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72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71"/>
    <p:restoredTop sz="94678"/>
  </p:normalViewPr>
  <p:slideViewPr>
    <p:cSldViewPr snapToGrid="0">
      <p:cViewPr>
        <p:scale>
          <a:sx n="128" d="100"/>
          <a:sy n="128" d="100"/>
        </p:scale>
        <p:origin x="212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EFB109-BABE-025F-334D-8ABC029852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181437"/>
            <a:ext cx="4540250" cy="24682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3B7291"/>
                </a:solidFill>
              </a:defRPr>
            </a:lvl1pPr>
            <a:lvl2pPr marL="502920" indent="0">
              <a:buNone/>
              <a:defRPr sz="1200"/>
            </a:lvl2pPr>
            <a:lvl3pPr marL="1005840" indent="0">
              <a:buNone/>
              <a:defRPr sz="1200"/>
            </a:lvl3pPr>
            <a:lvl4pPr marL="1508760" indent="0">
              <a:buNone/>
              <a:defRPr sz="1200"/>
            </a:lvl4pPr>
            <a:lvl5pPr marL="2011680" indent="0">
              <a:buNone/>
              <a:defRPr sz="1200"/>
            </a:lvl5pPr>
          </a:lstStyle>
          <a:p>
            <a:pPr lvl="0"/>
            <a:r>
              <a:rPr lang="en-US" dirty="0"/>
              <a:t>[Insert Text]</a:t>
            </a:r>
            <a:endParaRPr lang="en-CA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9CADACEF-9645-5F4B-5E5D-F4AEB5D194D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44718" y="1181437"/>
            <a:ext cx="4540250" cy="24682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3B7291"/>
                </a:solidFill>
              </a:defRPr>
            </a:lvl1pPr>
            <a:lvl2pPr marL="502920" indent="0">
              <a:buNone/>
              <a:defRPr sz="1200"/>
            </a:lvl2pPr>
            <a:lvl3pPr marL="1005840" indent="0">
              <a:buNone/>
              <a:defRPr sz="1200"/>
            </a:lvl3pPr>
            <a:lvl4pPr marL="1508760" indent="0">
              <a:buNone/>
              <a:defRPr sz="1200"/>
            </a:lvl4pPr>
            <a:lvl5pPr marL="2011680" indent="0">
              <a:buNone/>
              <a:defRPr sz="1200"/>
            </a:lvl5pPr>
          </a:lstStyle>
          <a:p>
            <a:pPr lvl="0"/>
            <a:r>
              <a:rPr lang="en-US" dirty="0"/>
              <a:t>[Insert Text]</a:t>
            </a:r>
            <a:endParaRPr lang="en-CA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63688AFA-155B-EBB0-10EB-0076A71E8F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63546" y="7248919"/>
            <a:ext cx="1935626" cy="2604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3B7291"/>
                </a:solidFill>
              </a:defRPr>
            </a:lvl1pPr>
            <a:lvl2pPr marL="502920" indent="0">
              <a:buNone/>
              <a:defRPr sz="1200"/>
            </a:lvl2pPr>
            <a:lvl3pPr marL="1005840" indent="0">
              <a:buNone/>
              <a:defRPr sz="1200"/>
            </a:lvl3pPr>
            <a:lvl4pPr marL="1508760" indent="0">
              <a:buNone/>
              <a:defRPr sz="1200"/>
            </a:lvl4pPr>
            <a:lvl5pPr marL="2011680" indent="0">
              <a:buNone/>
              <a:defRPr sz="1200"/>
            </a:lvl5pPr>
          </a:lstStyle>
          <a:p>
            <a:pPr marL="0" marR="0" lvl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[Insert Text]</a:t>
            </a:r>
            <a:endParaRPr lang="en-CA" dirty="0"/>
          </a:p>
          <a:p>
            <a:pPr lvl="0"/>
            <a:endParaRPr lang="en-CA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5D1E5C2D-4328-A7C0-0852-01A6969DE3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20728" y="7247374"/>
            <a:ext cx="1935626" cy="2604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3B7291"/>
                </a:solidFill>
              </a:defRPr>
            </a:lvl1pPr>
            <a:lvl2pPr marL="502920" indent="0">
              <a:buNone/>
              <a:defRPr sz="1200"/>
            </a:lvl2pPr>
            <a:lvl3pPr marL="1005840" indent="0">
              <a:buNone/>
              <a:defRPr sz="1200"/>
            </a:lvl3pPr>
            <a:lvl4pPr marL="1508760" indent="0">
              <a:buNone/>
              <a:defRPr sz="1200"/>
            </a:lvl4pPr>
            <a:lvl5pPr marL="2011680" indent="0">
              <a:buNone/>
              <a:defRPr sz="1200"/>
            </a:lvl5pPr>
          </a:lstStyle>
          <a:p>
            <a:pPr lvl="0"/>
            <a:r>
              <a:rPr lang="en-US" dirty="0"/>
              <a:t>[Insert Text]</a:t>
            </a:r>
            <a:endParaRPr lang="en-CA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1EAFF846-9057-59D4-CC16-DEEB9901E4E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49477" y="4105204"/>
            <a:ext cx="4540250" cy="24682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3B7291"/>
                </a:solidFill>
              </a:defRPr>
            </a:lvl1pPr>
            <a:lvl2pPr marL="502920" indent="0">
              <a:buNone/>
              <a:defRPr sz="1200"/>
            </a:lvl2pPr>
            <a:lvl3pPr marL="1005840" indent="0">
              <a:buNone/>
              <a:defRPr sz="1200"/>
            </a:lvl3pPr>
            <a:lvl4pPr marL="1508760" indent="0">
              <a:buNone/>
              <a:defRPr sz="1200"/>
            </a:lvl4pPr>
            <a:lvl5pPr marL="2011680" indent="0">
              <a:buNone/>
              <a:defRPr sz="1200"/>
            </a:lvl5pPr>
          </a:lstStyle>
          <a:p>
            <a:pPr lvl="0"/>
            <a:r>
              <a:rPr lang="en-US" dirty="0"/>
              <a:t>[Insert Text]</a:t>
            </a:r>
            <a:endParaRPr lang="en-CA" dirty="0"/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430204B4-3C1E-D128-9523-AE9878D663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43370" y="4105204"/>
            <a:ext cx="4540250" cy="24682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3B7291"/>
                </a:solidFill>
              </a:defRPr>
            </a:lvl1pPr>
            <a:lvl2pPr marL="502920" indent="0">
              <a:buNone/>
              <a:defRPr sz="1200"/>
            </a:lvl2pPr>
            <a:lvl3pPr marL="1005840" indent="0">
              <a:buNone/>
              <a:defRPr sz="1200"/>
            </a:lvl3pPr>
            <a:lvl4pPr marL="1508760" indent="0">
              <a:buNone/>
              <a:defRPr sz="1200"/>
            </a:lvl4pPr>
            <a:lvl5pPr marL="2011680" indent="0">
              <a:buNone/>
              <a:defRPr sz="1200"/>
            </a:lvl5pPr>
          </a:lstStyle>
          <a:p>
            <a:pPr lvl="0"/>
            <a:r>
              <a:rPr lang="en-US" dirty="0"/>
              <a:t>[Insert Text]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581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2F39B15-D67F-1CD7-9B0A-2EDF26406ED9}"/>
              </a:ext>
            </a:extLst>
          </p:cNvPr>
          <p:cNvSpPr txBox="1"/>
          <p:nvPr userDrawn="1"/>
        </p:nvSpPr>
        <p:spPr>
          <a:xfrm>
            <a:off x="1869260" y="72828"/>
            <a:ext cx="6190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i="0" dirty="0">
                <a:solidFill>
                  <a:srgbClr val="3B729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Relationship Circle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A0E233-EB8E-4024-F87F-B432352DDB88}"/>
              </a:ext>
            </a:extLst>
          </p:cNvPr>
          <p:cNvSpPr txBox="1"/>
          <p:nvPr userDrawn="1"/>
        </p:nvSpPr>
        <p:spPr>
          <a:xfrm>
            <a:off x="2023009" y="7278366"/>
            <a:ext cx="2783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i="0" dirty="0">
                <a:solidFill>
                  <a:srgbClr val="3B729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For: ______________________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2DF0D1-E944-72E1-92F0-F047E3E16CF6}"/>
              </a:ext>
            </a:extLst>
          </p:cNvPr>
          <p:cNvSpPr txBox="1"/>
          <p:nvPr userDrawn="1"/>
        </p:nvSpPr>
        <p:spPr>
          <a:xfrm>
            <a:off x="5373110" y="7278366"/>
            <a:ext cx="2961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i="0" dirty="0">
                <a:solidFill>
                  <a:srgbClr val="3B729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Date: 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18634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3F37180-A569-F616-54AD-9DF59C4EA7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A7991-DF74-CB33-1480-633B1673BE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DB630D-EAEC-C21D-64F4-81A1E640A7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4C4989-DD77-87B2-B554-12277CA5D85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3580A9-A634-FA8E-FB1E-1563B2B9446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E77CD73-A7E1-2EA7-AEC7-2DD6E413380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8439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55BFA565625F49A86160E88DB25728" ma:contentTypeVersion="16" ma:contentTypeDescription="Create a new document." ma:contentTypeScope="" ma:versionID="ecf3b28be7c5c39ed37addc28aaa8069">
  <xsd:schema xmlns:xsd="http://www.w3.org/2001/XMLSchema" xmlns:xs="http://www.w3.org/2001/XMLSchema" xmlns:p="http://schemas.microsoft.com/office/2006/metadata/properties" xmlns:ns2="7ebc3364-6476-4a5a-99a8-ef83f25761c3" xmlns:ns3="0a13deef-dd30-4e97-8c0f-e00ab199c266" targetNamespace="http://schemas.microsoft.com/office/2006/metadata/properties" ma:root="true" ma:fieldsID="c419a536dd224fe913bbb6be631a0f88" ns2:_="" ns3:_="">
    <xsd:import namespace="7ebc3364-6476-4a5a-99a8-ef83f25761c3"/>
    <xsd:import namespace="0a13deef-dd30-4e97-8c0f-e00ab199c2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SearchProperties" minOccurs="0"/>
                <xsd:element ref="ns2:Dateand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bc3364-6476-4a5a-99a8-ef83f25761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3b1a94b9-f044-45dd-bfe6-0a48d0db1b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andTime" ma:index="23" nillable="true" ma:displayName="Date and Time" ma:format="DateOnly" ma:internalName="DateandTim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13deef-dd30-4e97-8c0f-e00ab199c26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2356aac3-2bbf-4771-a1a4-69358e8da5a9}" ma:internalName="TaxCatchAll" ma:showField="CatchAllData" ma:web="0a13deef-dd30-4e97-8c0f-e00ab199c2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7ebc3364-6476-4a5a-99a8-ef83f25761c3" xsi:nil="true"/>
    <lcf76f155ced4ddcb4097134ff3c332f xmlns="7ebc3364-6476-4a5a-99a8-ef83f25761c3">
      <Terms xmlns="http://schemas.microsoft.com/office/infopath/2007/PartnerControls"/>
    </lcf76f155ced4ddcb4097134ff3c332f>
    <TaxCatchAll xmlns="0a13deef-dd30-4e97-8c0f-e00ab199c266" xsi:nil="true"/>
  </documentManagement>
</p:properties>
</file>

<file path=customXml/itemProps1.xml><?xml version="1.0" encoding="utf-8"?>
<ds:datastoreItem xmlns:ds="http://schemas.openxmlformats.org/officeDocument/2006/customXml" ds:itemID="{0BB02D16-4295-411F-B8AF-6C6662C53E66}"/>
</file>

<file path=customXml/itemProps2.xml><?xml version="1.0" encoding="utf-8"?>
<ds:datastoreItem xmlns:ds="http://schemas.openxmlformats.org/officeDocument/2006/customXml" ds:itemID="{6B633463-471A-4516-82DD-450E54EBF518}"/>
</file>

<file path=customXml/itemProps3.xml><?xml version="1.0" encoding="utf-8"?>
<ds:datastoreItem xmlns:ds="http://schemas.openxmlformats.org/officeDocument/2006/customXml" ds:itemID="{AD0D6744-1ABB-4A55-AB72-547F3863FA5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JADE FOUND</dc:creator>
  <cp:lastModifiedBy>JADE FOUND</cp:lastModifiedBy>
  <cp:revision>1</cp:revision>
  <dcterms:created xsi:type="dcterms:W3CDTF">2024-05-02T17:20:45Z</dcterms:created>
  <dcterms:modified xsi:type="dcterms:W3CDTF">2024-05-02T17:48:27Z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0x0101004C55BFA565625F49A86160E88DB25728</vt:lpwstr>
  </property>
</Properties>
</file>