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D76"/>
    <a:srgbClr val="3D7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1"/>
    <p:restoredTop sz="94678"/>
  </p:normalViewPr>
  <p:slideViewPr>
    <p:cSldViewPr snapToGrid="0">
      <p:cViewPr>
        <p:scale>
          <a:sx n="115" d="100"/>
          <a:sy n="115" d="100"/>
        </p:scale>
        <p:origin x="3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A9EE35D-698A-BBB8-F9A6-3EA50CDE6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8045"/>
            <a:ext cx="4746077" cy="8527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>
                <a:solidFill>
                  <a:srgbClr val="325D76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One Page Profile</a:t>
            </a:r>
            <a:endParaRPr lang="en-CA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27F707B-DE4C-F359-BEE6-C58B6F3EA1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56669" y="458045"/>
            <a:ext cx="1862137" cy="1841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rgbClr val="3D7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Profile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903D4CA-A046-C85D-B2C1-FA60209DD1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528316"/>
            <a:ext cx="4746077" cy="6016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rgbClr val="325D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  <a:endParaRPr lang="en-CA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463D01B-8A22-40DC-1165-2A8246B88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17763"/>
            <a:ext cx="6858000" cy="110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1">
                <a:solidFill>
                  <a:srgbClr val="325D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/>
              <a:t>What people like and admire about me… 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47E0FF6B-C953-D359-44EF-B42793D2CD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762274"/>
            <a:ext cx="3327947" cy="5843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rgbClr val="325D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What is important to me… </a:t>
            </a:r>
            <a:endParaRPr lang="en-CA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81E304AB-393E-5437-208B-E220C577EC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0390" y="3762274"/>
            <a:ext cx="3328416" cy="5845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rgbClr val="325D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How to best support me…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8963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08" userDrawn="1">
          <p15:clr>
            <a:srgbClr val="547EBF"/>
          </p15:clr>
        </p15:guide>
        <p15:guide id="2" pos="288" userDrawn="1">
          <p15:clr>
            <a:srgbClr val="547EBF"/>
          </p15:clr>
        </p15:guide>
        <p15:guide id="3" orient="horz" pos="288" userDrawn="1">
          <p15:clr>
            <a:srgbClr val="547EBF"/>
          </p15:clr>
        </p15:guide>
        <p15:guide id="4" orient="horz" pos="60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77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445"/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F03E79-207B-540C-F507-6A41049DC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A" dirty="0">
              <a:solidFill>
                <a:srgbClr val="325D76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B024-D5B9-4735-5EF2-C131C3BB29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CA" dirty="0">
              <a:solidFill>
                <a:srgbClr val="325D7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641F7-DF84-02EB-2101-FE85E8706B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>
              <a:solidFill>
                <a:srgbClr val="325D76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863B7-ADC8-8DDF-9D33-F3AF030145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 dirty="0">
              <a:solidFill>
                <a:srgbClr val="325D76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E850B7-27B3-BFBE-85F1-310A709836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 dirty="0">
              <a:solidFill>
                <a:srgbClr val="325D76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91733D-A3E6-8DA8-1BA0-20A98B4C3F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CA" dirty="0">
              <a:solidFill>
                <a:srgbClr val="325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32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55BFA565625F49A86160E88DB25728" ma:contentTypeVersion="15" ma:contentTypeDescription="Create a new document." ma:contentTypeScope="" ma:versionID="25754193af891acf4d5960361c8e897c">
  <xsd:schema xmlns:xsd="http://www.w3.org/2001/XMLSchema" xmlns:xs="http://www.w3.org/2001/XMLSchema" xmlns:p="http://schemas.microsoft.com/office/2006/metadata/properties" xmlns:ns2="7ebc3364-6476-4a5a-99a8-ef83f25761c3" xmlns:ns3="0a13deef-dd30-4e97-8c0f-e00ab199c266" targetNamespace="http://schemas.microsoft.com/office/2006/metadata/properties" ma:root="true" ma:fieldsID="80aacb1495f371b5741a1814a41ed8cd" ns2:_="" ns3:_="">
    <xsd:import namespace="7ebc3364-6476-4a5a-99a8-ef83f25761c3"/>
    <xsd:import namespace="0a13deef-dd30-4e97-8c0f-e00ab199c2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c3364-6476-4a5a-99a8-ef83f25761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b1a94b9-f044-45dd-bfe6-0a48d0db1b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13deef-dd30-4e97-8c0f-e00ab199c26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356aac3-2bbf-4771-a1a4-69358e8da5a9}" ma:internalName="TaxCatchAll" ma:showField="CatchAllData" ma:web="0a13deef-dd30-4e97-8c0f-e00ab199c2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bc3364-6476-4a5a-99a8-ef83f25761c3">
      <Terms xmlns="http://schemas.microsoft.com/office/infopath/2007/PartnerControls"/>
    </lcf76f155ced4ddcb4097134ff3c332f>
    <TaxCatchAll xmlns="0a13deef-dd30-4e97-8c0f-e00ab199c266" xsi:nil="true"/>
  </documentManagement>
</p:properties>
</file>

<file path=customXml/itemProps1.xml><?xml version="1.0" encoding="utf-8"?>
<ds:datastoreItem xmlns:ds="http://schemas.openxmlformats.org/officeDocument/2006/customXml" ds:itemID="{0036BA4C-EB3B-42E0-AD7E-F2D6F254E39A}"/>
</file>

<file path=customXml/itemProps2.xml><?xml version="1.0" encoding="utf-8"?>
<ds:datastoreItem xmlns:ds="http://schemas.openxmlformats.org/officeDocument/2006/customXml" ds:itemID="{36CED1C4-A05A-4CC3-8CAA-2C5AC8909051}"/>
</file>

<file path=customXml/itemProps3.xml><?xml version="1.0" encoding="utf-8"?>
<ds:datastoreItem xmlns:ds="http://schemas.openxmlformats.org/officeDocument/2006/customXml" ds:itemID="{D97C87FF-D7DB-471E-8960-4D3BC2CAEC3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JADE FOUND</dc:creator>
  <cp:lastModifiedBy>JADE FOUND</cp:lastModifiedBy>
  <cp:revision>2</cp:revision>
  <dcterms:created xsi:type="dcterms:W3CDTF">2024-03-01T13:49:46Z</dcterms:created>
  <dcterms:modified xsi:type="dcterms:W3CDTF">2024-03-01T15:01:05Z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0x0101004C55BFA565625F49A86160E88DB25728</vt:lpwstr>
  </property>
</Properties>
</file>