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2" r:id="rId12"/>
    <p:sldId id="269" r:id="rId13"/>
    <p:sldId id="274" r:id="rId14"/>
    <p:sldId id="271" r:id="rId15"/>
    <p:sldId id="27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8436D-0804-9D4D-A6B3-83C74AB7D94E}" v="3" dt="2023-11-26T04:56:49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/>
    <p:restoredTop sz="93983"/>
  </p:normalViewPr>
  <p:slideViewPr>
    <p:cSldViewPr snapToGrid="0">
      <p:cViewPr varScale="1">
        <p:scale>
          <a:sx n="85" d="100"/>
          <a:sy n="85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8F55F-AD95-614A-94D0-4DFA5B380428}" type="datetimeFigureOut">
              <a:rPr lang="fr-CA" smtClean="0"/>
              <a:t>2023-11-25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66016-F7C9-4C42-9D84-4FE1085A94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455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66016-F7C9-4C42-9D84-4FE1085A947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51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8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4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3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2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0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7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3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7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feconversa1.blogspot.com/2014/10/cafe-criativo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feconversa1.blogspot.com/2014/10/cafe-criativo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feconversa1.blogspot.com/2014/10/cafe-criativo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BD%9C-%EC%84%BC%ED%84%B0-%EC%A0%84%ED%99%94-%EC%84%9C%EB%B9%84%EC%8A%A4-%EB%8F%84%EC%9B%80%EB%A7%90-%EA%B8%B0%EC%97%85-%EC%98%88%EC%95%BD-pc-102758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view of mint green workspace with laptop, coffee, notebook, pen, glasses, and mouse">
            <a:extLst>
              <a:ext uri="{FF2B5EF4-FFF2-40B4-BE49-F238E27FC236}">
                <a16:creationId xmlns:a16="http://schemas.microsoft.com/office/drawing/2014/main" id="{5AF84BEB-DB0D-AC20-C87B-055B62144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60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20248B-6285-C6E0-05BD-2A0C494B5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fr-CA" sz="4800" dirty="0">
                <a:solidFill>
                  <a:srgbClr val="FFFFFF"/>
                </a:solidFill>
              </a:rPr>
              <a:t>Activité de jeux de rôles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CB4FED-8B41-6AE8-89B9-560FC532B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8461" y="5006515"/>
            <a:ext cx="3720711" cy="1802247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A" sz="2800" dirty="0">
                <a:solidFill>
                  <a:srgbClr val="FFFFFF"/>
                </a:solidFill>
              </a:rPr>
              <a:t>« comment puis-je vous servir aujourd’hui?»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4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F7C3D9-5B0C-1840-C57C-9EED5DEB6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78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EDC972-7985-23FD-A4F6-99C658C2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fr-CA" sz="4400" b="1" dirty="0">
                <a:solidFill>
                  <a:schemeClr val="tx1"/>
                </a:solidFill>
              </a:rPr>
              <a:t>Question 1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7B26C-040D-C59B-BD94-27D8651C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3"/>
            <a:ext cx="3153580" cy="2796765"/>
          </a:xfrm>
        </p:spPr>
        <p:txBody>
          <a:bodyPr>
            <a:noAutofit/>
          </a:bodyPr>
          <a:lstStyle/>
          <a:p>
            <a:r>
              <a:rPr lang="fr-CA" sz="2400" dirty="0">
                <a:solidFill>
                  <a:schemeClr val="tx1"/>
                </a:solidFill>
              </a:rPr>
              <a:t>Quelles sont vos formats pour les breuvages chauds?</a:t>
            </a:r>
          </a:p>
          <a:p>
            <a:r>
              <a:rPr lang="fr-CA" sz="2400" i="1" dirty="0" err="1">
                <a:solidFill>
                  <a:schemeClr val="tx1"/>
                </a:solidFill>
              </a:rPr>
              <a:t>What</a:t>
            </a:r>
            <a:r>
              <a:rPr lang="fr-CA" sz="2400" i="1" dirty="0">
                <a:solidFill>
                  <a:schemeClr val="tx1"/>
                </a:solidFill>
              </a:rPr>
              <a:t> sizes do </a:t>
            </a:r>
            <a:r>
              <a:rPr lang="fr-CA" sz="2400" i="1" dirty="0" err="1">
                <a:solidFill>
                  <a:schemeClr val="tx1"/>
                </a:solidFill>
              </a:rPr>
              <a:t>you</a:t>
            </a:r>
            <a:r>
              <a:rPr lang="fr-CA" sz="2400" i="1" dirty="0">
                <a:solidFill>
                  <a:schemeClr val="tx1"/>
                </a:solidFill>
              </a:rPr>
              <a:t> have for hot </a:t>
            </a:r>
            <a:r>
              <a:rPr lang="fr-CA" sz="2400" i="1" dirty="0" err="1">
                <a:solidFill>
                  <a:schemeClr val="tx1"/>
                </a:solidFill>
              </a:rPr>
              <a:t>beverages</a:t>
            </a:r>
            <a:r>
              <a:rPr lang="fr-CA" sz="2400" i="1" dirty="0">
                <a:solidFill>
                  <a:schemeClr val="tx1"/>
                </a:solidFill>
              </a:rPr>
              <a:t>?</a:t>
            </a:r>
          </a:p>
          <a:p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3452D7-D079-B2D5-CE83-75B7C3B73AC7}"/>
              </a:ext>
            </a:extLst>
          </p:cNvPr>
          <p:cNvSpPr txBox="1"/>
          <p:nvPr/>
        </p:nvSpPr>
        <p:spPr>
          <a:xfrm>
            <a:off x="8992812" y="6506289"/>
            <a:ext cx="3193503" cy="24622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 dirty="0">
                <a:solidFill>
                  <a:srgbClr val="FFFFFF"/>
                </a:solidFill>
                <a:hlinkClick r:id="rId3" tooltip="https://cafeconversa1.blogspot.com/2014/10/cafe-criativ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 dirty="0">
                <a:solidFill>
                  <a:srgbClr val="FFFFFF"/>
                </a:solidFill>
              </a:rPr>
              <a:t> par Auteur inconnu est soumise à la </a:t>
            </a:r>
            <a:r>
              <a:rPr lang="fr-CA" sz="1000" dirty="0">
                <a:solidFill>
                  <a:srgbClr val="FFFFFF"/>
                </a:solidFill>
              </a:rPr>
              <a:t>licence</a:t>
            </a:r>
            <a:r>
              <a:rPr lang="fr-CA" sz="700" dirty="0">
                <a:solidFill>
                  <a:srgbClr val="FFFFFF"/>
                </a:solidFill>
              </a:rPr>
              <a:t> </a:t>
            </a:r>
            <a:r>
              <a:rPr lang="fr-CA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r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7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281B3-E1F8-35F3-D64E-00876ED2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9483"/>
            <a:ext cx="10058400" cy="1450757"/>
          </a:xfrm>
        </p:spPr>
        <p:txBody>
          <a:bodyPr/>
          <a:lstStyle/>
          <a:p>
            <a:r>
              <a:rPr lang="fr-CA" dirty="0"/>
              <a:t>Réponses possibles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8BAC2-920D-2084-5B46-DB03D7F3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634231"/>
          </a:xfrm>
        </p:spPr>
        <p:txBody>
          <a:bodyPr>
            <a:normAutofit/>
          </a:bodyPr>
          <a:lstStyle/>
          <a:p>
            <a:r>
              <a:rPr lang="fr-CA" sz="3600" dirty="0"/>
              <a:t>Nous avons plusieurs options. Les voici… </a:t>
            </a:r>
            <a:r>
              <a:rPr lang="fr-CA" sz="2400" dirty="0"/>
              <a:t>(p. ex. très grand, grand, moyen, petit, etc.)</a:t>
            </a:r>
          </a:p>
          <a:p>
            <a:endParaRPr lang="fr-CA" sz="3600" dirty="0"/>
          </a:p>
          <a:p>
            <a:r>
              <a:rPr lang="fr-CA" sz="3600" dirty="0"/>
              <a:t>Laissez-moi vous montrez </a:t>
            </a:r>
            <a:r>
              <a:rPr lang="fr-CA" sz="3600"/>
              <a:t>les différentes grandeurs </a:t>
            </a:r>
            <a:r>
              <a:rPr lang="fr-CA" sz="3600" dirty="0"/>
              <a:t>de tasses </a:t>
            </a:r>
            <a:r>
              <a:rPr lang="fr-CA" sz="2400" dirty="0"/>
              <a:t>(montrer les tasses aux </a:t>
            </a:r>
            <a:r>
              <a:rPr lang="fr-CA" sz="2400" dirty="0" err="1"/>
              <a:t>client.e.s</a:t>
            </a:r>
            <a:r>
              <a:rPr lang="fr-CA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211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F7C3D9-5B0C-1840-C57C-9EED5DEB6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978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EDC972-7985-23FD-A4F6-99C658C2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fr-CA" sz="4400" b="1" dirty="0">
                <a:solidFill>
                  <a:schemeClr val="tx1"/>
                </a:solidFill>
              </a:rPr>
              <a:t>Question 2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7B26C-040D-C59B-BD94-27D8651C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615940"/>
          </a:xfrm>
        </p:spPr>
        <p:txBody>
          <a:bodyPr>
            <a:noAutofit/>
          </a:bodyPr>
          <a:lstStyle/>
          <a:p>
            <a:r>
              <a:rPr lang="fr-CA" sz="2400" dirty="0">
                <a:solidFill>
                  <a:schemeClr val="tx1"/>
                </a:solidFill>
              </a:rPr>
              <a:t>Cette tasse est un cadeau, est-ce possible de l’envelopper?</a:t>
            </a:r>
          </a:p>
          <a:p>
            <a:r>
              <a:rPr lang="fr-CA" sz="2400" i="1" dirty="0">
                <a:solidFill>
                  <a:schemeClr val="tx1"/>
                </a:solidFill>
              </a:rPr>
              <a:t>This mug </a:t>
            </a:r>
            <a:r>
              <a:rPr lang="fr-CA" sz="2400" i="1" dirty="0" err="1">
                <a:solidFill>
                  <a:schemeClr val="tx1"/>
                </a:solidFill>
              </a:rPr>
              <a:t>is</a:t>
            </a:r>
            <a:r>
              <a:rPr lang="fr-CA" sz="2400" i="1" dirty="0">
                <a:solidFill>
                  <a:schemeClr val="tx1"/>
                </a:solidFill>
              </a:rPr>
              <a:t> a gift, can </a:t>
            </a:r>
            <a:r>
              <a:rPr lang="fr-CA" sz="2400" i="1" dirty="0" err="1">
                <a:solidFill>
                  <a:schemeClr val="tx1"/>
                </a:solidFill>
              </a:rPr>
              <a:t>you</a:t>
            </a:r>
            <a:r>
              <a:rPr lang="fr-CA" sz="2400" i="1" dirty="0">
                <a:solidFill>
                  <a:schemeClr val="tx1"/>
                </a:solidFill>
              </a:rPr>
              <a:t> wrap </a:t>
            </a:r>
            <a:r>
              <a:rPr lang="fr-CA" sz="2400" i="1" dirty="0" err="1">
                <a:solidFill>
                  <a:schemeClr val="tx1"/>
                </a:solidFill>
              </a:rPr>
              <a:t>it</a:t>
            </a:r>
            <a:r>
              <a:rPr lang="fr-CA" sz="2400" i="1" dirty="0">
                <a:solidFill>
                  <a:schemeClr val="tx1"/>
                </a:solidFill>
              </a:rPr>
              <a:t> for me?</a:t>
            </a:r>
          </a:p>
          <a:p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3452D7-D079-B2D5-CE83-75B7C3B73AC7}"/>
              </a:ext>
            </a:extLst>
          </p:cNvPr>
          <p:cNvSpPr txBox="1"/>
          <p:nvPr/>
        </p:nvSpPr>
        <p:spPr>
          <a:xfrm>
            <a:off x="8992812" y="6506289"/>
            <a:ext cx="3193503" cy="24622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 dirty="0">
                <a:solidFill>
                  <a:srgbClr val="FFFFFF"/>
                </a:solidFill>
                <a:hlinkClick r:id="rId4" tooltip="https://cafeconversa1.blogspot.com/2014/10/cafe-criativ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 dirty="0">
                <a:solidFill>
                  <a:srgbClr val="FFFFFF"/>
                </a:solidFill>
              </a:rPr>
              <a:t> par Auteur inconnu est soumise à la </a:t>
            </a:r>
            <a:r>
              <a:rPr lang="fr-CA" sz="1000" dirty="0">
                <a:solidFill>
                  <a:srgbClr val="FFFFFF"/>
                </a:solidFill>
              </a:rPr>
              <a:t>licence</a:t>
            </a:r>
            <a:r>
              <a:rPr lang="fr-CA" sz="700" dirty="0">
                <a:solidFill>
                  <a:srgbClr val="FFFFFF"/>
                </a:solidFill>
              </a:rPr>
              <a:t> </a:t>
            </a:r>
            <a:r>
              <a:rPr lang="fr-CA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r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2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281B3-E1F8-35F3-D64E-00876ED2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9483"/>
            <a:ext cx="10058400" cy="1450757"/>
          </a:xfrm>
        </p:spPr>
        <p:txBody>
          <a:bodyPr/>
          <a:lstStyle/>
          <a:p>
            <a:r>
              <a:rPr lang="fr-CA" dirty="0"/>
              <a:t>Réponses possibles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8BAC2-920D-2084-5B46-DB03D7F3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634231"/>
          </a:xfrm>
        </p:spPr>
        <p:txBody>
          <a:bodyPr>
            <a:normAutofit/>
          </a:bodyPr>
          <a:lstStyle/>
          <a:p>
            <a:r>
              <a:rPr lang="fr-CA" sz="3600" dirty="0"/>
              <a:t>Avec plaisir! Nous avons deux sortes d’emballage, laquelle préférez-vous?</a:t>
            </a:r>
          </a:p>
          <a:p>
            <a:endParaRPr lang="fr-CA" sz="3600" dirty="0"/>
          </a:p>
          <a:p>
            <a:r>
              <a:rPr lang="fr-CA" sz="3600" dirty="0"/>
              <a:t>Bien sûr! Donnez-moi quelques minutes et je prépare cela pour vous.</a:t>
            </a:r>
          </a:p>
        </p:txBody>
      </p:sp>
    </p:spTree>
    <p:extLst>
      <p:ext uri="{BB962C8B-B14F-4D97-AF65-F5344CB8AC3E}">
        <p14:creationId xmlns:p14="http://schemas.microsoft.com/office/powerpoint/2010/main" val="64867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F7C3D9-5B0C-1840-C57C-9EED5DEB6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78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EDC972-7985-23FD-A4F6-99C658C2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fr-CA" sz="4400" b="1" dirty="0">
                <a:solidFill>
                  <a:schemeClr val="tx1"/>
                </a:solidFill>
              </a:rPr>
              <a:t>Question 3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7B26C-040D-C59B-BD94-27D8651C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3"/>
            <a:ext cx="3153580" cy="2796765"/>
          </a:xfrm>
        </p:spPr>
        <p:txBody>
          <a:bodyPr>
            <a:noAutofit/>
          </a:bodyPr>
          <a:lstStyle/>
          <a:p>
            <a:r>
              <a:rPr lang="fr-CA" sz="2400" dirty="0">
                <a:solidFill>
                  <a:schemeClr val="tx1"/>
                </a:solidFill>
              </a:rPr>
              <a:t>J’ai des allergies alimentaires, que me suggérez-vous?</a:t>
            </a:r>
          </a:p>
          <a:p>
            <a:r>
              <a:rPr lang="fr-CA" sz="2400" i="1" dirty="0">
                <a:solidFill>
                  <a:schemeClr val="tx1"/>
                </a:solidFill>
              </a:rPr>
              <a:t>I have </a:t>
            </a:r>
            <a:r>
              <a:rPr lang="fr-CA" sz="2400" i="1" dirty="0" err="1">
                <a:solidFill>
                  <a:schemeClr val="tx1"/>
                </a:solidFill>
              </a:rPr>
              <a:t>food</a:t>
            </a:r>
            <a:r>
              <a:rPr lang="fr-CA" sz="2400" i="1" dirty="0">
                <a:solidFill>
                  <a:schemeClr val="tx1"/>
                </a:solidFill>
              </a:rPr>
              <a:t> allergies, </a:t>
            </a:r>
            <a:r>
              <a:rPr lang="fr-CA" sz="2400" i="1" dirty="0" err="1">
                <a:solidFill>
                  <a:schemeClr val="tx1"/>
                </a:solidFill>
              </a:rPr>
              <a:t>what</a:t>
            </a:r>
            <a:r>
              <a:rPr lang="fr-CA" sz="2400" i="1" dirty="0">
                <a:solidFill>
                  <a:schemeClr val="tx1"/>
                </a:solidFill>
              </a:rPr>
              <a:t> can </a:t>
            </a:r>
            <a:r>
              <a:rPr lang="fr-CA" sz="2400" i="1" dirty="0" err="1">
                <a:solidFill>
                  <a:schemeClr val="tx1"/>
                </a:solidFill>
              </a:rPr>
              <a:t>you</a:t>
            </a:r>
            <a:r>
              <a:rPr lang="fr-CA" sz="2400" i="1" dirty="0">
                <a:solidFill>
                  <a:schemeClr val="tx1"/>
                </a:solidFill>
              </a:rPr>
              <a:t> </a:t>
            </a:r>
            <a:r>
              <a:rPr lang="fr-CA" sz="2400" i="1" dirty="0" err="1">
                <a:solidFill>
                  <a:schemeClr val="tx1"/>
                </a:solidFill>
              </a:rPr>
              <a:t>suggest</a:t>
            </a:r>
            <a:r>
              <a:rPr lang="fr-CA" sz="2400" i="1" dirty="0">
                <a:solidFill>
                  <a:schemeClr val="tx1"/>
                </a:solidFill>
              </a:rPr>
              <a:t> </a:t>
            </a:r>
            <a:r>
              <a:rPr lang="fr-CA" sz="2400" i="1" dirty="0" err="1">
                <a:solidFill>
                  <a:schemeClr val="tx1"/>
                </a:solidFill>
              </a:rPr>
              <a:t>from</a:t>
            </a:r>
            <a:r>
              <a:rPr lang="fr-CA" sz="2400" i="1" dirty="0">
                <a:solidFill>
                  <a:schemeClr val="tx1"/>
                </a:solidFill>
              </a:rPr>
              <a:t> the menu?</a:t>
            </a:r>
          </a:p>
          <a:p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3452D7-D079-B2D5-CE83-75B7C3B73AC7}"/>
              </a:ext>
            </a:extLst>
          </p:cNvPr>
          <p:cNvSpPr txBox="1"/>
          <p:nvPr/>
        </p:nvSpPr>
        <p:spPr>
          <a:xfrm>
            <a:off x="8992812" y="6506289"/>
            <a:ext cx="3193503" cy="24622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 dirty="0">
                <a:solidFill>
                  <a:srgbClr val="FFFFFF"/>
                </a:solidFill>
                <a:hlinkClick r:id="rId3" tooltip="https://cafeconversa1.blogspot.com/2014/10/cafe-criativ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 dirty="0">
                <a:solidFill>
                  <a:srgbClr val="FFFFFF"/>
                </a:solidFill>
              </a:rPr>
              <a:t> par Auteur inconnu est soumise à la </a:t>
            </a:r>
            <a:r>
              <a:rPr lang="fr-CA" sz="1000" dirty="0">
                <a:solidFill>
                  <a:srgbClr val="FFFFFF"/>
                </a:solidFill>
              </a:rPr>
              <a:t>licence</a:t>
            </a:r>
            <a:r>
              <a:rPr lang="fr-CA" sz="700" dirty="0">
                <a:solidFill>
                  <a:srgbClr val="FFFFFF"/>
                </a:solidFill>
              </a:rPr>
              <a:t> </a:t>
            </a:r>
            <a:r>
              <a:rPr lang="fr-CA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r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7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281B3-E1F8-35F3-D64E-00876ED2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9483"/>
            <a:ext cx="10058400" cy="1450757"/>
          </a:xfrm>
        </p:spPr>
        <p:txBody>
          <a:bodyPr/>
          <a:lstStyle/>
          <a:p>
            <a:r>
              <a:rPr lang="fr-CA" dirty="0"/>
              <a:t>Réponses possibles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8BAC2-920D-2084-5B46-DB03D7F3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43959"/>
          </a:xfrm>
        </p:spPr>
        <p:txBody>
          <a:bodyPr>
            <a:normAutofit/>
          </a:bodyPr>
          <a:lstStyle/>
          <a:p>
            <a:r>
              <a:rPr lang="fr-CA" sz="3600" dirty="0"/>
              <a:t>Aucun souci! Nous avons des items sur le menu qui vous conviendraient. </a:t>
            </a:r>
          </a:p>
          <a:p>
            <a:endParaRPr lang="fr-CA" sz="3600" dirty="0"/>
          </a:p>
          <a:p>
            <a:r>
              <a:rPr lang="fr-CA" sz="3600" dirty="0"/>
              <a:t>Oui, bien sûr! Laissez-moi vous suggérez les suivants…</a:t>
            </a:r>
            <a:r>
              <a:rPr lang="fr-CA" sz="2400" dirty="0"/>
              <a:t>(p. ex. lait d’amande, biscuits sans gluten, etc.)</a:t>
            </a:r>
          </a:p>
        </p:txBody>
      </p:sp>
    </p:spTree>
    <p:extLst>
      <p:ext uri="{BB962C8B-B14F-4D97-AF65-F5344CB8AC3E}">
        <p14:creationId xmlns:p14="http://schemas.microsoft.com/office/powerpoint/2010/main" val="53295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9B8AAE-FA6A-1368-38F3-19E62C5D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840610" cy="16665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CA" sz="4000" dirty="0"/>
              <a:t>Bonjour, comment puis-je vous aider?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FC6B8A-7B25-02E4-FE24-652D074C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546224"/>
            <a:ext cx="3840610" cy="3854572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fr-CA" sz="2400"/>
              <a:t>Imaginez que vous êtes un.e représentant.e du service à la clientèle dans l’entreprise de ventes par correspondance </a:t>
            </a:r>
            <a:r>
              <a:rPr lang="fr-CA" sz="2400" i="1"/>
              <a:t>ARAZONE</a:t>
            </a:r>
            <a:r>
              <a:rPr lang="fr-CA" sz="2400"/>
              <a:t>. </a:t>
            </a:r>
          </a:p>
          <a:p>
            <a:pPr>
              <a:lnSpc>
                <a:spcPct val="100000"/>
              </a:lnSpc>
            </a:pPr>
            <a:r>
              <a:rPr lang="fr-CA" sz="2400"/>
              <a:t>Comment répondriez-vous à la demande de vos client.e.s?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0196F683-B862-85BF-BFDF-00C0C2981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9016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DC972-7985-23FD-A4F6-99C658C2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600" b="1" dirty="0"/>
              <a:t>Question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7B26C-040D-C59B-BD94-27D8651CD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fr-CA" sz="4400" dirty="0"/>
              <a:t>Comment puis-je accéder aux informations de suivi de ma livraison ?</a:t>
            </a:r>
          </a:p>
          <a:p>
            <a:pPr algn="ctr"/>
            <a:r>
              <a:rPr lang="fr-CA" sz="4400" i="1" dirty="0"/>
              <a:t>How can I </a:t>
            </a:r>
            <a:r>
              <a:rPr lang="fr-CA" sz="4400" i="1" dirty="0" err="1"/>
              <a:t>access</a:t>
            </a:r>
            <a:r>
              <a:rPr lang="fr-CA" sz="4400" i="1" dirty="0"/>
              <a:t> the </a:t>
            </a:r>
            <a:r>
              <a:rPr lang="fr-CA" sz="4400" i="1" dirty="0" err="1"/>
              <a:t>tracking</a:t>
            </a:r>
            <a:r>
              <a:rPr lang="fr-CA" sz="4400" i="1" dirty="0"/>
              <a:t> information for </a:t>
            </a:r>
            <a:r>
              <a:rPr lang="fr-CA" sz="4400" i="1" dirty="0" err="1"/>
              <a:t>my</a:t>
            </a:r>
            <a:r>
              <a:rPr lang="fr-CA" sz="4400" i="1" dirty="0"/>
              <a:t> </a:t>
            </a:r>
            <a:r>
              <a:rPr lang="fr-CA" sz="4400" i="1" dirty="0" err="1"/>
              <a:t>delivery</a:t>
            </a:r>
            <a:r>
              <a:rPr lang="fr-CA" sz="4400" i="1" dirty="0"/>
              <a:t>?</a:t>
            </a:r>
          </a:p>
          <a:p>
            <a:pPr algn="ctr"/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111496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281B3-E1F8-35F3-D64E-00876ED2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Réponses possibles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8BAC2-920D-2084-5B46-DB03D7F3E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Vous pouvez ouvrir une session à partir de notre site web et suivre votre colis.</a:t>
            </a:r>
          </a:p>
          <a:p>
            <a:endParaRPr lang="fr-CA" sz="3600" dirty="0"/>
          </a:p>
          <a:p>
            <a:r>
              <a:rPr lang="fr-CA" sz="3600" dirty="0"/>
              <a:t>Vous pouvez communiquer avec notre service à la clientèle au numéro suivant…</a:t>
            </a:r>
          </a:p>
        </p:txBody>
      </p:sp>
    </p:spTree>
    <p:extLst>
      <p:ext uri="{BB962C8B-B14F-4D97-AF65-F5344CB8AC3E}">
        <p14:creationId xmlns:p14="http://schemas.microsoft.com/office/powerpoint/2010/main" val="262921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DC972-7985-23FD-A4F6-99C658C2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600" b="1" dirty="0"/>
              <a:t>Question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7B26C-040D-C59B-BD94-27D8651CD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fr-CA" sz="4400" dirty="0"/>
              <a:t>Pourriez-vous m’informer sur les promotions actuelles en cours?</a:t>
            </a:r>
          </a:p>
          <a:p>
            <a:pPr algn="ctr"/>
            <a:r>
              <a:rPr lang="fr-CA" sz="4400" i="1" dirty="0" err="1"/>
              <a:t>Could</a:t>
            </a:r>
            <a:r>
              <a:rPr lang="fr-CA" sz="4400" i="1" dirty="0"/>
              <a:t> </a:t>
            </a:r>
            <a:r>
              <a:rPr lang="fr-CA" sz="4400" i="1" dirty="0" err="1"/>
              <a:t>you</a:t>
            </a:r>
            <a:r>
              <a:rPr lang="fr-CA" sz="4400" i="1" dirty="0"/>
              <a:t> tell me more about </a:t>
            </a:r>
            <a:r>
              <a:rPr lang="fr-CA" sz="4400" i="1" dirty="0" err="1"/>
              <a:t>your</a:t>
            </a:r>
            <a:r>
              <a:rPr lang="fr-CA" sz="4400" i="1" dirty="0"/>
              <a:t> </a:t>
            </a:r>
            <a:r>
              <a:rPr lang="fr-CA" sz="4400" i="1" dirty="0" err="1"/>
              <a:t>current</a:t>
            </a:r>
            <a:r>
              <a:rPr lang="fr-CA" sz="4400" i="1" dirty="0"/>
              <a:t> promotions?</a:t>
            </a:r>
          </a:p>
          <a:p>
            <a:pPr algn="ctr"/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17621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281B3-E1F8-35F3-D64E-00876ED2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Réponse possible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8BAC2-920D-2084-5B46-DB03D7F3E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Certainement, laissez-moi vous donner les informations sur nos promotions en vigueur maintenant! </a:t>
            </a:r>
          </a:p>
        </p:txBody>
      </p:sp>
    </p:spTree>
    <p:extLst>
      <p:ext uri="{BB962C8B-B14F-4D97-AF65-F5344CB8AC3E}">
        <p14:creationId xmlns:p14="http://schemas.microsoft.com/office/powerpoint/2010/main" val="225091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DC972-7985-23FD-A4F6-99C658C2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600" b="1" dirty="0"/>
              <a:t>Question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7B26C-040D-C59B-BD94-27D8651CD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fr-CA" sz="4400" dirty="0"/>
              <a:t>Comment puis-je changer l’adresse de ma commande?</a:t>
            </a:r>
          </a:p>
          <a:p>
            <a:pPr algn="ctr"/>
            <a:r>
              <a:rPr lang="fr-CA" sz="4400" i="1" dirty="0"/>
              <a:t>How can I change the </a:t>
            </a:r>
            <a:r>
              <a:rPr lang="fr-CA" sz="4400" i="1" dirty="0" err="1"/>
              <a:t>delivery</a:t>
            </a:r>
            <a:r>
              <a:rPr lang="fr-CA" sz="4400" i="1" dirty="0"/>
              <a:t> </a:t>
            </a:r>
            <a:r>
              <a:rPr lang="fr-CA" sz="4400" i="1" dirty="0" err="1"/>
              <a:t>address</a:t>
            </a:r>
            <a:r>
              <a:rPr lang="fr-CA" sz="4400" i="1" dirty="0"/>
              <a:t> for </a:t>
            </a:r>
            <a:r>
              <a:rPr lang="fr-CA" sz="4400" i="1" dirty="0" err="1"/>
              <a:t>my</a:t>
            </a:r>
            <a:r>
              <a:rPr lang="fr-CA" sz="4400" i="1" dirty="0"/>
              <a:t> </a:t>
            </a:r>
            <a:r>
              <a:rPr lang="fr-CA" sz="4400" i="1" dirty="0" err="1"/>
              <a:t>order</a:t>
            </a:r>
            <a:r>
              <a:rPr lang="fr-CA" sz="4400" i="1" dirty="0"/>
              <a:t>?</a:t>
            </a:r>
          </a:p>
          <a:p>
            <a:pPr algn="ctr"/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52780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281B3-E1F8-35F3-D64E-00876ED2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Réponse possible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8BAC2-920D-2084-5B46-DB03D7F3E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Bien sûr! Rendez-vous sur notre site web et ouvrez une session. Dans les paramètres du compte, cliquez sur « changer l’adresse de livraison ». </a:t>
            </a:r>
          </a:p>
        </p:txBody>
      </p:sp>
    </p:spTree>
    <p:extLst>
      <p:ext uri="{BB962C8B-B14F-4D97-AF65-F5344CB8AC3E}">
        <p14:creationId xmlns:p14="http://schemas.microsoft.com/office/powerpoint/2010/main" val="238994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9B8AAE-FA6A-1368-38F3-19E62C5D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CA" sz="4000" dirty="0"/>
              <a:t>Comment puis-je vous aider?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FC6B8A-7B25-02E4-FE24-652D074C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546224"/>
            <a:ext cx="3682348" cy="3133601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fr-CA" sz="2600" dirty="0"/>
              <a:t>Imaginez que vous êtes </a:t>
            </a:r>
            <a:r>
              <a:rPr lang="fr-CA" sz="2600" dirty="0" err="1"/>
              <a:t>un.e</a:t>
            </a:r>
            <a:r>
              <a:rPr lang="fr-CA" sz="2600" dirty="0"/>
              <a:t> barista pour la chaîne populaire </a:t>
            </a:r>
            <a:r>
              <a:rPr lang="fr-CA" sz="2600" i="1" dirty="0"/>
              <a:t>SPARLUCKS</a:t>
            </a:r>
            <a:r>
              <a:rPr lang="fr-CA" sz="2600" dirty="0"/>
              <a:t>. </a:t>
            </a:r>
          </a:p>
          <a:p>
            <a:pPr>
              <a:lnSpc>
                <a:spcPct val="100000"/>
              </a:lnSpc>
            </a:pPr>
            <a:r>
              <a:rPr lang="fr-CA" sz="2600" dirty="0"/>
              <a:t>Comment serviriez-vous la clientèle?</a:t>
            </a:r>
          </a:p>
        </p:txBody>
      </p:sp>
      <p:pic>
        <p:nvPicPr>
          <p:cNvPr id="14" name="Espace réservé du contenu 13" descr="Close-up of barista serving coffee">
            <a:extLst>
              <a:ext uri="{FF2B5EF4-FFF2-40B4-BE49-F238E27FC236}">
                <a16:creationId xmlns:a16="http://schemas.microsoft.com/office/drawing/2014/main" id="{0196F683-B862-85BF-BFDF-00C0C2981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499" r="14499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5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440</Words>
  <Application>Microsoft Office PowerPoint</Application>
  <PresentationFormat>Grand écran</PresentationFormat>
  <Paragraphs>50</Paragraphs>
  <Slides>15</Slides>
  <Notes>1</Notes>
  <HiddenSlides>6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RetrospectVTI</vt:lpstr>
      <vt:lpstr>Activité de jeux de rôles</vt:lpstr>
      <vt:lpstr>Bonjour, comment puis-je vous aider?</vt:lpstr>
      <vt:lpstr>Question 1</vt:lpstr>
      <vt:lpstr>Réponses possibles</vt:lpstr>
      <vt:lpstr>Question 2</vt:lpstr>
      <vt:lpstr>Réponse possible</vt:lpstr>
      <vt:lpstr>Question 3</vt:lpstr>
      <vt:lpstr>Réponse possible</vt:lpstr>
      <vt:lpstr>Comment puis-je vous aider?</vt:lpstr>
      <vt:lpstr>Question 1 </vt:lpstr>
      <vt:lpstr>Réponses possibles</vt:lpstr>
      <vt:lpstr>Question 2 </vt:lpstr>
      <vt:lpstr>Réponses possibles</vt:lpstr>
      <vt:lpstr>Question 3 </vt:lpstr>
      <vt:lpstr>Réponses possibles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de jeux de rôles</dc:title>
  <dc:creator>Dany DIAS</dc:creator>
  <cp:lastModifiedBy>Dany DIAS</cp:lastModifiedBy>
  <cp:revision>3</cp:revision>
  <dcterms:created xsi:type="dcterms:W3CDTF">2023-11-22T11:12:16Z</dcterms:created>
  <dcterms:modified xsi:type="dcterms:W3CDTF">2023-11-26T05:11:00Z</dcterms:modified>
</cp:coreProperties>
</file>