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18"/>
  </p:notesMasterIdLst>
  <p:sldIdLst>
    <p:sldId id="259" r:id="rId6"/>
    <p:sldId id="282" r:id="rId7"/>
    <p:sldId id="258" r:id="rId8"/>
    <p:sldId id="299" r:id="rId9"/>
    <p:sldId id="283" r:id="rId10"/>
    <p:sldId id="294" r:id="rId11"/>
    <p:sldId id="295" r:id="rId12"/>
    <p:sldId id="296" r:id="rId13"/>
    <p:sldId id="297" r:id="rId14"/>
    <p:sldId id="300" r:id="rId15"/>
    <p:sldId id="302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143037-D0BC-00DB-365B-E3F8EEF11945}" name="Fraser, Carrie" initials="FC" userId="S::cfraser@fanshawec.ca::c63d50ee-fed4-4009-af65-00b166157b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BF945-2F13-1800-59C9-DA82D7959E62}" v="6" dt="2023-10-19T19:48:26.836"/>
    <p1510:client id="{29F5F86F-8AB5-FA0D-6FF1-D24992A7227A}" v="136" dt="2023-12-15T18:28:20.830"/>
    <p1510:client id="{479E44FE-A7A2-346F-A7D7-117CCFB94881}" v="20" dt="2023-11-13T14:50:26.662"/>
    <p1510:client id="{B057ACD3-EFDC-0545-5FBC-33D67D372FD3}" v="28" dt="2023-10-17T15:10:58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 autoAdjust="0"/>
    <p:restoredTop sz="77969" autoAdjust="0"/>
  </p:normalViewPr>
  <p:slideViewPr>
    <p:cSldViewPr snapToGrid="0">
      <p:cViewPr varScale="1">
        <p:scale>
          <a:sx n="65" d="100"/>
          <a:sy n="65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, Carrie" userId="S::cfraser@fanshawec.ca::c63d50ee-fed4-4009-af65-00b166157b01" providerId="AD" clId="Web-{479E44FE-A7A2-346F-A7D7-117CCFB94881}"/>
    <pc:docChg chg="mod delSld modSld sldOrd">
      <pc:chgData name="Fraser, Carrie" userId="S::cfraser@fanshawec.ca::c63d50ee-fed4-4009-af65-00b166157b01" providerId="AD" clId="Web-{479E44FE-A7A2-346F-A7D7-117CCFB94881}" dt="2023-11-13T14:50:26.662" v="18"/>
      <pc:docMkLst>
        <pc:docMk/>
      </pc:docMkLst>
      <pc:sldChg chg="addCm delCm">
        <pc:chgData name="Fraser, Carrie" userId="S::cfraser@fanshawec.ca::c63d50ee-fed4-4009-af65-00b166157b01" providerId="AD" clId="Web-{479E44FE-A7A2-346F-A7D7-117CCFB94881}" dt="2023-11-13T14:50:26.662" v="18"/>
        <pc:sldMkLst>
          <pc:docMk/>
          <pc:sldMk cId="4013565025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Fraser, Carrie" userId="S::cfraser@fanshawec.ca::c63d50ee-fed4-4009-af65-00b166157b01" providerId="AD" clId="Web-{479E44FE-A7A2-346F-A7D7-117CCFB94881}" dt="2023-11-13T14:50:26.662" v="18"/>
              <pc2:cmMkLst xmlns:pc2="http://schemas.microsoft.com/office/powerpoint/2019/9/main/command">
                <pc:docMk/>
                <pc:sldMk cId="4013565025" sldId="259"/>
                <pc2:cmMk id="{AD4FF9B2-EAA6-4C3A-9AFF-CFC7B6BE5BA0}"/>
              </pc2:cmMkLst>
            </pc226:cmChg>
          </p:ext>
        </pc:extLst>
      </pc:sldChg>
      <pc:sldChg chg="modSp">
        <pc:chgData name="Fraser, Carrie" userId="S::cfraser@fanshawec.ca::c63d50ee-fed4-4009-af65-00b166157b01" providerId="AD" clId="Web-{479E44FE-A7A2-346F-A7D7-117CCFB94881}" dt="2023-11-13T14:32:48.136" v="3" actId="20577"/>
        <pc:sldMkLst>
          <pc:docMk/>
          <pc:sldMk cId="1937360015" sldId="282"/>
        </pc:sldMkLst>
        <pc:spChg chg="mod">
          <ac:chgData name="Fraser, Carrie" userId="S::cfraser@fanshawec.ca::c63d50ee-fed4-4009-af65-00b166157b01" providerId="AD" clId="Web-{479E44FE-A7A2-346F-A7D7-117CCFB94881}" dt="2023-11-13T14:32:48.136" v="3" actId="20577"/>
          <ac:spMkLst>
            <pc:docMk/>
            <pc:sldMk cId="1937360015" sldId="282"/>
            <ac:spMk id="3" creationId="{D431E55E-A8A4-B238-8FBF-F969DB59E199}"/>
          </ac:spMkLst>
        </pc:spChg>
      </pc:sldChg>
      <pc:sldChg chg="modSp ord">
        <pc:chgData name="Fraser, Carrie" userId="S::cfraser@fanshawec.ca::c63d50ee-fed4-4009-af65-00b166157b01" providerId="AD" clId="Web-{479E44FE-A7A2-346F-A7D7-117CCFB94881}" dt="2023-11-13T14:34:52.575" v="14" actId="20577"/>
        <pc:sldMkLst>
          <pc:docMk/>
          <pc:sldMk cId="2061712876" sldId="285"/>
        </pc:sldMkLst>
        <pc:spChg chg="mod">
          <ac:chgData name="Fraser, Carrie" userId="S::cfraser@fanshawec.ca::c63d50ee-fed4-4009-af65-00b166157b01" providerId="AD" clId="Web-{479E44FE-A7A2-346F-A7D7-117CCFB94881}" dt="2023-11-13T14:34:52.575" v="14" actId="20577"/>
          <ac:spMkLst>
            <pc:docMk/>
            <pc:sldMk cId="2061712876" sldId="285"/>
            <ac:spMk id="3" creationId="{D431E55E-A8A4-B238-8FBF-F969DB59E199}"/>
          </ac:spMkLst>
        </pc:spChg>
      </pc:sldChg>
      <pc:sldChg chg="del">
        <pc:chgData name="Fraser, Carrie" userId="S::cfraser@fanshawec.ca::c63d50ee-fed4-4009-af65-00b166157b01" providerId="AD" clId="Web-{479E44FE-A7A2-346F-A7D7-117CCFB94881}" dt="2023-11-13T14:32:51.839" v="4"/>
        <pc:sldMkLst>
          <pc:docMk/>
          <pc:sldMk cId="1559302397" sldId="293"/>
        </pc:sldMkLst>
      </pc:sldChg>
      <pc:sldChg chg="del">
        <pc:chgData name="Fraser, Carrie" userId="S::cfraser@fanshawec.ca::c63d50ee-fed4-4009-af65-00b166157b01" providerId="AD" clId="Web-{479E44FE-A7A2-346F-A7D7-117CCFB94881}" dt="2023-11-13T14:34:02.215" v="5"/>
        <pc:sldMkLst>
          <pc:docMk/>
          <pc:sldMk cId="1422460008" sldId="301"/>
        </pc:sldMkLst>
      </pc:sldChg>
      <pc:sldChg chg="modSp del">
        <pc:chgData name="Fraser, Carrie" userId="S::cfraser@fanshawec.ca::c63d50ee-fed4-4009-af65-00b166157b01" providerId="AD" clId="Web-{479E44FE-A7A2-346F-A7D7-117CCFB94881}" dt="2023-11-13T14:34:55.278" v="15"/>
        <pc:sldMkLst>
          <pc:docMk/>
          <pc:sldMk cId="1620239680" sldId="304"/>
        </pc:sldMkLst>
        <pc:spChg chg="mod">
          <ac:chgData name="Fraser, Carrie" userId="S::cfraser@fanshawec.ca::c63d50ee-fed4-4009-af65-00b166157b01" providerId="AD" clId="Web-{479E44FE-A7A2-346F-A7D7-117CCFB94881}" dt="2023-11-13T14:34:16.262" v="7" actId="20577"/>
          <ac:spMkLst>
            <pc:docMk/>
            <pc:sldMk cId="1620239680" sldId="304"/>
            <ac:spMk id="3" creationId="{D431E55E-A8A4-B238-8FBF-F969DB59E199}"/>
          </ac:spMkLst>
        </pc:spChg>
      </pc:sldChg>
    </pc:docChg>
  </pc:docChgLst>
  <pc:docChgLst>
    <pc:chgData name="Ceron Salas, Stephany" userId="S::s_ceronsalas@fanshawec.ca::85a2f896-e1a9-46ee-ae81-f85b0fb32b18" providerId="AD" clId="Web-{067BF945-2F13-1800-59C9-DA82D7959E62}"/>
    <pc:docChg chg="modSld">
      <pc:chgData name="Ceron Salas, Stephany" userId="S::s_ceronsalas@fanshawec.ca::85a2f896-e1a9-46ee-ae81-f85b0fb32b18" providerId="AD" clId="Web-{067BF945-2F13-1800-59C9-DA82D7959E62}" dt="2023-10-19T19:48:26.461" v="3" actId="20577"/>
      <pc:docMkLst>
        <pc:docMk/>
      </pc:docMkLst>
      <pc:sldChg chg="modSp">
        <pc:chgData name="Ceron Salas, Stephany" userId="S::s_ceronsalas@fanshawec.ca::85a2f896-e1a9-46ee-ae81-f85b0fb32b18" providerId="AD" clId="Web-{067BF945-2F13-1800-59C9-DA82D7959E62}" dt="2023-10-19T19:48:20.554" v="1" actId="20577"/>
        <pc:sldMkLst>
          <pc:docMk/>
          <pc:sldMk cId="1422460008" sldId="301"/>
        </pc:sldMkLst>
        <pc:spChg chg="mod">
          <ac:chgData name="Ceron Salas, Stephany" userId="S::s_ceronsalas@fanshawec.ca::85a2f896-e1a9-46ee-ae81-f85b0fb32b18" providerId="AD" clId="Web-{067BF945-2F13-1800-59C9-DA82D7959E62}" dt="2023-10-19T19:48:20.554" v="1" actId="20577"/>
          <ac:spMkLst>
            <pc:docMk/>
            <pc:sldMk cId="1422460008" sldId="301"/>
            <ac:spMk id="2" creationId="{4153D77C-7B97-08F6-6F57-FAE66A0744C6}"/>
          </ac:spMkLst>
        </pc:spChg>
      </pc:sldChg>
      <pc:sldChg chg="modSp">
        <pc:chgData name="Ceron Salas, Stephany" userId="S::s_ceronsalas@fanshawec.ca::85a2f896-e1a9-46ee-ae81-f85b0fb32b18" providerId="AD" clId="Web-{067BF945-2F13-1800-59C9-DA82D7959E62}" dt="2023-10-19T19:48:26.461" v="3" actId="20577"/>
        <pc:sldMkLst>
          <pc:docMk/>
          <pc:sldMk cId="1620239680" sldId="304"/>
        </pc:sldMkLst>
        <pc:spChg chg="mod">
          <ac:chgData name="Ceron Salas, Stephany" userId="S::s_ceronsalas@fanshawec.ca::85a2f896-e1a9-46ee-ae81-f85b0fb32b18" providerId="AD" clId="Web-{067BF945-2F13-1800-59C9-DA82D7959E62}" dt="2023-10-19T19:48:26.461" v="3" actId="20577"/>
          <ac:spMkLst>
            <pc:docMk/>
            <pc:sldMk cId="1620239680" sldId="304"/>
            <ac:spMk id="2" creationId="{4153D77C-7B97-08F6-6F57-FAE66A0744C6}"/>
          </ac:spMkLst>
        </pc:spChg>
      </pc:sldChg>
    </pc:docChg>
  </pc:docChgLst>
  <pc:docChgLst>
    <pc:chgData name="Ceron Salas, Stephany" userId="S::s_ceronsalas@fanshawec.ca::85a2f896-e1a9-46ee-ae81-f85b0fb32b18" providerId="AD" clId="Web-{B057ACD3-EFDC-0545-5FBC-33D67D372FD3}"/>
    <pc:docChg chg="modSld">
      <pc:chgData name="Ceron Salas, Stephany" userId="S::s_ceronsalas@fanshawec.ca::85a2f896-e1a9-46ee-ae81-f85b0fb32b18" providerId="AD" clId="Web-{B057ACD3-EFDC-0545-5FBC-33D67D372FD3}" dt="2023-10-17T15:10:58.123" v="25" actId="20577"/>
      <pc:docMkLst>
        <pc:docMk/>
      </pc:docMkLst>
      <pc:sldChg chg="modSp">
        <pc:chgData name="Ceron Salas, Stephany" userId="S::s_ceronsalas@fanshawec.ca::85a2f896-e1a9-46ee-ae81-f85b0fb32b18" providerId="AD" clId="Web-{B057ACD3-EFDC-0545-5FBC-33D67D372FD3}" dt="2023-10-17T15:10:55.232" v="19" actId="20577"/>
        <pc:sldMkLst>
          <pc:docMk/>
          <pc:sldMk cId="1277037926" sldId="258"/>
        </pc:sldMkLst>
        <pc:spChg chg="mod">
          <ac:chgData name="Ceron Salas, Stephany" userId="S::s_ceronsalas@fanshawec.ca::85a2f896-e1a9-46ee-ae81-f85b0fb32b18" providerId="AD" clId="Web-{B057ACD3-EFDC-0545-5FBC-33D67D372FD3}" dt="2023-10-17T15:10:55.232" v="19" actId="20577"/>
          <ac:spMkLst>
            <pc:docMk/>
            <pc:sldMk cId="1277037926" sldId="258"/>
            <ac:spMk id="3" creationId="{2F601BB8-3609-72B5-46C0-77D7432FB032}"/>
          </ac:spMkLst>
        </pc:spChg>
      </pc:sldChg>
      <pc:sldChg chg="modSp">
        <pc:chgData name="Ceron Salas, Stephany" userId="S::s_ceronsalas@fanshawec.ca::85a2f896-e1a9-46ee-ae81-f85b0fb32b18" providerId="AD" clId="Web-{B057ACD3-EFDC-0545-5FBC-33D67D372FD3}" dt="2023-10-17T15:10:58.123" v="25" actId="20577"/>
        <pc:sldMkLst>
          <pc:docMk/>
          <pc:sldMk cId="4013565025" sldId="259"/>
        </pc:sldMkLst>
        <pc:spChg chg="mod">
          <ac:chgData name="Ceron Salas, Stephany" userId="S::s_ceronsalas@fanshawec.ca::85a2f896-e1a9-46ee-ae81-f85b0fb32b18" providerId="AD" clId="Web-{B057ACD3-EFDC-0545-5FBC-33D67D372FD3}" dt="2023-10-17T15:10:58.123" v="25" actId="20577"/>
          <ac:spMkLst>
            <pc:docMk/>
            <pc:sldMk cId="4013565025" sldId="259"/>
            <ac:spMk id="81" creationId="{00000000-0000-0000-0000-000000000000}"/>
          </ac:spMkLst>
        </pc:spChg>
      </pc:sldChg>
    </pc:docChg>
  </pc:docChgLst>
  <pc:docChgLst>
    <pc:chgData name="Fraser, Carrie" userId="S::cfraser@fanshawec.ca::c63d50ee-fed4-4009-af65-00b166157b01" providerId="AD" clId="Web-{29F5F86F-8AB5-FA0D-6FF1-D24992A7227A}"/>
    <pc:docChg chg="modSld sldOrd">
      <pc:chgData name="Fraser, Carrie" userId="S::cfraser@fanshawec.ca::c63d50ee-fed4-4009-af65-00b166157b01" providerId="AD" clId="Web-{29F5F86F-8AB5-FA0D-6FF1-D24992A7227A}" dt="2023-12-15T18:28:20.830" v="79" actId="20577"/>
      <pc:docMkLst>
        <pc:docMk/>
      </pc:docMkLst>
      <pc:sldChg chg="modSp ord">
        <pc:chgData name="Fraser, Carrie" userId="S::cfraser@fanshawec.ca::c63d50ee-fed4-4009-af65-00b166157b01" providerId="AD" clId="Web-{29F5F86F-8AB5-FA0D-6FF1-D24992A7227A}" dt="2023-12-15T18:26:04.813" v="64" actId="20577"/>
        <pc:sldMkLst>
          <pc:docMk/>
          <pc:sldMk cId="1277037926" sldId="258"/>
        </pc:sldMkLst>
        <pc:spChg chg="mod">
          <ac:chgData name="Fraser, Carrie" userId="S::cfraser@fanshawec.ca::c63d50ee-fed4-4009-af65-00b166157b01" providerId="AD" clId="Web-{29F5F86F-8AB5-FA0D-6FF1-D24992A7227A}" dt="2023-12-15T18:26:04.813" v="64" actId="20577"/>
          <ac:spMkLst>
            <pc:docMk/>
            <pc:sldMk cId="1277037926" sldId="258"/>
            <ac:spMk id="3" creationId="{2F601BB8-3609-72B5-46C0-77D7432FB032}"/>
          </ac:spMkLst>
        </pc:spChg>
      </pc:sldChg>
      <pc:sldChg chg="modSp">
        <pc:chgData name="Fraser, Carrie" userId="S::cfraser@fanshawec.ca::c63d50ee-fed4-4009-af65-00b166157b01" providerId="AD" clId="Web-{29F5F86F-8AB5-FA0D-6FF1-D24992A7227A}" dt="2023-12-15T18:28:20.830" v="79" actId="20577"/>
        <pc:sldMkLst>
          <pc:docMk/>
          <pc:sldMk cId="3142647563" sldId="299"/>
        </pc:sldMkLst>
        <pc:spChg chg="mod">
          <ac:chgData name="Fraser, Carrie" userId="S::cfraser@fanshawec.ca::c63d50ee-fed4-4009-af65-00b166157b01" providerId="AD" clId="Web-{29F5F86F-8AB5-FA0D-6FF1-D24992A7227A}" dt="2023-12-15T18:28:20.830" v="79" actId="20577"/>
          <ac:spMkLst>
            <pc:docMk/>
            <pc:sldMk cId="3142647563" sldId="299"/>
            <ac:spMk id="2" creationId="{4153D77C-7B97-08F6-6F57-FAE66A0744C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39199-912E-C44C-894F-F8E3C013820F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F49283-A2DB-C842-98F6-34272CEB0B34}">
      <dgm:prSet phldrT="[Texto]"/>
      <dgm:spPr/>
      <dgm:t>
        <a:bodyPr/>
        <a:lstStyle/>
        <a:p>
          <a:r>
            <a:rPr lang="en-CA" noProof="0" dirty="0"/>
            <a:t>Objects</a:t>
          </a:r>
        </a:p>
      </dgm:t>
    </dgm:pt>
    <dgm:pt modelId="{946B3F07-A4FF-EF42-9689-30C133EFE34A}" type="parTrans" cxnId="{A5D454B5-59CD-1649-A5F3-CA22154BC46B}">
      <dgm:prSet/>
      <dgm:spPr/>
      <dgm:t>
        <a:bodyPr/>
        <a:lstStyle/>
        <a:p>
          <a:endParaRPr lang="en-CA" noProof="0" dirty="0"/>
        </a:p>
      </dgm:t>
    </dgm:pt>
    <dgm:pt modelId="{280299B8-F030-A24A-97F5-0F087A26346B}" type="sibTrans" cxnId="{A5D454B5-59CD-1649-A5F3-CA22154BC46B}">
      <dgm:prSet/>
      <dgm:spPr/>
      <dgm:t>
        <a:bodyPr/>
        <a:lstStyle/>
        <a:p>
          <a:endParaRPr lang="en-CA" noProof="0" dirty="0"/>
        </a:p>
      </dgm:t>
    </dgm:pt>
    <dgm:pt modelId="{FB309594-E682-1949-BE7C-FFBE6DD19BB5}">
      <dgm:prSet phldrT="[Texto]"/>
      <dgm:spPr/>
      <dgm:t>
        <a:bodyPr/>
        <a:lstStyle/>
        <a:p>
          <a:r>
            <a:rPr lang="en-CA" b="0" i="0" noProof="0" dirty="0"/>
            <a:t>Use drawings, diagrams, photographs, maps, and schematics to represent physical objects.</a:t>
          </a:r>
          <a:endParaRPr lang="en-CA" noProof="0" dirty="0"/>
        </a:p>
      </dgm:t>
    </dgm:pt>
    <dgm:pt modelId="{DE76B5C3-81A7-9241-9275-27562E6B829A}" type="parTrans" cxnId="{5B602F50-C8AA-3F4F-A972-C43A236E870C}">
      <dgm:prSet/>
      <dgm:spPr/>
      <dgm:t>
        <a:bodyPr/>
        <a:lstStyle/>
        <a:p>
          <a:endParaRPr lang="en-CA" noProof="0" dirty="0"/>
        </a:p>
      </dgm:t>
    </dgm:pt>
    <dgm:pt modelId="{9052F45A-A6C2-F047-AC5F-6BAEDCF95572}" type="sibTrans" cxnId="{5B602F50-C8AA-3F4F-A972-C43A236E870C}">
      <dgm:prSet/>
      <dgm:spPr/>
      <dgm:t>
        <a:bodyPr/>
        <a:lstStyle/>
        <a:p>
          <a:endParaRPr lang="en-CA" noProof="0" dirty="0"/>
        </a:p>
      </dgm:t>
    </dgm:pt>
    <dgm:pt modelId="{918B4A82-53C1-7847-8F53-6CA37FB59975}">
      <dgm:prSet phldrT="[Texto]"/>
      <dgm:spPr/>
      <dgm:t>
        <a:bodyPr/>
        <a:lstStyle/>
        <a:p>
          <a:r>
            <a:rPr lang="en-CA" b="0" i="0" noProof="0" dirty="0"/>
            <a:t>Numbers</a:t>
          </a:r>
          <a:endParaRPr lang="en-CA" noProof="0" dirty="0"/>
        </a:p>
      </dgm:t>
    </dgm:pt>
    <dgm:pt modelId="{3B1A29A4-0645-014C-A8BB-40C927ADD320}" type="parTrans" cxnId="{12F1BFA6-E7B9-DC43-8BF3-0431EFB2491E}">
      <dgm:prSet/>
      <dgm:spPr/>
      <dgm:t>
        <a:bodyPr/>
        <a:lstStyle/>
        <a:p>
          <a:endParaRPr lang="en-CA" noProof="0" dirty="0"/>
        </a:p>
      </dgm:t>
    </dgm:pt>
    <dgm:pt modelId="{C70033A4-A781-174B-A537-3BAD3039804F}" type="sibTrans" cxnId="{12F1BFA6-E7B9-DC43-8BF3-0431EFB2491E}">
      <dgm:prSet/>
      <dgm:spPr/>
      <dgm:t>
        <a:bodyPr/>
        <a:lstStyle/>
        <a:p>
          <a:endParaRPr lang="en-CA" noProof="0" dirty="0"/>
        </a:p>
      </dgm:t>
    </dgm:pt>
    <dgm:pt modelId="{28CEA7C5-A446-4E43-A693-7622604C6BE9}">
      <dgm:prSet phldrT="[Texto]"/>
      <dgm:spPr/>
      <dgm:t>
        <a:bodyPr/>
        <a:lstStyle/>
        <a:p>
          <a:r>
            <a:rPr lang="en-CA" b="0" i="0" noProof="0" dirty="0"/>
            <a:t>Present numerical data with tables, bar charts, pie charts, and line graphs.</a:t>
          </a:r>
          <a:endParaRPr lang="en-CA" noProof="0" dirty="0"/>
        </a:p>
      </dgm:t>
    </dgm:pt>
    <dgm:pt modelId="{224ECA8A-A4A7-DF45-A982-9EC2FAB4D1F3}" type="parTrans" cxnId="{AF229227-8344-5345-9D56-6719E4BC7912}">
      <dgm:prSet/>
      <dgm:spPr/>
      <dgm:t>
        <a:bodyPr/>
        <a:lstStyle/>
        <a:p>
          <a:endParaRPr lang="en-CA" noProof="0" dirty="0"/>
        </a:p>
      </dgm:t>
    </dgm:pt>
    <dgm:pt modelId="{E8A88B9D-86C9-3C4B-ABF4-A184D4ED5F3B}" type="sibTrans" cxnId="{AF229227-8344-5345-9D56-6719E4BC7912}">
      <dgm:prSet/>
      <dgm:spPr/>
      <dgm:t>
        <a:bodyPr/>
        <a:lstStyle/>
        <a:p>
          <a:endParaRPr lang="en-CA" noProof="0" dirty="0"/>
        </a:p>
      </dgm:t>
    </dgm:pt>
    <dgm:pt modelId="{84D1F635-ADDE-3C41-9515-BD88509EB467}">
      <dgm:prSet/>
      <dgm:spPr/>
      <dgm:t>
        <a:bodyPr/>
        <a:lstStyle/>
        <a:p>
          <a:r>
            <a:rPr lang="en-CA" b="0" i="0" noProof="0" dirty="0"/>
            <a:t>Concepts</a:t>
          </a:r>
          <a:endParaRPr lang="en-CA" noProof="0" dirty="0"/>
        </a:p>
      </dgm:t>
    </dgm:pt>
    <dgm:pt modelId="{846580FF-9890-8E42-8021-22E03B8D4576}" type="parTrans" cxnId="{CF9166F6-C802-BC4B-A335-CCD70B123451}">
      <dgm:prSet/>
      <dgm:spPr/>
      <dgm:t>
        <a:bodyPr/>
        <a:lstStyle/>
        <a:p>
          <a:endParaRPr lang="en-CA" noProof="0" dirty="0"/>
        </a:p>
      </dgm:t>
    </dgm:pt>
    <dgm:pt modelId="{D81C3EB0-B7C0-BA4F-BB35-7B12728500A2}" type="sibTrans" cxnId="{CF9166F6-C802-BC4B-A335-CCD70B123451}">
      <dgm:prSet/>
      <dgm:spPr/>
      <dgm:t>
        <a:bodyPr/>
        <a:lstStyle/>
        <a:p>
          <a:endParaRPr lang="en-CA" noProof="0" dirty="0"/>
        </a:p>
      </dgm:t>
    </dgm:pt>
    <dgm:pt modelId="{04F0B4F1-112F-384C-828F-81CA9010EF17}">
      <dgm:prSet/>
      <dgm:spPr/>
      <dgm:t>
        <a:bodyPr/>
        <a:lstStyle/>
        <a:p>
          <a:r>
            <a:rPr lang="en-CA" b="0" i="0" noProof="0" dirty="0"/>
            <a:t>Depict nonphysical, conceptual elements and their relationships using graphics like organization charts.</a:t>
          </a:r>
          <a:endParaRPr lang="en-CA" noProof="0" dirty="0"/>
        </a:p>
      </dgm:t>
    </dgm:pt>
    <dgm:pt modelId="{72BAA0FA-08D1-9045-8EAC-C9AA666F636E}" type="parTrans" cxnId="{D0D56B29-BF01-8C42-BA61-E8670F48F536}">
      <dgm:prSet/>
      <dgm:spPr/>
      <dgm:t>
        <a:bodyPr/>
        <a:lstStyle/>
        <a:p>
          <a:endParaRPr lang="en-CA" noProof="0" dirty="0"/>
        </a:p>
      </dgm:t>
    </dgm:pt>
    <dgm:pt modelId="{70438B35-67FC-3044-ADE4-C7FCC2B000A2}" type="sibTrans" cxnId="{D0D56B29-BF01-8C42-BA61-E8670F48F536}">
      <dgm:prSet/>
      <dgm:spPr/>
      <dgm:t>
        <a:bodyPr/>
        <a:lstStyle/>
        <a:p>
          <a:endParaRPr lang="en-CA" noProof="0" dirty="0"/>
        </a:p>
      </dgm:t>
    </dgm:pt>
    <dgm:pt modelId="{73FE6169-C73C-B745-9D2A-05132C75E84E}">
      <dgm:prSet/>
      <dgm:spPr/>
      <dgm:t>
        <a:bodyPr/>
        <a:lstStyle/>
        <a:p>
          <a:r>
            <a:rPr lang="en-CA" b="0" i="0" noProof="0" dirty="0"/>
            <a:t>Words</a:t>
          </a:r>
          <a:endParaRPr lang="en-CA" noProof="0" dirty="0"/>
        </a:p>
      </dgm:t>
    </dgm:pt>
    <dgm:pt modelId="{784C2789-F905-674F-B3CF-F8BE9764A569}" type="parTrans" cxnId="{F3082D48-243A-F043-95C5-FE09BBA7325C}">
      <dgm:prSet/>
      <dgm:spPr/>
      <dgm:t>
        <a:bodyPr/>
        <a:lstStyle/>
        <a:p>
          <a:endParaRPr lang="en-CA" noProof="0" dirty="0"/>
        </a:p>
      </dgm:t>
    </dgm:pt>
    <dgm:pt modelId="{FD597ADA-1416-3847-B7DF-4B8AD15F02D6}" type="sibTrans" cxnId="{F3082D48-243A-F043-95C5-FE09BBA7325C}">
      <dgm:prSet/>
      <dgm:spPr/>
      <dgm:t>
        <a:bodyPr/>
        <a:lstStyle/>
        <a:p>
          <a:endParaRPr lang="en-CA" noProof="0" dirty="0"/>
        </a:p>
      </dgm:t>
    </dgm:pt>
    <dgm:pt modelId="{A06CE784-6B11-EC44-8554-2064DC5C0B03}">
      <dgm:prSet/>
      <dgm:spPr/>
      <dgm:t>
        <a:bodyPr/>
        <a:lstStyle/>
        <a:p>
          <a:r>
            <a:rPr lang="en-CA" b="0" i="0" noProof="0" dirty="0"/>
            <a:t>Use graphics to highlight key definitions, points, or extended examples with visually distinct formatting</a:t>
          </a:r>
          <a:endParaRPr lang="en-CA" noProof="0" dirty="0"/>
        </a:p>
      </dgm:t>
    </dgm:pt>
    <dgm:pt modelId="{0612085A-176E-3440-8E94-6A7AC6425954}" type="parTrans" cxnId="{17275563-9170-BE4A-8DEA-3329D7C38FA7}">
      <dgm:prSet/>
      <dgm:spPr/>
      <dgm:t>
        <a:bodyPr/>
        <a:lstStyle/>
        <a:p>
          <a:endParaRPr lang="en-CA" noProof="0" dirty="0"/>
        </a:p>
      </dgm:t>
    </dgm:pt>
    <dgm:pt modelId="{ECBF283C-C6C1-CB45-99B0-D9BC243BEE10}" type="sibTrans" cxnId="{17275563-9170-BE4A-8DEA-3329D7C38FA7}">
      <dgm:prSet/>
      <dgm:spPr/>
      <dgm:t>
        <a:bodyPr/>
        <a:lstStyle/>
        <a:p>
          <a:endParaRPr lang="en-CA" noProof="0" dirty="0"/>
        </a:p>
      </dgm:t>
    </dgm:pt>
    <dgm:pt modelId="{62CB1C2D-089D-9B41-893C-8E1DB8BFCD4D}" type="pres">
      <dgm:prSet presAssocID="{B0E39199-912E-C44C-894F-F8E3C013820F}" presName="Name0" presStyleCnt="0">
        <dgm:presLayoutVars>
          <dgm:dir/>
          <dgm:animLvl val="lvl"/>
          <dgm:resizeHandles val="exact"/>
        </dgm:presLayoutVars>
      </dgm:prSet>
      <dgm:spPr/>
    </dgm:pt>
    <dgm:pt modelId="{6621E602-821F-8B44-BF89-691D7CDD434A}" type="pres">
      <dgm:prSet presAssocID="{16F49283-A2DB-C842-98F6-34272CEB0B34}" presName="composite" presStyleCnt="0"/>
      <dgm:spPr/>
    </dgm:pt>
    <dgm:pt modelId="{D756ADB9-BD19-7E4A-A6F0-1DD06A3DCF5C}" type="pres">
      <dgm:prSet presAssocID="{16F49283-A2DB-C842-98F6-34272CEB0B3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5BB27FB-651D-AC4F-B1E0-EBD516DF9674}" type="pres">
      <dgm:prSet presAssocID="{16F49283-A2DB-C842-98F6-34272CEB0B34}" presName="desTx" presStyleLbl="alignAccFollowNode1" presStyleIdx="0" presStyleCnt="4">
        <dgm:presLayoutVars>
          <dgm:bulletEnabled val="1"/>
        </dgm:presLayoutVars>
      </dgm:prSet>
      <dgm:spPr/>
    </dgm:pt>
    <dgm:pt modelId="{211CF8AD-2292-ED47-907F-29876D7AE551}" type="pres">
      <dgm:prSet presAssocID="{280299B8-F030-A24A-97F5-0F087A26346B}" presName="space" presStyleCnt="0"/>
      <dgm:spPr/>
    </dgm:pt>
    <dgm:pt modelId="{B49FDA64-EAB1-7C49-A4E9-690B4874EF94}" type="pres">
      <dgm:prSet presAssocID="{918B4A82-53C1-7847-8F53-6CA37FB59975}" presName="composite" presStyleCnt="0"/>
      <dgm:spPr/>
    </dgm:pt>
    <dgm:pt modelId="{0C3450B1-F4AA-504A-8561-B6E9DB0BCF18}" type="pres">
      <dgm:prSet presAssocID="{918B4A82-53C1-7847-8F53-6CA37FB5997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16064AC-E743-0F49-8A89-034C3674EB67}" type="pres">
      <dgm:prSet presAssocID="{918B4A82-53C1-7847-8F53-6CA37FB59975}" presName="desTx" presStyleLbl="alignAccFollowNode1" presStyleIdx="1" presStyleCnt="4">
        <dgm:presLayoutVars>
          <dgm:bulletEnabled val="1"/>
        </dgm:presLayoutVars>
      </dgm:prSet>
      <dgm:spPr/>
    </dgm:pt>
    <dgm:pt modelId="{402A6295-3570-BC48-AE13-B067219562B0}" type="pres">
      <dgm:prSet presAssocID="{C70033A4-A781-174B-A537-3BAD3039804F}" presName="space" presStyleCnt="0"/>
      <dgm:spPr/>
    </dgm:pt>
    <dgm:pt modelId="{AA97A135-64C3-1B46-892D-39B82843002C}" type="pres">
      <dgm:prSet presAssocID="{84D1F635-ADDE-3C41-9515-BD88509EB467}" presName="composite" presStyleCnt="0"/>
      <dgm:spPr/>
    </dgm:pt>
    <dgm:pt modelId="{AA085D86-CB31-F24E-A7E2-4932848C2014}" type="pres">
      <dgm:prSet presAssocID="{84D1F635-ADDE-3C41-9515-BD88509EB4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02FD29D-BC1C-FB45-B289-2241B311E3FA}" type="pres">
      <dgm:prSet presAssocID="{84D1F635-ADDE-3C41-9515-BD88509EB467}" presName="desTx" presStyleLbl="alignAccFollowNode1" presStyleIdx="2" presStyleCnt="4">
        <dgm:presLayoutVars>
          <dgm:bulletEnabled val="1"/>
        </dgm:presLayoutVars>
      </dgm:prSet>
      <dgm:spPr/>
    </dgm:pt>
    <dgm:pt modelId="{4086A109-F4FB-1848-953E-5FECEF74442A}" type="pres">
      <dgm:prSet presAssocID="{D81C3EB0-B7C0-BA4F-BB35-7B12728500A2}" presName="space" presStyleCnt="0"/>
      <dgm:spPr/>
    </dgm:pt>
    <dgm:pt modelId="{4E39A644-1678-FB4E-9E9F-46ED61B9BF00}" type="pres">
      <dgm:prSet presAssocID="{73FE6169-C73C-B745-9D2A-05132C75E84E}" presName="composite" presStyleCnt="0"/>
      <dgm:spPr/>
    </dgm:pt>
    <dgm:pt modelId="{9256DA1C-4B46-F34C-A1C2-63166FC0225C}" type="pres">
      <dgm:prSet presAssocID="{73FE6169-C73C-B745-9D2A-05132C75E84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E5488EC-6975-B64F-9A23-04FBD17BD055}" type="pres">
      <dgm:prSet presAssocID="{73FE6169-C73C-B745-9D2A-05132C75E84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787B513-5094-6A4A-8A8E-E52832E94CC7}" type="presOf" srcId="{A06CE784-6B11-EC44-8554-2064DC5C0B03}" destId="{AE5488EC-6975-B64F-9A23-04FBD17BD055}" srcOrd="0" destOrd="0" presId="urn:microsoft.com/office/officeart/2005/8/layout/hList1"/>
    <dgm:cxn modelId="{AF229227-8344-5345-9D56-6719E4BC7912}" srcId="{918B4A82-53C1-7847-8F53-6CA37FB59975}" destId="{28CEA7C5-A446-4E43-A693-7622604C6BE9}" srcOrd="0" destOrd="0" parTransId="{224ECA8A-A4A7-DF45-A982-9EC2FAB4D1F3}" sibTransId="{E8A88B9D-86C9-3C4B-ABF4-A184D4ED5F3B}"/>
    <dgm:cxn modelId="{D0D56B29-BF01-8C42-BA61-E8670F48F536}" srcId="{84D1F635-ADDE-3C41-9515-BD88509EB467}" destId="{04F0B4F1-112F-384C-828F-81CA9010EF17}" srcOrd="0" destOrd="0" parTransId="{72BAA0FA-08D1-9045-8EAC-C9AA666F636E}" sibTransId="{70438B35-67FC-3044-ADE4-C7FCC2B000A2}"/>
    <dgm:cxn modelId="{4CFFB942-62D8-FB46-91BC-05DD900D99D3}" type="presOf" srcId="{84D1F635-ADDE-3C41-9515-BD88509EB467}" destId="{AA085D86-CB31-F24E-A7E2-4932848C2014}" srcOrd="0" destOrd="0" presId="urn:microsoft.com/office/officeart/2005/8/layout/hList1"/>
    <dgm:cxn modelId="{17275563-9170-BE4A-8DEA-3329D7C38FA7}" srcId="{73FE6169-C73C-B745-9D2A-05132C75E84E}" destId="{A06CE784-6B11-EC44-8554-2064DC5C0B03}" srcOrd="0" destOrd="0" parTransId="{0612085A-176E-3440-8E94-6A7AC6425954}" sibTransId="{ECBF283C-C6C1-CB45-99B0-D9BC243BEE10}"/>
    <dgm:cxn modelId="{F3082D48-243A-F043-95C5-FE09BBA7325C}" srcId="{B0E39199-912E-C44C-894F-F8E3C013820F}" destId="{73FE6169-C73C-B745-9D2A-05132C75E84E}" srcOrd="3" destOrd="0" parTransId="{784C2789-F905-674F-B3CF-F8BE9764A569}" sibTransId="{FD597ADA-1416-3847-B7DF-4B8AD15F02D6}"/>
    <dgm:cxn modelId="{5B602F50-C8AA-3F4F-A972-C43A236E870C}" srcId="{16F49283-A2DB-C842-98F6-34272CEB0B34}" destId="{FB309594-E682-1949-BE7C-FFBE6DD19BB5}" srcOrd="0" destOrd="0" parTransId="{DE76B5C3-81A7-9241-9275-27562E6B829A}" sibTransId="{9052F45A-A6C2-F047-AC5F-6BAEDCF95572}"/>
    <dgm:cxn modelId="{2B529C70-94A9-844E-B39E-8A67BDF063BF}" type="presOf" srcId="{73FE6169-C73C-B745-9D2A-05132C75E84E}" destId="{9256DA1C-4B46-F34C-A1C2-63166FC0225C}" srcOrd="0" destOrd="0" presId="urn:microsoft.com/office/officeart/2005/8/layout/hList1"/>
    <dgm:cxn modelId="{56553E71-200E-0040-98F4-5FC7013C3E23}" type="presOf" srcId="{918B4A82-53C1-7847-8F53-6CA37FB59975}" destId="{0C3450B1-F4AA-504A-8561-B6E9DB0BCF18}" srcOrd="0" destOrd="0" presId="urn:microsoft.com/office/officeart/2005/8/layout/hList1"/>
    <dgm:cxn modelId="{D77CF858-372D-3D41-AF63-A032D2C379B1}" type="presOf" srcId="{04F0B4F1-112F-384C-828F-81CA9010EF17}" destId="{C02FD29D-BC1C-FB45-B289-2241B311E3FA}" srcOrd="0" destOrd="0" presId="urn:microsoft.com/office/officeart/2005/8/layout/hList1"/>
    <dgm:cxn modelId="{7900905A-D87D-5343-958B-5E37134D1ED7}" type="presOf" srcId="{FB309594-E682-1949-BE7C-FFBE6DD19BB5}" destId="{F5BB27FB-651D-AC4F-B1E0-EBD516DF9674}" srcOrd="0" destOrd="0" presId="urn:microsoft.com/office/officeart/2005/8/layout/hList1"/>
    <dgm:cxn modelId="{23566782-4C43-A54F-976B-679984EB0112}" type="presOf" srcId="{28CEA7C5-A446-4E43-A693-7622604C6BE9}" destId="{316064AC-E743-0F49-8A89-034C3674EB67}" srcOrd="0" destOrd="0" presId="urn:microsoft.com/office/officeart/2005/8/layout/hList1"/>
    <dgm:cxn modelId="{12F1BFA6-E7B9-DC43-8BF3-0431EFB2491E}" srcId="{B0E39199-912E-C44C-894F-F8E3C013820F}" destId="{918B4A82-53C1-7847-8F53-6CA37FB59975}" srcOrd="1" destOrd="0" parTransId="{3B1A29A4-0645-014C-A8BB-40C927ADD320}" sibTransId="{C70033A4-A781-174B-A537-3BAD3039804F}"/>
    <dgm:cxn modelId="{50131EB5-9677-5F43-B2D1-D791FBBC3D61}" type="presOf" srcId="{16F49283-A2DB-C842-98F6-34272CEB0B34}" destId="{D756ADB9-BD19-7E4A-A6F0-1DD06A3DCF5C}" srcOrd="0" destOrd="0" presId="urn:microsoft.com/office/officeart/2005/8/layout/hList1"/>
    <dgm:cxn modelId="{A5D454B5-59CD-1649-A5F3-CA22154BC46B}" srcId="{B0E39199-912E-C44C-894F-F8E3C013820F}" destId="{16F49283-A2DB-C842-98F6-34272CEB0B34}" srcOrd="0" destOrd="0" parTransId="{946B3F07-A4FF-EF42-9689-30C133EFE34A}" sibTransId="{280299B8-F030-A24A-97F5-0F087A26346B}"/>
    <dgm:cxn modelId="{69085CD9-05C6-CB49-909B-977C14D267A5}" type="presOf" srcId="{B0E39199-912E-C44C-894F-F8E3C013820F}" destId="{62CB1C2D-089D-9B41-893C-8E1DB8BFCD4D}" srcOrd="0" destOrd="0" presId="urn:microsoft.com/office/officeart/2005/8/layout/hList1"/>
    <dgm:cxn modelId="{CF9166F6-C802-BC4B-A335-CCD70B123451}" srcId="{B0E39199-912E-C44C-894F-F8E3C013820F}" destId="{84D1F635-ADDE-3C41-9515-BD88509EB467}" srcOrd="2" destOrd="0" parTransId="{846580FF-9890-8E42-8021-22E03B8D4576}" sibTransId="{D81C3EB0-B7C0-BA4F-BB35-7B12728500A2}"/>
    <dgm:cxn modelId="{C3A2BD66-DDAC-6D49-9E39-37084994291E}" type="presParOf" srcId="{62CB1C2D-089D-9B41-893C-8E1DB8BFCD4D}" destId="{6621E602-821F-8B44-BF89-691D7CDD434A}" srcOrd="0" destOrd="0" presId="urn:microsoft.com/office/officeart/2005/8/layout/hList1"/>
    <dgm:cxn modelId="{E8A8E368-C869-C44F-A3CE-E5466282671B}" type="presParOf" srcId="{6621E602-821F-8B44-BF89-691D7CDD434A}" destId="{D756ADB9-BD19-7E4A-A6F0-1DD06A3DCF5C}" srcOrd="0" destOrd="0" presId="urn:microsoft.com/office/officeart/2005/8/layout/hList1"/>
    <dgm:cxn modelId="{26719630-E0D7-5043-9043-CBACDED01537}" type="presParOf" srcId="{6621E602-821F-8B44-BF89-691D7CDD434A}" destId="{F5BB27FB-651D-AC4F-B1E0-EBD516DF9674}" srcOrd="1" destOrd="0" presId="urn:microsoft.com/office/officeart/2005/8/layout/hList1"/>
    <dgm:cxn modelId="{398399EE-AA81-2146-8C18-5D21414B7EAE}" type="presParOf" srcId="{62CB1C2D-089D-9B41-893C-8E1DB8BFCD4D}" destId="{211CF8AD-2292-ED47-907F-29876D7AE551}" srcOrd="1" destOrd="0" presId="urn:microsoft.com/office/officeart/2005/8/layout/hList1"/>
    <dgm:cxn modelId="{538C1D29-B10C-8749-A04C-908154713F42}" type="presParOf" srcId="{62CB1C2D-089D-9B41-893C-8E1DB8BFCD4D}" destId="{B49FDA64-EAB1-7C49-A4E9-690B4874EF94}" srcOrd="2" destOrd="0" presId="urn:microsoft.com/office/officeart/2005/8/layout/hList1"/>
    <dgm:cxn modelId="{5B577270-A6E1-7349-9C88-E8C541477C0C}" type="presParOf" srcId="{B49FDA64-EAB1-7C49-A4E9-690B4874EF94}" destId="{0C3450B1-F4AA-504A-8561-B6E9DB0BCF18}" srcOrd="0" destOrd="0" presId="urn:microsoft.com/office/officeart/2005/8/layout/hList1"/>
    <dgm:cxn modelId="{0CAC269C-23F4-7342-A3CA-42FF16C30E9F}" type="presParOf" srcId="{B49FDA64-EAB1-7C49-A4E9-690B4874EF94}" destId="{316064AC-E743-0F49-8A89-034C3674EB67}" srcOrd="1" destOrd="0" presId="urn:microsoft.com/office/officeart/2005/8/layout/hList1"/>
    <dgm:cxn modelId="{D246B43D-9235-BB45-9013-EE5E4C471139}" type="presParOf" srcId="{62CB1C2D-089D-9B41-893C-8E1DB8BFCD4D}" destId="{402A6295-3570-BC48-AE13-B067219562B0}" srcOrd="3" destOrd="0" presId="urn:microsoft.com/office/officeart/2005/8/layout/hList1"/>
    <dgm:cxn modelId="{7D51F247-49AC-C041-A60B-D470810A0FCD}" type="presParOf" srcId="{62CB1C2D-089D-9B41-893C-8E1DB8BFCD4D}" destId="{AA97A135-64C3-1B46-892D-39B82843002C}" srcOrd="4" destOrd="0" presId="urn:microsoft.com/office/officeart/2005/8/layout/hList1"/>
    <dgm:cxn modelId="{C3C83F59-4907-B64E-B775-DEAAFD6986C1}" type="presParOf" srcId="{AA97A135-64C3-1B46-892D-39B82843002C}" destId="{AA085D86-CB31-F24E-A7E2-4932848C2014}" srcOrd="0" destOrd="0" presId="urn:microsoft.com/office/officeart/2005/8/layout/hList1"/>
    <dgm:cxn modelId="{CA1DE1B0-8BBD-494E-88BB-A17460862D37}" type="presParOf" srcId="{AA97A135-64C3-1B46-892D-39B82843002C}" destId="{C02FD29D-BC1C-FB45-B289-2241B311E3FA}" srcOrd="1" destOrd="0" presId="urn:microsoft.com/office/officeart/2005/8/layout/hList1"/>
    <dgm:cxn modelId="{20E6D87A-FF34-AE40-969E-71BE9841328E}" type="presParOf" srcId="{62CB1C2D-089D-9B41-893C-8E1DB8BFCD4D}" destId="{4086A109-F4FB-1848-953E-5FECEF74442A}" srcOrd="5" destOrd="0" presId="urn:microsoft.com/office/officeart/2005/8/layout/hList1"/>
    <dgm:cxn modelId="{2C78DDD3-F308-BB45-A21A-F6E4FE97FD95}" type="presParOf" srcId="{62CB1C2D-089D-9B41-893C-8E1DB8BFCD4D}" destId="{4E39A644-1678-FB4E-9E9F-46ED61B9BF00}" srcOrd="6" destOrd="0" presId="urn:microsoft.com/office/officeart/2005/8/layout/hList1"/>
    <dgm:cxn modelId="{5DC07428-1788-C647-B287-8328C2863EDB}" type="presParOf" srcId="{4E39A644-1678-FB4E-9E9F-46ED61B9BF00}" destId="{9256DA1C-4B46-F34C-A1C2-63166FC0225C}" srcOrd="0" destOrd="0" presId="urn:microsoft.com/office/officeart/2005/8/layout/hList1"/>
    <dgm:cxn modelId="{BFB02731-090F-4F4E-BA01-ED3412FB2AAC}" type="presParOf" srcId="{4E39A644-1678-FB4E-9E9F-46ED61B9BF00}" destId="{AE5488EC-6975-B64F-9A23-04FBD17BD0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B22F8-E45F-DF4F-BC44-74F979FA0B0C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4BDDF0-BABA-6446-A4D6-34CC738B1A67}">
      <dgm:prSet phldrT="[Texto]"/>
      <dgm:spPr/>
      <dgm:t>
        <a:bodyPr/>
        <a:lstStyle/>
        <a:p>
          <a:r>
            <a:rPr lang="en-CA" noProof="0" dirty="0"/>
            <a:t>Similarity</a:t>
          </a:r>
        </a:p>
      </dgm:t>
    </dgm:pt>
    <dgm:pt modelId="{BA512A87-9D9A-B54B-A147-37D9B21DE8AE}" type="parTrans" cxnId="{54CD43DB-A91B-DC49-8B94-460CA9BA62BE}">
      <dgm:prSet/>
      <dgm:spPr/>
      <dgm:t>
        <a:bodyPr/>
        <a:lstStyle/>
        <a:p>
          <a:endParaRPr lang="en-CA" noProof="0" dirty="0"/>
        </a:p>
      </dgm:t>
    </dgm:pt>
    <dgm:pt modelId="{C8BE150D-B624-3A44-B81E-446BC84BEE97}" type="sibTrans" cxnId="{54CD43DB-A91B-DC49-8B94-460CA9BA62BE}">
      <dgm:prSet/>
      <dgm:spPr/>
      <dgm:t>
        <a:bodyPr/>
        <a:lstStyle/>
        <a:p>
          <a:endParaRPr lang="en-CA" noProof="0" dirty="0"/>
        </a:p>
      </dgm:t>
    </dgm:pt>
    <dgm:pt modelId="{DA9BE1B1-1B93-7343-BC88-F3C27C262FDD}">
      <dgm:prSet phldrT="[Texto]"/>
      <dgm:spPr/>
      <dgm:t>
        <a:bodyPr/>
        <a:lstStyle/>
        <a:p>
          <a:r>
            <a:rPr lang="en-CA" b="0" i="0" noProof="0" dirty="0"/>
            <a:t>Continuation</a:t>
          </a:r>
          <a:endParaRPr lang="en-CA" noProof="0" dirty="0"/>
        </a:p>
      </dgm:t>
    </dgm:pt>
    <dgm:pt modelId="{1D36E7D2-765D-2940-91EA-76514D34A628}" type="parTrans" cxnId="{07BB58B0-D007-114D-92A3-46EE0AED5843}">
      <dgm:prSet/>
      <dgm:spPr/>
      <dgm:t>
        <a:bodyPr/>
        <a:lstStyle/>
        <a:p>
          <a:endParaRPr lang="en-CA" noProof="0" dirty="0"/>
        </a:p>
      </dgm:t>
    </dgm:pt>
    <dgm:pt modelId="{D375BE08-61FA-4749-B872-5813D83B342E}" type="sibTrans" cxnId="{07BB58B0-D007-114D-92A3-46EE0AED5843}">
      <dgm:prSet/>
      <dgm:spPr/>
      <dgm:t>
        <a:bodyPr/>
        <a:lstStyle/>
        <a:p>
          <a:endParaRPr lang="en-CA" noProof="0" dirty="0"/>
        </a:p>
      </dgm:t>
    </dgm:pt>
    <dgm:pt modelId="{BE33CFB0-FE91-9D4D-9C49-7D03A13C4273}">
      <dgm:prSet phldrT="[Texto]"/>
      <dgm:spPr/>
      <dgm:t>
        <a:bodyPr/>
        <a:lstStyle/>
        <a:p>
          <a:r>
            <a:rPr lang="en-CA" b="0" i="0" noProof="0" dirty="0"/>
            <a:t>Closure</a:t>
          </a:r>
          <a:endParaRPr lang="en-CA" noProof="0" dirty="0"/>
        </a:p>
      </dgm:t>
    </dgm:pt>
    <dgm:pt modelId="{2CB9779E-0FF1-7445-A3DA-3E5B7FD21073}" type="parTrans" cxnId="{CA9002AC-A356-CC45-B052-DA7AC5503A97}">
      <dgm:prSet/>
      <dgm:spPr/>
      <dgm:t>
        <a:bodyPr/>
        <a:lstStyle/>
        <a:p>
          <a:endParaRPr lang="en-CA" noProof="0" dirty="0"/>
        </a:p>
      </dgm:t>
    </dgm:pt>
    <dgm:pt modelId="{ACEA173B-15DC-F349-8B0E-A9F70D00072B}" type="sibTrans" cxnId="{CA9002AC-A356-CC45-B052-DA7AC5503A97}">
      <dgm:prSet/>
      <dgm:spPr/>
      <dgm:t>
        <a:bodyPr/>
        <a:lstStyle/>
        <a:p>
          <a:endParaRPr lang="en-CA" noProof="0" dirty="0"/>
        </a:p>
      </dgm:t>
    </dgm:pt>
    <dgm:pt modelId="{3055FD12-7A39-3443-8689-1474A0EB4619}">
      <dgm:prSet phldrT="[Texto]"/>
      <dgm:spPr/>
      <dgm:t>
        <a:bodyPr/>
        <a:lstStyle/>
        <a:p>
          <a:r>
            <a:rPr lang="en-CA" b="0" i="0" noProof="0" dirty="0"/>
            <a:t>Proximity</a:t>
          </a:r>
          <a:endParaRPr lang="en-CA" noProof="0" dirty="0"/>
        </a:p>
      </dgm:t>
    </dgm:pt>
    <dgm:pt modelId="{4414FB2D-BE0F-3E4E-8BBC-33BD543DA4F5}" type="parTrans" cxnId="{87DD71BF-1003-C14A-AADB-FF69134C072B}">
      <dgm:prSet/>
      <dgm:spPr/>
      <dgm:t>
        <a:bodyPr/>
        <a:lstStyle/>
        <a:p>
          <a:endParaRPr lang="en-CA" noProof="0" dirty="0"/>
        </a:p>
      </dgm:t>
    </dgm:pt>
    <dgm:pt modelId="{CAEDCEB3-ECD6-9446-9C4E-AD82CF1986A3}" type="sibTrans" cxnId="{87DD71BF-1003-C14A-AADB-FF69134C072B}">
      <dgm:prSet/>
      <dgm:spPr/>
      <dgm:t>
        <a:bodyPr/>
        <a:lstStyle/>
        <a:p>
          <a:endParaRPr lang="en-CA" noProof="0" dirty="0"/>
        </a:p>
      </dgm:t>
    </dgm:pt>
    <dgm:pt modelId="{AC2D0854-04A7-8D43-8DD6-8F45653C3991}">
      <dgm:prSet/>
      <dgm:spPr/>
      <dgm:t>
        <a:bodyPr/>
        <a:lstStyle/>
        <a:p>
          <a:r>
            <a:rPr lang="en-CA" b="0" i="0" noProof="0" dirty="0"/>
            <a:t>Figure/Ground</a:t>
          </a:r>
          <a:endParaRPr lang="en-CA" noProof="0" dirty="0"/>
        </a:p>
      </dgm:t>
    </dgm:pt>
    <dgm:pt modelId="{E1CD5E9D-B751-A94A-BBA9-75FA782B54E5}" type="parTrans" cxnId="{AD6CA95A-4C1B-AC47-9D1D-6932C516EF8B}">
      <dgm:prSet/>
      <dgm:spPr/>
      <dgm:t>
        <a:bodyPr/>
        <a:lstStyle/>
        <a:p>
          <a:endParaRPr lang="en-CA" noProof="0" dirty="0"/>
        </a:p>
      </dgm:t>
    </dgm:pt>
    <dgm:pt modelId="{8D51B8AB-7279-A246-B38C-D1072A2BBF8F}" type="sibTrans" cxnId="{AD6CA95A-4C1B-AC47-9D1D-6932C516EF8B}">
      <dgm:prSet/>
      <dgm:spPr/>
      <dgm:t>
        <a:bodyPr/>
        <a:lstStyle/>
        <a:p>
          <a:endParaRPr lang="en-CA" noProof="0" dirty="0"/>
        </a:p>
      </dgm:t>
    </dgm:pt>
    <dgm:pt modelId="{D3584DD6-AAE1-184A-A5D8-4533BCD89E68}">
      <dgm:prSet/>
      <dgm:spPr/>
      <dgm:t>
        <a:bodyPr/>
        <a:lstStyle/>
        <a:p>
          <a:r>
            <a:rPr lang="en-CA" b="0" i="0" noProof="0" dirty="0"/>
            <a:t>Symmetry and Order</a:t>
          </a:r>
          <a:endParaRPr lang="en-CA" noProof="0" dirty="0"/>
        </a:p>
      </dgm:t>
    </dgm:pt>
    <dgm:pt modelId="{F50881AD-9D29-DE42-A44D-FEF36B2892F8}" type="parTrans" cxnId="{07D24390-AA89-9948-87FB-FC3808213326}">
      <dgm:prSet/>
      <dgm:spPr/>
      <dgm:t>
        <a:bodyPr/>
        <a:lstStyle/>
        <a:p>
          <a:endParaRPr lang="en-CA" noProof="0" dirty="0"/>
        </a:p>
      </dgm:t>
    </dgm:pt>
    <dgm:pt modelId="{CD687EAA-A107-3B42-94C2-969C5ED7A982}" type="sibTrans" cxnId="{07D24390-AA89-9948-87FB-FC3808213326}">
      <dgm:prSet/>
      <dgm:spPr/>
      <dgm:t>
        <a:bodyPr/>
        <a:lstStyle/>
        <a:p>
          <a:endParaRPr lang="en-CA" noProof="0" dirty="0"/>
        </a:p>
      </dgm:t>
    </dgm:pt>
    <dgm:pt modelId="{E000C286-0ACF-6F43-8E93-99B113D8A1DA}" type="pres">
      <dgm:prSet presAssocID="{A6FB22F8-E45F-DF4F-BC44-74F979FA0B0C}" presName="Name0" presStyleCnt="0">
        <dgm:presLayoutVars>
          <dgm:chMax/>
          <dgm:chPref/>
          <dgm:dir/>
        </dgm:presLayoutVars>
      </dgm:prSet>
      <dgm:spPr/>
    </dgm:pt>
    <dgm:pt modelId="{D911811F-4A8D-FC4E-B50F-E118A58C3C27}" type="pres">
      <dgm:prSet presAssocID="{1B4BDDF0-BABA-6446-A4D6-34CC738B1A67}" presName="composite" presStyleCnt="0">
        <dgm:presLayoutVars>
          <dgm:chMax val="1"/>
          <dgm:chPref val="1"/>
        </dgm:presLayoutVars>
      </dgm:prSet>
      <dgm:spPr/>
    </dgm:pt>
    <dgm:pt modelId="{4F18A237-3A56-2D49-9A26-E0EA0C355F3A}" type="pres">
      <dgm:prSet presAssocID="{1B4BDDF0-BABA-6446-A4D6-34CC738B1A67}" presName="Accent" presStyleLbl="trAlignAcc1" presStyleIdx="0" presStyleCnt="6">
        <dgm:presLayoutVars>
          <dgm:chMax val="0"/>
          <dgm:chPref val="0"/>
        </dgm:presLayoutVars>
      </dgm:prSet>
      <dgm:spPr/>
    </dgm:pt>
    <dgm:pt modelId="{48FE7D09-BAE7-0C47-B0AB-6E907ACF8482}" type="pres">
      <dgm:prSet presAssocID="{1B4BDDF0-BABA-6446-A4D6-34CC738B1A67}" presName="Image" presStyleLbl="alignImgPlace1" presStyleIdx="0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988" b="-13012"/>
          </a:stretch>
        </a:blipFill>
      </dgm:spPr>
      <dgm:extLst>
        <a:ext uri="{E40237B7-FDA0-4F09-8148-C483321AD2D9}">
          <dgm14:cNvPr xmlns:dgm14="http://schemas.microsoft.com/office/drawing/2010/diagram" id="0" name="" descr="A series of rectangles and circles to indicate the similarity principle."/>
        </a:ext>
      </dgm:extLst>
    </dgm:pt>
    <dgm:pt modelId="{50FEB990-06E3-C84D-98E0-614F3CDFDD51}" type="pres">
      <dgm:prSet presAssocID="{1B4BDDF0-BABA-6446-A4D6-34CC738B1A67}" presName="ChildComposite" presStyleCnt="0"/>
      <dgm:spPr/>
    </dgm:pt>
    <dgm:pt modelId="{A4FD9F72-0ECC-4D49-A711-01580D39382D}" type="pres">
      <dgm:prSet presAssocID="{1B4BDDF0-BABA-6446-A4D6-34CC738B1A6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4E4EE2C-7A09-F546-914C-43AE8F5E3A22}" type="pres">
      <dgm:prSet presAssocID="{1B4BDDF0-BABA-6446-A4D6-34CC738B1A67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3894272-EEBF-3443-9A52-47E2B7C6D407}" type="pres">
      <dgm:prSet presAssocID="{C8BE150D-B624-3A44-B81E-446BC84BEE97}" presName="sibTrans" presStyleCnt="0"/>
      <dgm:spPr/>
    </dgm:pt>
    <dgm:pt modelId="{AA96697C-2921-4A47-BDE4-38A32C6DE701}" type="pres">
      <dgm:prSet presAssocID="{DA9BE1B1-1B93-7343-BC88-F3C27C262FDD}" presName="composite" presStyleCnt="0">
        <dgm:presLayoutVars>
          <dgm:chMax val="1"/>
          <dgm:chPref val="1"/>
        </dgm:presLayoutVars>
      </dgm:prSet>
      <dgm:spPr/>
    </dgm:pt>
    <dgm:pt modelId="{A439F5E3-5DEC-5345-B5EB-6078E99C2ABE}" type="pres">
      <dgm:prSet presAssocID="{DA9BE1B1-1B93-7343-BC88-F3C27C262FDD}" presName="Accent" presStyleLbl="trAlignAcc1" presStyleIdx="1" presStyleCnt="6">
        <dgm:presLayoutVars>
          <dgm:chMax val="0"/>
          <dgm:chPref val="0"/>
        </dgm:presLayoutVars>
      </dgm:prSet>
      <dgm:spPr/>
    </dgm:pt>
    <dgm:pt modelId="{9DB11021-5FD5-374D-A926-AC4F3FCBF351}" type="pres">
      <dgm:prSet presAssocID="{DA9BE1B1-1B93-7343-BC88-F3C27C262FDD}" presName="Image" presStyleLbl="alignImgPlace1" presStyleIdx="1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</dgm:spPr>
      <dgm:extLst>
        <a:ext uri="{E40237B7-FDA0-4F09-8148-C483321AD2D9}">
          <dgm14:cNvPr xmlns:dgm14="http://schemas.microsoft.com/office/drawing/2010/diagram" id="0" name="" descr="Diagram of continuity. A series of rounded rectangles lined up to create a continuous curvy line across the shapes to illustrate the principle of continuity"/>
        </a:ext>
      </dgm:extLst>
    </dgm:pt>
    <dgm:pt modelId="{FDD1C260-EA11-3045-A8ED-5CB74BB240FF}" type="pres">
      <dgm:prSet presAssocID="{DA9BE1B1-1B93-7343-BC88-F3C27C262FDD}" presName="ChildComposite" presStyleCnt="0"/>
      <dgm:spPr/>
    </dgm:pt>
    <dgm:pt modelId="{D07B7C60-879C-FE43-BE14-3E9E2FA76D80}" type="pres">
      <dgm:prSet presAssocID="{DA9BE1B1-1B93-7343-BC88-F3C27C262FD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B79263-E3F7-B040-A47D-3AF94F9A2593}" type="pres">
      <dgm:prSet presAssocID="{DA9BE1B1-1B93-7343-BC88-F3C27C262FDD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4DDD8F51-AA47-174D-ACBA-5500DD2C8C55}" type="pres">
      <dgm:prSet presAssocID="{D375BE08-61FA-4749-B872-5813D83B342E}" presName="sibTrans" presStyleCnt="0"/>
      <dgm:spPr/>
    </dgm:pt>
    <dgm:pt modelId="{4457FBA7-5B39-6144-A37A-406C94CD2D5D}" type="pres">
      <dgm:prSet presAssocID="{BE33CFB0-FE91-9D4D-9C49-7D03A13C4273}" presName="composite" presStyleCnt="0">
        <dgm:presLayoutVars>
          <dgm:chMax val="1"/>
          <dgm:chPref val="1"/>
        </dgm:presLayoutVars>
      </dgm:prSet>
      <dgm:spPr/>
    </dgm:pt>
    <dgm:pt modelId="{31FF5FBA-0B46-8348-9109-DB2B48628D5A}" type="pres">
      <dgm:prSet presAssocID="{BE33CFB0-FE91-9D4D-9C49-7D03A13C4273}" presName="Accent" presStyleLbl="trAlignAcc1" presStyleIdx="2" presStyleCnt="6">
        <dgm:presLayoutVars>
          <dgm:chMax val="0"/>
          <dgm:chPref val="0"/>
        </dgm:presLayoutVars>
      </dgm:prSet>
      <dgm:spPr/>
    </dgm:pt>
    <dgm:pt modelId="{D49A83D8-9D80-B142-B575-697481527A3D}" type="pres">
      <dgm:prSet presAssocID="{BE33CFB0-FE91-9D4D-9C49-7D03A13C4273}" presName="Image" presStyleLbl="alignImgPlace1" presStyleIdx="2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</dgm:spPr>
      <dgm:extLst>
        <a:ext uri="{E40237B7-FDA0-4F09-8148-C483321AD2D9}">
          <dgm14:cNvPr xmlns:dgm14="http://schemas.microsoft.com/office/drawing/2010/diagram" id="0" name="" descr="Three black circles surround a triangle with a black outline that has a triangle of whitespace on top illustrating closure."/>
        </a:ext>
      </dgm:extLst>
    </dgm:pt>
    <dgm:pt modelId="{9C0AAFF0-FE1E-0545-BF31-D09ED75276D7}" type="pres">
      <dgm:prSet presAssocID="{BE33CFB0-FE91-9D4D-9C49-7D03A13C4273}" presName="ChildComposite" presStyleCnt="0"/>
      <dgm:spPr/>
    </dgm:pt>
    <dgm:pt modelId="{1CD7EDF6-1FDB-424F-A5E4-4D7DAB809583}" type="pres">
      <dgm:prSet presAssocID="{BE33CFB0-FE91-9D4D-9C49-7D03A13C427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261D3AD-3E8E-814C-830F-436FA89C3D65}" type="pres">
      <dgm:prSet presAssocID="{BE33CFB0-FE91-9D4D-9C49-7D03A13C4273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0378A6D7-14F9-9C47-8DBB-F75A082AB62C}" type="pres">
      <dgm:prSet presAssocID="{ACEA173B-15DC-F349-8B0E-A9F70D00072B}" presName="sibTrans" presStyleCnt="0"/>
      <dgm:spPr/>
    </dgm:pt>
    <dgm:pt modelId="{7E768485-9D69-C242-8EB7-6125D0787FDA}" type="pres">
      <dgm:prSet presAssocID="{3055FD12-7A39-3443-8689-1474A0EB4619}" presName="composite" presStyleCnt="0">
        <dgm:presLayoutVars>
          <dgm:chMax val="1"/>
          <dgm:chPref val="1"/>
        </dgm:presLayoutVars>
      </dgm:prSet>
      <dgm:spPr/>
    </dgm:pt>
    <dgm:pt modelId="{359F6267-76AF-D145-B764-86DE4DCF0F0E}" type="pres">
      <dgm:prSet presAssocID="{3055FD12-7A39-3443-8689-1474A0EB4619}" presName="Accent" presStyleLbl="trAlignAcc1" presStyleIdx="3" presStyleCnt="6">
        <dgm:presLayoutVars>
          <dgm:chMax val="0"/>
          <dgm:chPref val="0"/>
        </dgm:presLayoutVars>
      </dgm:prSet>
      <dgm:spPr/>
    </dgm:pt>
    <dgm:pt modelId="{1E0F9CF9-BE5C-6844-B869-AB64739E0F69}" type="pres">
      <dgm:prSet presAssocID="{3055FD12-7A39-3443-8689-1474A0EB4619}" presName="Image" presStyleLbl="alignImgPlace1" presStyleIdx="3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</dgm:spPr>
      <dgm:extLst>
        <a:ext uri="{E40237B7-FDA0-4F09-8148-C483321AD2D9}">
          <dgm14:cNvPr xmlns:dgm14="http://schemas.microsoft.com/office/drawing/2010/diagram" id="0" name="" descr="A series of black boxes all lined up. In the bottom right, the boxes begin to fall away"/>
        </a:ext>
      </dgm:extLst>
    </dgm:pt>
    <dgm:pt modelId="{6392FD19-7E9D-854C-B533-093EB03012DD}" type="pres">
      <dgm:prSet presAssocID="{3055FD12-7A39-3443-8689-1474A0EB4619}" presName="ChildComposite" presStyleCnt="0"/>
      <dgm:spPr/>
    </dgm:pt>
    <dgm:pt modelId="{4F10098E-F134-4E41-A66A-8DC1D270549A}" type="pres">
      <dgm:prSet presAssocID="{3055FD12-7A39-3443-8689-1474A0EB461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3DF7F6B-05B4-FD44-842B-754DDBA24B42}" type="pres">
      <dgm:prSet presAssocID="{3055FD12-7A39-3443-8689-1474A0EB4619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6553CE89-1C2F-324F-BCBE-E8A33FE5881A}" type="pres">
      <dgm:prSet presAssocID="{CAEDCEB3-ECD6-9446-9C4E-AD82CF1986A3}" presName="sibTrans" presStyleCnt="0"/>
      <dgm:spPr/>
    </dgm:pt>
    <dgm:pt modelId="{5B685481-B833-AE4C-AC38-AD61DD9E2DBE}" type="pres">
      <dgm:prSet presAssocID="{AC2D0854-04A7-8D43-8DD6-8F45653C3991}" presName="composite" presStyleCnt="0">
        <dgm:presLayoutVars>
          <dgm:chMax val="1"/>
          <dgm:chPref val="1"/>
        </dgm:presLayoutVars>
      </dgm:prSet>
      <dgm:spPr/>
    </dgm:pt>
    <dgm:pt modelId="{F2DD8E6C-6375-7747-ADE1-F078E7A935CA}" type="pres">
      <dgm:prSet presAssocID="{AC2D0854-04A7-8D43-8DD6-8F45653C3991}" presName="Accent" presStyleLbl="trAlignAcc1" presStyleIdx="4" presStyleCnt="6">
        <dgm:presLayoutVars>
          <dgm:chMax val="0"/>
          <dgm:chPref val="0"/>
        </dgm:presLayoutVars>
      </dgm:prSet>
      <dgm:spPr/>
    </dgm:pt>
    <dgm:pt modelId="{339DB760-18CB-974C-938E-1D0C9F5C365C}" type="pres">
      <dgm:prSet presAssocID="{AC2D0854-04A7-8D43-8DD6-8F45653C3991}" presName="Image" presStyleLbl="alignImgPlace1" presStyleIdx="4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484" b="-10516"/>
          </a:stretch>
        </a:blipFill>
      </dgm:spPr>
      <dgm:extLst>
        <a:ext uri="{E40237B7-FDA0-4F09-8148-C483321AD2D9}">
          <dgm14:cNvPr xmlns:dgm14="http://schemas.microsoft.com/office/drawing/2010/diagram" id="0" name="" descr="A checkerboard of black and white shapes, which shows figure/ground segregation"/>
        </a:ext>
      </dgm:extLst>
    </dgm:pt>
    <dgm:pt modelId="{88688667-BFB3-5948-88A6-24BAEA09E8A0}" type="pres">
      <dgm:prSet presAssocID="{AC2D0854-04A7-8D43-8DD6-8F45653C3991}" presName="ChildComposite" presStyleCnt="0"/>
      <dgm:spPr/>
    </dgm:pt>
    <dgm:pt modelId="{0968E925-E7DE-C24B-A809-433CA14F9CA3}" type="pres">
      <dgm:prSet presAssocID="{AC2D0854-04A7-8D43-8DD6-8F45653C39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16B8C38-0365-0645-A506-DCF13629E11A}" type="pres">
      <dgm:prSet presAssocID="{AC2D0854-04A7-8D43-8DD6-8F45653C3991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0EFE4E10-ADD4-E84F-ADEB-CBE526850360}" type="pres">
      <dgm:prSet presAssocID="{8D51B8AB-7279-A246-B38C-D1072A2BBF8F}" presName="sibTrans" presStyleCnt="0"/>
      <dgm:spPr/>
    </dgm:pt>
    <dgm:pt modelId="{4D7CF7CA-0F06-DB47-B7D6-DF581008BB92}" type="pres">
      <dgm:prSet presAssocID="{D3584DD6-AAE1-184A-A5D8-4533BCD89E68}" presName="composite" presStyleCnt="0">
        <dgm:presLayoutVars>
          <dgm:chMax val="1"/>
          <dgm:chPref val="1"/>
        </dgm:presLayoutVars>
      </dgm:prSet>
      <dgm:spPr/>
    </dgm:pt>
    <dgm:pt modelId="{ADE61E6B-4FB3-4947-A1AC-BE07F598A538}" type="pres">
      <dgm:prSet presAssocID="{D3584DD6-AAE1-184A-A5D8-4533BCD89E68}" presName="Accent" presStyleLbl="trAlignAcc1" presStyleIdx="5" presStyleCnt="6">
        <dgm:presLayoutVars>
          <dgm:chMax val="0"/>
          <dgm:chPref val="0"/>
        </dgm:presLayoutVars>
      </dgm:prSet>
      <dgm:spPr/>
    </dgm:pt>
    <dgm:pt modelId="{16C5143B-75C8-604D-A120-E0D440861A0D}" type="pres">
      <dgm:prSet presAssocID="{D3584DD6-AAE1-184A-A5D8-4533BCD89E68}" presName="Image" presStyleLbl="alignImgPlace1" presStyleIdx="5" presStyleCnt="6" custLinFactNeighborY="-9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497" b="-20503"/>
          </a:stretch>
        </a:blipFill>
      </dgm:spPr>
      <dgm:extLst>
        <a:ext uri="{E40237B7-FDA0-4F09-8148-C483321AD2D9}">
          <dgm14:cNvPr xmlns:dgm14="http://schemas.microsoft.com/office/drawing/2010/diagram" id="0" name="" descr="Black squares make up the shape of a heart."/>
        </a:ext>
      </dgm:extLst>
    </dgm:pt>
    <dgm:pt modelId="{22E4B93C-FEE3-0E4A-9BC0-0460BDE670D0}" type="pres">
      <dgm:prSet presAssocID="{D3584DD6-AAE1-184A-A5D8-4533BCD89E68}" presName="ChildComposite" presStyleCnt="0"/>
      <dgm:spPr/>
    </dgm:pt>
    <dgm:pt modelId="{27A73E9C-19E1-DF42-A85F-4BB4F1676BCA}" type="pres">
      <dgm:prSet presAssocID="{D3584DD6-AAE1-184A-A5D8-4533BCD89E6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6EE753F-336C-AC40-930C-15DD6C90F6F3}" type="pres">
      <dgm:prSet presAssocID="{D3584DD6-AAE1-184A-A5D8-4533BCD89E68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21A13D37-FFEA-1942-B6F4-4100C04DB505}" type="presOf" srcId="{BE33CFB0-FE91-9D4D-9C49-7D03A13C4273}" destId="{5261D3AD-3E8E-814C-830F-436FA89C3D65}" srcOrd="0" destOrd="0" presId="urn:microsoft.com/office/officeart/2008/layout/CaptionedPictures"/>
    <dgm:cxn modelId="{3D805A39-E74C-A247-961A-19500A2B3B56}" type="presOf" srcId="{AC2D0854-04A7-8D43-8DD6-8F45653C3991}" destId="{616B8C38-0365-0645-A506-DCF13629E11A}" srcOrd="0" destOrd="0" presId="urn:microsoft.com/office/officeart/2008/layout/CaptionedPictures"/>
    <dgm:cxn modelId="{37B4A861-7905-134C-AF61-CDD90E95798C}" type="presOf" srcId="{3055FD12-7A39-3443-8689-1474A0EB4619}" destId="{63DF7F6B-05B4-FD44-842B-754DDBA24B42}" srcOrd="0" destOrd="0" presId="urn:microsoft.com/office/officeart/2008/layout/CaptionedPictures"/>
    <dgm:cxn modelId="{AA66FD6A-FAFA-134E-AA62-D0FF35252986}" type="presOf" srcId="{D3584DD6-AAE1-184A-A5D8-4533BCD89E68}" destId="{16EE753F-336C-AC40-930C-15DD6C90F6F3}" srcOrd="0" destOrd="0" presId="urn:microsoft.com/office/officeart/2008/layout/CaptionedPictures"/>
    <dgm:cxn modelId="{97187B59-A3D8-774A-BA48-E9306CB3B97C}" type="presOf" srcId="{DA9BE1B1-1B93-7343-BC88-F3C27C262FDD}" destId="{8DB79263-E3F7-B040-A47D-3AF94F9A2593}" srcOrd="0" destOrd="0" presId="urn:microsoft.com/office/officeart/2008/layout/CaptionedPictures"/>
    <dgm:cxn modelId="{AD6CA95A-4C1B-AC47-9D1D-6932C516EF8B}" srcId="{A6FB22F8-E45F-DF4F-BC44-74F979FA0B0C}" destId="{AC2D0854-04A7-8D43-8DD6-8F45653C3991}" srcOrd="4" destOrd="0" parTransId="{E1CD5E9D-B751-A94A-BBA9-75FA782B54E5}" sibTransId="{8D51B8AB-7279-A246-B38C-D1072A2BBF8F}"/>
    <dgm:cxn modelId="{07D24390-AA89-9948-87FB-FC3808213326}" srcId="{A6FB22F8-E45F-DF4F-BC44-74F979FA0B0C}" destId="{D3584DD6-AAE1-184A-A5D8-4533BCD89E68}" srcOrd="5" destOrd="0" parTransId="{F50881AD-9D29-DE42-A44D-FEF36B2892F8}" sibTransId="{CD687EAA-A107-3B42-94C2-969C5ED7A982}"/>
    <dgm:cxn modelId="{CA9002AC-A356-CC45-B052-DA7AC5503A97}" srcId="{A6FB22F8-E45F-DF4F-BC44-74F979FA0B0C}" destId="{BE33CFB0-FE91-9D4D-9C49-7D03A13C4273}" srcOrd="2" destOrd="0" parTransId="{2CB9779E-0FF1-7445-A3DA-3E5B7FD21073}" sibTransId="{ACEA173B-15DC-F349-8B0E-A9F70D00072B}"/>
    <dgm:cxn modelId="{07BB58B0-D007-114D-92A3-46EE0AED5843}" srcId="{A6FB22F8-E45F-DF4F-BC44-74F979FA0B0C}" destId="{DA9BE1B1-1B93-7343-BC88-F3C27C262FDD}" srcOrd="1" destOrd="0" parTransId="{1D36E7D2-765D-2940-91EA-76514D34A628}" sibTransId="{D375BE08-61FA-4749-B872-5813D83B342E}"/>
    <dgm:cxn modelId="{87DD71BF-1003-C14A-AADB-FF69134C072B}" srcId="{A6FB22F8-E45F-DF4F-BC44-74F979FA0B0C}" destId="{3055FD12-7A39-3443-8689-1474A0EB4619}" srcOrd="3" destOrd="0" parTransId="{4414FB2D-BE0F-3E4E-8BBC-33BD543DA4F5}" sibTransId="{CAEDCEB3-ECD6-9446-9C4E-AD82CF1986A3}"/>
    <dgm:cxn modelId="{54CD43DB-A91B-DC49-8B94-460CA9BA62BE}" srcId="{A6FB22F8-E45F-DF4F-BC44-74F979FA0B0C}" destId="{1B4BDDF0-BABA-6446-A4D6-34CC738B1A67}" srcOrd="0" destOrd="0" parTransId="{BA512A87-9D9A-B54B-A147-37D9B21DE8AE}" sibTransId="{C8BE150D-B624-3A44-B81E-446BC84BEE97}"/>
    <dgm:cxn modelId="{4D26EBF0-1A44-904B-8F9C-A80B450624F1}" type="presOf" srcId="{1B4BDDF0-BABA-6446-A4D6-34CC738B1A67}" destId="{44E4EE2C-7A09-F546-914C-43AE8F5E3A22}" srcOrd="0" destOrd="0" presId="urn:microsoft.com/office/officeart/2008/layout/CaptionedPictures"/>
    <dgm:cxn modelId="{DAB283F2-CDA8-CD4A-9D88-E940D7EE3AFA}" type="presOf" srcId="{A6FB22F8-E45F-DF4F-BC44-74F979FA0B0C}" destId="{E000C286-0ACF-6F43-8E93-99B113D8A1DA}" srcOrd="0" destOrd="0" presId="urn:microsoft.com/office/officeart/2008/layout/CaptionedPictures"/>
    <dgm:cxn modelId="{F2E58D02-64C7-3E43-932A-D478BBA2D7A0}" type="presParOf" srcId="{E000C286-0ACF-6F43-8E93-99B113D8A1DA}" destId="{D911811F-4A8D-FC4E-B50F-E118A58C3C27}" srcOrd="0" destOrd="0" presId="urn:microsoft.com/office/officeart/2008/layout/CaptionedPictures"/>
    <dgm:cxn modelId="{8DEE341B-050C-3840-A271-6318D6BD0E74}" type="presParOf" srcId="{D911811F-4A8D-FC4E-B50F-E118A58C3C27}" destId="{4F18A237-3A56-2D49-9A26-E0EA0C355F3A}" srcOrd="0" destOrd="0" presId="urn:microsoft.com/office/officeart/2008/layout/CaptionedPictures"/>
    <dgm:cxn modelId="{69312225-683D-2E4A-998B-6759442E7C19}" type="presParOf" srcId="{D911811F-4A8D-FC4E-B50F-E118A58C3C27}" destId="{48FE7D09-BAE7-0C47-B0AB-6E907ACF8482}" srcOrd="1" destOrd="0" presId="urn:microsoft.com/office/officeart/2008/layout/CaptionedPictures"/>
    <dgm:cxn modelId="{192933C5-5127-764E-92EA-46480011C328}" type="presParOf" srcId="{D911811F-4A8D-FC4E-B50F-E118A58C3C27}" destId="{50FEB990-06E3-C84D-98E0-614F3CDFDD51}" srcOrd="2" destOrd="0" presId="urn:microsoft.com/office/officeart/2008/layout/CaptionedPictures"/>
    <dgm:cxn modelId="{33AB18A6-735D-A74A-947F-AC44CA01EAB9}" type="presParOf" srcId="{50FEB990-06E3-C84D-98E0-614F3CDFDD51}" destId="{A4FD9F72-0ECC-4D49-A711-01580D39382D}" srcOrd="0" destOrd="0" presId="urn:microsoft.com/office/officeart/2008/layout/CaptionedPictures"/>
    <dgm:cxn modelId="{CE2FBACF-60B7-EC4A-9DB2-5598893A2672}" type="presParOf" srcId="{50FEB990-06E3-C84D-98E0-614F3CDFDD51}" destId="{44E4EE2C-7A09-F546-914C-43AE8F5E3A22}" srcOrd="1" destOrd="0" presId="urn:microsoft.com/office/officeart/2008/layout/CaptionedPictures"/>
    <dgm:cxn modelId="{552368A1-689D-F645-B2E1-9CAFC239C326}" type="presParOf" srcId="{E000C286-0ACF-6F43-8E93-99B113D8A1DA}" destId="{F3894272-EEBF-3443-9A52-47E2B7C6D407}" srcOrd="1" destOrd="0" presId="urn:microsoft.com/office/officeart/2008/layout/CaptionedPictures"/>
    <dgm:cxn modelId="{162239DD-F9C4-0B43-8445-7A96ED980667}" type="presParOf" srcId="{E000C286-0ACF-6F43-8E93-99B113D8A1DA}" destId="{AA96697C-2921-4A47-BDE4-38A32C6DE701}" srcOrd="2" destOrd="0" presId="urn:microsoft.com/office/officeart/2008/layout/CaptionedPictures"/>
    <dgm:cxn modelId="{F5AE840D-CC22-FE47-A7EB-9BAE4BA9AF50}" type="presParOf" srcId="{AA96697C-2921-4A47-BDE4-38A32C6DE701}" destId="{A439F5E3-5DEC-5345-B5EB-6078E99C2ABE}" srcOrd="0" destOrd="0" presId="urn:microsoft.com/office/officeart/2008/layout/CaptionedPictures"/>
    <dgm:cxn modelId="{93142EC3-FB26-9440-96A7-A44DD9F3F85A}" type="presParOf" srcId="{AA96697C-2921-4A47-BDE4-38A32C6DE701}" destId="{9DB11021-5FD5-374D-A926-AC4F3FCBF351}" srcOrd="1" destOrd="0" presId="urn:microsoft.com/office/officeart/2008/layout/CaptionedPictures"/>
    <dgm:cxn modelId="{B32BB3D7-C3FA-EA40-8EDE-1ADD5717A19A}" type="presParOf" srcId="{AA96697C-2921-4A47-BDE4-38A32C6DE701}" destId="{FDD1C260-EA11-3045-A8ED-5CB74BB240FF}" srcOrd="2" destOrd="0" presId="urn:microsoft.com/office/officeart/2008/layout/CaptionedPictures"/>
    <dgm:cxn modelId="{06CA256A-FE62-BD4E-8C84-3D59E00570F2}" type="presParOf" srcId="{FDD1C260-EA11-3045-A8ED-5CB74BB240FF}" destId="{D07B7C60-879C-FE43-BE14-3E9E2FA76D80}" srcOrd="0" destOrd="0" presId="urn:microsoft.com/office/officeart/2008/layout/CaptionedPictures"/>
    <dgm:cxn modelId="{80084941-6736-D344-B1A3-E97FCF1CD325}" type="presParOf" srcId="{FDD1C260-EA11-3045-A8ED-5CB74BB240FF}" destId="{8DB79263-E3F7-B040-A47D-3AF94F9A2593}" srcOrd="1" destOrd="0" presId="urn:microsoft.com/office/officeart/2008/layout/CaptionedPictures"/>
    <dgm:cxn modelId="{52A1CC87-9790-F845-AAC1-09A3F55B4660}" type="presParOf" srcId="{E000C286-0ACF-6F43-8E93-99B113D8A1DA}" destId="{4DDD8F51-AA47-174D-ACBA-5500DD2C8C55}" srcOrd="3" destOrd="0" presId="urn:microsoft.com/office/officeart/2008/layout/CaptionedPictures"/>
    <dgm:cxn modelId="{9842D68B-CD63-684E-B0A1-5151ECF919FA}" type="presParOf" srcId="{E000C286-0ACF-6F43-8E93-99B113D8A1DA}" destId="{4457FBA7-5B39-6144-A37A-406C94CD2D5D}" srcOrd="4" destOrd="0" presId="urn:microsoft.com/office/officeart/2008/layout/CaptionedPictures"/>
    <dgm:cxn modelId="{025B5C2D-96A8-004B-B4E7-16A08CA3C084}" type="presParOf" srcId="{4457FBA7-5B39-6144-A37A-406C94CD2D5D}" destId="{31FF5FBA-0B46-8348-9109-DB2B48628D5A}" srcOrd="0" destOrd="0" presId="urn:microsoft.com/office/officeart/2008/layout/CaptionedPictures"/>
    <dgm:cxn modelId="{2EDA3319-61AA-CB4A-8567-ECBA5EA23ACE}" type="presParOf" srcId="{4457FBA7-5B39-6144-A37A-406C94CD2D5D}" destId="{D49A83D8-9D80-B142-B575-697481527A3D}" srcOrd="1" destOrd="0" presId="urn:microsoft.com/office/officeart/2008/layout/CaptionedPictures"/>
    <dgm:cxn modelId="{A4AB1653-CCB5-214D-BE73-5E3F074E733F}" type="presParOf" srcId="{4457FBA7-5B39-6144-A37A-406C94CD2D5D}" destId="{9C0AAFF0-FE1E-0545-BF31-D09ED75276D7}" srcOrd="2" destOrd="0" presId="urn:microsoft.com/office/officeart/2008/layout/CaptionedPictures"/>
    <dgm:cxn modelId="{0B8B57AA-BF01-814A-89F8-556A57E62D6A}" type="presParOf" srcId="{9C0AAFF0-FE1E-0545-BF31-D09ED75276D7}" destId="{1CD7EDF6-1FDB-424F-A5E4-4D7DAB809583}" srcOrd="0" destOrd="0" presId="urn:microsoft.com/office/officeart/2008/layout/CaptionedPictures"/>
    <dgm:cxn modelId="{5C4D561C-A8F8-5E43-BD19-2C7C0C9972D3}" type="presParOf" srcId="{9C0AAFF0-FE1E-0545-BF31-D09ED75276D7}" destId="{5261D3AD-3E8E-814C-830F-436FA89C3D65}" srcOrd="1" destOrd="0" presId="urn:microsoft.com/office/officeart/2008/layout/CaptionedPictures"/>
    <dgm:cxn modelId="{6D209738-D586-3C46-9F78-5DAD7F742E13}" type="presParOf" srcId="{E000C286-0ACF-6F43-8E93-99B113D8A1DA}" destId="{0378A6D7-14F9-9C47-8DBB-F75A082AB62C}" srcOrd="5" destOrd="0" presId="urn:microsoft.com/office/officeart/2008/layout/CaptionedPictures"/>
    <dgm:cxn modelId="{BACB1D44-AFAC-914B-9BA7-75E493339971}" type="presParOf" srcId="{E000C286-0ACF-6F43-8E93-99B113D8A1DA}" destId="{7E768485-9D69-C242-8EB7-6125D0787FDA}" srcOrd="6" destOrd="0" presId="urn:microsoft.com/office/officeart/2008/layout/CaptionedPictures"/>
    <dgm:cxn modelId="{6531BE95-4538-2147-8845-429DC2000ABD}" type="presParOf" srcId="{7E768485-9D69-C242-8EB7-6125D0787FDA}" destId="{359F6267-76AF-D145-B764-86DE4DCF0F0E}" srcOrd="0" destOrd="0" presId="urn:microsoft.com/office/officeart/2008/layout/CaptionedPictures"/>
    <dgm:cxn modelId="{4BD60173-6F1A-DD40-B1B0-9BE8D0E8832C}" type="presParOf" srcId="{7E768485-9D69-C242-8EB7-6125D0787FDA}" destId="{1E0F9CF9-BE5C-6844-B869-AB64739E0F69}" srcOrd="1" destOrd="0" presId="urn:microsoft.com/office/officeart/2008/layout/CaptionedPictures"/>
    <dgm:cxn modelId="{590752FA-6B97-7348-92C3-569B57B8E429}" type="presParOf" srcId="{7E768485-9D69-C242-8EB7-6125D0787FDA}" destId="{6392FD19-7E9D-854C-B533-093EB03012DD}" srcOrd="2" destOrd="0" presId="urn:microsoft.com/office/officeart/2008/layout/CaptionedPictures"/>
    <dgm:cxn modelId="{DE4AF3AC-3F13-4547-8F8B-ABF08E666CD9}" type="presParOf" srcId="{6392FD19-7E9D-854C-B533-093EB03012DD}" destId="{4F10098E-F134-4E41-A66A-8DC1D270549A}" srcOrd="0" destOrd="0" presId="urn:microsoft.com/office/officeart/2008/layout/CaptionedPictures"/>
    <dgm:cxn modelId="{CE634F39-CF27-A147-998B-E8D2367D7075}" type="presParOf" srcId="{6392FD19-7E9D-854C-B533-093EB03012DD}" destId="{63DF7F6B-05B4-FD44-842B-754DDBA24B42}" srcOrd="1" destOrd="0" presId="urn:microsoft.com/office/officeart/2008/layout/CaptionedPictures"/>
    <dgm:cxn modelId="{5F0E4171-566F-364F-B0EF-99CBB94619F9}" type="presParOf" srcId="{E000C286-0ACF-6F43-8E93-99B113D8A1DA}" destId="{6553CE89-1C2F-324F-BCBE-E8A33FE5881A}" srcOrd="7" destOrd="0" presId="urn:microsoft.com/office/officeart/2008/layout/CaptionedPictures"/>
    <dgm:cxn modelId="{1915CA91-D952-394C-A1B1-F851BF4523F6}" type="presParOf" srcId="{E000C286-0ACF-6F43-8E93-99B113D8A1DA}" destId="{5B685481-B833-AE4C-AC38-AD61DD9E2DBE}" srcOrd="8" destOrd="0" presId="urn:microsoft.com/office/officeart/2008/layout/CaptionedPictures"/>
    <dgm:cxn modelId="{0DF8A2AC-5FEA-ED4B-91F6-8C4659EFF20C}" type="presParOf" srcId="{5B685481-B833-AE4C-AC38-AD61DD9E2DBE}" destId="{F2DD8E6C-6375-7747-ADE1-F078E7A935CA}" srcOrd="0" destOrd="0" presId="urn:microsoft.com/office/officeart/2008/layout/CaptionedPictures"/>
    <dgm:cxn modelId="{BA84FE86-19E6-4E4D-838E-C8A0CD2DC29B}" type="presParOf" srcId="{5B685481-B833-AE4C-AC38-AD61DD9E2DBE}" destId="{339DB760-18CB-974C-938E-1D0C9F5C365C}" srcOrd="1" destOrd="0" presId="urn:microsoft.com/office/officeart/2008/layout/CaptionedPictures"/>
    <dgm:cxn modelId="{92228F4D-51E7-694B-B525-4B65E91BDA31}" type="presParOf" srcId="{5B685481-B833-AE4C-AC38-AD61DD9E2DBE}" destId="{88688667-BFB3-5948-88A6-24BAEA09E8A0}" srcOrd="2" destOrd="0" presId="urn:microsoft.com/office/officeart/2008/layout/CaptionedPictures"/>
    <dgm:cxn modelId="{AC237604-36BB-1148-BDF1-C90BEE9CC982}" type="presParOf" srcId="{88688667-BFB3-5948-88A6-24BAEA09E8A0}" destId="{0968E925-E7DE-C24B-A809-433CA14F9CA3}" srcOrd="0" destOrd="0" presId="urn:microsoft.com/office/officeart/2008/layout/CaptionedPictures"/>
    <dgm:cxn modelId="{67EC5955-D3E4-4943-9DE7-C12EF381E950}" type="presParOf" srcId="{88688667-BFB3-5948-88A6-24BAEA09E8A0}" destId="{616B8C38-0365-0645-A506-DCF13629E11A}" srcOrd="1" destOrd="0" presId="urn:microsoft.com/office/officeart/2008/layout/CaptionedPictures"/>
    <dgm:cxn modelId="{403CF2E2-FED5-3E41-BC70-A5D1D3E01F34}" type="presParOf" srcId="{E000C286-0ACF-6F43-8E93-99B113D8A1DA}" destId="{0EFE4E10-ADD4-E84F-ADEB-CBE526850360}" srcOrd="9" destOrd="0" presId="urn:microsoft.com/office/officeart/2008/layout/CaptionedPictures"/>
    <dgm:cxn modelId="{C13B4F75-A76B-644E-A158-A2439391410B}" type="presParOf" srcId="{E000C286-0ACF-6F43-8E93-99B113D8A1DA}" destId="{4D7CF7CA-0F06-DB47-B7D6-DF581008BB92}" srcOrd="10" destOrd="0" presId="urn:microsoft.com/office/officeart/2008/layout/CaptionedPictures"/>
    <dgm:cxn modelId="{F688DDE1-1A6D-F248-8EF6-D089342A48EC}" type="presParOf" srcId="{4D7CF7CA-0F06-DB47-B7D6-DF581008BB92}" destId="{ADE61E6B-4FB3-4947-A1AC-BE07F598A538}" srcOrd="0" destOrd="0" presId="urn:microsoft.com/office/officeart/2008/layout/CaptionedPictures"/>
    <dgm:cxn modelId="{E1C5A94F-0613-E049-8836-7B18C6D448BA}" type="presParOf" srcId="{4D7CF7CA-0F06-DB47-B7D6-DF581008BB92}" destId="{16C5143B-75C8-604D-A120-E0D440861A0D}" srcOrd="1" destOrd="0" presId="urn:microsoft.com/office/officeart/2008/layout/CaptionedPictures"/>
    <dgm:cxn modelId="{7972431F-0103-954E-A8EC-0639F97E3694}" type="presParOf" srcId="{4D7CF7CA-0F06-DB47-B7D6-DF581008BB92}" destId="{22E4B93C-FEE3-0E4A-9BC0-0460BDE670D0}" srcOrd="2" destOrd="0" presId="urn:microsoft.com/office/officeart/2008/layout/CaptionedPictures"/>
    <dgm:cxn modelId="{EFE9D830-FD98-3E47-BED6-2C4A11A416A0}" type="presParOf" srcId="{22E4B93C-FEE3-0E4A-9BC0-0460BDE670D0}" destId="{27A73E9C-19E1-DF42-A85F-4BB4F1676BCA}" srcOrd="0" destOrd="0" presId="urn:microsoft.com/office/officeart/2008/layout/CaptionedPictures"/>
    <dgm:cxn modelId="{395FBC34-AFC4-AE4B-B62F-F89BC639CEE1}" type="presParOf" srcId="{22E4B93C-FEE3-0E4A-9BC0-0460BDE670D0}" destId="{16EE753F-336C-AC40-930C-15DD6C90F6F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36643-4584-B845-9FCB-B4BC0EDC51EF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7D59338-FA51-0547-BEF9-40B524282E34}">
      <dgm:prSet custT="1"/>
      <dgm:spPr/>
      <dgm:t>
        <a:bodyPr/>
        <a:lstStyle/>
        <a:p>
          <a:r>
            <a:rPr lang="en-CA" sz="1800" b="1" i="0" noProof="0" dirty="0"/>
            <a:t>Context</a:t>
          </a:r>
          <a:endParaRPr lang="en-CA" sz="1800" noProof="0" dirty="0"/>
        </a:p>
      </dgm:t>
    </dgm:pt>
    <dgm:pt modelId="{9E9D1285-367E-8C42-A190-37D00786D485}" type="parTrans" cxnId="{26DC55F3-2034-5A43-84EF-1D92E338B237}">
      <dgm:prSet/>
      <dgm:spPr/>
      <dgm:t>
        <a:bodyPr/>
        <a:lstStyle/>
        <a:p>
          <a:endParaRPr lang="en-CA" sz="1800" noProof="0" dirty="0"/>
        </a:p>
      </dgm:t>
    </dgm:pt>
    <dgm:pt modelId="{9CBB344C-7054-E145-945B-62DF04471E81}" type="sibTrans" cxnId="{26DC55F3-2034-5A43-84EF-1D92E338B237}">
      <dgm:prSet/>
      <dgm:spPr/>
      <dgm:t>
        <a:bodyPr/>
        <a:lstStyle/>
        <a:p>
          <a:endParaRPr lang="en-CA" sz="1800" noProof="0" dirty="0"/>
        </a:p>
      </dgm:t>
    </dgm:pt>
    <dgm:pt modelId="{911355AF-EFA5-7F44-A6B8-395D4316D05D}">
      <dgm:prSet custT="1"/>
      <dgm:spPr/>
      <dgm:t>
        <a:bodyPr/>
        <a:lstStyle/>
        <a:p>
          <a:r>
            <a:rPr lang="en-CA" sz="1800" b="1" i="0" noProof="0" dirty="0"/>
            <a:t>Purpose</a:t>
          </a:r>
          <a:endParaRPr lang="en-CA" sz="1800" noProof="0" dirty="0"/>
        </a:p>
      </dgm:t>
    </dgm:pt>
    <dgm:pt modelId="{A3775DA4-F2B5-4745-9296-233BCC75861D}" type="parTrans" cxnId="{4CFD3A6D-DE53-9D40-8A59-ACBB299AC374}">
      <dgm:prSet/>
      <dgm:spPr/>
      <dgm:t>
        <a:bodyPr/>
        <a:lstStyle/>
        <a:p>
          <a:endParaRPr lang="en-CA" sz="1800" noProof="0" dirty="0"/>
        </a:p>
      </dgm:t>
    </dgm:pt>
    <dgm:pt modelId="{697326DF-3D8F-364A-81D5-D63E60FC5744}" type="sibTrans" cxnId="{4CFD3A6D-DE53-9D40-8A59-ACBB299AC374}">
      <dgm:prSet/>
      <dgm:spPr/>
      <dgm:t>
        <a:bodyPr/>
        <a:lstStyle/>
        <a:p>
          <a:endParaRPr lang="en-CA" sz="1800" noProof="0" dirty="0"/>
        </a:p>
      </dgm:t>
    </dgm:pt>
    <dgm:pt modelId="{69FFF6E4-BAC9-944A-A466-FDBCAE786C04}">
      <dgm:prSet custT="1"/>
      <dgm:spPr/>
      <dgm:t>
        <a:bodyPr/>
        <a:lstStyle/>
        <a:p>
          <a:r>
            <a:rPr lang="en-CA" sz="1800" b="1" i="0" noProof="0" dirty="0"/>
            <a:t>Audience</a:t>
          </a:r>
          <a:endParaRPr lang="en-CA" sz="1800" noProof="0" dirty="0"/>
        </a:p>
      </dgm:t>
    </dgm:pt>
    <dgm:pt modelId="{B29A3059-7DBD-DC43-9B51-50F64CCCA248}" type="parTrans" cxnId="{328C7439-898B-5246-9C9F-F03C7D48302E}">
      <dgm:prSet/>
      <dgm:spPr/>
      <dgm:t>
        <a:bodyPr/>
        <a:lstStyle/>
        <a:p>
          <a:endParaRPr lang="en-CA" sz="1800" noProof="0" dirty="0"/>
        </a:p>
      </dgm:t>
    </dgm:pt>
    <dgm:pt modelId="{909CA694-2D13-334F-B6F5-CE99D917C2AE}" type="sibTrans" cxnId="{328C7439-898B-5246-9C9F-F03C7D48302E}">
      <dgm:prSet/>
      <dgm:spPr/>
      <dgm:t>
        <a:bodyPr/>
        <a:lstStyle/>
        <a:p>
          <a:endParaRPr lang="en-CA" sz="1800" noProof="0" dirty="0"/>
        </a:p>
      </dgm:t>
    </dgm:pt>
    <dgm:pt modelId="{3D845C53-885F-C448-9C20-058D9CB5B4E5}">
      <dgm:prSet custT="1"/>
      <dgm:spPr/>
      <dgm:t>
        <a:bodyPr/>
        <a:lstStyle/>
        <a:p>
          <a:r>
            <a:rPr lang="en-CA" sz="1800" b="1" i="0" noProof="0" dirty="0"/>
            <a:t>Message</a:t>
          </a:r>
          <a:endParaRPr lang="en-CA" sz="1800" noProof="0" dirty="0"/>
        </a:p>
      </dgm:t>
    </dgm:pt>
    <dgm:pt modelId="{E968D8B8-97A7-4748-B4F2-621AB7B74DF4}" type="parTrans" cxnId="{56769CD5-E420-C949-BB71-B06B8D726969}">
      <dgm:prSet/>
      <dgm:spPr/>
      <dgm:t>
        <a:bodyPr/>
        <a:lstStyle/>
        <a:p>
          <a:endParaRPr lang="en-CA" sz="1800" noProof="0" dirty="0"/>
        </a:p>
      </dgm:t>
    </dgm:pt>
    <dgm:pt modelId="{9941F7AD-5257-1F4E-8879-0F8C57D6FBC8}" type="sibTrans" cxnId="{56769CD5-E420-C949-BB71-B06B8D726969}">
      <dgm:prSet/>
      <dgm:spPr/>
      <dgm:t>
        <a:bodyPr/>
        <a:lstStyle/>
        <a:p>
          <a:endParaRPr lang="en-CA" sz="1800" noProof="0" dirty="0"/>
        </a:p>
      </dgm:t>
    </dgm:pt>
    <dgm:pt modelId="{9FCD2C4A-A009-7E4F-972D-397CCC476A93}">
      <dgm:prSet custT="1"/>
      <dgm:spPr/>
      <dgm:t>
        <a:bodyPr/>
        <a:lstStyle/>
        <a:p>
          <a:r>
            <a:rPr lang="en-CA" sz="1800" b="1" i="0" noProof="0" dirty="0"/>
            <a:t>Product</a:t>
          </a:r>
          <a:endParaRPr lang="en-CA" sz="1800" noProof="0" dirty="0"/>
        </a:p>
      </dgm:t>
    </dgm:pt>
    <dgm:pt modelId="{43BD8638-0B3B-8649-93B3-3790F73FEBED}" type="parTrans" cxnId="{76A364EF-01DC-FC4D-8609-4A425667B260}">
      <dgm:prSet/>
      <dgm:spPr/>
      <dgm:t>
        <a:bodyPr/>
        <a:lstStyle/>
        <a:p>
          <a:endParaRPr lang="en-CA" sz="1800" noProof="0" dirty="0"/>
        </a:p>
      </dgm:t>
    </dgm:pt>
    <dgm:pt modelId="{F92478AC-BAAC-1F4E-80BB-7407465FFFB2}" type="sibTrans" cxnId="{76A364EF-01DC-FC4D-8609-4A425667B260}">
      <dgm:prSet/>
      <dgm:spPr/>
      <dgm:t>
        <a:bodyPr/>
        <a:lstStyle/>
        <a:p>
          <a:endParaRPr lang="en-CA" sz="1800" noProof="0" dirty="0"/>
        </a:p>
      </dgm:t>
    </dgm:pt>
    <dgm:pt modelId="{A9E80A16-46FF-1149-898A-9CB65730685C}">
      <dgm:prSet custT="1"/>
      <dgm:spPr/>
      <dgm:t>
        <a:bodyPr/>
        <a:lstStyle/>
        <a:p>
          <a:r>
            <a:rPr lang="en-CA" sz="1800" b="0" i="0" noProof="0" dirty="0"/>
            <a:t>Each social media platform has a unique context, which evolves over time.</a:t>
          </a:r>
          <a:endParaRPr lang="en-CA" sz="1800" noProof="0" dirty="0"/>
        </a:p>
      </dgm:t>
    </dgm:pt>
    <dgm:pt modelId="{BD793DA4-0DC8-B743-9F5C-DFDAD6494F8E}" type="parTrans" cxnId="{F892EAD4-483A-6243-B849-408BA44C81A4}">
      <dgm:prSet/>
      <dgm:spPr/>
      <dgm:t>
        <a:bodyPr/>
        <a:lstStyle/>
        <a:p>
          <a:endParaRPr lang="en-CA" sz="1800" noProof="0" dirty="0"/>
        </a:p>
      </dgm:t>
    </dgm:pt>
    <dgm:pt modelId="{A867B443-DD55-BA46-BA6B-AF573986E207}" type="sibTrans" cxnId="{F892EAD4-483A-6243-B849-408BA44C81A4}">
      <dgm:prSet/>
      <dgm:spPr/>
      <dgm:t>
        <a:bodyPr/>
        <a:lstStyle/>
        <a:p>
          <a:endParaRPr lang="en-CA" sz="1800" noProof="0" dirty="0"/>
        </a:p>
      </dgm:t>
    </dgm:pt>
    <dgm:pt modelId="{054A33AB-2FED-4C4B-A471-AB12934F290D}">
      <dgm:prSet custT="1"/>
      <dgm:spPr/>
      <dgm:t>
        <a:bodyPr/>
        <a:lstStyle/>
        <a:p>
          <a:r>
            <a:rPr lang="en-CA" sz="1800" b="0" i="0" noProof="0" dirty="0"/>
            <a:t>Your purpose will determine what platform you use, how you create your message, when you release your message, what amplification tools you’ll use, and much more.</a:t>
          </a:r>
          <a:endParaRPr lang="en-CA" sz="1800" noProof="0" dirty="0"/>
        </a:p>
      </dgm:t>
    </dgm:pt>
    <dgm:pt modelId="{19BED76C-83DB-6E42-9A4A-37763794ABA3}" type="parTrans" cxnId="{170FC67A-B78E-DF4D-A629-43288937F8E2}">
      <dgm:prSet/>
      <dgm:spPr/>
      <dgm:t>
        <a:bodyPr/>
        <a:lstStyle/>
        <a:p>
          <a:endParaRPr lang="en-CA" sz="1800" noProof="0" dirty="0"/>
        </a:p>
      </dgm:t>
    </dgm:pt>
    <dgm:pt modelId="{3B5B7F22-ADD0-AA4C-8529-445F2B16B674}" type="sibTrans" cxnId="{170FC67A-B78E-DF4D-A629-43288937F8E2}">
      <dgm:prSet/>
      <dgm:spPr/>
      <dgm:t>
        <a:bodyPr/>
        <a:lstStyle/>
        <a:p>
          <a:endParaRPr lang="en-CA" sz="1800" noProof="0" dirty="0"/>
        </a:p>
      </dgm:t>
    </dgm:pt>
    <dgm:pt modelId="{E566B678-230B-8644-ADA9-C91C82FDEC7E}">
      <dgm:prSet custT="1"/>
      <dgm:spPr/>
      <dgm:t>
        <a:bodyPr/>
        <a:lstStyle/>
        <a:p>
          <a:r>
            <a:rPr lang="en-CA" sz="1800" b="0" i="0" dirty="0"/>
            <a:t>Audience analysis is key to success online.</a:t>
          </a:r>
          <a:endParaRPr lang="en-CA" sz="1800" noProof="0" dirty="0"/>
        </a:p>
      </dgm:t>
    </dgm:pt>
    <dgm:pt modelId="{581A000E-DDA7-BC4B-8B04-5DBEC66479CF}" type="parTrans" cxnId="{48F50124-FDAD-864F-9DBB-2469B4CF9649}">
      <dgm:prSet/>
      <dgm:spPr/>
      <dgm:t>
        <a:bodyPr/>
        <a:lstStyle/>
        <a:p>
          <a:endParaRPr lang="en-CA" sz="1800" noProof="0" dirty="0"/>
        </a:p>
      </dgm:t>
    </dgm:pt>
    <dgm:pt modelId="{50E549D0-004E-2448-8C17-F0BF2FBB10B9}" type="sibTrans" cxnId="{48F50124-FDAD-864F-9DBB-2469B4CF9649}">
      <dgm:prSet/>
      <dgm:spPr/>
      <dgm:t>
        <a:bodyPr/>
        <a:lstStyle/>
        <a:p>
          <a:endParaRPr lang="en-CA" sz="1800" noProof="0" dirty="0"/>
        </a:p>
      </dgm:t>
    </dgm:pt>
    <dgm:pt modelId="{B57E9656-9B5A-104E-933F-549C59BE29BB}">
      <dgm:prSet custT="1"/>
      <dgm:spPr/>
      <dgm:t>
        <a:bodyPr/>
        <a:lstStyle/>
        <a:p>
          <a:r>
            <a:rPr lang="en-CA" sz="1800" b="0" i="0" dirty="0"/>
            <a:t>Your purpose and your audience will determine your message</a:t>
          </a:r>
          <a:r>
            <a:rPr lang="en-CA" sz="1800" b="0" i="0" noProof="0" dirty="0"/>
            <a:t>. </a:t>
          </a:r>
          <a:endParaRPr lang="en-CA" sz="1800" noProof="0" dirty="0"/>
        </a:p>
      </dgm:t>
    </dgm:pt>
    <dgm:pt modelId="{FA653848-0947-A243-8EB2-0BBD9915FE2F}" type="parTrans" cxnId="{2082877B-5ADC-7840-ACCE-F640D08AC87D}">
      <dgm:prSet/>
      <dgm:spPr/>
      <dgm:t>
        <a:bodyPr/>
        <a:lstStyle/>
        <a:p>
          <a:endParaRPr lang="en-CA" sz="1800" noProof="0" dirty="0"/>
        </a:p>
      </dgm:t>
    </dgm:pt>
    <dgm:pt modelId="{95AB2AE7-D450-E64D-B6D0-0A79C9AE470A}" type="sibTrans" cxnId="{2082877B-5ADC-7840-ACCE-F640D08AC87D}">
      <dgm:prSet/>
      <dgm:spPr/>
      <dgm:t>
        <a:bodyPr/>
        <a:lstStyle/>
        <a:p>
          <a:endParaRPr lang="en-CA" sz="1800" noProof="0" dirty="0"/>
        </a:p>
      </dgm:t>
    </dgm:pt>
    <dgm:pt modelId="{0334EA45-66AA-F34B-8F47-AA60F842F486}">
      <dgm:prSet custT="1"/>
      <dgm:spPr/>
      <dgm:t>
        <a:bodyPr/>
        <a:lstStyle/>
        <a:p>
          <a:r>
            <a:rPr lang="en-CA" sz="1800" b="0" i="0" dirty="0"/>
            <a:t>Your context, message, audience and purpose will lead you to your product. </a:t>
          </a:r>
          <a:endParaRPr lang="en-CA" sz="1800" noProof="0" dirty="0"/>
        </a:p>
      </dgm:t>
    </dgm:pt>
    <dgm:pt modelId="{C83927DE-B61B-B945-A4A5-687937B503BE}" type="parTrans" cxnId="{6B3156C1-8C21-7B42-9ED7-AECFDFED4283}">
      <dgm:prSet/>
      <dgm:spPr/>
      <dgm:t>
        <a:bodyPr/>
        <a:lstStyle/>
        <a:p>
          <a:endParaRPr lang="en-CA" sz="1800" noProof="0" dirty="0"/>
        </a:p>
      </dgm:t>
    </dgm:pt>
    <dgm:pt modelId="{EE6AFED6-A650-8846-A5C5-E5E88FCDDB85}" type="sibTrans" cxnId="{6B3156C1-8C21-7B42-9ED7-AECFDFED4283}">
      <dgm:prSet/>
      <dgm:spPr/>
      <dgm:t>
        <a:bodyPr/>
        <a:lstStyle/>
        <a:p>
          <a:endParaRPr lang="en-CA" sz="1800" noProof="0" dirty="0"/>
        </a:p>
      </dgm:t>
    </dgm:pt>
    <dgm:pt modelId="{B9F051ED-6C32-9245-82B6-44F77D246AE3}">
      <dgm:prSet custT="1"/>
      <dgm:spPr/>
      <dgm:t>
        <a:bodyPr/>
        <a:lstStyle/>
        <a:p>
          <a:r>
            <a:rPr lang="en-CA" sz="1800" b="0" i="0" noProof="0" dirty="0"/>
            <a:t>Miscommunication can result from not tailoring messages to the specific platform. </a:t>
          </a:r>
          <a:endParaRPr lang="en-CA" sz="1800" noProof="0" dirty="0"/>
        </a:p>
      </dgm:t>
    </dgm:pt>
    <dgm:pt modelId="{33033F97-9473-784B-815F-F7B3FAAB6AA2}" type="parTrans" cxnId="{B432A87A-768C-DC4B-AC77-1A45F0DAD5CC}">
      <dgm:prSet/>
      <dgm:spPr/>
      <dgm:t>
        <a:bodyPr/>
        <a:lstStyle/>
        <a:p>
          <a:endParaRPr lang="en-CA" sz="1800" noProof="0" dirty="0"/>
        </a:p>
      </dgm:t>
    </dgm:pt>
    <dgm:pt modelId="{606E8C47-C6DE-B947-A5AB-79AD1F1FB441}" type="sibTrans" cxnId="{B432A87A-768C-DC4B-AC77-1A45F0DAD5CC}">
      <dgm:prSet/>
      <dgm:spPr/>
      <dgm:t>
        <a:bodyPr/>
        <a:lstStyle/>
        <a:p>
          <a:endParaRPr lang="en-CA" sz="1800" noProof="0" dirty="0"/>
        </a:p>
      </dgm:t>
    </dgm:pt>
    <dgm:pt modelId="{D357E878-C2A9-7D4D-AF7A-A68964C56CEE}">
      <dgm:prSet custT="1"/>
      <dgm:spPr/>
      <dgm:t>
        <a:bodyPr/>
        <a:lstStyle/>
        <a:p>
          <a:r>
            <a:rPr lang="en-CA" sz="1800" b="0" i="0" noProof="0" dirty="0"/>
            <a:t>Social media platforms provide analytics, and external tools can offer more insights.</a:t>
          </a:r>
          <a:endParaRPr lang="en-CA" sz="1800" noProof="0" dirty="0"/>
        </a:p>
      </dgm:t>
    </dgm:pt>
    <dgm:pt modelId="{BB9D9B29-0A37-1D43-B9DC-B5BD8013AEF0}" type="parTrans" cxnId="{22BA12AA-5B54-7849-BD21-0CD7BDE59673}">
      <dgm:prSet/>
      <dgm:spPr/>
      <dgm:t>
        <a:bodyPr/>
        <a:lstStyle/>
        <a:p>
          <a:endParaRPr lang="en-CA" sz="1800" noProof="0" dirty="0"/>
        </a:p>
      </dgm:t>
    </dgm:pt>
    <dgm:pt modelId="{B443913E-1702-B346-852E-47560FDE5D48}" type="sibTrans" cxnId="{22BA12AA-5B54-7849-BD21-0CD7BDE59673}">
      <dgm:prSet/>
      <dgm:spPr/>
      <dgm:t>
        <a:bodyPr/>
        <a:lstStyle/>
        <a:p>
          <a:endParaRPr lang="en-CA" sz="1800" noProof="0" dirty="0"/>
        </a:p>
      </dgm:t>
    </dgm:pt>
    <dgm:pt modelId="{D183B28F-B1B6-EC4D-813B-31FD416D65C6}">
      <dgm:prSet custT="1"/>
      <dgm:spPr/>
      <dgm:t>
        <a:bodyPr/>
        <a:lstStyle/>
        <a:p>
          <a:r>
            <a:rPr lang="en-CA" sz="1800" b="0" i="0" dirty="0"/>
            <a:t>On social media this usually consists of </a:t>
          </a:r>
          <a:r>
            <a:rPr lang="en-CA" sz="1800" b="0" i="0" noProof="0" dirty="0"/>
            <a:t>the platforms you use, message customization, visuals, timing, message frequency, and paid promotions.</a:t>
          </a:r>
          <a:endParaRPr lang="en-CA" sz="1800" noProof="0" dirty="0"/>
        </a:p>
      </dgm:t>
    </dgm:pt>
    <dgm:pt modelId="{506D00C9-D653-D24C-BAD4-EE09D5BDDF0F}" type="parTrans" cxnId="{8B113B90-F666-0341-9AD1-A0862DC0B180}">
      <dgm:prSet/>
      <dgm:spPr/>
      <dgm:t>
        <a:bodyPr/>
        <a:lstStyle/>
        <a:p>
          <a:endParaRPr lang="es-MX"/>
        </a:p>
      </dgm:t>
    </dgm:pt>
    <dgm:pt modelId="{DAC6EAA1-56CB-604A-8152-81F66D740932}" type="sibTrans" cxnId="{8B113B90-F666-0341-9AD1-A0862DC0B180}">
      <dgm:prSet/>
      <dgm:spPr/>
      <dgm:t>
        <a:bodyPr/>
        <a:lstStyle/>
        <a:p>
          <a:endParaRPr lang="es-MX"/>
        </a:p>
      </dgm:t>
    </dgm:pt>
    <dgm:pt modelId="{AA65CB6F-A9C0-1E40-8334-5874648FE22E}" type="pres">
      <dgm:prSet presAssocID="{22D36643-4584-B845-9FCB-B4BC0EDC51EF}" presName="linear" presStyleCnt="0">
        <dgm:presLayoutVars>
          <dgm:animLvl val="lvl"/>
          <dgm:resizeHandles val="exact"/>
        </dgm:presLayoutVars>
      </dgm:prSet>
      <dgm:spPr/>
    </dgm:pt>
    <dgm:pt modelId="{6D1106F1-B064-2341-819D-80C8BC5C80C6}" type="pres">
      <dgm:prSet presAssocID="{17D59338-FA51-0547-BEF9-40B524282E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BB4E4A2-FDF2-5D4C-8416-9458119FB064}" type="pres">
      <dgm:prSet presAssocID="{17D59338-FA51-0547-BEF9-40B524282E34}" presName="childText" presStyleLbl="revTx" presStyleIdx="0" presStyleCnt="5">
        <dgm:presLayoutVars>
          <dgm:bulletEnabled val="1"/>
        </dgm:presLayoutVars>
      </dgm:prSet>
      <dgm:spPr/>
    </dgm:pt>
    <dgm:pt modelId="{6912BE9F-4E95-194A-A86A-1A4AD1738144}" type="pres">
      <dgm:prSet presAssocID="{911355AF-EFA5-7F44-A6B8-395D4316D0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436755-B39F-1F41-BAAB-E4C1AE06522D}" type="pres">
      <dgm:prSet presAssocID="{911355AF-EFA5-7F44-A6B8-395D4316D05D}" presName="childText" presStyleLbl="revTx" presStyleIdx="1" presStyleCnt="5">
        <dgm:presLayoutVars>
          <dgm:bulletEnabled val="1"/>
        </dgm:presLayoutVars>
      </dgm:prSet>
      <dgm:spPr/>
    </dgm:pt>
    <dgm:pt modelId="{450498EF-8EE0-0945-A38F-F4ECBCD79450}" type="pres">
      <dgm:prSet presAssocID="{69FFF6E4-BAC9-944A-A466-FDBCAE786C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79AEC1-E6AC-2247-B56F-E34CB0486296}" type="pres">
      <dgm:prSet presAssocID="{69FFF6E4-BAC9-944A-A466-FDBCAE786C04}" presName="childText" presStyleLbl="revTx" presStyleIdx="2" presStyleCnt="5">
        <dgm:presLayoutVars>
          <dgm:bulletEnabled val="1"/>
        </dgm:presLayoutVars>
      </dgm:prSet>
      <dgm:spPr/>
    </dgm:pt>
    <dgm:pt modelId="{F773E4CE-7E82-CF41-BEC8-70E23511AB2D}" type="pres">
      <dgm:prSet presAssocID="{3D845C53-885F-C448-9C20-058D9CB5B4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0A7362-6E65-0E4F-A41D-688F2353EC70}" type="pres">
      <dgm:prSet presAssocID="{3D845C53-885F-C448-9C20-058D9CB5B4E5}" presName="childText" presStyleLbl="revTx" presStyleIdx="3" presStyleCnt="5">
        <dgm:presLayoutVars>
          <dgm:bulletEnabled val="1"/>
        </dgm:presLayoutVars>
      </dgm:prSet>
      <dgm:spPr/>
    </dgm:pt>
    <dgm:pt modelId="{3287BC73-A1B0-6843-A93F-047DB57C86D3}" type="pres">
      <dgm:prSet presAssocID="{9FCD2C4A-A009-7E4F-972D-397CCC476A9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E83CF6D-1FDB-8942-BF74-77CBD1F9FF53}" type="pres">
      <dgm:prSet presAssocID="{9FCD2C4A-A009-7E4F-972D-397CCC476A9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1DCBB0B-E232-534E-9850-A152107EF990}" type="presOf" srcId="{B9F051ED-6C32-9245-82B6-44F77D246AE3}" destId="{CBB4E4A2-FDF2-5D4C-8416-9458119FB064}" srcOrd="0" destOrd="1" presId="urn:microsoft.com/office/officeart/2005/8/layout/vList2"/>
    <dgm:cxn modelId="{A2043C19-6468-D745-A9D8-B0328BFC7572}" type="presOf" srcId="{69FFF6E4-BAC9-944A-A466-FDBCAE786C04}" destId="{450498EF-8EE0-0945-A38F-F4ECBCD79450}" srcOrd="0" destOrd="0" presId="urn:microsoft.com/office/officeart/2005/8/layout/vList2"/>
    <dgm:cxn modelId="{E942DB20-8225-8F4D-9B52-5A55A3CEA0DE}" type="presOf" srcId="{054A33AB-2FED-4C4B-A471-AB12934F290D}" destId="{AA436755-B39F-1F41-BAAB-E4C1AE06522D}" srcOrd="0" destOrd="0" presId="urn:microsoft.com/office/officeart/2005/8/layout/vList2"/>
    <dgm:cxn modelId="{48F50124-FDAD-864F-9DBB-2469B4CF9649}" srcId="{69FFF6E4-BAC9-944A-A466-FDBCAE786C04}" destId="{E566B678-230B-8644-ADA9-C91C82FDEC7E}" srcOrd="0" destOrd="0" parTransId="{581A000E-DDA7-BC4B-8B04-5DBEC66479CF}" sibTransId="{50E549D0-004E-2448-8C17-F0BF2FBB10B9}"/>
    <dgm:cxn modelId="{946B122C-DD78-F941-8686-57AFAB8B9EB6}" type="presOf" srcId="{3D845C53-885F-C448-9C20-058D9CB5B4E5}" destId="{F773E4CE-7E82-CF41-BEC8-70E23511AB2D}" srcOrd="0" destOrd="0" presId="urn:microsoft.com/office/officeart/2005/8/layout/vList2"/>
    <dgm:cxn modelId="{328C7439-898B-5246-9C9F-F03C7D48302E}" srcId="{22D36643-4584-B845-9FCB-B4BC0EDC51EF}" destId="{69FFF6E4-BAC9-944A-A466-FDBCAE786C04}" srcOrd="2" destOrd="0" parTransId="{B29A3059-7DBD-DC43-9B51-50F64CCCA248}" sibTransId="{909CA694-2D13-334F-B6F5-CE99D917C2AE}"/>
    <dgm:cxn modelId="{8B29B45B-291C-E54E-BC0D-C20C0622EDBE}" type="presOf" srcId="{D357E878-C2A9-7D4D-AF7A-A68964C56CEE}" destId="{7179AEC1-E6AC-2247-B56F-E34CB0486296}" srcOrd="0" destOrd="1" presId="urn:microsoft.com/office/officeart/2005/8/layout/vList2"/>
    <dgm:cxn modelId="{E613456C-C441-8747-A074-E41424460FA7}" type="presOf" srcId="{A9E80A16-46FF-1149-898A-9CB65730685C}" destId="{CBB4E4A2-FDF2-5D4C-8416-9458119FB064}" srcOrd="0" destOrd="0" presId="urn:microsoft.com/office/officeart/2005/8/layout/vList2"/>
    <dgm:cxn modelId="{CE04346D-470F-0846-94F9-7104E47E1F74}" type="presOf" srcId="{9FCD2C4A-A009-7E4F-972D-397CCC476A93}" destId="{3287BC73-A1B0-6843-A93F-047DB57C86D3}" srcOrd="0" destOrd="0" presId="urn:microsoft.com/office/officeart/2005/8/layout/vList2"/>
    <dgm:cxn modelId="{4CFD3A6D-DE53-9D40-8A59-ACBB299AC374}" srcId="{22D36643-4584-B845-9FCB-B4BC0EDC51EF}" destId="{911355AF-EFA5-7F44-A6B8-395D4316D05D}" srcOrd="1" destOrd="0" parTransId="{A3775DA4-F2B5-4745-9296-233BCC75861D}" sibTransId="{697326DF-3D8F-364A-81D5-D63E60FC5744}"/>
    <dgm:cxn modelId="{BE60BD54-84F0-9045-855B-C478B8FCCFC2}" type="presOf" srcId="{D183B28F-B1B6-EC4D-813B-31FD416D65C6}" destId="{1E83CF6D-1FDB-8942-BF74-77CBD1F9FF53}" srcOrd="0" destOrd="1" presId="urn:microsoft.com/office/officeart/2005/8/layout/vList2"/>
    <dgm:cxn modelId="{277CA877-30FD-BA44-A6BA-958F034607E0}" type="presOf" srcId="{22D36643-4584-B845-9FCB-B4BC0EDC51EF}" destId="{AA65CB6F-A9C0-1E40-8334-5874648FE22E}" srcOrd="0" destOrd="0" presId="urn:microsoft.com/office/officeart/2005/8/layout/vList2"/>
    <dgm:cxn modelId="{B432A87A-768C-DC4B-AC77-1A45F0DAD5CC}" srcId="{17D59338-FA51-0547-BEF9-40B524282E34}" destId="{B9F051ED-6C32-9245-82B6-44F77D246AE3}" srcOrd="1" destOrd="0" parTransId="{33033F97-9473-784B-815F-F7B3FAAB6AA2}" sibTransId="{606E8C47-C6DE-B947-A5AB-79AD1F1FB441}"/>
    <dgm:cxn modelId="{170FC67A-B78E-DF4D-A629-43288937F8E2}" srcId="{911355AF-EFA5-7F44-A6B8-395D4316D05D}" destId="{054A33AB-2FED-4C4B-A471-AB12934F290D}" srcOrd="0" destOrd="0" parTransId="{19BED76C-83DB-6E42-9A4A-37763794ABA3}" sibTransId="{3B5B7F22-ADD0-AA4C-8529-445F2B16B674}"/>
    <dgm:cxn modelId="{2082877B-5ADC-7840-ACCE-F640D08AC87D}" srcId="{3D845C53-885F-C448-9C20-058D9CB5B4E5}" destId="{B57E9656-9B5A-104E-933F-549C59BE29BB}" srcOrd="0" destOrd="0" parTransId="{FA653848-0947-A243-8EB2-0BBD9915FE2F}" sibTransId="{95AB2AE7-D450-E64D-B6D0-0A79C9AE470A}"/>
    <dgm:cxn modelId="{8B113B90-F666-0341-9AD1-A0862DC0B180}" srcId="{9FCD2C4A-A009-7E4F-972D-397CCC476A93}" destId="{D183B28F-B1B6-EC4D-813B-31FD416D65C6}" srcOrd="1" destOrd="0" parTransId="{506D00C9-D653-D24C-BAD4-EE09D5BDDF0F}" sibTransId="{DAC6EAA1-56CB-604A-8152-81F66D740932}"/>
    <dgm:cxn modelId="{CB2F0BA1-8837-0843-A9DC-CEC729BD8876}" type="presOf" srcId="{0334EA45-66AA-F34B-8F47-AA60F842F486}" destId="{1E83CF6D-1FDB-8942-BF74-77CBD1F9FF53}" srcOrd="0" destOrd="0" presId="urn:microsoft.com/office/officeart/2005/8/layout/vList2"/>
    <dgm:cxn modelId="{22BA12AA-5B54-7849-BD21-0CD7BDE59673}" srcId="{69FFF6E4-BAC9-944A-A466-FDBCAE786C04}" destId="{D357E878-C2A9-7D4D-AF7A-A68964C56CEE}" srcOrd="1" destOrd="0" parTransId="{BB9D9B29-0A37-1D43-B9DC-B5BD8013AEF0}" sibTransId="{B443913E-1702-B346-852E-47560FDE5D48}"/>
    <dgm:cxn modelId="{E9CA64AB-694B-1B43-81AF-9B4793A575BD}" type="presOf" srcId="{E566B678-230B-8644-ADA9-C91C82FDEC7E}" destId="{7179AEC1-E6AC-2247-B56F-E34CB0486296}" srcOrd="0" destOrd="0" presId="urn:microsoft.com/office/officeart/2005/8/layout/vList2"/>
    <dgm:cxn modelId="{CF87FDC0-998B-3143-9B1E-3018F96DA180}" type="presOf" srcId="{911355AF-EFA5-7F44-A6B8-395D4316D05D}" destId="{6912BE9F-4E95-194A-A86A-1A4AD1738144}" srcOrd="0" destOrd="0" presId="urn:microsoft.com/office/officeart/2005/8/layout/vList2"/>
    <dgm:cxn modelId="{6B3156C1-8C21-7B42-9ED7-AECFDFED4283}" srcId="{9FCD2C4A-A009-7E4F-972D-397CCC476A93}" destId="{0334EA45-66AA-F34B-8F47-AA60F842F486}" srcOrd="0" destOrd="0" parTransId="{C83927DE-B61B-B945-A4A5-687937B503BE}" sibTransId="{EE6AFED6-A650-8846-A5C5-E5E88FCDDB85}"/>
    <dgm:cxn modelId="{7F689EC9-0755-FE41-9F5C-680768E5BF70}" type="presOf" srcId="{B57E9656-9B5A-104E-933F-549C59BE29BB}" destId="{FD0A7362-6E65-0E4F-A41D-688F2353EC70}" srcOrd="0" destOrd="0" presId="urn:microsoft.com/office/officeart/2005/8/layout/vList2"/>
    <dgm:cxn modelId="{F892EAD4-483A-6243-B849-408BA44C81A4}" srcId="{17D59338-FA51-0547-BEF9-40B524282E34}" destId="{A9E80A16-46FF-1149-898A-9CB65730685C}" srcOrd="0" destOrd="0" parTransId="{BD793DA4-0DC8-B743-9F5C-DFDAD6494F8E}" sibTransId="{A867B443-DD55-BA46-BA6B-AF573986E207}"/>
    <dgm:cxn modelId="{56769CD5-E420-C949-BB71-B06B8D726969}" srcId="{22D36643-4584-B845-9FCB-B4BC0EDC51EF}" destId="{3D845C53-885F-C448-9C20-058D9CB5B4E5}" srcOrd="3" destOrd="0" parTransId="{E968D8B8-97A7-4748-B4F2-621AB7B74DF4}" sibTransId="{9941F7AD-5257-1F4E-8879-0F8C57D6FBC8}"/>
    <dgm:cxn modelId="{7FA459E6-3C45-EA47-83FC-16DD17A89904}" type="presOf" srcId="{17D59338-FA51-0547-BEF9-40B524282E34}" destId="{6D1106F1-B064-2341-819D-80C8BC5C80C6}" srcOrd="0" destOrd="0" presId="urn:microsoft.com/office/officeart/2005/8/layout/vList2"/>
    <dgm:cxn modelId="{76A364EF-01DC-FC4D-8609-4A425667B260}" srcId="{22D36643-4584-B845-9FCB-B4BC0EDC51EF}" destId="{9FCD2C4A-A009-7E4F-972D-397CCC476A93}" srcOrd="4" destOrd="0" parTransId="{43BD8638-0B3B-8649-93B3-3790F73FEBED}" sibTransId="{F92478AC-BAAC-1F4E-80BB-7407465FFFB2}"/>
    <dgm:cxn modelId="{26DC55F3-2034-5A43-84EF-1D92E338B237}" srcId="{22D36643-4584-B845-9FCB-B4BC0EDC51EF}" destId="{17D59338-FA51-0547-BEF9-40B524282E34}" srcOrd="0" destOrd="0" parTransId="{9E9D1285-367E-8C42-A190-37D00786D485}" sibTransId="{9CBB344C-7054-E145-945B-62DF04471E81}"/>
    <dgm:cxn modelId="{BA412E64-6A4C-2844-A234-5C6B51F8F2C6}" type="presParOf" srcId="{AA65CB6F-A9C0-1E40-8334-5874648FE22E}" destId="{6D1106F1-B064-2341-819D-80C8BC5C80C6}" srcOrd="0" destOrd="0" presId="urn:microsoft.com/office/officeart/2005/8/layout/vList2"/>
    <dgm:cxn modelId="{9F7521A7-959E-8743-A9C4-D853C83C2CE7}" type="presParOf" srcId="{AA65CB6F-A9C0-1E40-8334-5874648FE22E}" destId="{CBB4E4A2-FDF2-5D4C-8416-9458119FB064}" srcOrd="1" destOrd="0" presId="urn:microsoft.com/office/officeart/2005/8/layout/vList2"/>
    <dgm:cxn modelId="{A25483FD-5201-BC45-835C-8A546D71EA17}" type="presParOf" srcId="{AA65CB6F-A9C0-1E40-8334-5874648FE22E}" destId="{6912BE9F-4E95-194A-A86A-1A4AD1738144}" srcOrd="2" destOrd="0" presId="urn:microsoft.com/office/officeart/2005/8/layout/vList2"/>
    <dgm:cxn modelId="{E61F4CF8-99B7-914D-98B2-3662490FD1EA}" type="presParOf" srcId="{AA65CB6F-A9C0-1E40-8334-5874648FE22E}" destId="{AA436755-B39F-1F41-BAAB-E4C1AE06522D}" srcOrd="3" destOrd="0" presId="urn:microsoft.com/office/officeart/2005/8/layout/vList2"/>
    <dgm:cxn modelId="{F8A3616C-BC27-994A-AD2F-B56966AF595E}" type="presParOf" srcId="{AA65CB6F-A9C0-1E40-8334-5874648FE22E}" destId="{450498EF-8EE0-0945-A38F-F4ECBCD79450}" srcOrd="4" destOrd="0" presId="urn:microsoft.com/office/officeart/2005/8/layout/vList2"/>
    <dgm:cxn modelId="{6036D369-4E00-A445-B6A2-7F114A2F7B46}" type="presParOf" srcId="{AA65CB6F-A9C0-1E40-8334-5874648FE22E}" destId="{7179AEC1-E6AC-2247-B56F-E34CB0486296}" srcOrd="5" destOrd="0" presId="urn:microsoft.com/office/officeart/2005/8/layout/vList2"/>
    <dgm:cxn modelId="{9324ADBA-4E48-3243-8280-29315DAFE474}" type="presParOf" srcId="{AA65CB6F-A9C0-1E40-8334-5874648FE22E}" destId="{F773E4CE-7E82-CF41-BEC8-70E23511AB2D}" srcOrd="6" destOrd="0" presId="urn:microsoft.com/office/officeart/2005/8/layout/vList2"/>
    <dgm:cxn modelId="{727BAB95-AF64-1949-B6AD-35FCAF41B357}" type="presParOf" srcId="{AA65CB6F-A9C0-1E40-8334-5874648FE22E}" destId="{FD0A7362-6E65-0E4F-A41D-688F2353EC70}" srcOrd="7" destOrd="0" presId="urn:microsoft.com/office/officeart/2005/8/layout/vList2"/>
    <dgm:cxn modelId="{A57C9075-A1E9-DE4A-9CBD-F883D2E9DAFB}" type="presParOf" srcId="{AA65CB6F-A9C0-1E40-8334-5874648FE22E}" destId="{3287BC73-A1B0-6843-A93F-047DB57C86D3}" srcOrd="8" destOrd="0" presId="urn:microsoft.com/office/officeart/2005/8/layout/vList2"/>
    <dgm:cxn modelId="{A825E6D5-F87C-7249-B8BB-1DA3B3EF2D28}" type="presParOf" srcId="{AA65CB6F-A9C0-1E40-8334-5874648FE22E}" destId="{1E83CF6D-1FDB-8942-BF74-77CBD1F9FF5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ADB9-BD19-7E4A-A6F0-1DD06A3DCF5C}">
      <dsp:nvSpPr>
        <dsp:cNvPr id="0" name=""/>
        <dsp:cNvSpPr/>
      </dsp:nvSpPr>
      <dsp:spPr>
        <a:xfrm>
          <a:off x="4336" y="115509"/>
          <a:ext cx="26074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 dirty="0"/>
            <a:t>Objects</a:t>
          </a:r>
        </a:p>
      </dsp:txBody>
      <dsp:txXfrm>
        <a:off x="4336" y="115509"/>
        <a:ext cx="2607448" cy="518400"/>
      </dsp:txXfrm>
    </dsp:sp>
    <dsp:sp modelId="{F5BB27FB-651D-AC4F-B1E0-EBD516DF9674}">
      <dsp:nvSpPr>
        <dsp:cNvPr id="0" name=""/>
        <dsp:cNvSpPr/>
      </dsp:nvSpPr>
      <dsp:spPr>
        <a:xfrm>
          <a:off x="4336" y="633909"/>
          <a:ext cx="2607448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0" i="0" kern="1200" noProof="0" dirty="0"/>
            <a:t>Use drawings, diagrams, photographs, maps, and schematics to represent physical objects.</a:t>
          </a:r>
          <a:endParaRPr lang="en-CA" sz="1800" kern="1200" noProof="0" dirty="0"/>
        </a:p>
      </dsp:txBody>
      <dsp:txXfrm>
        <a:off x="4336" y="633909"/>
        <a:ext cx="2607448" cy="1679939"/>
      </dsp:txXfrm>
    </dsp:sp>
    <dsp:sp modelId="{0C3450B1-F4AA-504A-8561-B6E9DB0BCF18}">
      <dsp:nvSpPr>
        <dsp:cNvPr id="0" name=""/>
        <dsp:cNvSpPr/>
      </dsp:nvSpPr>
      <dsp:spPr>
        <a:xfrm>
          <a:off x="2976827" y="115509"/>
          <a:ext cx="26074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Numbers</a:t>
          </a:r>
          <a:endParaRPr lang="en-CA" sz="1800" kern="1200" noProof="0" dirty="0"/>
        </a:p>
      </dsp:txBody>
      <dsp:txXfrm>
        <a:off x="2976827" y="115509"/>
        <a:ext cx="2607448" cy="518400"/>
      </dsp:txXfrm>
    </dsp:sp>
    <dsp:sp modelId="{316064AC-E743-0F49-8A89-034C3674EB67}">
      <dsp:nvSpPr>
        <dsp:cNvPr id="0" name=""/>
        <dsp:cNvSpPr/>
      </dsp:nvSpPr>
      <dsp:spPr>
        <a:xfrm>
          <a:off x="2976827" y="633909"/>
          <a:ext cx="2607448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0" i="0" kern="1200" noProof="0" dirty="0"/>
            <a:t>Present numerical data with tables, bar charts, pie charts, and line graphs.</a:t>
          </a:r>
          <a:endParaRPr lang="en-CA" sz="1800" kern="1200" noProof="0" dirty="0"/>
        </a:p>
      </dsp:txBody>
      <dsp:txXfrm>
        <a:off x="2976827" y="633909"/>
        <a:ext cx="2607448" cy="1679939"/>
      </dsp:txXfrm>
    </dsp:sp>
    <dsp:sp modelId="{AA085D86-CB31-F24E-A7E2-4932848C2014}">
      <dsp:nvSpPr>
        <dsp:cNvPr id="0" name=""/>
        <dsp:cNvSpPr/>
      </dsp:nvSpPr>
      <dsp:spPr>
        <a:xfrm>
          <a:off x="5949317" y="115509"/>
          <a:ext cx="26074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Concepts</a:t>
          </a:r>
          <a:endParaRPr lang="en-CA" sz="1800" kern="1200" noProof="0" dirty="0"/>
        </a:p>
      </dsp:txBody>
      <dsp:txXfrm>
        <a:off x="5949317" y="115509"/>
        <a:ext cx="2607448" cy="518400"/>
      </dsp:txXfrm>
    </dsp:sp>
    <dsp:sp modelId="{C02FD29D-BC1C-FB45-B289-2241B311E3FA}">
      <dsp:nvSpPr>
        <dsp:cNvPr id="0" name=""/>
        <dsp:cNvSpPr/>
      </dsp:nvSpPr>
      <dsp:spPr>
        <a:xfrm>
          <a:off x="5949317" y="633909"/>
          <a:ext cx="2607448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0" i="0" kern="1200" noProof="0" dirty="0"/>
            <a:t>Depict nonphysical, conceptual elements and their relationships using graphics like organization charts.</a:t>
          </a:r>
          <a:endParaRPr lang="en-CA" sz="1800" kern="1200" noProof="0" dirty="0"/>
        </a:p>
      </dsp:txBody>
      <dsp:txXfrm>
        <a:off x="5949317" y="633909"/>
        <a:ext cx="2607448" cy="1679939"/>
      </dsp:txXfrm>
    </dsp:sp>
    <dsp:sp modelId="{9256DA1C-4B46-F34C-A1C2-63166FC0225C}">
      <dsp:nvSpPr>
        <dsp:cNvPr id="0" name=""/>
        <dsp:cNvSpPr/>
      </dsp:nvSpPr>
      <dsp:spPr>
        <a:xfrm>
          <a:off x="8921808" y="115509"/>
          <a:ext cx="26074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Words</a:t>
          </a:r>
          <a:endParaRPr lang="en-CA" sz="1800" kern="1200" noProof="0" dirty="0"/>
        </a:p>
      </dsp:txBody>
      <dsp:txXfrm>
        <a:off x="8921808" y="115509"/>
        <a:ext cx="2607448" cy="518400"/>
      </dsp:txXfrm>
    </dsp:sp>
    <dsp:sp modelId="{AE5488EC-6975-B64F-9A23-04FBD17BD055}">
      <dsp:nvSpPr>
        <dsp:cNvPr id="0" name=""/>
        <dsp:cNvSpPr/>
      </dsp:nvSpPr>
      <dsp:spPr>
        <a:xfrm>
          <a:off x="8921808" y="633909"/>
          <a:ext cx="2607448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0" i="0" kern="1200" noProof="0" dirty="0"/>
            <a:t>Use graphics to highlight key definitions, points, or extended examples with visually distinct formatting</a:t>
          </a:r>
          <a:endParaRPr lang="en-CA" sz="1800" kern="1200" noProof="0" dirty="0"/>
        </a:p>
      </dsp:txBody>
      <dsp:txXfrm>
        <a:off x="8921808" y="633909"/>
        <a:ext cx="2607448" cy="167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8A237-3A56-2D49-9A26-E0EA0C355F3A}">
      <dsp:nvSpPr>
        <dsp:cNvPr id="0" name=""/>
        <dsp:cNvSpPr/>
      </dsp:nvSpPr>
      <dsp:spPr>
        <a:xfrm>
          <a:off x="529141" y="81135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E7D09-BAE7-0C47-B0AB-6E907ACF8482}">
      <dsp:nvSpPr>
        <dsp:cNvPr id="0" name=""/>
        <dsp:cNvSpPr/>
      </dsp:nvSpPr>
      <dsp:spPr>
        <a:xfrm>
          <a:off x="626564" y="172828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988" b="-1301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4EE2C-7A09-F546-914C-43AE8F5E3A22}">
      <dsp:nvSpPr>
        <dsp:cNvPr id="0" name=""/>
        <dsp:cNvSpPr/>
      </dsp:nvSpPr>
      <dsp:spPr>
        <a:xfrm>
          <a:off x="626564" y="1662835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 dirty="0"/>
            <a:t>Similarity</a:t>
          </a:r>
        </a:p>
      </dsp:txBody>
      <dsp:txXfrm>
        <a:off x="626564" y="1662835"/>
        <a:ext cx="1753623" cy="618925"/>
      </dsp:txXfrm>
    </dsp:sp>
    <dsp:sp modelId="{A439F5E3-5DEC-5345-B5EB-6078E99C2ABE}">
      <dsp:nvSpPr>
        <dsp:cNvPr id="0" name=""/>
        <dsp:cNvSpPr/>
      </dsp:nvSpPr>
      <dsp:spPr>
        <a:xfrm>
          <a:off x="2830598" y="81135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1021-5FD5-374D-A926-AC4F3FCBF351}">
      <dsp:nvSpPr>
        <dsp:cNvPr id="0" name=""/>
        <dsp:cNvSpPr/>
      </dsp:nvSpPr>
      <dsp:spPr>
        <a:xfrm>
          <a:off x="2928022" y="172828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79263-E3F7-B040-A47D-3AF94F9A2593}">
      <dsp:nvSpPr>
        <dsp:cNvPr id="0" name=""/>
        <dsp:cNvSpPr/>
      </dsp:nvSpPr>
      <dsp:spPr>
        <a:xfrm>
          <a:off x="2928022" y="1662835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Continuation</a:t>
          </a:r>
          <a:endParaRPr lang="en-CA" sz="1800" kern="1200" noProof="0" dirty="0"/>
        </a:p>
      </dsp:txBody>
      <dsp:txXfrm>
        <a:off x="2928022" y="1662835"/>
        <a:ext cx="1753623" cy="618925"/>
      </dsp:txXfrm>
    </dsp:sp>
    <dsp:sp modelId="{31FF5FBA-0B46-8348-9109-DB2B48628D5A}">
      <dsp:nvSpPr>
        <dsp:cNvPr id="0" name=""/>
        <dsp:cNvSpPr/>
      </dsp:nvSpPr>
      <dsp:spPr>
        <a:xfrm>
          <a:off x="5132056" y="81135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A83D8-9D80-B142-B575-697481527A3D}">
      <dsp:nvSpPr>
        <dsp:cNvPr id="0" name=""/>
        <dsp:cNvSpPr/>
      </dsp:nvSpPr>
      <dsp:spPr>
        <a:xfrm>
          <a:off x="5229480" y="172828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1D3AD-3E8E-814C-830F-436FA89C3D65}">
      <dsp:nvSpPr>
        <dsp:cNvPr id="0" name=""/>
        <dsp:cNvSpPr/>
      </dsp:nvSpPr>
      <dsp:spPr>
        <a:xfrm>
          <a:off x="5229480" y="1662835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Closure</a:t>
          </a:r>
          <a:endParaRPr lang="en-CA" sz="1800" kern="1200" noProof="0" dirty="0"/>
        </a:p>
      </dsp:txBody>
      <dsp:txXfrm>
        <a:off x="5229480" y="1662835"/>
        <a:ext cx="1753623" cy="618925"/>
      </dsp:txXfrm>
    </dsp:sp>
    <dsp:sp modelId="{359F6267-76AF-D145-B764-86DE4DCF0F0E}">
      <dsp:nvSpPr>
        <dsp:cNvPr id="0" name=""/>
        <dsp:cNvSpPr/>
      </dsp:nvSpPr>
      <dsp:spPr>
        <a:xfrm>
          <a:off x="529141" y="2568301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F9CF9-BE5C-6844-B869-AB64739E0F69}">
      <dsp:nvSpPr>
        <dsp:cNvPr id="0" name=""/>
        <dsp:cNvSpPr/>
      </dsp:nvSpPr>
      <dsp:spPr>
        <a:xfrm>
          <a:off x="626564" y="2659993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491" b="-155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F7F6B-05B4-FD44-842B-754DDBA24B42}">
      <dsp:nvSpPr>
        <dsp:cNvPr id="0" name=""/>
        <dsp:cNvSpPr/>
      </dsp:nvSpPr>
      <dsp:spPr>
        <a:xfrm>
          <a:off x="626564" y="4150000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Proximity</a:t>
          </a:r>
          <a:endParaRPr lang="en-CA" sz="1800" kern="1200" noProof="0" dirty="0"/>
        </a:p>
      </dsp:txBody>
      <dsp:txXfrm>
        <a:off x="626564" y="4150000"/>
        <a:ext cx="1753623" cy="618925"/>
      </dsp:txXfrm>
    </dsp:sp>
    <dsp:sp modelId="{F2DD8E6C-6375-7747-ADE1-F078E7A935CA}">
      <dsp:nvSpPr>
        <dsp:cNvPr id="0" name=""/>
        <dsp:cNvSpPr/>
      </dsp:nvSpPr>
      <dsp:spPr>
        <a:xfrm>
          <a:off x="2830598" y="2568301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B760-18CB-974C-938E-1D0C9F5C365C}">
      <dsp:nvSpPr>
        <dsp:cNvPr id="0" name=""/>
        <dsp:cNvSpPr/>
      </dsp:nvSpPr>
      <dsp:spPr>
        <a:xfrm>
          <a:off x="2928022" y="2659993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484" b="-1051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B8C38-0365-0645-A506-DCF13629E11A}">
      <dsp:nvSpPr>
        <dsp:cNvPr id="0" name=""/>
        <dsp:cNvSpPr/>
      </dsp:nvSpPr>
      <dsp:spPr>
        <a:xfrm>
          <a:off x="2928022" y="4150000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Figure/Ground</a:t>
          </a:r>
          <a:endParaRPr lang="en-CA" sz="1800" kern="1200" noProof="0" dirty="0"/>
        </a:p>
      </dsp:txBody>
      <dsp:txXfrm>
        <a:off x="2928022" y="4150000"/>
        <a:ext cx="1753623" cy="618925"/>
      </dsp:txXfrm>
    </dsp:sp>
    <dsp:sp modelId="{ADE61E6B-4FB3-4947-A1AC-BE07F598A538}">
      <dsp:nvSpPr>
        <dsp:cNvPr id="0" name=""/>
        <dsp:cNvSpPr/>
      </dsp:nvSpPr>
      <dsp:spPr>
        <a:xfrm>
          <a:off x="5132056" y="2568301"/>
          <a:ext cx="1948470" cy="2292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143B-75C8-604D-A120-E0D440861A0D}">
      <dsp:nvSpPr>
        <dsp:cNvPr id="0" name=""/>
        <dsp:cNvSpPr/>
      </dsp:nvSpPr>
      <dsp:spPr>
        <a:xfrm>
          <a:off x="5229480" y="2658563"/>
          <a:ext cx="1753623" cy="1490006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497" b="-2050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753F-336C-AC40-930C-15DD6C90F6F3}">
      <dsp:nvSpPr>
        <dsp:cNvPr id="0" name=""/>
        <dsp:cNvSpPr/>
      </dsp:nvSpPr>
      <dsp:spPr>
        <a:xfrm>
          <a:off x="5229480" y="4150000"/>
          <a:ext cx="1753623" cy="61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/>
            <a:t>Symmetry and Order</a:t>
          </a:r>
          <a:endParaRPr lang="en-CA" sz="1800" kern="1200" noProof="0" dirty="0"/>
        </a:p>
      </dsp:txBody>
      <dsp:txXfrm>
        <a:off x="5229480" y="4150000"/>
        <a:ext cx="1753623" cy="618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06F1-B064-2341-819D-80C8BC5C80C6}">
      <dsp:nvSpPr>
        <dsp:cNvPr id="0" name=""/>
        <dsp:cNvSpPr/>
      </dsp:nvSpPr>
      <dsp:spPr>
        <a:xfrm>
          <a:off x="0" y="9265"/>
          <a:ext cx="11360800" cy="41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noProof="0" dirty="0"/>
            <a:t>Context</a:t>
          </a:r>
          <a:endParaRPr lang="en-CA" sz="1800" kern="1200" noProof="0" dirty="0"/>
        </a:p>
      </dsp:txBody>
      <dsp:txXfrm>
        <a:off x="20390" y="29655"/>
        <a:ext cx="11320020" cy="376909"/>
      </dsp:txXfrm>
    </dsp:sp>
    <dsp:sp modelId="{CBB4E4A2-FDF2-5D4C-8416-9458119FB064}">
      <dsp:nvSpPr>
        <dsp:cNvPr id="0" name=""/>
        <dsp:cNvSpPr/>
      </dsp:nvSpPr>
      <dsp:spPr>
        <a:xfrm>
          <a:off x="0" y="426955"/>
          <a:ext cx="11360800" cy="5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noProof="0" dirty="0"/>
            <a:t>Each social media platform has a unique context, which evolves over time.</a:t>
          </a:r>
          <a:endParaRPr lang="en-C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noProof="0" dirty="0"/>
            <a:t>Miscommunication can result from not tailoring messages to the specific platform. </a:t>
          </a:r>
          <a:endParaRPr lang="en-CA" sz="1800" kern="1200" noProof="0" dirty="0"/>
        </a:p>
      </dsp:txBody>
      <dsp:txXfrm>
        <a:off x="0" y="426955"/>
        <a:ext cx="11360800" cy="575977"/>
      </dsp:txXfrm>
    </dsp:sp>
    <dsp:sp modelId="{6912BE9F-4E95-194A-A86A-1A4AD1738144}">
      <dsp:nvSpPr>
        <dsp:cNvPr id="0" name=""/>
        <dsp:cNvSpPr/>
      </dsp:nvSpPr>
      <dsp:spPr>
        <a:xfrm>
          <a:off x="0" y="1002933"/>
          <a:ext cx="11360800" cy="417689"/>
        </a:xfrm>
        <a:prstGeom prst="roundRect">
          <a:avLst/>
        </a:prstGeom>
        <a:solidFill>
          <a:schemeClr val="accent2">
            <a:hueOff val="1623800"/>
            <a:satOff val="2915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noProof="0" dirty="0"/>
            <a:t>Purpose</a:t>
          </a:r>
          <a:endParaRPr lang="en-CA" sz="1800" kern="1200" noProof="0" dirty="0"/>
        </a:p>
      </dsp:txBody>
      <dsp:txXfrm>
        <a:off x="20390" y="1023323"/>
        <a:ext cx="11320020" cy="376909"/>
      </dsp:txXfrm>
    </dsp:sp>
    <dsp:sp modelId="{AA436755-B39F-1F41-BAAB-E4C1AE06522D}">
      <dsp:nvSpPr>
        <dsp:cNvPr id="0" name=""/>
        <dsp:cNvSpPr/>
      </dsp:nvSpPr>
      <dsp:spPr>
        <a:xfrm>
          <a:off x="0" y="1420623"/>
          <a:ext cx="113608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noProof="0" dirty="0"/>
            <a:t>Your purpose will determine what platform you use, how you create your message, when you release your message, what amplification tools you’ll use, and much more.</a:t>
          </a:r>
          <a:endParaRPr lang="en-CA" sz="1800" kern="1200" noProof="0" dirty="0"/>
        </a:p>
      </dsp:txBody>
      <dsp:txXfrm>
        <a:off x="0" y="1420623"/>
        <a:ext cx="11360800" cy="521640"/>
      </dsp:txXfrm>
    </dsp:sp>
    <dsp:sp modelId="{450498EF-8EE0-0945-A38F-F4ECBCD79450}">
      <dsp:nvSpPr>
        <dsp:cNvPr id="0" name=""/>
        <dsp:cNvSpPr/>
      </dsp:nvSpPr>
      <dsp:spPr>
        <a:xfrm>
          <a:off x="0" y="1942263"/>
          <a:ext cx="11360800" cy="417689"/>
        </a:xfrm>
        <a:prstGeom prst="roundRect">
          <a:avLst/>
        </a:prstGeom>
        <a:solidFill>
          <a:schemeClr val="accent2">
            <a:hueOff val="3247601"/>
            <a:satOff val="5830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noProof="0" dirty="0"/>
            <a:t>Audience</a:t>
          </a:r>
          <a:endParaRPr lang="en-CA" sz="1800" kern="1200" noProof="0" dirty="0"/>
        </a:p>
      </dsp:txBody>
      <dsp:txXfrm>
        <a:off x="20390" y="1962653"/>
        <a:ext cx="11320020" cy="376909"/>
      </dsp:txXfrm>
    </dsp:sp>
    <dsp:sp modelId="{7179AEC1-E6AC-2247-B56F-E34CB0486296}">
      <dsp:nvSpPr>
        <dsp:cNvPr id="0" name=""/>
        <dsp:cNvSpPr/>
      </dsp:nvSpPr>
      <dsp:spPr>
        <a:xfrm>
          <a:off x="0" y="2359953"/>
          <a:ext cx="11360800" cy="57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dirty="0"/>
            <a:t>Audience analysis is key to success online.</a:t>
          </a:r>
          <a:endParaRPr lang="en-C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noProof="0" dirty="0"/>
            <a:t>Social media platforms provide analytics, and external tools can offer more insights.</a:t>
          </a:r>
          <a:endParaRPr lang="en-CA" sz="1800" kern="1200" noProof="0" dirty="0"/>
        </a:p>
      </dsp:txBody>
      <dsp:txXfrm>
        <a:off x="0" y="2359953"/>
        <a:ext cx="11360800" cy="575977"/>
      </dsp:txXfrm>
    </dsp:sp>
    <dsp:sp modelId="{F773E4CE-7E82-CF41-BEC8-70E23511AB2D}">
      <dsp:nvSpPr>
        <dsp:cNvPr id="0" name=""/>
        <dsp:cNvSpPr/>
      </dsp:nvSpPr>
      <dsp:spPr>
        <a:xfrm>
          <a:off x="0" y="2935930"/>
          <a:ext cx="11360800" cy="417689"/>
        </a:xfrm>
        <a:prstGeom prst="roundRect">
          <a:avLst/>
        </a:prstGeom>
        <a:solidFill>
          <a:schemeClr val="accent2">
            <a:hueOff val="4871401"/>
            <a:satOff val="8745"/>
            <a:lumOff val="-5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noProof="0" dirty="0"/>
            <a:t>Message</a:t>
          </a:r>
          <a:endParaRPr lang="en-CA" sz="1800" kern="1200" noProof="0" dirty="0"/>
        </a:p>
      </dsp:txBody>
      <dsp:txXfrm>
        <a:off x="20390" y="2956320"/>
        <a:ext cx="11320020" cy="376909"/>
      </dsp:txXfrm>
    </dsp:sp>
    <dsp:sp modelId="{FD0A7362-6E65-0E4F-A41D-688F2353EC70}">
      <dsp:nvSpPr>
        <dsp:cNvPr id="0" name=""/>
        <dsp:cNvSpPr/>
      </dsp:nvSpPr>
      <dsp:spPr>
        <a:xfrm>
          <a:off x="0" y="3353620"/>
          <a:ext cx="11360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dirty="0"/>
            <a:t>Your purpose and your audience will determine your message</a:t>
          </a:r>
          <a:r>
            <a:rPr lang="en-CA" sz="1800" b="0" i="0" kern="1200" noProof="0" dirty="0"/>
            <a:t>. </a:t>
          </a:r>
          <a:endParaRPr lang="en-CA" sz="1800" kern="1200" noProof="0" dirty="0"/>
        </a:p>
      </dsp:txBody>
      <dsp:txXfrm>
        <a:off x="0" y="3353620"/>
        <a:ext cx="11360800" cy="347760"/>
      </dsp:txXfrm>
    </dsp:sp>
    <dsp:sp modelId="{3287BC73-A1B0-6843-A93F-047DB57C86D3}">
      <dsp:nvSpPr>
        <dsp:cNvPr id="0" name=""/>
        <dsp:cNvSpPr/>
      </dsp:nvSpPr>
      <dsp:spPr>
        <a:xfrm>
          <a:off x="0" y="3701380"/>
          <a:ext cx="11360800" cy="417689"/>
        </a:xfrm>
        <a:prstGeom prst="roundRect">
          <a:avLst/>
        </a:prstGeom>
        <a:solidFill>
          <a:schemeClr val="accent2">
            <a:hueOff val="6495201"/>
            <a:satOff val="11660"/>
            <a:lumOff val="-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noProof="0" dirty="0"/>
            <a:t>Product</a:t>
          </a:r>
          <a:endParaRPr lang="en-CA" sz="1800" kern="1200" noProof="0" dirty="0"/>
        </a:p>
      </dsp:txBody>
      <dsp:txXfrm>
        <a:off x="20390" y="3721770"/>
        <a:ext cx="11320020" cy="376909"/>
      </dsp:txXfrm>
    </dsp:sp>
    <dsp:sp modelId="{1E83CF6D-1FDB-8942-BF74-77CBD1F9FF53}">
      <dsp:nvSpPr>
        <dsp:cNvPr id="0" name=""/>
        <dsp:cNvSpPr/>
      </dsp:nvSpPr>
      <dsp:spPr>
        <a:xfrm>
          <a:off x="0" y="4119070"/>
          <a:ext cx="113608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dirty="0"/>
            <a:t>Your context, message, audience and purpose will lead you to your product. </a:t>
          </a:r>
          <a:endParaRPr lang="en-C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0" i="0" kern="1200" dirty="0"/>
            <a:t>On social media this usually consists of </a:t>
          </a:r>
          <a:r>
            <a:rPr lang="en-CA" sz="1800" b="0" i="0" kern="1200" noProof="0" dirty="0"/>
            <a:t>the platforms you use, message customization, visuals, timing, message frequency, and paid promotions.</a:t>
          </a:r>
          <a:endParaRPr lang="en-CA" sz="1800" kern="1200" noProof="0" dirty="0"/>
        </a:p>
      </dsp:txBody>
      <dsp:txXfrm>
        <a:off x="0" y="4119070"/>
        <a:ext cx="11360800" cy="8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42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0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56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57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07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24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04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55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48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37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r"/>
            <a:r>
              <a:rPr lang="en-CA" dirty="0"/>
              <a:t>Organizational Business Communication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3415" y="3621216"/>
            <a:ext cx="11683442" cy="11183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6: Using Visuals in Social Media Communication</a:t>
            </a: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Revising Graphics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608965" indent="-457200">
              <a:buFont typeface="+mj-lt"/>
              <a:buAutoNum type="arabicPeriod" startAt="3"/>
            </a:pP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Sentence-level Review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Check and vary sentence length.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Analyze the verbs-to-words ratio.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Use concrete, strong, active verbs.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Create a clear Actor/Action relationship.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Keep subjects and verbs close together and near the sentence's beginning.</a:t>
            </a:r>
          </a:p>
          <a:p>
            <a:pPr marL="608965" indent="-457200">
              <a:buFont typeface="+mj-lt"/>
              <a:buAutoNum type="arabicPeriod" startAt="4"/>
            </a:pP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Word-level Review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Use concrete and specific words.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Match your vocabulary to your audience.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Use clear, plain language.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Avoid “sound bite” phrases that have no real meaning.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Avoid clichés, colloquial expressions, and slang.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Use second person (you) pronouns carefully and sparingly.</a:t>
            </a:r>
          </a:p>
          <a:p>
            <a:pPr marL="1389989" lvl="1" indent="-457200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Avoid "ad speak" and opt for objective, measurable descriptors.</a:t>
            </a:r>
          </a:p>
          <a:p>
            <a:pPr marL="151765" indent="0">
              <a:buNone/>
            </a:pPr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  <a:p>
            <a:pPr marL="608965" indent="-457200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Social Media Communication in the Workplace</a:t>
            </a:r>
          </a:p>
        </p:txBody>
      </p:sp>
      <p:graphicFrame>
        <p:nvGraphicFramePr>
          <p:cNvPr id="4" name="Diagrama 3" descr="1.Context&#10;•Each social media platform has a unique context, which evolves over time.&#10;•Miscommunication can result from not tailoring messages to the specific platform. &#10;2. Purpose&#10;•Your purpose will determine what platform you use, how you create your message, when you release your message, what amplification tools you’ll use, and much more.&#10;3. Audience&#10;•Audience analysis is key to success online.&#10;•Social media platforms provide analytics, and external tools can offer more insights.&#10;4. Message&#10;•Your purpose and your audience will determine your message. &#10;5. Product&#10;•Your context, message, audience and purpose will lead you to your product. &#10;•On social media this usually consists of the platforms you use, message customization, visuals, timing, message frequency, and paid promotions.&#10;">
            <a:extLst>
              <a:ext uri="{FF2B5EF4-FFF2-40B4-BE49-F238E27FC236}">
                <a16:creationId xmlns:a16="http://schemas.microsoft.com/office/drawing/2014/main" id="{AF4F02DC-425D-E2A7-15B9-6185F52CD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976288"/>
              </p:ext>
            </p:extLst>
          </p:nvPr>
        </p:nvGraphicFramePr>
        <p:xfrm>
          <a:off x="415600" y="1357067"/>
          <a:ext cx="11360800" cy="495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3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Visual design is important because people don’t read workplace documents for fun.  Your job is to make documents as readable and usable as possible.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Before you design your document, define your purpose and think about your audience.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To make sure that everyone can benefit from your graphics, consider accessibility.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Gestalt Theory helps us to think about how the document functions as a whole. The six principles of Gestalt Theory are: similarity, continuation, closure, proximity, figure/ground segregation and symmetry.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designing charts and graphs, think about what relationship you’re trying to show.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It’s important to revise graphics and other document design elements.</a:t>
            </a:r>
          </a:p>
          <a:p>
            <a:pPr marL="494665" indent="-342900">
              <a:lnSpc>
                <a:spcPct val="114999"/>
              </a:lnSpc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Social media is a key piece of many businesses’ marketing, customer service and communication strategies.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494665" indent="-342900">
              <a:lnSpc>
                <a:spcPct val="114999"/>
              </a:lnSpc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Before you communicate on social media, use the CMAPP model to make sure that you are being effective.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151765" indent="0">
              <a:buNone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1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Questions For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sort of visuals do you find persuasive?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Have you ever encountered a chart or graph that’s misleading or unethical? Why was it unethical?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does good document design look like to you?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If you have experience with more than one culture, how does graphic design change between the cultures you’ve experienced?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colours do you feel are calming? What give you energy?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Would you agree that people expect more visuals these days? Why or why not?</a:t>
            </a:r>
          </a:p>
          <a:p>
            <a:pPr marL="608965" indent="-457200">
              <a:lnSpc>
                <a:spcPct val="114999"/>
              </a:lnSpc>
              <a:buFont typeface="Arial"/>
              <a:buAutoNum type="arabicPeriod"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608965" indent="-457200">
              <a:buFont typeface="+mj-lt"/>
              <a:buAutoNum type="arabicPeriod"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6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latin typeface="+mj-lt"/>
              </a:rPr>
              <a:t>Learning Outcomes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By the end of this chapter you will be able to:</a:t>
            </a:r>
            <a:endParaRPr lang="en-US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endParaRPr lang="en-CA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Examine how audience analysis impacts visual design.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List different types of graphics.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Investigate why some visuals are more effective than others using Gestalt Theory </a:t>
            </a:r>
          </a:p>
          <a:p>
            <a:pPr marL="342900" indent="-342900">
              <a:buFont typeface="Arial"/>
              <a:buChar char="•"/>
            </a:pPr>
            <a:r>
              <a:rPr lang="en-CA" sz="2000">
                <a:solidFill>
                  <a:schemeClr val="tx1">
                    <a:lumMod val="50000"/>
                  </a:schemeClr>
                </a:solidFill>
                <a:cs typeface="Arial"/>
              </a:rPr>
              <a:t>Execute effective graphic selection to fit your purpose</a:t>
            </a:r>
            <a:endParaRPr lang="en-CA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Demonstrate how to integrate your graphic into a document, cite it, and revise it.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Apply the communication strategies you've learned throughout the textbook to social media.</a:t>
            </a:r>
          </a:p>
          <a:p>
            <a:endParaRPr lang="en-CA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Consider these questions about your social media usage: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How many hours per day do you spend online? What sort of platforms do you use? Why do you use these platforms?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Are you the same person online as you are in real life? Why or why not?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If you use multiple social media platforms, do you behave the same way on each one? Explain any differences you see on different social media platforms.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If you use social media, how do you use it? Do you comment? Create content? Have discussions? Just observe?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How often do you think about privacy online? Do you take any steps to protect your privacy?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impact has social media had on your life?</a:t>
            </a:r>
          </a:p>
          <a:p>
            <a:pPr marL="608965" indent="-457200">
              <a:buFont typeface="+mj-lt"/>
              <a:buAutoNum type="arabicPeriod"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Audience Analysis in Document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All documents have a purpose—to persuade, to inform, to instruct, to entertain—but the first and foremost purpose of any document is to be read.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Choose document design elements that make your document “user friendly” for the target audience.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People do not read technical writing for pleasure; they read it because they have to. Your job is to make their reading process as easy, clear, useful and efficient as possible.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For designing a document, you must define your purpose, understand your audience, and choose design features that will best achieve your purpose and best suit the target audience.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Understand the rhetorical situation: Who, what, why, and how to convey the message effectively.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Consider both organization (paragraphs, headings, lists) and overall design choices, including charts and graphs.</a:t>
            </a: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7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Types of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653916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You can use graphics to represent the following elements in your writing:</a:t>
            </a: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Diagrama 3" descr="1. Objects:&#10;- Use drawings, diagrams, photographs, maps, and schematics to represent physical objects.&#10;2. Numbers:&#10;- Present numerical data with tables, bar charts, pie charts, and line graphs.&#10;3. Concepts:&#10;- Depict nonphysical, conceptual elements and their relationships using graphics like organization charts.&#10;Words&#10; Use graphics to highlight key definitions, points, or extended examples with visually distinct formatting&#10;">
            <a:extLst>
              <a:ext uri="{FF2B5EF4-FFF2-40B4-BE49-F238E27FC236}">
                <a16:creationId xmlns:a16="http://schemas.microsoft.com/office/drawing/2014/main" id="{B2D5BB0F-8934-A6B7-8E96-CEB1C4483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56007"/>
              </p:ext>
            </p:extLst>
          </p:nvPr>
        </p:nvGraphicFramePr>
        <p:xfrm>
          <a:off x="415600" y="2134891"/>
          <a:ext cx="11533593" cy="242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316F1D-0F3A-686C-BE43-D548A95A4AE2}"/>
              </a:ext>
            </a:extLst>
          </p:cNvPr>
          <p:cNvSpPr txBox="1">
            <a:spLocks/>
          </p:cNvSpPr>
          <p:nvPr/>
        </p:nvSpPr>
        <p:spPr>
          <a:xfrm>
            <a:off x="415599" y="4564251"/>
            <a:ext cx="11360799" cy="191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46" marR="0" lvl="0" indent="-28575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80808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1219170" marR="0" lvl="1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1765" indent="0">
              <a:buNone/>
            </a:pPr>
            <a:r>
              <a:rPr lang="en-CA" sz="2000" b="1" kern="0" dirty="0">
                <a:solidFill>
                  <a:schemeClr val="tx1">
                    <a:lumMod val="50000"/>
                  </a:schemeClr>
                </a:solidFill>
              </a:rPr>
              <a:t>Creating Accessible Graphics</a:t>
            </a:r>
          </a:p>
          <a:p>
            <a:pPr marL="494665" indent="-342900"/>
            <a:r>
              <a:rPr lang="en-CA" sz="2000" kern="0" dirty="0">
                <a:solidFill>
                  <a:schemeClr val="tx1">
                    <a:lumMod val="50000"/>
                  </a:schemeClr>
                </a:solidFill>
              </a:rPr>
              <a:t>Ensure everyone benefits from graphics.</a:t>
            </a:r>
          </a:p>
          <a:p>
            <a:pPr marL="494665" indent="-342900"/>
            <a:r>
              <a:rPr lang="en-CA" sz="2000" kern="0" dirty="0">
                <a:solidFill>
                  <a:schemeClr val="tx1">
                    <a:lumMod val="50000"/>
                  </a:schemeClr>
                </a:solidFill>
              </a:rPr>
              <a:t>Write alt text for photos for screen reader users.</a:t>
            </a:r>
          </a:p>
          <a:p>
            <a:pPr marL="494665" indent="-342900"/>
            <a:r>
              <a:rPr lang="en-CA" sz="2000" kern="0" dirty="0">
                <a:solidFill>
                  <a:schemeClr val="tx1">
                    <a:lumMod val="50000"/>
                  </a:schemeClr>
                </a:solidFill>
              </a:rPr>
              <a:t>Choose color palettes suitable for colorblind individuals and diverse cultures.</a:t>
            </a:r>
          </a:p>
          <a:p>
            <a:pPr marL="494665" indent="-342900"/>
            <a:r>
              <a:rPr lang="en-CA" sz="2000" kern="0" dirty="0">
                <a:solidFill>
                  <a:schemeClr val="tx1">
                    <a:lumMod val="50000"/>
                  </a:schemeClr>
                </a:solidFill>
              </a:rPr>
              <a:t>Explore </a:t>
            </a:r>
            <a:r>
              <a:rPr lang="en-CA" sz="2000" kern="0" dirty="0" err="1">
                <a:solidFill>
                  <a:schemeClr val="tx1">
                    <a:lumMod val="50000"/>
                  </a:schemeClr>
                </a:solidFill>
              </a:rPr>
              <a:t>Karwai</a:t>
            </a:r>
            <a:r>
              <a:rPr lang="en-CA" sz="2000" kern="0" dirty="0">
                <a:solidFill>
                  <a:schemeClr val="tx1">
                    <a:lumMod val="50000"/>
                  </a:schemeClr>
                </a:solidFill>
              </a:rPr>
              <a:t> Pun's accessible graphics for inspiration and application.</a:t>
            </a:r>
          </a:p>
          <a:p>
            <a:pPr marL="494665" indent="-342900"/>
            <a:endParaRPr lang="en-CA" sz="2000" kern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Gestalt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398591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Gestalt Theory is framework of understanding how people look at visuals as a whole.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 was developed in the 1920s by the German psychologists Max Wertheimer, Wolfgang Kohler, and Kurt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Koffka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There are six basic Gestalt principles.</a:t>
            </a:r>
          </a:p>
          <a:p>
            <a:pPr marL="151765" indent="0">
              <a:buNone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Diagrama 3" descr="- Similarity&#10;- Continuation&#10;- Closure&#10;- Proximity&#10;- Figure/Ground&#10;- Symmetry and Order&#10;">
            <a:extLst>
              <a:ext uri="{FF2B5EF4-FFF2-40B4-BE49-F238E27FC236}">
                <a16:creationId xmlns:a16="http://schemas.microsoft.com/office/drawing/2014/main" id="{DD404F05-8C58-575E-8BBE-48B612178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818163"/>
              </p:ext>
            </p:extLst>
          </p:nvPr>
        </p:nvGraphicFramePr>
        <p:xfrm>
          <a:off x="4401519" y="1369577"/>
          <a:ext cx="7609668" cy="494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0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Working With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Graphics should never be for decoration. Instead, they should have a clear purpose and help the reader to understand something in your document that would be difficult to show with text alone.</a:t>
            </a:r>
          </a:p>
          <a:p>
            <a:pPr marL="494665" indent="-342900"/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Select graphics that align with your document's purpose and content. </a:t>
            </a:r>
          </a:p>
          <a:p>
            <a:pPr marL="494665" indent="-342900"/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Explore various </a:t>
            </a:r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types of charts 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for different data presentations, including line graphs, tables, bar graphs, pie charts, checklists, flowcharts, infographics, Venn diagrams, organizational trees, and Gantt charts.</a:t>
            </a:r>
          </a:p>
          <a:p>
            <a:pPr marL="494665" indent="-342900"/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Use tools 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like Excel, Word, Google Docs, or chart generators to create graphics, ensuring clear labeling.</a:t>
            </a:r>
          </a:p>
          <a:p>
            <a:pPr marL="494665" indent="-342900"/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Insert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 the graphic close to the corresponding text and use lead-in and lead-out statements to provide context.</a:t>
            </a:r>
          </a:p>
          <a:p>
            <a:pPr marL="494665" indent="-342900"/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Title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 your graphic clearly, add </a:t>
            </a:r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alt text 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for accessibility, and include in-text citations for borrowed graphics.</a:t>
            </a:r>
          </a:p>
          <a:p>
            <a:pPr marL="494665" indent="-342900"/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Properly </a:t>
            </a:r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cite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CA" sz="1900" b="1" dirty="0">
                <a:solidFill>
                  <a:schemeClr val="tx1">
                    <a:lumMod val="50000"/>
                  </a:schemeClr>
                </a:solidFill>
              </a:rPr>
              <a:t>reference</a:t>
            </a:r>
            <a:r>
              <a:rPr lang="en-CA" sz="1900" dirty="0">
                <a:solidFill>
                  <a:schemeClr val="tx1">
                    <a:lumMod val="50000"/>
                  </a:schemeClr>
                </a:solidFill>
              </a:rPr>
              <a:t> any borrowed graphics in the figure title and your reference list.</a:t>
            </a:r>
          </a:p>
          <a:p>
            <a:pPr marL="494665" indent="-342900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Revising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Revision checklist: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Document-level Review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Ensure all required content is included.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Confirm clear and descriptive titles, headings, subheadings, and figure labels.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Maintain appropriate spacing around visual elements.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Ensure logical flow of ideas and their alignment with textual content.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Prioritize reader-centered prose.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Maintain an appropriate tone (neutral, objective, constructive, formal).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Paragraph-level Review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Start each paragraph with a topic sentence.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Add coherent transitions between sentences.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Remove irrelevant information.</a:t>
            </a:r>
          </a:p>
          <a:p>
            <a:pPr marL="1389989" lvl="1" indent="-4572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Maintain reasonable paragraph length (5-10 lines).</a:t>
            </a:r>
          </a:p>
          <a:p>
            <a:pPr marL="151765" indent="0">
              <a:buNone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608965" indent="-4572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38862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B09974-F33F-45C2-B79F-6C998C6E05D3}">
  <ds:schemaRefs>
    <ds:schemaRef ds:uri="3bcca7c6-e078-4369-806b-4ead88abfa08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8d9f5a15-a802-46f3-973e-7937d604f1b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1363</Words>
  <Application>Microsoft Office PowerPoint</Application>
  <PresentationFormat>Widescreen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Frutiger LT Std 55 Roman</vt:lpstr>
      <vt:lpstr>Roboto</vt:lpstr>
      <vt:lpstr>Geometric</vt:lpstr>
      <vt:lpstr>Geometric</vt:lpstr>
      <vt:lpstr>Organizational Business Communication</vt:lpstr>
      <vt:lpstr>Questions For Reflection</vt:lpstr>
      <vt:lpstr>Learning Outcomes</vt:lpstr>
      <vt:lpstr>Consider these questions about your social media usage: </vt:lpstr>
      <vt:lpstr>Audience Analysis in Document Design</vt:lpstr>
      <vt:lpstr>Types of Graphics</vt:lpstr>
      <vt:lpstr>Gestalt Theory</vt:lpstr>
      <vt:lpstr>Working With Graphics</vt:lpstr>
      <vt:lpstr>Revising Graphics</vt:lpstr>
      <vt:lpstr>Revising Graphics II</vt:lpstr>
      <vt:lpstr>Social Media Communication in the Workplace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Using Visuals in Social Media Communication</dc:title>
  <dc:subject>Organizational Business Communication</dc:subject>
  <cp:lastModifiedBy>Stracuzzi, Andrew</cp:lastModifiedBy>
  <dcterms:created xsi:type="dcterms:W3CDTF">2023-05-25T13:46:06Z</dcterms:created>
  <dcterms:modified xsi:type="dcterms:W3CDTF">2024-01-05T20:19:40Z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