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5"/>
  </p:notesMasterIdLst>
  <p:sldIdLst>
    <p:sldId id="259" r:id="rId6"/>
    <p:sldId id="258" r:id="rId7"/>
    <p:sldId id="282" r:id="rId8"/>
    <p:sldId id="304" r:id="rId9"/>
    <p:sldId id="311" r:id="rId10"/>
    <p:sldId id="312" r:id="rId11"/>
    <p:sldId id="313" r:id="rId12"/>
    <p:sldId id="314"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143037-D0BC-00DB-365B-E3F8EEF11945}" name="Fraser, Carrie" initials="FC" userId="S::cfraser@fanshawec.ca::c63d50ee-fed4-4009-af65-00b166157b01" providerId="AD"/>
  <p188:author id="{535748F4-E90C-8842-DB08-C530E31A40E3}" name="Stracuzzi, Andrew" initials="AS" userId="S::astracuzzi@fanshawec.ca::35167598-ed26-45ef-b183-b7efd547e62a" providerId="AD"/>
  <p188:author id="{86180DFE-A021-F22A-F4D4-7DE6F739E580}" name="Ceron Salas, Stephany" initials="CS" userId="S::s_ceronsalas@fanshawec.ca::85a2f896-e1a9-46ee-ae81-f85b0fb32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5764A-B5B9-C43B-2B30-60BBF19B353B}" v="19" dt="2023-10-11T21:03:07.552"/>
    <p1510:client id="{3033E67E-11CB-7328-FBA0-E560D8DE55EC}" v="74" dt="2023-12-15T18:23:12.454"/>
    <p1510:client id="{4D8D20D4-FDAB-32A3-1C07-43411BBFF0D5}" v="4" dt="2023-11-13T14:30:48.018"/>
    <p1510:client id="{9ABBEE16-0932-FAAB-A6EC-381E697260A3}" v="28" dt="2023-10-11T18:35:55.183"/>
    <p1510:client id="{AD88F168-92A6-1490-DDAD-36438CFC9AC8}" v="30" dt="2023-10-17T15:04:03.774"/>
    <p1510:client id="{F9248F23-B1EC-39F2-1DE7-4C1D256E18F6}" v="2" dt="2023-11-14T15:33:50.3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18" autoAdjust="0"/>
    <p:restoredTop sz="77969" autoAdjust="0"/>
  </p:normalViewPr>
  <p:slideViewPr>
    <p:cSldViewPr snapToGrid="0">
      <p:cViewPr varScale="1">
        <p:scale>
          <a:sx n="65" d="100"/>
          <a:sy n="65" d="100"/>
        </p:scale>
        <p:origin x="811" y="48"/>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Carrie" userId="S::cfraser@fanshawec.ca::c63d50ee-fed4-4009-af65-00b166157b01" providerId="AD" clId="Web-{3033E67E-11CB-7328-FBA0-E560D8DE55EC}"/>
    <pc:docChg chg="modSld">
      <pc:chgData name="Fraser, Carrie" userId="S::cfraser@fanshawec.ca::c63d50ee-fed4-4009-af65-00b166157b01" providerId="AD" clId="Web-{3033E67E-11CB-7328-FBA0-E560D8DE55EC}" dt="2023-12-15T18:23:12.454" v="41" actId="20577"/>
      <pc:docMkLst>
        <pc:docMk/>
      </pc:docMkLst>
      <pc:sldChg chg="modSp">
        <pc:chgData name="Fraser, Carrie" userId="S::cfraser@fanshawec.ca::c63d50ee-fed4-4009-af65-00b166157b01" providerId="AD" clId="Web-{3033E67E-11CB-7328-FBA0-E560D8DE55EC}" dt="2023-12-15T18:19:22.732" v="38" actId="20577"/>
        <pc:sldMkLst>
          <pc:docMk/>
          <pc:sldMk cId="1277037926" sldId="258"/>
        </pc:sldMkLst>
        <pc:spChg chg="mod">
          <ac:chgData name="Fraser, Carrie" userId="S::cfraser@fanshawec.ca::c63d50ee-fed4-4009-af65-00b166157b01" providerId="AD" clId="Web-{3033E67E-11CB-7328-FBA0-E560D8DE55EC}" dt="2023-12-15T18:19:22.732" v="38" actId="20577"/>
          <ac:spMkLst>
            <pc:docMk/>
            <pc:sldMk cId="1277037926" sldId="258"/>
            <ac:spMk id="3" creationId="{2F601BB8-3609-72B5-46C0-77D7432FB032}"/>
          </ac:spMkLst>
        </pc:spChg>
      </pc:sldChg>
      <pc:sldChg chg="modSp">
        <pc:chgData name="Fraser, Carrie" userId="S::cfraser@fanshawec.ca::c63d50ee-fed4-4009-af65-00b166157b01" providerId="AD" clId="Web-{3033E67E-11CB-7328-FBA0-E560D8DE55EC}" dt="2023-12-15T18:23:12.454" v="41" actId="20577"/>
        <pc:sldMkLst>
          <pc:docMk/>
          <pc:sldMk cId="3688472373" sldId="314"/>
        </pc:sldMkLst>
        <pc:spChg chg="mod">
          <ac:chgData name="Fraser, Carrie" userId="S::cfraser@fanshawec.ca::c63d50ee-fed4-4009-af65-00b166157b01" providerId="AD" clId="Web-{3033E67E-11CB-7328-FBA0-E560D8DE55EC}" dt="2023-12-15T18:23:12.454" v="41" actId="20577"/>
          <ac:spMkLst>
            <pc:docMk/>
            <pc:sldMk cId="3688472373" sldId="314"/>
            <ac:spMk id="3" creationId="{D431E55E-A8A4-B238-8FBF-F969DB59E199}"/>
          </ac:spMkLst>
        </pc:spChg>
      </pc:sldChg>
    </pc:docChg>
  </pc:docChgLst>
  <pc:docChgLst>
    <pc:chgData name="Ceron Salas, Stephany" userId="S::s_ceronsalas@fanshawec.ca::85a2f896-e1a9-46ee-ae81-f85b0fb32b18" providerId="AD" clId="Web-{F9248F23-B1EC-39F2-1DE7-4C1D256E18F6}"/>
    <pc:docChg chg="mod">
      <pc:chgData name="Ceron Salas, Stephany" userId="S::s_ceronsalas@fanshawec.ca::85a2f896-e1a9-46ee-ae81-f85b0fb32b18" providerId="AD" clId="Web-{F9248F23-B1EC-39F2-1DE7-4C1D256E18F6}" dt="2023-11-14T15:33:50.340" v="1"/>
      <pc:docMkLst>
        <pc:docMk/>
      </pc:docMkLst>
      <pc:sldChg chg="modCm">
        <pc:chgData name="Ceron Salas, Stephany" userId="S::s_ceronsalas@fanshawec.ca::85a2f896-e1a9-46ee-ae81-f85b0fb32b18" providerId="AD" clId="Web-{F9248F23-B1EC-39F2-1DE7-4C1D256E18F6}" dt="2023-11-14T15:33:50.340" v="1"/>
        <pc:sldMkLst>
          <pc:docMk/>
          <pc:sldMk cId="4013565025" sldId="259"/>
        </pc:sldMkLst>
        <pc:extLst>
          <p:ext xmlns:p="http://schemas.openxmlformats.org/presentationml/2006/main" uri="{D6D511B9-2390-475A-947B-AFAB55BFBCF1}">
            <pc226:cmChg xmlns:pc226="http://schemas.microsoft.com/office/powerpoint/2022/06/main/command" chg="mod modRxn">
              <pc226:chgData name="Ceron Salas, Stephany" userId="S::s_ceronsalas@fanshawec.ca::85a2f896-e1a9-46ee-ae81-f85b0fb32b18" providerId="AD" clId="Web-{F9248F23-B1EC-39F2-1DE7-4C1D256E18F6}" dt="2023-11-14T15:33:50.340" v="1"/>
              <pc2:cmMkLst xmlns:pc2="http://schemas.microsoft.com/office/powerpoint/2019/9/main/command">
                <pc:docMk/>
                <pc:sldMk cId="4013565025" sldId="259"/>
                <pc2:cmMk id="{53C665D6-AD71-4CD2-8470-E4BE3DB82FCF}"/>
              </pc2:cmMkLst>
            </pc226:cmChg>
          </p:ext>
        </pc:extLst>
      </pc:sldChg>
    </pc:docChg>
  </pc:docChgLst>
  <pc:docChgLst>
    <pc:chgData name="Ceron Salas, Stephany" userId="S::s_ceronsalas@fanshawec.ca::85a2f896-e1a9-46ee-ae81-f85b0fb32b18" providerId="AD" clId="Web-{AD88F168-92A6-1490-DDAD-36438CFC9AC8}"/>
    <pc:docChg chg="addSld modSld sldOrd">
      <pc:chgData name="Ceron Salas, Stephany" userId="S::s_ceronsalas@fanshawec.ca::85a2f896-e1a9-46ee-ae81-f85b0fb32b18" providerId="AD" clId="Web-{AD88F168-92A6-1490-DDAD-36438CFC9AC8}" dt="2023-10-17T15:04:03.774" v="26"/>
      <pc:docMkLst>
        <pc:docMk/>
      </pc:docMkLst>
      <pc:sldChg chg="modSp">
        <pc:chgData name="Ceron Salas, Stephany" userId="S::s_ceronsalas@fanshawec.ca::85a2f896-e1a9-46ee-ae81-f85b0fb32b18" providerId="AD" clId="Web-{AD88F168-92A6-1490-DDAD-36438CFC9AC8}" dt="2023-10-17T14:59:52.675" v="9" actId="20577"/>
        <pc:sldMkLst>
          <pc:docMk/>
          <pc:sldMk cId="1277037926" sldId="258"/>
        </pc:sldMkLst>
        <pc:spChg chg="mod">
          <ac:chgData name="Ceron Salas, Stephany" userId="S::s_ceronsalas@fanshawec.ca::85a2f896-e1a9-46ee-ae81-f85b0fb32b18" providerId="AD" clId="Web-{AD88F168-92A6-1490-DDAD-36438CFC9AC8}" dt="2023-10-17T14:59:52.675" v="9" actId="20577"/>
          <ac:spMkLst>
            <pc:docMk/>
            <pc:sldMk cId="1277037926" sldId="258"/>
            <ac:spMk id="3" creationId="{2F601BB8-3609-72B5-46C0-77D7432FB032}"/>
          </ac:spMkLst>
        </pc:spChg>
      </pc:sldChg>
      <pc:sldChg chg="modSp">
        <pc:chgData name="Ceron Salas, Stephany" userId="S::s_ceronsalas@fanshawec.ca::85a2f896-e1a9-46ee-ae81-f85b0fb32b18" providerId="AD" clId="Web-{AD88F168-92A6-1490-DDAD-36438CFC9AC8}" dt="2023-10-17T14:59:13.455" v="4" actId="20577"/>
        <pc:sldMkLst>
          <pc:docMk/>
          <pc:sldMk cId="4013565025" sldId="259"/>
        </pc:sldMkLst>
        <pc:spChg chg="mod">
          <ac:chgData name="Ceron Salas, Stephany" userId="S::s_ceronsalas@fanshawec.ca::85a2f896-e1a9-46ee-ae81-f85b0fb32b18" providerId="AD" clId="Web-{AD88F168-92A6-1490-DDAD-36438CFC9AC8}" dt="2023-10-17T14:59:13.455" v="4" actId="20577"/>
          <ac:spMkLst>
            <pc:docMk/>
            <pc:sldMk cId="4013565025" sldId="259"/>
            <ac:spMk id="81" creationId="{00000000-0000-0000-0000-000000000000}"/>
          </ac:spMkLst>
        </pc:spChg>
      </pc:sldChg>
      <pc:sldChg chg="modSp add">
        <pc:chgData name="Ceron Salas, Stephany" userId="S::s_ceronsalas@fanshawec.ca::85a2f896-e1a9-46ee-ae81-f85b0fb32b18" providerId="AD" clId="Web-{AD88F168-92A6-1490-DDAD-36438CFC9AC8}" dt="2023-10-17T15:00:51.739" v="14" actId="20577"/>
        <pc:sldMkLst>
          <pc:docMk/>
          <pc:sldMk cId="2202845761" sldId="297"/>
        </pc:sldMkLst>
        <pc:spChg chg="mod">
          <ac:chgData name="Ceron Salas, Stephany" userId="S::s_ceronsalas@fanshawec.ca::85a2f896-e1a9-46ee-ae81-f85b0fb32b18" providerId="AD" clId="Web-{AD88F168-92A6-1490-DDAD-36438CFC9AC8}" dt="2023-10-17T15:00:51.739" v="14" actId="20577"/>
          <ac:spMkLst>
            <pc:docMk/>
            <pc:sldMk cId="2202845761" sldId="297"/>
            <ac:spMk id="2" creationId="{4153D77C-7B97-08F6-6F57-FAE66A0744C6}"/>
          </ac:spMkLst>
        </pc:spChg>
      </pc:sldChg>
      <pc:sldChg chg="modSp add">
        <pc:chgData name="Ceron Salas, Stephany" userId="S::s_ceronsalas@fanshawec.ca::85a2f896-e1a9-46ee-ae81-f85b0fb32b18" providerId="AD" clId="Web-{AD88F168-92A6-1490-DDAD-36438CFC9AC8}" dt="2023-10-17T15:02:13.350" v="18" actId="20577"/>
        <pc:sldMkLst>
          <pc:docMk/>
          <pc:sldMk cId="2340647618" sldId="298"/>
        </pc:sldMkLst>
        <pc:spChg chg="mod">
          <ac:chgData name="Ceron Salas, Stephany" userId="S::s_ceronsalas@fanshawec.ca::85a2f896-e1a9-46ee-ae81-f85b0fb32b18" providerId="AD" clId="Web-{AD88F168-92A6-1490-DDAD-36438CFC9AC8}" dt="2023-10-17T15:02:13.350" v="18" actId="20577"/>
          <ac:spMkLst>
            <pc:docMk/>
            <pc:sldMk cId="2340647618" sldId="298"/>
            <ac:spMk id="2" creationId="{4153D77C-7B97-08F6-6F57-FAE66A0744C6}"/>
          </ac:spMkLst>
        </pc:spChg>
      </pc:sldChg>
      <pc:sldChg chg="add">
        <pc:chgData name="Ceron Salas, Stephany" userId="S::s_ceronsalas@fanshawec.ca::85a2f896-e1a9-46ee-ae81-f85b0fb32b18" providerId="AD" clId="Web-{AD88F168-92A6-1490-DDAD-36438CFC9AC8}" dt="2023-10-17T15:02:18.100" v="19"/>
        <pc:sldMkLst>
          <pc:docMk/>
          <pc:sldMk cId="3403948452" sldId="299"/>
        </pc:sldMkLst>
      </pc:sldChg>
      <pc:sldChg chg="add">
        <pc:chgData name="Ceron Salas, Stephany" userId="S::s_ceronsalas@fanshawec.ca::85a2f896-e1a9-46ee-ae81-f85b0fb32b18" providerId="AD" clId="Web-{AD88F168-92A6-1490-DDAD-36438CFC9AC8}" dt="2023-10-17T15:02:18.225" v="20"/>
        <pc:sldMkLst>
          <pc:docMk/>
          <pc:sldMk cId="12996211" sldId="300"/>
        </pc:sldMkLst>
      </pc:sldChg>
      <pc:sldChg chg="add">
        <pc:chgData name="Ceron Salas, Stephany" userId="S::s_ceronsalas@fanshawec.ca::85a2f896-e1a9-46ee-ae81-f85b0fb32b18" providerId="AD" clId="Web-{AD88F168-92A6-1490-DDAD-36438CFC9AC8}" dt="2023-10-17T15:02:18.381" v="21"/>
        <pc:sldMkLst>
          <pc:docMk/>
          <pc:sldMk cId="4104617576" sldId="301"/>
        </pc:sldMkLst>
      </pc:sldChg>
      <pc:sldChg chg="add">
        <pc:chgData name="Ceron Salas, Stephany" userId="S::s_ceronsalas@fanshawec.ca::85a2f896-e1a9-46ee-ae81-f85b0fb32b18" providerId="AD" clId="Web-{AD88F168-92A6-1490-DDAD-36438CFC9AC8}" dt="2023-10-17T15:02:18.522" v="22"/>
        <pc:sldMkLst>
          <pc:docMk/>
          <pc:sldMk cId="4242684997" sldId="302"/>
        </pc:sldMkLst>
      </pc:sldChg>
      <pc:sldChg chg="add">
        <pc:chgData name="Ceron Salas, Stephany" userId="S::s_ceronsalas@fanshawec.ca::85a2f896-e1a9-46ee-ae81-f85b0fb32b18" providerId="AD" clId="Web-{AD88F168-92A6-1490-DDAD-36438CFC9AC8}" dt="2023-10-17T15:02:18.662" v="23"/>
        <pc:sldMkLst>
          <pc:docMk/>
          <pc:sldMk cId="3737440833" sldId="303"/>
        </pc:sldMkLst>
      </pc:sldChg>
      <pc:sldChg chg="add">
        <pc:chgData name="Ceron Salas, Stephany" userId="S::s_ceronsalas@fanshawec.ca::85a2f896-e1a9-46ee-ae81-f85b0fb32b18" providerId="AD" clId="Web-{AD88F168-92A6-1490-DDAD-36438CFC9AC8}" dt="2023-10-17T15:02:18.850" v="24"/>
        <pc:sldMkLst>
          <pc:docMk/>
          <pc:sldMk cId="661274800" sldId="304"/>
        </pc:sldMkLst>
      </pc:sldChg>
      <pc:sldChg chg="add ord">
        <pc:chgData name="Ceron Salas, Stephany" userId="S::s_ceronsalas@fanshawec.ca::85a2f896-e1a9-46ee-ae81-f85b0fb32b18" providerId="AD" clId="Web-{AD88F168-92A6-1490-DDAD-36438CFC9AC8}" dt="2023-10-17T15:04:03.774" v="26"/>
        <pc:sldMkLst>
          <pc:docMk/>
          <pc:sldMk cId="649154225" sldId="305"/>
        </pc:sldMkLst>
      </pc:sldChg>
    </pc:docChg>
  </pc:docChgLst>
  <pc:docChgLst>
    <pc:chgData name="Ceron Salas, Stephany" userId="S::s_ceronsalas@fanshawec.ca::85a2f896-e1a9-46ee-ae81-f85b0fb32b18" providerId="AD" clId="Web-{9ABBEE16-0932-FAAB-A6EC-381E697260A3}"/>
    <pc:docChg chg="modSld">
      <pc:chgData name="Ceron Salas, Stephany" userId="S::s_ceronsalas@fanshawec.ca::85a2f896-e1a9-46ee-ae81-f85b0fb32b18" providerId="AD" clId="Web-{9ABBEE16-0932-FAAB-A6EC-381E697260A3}" dt="2023-10-11T18:35:59.027" v="29" actId="20577"/>
      <pc:docMkLst>
        <pc:docMk/>
      </pc:docMkLst>
      <pc:sldChg chg="modSp">
        <pc:chgData name="Ceron Salas, Stephany" userId="S::s_ceronsalas@fanshawec.ca::85a2f896-e1a9-46ee-ae81-f85b0fb32b18" providerId="AD" clId="Web-{9ABBEE16-0932-FAAB-A6EC-381E697260A3}" dt="2023-10-11T18:35:02.495" v="15"/>
        <pc:sldMkLst>
          <pc:docMk/>
          <pc:sldMk cId="2735448118" sldId="286"/>
        </pc:sldMkLst>
        <pc:graphicFrameChg chg="mod">
          <ac:chgData name="Ceron Salas, Stephany" userId="S::s_ceronsalas@fanshawec.ca::85a2f896-e1a9-46ee-ae81-f85b0fb32b18" providerId="AD" clId="Web-{9ABBEE16-0932-FAAB-A6EC-381E697260A3}" dt="2023-10-11T18:35:02.495" v="15"/>
          <ac:graphicFrameMkLst>
            <pc:docMk/>
            <pc:sldMk cId="2735448118" sldId="286"/>
            <ac:graphicFrameMk id="4" creationId="{FFE36B07-43E5-9DA6-5591-80571599F6C9}"/>
          </ac:graphicFrameMkLst>
        </pc:graphicFrameChg>
      </pc:sldChg>
      <pc:sldChg chg="modSp">
        <pc:chgData name="Ceron Salas, Stephany" userId="S::s_ceronsalas@fanshawec.ca::85a2f896-e1a9-46ee-ae81-f85b0fb32b18" providerId="AD" clId="Web-{9ABBEE16-0932-FAAB-A6EC-381E697260A3}" dt="2023-10-11T18:35:59.027" v="29" actId="20577"/>
        <pc:sldMkLst>
          <pc:docMk/>
          <pc:sldMk cId="719871604" sldId="295"/>
        </pc:sldMkLst>
        <pc:graphicFrameChg chg="mod modGraphic">
          <ac:chgData name="Ceron Salas, Stephany" userId="S::s_ceronsalas@fanshawec.ca::85a2f896-e1a9-46ee-ae81-f85b0fb32b18" providerId="AD" clId="Web-{9ABBEE16-0932-FAAB-A6EC-381E697260A3}" dt="2023-10-11T18:35:59.027" v="29" actId="20577"/>
          <ac:graphicFrameMkLst>
            <pc:docMk/>
            <pc:sldMk cId="719871604" sldId="295"/>
            <ac:graphicFrameMk id="4" creationId="{792A3C1C-4601-0283-B8F3-BD806F0F84A9}"/>
          </ac:graphicFrameMkLst>
        </pc:graphicFrameChg>
      </pc:sldChg>
    </pc:docChg>
  </pc:docChgLst>
  <pc:docChgLst>
    <pc:chgData name="Ceron Salas, Stephany" userId="S::s_ceronsalas@fanshawec.ca::85a2f896-e1a9-46ee-ae81-f85b0fb32b18" providerId="AD" clId="Web-{0915764A-B5B9-C43B-2B30-60BBF19B353B}"/>
    <pc:docChg chg="modSld">
      <pc:chgData name="Ceron Salas, Stephany" userId="S::s_ceronsalas@fanshawec.ca::85a2f896-e1a9-46ee-ae81-f85b0fb32b18" providerId="AD" clId="Web-{0915764A-B5B9-C43B-2B30-60BBF19B353B}" dt="2023-10-11T21:03:07.552" v="17" actId="20577"/>
      <pc:docMkLst>
        <pc:docMk/>
      </pc:docMkLst>
      <pc:sldChg chg="delSp modSp">
        <pc:chgData name="Ceron Salas, Stephany" userId="S::s_ceronsalas@fanshawec.ca::85a2f896-e1a9-46ee-ae81-f85b0fb32b18" providerId="AD" clId="Web-{0915764A-B5B9-C43B-2B30-60BBF19B353B}" dt="2023-10-11T21:01:46.552" v="2" actId="14100"/>
        <pc:sldMkLst>
          <pc:docMk/>
          <pc:sldMk cId="1937360015" sldId="282"/>
        </pc:sldMkLst>
        <pc:spChg chg="mod">
          <ac:chgData name="Ceron Salas, Stephany" userId="S::s_ceronsalas@fanshawec.ca::85a2f896-e1a9-46ee-ae81-f85b0fb32b18" providerId="AD" clId="Web-{0915764A-B5B9-C43B-2B30-60BBF19B353B}" dt="2023-10-11T21:01:46.552" v="2" actId="14100"/>
          <ac:spMkLst>
            <pc:docMk/>
            <pc:sldMk cId="1937360015" sldId="282"/>
            <ac:spMk id="3" creationId="{D431E55E-A8A4-B238-8FBF-F969DB59E199}"/>
          </ac:spMkLst>
        </pc:spChg>
        <pc:spChg chg="del">
          <ac:chgData name="Ceron Salas, Stephany" userId="S::s_ceronsalas@fanshawec.ca::85a2f896-e1a9-46ee-ae81-f85b0fb32b18" providerId="AD" clId="Web-{0915764A-B5B9-C43B-2B30-60BBF19B353B}" dt="2023-10-11T21:01:42.490" v="1"/>
          <ac:spMkLst>
            <pc:docMk/>
            <pc:sldMk cId="1937360015" sldId="282"/>
            <ac:spMk id="6" creationId="{5CFA07BE-02D4-5E06-1F08-45282B9D21FE}"/>
          </ac:spMkLst>
        </pc:spChg>
        <pc:picChg chg="del">
          <ac:chgData name="Ceron Salas, Stephany" userId="S::s_ceronsalas@fanshawec.ca::85a2f896-e1a9-46ee-ae81-f85b0fb32b18" providerId="AD" clId="Web-{0915764A-B5B9-C43B-2B30-60BBF19B353B}" dt="2023-10-11T21:01:40.146" v="0"/>
          <ac:picMkLst>
            <pc:docMk/>
            <pc:sldMk cId="1937360015" sldId="282"/>
            <ac:picMk id="5" creationId="{45900074-8128-4F61-7107-6D2D9B80377C}"/>
          </ac:picMkLst>
        </pc:picChg>
      </pc:sldChg>
      <pc:sldChg chg="modSp">
        <pc:chgData name="Ceron Salas, Stephany" userId="S::s_ceronsalas@fanshawec.ca::85a2f896-e1a9-46ee-ae81-f85b0fb32b18" providerId="AD" clId="Web-{0915764A-B5B9-C43B-2B30-60BBF19B353B}" dt="2023-10-11T21:03:07.552" v="17" actId="20577"/>
        <pc:sldMkLst>
          <pc:docMk/>
          <pc:sldMk cId="731506346" sldId="288"/>
        </pc:sldMkLst>
        <pc:spChg chg="mod">
          <ac:chgData name="Ceron Salas, Stephany" userId="S::s_ceronsalas@fanshawec.ca::85a2f896-e1a9-46ee-ae81-f85b0fb32b18" providerId="AD" clId="Web-{0915764A-B5B9-C43B-2B30-60BBF19B353B}" dt="2023-10-11T21:03:07.552" v="17" actId="20577"/>
          <ac:spMkLst>
            <pc:docMk/>
            <pc:sldMk cId="731506346" sldId="288"/>
            <ac:spMk id="3" creationId="{D431E55E-A8A4-B238-8FBF-F969DB59E199}"/>
          </ac:spMkLst>
        </pc:spChg>
      </pc:sldChg>
    </pc:docChg>
  </pc:docChgLst>
  <pc:docChgLst>
    <pc:chgData name="Fraser, Carrie" userId="S::cfraser@fanshawec.ca::c63d50ee-fed4-4009-af65-00b166157b01" providerId="AD" clId="Web-{4D8D20D4-FDAB-32A3-1C07-43411BBFF0D5}"/>
    <pc:docChg chg="mod delSld modSld">
      <pc:chgData name="Fraser, Carrie" userId="S::cfraser@fanshawec.ca::c63d50ee-fed4-4009-af65-00b166157b01" providerId="AD" clId="Web-{4D8D20D4-FDAB-32A3-1C07-43411BBFF0D5}" dt="2023-11-13T14:30:48.018" v="3"/>
      <pc:docMkLst>
        <pc:docMk/>
      </pc:docMkLst>
      <pc:sldChg chg="addCm">
        <pc:chgData name="Fraser, Carrie" userId="S::cfraser@fanshawec.ca::c63d50ee-fed4-4009-af65-00b166157b01" providerId="AD" clId="Web-{4D8D20D4-FDAB-32A3-1C07-43411BBFF0D5}" dt="2023-11-13T14:30:48.018" v="3"/>
        <pc:sldMkLst>
          <pc:docMk/>
          <pc:sldMk cId="4013565025" sldId="259"/>
        </pc:sldMkLst>
        <pc:extLst>
          <p:ext xmlns:p="http://schemas.openxmlformats.org/presentationml/2006/main" uri="{D6D511B9-2390-475A-947B-AFAB55BFBCF1}">
            <pc226:cmChg xmlns:pc226="http://schemas.microsoft.com/office/powerpoint/2022/06/main/command" chg="add">
              <pc226:chgData name="Fraser, Carrie" userId="S::cfraser@fanshawec.ca::c63d50ee-fed4-4009-af65-00b166157b01" providerId="AD" clId="Web-{4D8D20D4-FDAB-32A3-1C07-43411BBFF0D5}" dt="2023-11-13T14:30:48.018" v="3"/>
              <pc2:cmMkLst xmlns:pc2="http://schemas.microsoft.com/office/powerpoint/2019/9/main/command">
                <pc:docMk/>
                <pc:sldMk cId="4013565025" sldId="259"/>
                <pc2:cmMk id="{53C665D6-AD71-4CD2-8470-E4BE3DB82FCF}"/>
              </pc2:cmMkLst>
            </pc226:cmChg>
          </p:ext>
        </pc:extLst>
      </pc:sldChg>
      <pc:sldChg chg="modSp">
        <pc:chgData name="Fraser, Carrie" userId="S::cfraser@fanshawec.ca::c63d50ee-fed4-4009-af65-00b166157b01" providerId="AD" clId="Web-{4D8D20D4-FDAB-32A3-1C07-43411BBFF0D5}" dt="2023-11-13T14:25:51.169" v="0" actId="1076"/>
        <pc:sldMkLst>
          <pc:docMk/>
          <pc:sldMk cId="1937360015" sldId="282"/>
        </pc:sldMkLst>
        <pc:spChg chg="mod">
          <ac:chgData name="Fraser, Carrie" userId="S::cfraser@fanshawec.ca::c63d50ee-fed4-4009-af65-00b166157b01" providerId="AD" clId="Web-{4D8D20D4-FDAB-32A3-1C07-43411BBFF0D5}" dt="2023-11-13T14:25:51.169" v="0" actId="1076"/>
          <ac:spMkLst>
            <pc:docMk/>
            <pc:sldMk cId="1937360015" sldId="282"/>
            <ac:spMk id="3" creationId="{D431E55E-A8A4-B238-8FBF-F969DB59E199}"/>
          </ac:spMkLst>
        </pc:spChg>
      </pc:sldChg>
      <pc:sldChg chg="del">
        <pc:chgData name="Fraser, Carrie" userId="S::cfraser@fanshawec.ca::c63d50ee-fed4-4009-af65-00b166157b01" providerId="AD" clId="Web-{4D8D20D4-FDAB-32A3-1C07-43411BBFF0D5}" dt="2023-11-13T14:26:03.497" v="1"/>
        <pc:sldMkLst>
          <pc:docMk/>
          <pc:sldMk cId="1559302397"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E9C8C-A10C-AA44-AABB-9AD50CFB68D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38F7E0B2-77F2-C149-80F2-B6D95C320C48}">
      <dgm:prSet phldrT="[Texto]"/>
      <dgm:spPr/>
      <dgm:t>
        <a:bodyPr/>
        <a:lstStyle/>
        <a:p>
          <a:r>
            <a:rPr lang="en-CA" b="0" i="0" noProof="0" dirty="0"/>
            <a:t>Direct approach</a:t>
          </a:r>
          <a:endParaRPr lang="en-CA" noProof="0" dirty="0"/>
        </a:p>
      </dgm:t>
    </dgm:pt>
    <dgm:pt modelId="{0E5A2F80-C5F5-BE4B-9EE3-5AB571B43C9A}" type="parTrans" cxnId="{4E69383F-CE2D-7F47-AFCA-119B987237D2}">
      <dgm:prSet/>
      <dgm:spPr/>
      <dgm:t>
        <a:bodyPr/>
        <a:lstStyle/>
        <a:p>
          <a:endParaRPr lang="en-CA" noProof="0" dirty="0"/>
        </a:p>
      </dgm:t>
    </dgm:pt>
    <dgm:pt modelId="{FDC89D4A-ABFD-5B40-B98A-A65D8A8200F2}" type="sibTrans" cxnId="{4E69383F-CE2D-7F47-AFCA-119B987237D2}">
      <dgm:prSet/>
      <dgm:spPr/>
      <dgm:t>
        <a:bodyPr/>
        <a:lstStyle/>
        <a:p>
          <a:endParaRPr lang="en-CA" noProof="0" dirty="0"/>
        </a:p>
      </dgm:t>
    </dgm:pt>
    <dgm:pt modelId="{5D60301F-C78C-D14D-B683-2D56CDC76A31}">
      <dgm:prSet phldrT="[Texto]"/>
      <dgm:spPr/>
      <dgm:t>
        <a:bodyPr/>
        <a:lstStyle/>
        <a:p>
          <a:pPr>
            <a:buNone/>
          </a:pPr>
          <a:r>
            <a:rPr lang="en-CA" b="0" i="0" noProof="0" dirty="0"/>
            <a:t>Is often used when:</a:t>
          </a:r>
          <a:endParaRPr lang="en-CA" noProof="0" dirty="0"/>
        </a:p>
      </dgm:t>
    </dgm:pt>
    <dgm:pt modelId="{2BDC3505-8D6D-574C-B785-BB03988EF4BE}" type="parTrans" cxnId="{AF4FC37E-88A9-A743-93C6-52F118952179}">
      <dgm:prSet/>
      <dgm:spPr/>
      <dgm:t>
        <a:bodyPr/>
        <a:lstStyle/>
        <a:p>
          <a:endParaRPr lang="en-CA" noProof="0" dirty="0"/>
        </a:p>
      </dgm:t>
    </dgm:pt>
    <dgm:pt modelId="{C84AA7DF-C69A-544B-8FB0-FECFA1BB36AA}" type="sibTrans" cxnId="{AF4FC37E-88A9-A743-93C6-52F118952179}">
      <dgm:prSet/>
      <dgm:spPr/>
      <dgm:t>
        <a:bodyPr/>
        <a:lstStyle/>
        <a:p>
          <a:endParaRPr lang="en-CA" noProof="0" dirty="0"/>
        </a:p>
      </dgm:t>
    </dgm:pt>
    <dgm:pt modelId="{6E1AACB1-3A74-C149-8C4F-4031021B0DB4}">
      <dgm:prSet phldrT="[Texto]"/>
      <dgm:spPr/>
      <dgm:t>
        <a:bodyPr/>
        <a:lstStyle/>
        <a:p>
          <a:r>
            <a:rPr lang="en-CA" b="0" i="0" noProof="0" dirty="0"/>
            <a:t>You’re terminating a business relationship.</a:t>
          </a:r>
          <a:endParaRPr lang="en-CA" noProof="0" dirty="0"/>
        </a:p>
      </dgm:t>
    </dgm:pt>
    <dgm:pt modelId="{02705DB5-8D8A-7B4D-B2E1-25A2800941A9}" type="parTrans" cxnId="{E28D7121-8E45-E547-A6F5-41AFF54EFF19}">
      <dgm:prSet/>
      <dgm:spPr/>
      <dgm:t>
        <a:bodyPr/>
        <a:lstStyle/>
        <a:p>
          <a:endParaRPr lang="en-CA" noProof="0" dirty="0"/>
        </a:p>
      </dgm:t>
    </dgm:pt>
    <dgm:pt modelId="{BB0C83EF-0924-ED4E-86F0-C7C8FC0CB36B}" type="sibTrans" cxnId="{E28D7121-8E45-E547-A6F5-41AFF54EFF19}">
      <dgm:prSet/>
      <dgm:spPr/>
      <dgm:t>
        <a:bodyPr/>
        <a:lstStyle/>
        <a:p>
          <a:endParaRPr lang="en-CA" noProof="0" dirty="0"/>
        </a:p>
      </dgm:t>
    </dgm:pt>
    <dgm:pt modelId="{A17DC062-5D1D-E54D-8D77-27A3DCB23F62}">
      <dgm:prSet phldrT="[Texto]"/>
      <dgm:spPr/>
      <dgm:t>
        <a:bodyPr/>
        <a:lstStyle/>
        <a:p>
          <a:r>
            <a:rPr lang="en-CA" b="0" i="0" noProof="0" dirty="0"/>
            <a:t>Indirect approach</a:t>
          </a:r>
          <a:endParaRPr lang="en-CA" noProof="0" dirty="0"/>
        </a:p>
      </dgm:t>
    </dgm:pt>
    <dgm:pt modelId="{94A5BC0B-7FA6-A847-96EA-A6E2C94DD474}" type="parTrans" cxnId="{4A689BF2-EABC-6241-AC2C-DCB94C0F9702}">
      <dgm:prSet/>
      <dgm:spPr/>
      <dgm:t>
        <a:bodyPr/>
        <a:lstStyle/>
        <a:p>
          <a:endParaRPr lang="en-CA" noProof="0" dirty="0"/>
        </a:p>
      </dgm:t>
    </dgm:pt>
    <dgm:pt modelId="{03729CD2-4D36-1A4D-A0CE-9E3C2B696EA2}" type="sibTrans" cxnId="{4A689BF2-EABC-6241-AC2C-DCB94C0F9702}">
      <dgm:prSet/>
      <dgm:spPr/>
      <dgm:t>
        <a:bodyPr/>
        <a:lstStyle/>
        <a:p>
          <a:endParaRPr lang="en-CA" noProof="0" dirty="0"/>
        </a:p>
      </dgm:t>
    </dgm:pt>
    <dgm:pt modelId="{75DF0F7A-8317-6C49-9C9B-ADCA6F80937B}">
      <dgm:prSet phldrT="[Texto]"/>
      <dgm:spPr/>
      <dgm:t>
        <a:bodyPr/>
        <a:lstStyle/>
        <a:p>
          <a:r>
            <a:rPr lang="en-CA" b="0" i="0" noProof="0" dirty="0"/>
            <a:t>Is used when the bad news may have a significant impact on the recipient or you don’t know them very well.</a:t>
          </a:r>
          <a:endParaRPr lang="en-CA" noProof="0" dirty="0"/>
        </a:p>
      </dgm:t>
    </dgm:pt>
    <dgm:pt modelId="{1127B589-4417-EE48-A103-0E91449979A8}" type="parTrans" cxnId="{D6E9BFC9-7FE9-D348-8479-ED75F23DF2F6}">
      <dgm:prSet/>
      <dgm:spPr/>
      <dgm:t>
        <a:bodyPr/>
        <a:lstStyle/>
        <a:p>
          <a:endParaRPr lang="en-CA" noProof="0" dirty="0"/>
        </a:p>
      </dgm:t>
    </dgm:pt>
    <dgm:pt modelId="{6A8124B4-F7A4-2949-BAD0-3370877C5E1B}" type="sibTrans" cxnId="{D6E9BFC9-7FE9-D348-8479-ED75F23DF2F6}">
      <dgm:prSet/>
      <dgm:spPr/>
      <dgm:t>
        <a:bodyPr/>
        <a:lstStyle/>
        <a:p>
          <a:endParaRPr lang="en-CA" noProof="0" dirty="0"/>
        </a:p>
      </dgm:t>
    </dgm:pt>
    <dgm:pt modelId="{57DA4BA5-ACC3-824D-8A45-F0002FEED2E1}">
      <dgm:prSet phldrT="[Texto]"/>
      <dgm:spPr/>
      <dgm:t>
        <a:bodyPr/>
        <a:lstStyle/>
        <a:p>
          <a:r>
            <a:rPr lang="en-CA" b="0" i="0" noProof="0" dirty="0"/>
            <a:t>The audience values brevity.</a:t>
          </a:r>
          <a:endParaRPr lang="en-CA" noProof="0" dirty="0"/>
        </a:p>
      </dgm:t>
    </dgm:pt>
    <dgm:pt modelId="{BC192F44-029E-FB4F-AF75-80F4072D4BBE}" type="parTrans" cxnId="{3F04D559-6500-694D-A471-2097FC793E3F}">
      <dgm:prSet/>
      <dgm:spPr/>
      <dgm:t>
        <a:bodyPr/>
        <a:lstStyle/>
        <a:p>
          <a:endParaRPr lang="en-CA" noProof="0" dirty="0"/>
        </a:p>
      </dgm:t>
    </dgm:pt>
    <dgm:pt modelId="{2172873E-C46A-594B-BEB6-70D573AB16D4}" type="sibTrans" cxnId="{3F04D559-6500-694D-A471-2097FC793E3F}">
      <dgm:prSet/>
      <dgm:spPr/>
      <dgm:t>
        <a:bodyPr/>
        <a:lstStyle/>
        <a:p>
          <a:endParaRPr lang="en-CA" noProof="0" dirty="0"/>
        </a:p>
      </dgm:t>
    </dgm:pt>
    <dgm:pt modelId="{7050FD1D-0862-EB40-AB3A-D19A0F9A741D}">
      <dgm:prSet phldrT="[Texto]"/>
      <dgm:spPr/>
      <dgm:t>
        <a:bodyPr/>
        <a:lstStyle/>
        <a:p>
          <a:r>
            <a:rPr lang="en-CA" b="0" i="0" noProof="0" dirty="0"/>
            <a:t>The message needs to be concise.</a:t>
          </a:r>
          <a:endParaRPr lang="en-CA" noProof="0" dirty="0"/>
        </a:p>
      </dgm:t>
    </dgm:pt>
    <dgm:pt modelId="{80F2C84B-3072-C84B-8AA8-77E9F0B0A03F}" type="parTrans" cxnId="{E9029710-F4C1-B146-92A1-212DBD4F3876}">
      <dgm:prSet/>
      <dgm:spPr/>
      <dgm:t>
        <a:bodyPr/>
        <a:lstStyle/>
        <a:p>
          <a:endParaRPr lang="en-CA" noProof="0" dirty="0"/>
        </a:p>
      </dgm:t>
    </dgm:pt>
    <dgm:pt modelId="{EDAEADA1-41CF-9746-8BB1-2464CF0CA595}" type="sibTrans" cxnId="{E9029710-F4C1-B146-92A1-212DBD4F3876}">
      <dgm:prSet/>
      <dgm:spPr/>
      <dgm:t>
        <a:bodyPr/>
        <a:lstStyle/>
        <a:p>
          <a:endParaRPr lang="en-CA" noProof="0" dirty="0"/>
        </a:p>
      </dgm:t>
    </dgm:pt>
    <dgm:pt modelId="{4DF2638D-CFEF-5B4A-8209-87716604C1AC}">
      <dgm:prSet phldrT="[Texto]"/>
      <dgm:spPr/>
      <dgm:t>
        <a:bodyPr/>
        <a:lstStyle/>
        <a:p>
          <a:r>
            <a:rPr lang="en-CA" b="0" i="0" noProof="0" dirty="0"/>
            <a:t>The message is very complex.</a:t>
          </a:r>
          <a:endParaRPr lang="en-CA" noProof="0" dirty="0"/>
        </a:p>
      </dgm:t>
    </dgm:pt>
    <dgm:pt modelId="{52D1A55C-25A3-8243-AFE2-2D294425452F}" type="parTrans" cxnId="{2F5885A8-BA96-5A46-92B8-03A52DB8296A}">
      <dgm:prSet/>
      <dgm:spPr/>
      <dgm:t>
        <a:bodyPr/>
        <a:lstStyle/>
        <a:p>
          <a:endParaRPr lang="en-CA" noProof="0" dirty="0"/>
        </a:p>
      </dgm:t>
    </dgm:pt>
    <dgm:pt modelId="{80AE2A6F-FFC0-A548-B186-9235BC3E3355}" type="sibTrans" cxnId="{2F5885A8-BA96-5A46-92B8-03A52DB8296A}">
      <dgm:prSet/>
      <dgm:spPr/>
      <dgm:t>
        <a:bodyPr/>
        <a:lstStyle/>
        <a:p>
          <a:endParaRPr lang="en-CA" noProof="0" dirty="0"/>
        </a:p>
      </dgm:t>
    </dgm:pt>
    <dgm:pt modelId="{7DC0448B-2912-324A-841E-23C1830BE030}">
      <dgm:prSet phldrT="[Texto]"/>
      <dgm:spPr/>
      <dgm:t>
        <a:bodyPr/>
        <a:lstStyle/>
        <a:p>
          <a:r>
            <a:rPr lang="en-CA" b="0" i="0" noProof="0" dirty="0"/>
            <a:t>The message is related to a known issue or problem.</a:t>
          </a:r>
          <a:endParaRPr lang="en-CA" noProof="0" dirty="0"/>
        </a:p>
      </dgm:t>
    </dgm:pt>
    <dgm:pt modelId="{E5480E24-0274-BB4F-98B2-EB7E8E0DDF5D}" type="parTrans" cxnId="{F7B987D9-8345-1A4C-8BC1-9936DD6167E8}">
      <dgm:prSet/>
      <dgm:spPr/>
      <dgm:t>
        <a:bodyPr/>
        <a:lstStyle/>
        <a:p>
          <a:endParaRPr lang="en-CA" noProof="0" dirty="0"/>
        </a:p>
      </dgm:t>
    </dgm:pt>
    <dgm:pt modelId="{2F854E38-7266-8944-9F60-01FA1475CB7B}" type="sibTrans" cxnId="{F7B987D9-8345-1A4C-8BC1-9936DD6167E8}">
      <dgm:prSet/>
      <dgm:spPr/>
      <dgm:t>
        <a:bodyPr/>
        <a:lstStyle/>
        <a:p>
          <a:endParaRPr lang="en-CA" noProof="0" dirty="0"/>
        </a:p>
      </dgm:t>
    </dgm:pt>
    <dgm:pt modelId="{3C52372E-2E36-0D4F-BCA1-D55F6B43CA9A}">
      <dgm:prSet phldrT="[Texto]"/>
      <dgm:spPr/>
      <dgm:t>
        <a:bodyPr/>
        <a:lstStyle/>
        <a:p>
          <a:r>
            <a:rPr lang="en-CA" b="0" i="0" noProof="0" dirty="0"/>
            <a:t>Has five main parts: </a:t>
          </a:r>
          <a:endParaRPr lang="en-CA" noProof="0" dirty="0"/>
        </a:p>
      </dgm:t>
    </dgm:pt>
    <dgm:pt modelId="{383A723E-80CE-B64F-B933-54755D09183D}" type="parTrans" cxnId="{413409E4-5F70-AA4D-A9B7-9FE10229ABFE}">
      <dgm:prSet/>
      <dgm:spPr/>
      <dgm:t>
        <a:bodyPr/>
        <a:lstStyle/>
        <a:p>
          <a:endParaRPr lang="en-CA" noProof="0" dirty="0"/>
        </a:p>
      </dgm:t>
    </dgm:pt>
    <dgm:pt modelId="{80A87FD1-4F72-3D45-8345-0FA058405D3E}" type="sibTrans" cxnId="{413409E4-5F70-AA4D-A9B7-9FE10229ABFE}">
      <dgm:prSet/>
      <dgm:spPr/>
      <dgm:t>
        <a:bodyPr/>
        <a:lstStyle/>
        <a:p>
          <a:endParaRPr lang="en-CA" noProof="0" dirty="0"/>
        </a:p>
      </dgm:t>
    </dgm:pt>
    <dgm:pt modelId="{410453B7-C117-DE44-84C1-05BF767B87DA}">
      <dgm:prSet phldrT="[Texto]"/>
      <dgm:spPr/>
      <dgm:t>
        <a:bodyPr/>
        <a:lstStyle/>
        <a:p>
          <a:pPr>
            <a:buFont typeface="+mj-lt"/>
            <a:buAutoNum type="arabicPeriod"/>
          </a:pPr>
          <a:r>
            <a:rPr lang="en-CA" b="0" i="0" noProof="0" dirty="0"/>
            <a:t>Open with a buffer statement</a:t>
          </a:r>
          <a:endParaRPr lang="en-CA" noProof="0" dirty="0"/>
        </a:p>
      </dgm:t>
    </dgm:pt>
    <dgm:pt modelId="{CD70BFA0-8AED-5945-A409-F907E61B194C}" type="parTrans" cxnId="{D5A4771F-8AF8-2F46-9E70-98DECBB80C32}">
      <dgm:prSet/>
      <dgm:spPr/>
      <dgm:t>
        <a:bodyPr/>
        <a:lstStyle/>
        <a:p>
          <a:endParaRPr lang="en-CA" noProof="0" dirty="0"/>
        </a:p>
      </dgm:t>
    </dgm:pt>
    <dgm:pt modelId="{E09964D3-D04E-AF4B-BB6D-30B8A5FC73FE}" type="sibTrans" cxnId="{D5A4771F-8AF8-2F46-9E70-98DECBB80C32}">
      <dgm:prSet/>
      <dgm:spPr/>
      <dgm:t>
        <a:bodyPr/>
        <a:lstStyle/>
        <a:p>
          <a:endParaRPr lang="en-CA" noProof="0" dirty="0"/>
        </a:p>
      </dgm:t>
    </dgm:pt>
    <dgm:pt modelId="{03227884-4D2A-1548-A905-E066292C4EC8}">
      <dgm:prSet/>
      <dgm:spPr/>
      <dgm:t>
        <a:bodyPr/>
        <a:lstStyle/>
        <a:p>
          <a:pPr>
            <a:buFont typeface="+mj-lt"/>
            <a:buAutoNum type="arabicPeriod"/>
          </a:pPr>
          <a:r>
            <a:rPr lang="en-CA" b="0" i="0" noProof="0" dirty="0"/>
            <a:t>Explain the situation</a:t>
          </a:r>
        </a:p>
      </dgm:t>
    </dgm:pt>
    <dgm:pt modelId="{552428C4-A860-EB4E-BA73-7D355540A41F}" type="parTrans" cxnId="{87A19DE7-7292-C145-BE16-39E02555B9D9}">
      <dgm:prSet/>
      <dgm:spPr/>
      <dgm:t>
        <a:bodyPr/>
        <a:lstStyle/>
        <a:p>
          <a:endParaRPr lang="en-CA" noProof="0" dirty="0"/>
        </a:p>
      </dgm:t>
    </dgm:pt>
    <dgm:pt modelId="{1943A047-2DB3-574B-9233-6AC3593F2691}" type="sibTrans" cxnId="{87A19DE7-7292-C145-BE16-39E02555B9D9}">
      <dgm:prSet/>
      <dgm:spPr/>
      <dgm:t>
        <a:bodyPr/>
        <a:lstStyle/>
        <a:p>
          <a:endParaRPr lang="en-CA" noProof="0" dirty="0"/>
        </a:p>
      </dgm:t>
    </dgm:pt>
    <dgm:pt modelId="{139D7327-C966-1240-BF4A-6E62FF90E597}">
      <dgm:prSet/>
      <dgm:spPr/>
      <dgm:t>
        <a:bodyPr/>
        <a:lstStyle/>
        <a:p>
          <a:pPr>
            <a:buFont typeface="+mj-lt"/>
            <a:buAutoNum type="arabicPeriod"/>
          </a:pPr>
          <a:r>
            <a:rPr lang="en-CA" b="0" i="0" noProof="0" dirty="0"/>
            <a:t>Break the bad news</a:t>
          </a:r>
        </a:p>
      </dgm:t>
    </dgm:pt>
    <dgm:pt modelId="{91F354AB-A91C-004B-A945-BC2C4648DFB2}" type="parTrans" cxnId="{F34B4BB9-2FAF-EE40-AB80-E3B7C9891888}">
      <dgm:prSet/>
      <dgm:spPr/>
      <dgm:t>
        <a:bodyPr/>
        <a:lstStyle/>
        <a:p>
          <a:endParaRPr lang="en-CA" noProof="0" dirty="0"/>
        </a:p>
      </dgm:t>
    </dgm:pt>
    <dgm:pt modelId="{28070217-398C-9147-B94A-AB9803CF3E4B}" type="sibTrans" cxnId="{F34B4BB9-2FAF-EE40-AB80-E3B7C9891888}">
      <dgm:prSet/>
      <dgm:spPr/>
      <dgm:t>
        <a:bodyPr/>
        <a:lstStyle/>
        <a:p>
          <a:endParaRPr lang="en-CA" noProof="0" dirty="0"/>
        </a:p>
      </dgm:t>
    </dgm:pt>
    <dgm:pt modelId="{0E752C71-159D-4D4F-A618-799D464FA314}">
      <dgm:prSet/>
      <dgm:spPr/>
      <dgm:t>
        <a:bodyPr/>
        <a:lstStyle/>
        <a:p>
          <a:pPr>
            <a:buFont typeface="+mj-lt"/>
            <a:buAutoNum type="arabicPeriod"/>
          </a:pPr>
          <a:r>
            <a:rPr lang="en-CA" b="0" i="0" noProof="0" dirty="0"/>
            <a:t>Redirect or provide alternatives</a:t>
          </a:r>
        </a:p>
      </dgm:t>
    </dgm:pt>
    <dgm:pt modelId="{32F0BBF8-8C90-CE41-AA4D-876AC953CDC6}" type="parTrans" cxnId="{A2CF0CA5-7357-AA40-8261-02BDE63B4CD9}">
      <dgm:prSet/>
      <dgm:spPr/>
      <dgm:t>
        <a:bodyPr/>
        <a:lstStyle/>
        <a:p>
          <a:endParaRPr lang="en-CA" noProof="0" dirty="0"/>
        </a:p>
      </dgm:t>
    </dgm:pt>
    <dgm:pt modelId="{9138FB96-AFF7-6F4C-89F2-EC7970637163}" type="sibTrans" cxnId="{A2CF0CA5-7357-AA40-8261-02BDE63B4CD9}">
      <dgm:prSet/>
      <dgm:spPr/>
      <dgm:t>
        <a:bodyPr/>
        <a:lstStyle/>
        <a:p>
          <a:endParaRPr lang="en-CA" noProof="0" dirty="0"/>
        </a:p>
      </dgm:t>
    </dgm:pt>
    <dgm:pt modelId="{C34FB79F-3716-E04B-B3FE-CB4DDF1F06FC}">
      <dgm:prSet/>
      <dgm:spPr/>
      <dgm:t>
        <a:bodyPr/>
        <a:lstStyle/>
        <a:p>
          <a:pPr>
            <a:buFont typeface="+mj-lt"/>
            <a:buAutoNum type="arabicPeriod"/>
          </a:pPr>
          <a:r>
            <a:rPr lang="en-CA" b="0" i="0" noProof="0" dirty="0"/>
            <a:t>End politely and forward-looking</a:t>
          </a:r>
        </a:p>
      </dgm:t>
    </dgm:pt>
    <dgm:pt modelId="{81FB4B7D-6F1B-8C46-81C9-DEE0C84A2AB5}" type="parTrans" cxnId="{84EB7D1A-0E78-6341-8973-35DCDE3FBE99}">
      <dgm:prSet/>
      <dgm:spPr/>
      <dgm:t>
        <a:bodyPr/>
        <a:lstStyle/>
        <a:p>
          <a:endParaRPr lang="en-CA" noProof="0" dirty="0"/>
        </a:p>
      </dgm:t>
    </dgm:pt>
    <dgm:pt modelId="{D39945D2-C480-4640-8970-E2A4CFC44E10}" type="sibTrans" cxnId="{84EB7D1A-0E78-6341-8973-35DCDE3FBE99}">
      <dgm:prSet/>
      <dgm:spPr/>
      <dgm:t>
        <a:bodyPr/>
        <a:lstStyle/>
        <a:p>
          <a:endParaRPr lang="en-CA" noProof="0" dirty="0"/>
        </a:p>
      </dgm:t>
    </dgm:pt>
    <dgm:pt modelId="{0884CC29-6635-7A4F-98E6-CD72EDCF574C}" type="pres">
      <dgm:prSet presAssocID="{638E9C8C-A10C-AA44-AABB-9AD50CFB68D9}" presName="Name0" presStyleCnt="0">
        <dgm:presLayoutVars>
          <dgm:dir/>
          <dgm:animLvl val="lvl"/>
          <dgm:resizeHandles val="exact"/>
        </dgm:presLayoutVars>
      </dgm:prSet>
      <dgm:spPr/>
    </dgm:pt>
    <dgm:pt modelId="{CB3E0A65-3767-1E42-A8A0-B4E50407E34C}" type="pres">
      <dgm:prSet presAssocID="{38F7E0B2-77F2-C149-80F2-B6D95C320C48}" presName="composite" presStyleCnt="0"/>
      <dgm:spPr/>
    </dgm:pt>
    <dgm:pt modelId="{C693B0AE-FA31-1C49-9F06-67EC24D67BFD}" type="pres">
      <dgm:prSet presAssocID="{38F7E0B2-77F2-C149-80F2-B6D95C320C48}" presName="parTx" presStyleLbl="alignNode1" presStyleIdx="0" presStyleCnt="2">
        <dgm:presLayoutVars>
          <dgm:chMax val="0"/>
          <dgm:chPref val="0"/>
          <dgm:bulletEnabled val="1"/>
        </dgm:presLayoutVars>
      </dgm:prSet>
      <dgm:spPr/>
    </dgm:pt>
    <dgm:pt modelId="{5CF85B24-D78D-8440-90E6-32C8DC76B811}" type="pres">
      <dgm:prSet presAssocID="{38F7E0B2-77F2-C149-80F2-B6D95C320C48}" presName="desTx" presStyleLbl="alignAccFollowNode1" presStyleIdx="0" presStyleCnt="2">
        <dgm:presLayoutVars>
          <dgm:bulletEnabled val="1"/>
        </dgm:presLayoutVars>
      </dgm:prSet>
      <dgm:spPr/>
    </dgm:pt>
    <dgm:pt modelId="{A9D5AC8F-56C5-6046-BF0B-AC86E5FE938C}" type="pres">
      <dgm:prSet presAssocID="{FDC89D4A-ABFD-5B40-B98A-A65D8A8200F2}" presName="space" presStyleCnt="0"/>
      <dgm:spPr/>
    </dgm:pt>
    <dgm:pt modelId="{F84A2EE3-1A01-1D41-908F-AA4CDA992932}" type="pres">
      <dgm:prSet presAssocID="{A17DC062-5D1D-E54D-8D77-27A3DCB23F62}" presName="composite" presStyleCnt="0"/>
      <dgm:spPr/>
    </dgm:pt>
    <dgm:pt modelId="{5CBDFA7D-DD8F-7A4A-AB23-8B6070D4F56F}" type="pres">
      <dgm:prSet presAssocID="{A17DC062-5D1D-E54D-8D77-27A3DCB23F62}" presName="parTx" presStyleLbl="alignNode1" presStyleIdx="1" presStyleCnt="2">
        <dgm:presLayoutVars>
          <dgm:chMax val="0"/>
          <dgm:chPref val="0"/>
          <dgm:bulletEnabled val="1"/>
        </dgm:presLayoutVars>
      </dgm:prSet>
      <dgm:spPr/>
    </dgm:pt>
    <dgm:pt modelId="{0475564A-030E-DE44-9F52-01ED2F64261A}" type="pres">
      <dgm:prSet presAssocID="{A17DC062-5D1D-E54D-8D77-27A3DCB23F62}" presName="desTx" presStyleLbl="alignAccFollowNode1" presStyleIdx="1" presStyleCnt="2">
        <dgm:presLayoutVars>
          <dgm:bulletEnabled val="1"/>
        </dgm:presLayoutVars>
      </dgm:prSet>
      <dgm:spPr/>
    </dgm:pt>
  </dgm:ptLst>
  <dgm:cxnLst>
    <dgm:cxn modelId="{E9029710-F4C1-B146-92A1-212DBD4F3876}" srcId="{38F7E0B2-77F2-C149-80F2-B6D95C320C48}" destId="{7050FD1D-0862-EB40-AB3A-D19A0F9A741D}" srcOrd="2" destOrd="0" parTransId="{80F2C84B-3072-C84B-8AA8-77E9F0B0A03F}" sibTransId="{EDAEADA1-41CF-9746-8BB1-2464CF0CA595}"/>
    <dgm:cxn modelId="{51DAC817-F7B8-A14B-9EEF-F8653289DD78}" type="presOf" srcId="{7050FD1D-0862-EB40-AB3A-D19A0F9A741D}" destId="{5CF85B24-D78D-8440-90E6-32C8DC76B811}" srcOrd="0" destOrd="2" presId="urn:microsoft.com/office/officeart/2005/8/layout/hList1"/>
    <dgm:cxn modelId="{84EB7D1A-0E78-6341-8973-35DCDE3FBE99}" srcId="{3C52372E-2E36-0D4F-BCA1-D55F6B43CA9A}" destId="{C34FB79F-3716-E04B-B3FE-CB4DDF1F06FC}" srcOrd="4" destOrd="0" parTransId="{81FB4B7D-6F1B-8C46-81C9-DEE0C84A2AB5}" sibTransId="{D39945D2-C480-4640-8970-E2A4CFC44E10}"/>
    <dgm:cxn modelId="{D4448E1B-9047-1D44-9212-614BD36B344F}" type="presOf" srcId="{03227884-4D2A-1548-A905-E066292C4EC8}" destId="{0475564A-030E-DE44-9F52-01ED2F64261A}" srcOrd="0" destOrd="3" presId="urn:microsoft.com/office/officeart/2005/8/layout/hList1"/>
    <dgm:cxn modelId="{D5A4771F-8AF8-2F46-9E70-98DECBB80C32}" srcId="{3C52372E-2E36-0D4F-BCA1-D55F6B43CA9A}" destId="{410453B7-C117-DE44-84C1-05BF767B87DA}" srcOrd="0" destOrd="0" parTransId="{CD70BFA0-8AED-5945-A409-F907E61B194C}" sibTransId="{E09964D3-D04E-AF4B-BB6D-30B8A5FC73FE}"/>
    <dgm:cxn modelId="{E28D7121-8E45-E547-A6F5-41AFF54EFF19}" srcId="{38F7E0B2-77F2-C149-80F2-B6D95C320C48}" destId="{6E1AACB1-3A74-C149-8C4F-4031021B0DB4}" srcOrd="5" destOrd="0" parTransId="{02705DB5-8D8A-7B4D-B2E1-25A2800941A9}" sibTransId="{BB0C83EF-0924-ED4E-86F0-C7C8FC0CB36B}"/>
    <dgm:cxn modelId="{4E69383F-CE2D-7F47-AFCA-119B987237D2}" srcId="{638E9C8C-A10C-AA44-AABB-9AD50CFB68D9}" destId="{38F7E0B2-77F2-C149-80F2-B6D95C320C48}" srcOrd="0" destOrd="0" parTransId="{0E5A2F80-C5F5-BE4B-9EE3-5AB571B43C9A}" sibTransId="{FDC89D4A-ABFD-5B40-B98A-A65D8A8200F2}"/>
    <dgm:cxn modelId="{47493442-3F50-BA4A-86CA-EB761B0E0825}" type="presOf" srcId="{7DC0448B-2912-324A-841E-23C1830BE030}" destId="{5CF85B24-D78D-8440-90E6-32C8DC76B811}" srcOrd="0" destOrd="4" presId="urn:microsoft.com/office/officeart/2005/8/layout/hList1"/>
    <dgm:cxn modelId="{B4D35270-4E4F-5048-B20C-7903F3DC35F1}" type="presOf" srcId="{38F7E0B2-77F2-C149-80F2-B6D95C320C48}" destId="{C693B0AE-FA31-1C49-9F06-67EC24D67BFD}" srcOrd="0" destOrd="0" presId="urn:microsoft.com/office/officeart/2005/8/layout/hList1"/>
    <dgm:cxn modelId="{8E64D450-EC3C-B64A-99C2-A3CD5CE37711}" type="presOf" srcId="{3C52372E-2E36-0D4F-BCA1-D55F6B43CA9A}" destId="{0475564A-030E-DE44-9F52-01ED2F64261A}" srcOrd="0" destOrd="1" presId="urn:microsoft.com/office/officeart/2005/8/layout/hList1"/>
    <dgm:cxn modelId="{08EDC253-10BA-AF48-8E4F-201587F71534}" type="presOf" srcId="{410453B7-C117-DE44-84C1-05BF767B87DA}" destId="{0475564A-030E-DE44-9F52-01ED2F64261A}" srcOrd="0" destOrd="2" presId="urn:microsoft.com/office/officeart/2005/8/layout/hList1"/>
    <dgm:cxn modelId="{3F04D559-6500-694D-A471-2097FC793E3F}" srcId="{38F7E0B2-77F2-C149-80F2-B6D95C320C48}" destId="{57DA4BA5-ACC3-824D-8A45-F0002FEED2E1}" srcOrd="1" destOrd="0" parTransId="{BC192F44-029E-FB4F-AF75-80F4072D4BBE}" sibTransId="{2172873E-C46A-594B-BEB6-70D573AB16D4}"/>
    <dgm:cxn modelId="{AF4FC37E-88A9-A743-93C6-52F118952179}" srcId="{38F7E0B2-77F2-C149-80F2-B6D95C320C48}" destId="{5D60301F-C78C-D14D-B683-2D56CDC76A31}" srcOrd="0" destOrd="0" parTransId="{2BDC3505-8D6D-574C-B785-BB03988EF4BE}" sibTransId="{C84AA7DF-C69A-544B-8FB0-FECFA1BB36AA}"/>
    <dgm:cxn modelId="{CE428091-26AE-D044-9113-C89DAA6BE386}" type="presOf" srcId="{57DA4BA5-ACC3-824D-8A45-F0002FEED2E1}" destId="{5CF85B24-D78D-8440-90E6-32C8DC76B811}" srcOrd="0" destOrd="1" presId="urn:microsoft.com/office/officeart/2005/8/layout/hList1"/>
    <dgm:cxn modelId="{A2CF0CA5-7357-AA40-8261-02BDE63B4CD9}" srcId="{3C52372E-2E36-0D4F-BCA1-D55F6B43CA9A}" destId="{0E752C71-159D-4D4F-A618-799D464FA314}" srcOrd="3" destOrd="0" parTransId="{32F0BBF8-8C90-CE41-AA4D-876AC953CDC6}" sibTransId="{9138FB96-AFF7-6F4C-89F2-EC7970637163}"/>
    <dgm:cxn modelId="{2F5885A8-BA96-5A46-92B8-03A52DB8296A}" srcId="{38F7E0B2-77F2-C149-80F2-B6D95C320C48}" destId="{4DF2638D-CFEF-5B4A-8209-87716604C1AC}" srcOrd="3" destOrd="0" parTransId="{52D1A55C-25A3-8243-AFE2-2D294425452F}" sibTransId="{80AE2A6F-FFC0-A548-B186-9235BC3E3355}"/>
    <dgm:cxn modelId="{291EEEB7-62D3-F84C-8DBB-A7EE0DF74348}" type="presOf" srcId="{4DF2638D-CFEF-5B4A-8209-87716604C1AC}" destId="{5CF85B24-D78D-8440-90E6-32C8DC76B811}" srcOrd="0" destOrd="3" presId="urn:microsoft.com/office/officeart/2005/8/layout/hList1"/>
    <dgm:cxn modelId="{F34B4BB9-2FAF-EE40-AB80-E3B7C9891888}" srcId="{3C52372E-2E36-0D4F-BCA1-D55F6B43CA9A}" destId="{139D7327-C966-1240-BF4A-6E62FF90E597}" srcOrd="2" destOrd="0" parTransId="{91F354AB-A91C-004B-A945-BC2C4648DFB2}" sibTransId="{28070217-398C-9147-B94A-AB9803CF3E4B}"/>
    <dgm:cxn modelId="{037CF2C1-90D8-374B-A481-0E7E4AD8C05C}" type="presOf" srcId="{C34FB79F-3716-E04B-B3FE-CB4DDF1F06FC}" destId="{0475564A-030E-DE44-9F52-01ED2F64261A}" srcOrd="0" destOrd="6" presId="urn:microsoft.com/office/officeart/2005/8/layout/hList1"/>
    <dgm:cxn modelId="{D6E9BFC9-7FE9-D348-8479-ED75F23DF2F6}" srcId="{A17DC062-5D1D-E54D-8D77-27A3DCB23F62}" destId="{75DF0F7A-8317-6C49-9C9B-ADCA6F80937B}" srcOrd="0" destOrd="0" parTransId="{1127B589-4417-EE48-A103-0E91449979A8}" sibTransId="{6A8124B4-F7A4-2949-BAD0-3370877C5E1B}"/>
    <dgm:cxn modelId="{430E4DD6-8CFB-1B45-B7A2-4BC855740991}" type="presOf" srcId="{139D7327-C966-1240-BF4A-6E62FF90E597}" destId="{0475564A-030E-DE44-9F52-01ED2F64261A}" srcOrd="0" destOrd="4" presId="urn:microsoft.com/office/officeart/2005/8/layout/hList1"/>
    <dgm:cxn modelId="{F7B987D9-8345-1A4C-8BC1-9936DD6167E8}" srcId="{38F7E0B2-77F2-C149-80F2-B6D95C320C48}" destId="{7DC0448B-2912-324A-841E-23C1830BE030}" srcOrd="4" destOrd="0" parTransId="{E5480E24-0274-BB4F-98B2-EB7E8E0DDF5D}" sibTransId="{2F854E38-7266-8944-9F60-01FA1475CB7B}"/>
    <dgm:cxn modelId="{6B5971DF-585D-384E-9997-E35F6CA21017}" type="presOf" srcId="{5D60301F-C78C-D14D-B683-2D56CDC76A31}" destId="{5CF85B24-D78D-8440-90E6-32C8DC76B811}" srcOrd="0" destOrd="0" presId="urn:microsoft.com/office/officeart/2005/8/layout/hList1"/>
    <dgm:cxn modelId="{413409E4-5F70-AA4D-A9B7-9FE10229ABFE}" srcId="{A17DC062-5D1D-E54D-8D77-27A3DCB23F62}" destId="{3C52372E-2E36-0D4F-BCA1-D55F6B43CA9A}" srcOrd="1" destOrd="0" parTransId="{383A723E-80CE-B64F-B933-54755D09183D}" sibTransId="{80A87FD1-4F72-3D45-8345-0FA058405D3E}"/>
    <dgm:cxn modelId="{B45014E4-9B50-7D4D-8683-12E7D577D434}" type="presOf" srcId="{75DF0F7A-8317-6C49-9C9B-ADCA6F80937B}" destId="{0475564A-030E-DE44-9F52-01ED2F64261A}" srcOrd="0" destOrd="0" presId="urn:microsoft.com/office/officeart/2005/8/layout/hList1"/>
    <dgm:cxn modelId="{87A19DE7-7292-C145-BE16-39E02555B9D9}" srcId="{3C52372E-2E36-0D4F-BCA1-D55F6B43CA9A}" destId="{03227884-4D2A-1548-A905-E066292C4EC8}" srcOrd="1" destOrd="0" parTransId="{552428C4-A860-EB4E-BA73-7D355540A41F}" sibTransId="{1943A047-2DB3-574B-9233-6AC3593F2691}"/>
    <dgm:cxn modelId="{ED3585EB-1CAB-774C-8583-541523268AE8}" type="presOf" srcId="{6E1AACB1-3A74-C149-8C4F-4031021B0DB4}" destId="{5CF85B24-D78D-8440-90E6-32C8DC76B811}" srcOrd="0" destOrd="5" presId="urn:microsoft.com/office/officeart/2005/8/layout/hList1"/>
    <dgm:cxn modelId="{A6BE32EF-097A-C54D-92C5-8272C8FD04CB}" type="presOf" srcId="{638E9C8C-A10C-AA44-AABB-9AD50CFB68D9}" destId="{0884CC29-6635-7A4F-98E6-CD72EDCF574C}" srcOrd="0" destOrd="0" presId="urn:microsoft.com/office/officeart/2005/8/layout/hList1"/>
    <dgm:cxn modelId="{4A689BF2-EABC-6241-AC2C-DCB94C0F9702}" srcId="{638E9C8C-A10C-AA44-AABB-9AD50CFB68D9}" destId="{A17DC062-5D1D-E54D-8D77-27A3DCB23F62}" srcOrd="1" destOrd="0" parTransId="{94A5BC0B-7FA6-A847-96EA-A6E2C94DD474}" sibTransId="{03729CD2-4D36-1A4D-A0CE-9E3C2B696EA2}"/>
    <dgm:cxn modelId="{203805F4-4C3B-4142-8D3A-6B986D64D80C}" type="presOf" srcId="{0E752C71-159D-4D4F-A618-799D464FA314}" destId="{0475564A-030E-DE44-9F52-01ED2F64261A}" srcOrd="0" destOrd="5" presId="urn:microsoft.com/office/officeart/2005/8/layout/hList1"/>
    <dgm:cxn modelId="{A8E75CF8-0591-A041-A879-1617E51F95A4}" type="presOf" srcId="{A17DC062-5D1D-E54D-8D77-27A3DCB23F62}" destId="{5CBDFA7D-DD8F-7A4A-AB23-8B6070D4F56F}" srcOrd="0" destOrd="0" presId="urn:microsoft.com/office/officeart/2005/8/layout/hList1"/>
    <dgm:cxn modelId="{0329E3D1-E421-0A4D-B712-02413BAC0CC4}" type="presParOf" srcId="{0884CC29-6635-7A4F-98E6-CD72EDCF574C}" destId="{CB3E0A65-3767-1E42-A8A0-B4E50407E34C}" srcOrd="0" destOrd="0" presId="urn:microsoft.com/office/officeart/2005/8/layout/hList1"/>
    <dgm:cxn modelId="{2C4804E0-5A4B-DC44-8394-FEE3D918FB90}" type="presParOf" srcId="{CB3E0A65-3767-1E42-A8A0-B4E50407E34C}" destId="{C693B0AE-FA31-1C49-9F06-67EC24D67BFD}" srcOrd="0" destOrd="0" presId="urn:microsoft.com/office/officeart/2005/8/layout/hList1"/>
    <dgm:cxn modelId="{17AD2D94-7A16-9644-B940-1BB742A0CC0D}" type="presParOf" srcId="{CB3E0A65-3767-1E42-A8A0-B4E50407E34C}" destId="{5CF85B24-D78D-8440-90E6-32C8DC76B811}" srcOrd="1" destOrd="0" presId="urn:microsoft.com/office/officeart/2005/8/layout/hList1"/>
    <dgm:cxn modelId="{C1EAB4A3-1EED-F047-84BF-262BB98F15DF}" type="presParOf" srcId="{0884CC29-6635-7A4F-98E6-CD72EDCF574C}" destId="{A9D5AC8F-56C5-6046-BF0B-AC86E5FE938C}" srcOrd="1" destOrd="0" presId="urn:microsoft.com/office/officeart/2005/8/layout/hList1"/>
    <dgm:cxn modelId="{D22EA872-87DF-D147-9992-C974A4386818}" type="presParOf" srcId="{0884CC29-6635-7A4F-98E6-CD72EDCF574C}" destId="{F84A2EE3-1A01-1D41-908F-AA4CDA992932}" srcOrd="2" destOrd="0" presId="urn:microsoft.com/office/officeart/2005/8/layout/hList1"/>
    <dgm:cxn modelId="{08F3FBB7-6DC6-474C-A9F1-C9AA59DED604}" type="presParOf" srcId="{F84A2EE3-1A01-1D41-908F-AA4CDA992932}" destId="{5CBDFA7D-DD8F-7A4A-AB23-8B6070D4F56F}" srcOrd="0" destOrd="0" presId="urn:microsoft.com/office/officeart/2005/8/layout/hList1"/>
    <dgm:cxn modelId="{864541D7-D24C-D040-9151-5D84FD25E7E7}" type="presParOf" srcId="{F84A2EE3-1A01-1D41-908F-AA4CDA992932}" destId="{0475564A-030E-DE44-9F52-01ED2F6426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3B0AE-FA31-1C49-9F06-67EC24D67BFD}">
      <dsp:nvSpPr>
        <dsp:cNvPr id="0" name=""/>
        <dsp:cNvSpPr/>
      </dsp:nvSpPr>
      <dsp:spPr>
        <a:xfrm>
          <a:off x="53" y="7477"/>
          <a:ext cx="511067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Direct approach</a:t>
          </a:r>
          <a:endParaRPr lang="en-CA" sz="2000" kern="1200" noProof="0" dirty="0"/>
        </a:p>
      </dsp:txBody>
      <dsp:txXfrm>
        <a:off x="53" y="7477"/>
        <a:ext cx="5110670" cy="576000"/>
      </dsp:txXfrm>
    </dsp:sp>
    <dsp:sp modelId="{5CF85B24-D78D-8440-90E6-32C8DC76B811}">
      <dsp:nvSpPr>
        <dsp:cNvPr id="0" name=""/>
        <dsp:cNvSpPr/>
      </dsp:nvSpPr>
      <dsp:spPr>
        <a:xfrm>
          <a:off x="53" y="583477"/>
          <a:ext cx="5110670"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CA" sz="2000" b="0" i="0" kern="1200" noProof="0" dirty="0"/>
            <a:t>Is often used when:</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The audience values brevity.</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The message needs to be concise.</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The message is very complex.</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The message is related to a known issue or problem.</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You’re terminating a business relationship.</a:t>
          </a:r>
          <a:endParaRPr lang="en-CA" sz="2000" kern="1200" noProof="0" dirty="0"/>
        </a:p>
      </dsp:txBody>
      <dsp:txXfrm>
        <a:off x="53" y="583477"/>
        <a:ext cx="5110670" cy="2964599"/>
      </dsp:txXfrm>
    </dsp:sp>
    <dsp:sp modelId="{5CBDFA7D-DD8F-7A4A-AB23-8B6070D4F56F}">
      <dsp:nvSpPr>
        <dsp:cNvPr id="0" name=""/>
        <dsp:cNvSpPr/>
      </dsp:nvSpPr>
      <dsp:spPr>
        <a:xfrm>
          <a:off x="5826217" y="7477"/>
          <a:ext cx="511067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Indirect approach</a:t>
          </a:r>
          <a:endParaRPr lang="en-CA" sz="2000" kern="1200" noProof="0" dirty="0"/>
        </a:p>
      </dsp:txBody>
      <dsp:txXfrm>
        <a:off x="5826217" y="7477"/>
        <a:ext cx="5110670" cy="576000"/>
      </dsp:txXfrm>
    </dsp:sp>
    <dsp:sp modelId="{0475564A-030E-DE44-9F52-01ED2F64261A}">
      <dsp:nvSpPr>
        <dsp:cNvPr id="0" name=""/>
        <dsp:cNvSpPr/>
      </dsp:nvSpPr>
      <dsp:spPr>
        <a:xfrm>
          <a:off x="5826217" y="583477"/>
          <a:ext cx="5110670"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t>Is used when the bad news may have a significant impact on the recipient or you don’t know them very well.</a:t>
          </a:r>
          <a:endParaRPr lang="en-CA" sz="2000" kern="1200" noProof="0" dirty="0"/>
        </a:p>
        <a:p>
          <a:pPr marL="228600" lvl="1" indent="-228600" algn="l" defTabSz="889000">
            <a:lnSpc>
              <a:spcPct val="90000"/>
            </a:lnSpc>
            <a:spcBef>
              <a:spcPct val="0"/>
            </a:spcBef>
            <a:spcAft>
              <a:spcPct val="15000"/>
            </a:spcAft>
            <a:buChar char="•"/>
          </a:pPr>
          <a:r>
            <a:rPr lang="en-CA" sz="2000" b="0" i="0" kern="1200" noProof="0" dirty="0"/>
            <a:t>Has five main parts: </a:t>
          </a:r>
          <a:endParaRPr lang="en-CA" sz="2000" kern="1200" noProof="0" dirty="0"/>
        </a:p>
        <a:p>
          <a:pPr marL="457200" lvl="2" indent="-228600" algn="l" defTabSz="889000">
            <a:lnSpc>
              <a:spcPct val="90000"/>
            </a:lnSpc>
            <a:spcBef>
              <a:spcPct val="0"/>
            </a:spcBef>
            <a:spcAft>
              <a:spcPct val="15000"/>
            </a:spcAft>
            <a:buFont typeface="+mj-lt"/>
            <a:buAutoNum type="arabicPeriod"/>
          </a:pPr>
          <a:r>
            <a:rPr lang="en-CA" sz="2000" b="0" i="0" kern="1200" noProof="0" dirty="0"/>
            <a:t>Open with a buffer statement</a:t>
          </a:r>
          <a:endParaRPr lang="en-CA" sz="2000" kern="1200" noProof="0" dirty="0"/>
        </a:p>
        <a:p>
          <a:pPr marL="457200" lvl="2" indent="-228600" algn="l" defTabSz="889000">
            <a:lnSpc>
              <a:spcPct val="90000"/>
            </a:lnSpc>
            <a:spcBef>
              <a:spcPct val="0"/>
            </a:spcBef>
            <a:spcAft>
              <a:spcPct val="15000"/>
            </a:spcAft>
            <a:buFont typeface="+mj-lt"/>
            <a:buAutoNum type="arabicPeriod"/>
          </a:pPr>
          <a:r>
            <a:rPr lang="en-CA" sz="2000" b="0" i="0" kern="1200" noProof="0" dirty="0"/>
            <a:t>Explain the situation</a:t>
          </a:r>
        </a:p>
        <a:p>
          <a:pPr marL="457200" lvl="2" indent="-228600" algn="l" defTabSz="889000">
            <a:lnSpc>
              <a:spcPct val="90000"/>
            </a:lnSpc>
            <a:spcBef>
              <a:spcPct val="0"/>
            </a:spcBef>
            <a:spcAft>
              <a:spcPct val="15000"/>
            </a:spcAft>
            <a:buFont typeface="+mj-lt"/>
            <a:buAutoNum type="arabicPeriod"/>
          </a:pPr>
          <a:r>
            <a:rPr lang="en-CA" sz="2000" b="0" i="0" kern="1200" noProof="0" dirty="0"/>
            <a:t>Break the bad news</a:t>
          </a:r>
        </a:p>
        <a:p>
          <a:pPr marL="457200" lvl="2" indent="-228600" algn="l" defTabSz="889000">
            <a:lnSpc>
              <a:spcPct val="90000"/>
            </a:lnSpc>
            <a:spcBef>
              <a:spcPct val="0"/>
            </a:spcBef>
            <a:spcAft>
              <a:spcPct val="15000"/>
            </a:spcAft>
            <a:buFont typeface="+mj-lt"/>
            <a:buAutoNum type="arabicPeriod"/>
          </a:pPr>
          <a:r>
            <a:rPr lang="en-CA" sz="2000" b="0" i="0" kern="1200" noProof="0" dirty="0"/>
            <a:t>Redirect or provide alternatives</a:t>
          </a:r>
        </a:p>
        <a:p>
          <a:pPr marL="457200" lvl="2" indent="-228600" algn="l" defTabSz="889000">
            <a:lnSpc>
              <a:spcPct val="90000"/>
            </a:lnSpc>
            <a:spcBef>
              <a:spcPct val="0"/>
            </a:spcBef>
            <a:spcAft>
              <a:spcPct val="15000"/>
            </a:spcAft>
            <a:buFont typeface="+mj-lt"/>
            <a:buAutoNum type="arabicPeriod"/>
          </a:pPr>
          <a:r>
            <a:rPr lang="en-CA" sz="2000" b="0" i="0" kern="1200" noProof="0" dirty="0"/>
            <a:t>End politely and forward-looking</a:t>
          </a:r>
        </a:p>
      </dsp:txBody>
      <dsp:txXfrm>
        <a:off x="5826217" y="583477"/>
        <a:ext cx="5110670"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190734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8131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40808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4483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81656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5: Positive and Negative Messages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By the end of this chapter, you will be able to:</a:t>
            </a:r>
            <a:endParaRPr lang="en-US" dirty="0">
              <a:solidFill>
                <a:schemeClr val="tx1">
                  <a:lumMod val="50000"/>
                </a:schemeClr>
              </a:solidFill>
              <a:cs typeface="Arial"/>
            </a:endParaRPr>
          </a:p>
          <a:p>
            <a:endParaRPr lang="en-CA" sz="2000" dirty="0">
              <a:solidFill>
                <a:schemeClr val="tx1">
                  <a:lumMod val="50000"/>
                </a:schemeClr>
              </a:solidFill>
              <a:cs typeface="Arial"/>
            </a:endParaRPr>
          </a:p>
          <a:p>
            <a:pPr marL="342900" indent="-342900">
              <a:buFont typeface="Arial"/>
              <a:buChar char="•"/>
            </a:pPr>
            <a:r>
              <a:rPr lang="en-CA" sz="2000">
                <a:solidFill>
                  <a:schemeClr val="tx1">
                    <a:lumMod val="50000"/>
                  </a:schemeClr>
                </a:solidFill>
                <a:cs typeface="Arial"/>
              </a:rPr>
              <a:t>Demonstrate how to send good and neutral messages</a:t>
            </a:r>
            <a:endParaRPr lang="en-CA" sz="2000" dirty="0">
              <a:solidFill>
                <a:schemeClr val="tx1">
                  <a:lumMod val="50000"/>
                </a:schemeClr>
              </a:solidFill>
              <a:cs typeface="Arial"/>
            </a:endParaRPr>
          </a:p>
          <a:p>
            <a:pPr marL="342900" indent="-342900">
              <a:buFont typeface="Arial"/>
              <a:buChar char="•"/>
            </a:pPr>
            <a:r>
              <a:rPr lang="en-CA" sz="2000" dirty="0">
                <a:solidFill>
                  <a:schemeClr val="tx1">
                    <a:lumMod val="50000"/>
                  </a:schemeClr>
                </a:solidFill>
                <a:cs typeface="Arial"/>
              </a:rPr>
              <a:t>Discuss how to send news to multiple audiences.</a:t>
            </a:r>
          </a:p>
          <a:p>
            <a:pPr marL="342900" indent="-342900">
              <a:buFont typeface="Arial"/>
              <a:buChar char="•"/>
            </a:pPr>
            <a:r>
              <a:rPr lang="en-CA" sz="2000" dirty="0">
                <a:solidFill>
                  <a:schemeClr val="tx1">
                    <a:lumMod val="50000"/>
                  </a:schemeClr>
                </a:solidFill>
                <a:cs typeface="Arial"/>
              </a:rPr>
              <a:t>Compare some strategies for breaking bad news.  </a:t>
            </a:r>
          </a:p>
          <a:p>
            <a:pPr marL="342900" indent="-342900">
              <a:buFont typeface="Arial"/>
              <a:buChar char="•"/>
            </a:pPr>
            <a:r>
              <a:rPr lang="en-CA" sz="2000" dirty="0">
                <a:solidFill>
                  <a:schemeClr val="tx1">
                    <a:lumMod val="50000"/>
                  </a:schemeClr>
                </a:solidFill>
                <a:cs typeface="Arial"/>
              </a:rPr>
              <a:t>Identify how to break bad news on social media.</a:t>
            </a:r>
          </a:p>
          <a:p>
            <a:pPr marL="342900" indent="-342900">
              <a:buFont typeface="Arial"/>
              <a:buChar char="•"/>
            </a:pPr>
            <a:endParaRPr lang="en-CA" sz="2000" dirty="0">
              <a:solidFill>
                <a:schemeClr val="tx1">
                  <a:lumMod val="50000"/>
                </a:schemeClr>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539192"/>
            <a:ext cx="11360817" cy="4671500"/>
          </a:xfrm>
        </p:spPr>
        <p:txBody>
          <a:bodyPr>
            <a:noAutofit/>
          </a:bodyPr>
          <a:lstStyle/>
          <a:p>
            <a:pPr marL="608965" indent="-457200">
              <a:buFont typeface="+mj-lt"/>
              <a:buAutoNum type="arabicPeriod"/>
            </a:pPr>
            <a:r>
              <a:rPr lang="en-CA" sz="2000" dirty="0">
                <a:solidFill>
                  <a:schemeClr val="tx1">
                    <a:lumMod val="50000"/>
                  </a:schemeClr>
                </a:solidFill>
              </a:rPr>
              <a:t>Think about the last time that you got disappointing news. How did the sender deliver the message? How did that make you feel? Can you think of a way that you would have preferred to be told?</a:t>
            </a:r>
          </a:p>
          <a:p>
            <a:pPr marL="608965" indent="-457200">
              <a:buFont typeface="+mj-lt"/>
              <a:buAutoNum type="arabicPeriod"/>
            </a:pPr>
            <a:r>
              <a:rPr lang="en-CA" sz="2000" dirty="0">
                <a:solidFill>
                  <a:schemeClr val="tx1">
                    <a:lumMod val="50000"/>
                  </a:schemeClr>
                </a:solidFill>
              </a:rPr>
              <a:t>Have you ever received a rejection from a job or university? Do you remember how that news was communicated? How did it make you feel? How would you have preferred to hear that news?</a:t>
            </a:r>
          </a:p>
          <a:p>
            <a:pPr marL="608965" indent="-457200">
              <a:buFont typeface="+mj-lt"/>
              <a:buAutoNum type="arabicPeriod"/>
            </a:pPr>
            <a:r>
              <a:rPr lang="en-CA" sz="2000" dirty="0">
                <a:solidFill>
                  <a:schemeClr val="tx1">
                    <a:lumMod val="50000"/>
                  </a:schemeClr>
                </a:solidFill>
              </a:rPr>
              <a:t>Think about a time when you broke disappointing news to someone in the workplace or in your personal life. What strategy did you use to break the news? How did it go? Is there anything you wish you had done differently?</a:t>
            </a:r>
          </a:p>
          <a:p>
            <a:pPr marL="608965" indent="-457200">
              <a:buFont typeface="+mj-lt"/>
              <a:buAutoNum type="arabicPeriod"/>
            </a:pPr>
            <a:r>
              <a:rPr lang="en-CA" sz="2000" dirty="0">
                <a:solidFill>
                  <a:schemeClr val="tx1">
                    <a:lumMod val="50000"/>
                  </a:schemeClr>
                </a:solidFill>
              </a:rPr>
              <a:t>How do you give bad news in your culture or family? Are you blunt or do you ease into it? Do you give different people bad news in different ways?</a:t>
            </a:r>
          </a:p>
          <a:p>
            <a:pPr marL="608965" indent="-457200">
              <a:buFont typeface="+mj-lt"/>
              <a:buAutoNum type="arabicPeriod"/>
            </a:pPr>
            <a:r>
              <a:rPr lang="en-CA" sz="2000" dirty="0">
                <a:solidFill>
                  <a:schemeClr val="tx1">
                    <a:lumMod val="50000"/>
                  </a:schemeClr>
                </a:solidFill>
              </a:rPr>
              <a:t>Have you ever had to communicate news to a big group of people, like your family or your entire workplace? How did you decide what to put in the message?</a:t>
            </a:r>
          </a:p>
          <a:p>
            <a:pPr marL="608965" indent="-457200">
              <a:buFont typeface="+mj-lt"/>
              <a:buAutoNum type="arabicPeriod"/>
            </a:pPr>
            <a:endParaRPr lang="en-CA" sz="2000"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Delivering Good or Neutral News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When it comes to neutral or positive messages, usually the best strategy is to get to the point. Make it clear:</a:t>
            </a:r>
          </a:p>
          <a:p>
            <a:pPr marL="1275689" lvl="1" indent="-342900"/>
            <a:r>
              <a:rPr lang="en-CA" sz="2000" dirty="0">
                <a:solidFill>
                  <a:schemeClr val="tx1">
                    <a:lumMod val="50000"/>
                  </a:schemeClr>
                </a:solidFill>
                <a:latin typeface="+mn-lt"/>
              </a:rPr>
              <a:t>Why you’re writing.</a:t>
            </a:r>
          </a:p>
          <a:p>
            <a:pPr marL="1275689" lvl="1" indent="-342900"/>
            <a:r>
              <a:rPr lang="en-CA" sz="2000" dirty="0">
                <a:solidFill>
                  <a:schemeClr val="tx1">
                    <a:lumMod val="50000"/>
                  </a:schemeClr>
                </a:solidFill>
                <a:latin typeface="+mn-lt"/>
              </a:rPr>
              <a:t>What supporting details the reader needs to know.</a:t>
            </a:r>
          </a:p>
          <a:p>
            <a:pPr marL="1275689" lvl="1" indent="-342900"/>
            <a:r>
              <a:rPr lang="en-CA" sz="2000" dirty="0">
                <a:solidFill>
                  <a:schemeClr val="tx1">
                    <a:lumMod val="50000"/>
                  </a:schemeClr>
                </a:solidFill>
                <a:latin typeface="+mn-lt"/>
              </a:rPr>
              <a:t>If the reader needs to do anything.</a:t>
            </a:r>
          </a:p>
          <a:p>
            <a:pPr marL="494665" indent="-342900"/>
            <a:r>
              <a:rPr lang="en-CA" sz="2000" dirty="0">
                <a:solidFill>
                  <a:schemeClr val="tx1">
                    <a:lumMod val="50000"/>
                  </a:schemeClr>
                </a:solidFill>
              </a:rPr>
              <a:t>You might find this format helpful:</a:t>
            </a:r>
          </a:p>
          <a:p>
            <a:pPr marL="1275689" lvl="1" indent="-342900"/>
            <a:r>
              <a:rPr lang="en-CA" sz="2000" dirty="0">
                <a:solidFill>
                  <a:schemeClr val="tx1">
                    <a:lumMod val="50000"/>
                  </a:schemeClr>
                </a:solidFill>
                <a:latin typeface="+mn-lt"/>
              </a:rPr>
              <a:t>Be direct</a:t>
            </a:r>
          </a:p>
          <a:p>
            <a:pPr marL="1275689" lvl="1" indent="-342900"/>
            <a:r>
              <a:rPr lang="en-CA" sz="2000" dirty="0">
                <a:solidFill>
                  <a:schemeClr val="tx1">
                    <a:lumMod val="50000"/>
                  </a:schemeClr>
                </a:solidFill>
                <a:latin typeface="+mn-lt"/>
              </a:rPr>
              <a:t>Give supporting details, explanation and commentary. </a:t>
            </a:r>
          </a:p>
          <a:p>
            <a:pPr marL="1275689" lvl="1" indent="-342900"/>
            <a:r>
              <a:rPr lang="en-CA" sz="2000" dirty="0">
                <a:solidFill>
                  <a:schemeClr val="tx1">
                    <a:lumMod val="50000"/>
                  </a:schemeClr>
                </a:solidFill>
                <a:latin typeface="+mn-lt"/>
              </a:rPr>
              <a:t>If there are any drawbacks, state them clearly but positively.</a:t>
            </a:r>
          </a:p>
          <a:p>
            <a:pPr marL="1275689" lvl="1" indent="-342900"/>
            <a:r>
              <a:rPr lang="en-CA" sz="2000" dirty="0">
                <a:solidFill>
                  <a:schemeClr val="tx1">
                    <a:lumMod val="50000"/>
                  </a:schemeClr>
                </a:solidFill>
                <a:latin typeface="+mn-lt"/>
              </a:rPr>
              <a:t>End with a note of thanks or congratulations.</a:t>
            </a:r>
          </a:p>
          <a:p>
            <a:pPr marL="494665" indent="-342900"/>
            <a:r>
              <a:rPr lang="en-CA" sz="2000" dirty="0">
                <a:solidFill>
                  <a:schemeClr val="tx1">
                    <a:lumMod val="50000"/>
                  </a:schemeClr>
                </a:solidFill>
              </a:rPr>
              <a:t>Remember that when you communicate, you should always be aware of the context, audience and purpose of your message, as well as the relationship you have with your reader.</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66127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Delivering Positive and Neutral Messages to Multiple Audiences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2085473"/>
            <a:ext cx="11360799" cy="4225859"/>
          </a:xfrm>
        </p:spPr>
        <p:txBody>
          <a:bodyPr>
            <a:noAutofit/>
          </a:bodyPr>
          <a:lstStyle/>
          <a:p>
            <a:pPr marL="151765" indent="0">
              <a:buNone/>
            </a:pPr>
            <a:r>
              <a:rPr lang="en-CA" sz="2000" dirty="0">
                <a:solidFill>
                  <a:schemeClr val="tx1">
                    <a:lumMod val="50000"/>
                  </a:schemeClr>
                </a:solidFill>
              </a:rPr>
              <a:t>When you communicate to multiple audiences, you can use this strategies:</a:t>
            </a:r>
          </a:p>
          <a:p>
            <a:pPr marL="151765" indent="0">
              <a:buNone/>
            </a:pPr>
            <a:endParaRPr lang="en-CA" sz="2000" dirty="0">
              <a:solidFill>
                <a:schemeClr val="tx1">
                  <a:lumMod val="50000"/>
                </a:schemeClr>
              </a:solidFill>
            </a:endParaRPr>
          </a:p>
          <a:p>
            <a:pPr marL="494665" indent="-342900"/>
            <a:r>
              <a:rPr lang="en-CA" sz="2000" dirty="0">
                <a:solidFill>
                  <a:schemeClr val="tx1">
                    <a:lumMod val="50000"/>
                  </a:schemeClr>
                </a:solidFill>
              </a:rPr>
              <a:t>Thinking about what information different types of audiences might need.</a:t>
            </a:r>
          </a:p>
          <a:p>
            <a:pPr marL="494665" indent="-342900"/>
            <a:r>
              <a:rPr lang="en-CA" sz="2000" dirty="0">
                <a:solidFill>
                  <a:schemeClr val="tx1">
                    <a:lumMod val="50000"/>
                  </a:schemeClr>
                </a:solidFill>
              </a:rPr>
              <a:t>Using headings to allow people to skim for relevant content.</a:t>
            </a:r>
          </a:p>
          <a:p>
            <a:pPr marL="494665" indent="-342900"/>
            <a:r>
              <a:rPr lang="en-CA" sz="2000" dirty="0">
                <a:solidFill>
                  <a:schemeClr val="tx1">
                    <a:lumMod val="50000"/>
                  </a:schemeClr>
                </a:solidFill>
              </a:rPr>
              <a:t>Thinking about tone and word choice. How will different audience members react to your tone? Do you need to define any words?</a:t>
            </a:r>
          </a:p>
          <a:p>
            <a:pPr marL="494665" indent="-342900"/>
            <a:r>
              <a:rPr lang="en-CA" sz="2000" dirty="0">
                <a:solidFill>
                  <a:schemeClr val="tx1">
                    <a:lumMod val="50000"/>
                  </a:schemeClr>
                </a:solidFill>
              </a:rPr>
              <a:t>Providing links or attachments with more information for those who need it.</a:t>
            </a:r>
          </a:p>
          <a:p>
            <a:pPr marL="494665" indent="-342900"/>
            <a:r>
              <a:rPr lang="en-CA" sz="2000" dirty="0">
                <a:solidFill>
                  <a:schemeClr val="tx1">
                    <a:lumMod val="50000"/>
                  </a:schemeClr>
                </a:solidFill>
              </a:rPr>
              <a:t>Anticipating questions or objections your audience might have and answering them.</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280349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Bad News Messages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A bad news message (or negative news message) delivers news that the audience does not want to receive.</a:t>
            </a:r>
          </a:p>
          <a:p>
            <a:pPr marL="494665" indent="-342900"/>
            <a:r>
              <a:rPr lang="en-CA" sz="2000" dirty="0">
                <a:solidFill>
                  <a:schemeClr val="tx1">
                    <a:lumMod val="50000"/>
                  </a:schemeClr>
                </a:solidFill>
              </a:rPr>
              <a:t>There are seven goals to keep in mind when delivering negative news, in person or in written form:</a:t>
            </a:r>
          </a:p>
          <a:p>
            <a:pPr marL="1389989" lvl="1" indent="-457200">
              <a:buFont typeface="+mj-lt"/>
              <a:buAutoNum type="arabicPeriod"/>
            </a:pPr>
            <a:r>
              <a:rPr lang="en-CA" sz="2000" dirty="0">
                <a:solidFill>
                  <a:schemeClr val="tx1">
                    <a:lumMod val="50000"/>
                  </a:schemeClr>
                </a:solidFill>
                <a:latin typeface="+mn-lt"/>
              </a:rPr>
              <a:t>Be clear and concise to minimize the chances of confusion or back-and-forth communication.</a:t>
            </a:r>
          </a:p>
          <a:p>
            <a:pPr marL="1389989" lvl="1" indent="-457200">
              <a:buFont typeface="+mj-lt"/>
              <a:buAutoNum type="arabicPeriod"/>
            </a:pPr>
            <a:r>
              <a:rPr lang="en-CA" sz="2000" dirty="0">
                <a:solidFill>
                  <a:schemeClr val="tx1">
                    <a:lumMod val="50000"/>
                  </a:schemeClr>
                </a:solidFill>
                <a:latin typeface="+mn-lt"/>
              </a:rPr>
              <a:t>Help the receiver understand and accept the news.</a:t>
            </a:r>
          </a:p>
          <a:p>
            <a:pPr marL="1389989" lvl="1" indent="-457200">
              <a:buFont typeface="+mj-lt"/>
              <a:buAutoNum type="arabicPeriod"/>
            </a:pPr>
            <a:r>
              <a:rPr lang="en-CA" sz="2000" dirty="0">
                <a:solidFill>
                  <a:schemeClr val="tx1">
                    <a:lumMod val="50000"/>
                  </a:schemeClr>
                </a:solidFill>
                <a:latin typeface="+mn-lt"/>
              </a:rPr>
              <a:t>Maintain trust and respect for the business or organization and for the receiver.</a:t>
            </a:r>
          </a:p>
          <a:p>
            <a:pPr marL="1389989" lvl="1" indent="-457200">
              <a:buFont typeface="+mj-lt"/>
              <a:buAutoNum type="arabicPeriod"/>
            </a:pPr>
            <a:r>
              <a:rPr lang="en-CA" sz="2000" dirty="0">
                <a:solidFill>
                  <a:schemeClr val="tx1">
                    <a:lumMod val="50000"/>
                  </a:schemeClr>
                </a:solidFill>
                <a:latin typeface="+mn-lt"/>
              </a:rPr>
              <a:t>Avoid legal liability or erroneous admission of guilt or culpability.</a:t>
            </a:r>
          </a:p>
          <a:p>
            <a:pPr marL="1389989" lvl="1" indent="-457200">
              <a:buFont typeface="+mj-lt"/>
              <a:buAutoNum type="arabicPeriod"/>
            </a:pPr>
            <a:r>
              <a:rPr lang="en-CA" sz="2000" dirty="0">
                <a:solidFill>
                  <a:schemeClr val="tx1">
                    <a:lumMod val="50000"/>
                  </a:schemeClr>
                </a:solidFill>
                <a:latin typeface="+mn-lt"/>
              </a:rPr>
              <a:t>Maintain the relationship, even if a formal association is being terminated.</a:t>
            </a:r>
          </a:p>
          <a:p>
            <a:pPr marL="1389989" lvl="1" indent="-457200">
              <a:buFont typeface="+mj-lt"/>
              <a:buAutoNum type="arabicPeriod"/>
            </a:pPr>
            <a:r>
              <a:rPr lang="en-CA" sz="2000" dirty="0">
                <a:solidFill>
                  <a:schemeClr val="tx1">
                    <a:lumMod val="50000"/>
                  </a:schemeClr>
                </a:solidFill>
                <a:latin typeface="+mn-lt"/>
              </a:rPr>
              <a:t>Reduce the anxiety associated with the negative news to increase comprehension.</a:t>
            </a:r>
          </a:p>
          <a:p>
            <a:pPr marL="1389989" lvl="1" indent="-457200">
              <a:buFont typeface="+mj-lt"/>
              <a:buAutoNum type="arabicPeriod"/>
            </a:pPr>
            <a:r>
              <a:rPr lang="en-CA" sz="2000" dirty="0">
                <a:solidFill>
                  <a:schemeClr val="tx1">
                    <a:lumMod val="50000"/>
                  </a:schemeClr>
                </a:solidFill>
                <a:latin typeface="+mn-lt"/>
              </a:rPr>
              <a:t>Achieve the designated business outcome.</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355122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Delivering a Bad News Message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151765" indent="0">
              <a:buNone/>
            </a:pPr>
            <a:r>
              <a:rPr lang="en-CA" sz="2000" dirty="0">
                <a:solidFill>
                  <a:schemeClr val="tx1">
                    <a:lumMod val="50000"/>
                  </a:schemeClr>
                </a:solidFill>
              </a:rPr>
              <a:t>There are two approaches you can use to deliver a negative news message: the direct approach and the indirect approach.</a:t>
            </a:r>
          </a:p>
          <a:p>
            <a:pPr marL="151765" indent="0">
              <a:buNone/>
            </a:pPr>
            <a:endParaRPr lang="en-CA" sz="2000" dirty="0">
              <a:solidFill>
                <a:schemeClr val="tx1">
                  <a:lumMod val="50000"/>
                </a:schemeClr>
              </a:solidFill>
            </a:endParaRPr>
          </a:p>
        </p:txBody>
      </p:sp>
      <p:graphicFrame>
        <p:nvGraphicFramePr>
          <p:cNvPr id="4" name="Diagrama 3" descr="• Direct approach&#10;Is often used when:&#10;- The audience values brevity.&#10;- The message needs to be concise.&#10;- The message is very complex.&#10;- The message is related to a known issue or problem.&#10;- You’re terminating a business relationship.&#10;&#10;• Indirect approach&#10;- Is used when the bad news may have a significant impact on the recipient or you don’t know them very well.&#10;- Has five main parts: &#10;1. Open with a buffer statement&#10;2. Explain the situation&#10;3. Break the bad news&#10;4. Redirect or provide alternatives&#10;5. End politely and forward-looking&#10;">
            <a:extLst>
              <a:ext uri="{FF2B5EF4-FFF2-40B4-BE49-F238E27FC236}">
                <a16:creationId xmlns:a16="http://schemas.microsoft.com/office/drawing/2014/main" id="{3B3E3A05-DC62-E638-7428-0B1CB5CD2139}"/>
              </a:ext>
            </a:extLst>
          </p:cNvPr>
          <p:cNvGraphicFramePr/>
          <p:nvPr>
            <p:extLst>
              <p:ext uri="{D42A27DB-BD31-4B8C-83A1-F6EECF244321}">
                <p14:modId xmlns:p14="http://schemas.microsoft.com/office/powerpoint/2010/main" val="920850893"/>
              </p:ext>
            </p:extLst>
          </p:nvPr>
        </p:nvGraphicFramePr>
        <p:xfrm>
          <a:off x="627529" y="2582779"/>
          <a:ext cx="10936942" cy="355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03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Breaking Bad News on Social Media</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When someone complains about you or your company on social media, you might be tempted to ignore it. </a:t>
            </a:r>
          </a:p>
          <a:p>
            <a:pPr marL="494665" indent="-342900"/>
            <a:r>
              <a:rPr lang="en-CA" sz="2000" dirty="0">
                <a:solidFill>
                  <a:schemeClr val="tx1">
                    <a:lumMod val="50000"/>
                  </a:schemeClr>
                </a:solidFill>
              </a:rPr>
              <a:t>Unfortunately, the conversation about your company will continue whether or not you respond, so responding gives you an opportunity to control the message.</a:t>
            </a:r>
          </a:p>
          <a:p>
            <a:pPr marL="494665" indent="-342900"/>
            <a:r>
              <a:rPr lang="en-CA" sz="2000" dirty="0">
                <a:solidFill>
                  <a:schemeClr val="tx1">
                    <a:lumMod val="50000"/>
                  </a:schemeClr>
                </a:solidFill>
              </a:rPr>
              <a:t>If a customer complains on social media, your goal is to help resolve customer’s complaint and show that your company has great customer service.</a:t>
            </a:r>
          </a:p>
          <a:p>
            <a:pPr marL="494665" indent="-342900"/>
            <a:r>
              <a:rPr lang="en-CA" sz="2000" dirty="0">
                <a:solidFill>
                  <a:schemeClr val="tx1">
                    <a:lumMod val="50000"/>
                  </a:schemeClr>
                </a:solidFill>
              </a:rPr>
              <a:t>Getting into a back-and-forth exchange with a customer will make you look unprofessional.</a:t>
            </a:r>
          </a:p>
          <a:p>
            <a:pPr marL="494665" indent="-342900"/>
            <a:r>
              <a:rPr lang="en-CA" sz="2000" dirty="0">
                <a:solidFill>
                  <a:schemeClr val="tx1">
                    <a:lumMod val="50000"/>
                  </a:schemeClr>
                </a:solidFill>
              </a:rPr>
              <a:t>The best thing to do is to reply to the customer with a short message like: “Thanks for bringing this to our attention. Please follow me so that we can DM (direct message) each other and find a solution. Or, you can email me at ___.”</a:t>
            </a:r>
          </a:p>
          <a:p>
            <a:pPr marL="494665" indent="-342900"/>
            <a:r>
              <a:rPr lang="en-CA" sz="2000" dirty="0">
                <a:solidFill>
                  <a:schemeClr val="tx1">
                    <a:lumMod val="50000"/>
                  </a:schemeClr>
                </a:solidFill>
              </a:rPr>
              <a:t>Hopefully, this will take the conversation offline so that you can resolve it.</a:t>
            </a:r>
          </a:p>
          <a:p>
            <a:pPr marL="151765" indent="0">
              <a:buNone/>
            </a:pPr>
            <a:br>
              <a:rPr lang="en-CA" sz="2000" dirty="0">
                <a:solidFill>
                  <a:schemeClr val="tx1">
                    <a:lumMod val="50000"/>
                  </a:schemeClr>
                </a:solidFill>
              </a:rPr>
            </a:br>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368847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When giving good or neutral news, the most important constraint is not to waste people’s time. Get to the point right away.</a:t>
            </a:r>
          </a:p>
          <a:p>
            <a:pPr marL="494665" indent="-342900"/>
            <a:r>
              <a:rPr lang="en-CA" sz="2000" dirty="0">
                <a:solidFill>
                  <a:schemeClr val="tx1">
                    <a:lumMod val="50000"/>
                  </a:schemeClr>
                </a:solidFill>
              </a:rPr>
              <a:t>When communicating good and neutral news to multiple audiences, make sure to use clear organization and headings to help people find the information they need. It’s also important to use a positive tone and anticipate questions that a reader might have.</a:t>
            </a:r>
          </a:p>
          <a:p>
            <a:pPr marL="494665" indent="-342900"/>
            <a:r>
              <a:rPr lang="en-CA" sz="2000" dirty="0">
                <a:solidFill>
                  <a:schemeClr val="tx1">
                    <a:lumMod val="50000"/>
                  </a:schemeClr>
                </a:solidFill>
              </a:rPr>
              <a:t>When breaking bad news, think about the best case scenario. Your goals should be to be clear and concise, help the receiver understand the news, maintain trust and respect for the business, avoid legal liability, maintain the relationship if possible, reduce anxiety associated with the news and achieve the desired business outcome.</a:t>
            </a:r>
          </a:p>
          <a:p>
            <a:pPr marL="494665" indent="-342900"/>
            <a:r>
              <a:rPr lang="en-CA" sz="2000" dirty="0">
                <a:solidFill>
                  <a:schemeClr val="tx1">
                    <a:lumMod val="50000"/>
                  </a:schemeClr>
                </a:solidFill>
              </a:rPr>
              <a:t>You can use a direct or indirect approach to bad news.</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206171287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70B09974-F33F-45C2-B79F-6C998C6E05D3}">
  <ds:schemaRef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8d9f5a15-a802-46f3-973e-7937d604f1b8"/>
    <ds:schemaRef ds:uri="3bcca7c6-e078-4369-806b-4ead88abfa08"/>
    <ds:schemaRef ds:uri="http://purl.org/dc/terms/"/>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3004</TotalTime>
  <Words>1057</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Frutiger LT Std 55 Roman</vt:lpstr>
      <vt:lpstr>Roboto</vt:lpstr>
      <vt:lpstr>Geometric</vt:lpstr>
      <vt:lpstr>Geometric</vt:lpstr>
      <vt:lpstr>Organizational Business Communication</vt:lpstr>
      <vt:lpstr>Learning Outcomes</vt:lpstr>
      <vt:lpstr>Questions For Reflection</vt:lpstr>
      <vt:lpstr>Delivering Good or Neutral News</vt:lpstr>
      <vt:lpstr>Delivering Positive and Neutral Messages to Multiple Audiences</vt:lpstr>
      <vt:lpstr>Bad News Messages</vt:lpstr>
      <vt:lpstr>Delivering a Bad News Message</vt:lpstr>
      <vt:lpstr>Breaking Bad News on Social Media</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Positive and Negative Messages</dc:title>
  <dc:subject>Organizational Business Communication</dc:subject>
  <cp:lastModifiedBy>Stracuzzi, Andrew</cp:lastModifiedBy>
  <dcterms:created xsi:type="dcterms:W3CDTF">2023-05-25T13:46:06Z</dcterms:created>
  <dcterms:modified xsi:type="dcterms:W3CDTF">2024-01-05T20:18:48Z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