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  <p:sldMasterId id="2147483674" r:id="rId5"/>
  </p:sldMasterIdLst>
  <p:notesMasterIdLst>
    <p:notesMasterId r:id="rId19"/>
  </p:notesMasterIdLst>
  <p:sldIdLst>
    <p:sldId id="259" r:id="rId6"/>
    <p:sldId id="258" r:id="rId7"/>
    <p:sldId id="282" r:id="rId8"/>
    <p:sldId id="283" r:id="rId9"/>
    <p:sldId id="327" r:id="rId10"/>
    <p:sldId id="320" r:id="rId11"/>
    <p:sldId id="295" r:id="rId12"/>
    <p:sldId id="321" r:id="rId13"/>
    <p:sldId id="322" r:id="rId14"/>
    <p:sldId id="323" r:id="rId15"/>
    <p:sldId id="324" r:id="rId16"/>
    <p:sldId id="325" r:id="rId17"/>
    <p:sldId id="32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D6103F-3F74-43DB-CCD7-97DC18C18DA9}" v="454" dt="2023-12-16T19:51:09.449"/>
    <p1510:client id="{F8C1DB36-AB7C-B537-17B4-A66CC6D70D9E}" v="1" dt="2023-11-01T19:04:53.5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7" autoAdjust="0"/>
    <p:restoredTop sz="77969" autoAdjust="0"/>
  </p:normalViewPr>
  <p:slideViewPr>
    <p:cSldViewPr snapToGrid="0">
      <p:cViewPr varScale="1">
        <p:scale>
          <a:sx n="65" d="100"/>
          <a:sy n="65" d="100"/>
        </p:scale>
        <p:origin x="12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ser, Carrie" userId="S::cfraser@fanshawec.ca::c63d50ee-fed4-4009-af65-00b166157b01" providerId="AD" clId="Web-{F5D6103F-3F74-43DB-CCD7-97DC18C18DA9}"/>
    <pc:docChg chg="addSld delSld modSld sldOrd">
      <pc:chgData name="Fraser, Carrie" userId="S::cfraser@fanshawec.ca::c63d50ee-fed4-4009-af65-00b166157b01" providerId="AD" clId="Web-{F5D6103F-3F74-43DB-CCD7-97DC18C18DA9}" dt="2023-12-16T19:51:09.449" v="435" actId="20577"/>
      <pc:docMkLst>
        <pc:docMk/>
      </pc:docMkLst>
      <pc:sldChg chg="modSp">
        <pc:chgData name="Fraser, Carrie" userId="S::cfraser@fanshawec.ca::c63d50ee-fed4-4009-af65-00b166157b01" providerId="AD" clId="Web-{F5D6103F-3F74-43DB-CCD7-97DC18C18DA9}" dt="2023-12-16T19:26:18.121" v="21" actId="20577"/>
        <pc:sldMkLst>
          <pc:docMk/>
          <pc:sldMk cId="1277037926" sldId="258"/>
        </pc:sldMkLst>
        <pc:spChg chg="mod">
          <ac:chgData name="Fraser, Carrie" userId="S::cfraser@fanshawec.ca::c63d50ee-fed4-4009-af65-00b166157b01" providerId="AD" clId="Web-{F5D6103F-3F74-43DB-CCD7-97DC18C18DA9}" dt="2023-12-16T19:26:18.121" v="21" actId="20577"/>
          <ac:spMkLst>
            <pc:docMk/>
            <pc:sldMk cId="1277037926" sldId="258"/>
            <ac:spMk id="3" creationId="{2F601BB8-3609-72B5-46C0-77D7432FB032}"/>
          </ac:spMkLst>
        </pc:spChg>
      </pc:sldChg>
      <pc:sldChg chg="modSp">
        <pc:chgData name="Fraser, Carrie" userId="S::cfraser@fanshawec.ca::c63d50ee-fed4-4009-af65-00b166157b01" providerId="AD" clId="Web-{F5D6103F-3F74-43DB-CCD7-97DC18C18DA9}" dt="2023-12-16T19:27:14.199" v="23" actId="20577"/>
        <pc:sldMkLst>
          <pc:docMk/>
          <pc:sldMk cId="1937360015" sldId="282"/>
        </pc:sldMkLst>
        <pc:spChg chg="mod">
          <ac:chgData name="Fraser, Carrie" userId="S::cfraser@fanshawec.ca::c63d50ee-fed4-4009-af65-00b166157b01" providerId="AD" clId="Web-{F5D6103F-3F74-43DB-CCD7-97DC18C18DA9}" dt="2023-12-16T19:27:14.199" v="23" actId="20577"/>
          <ac:spMkLst>
            <pc:docMk/>
            <pc:sldMk cId="1937360015" sldId="282"/>
            <ac:spMk id="3" creationId="{D431E55E-A8A4-B238-8FBF-F969DB59E199}"/>
          </ac:spMkLst>
        </pc:spChg>
      </pc:sldChg>
      <pc:sldChg chg="modSp">
        <pc:chgData name="Fraser, Carrie" userId="S::cfraser@fanshawec.ca::c63d50ee-fed4-4009-af65-00b166157b01" providerId="AD" clId="Web-{F5D6103F-3F74-43DB-CCD7-97DC18C18DA9}" dt="2023-12-16T19:29:57.717" v="98" actId="20577"/>
        <pc:sldMkLst>
          <pc:docMk/>
          <pc:sldMk cId="1662978231" sldId="283"/>
        </pc:sldMkLst>
        <pc:spChg chg="mod">
          <ac:chgData name="Fraser, Carrie" userId="S::cfraser@fanshawec.ca::c63d50ee-fed4-4009-af65-00b166157b01" providerId="AD" clId="Web-{F5D6103F-3F74-43DB-CCD7-97DC18C18DA9}" dt="2023-12-16T19:28:13.466" v="46" actId="20577"/>
          <ac:spMkLst>
            <pc:docMk/>
            <pc:sldMk cId="1662978231" sldId="283"/>
            <ac:spMk id="2" creationId="{4153D77C-7B97-08F6-6F57-FAE66A0744C6}"/>
          </ac:spMkLst>
        </pc:spChg>
        <pc:spChg chg="mod">
          <ac:chgData name="Fraser, Carrie" userId="S::cfraser@fanshawec.ca::c63d50ee-fed4-4009-af65-00b166157b01" providerId="AD" clId="Web-{F5D6103F-3F74-43DB-CCD7-97DC18C18DA9}" dt="2023-12-16T19:29:57.717" v="98" actId="20577"/>
          <ac:spMkLst>
            <pc:docMk/>
            <pc:sldMk cId="1662978231" sldId="283"/>
            <ac:spMk id="3" creationId="{D431E55E-A8A4-B238-8FBF-F969DB59E199}"/>
          </ac:spMkLst>
        </pc:spChg>
      </pc:sldChg>
      <pc:sldChg chg="del">
        <pc:chgData name="Fraser, Carrie" userId="S::cfraser@fanshawec.ca::c63d50ee-fed4-4009-af65-00b166157b01" providerId="AD" clId="Web-{F5D6103F-3F74-43DB-CCD7-97DC18C18DA9}" dt="2023-12-16T19:27:15.199" v="24"/>
        <pc:sldMkLst>
          <pc:docMk/>
          <pc:sldMk cId="1559302397" sldId="293"/>
        </pc:sldMkLst>
      </pc:sldChg>
      <pc:sldChg chg="ord">
        <pc:chgData name="Fraser, Carrie" userId="S::cfraser@fanshawec.ca::c63d50ee-fed4-4009-af65-00b166157b01" providerId="AD" clId="Web-{F5D6103F-3F74-43DB-CCD7-97DC18C18DA9}" dt="2023-12-16T19:27:46.903" v="25"/>
        <pc:sldMkLst>
          <pc:docMk/>
          <pc:sldMk cId="4072098053" sldId="295"/>
        </pc:sldMkLst>
      </pc:sldChg>
      <pc:sldChg chg="modSp">
        <pc:chgData name="Fraser, Carrie" userId="S::cfraser@fanshawec.ca::c63d50ee-fed4-4009-af65-00b166157b01" providerId="AD" clId="Web-{F5D6103F-3F74-43DB-CCD7-97DC18C18DA9}" dt="2023-12-16T19:28:27.372" v="74" actId="20577"/>
        <pc:sldMkLst>
          <pc:docMk/>
          <pc:sldMk cId="711716558" sldId="321"/>
        </pc:sldMkLst>
        <pc:spChg chg="mod">
          <ac:chgData name="Fraser, Carrie" userId="S::cfraser@fanshawec.ca::c63d50ee-fed4-4009-af65-00b166157b01" providerId="AD" clId="Web-{F5D6103F-3F74-43DB-CCD7-97DC18C18DA9}" dt="2023-12-16T19:28:27.372" v="74" actId="20577"/>
          <ac:spMkLst>
            <pc:docMk/>
            <pc:sldMk cId="711716558" sldId="321"/>
            <ac:spMk id="2" creationId="{4153D77C-7B97-08F6-6F57-FAE66A0744C6}"/>
          </ac:spMkLst>
        </pc:spChg>
      </pc:sldChg>
      <pc:sldChg chg="modSp add replId">
        <pc:chgData name="Fraser, Carrie" userId="S::cfraser@fanshawec.ca::c63d50ee-fed4-4009-af65-00b166157b01" providerId="AD" clId="Web-{F5D6103F-3F74-43DB-CCD7-97DC18C18DA9}" dt="2023-12-16T19:51:09.449" v="435" actId="20577"/>
        <pc:sldMkLst>
          <pc:docMk/>
          <pc:sldMk cId="712117781" sldId="327"/>
        </pc:sldMkLst>
        <pc:spChg chg="mod">
          <ac:chgData name="Fraser, Carrie" userId="S::cfraser@fanshawec.ca::c63d50ee-fed4-4009-af65-00b166157b01" providerId="AD" clId="Web-{F5D6103F-3F74-43DB-CCD7-97DC18C18DA9}" dt="2023-12-16T19:30:15.655" v="103" actId="20577"/>
          <ac:spMkLst>
            <pc:docMk/>
            <pc:sldMk cId="712117781" sldId="327"/>
            <ac:spMk id="2" creationId="{E8CC0C0A-C251-F091-C438-BBB297306F8F}"/>
          </ac:spMkLst>
        </pc:spChg>
        <pc:spChg chg="mod">
          <ac:chgData name="Fraser, Carrie" userId="S::cfraser@fanshawec.ca::c63d50ee-fed4-4009-af65-00b166157b01" providerId="AD" clId="Web-{F5D6103F-3F74-43DB-CCD7-97DC18C18DA9}" dt="2023-12-16T19:51:09.449" v="435" actId="20577"/>
          <ac:spMkLst>
            <pc:docMk/>
            <pc:sldMk cId="712117781" sldId="327"/>
            <ac:spMk id="3" creationId="{6D233966-FD55-E5BD-51E0-C492FCEAF112}"/>
          </ac:spMkLst>
        </pc:spChg>
      </pc:sldChg>
    </pc:docChg>
  </pc:docChgLst>
  <pc:docChgLst>
    <pc:chgData name="Ceron Salas, Stephany" userId="S::s_ceronsalas@fanshawec.ca::85a2f896-e1a9-46ee-ae81-f85b0fb32b18" providerId="AD" clId="Web-{F8C1DB36-AB7C-B537-17B4-A66CC6D70D9E}"/>
    <pc:docChg chg="modSld">
      <pc:chgData name="Ceron Salas, Stephany" userId="S::s_ceronsalas@fanshawec.ca::85a2f896-e1a9-46ee-ae81-f85b0fb32b18" providerId="AD" clId="Web-{F8C1DB36-AB7C-B537-17B4-A66CC6D70D9E}" dt="2023-11-01T19:04:53.519" v="0" actId="20577"/>
      <pc:docMkLst>
        <pc:docMk/>
      </pc:docMkLst>
      <pc:sldChg chg="modSp">
        <pc:chgData name="Ceron Salas, Stephany" userId="S::s_ceronsalas@fanshawec.ca::85a2f896-e1a9-46ee-ae81-f85b0fb32b18" providerId="AD" clId="Web-{F8C1DB36-AB7C-B537-17B4-A66CC6D70D9E}" dt="2023-11-01T19:04:53.519" v="0" actId="20577"/>
        <pc:sldMkLst>
          <pc:docMk/>
          <pc:sldMk cId="4013565025" sldId="259"/>
        </pc:sldMkLst>
        <pc:spChg chg="mod">
          <ac:chgData name="Ceron Salas, Stephany" userId="S::s_ceronsalas@fanshawec.ca::85a2f896-e1a9-46ee-ae81-f85b0fb32b18" providerId="AD" clId="Web-{F8C1DB36-AB7C-B537-17B4-A66CC6D70D9E}" dt="2023-11-01T19:04:53.519" v="0" actId="20577"/>
          <ac:spMkLst>
            <pc:docMk/>
            <pc:sldMk cId="4013565025" sldId="259"/>
            <ac:spMk id="81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FF6C1-2643-BA44-9676-22DCEBA1D5F6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4EC5D04-A979-FB40-A9F3-AECD3CDBF3E6}">
      <dgm:prSet phldrT="[Texto]"/>
      <dgm:spPr/>
      <dgm:t>
        <a:bodyPr/>
        <a:lstStyle/>
        <a:p>
          <a:r>
            <a:rPr lang="en-CA" b="0" i="0" noProof="0" dirty="0"/>
            <a:t>Initiation</a:t>
          </a:r>
          <a:endParaRPr lang="en-CA" noProof="0" dirty="0"/>
        </a:p>
      </dgm:t>
    </dgm:pt>
    <dgm:pt modelId="{FB71A133-9FE4-1842-ADCA-5BAA00A9D68E}" type="parTrans" cxnId="{84B75FF8-0849-1746-8077-ADE652ED4DB8}">
      <dgm:prSet/>
      <dgm:spPr/>
      <dgm:t>
        <a:bodyPr/>
        <a:lstStyle/>
        <a:p>
          <a:endParaRPr lang="en-CA" noProof="0" dirty="0"/>
        </a:p>
      </dgm:t>
    </dgm:pt>
    <dgm:pt modelId="{6D5E4334-3ACB-2A49-9539-53E9DB9C8B71}" type="sibTrans" cxnId="{84B75FF8-0849-1746-8077-ADE652ED4DB8}">
      <dgm:prSet/>
      <dgm:spPr/>
      <dgm:t>
        <a:bodyPr/>
        <a:lstStyle/>
        <a:p>
          <a:endParaRPr lang="en-CA" noProof="0" dirty="0"/>
        </a:p>
      </dgm:t>
    </dgm:pt>
    <dgm:pt modelId="{7D2F5BF6-DD5C-C542-889C-CCAD5A0A9236}">
      <dgm:prSet phldrT="[Texto]"/>
      <dgm:spPr/>
      <dgm:t>
        <a:bodyPr/>
        <a:lstStyle/>
        <a:p>
          <a:r>
            <a:rPr lang="en-CA" b="0" i="0" noProof="0"/>
            <a:t>Preview</a:t>
          </a:r>
          <a:endParaRPr lang="en-CA" noProof="0" dirty="0"/>
        </a:p>
      </dgm:t>
    </dgm:pt>
    <dgm:pt modelId="{1B682B29-EDB5-9649-9880-2FCC2A641F3F}" type="parTrans" cxnId="{E4E447EC-6E49-FB48-8434-97474CDE0126}">
      <dgm:prSet/>
      <dgm:spPr/>
      <dgm:t>
        <a:bodyPr/>
        <a:lstStyle/>
        <a:p>
          <a:endParaRPr lang="en-CA" noProof="0" dirty="0"/>
        </a:p>
      </dgm:t>
    </dgm:pt>
    <dgm:pt modelId="{74456DCD-2B10-AE4A-9E97-A10E517426BC}" type="sibTrans" cxnId="{E4E447EC-6E49-FB48-8434-97474CDE0126}">
      <dgm:prSet/>
      <dgm:spPr/>
      <dgm:t>
        <a:bodyPr/>
        <a:lstStyle/>
        <a:p>
          <a:endParaRPr lang="en-CA" noProof="0" dirty="0"/>
        </a:p>
      </dgm:t>
    </dgm:pt>
    <dgm:pt modelId="{DEB9C74E-56DE-5E41-89F3-0DF651C94668}">
      <dgm:prSet/>
      <dgm:spPr/>
      <dgm:t>
        <a:bodyPr/>
        <a:lstStyle/>
        <a:p>
          <a:r>
            <a:rPr lang="en-CA" b="0" i="0" noProof="0"/>
            <a:t>Talking Point(s)</a:t>
          </a:r>
          <a:endParaRPr lang="en-CA" noProof="0" dirty="0"/>
        </a:p>
      </dgm:t>
    </dgm:pt>
    <dgm:pt modelId="{AA4D9ED3-4223-E140-A7C2-D95A0D7374DE}" type="parTrans" cxnId="{E78A06BC-2330-6947-A39F-846361216EED}">
      <dgm:prSet/>
      <dgm:spPr/>
      <dgm:t>
        <a:bodyPr/>
        <a:lstStyle/>
        <a:p>
          <a:endParaRPr lang="en-CA" noProof="0" dirty="0"/>
        </a:p>
      </dgm:t>
    </dgm:pt>
    <dgm:pt modelId="{5DDDD3C4-5DAE-7242-9AA8-73A0BEA9203D}" type="sibTrans" cxnId="{E78A06BC-2330-6947-A39F-846361216EED}">
      <dgm:prSet/>
      <dgm:spPr/>
      <dgm:t>
        <a:bodyPr/>
        <a:lstStyle/>
        <a:p>
          <a:endParaRPr lang="en-CA" noProof="0" dirty="0"/>
        </a:p>
      </dgm:t>
    </dgm:pt>
    <dgm:pt modelId="{FF85B248-E9A1-7A41-A0A9-B252C05094E3}">
      <dgm:prSet/>
      <dgm:spPr/>
      <dgm:t>
        <a:bodyPr/>
        <a:lstStyle/>
        <a:p>
          <a:r>
            <a:rPr lang="en-CA" b="0" i="0" noProof="0"/>
            <a:t>Feedback</a:t>
          </a:r>
          <a:endParaRPr lang="en-CA" noProof="0" dirty="0"/>
        </a:p>
      </dgm:t>
    </dgm:pt>
    <dgm:pt modelId="{30251414-1939-6C47-8724-8006CD1897BE}" type="parTrans" cxnId="{5F08DCF7-5C06-2F45-8D5F-A51A6BF9069D}">
      <dgm:prSet/>
      <dgm:spPr/>
      <dgm:t>
        <a:bodyPr/>
        <a:lstStyle/>
        <a:p>
          <a:endParaRPr lang="en-CA" noProof="0" dirty="0"/>
        </a:p>
      </dgm:t>
    </dgm:pt>
    <dgm:pt modelId="{3C9F8F99-3331-9A4E-A970-DB2A523470A0}" type="sibTrans" cxnId="{5F08DCF7-5C06-2F45-8D5F-A51A6BF9069D}">
      <dgm:prSet/>
      <dgm:spPr/>
      <dgm:t>
        <a:bodyPr/>
        <a:lstStyle/>
        <a:p>
          <a:endParaRPr lang="en-CA" noProof="0" dirty="0"/>
        </a:p>
      </dgm:t>
    </dgm:pt>
    <dgm:pt modelId="{D9E32C21-83EA-264D-851E-C318C338056D}">
      <dgm:prSet/>
      <dgm:spPr/>
      <dgm:t>
        <a:bodyPr/>
        <a:lstStyle/>
        <a:p>
          <a:r>
            <a:rPr lang="en-CA" b="0" i="0" noProof="0" dirty="0"/>
            <a:t>Closing</a:t>
          </a:r>
        </a:p>
      </dgm:t>
    </dgm:pt>
    <dgm:pt modelId="{BA2F1068-61D4-5847-871F-7577D97D5DE8}" type="parTrans" cxnId="{9E9D5CDF-FD5E-7B41-9582-2BA2C59B4B1F}">
      <dgm:prSet/>
      <dgm:spPr/>
      <dgm:t>
        <a:bodyPr/>
        <a:lstStyle/>
        <a:p>
          <a:endParaRPr lang="en-CA" noProof="0" dirty="0"/>
        </a:p>
      </dgm:t>
    </dgm:pt>
    <dgm:pt modelId="{E4D84712-C3C6-574F-BC7A-31CA187E598F}" type="sibTrans" cxnId="{9E9D5CDF-FD5E-7B41-9582-2BA2C59B4B1F}">
      <dgm:prSet/>
      <dgm:spPr/>
      <dgm:t>
        <a:bodyPr/>
        <a:lstStyle/>
        <a:p>
          <a:endParaRPr lang="en-CA" noProof="0" dirty="0"/>
        </a:p>
      </dgm:t>
    </dgm:pt>
    <dgm:pt modelId="{5E14C120-2795-7E43-8C2B-702E78615A8B}" type="pres">
      <dgm:prSet presAssocID="{1E1FF6C1-2643-BA44-9676-22DCEBA1D5F6}" presName="diagram" presStyleCnt="0">
        <dgm:presLayoutVars>
          <dgm:dir/>
          <dgm:resizeHandles val="exact"/>
        </dgm:presLayoutVars>
      </dgm:prSet>
      <dgm:spPr/>
    </dgm:pt>
    <dgm:pt modelId="{B96A3B34-57F2-2548-B08B-209370EFB769}" type="pres">
      <dgm:prSet presAssocID="{04EC5D04-A979-FB40-A9F3-AECD3CDBF3E6}" presName="node" presStyleLbl="node1" presStyleIdx="0" presStyleCnt="5">
        <dgm:presLayoutVars>
          <dgm:bulletEnabled val="1"/>
        </dgm:presLayoutVars>
      </dgm:prSet>
      <dgm:spPr/>
    </dgm:pt>
    <dgm:pt modelId="{AD3723E1-E5CB-984D-B631-6C44932239B3}" type="pres">
      <dgm:prSet presAssocID="{6D5E4334-3ACB-2A49-9539-53E9DB9C8B71}" presName="sibTrans" presStyleCnt="0"/>
      <dgm:spPr/>
    </dgm:pt>
    <dgm:pt modelId="{C6436005-4357-4044-8F56-0067A3E56D40}" type="pres">
      <dgm:prSet presAssocID="{7D2F5BF6-DD5C-C542-889C-CCAD5A0A9236}" presName="node" presStyleLbl="node1" presStyleIdx="1" presStyleCnt="5">
        <dgm:presLayoutVars>
          <dgm:bulletEnabled val="1"/>
        </dgm:presLayoutVars>
      </dgm:prSet>
      <dgm:spPr/>
    </dgm:pt>
    <dgm:pt modelId="{8C287C12-1EEF-A540-A3D6-820994C44B50}" type="pres">
      <dgm:prSet presAssocID="{74456DCD-2B10-AE4A-9E97-A10E517426BC}" presName="sibTrans" presStyleCnt="0"/>
      <dgm:spPr/>
    </dgm:pt>
    <dgm:pt modelId="{88E5EC17-1315-F64C-8264-620F9F92BD0B}" type="pres">
      <dgm:prSet presAssocID="{DEB9C74E-56DE-5E41-89F3-0DF651C94668}" presName="node" presStyleLbl="node1" presStyleIdx="2" presStyleCnt="5">
        <dgm:presLayoutVars>
          <dgm:bulletEnabled val="1"/>
        </dgm:presLayoutVars>
      </dgm:prSet>
      <dgm:spPr/>
    </dgm:pt>
    <dgm:pt modelId="{8164749D-A25A-D94B-A2D7-B95EB4CCA050}" type="pres">
      <dgm:prSet presAssocID="{5DDDD3C4-5DAE-7242-9AA8-73A0BEA9203D}" presName="sibTrans" presStyleCnt="0"/>
      <dgm:spPr/>
    </dgm:pt>
    <dgm:pt modelId="{9F10AF75-1574-8F46-9990-20224F0E4A49}" type="pres">
      <dgm:prSet presAssocID="{FF85B248-E9A1-7A41-A0A9-B252C05094E3}" presName="node" presStyleLbl="node1" presStyleIdx="3" presStyleCnt="5">
        <dgm:presLayoutVars>
          <dgm:bulletEnabled val="1"/>
        </dgm:presLayoutVars>
      </dgm:prSet>
      <dgm:spPr/>
    </dgm:pt>
    <dgm:pt modelId="{C33D2B9C-C66E-704E-A466-AE9B7FBE626A}" type="pres">
      <dgm:prSet presAssocID="{3C9F8F99-3331-9A4E-A970-DB2A523470A0}" presName="sibTrans" presStyleCnt="0"/>
      <dgm:spPr/>
    </dgm:pt>
    <dgm:pt modelId="{E22907C0-A89B-8046-A438-8BE609443A2B}" type="pres">
      <dgm:prSet presAssocID="{D9E32C21-83EA-264D-851E-C318C338056D}" presName="node" presStyleLbl="node1" presStyleIdx="4" presStyleCnt="5">
        <dgm:presLayoutVars>
          <dgm:bulletEnabled val="1"/>
        </dgm:presLayoutVars>
      </dgm:prSet>
      <dgm:spPr/>
    </dgm:pt>
  </dgm:ptLst>
  <dgm:cxnLst>
    <dgm:cxn modelId="{A751EA0E-1A99-084D-BEEC-94B01CC4A60E}" type="presOf" srcId="{DEB9C74E-56DE-5E41-89F3-0DF651C94668}" destId="{88E5EC17-1315-F64C-8264-620F9F92BD0B}" srcOrd="0" destOrd="0" presId="urn:microsoft.com/office/officeart/2005/8/layout/default"/>
    <dgm:cxn modelId="{6EC57718-8133-2D47-8738-1407FB985822}" type="presOf" srcId="{FF85B248-E9A1-7A41-A0A9-B252C05094E3}" destId="{9F10AF75-1574-8F46-9990-20224F0E4A49}" srcOrd="0" destOrd="0" presId="urn:microsoft.com/office/officeart/2005/8/layout/default"/>
    <dgm:cxn modelId="{9D0BF131-CFA9-DE48-8EAC-331AA2C65AAC}" type="presOf" srcId="{7D2F5BF6-DD5C-C542-889C-CCAD5A0A9236}" destId="{C6436005-4357-4044-8F56-0067A3E56D40}" srcOrd="0" destOrd="0" presId="urn:microsoft.com/office/officeart/2005/8/layout/default"/>
    <dgm:cxn modelId="{6C3B8764-DD67-0F44-B953-C553D9801618}" type="presOf" srcId="{1E1FF6C1-2643-BA44-9676-22DCEBA1D5F6}" destId="{5E14C120-2795-7E43-8C2B-702E78615A8B}" srcOrd="0" destOrd="0" presId="urn:microsoft.com/office/officeart/2005/8/layout/default"/>
    <dgm:cxn modelId="{76492D7D-BD95-264E-8B01-943EEED8E79E}" type="presOf" srcId="{D9E32C21-83EA-264D-851E-C318C338056D}" destId="{E22907C0-A89B-8046-A438-8BE609443A2B}" srcOrd="0" destOrd="0" presId="urn:microsoft.com/office/officeart/2005/8/layout/default"/>
    <dgm:cxn modelId="{E78A06BC-2330-6947-A39F-846361216EED}" srcId="{1E1FF6C1-2643-BA44-9676-22DCEBA1D5F6}" destId="{DEB9C74E-56DE-5E41-89F3-0DF651C94668}" srcOrd="2" destOrd="0" parTransId="{AA4D9ED3-4223-E140-A7C2-D95A0D7374DE}" sibTransId="{5DDDD3C4-5DAE-7242-9AA8-73A0BEA9203D}"/>
    <dgm:cxn modelId="{9E9D5CDF-FD5E-7B41-9582-2BA2C59B4B1F}" srcId="{1E1FF6C1-2643-BA44-9676-22DCEBA1D5F6}" destId="{D9E32C21-83EA-264D-851E-C318C338056D}" srcOrd="4" destOrd="0" parTransId="{BA2F1068-61D4-5847-871F-7577D97D5DE8}" sibTransId="{E4D84712-C3C6-574F-BC7A-31CA187E598F}"/>
    <dgm:cxn modelId="{E4E447EC-6E49-FB48-8434-97474CDE0126}" srcId="{1E1FF6C1-2643-BA44-9676-22DCEBA1D5F6}" destId="{7D2F5BF6-DD5C-C542-889C-CCAD5A0A9236}" srcOrd="1" destOrd="0" parTransId="{1B682B29-EDB5-9649-9880-2FCC2A641F3F}" sibTransId="{74456DCD-2B10-AE4A-9E97-A10E517426BC}"/>
    <dgm:cxn modelId="{5F08DCF7-5C06-2F45-8D5F-A51A6BF9069D}" srcId="{1E1FF6C1-2643-BA44-9676-22DCEBA1D5F6}" destId="{FF85B248-E9A1-7A41-A0A9-B252C05094E3}" srcOrd="3" destOrd="0" parTransId="{30251414-1939-6C47-8724-8006CD1897BE}" sibTransId="{3C9F8F99-3331-9A4E-A970-DB2A523470A0}"/>
    <dgm:cxn modelId="{84B75FF8-0849-1746-8077-ADE652ED4DB8}" srcId="{1E1FF6C1-2643-BA44-9676-22DCEBA1D5F6}" destId="{04EC5D04-A979-FB40-A9F3-AECD3CDBF3E6}" srcOrd="0" destOrd="0" parTransId="{FB71A133-9FE4-1842-ADCA-5BAA00A9D68E}" sibTransId="{6D5E4334-3ACB-2A49-9539-53E9DB9C8B71}"/>
    <dgm:cxn modelId="{3E89B6F8-A0BB-9D45-B736-76A8E4860EB0}" type="presOf" srcId="{04EC5D04-A979-FB40-A9F3-AECD3CDBF3E6}" destId="{B96A3B34-57F2-2548-B08B-209370EFB769}" srcOrd="0" destOrd="0" presId="urn:microsoft.com/office/officeart/2005/8/layout/default"/>
    <dgm:cxn modelId="{348DA87D-A070-D041-A3C9-9A35648B393E}" type="presParOf" srcId="{5E14C120-2795-7E43-8C2B-702E78615A8B}" destId="{B96A3B34-57F2-2548-B08B-209370EFB769}" srcOrd="0" destOrd="0" presId="urn:microsoft.com/office/officeart/2005/8/layout/default"/>
    <dgm:cxn modelId="{96EC373F-4834-ED49-9BBA-460154959BAD}" type="presParOf" srcId="{5E14C120-2795-7E43-8C2B-702E78615A8B}" destId="{AD3723E1-E5CB-984D-B631-6C44932239B3}" srcOrd="1" destOrd="0" presId="urn:microsoft.com/office/officeart/2005/8/layout/default"/>
    <dgm:cxn modelId="{B1F4378D-5350-5541-8247-E07FF15BACEE}" type="presParOf" srcId="{5E14C120-2795-7E43-8C2B-702E78615A8B}" destId="{C6436005-4357-4044-8F56-0067A3E56D40}" srcOrd="2" destOrd="0" presId="urn:microsoft.com/office/officeart/2005/8/layout/default"/>
    <dgm:cxn modelId="{C7FAFA8B-D745-1148-9D32-57E81EC44CD9}" type="presParOf" srcId="{5E14C120-2795-7E43-8C2B-702E78615A8B}" destId="{8C287C12-1EEF-A540-A3D6-820994C44B50}" srcOrd="3" destOrd="0" presId="urn:microsoft.com/office/officeart/2005/8/layout/default"/>
    <dgm:cxn modelId="{AD688FE0-2DFB-1D4C-8763-DF9D678DE32E}" type="presParOf" srcId="{5E14C120-2795-7E43-8C2B-702E78615A8B}" destId="{88E5EC17-1315-F64C-8264-620F9F92BD0B}" srcOrd="4" destOrd="0" presId="urn:microsoft.com/office/officeart/2005/8/layout/default"/>
    <dgm:cxn modelId="{A8DF9248-EBA4-F349-898A-93C2A9EFEC30}" type="presParOf" srcId="{5E14C120-2795-7E43-8C2B-702E78615A8B}" destId="{8164749D-A25A-D94B-A2D7-B95EB4CCA050}" srcOrd="5" destOrd="0" presId="urn:microsoft.com/office/officeart/2005/8/layout/default"/>
    <dgm:cxn modelId="{75D69237-5E23-3A48-AF4F-EE5D3207EAD0}" type="presParOf" srcId="{5E14C120-2795-7E43-8C2B-702E78615A8B}" destId="{9F10AF75-1574-8F46-9990-20224F0E4A49}" srcOrd="6" destOrd="0" presId="urn:microsoft.com/office/officeart/2005/8/layout/default"/>
    <dgm:cxn modelId="{4945F833-B645-3141-87BE-B23C07176AFF}" type="presParOf" srcId="{5E14C120-2795-7E43-8C2B-702E78615A8B}" destId="{C33D2B9C-C66E-704E-A466-AE9B7FBE626A}" srcOrd="7" destOrd="0" presId="urn:microsoft.com/office/officeart/2005/8/layout/default"/>
    <dgm:cxn modelId="{4E3A3447-F96B-1C47-95E5-43C535F4B159}" type="presParOf" srcId="{5E14C120-2795-7E43-8C2B-702E78615A8B}" destId="{E22907C0-A89B-8046-A438-8BE609443A2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E15E55-FEAD-BE48-A921-152D41CFB969}" type="doc">
      <dgm:prSet loTypeId="urn:microsoft.com/office/officeart/2005/8/layout/hList1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6F76CFD0-45AF-A34F-998D-FCEC9CBE6A79}">
      <dgm:prSet phldrT="[Texto]"/>
      <dgm:spPr/>
      <dgm:t>
        <a:bodyPr/>
        <a:lstStyle/>
        <a:p>
          <a:r>
            <a:rPr lang="en-CA" b="1" i="0" noProof="0" dirty="0"/>
            <a:t>Competing</a:t>
          </a:r>
          <a:endParaRPr lang="en-CA" noProof="0" dirty="0"/>
        </a:p>
      </dgm:t>
    </dgm:pt>
    <dgm:pt modelId="{AA0083DE-E521-924C-BDCA-45A42C09671C}" type="parTrans" cxnId="{2A90E575-3100-4748-B703-E38E2073119B}">
      <dgm:prSet/>
      <dgm:spPr/>
      <dgm:t>
        <a:bodyPr/>
        <a:lstStyle/>
        <a:p>
          <a:endParaRPr lang="en-CA" noProof="0" dirty="0"/>
        </a:p>
      </dgm:t>
    </dgm:pt>
    <dgm:pt modelId="{A5EC2621-ADBA-B148-9EAE-F7ED97F9909C}" type="sibTrans" cxnId="{2A90E575-3100-4748-B703-E38E2073119B}">
      <dgm:prSet/>
      <dgm:spPr/>
      <dgm:t>
        <a:bodyPr/>
        <a:lstStyle/>
        <a:p>
          <a:endParaRPr lang="en-CA" noProof="0" dirty="0"/>
        </a:p>
      </dgm:t>
    </dgm:pt>
    <dgm:pt modelId="{B1462906-B896-444C-BA37-8DB7947441E6}">
      <dgm:prSet phldrT="[Texto]"/>
      <dgm:spPr/>
      <dgm:t>
        <a:bodyPr/>
        <a:lstStyle/>
        <a:p>
          <a:r>
            <a:rPr lang="en-CA" b="0" i="0" noProof="0" dirty="0"/>
            <a:t>Highly assertive, but uncooperative behavior.</a:t>
          </a:r>
          <a:endParaRPr lang="en-CA" noProof="0" dirty="0"/>
        </a:p>
      </dgm:t>
    </dgm:pt>
    <dgm:pt modelId="{60D203FE-CC3C-614B-BA65-EFB632A2A505}" type="parTrans" cxnId="{4AFC51AC-1A2F-F241-BB9C-9CEDBD2E85FC}">
      <dgm:prSet/>
      <dgm:spPr/>
      <dgm:t>
        <a:bodyPr/>
        <a:lstStyle/>
        <a:p>
          <a:endParaRPr lang="en-CA" noProof="0" dirty="0"/>
        </a:p>
      </dgm:t>
    </dgm:pt>
    <dgm:pt modelId="{E4EDBFE2-CE0C-7344-975A-547414203BF7}" type="sibTrans" cxnId="{4AFC51AC-1A2F-F241-BB9C-9CEDBD2E85FC}">
      <dgm:prSet/>
      <dgm:spPr/>
      <dgm:t>
        <a:bodyPr/>
        <a:lstStyle/>
        <a:p>
          <a:endParaRPr lang="en-CA" noProof="0" dirty="0"/>
        </a:p>
      </dgm:t>
    </dgm:pt>
    <dgm:pt modelId="{1BDDBC16-057E-8443-A742-9D6C377B7C19}">
      <dgm:prSet phldrT="[Texto]"/>
      <dgm:spPr/>
      <dgm:t>
        <a:bodyPr/>
        <a:lstStyle/>
        <a:p>
          <a:r>
            <a:rPr lang="en-CA" b="1" i="0" noProof="0" dirty="0"/>
            <a:t>Accommodating</a:t>
          </a:r>
          <a:endParaRPr lang="en-CA" noProof="0" dirty="0"/>
        </a:p>
      </dgm:t>
    </dgm:pt>
    <dgm:pt modelId="{9A550B6E-3242-4B40-810F-72DEF4588F90}" type="parTrans" cxnId="{894B9C63-0CC6-574A-89C9-2E70C49AF1A7}">
      <dgm:prSet/>
      <dgm:spPr/>
      <dgm:t>
        <a:bodyPr/>
        <a:lstStyle/>
        <a:p>
          <a:endParaRPr lang="en-CA" noProof="0" dirty="0"/>
        </a:p>
      </dgm:t>
    </dgm:pt>
    <dgm:pt modelId="{6A16FFA4-A4D2-DD43-89AA-1C0CCCC579D3}" type="sibTrans" cxnId="{894B9C63-0CC6-574A-89C9-2E70C49AF1A7}">
      <dgm:prSet/>
      <dgm:spPr/>
      <dgm:t>
        <a:bodyPr/>
        <a:lstStyle/>
        <a:p>
          <a:endParaRPr lang="en-CA" noProof="0" dirty="0"/>
        </a:p>
      </dgm:t>
    </dgm:pt>
    <dgm:pt modelId="{ACC88A41-2DDD-C040-BA6E-97D006050DF9}">
      <dgm:prSet phldrT="[Texto]"/>
      <dgm:spPr/>
      <dgm:t>
        <a:bodyPr/>
        <a:lstStyle/>
        <a:p>
          <a:r>
            <a:rPr lang="en-CA" b="0" i="0" noProof="0" dirty="0"/>
            <a:t>Highly cooperative, but unassertive behavior</a:t>
          </a:r>
          <a:endParaRPr lang="en-CA" noProof="0" dirty="0"/>
        </a:p>
      </dgm:t>
    </dgm:pt>
    <dgm:pt modelId="{4966DFDA-E033-4A43-A928-CD9D8BC1535C}" type="parTrans" cxnId="{71D93E1B-D854-B243-B06A-26B498BDBBB7}">
      <dgm:prSet/>
      <dgm:spPr/>
      <dgm:t>
        <a:bodyPr/>
        <a:lstStyle/>
        <a:p>
          <a:endParaRPr lang="en-CA" noProof="0" dirty="0"/>
        </a:p>
      </dgm:t>
    </dgm:pt>
    <dgm:pt modelId="{A3A81A4C-06CE-A649-B3E7-85E210A4EBD1}" type="sibTrans" cxnId="{71D93E1B-D854-B243-B06A-26B498BDBBB7}">
      <dgm:prSet/>
      <dgm:spPr/>
      <dgm:t>
        <a:bodyPr/>
        <a:lstStyle/>
        <a:p>
          <a:endParaRPr lang="en-CA" noProof="0" dirty="0"/>
        </a:p>
      </dgm:t>
    </dgm:pt>
    <dgm:pt modelId="{275C7083-B422-9747-88AD-19875A35437E}">
      <dgm:prSet phldrT="[Texto]"/>
      <dgm:spPr/>
      <dgm:t>
        <a:bodyPr/>
        <a:lstStyle/>
        <a:p>
          <a:r>
            <a:rPr lang="en-CA" b="0" i="0" noProof="0" dirty="0"/>
            <a:t>Can lead to avoiding conflict and self-silencing of good ideas to appease others, resulting in resentment.</a:t>
          </a:r>
          <a:endParaRPr lang="en-CA" noProof="0" dirty="0"/>
        </a:p>
      </dgm:t>
    </dgm:pt>
    <dgm:pt modelId="{1B2C1015-8A90-AA49-B505-3A5F4CB67DD8}" type="parTrans" cxnId="{E33E9ED3-2AA8-B549-9538-475EF7D6485B}">
      <dgm:prSet/>
      <dgm:spPr/>
      <dgm:t>
        <a:bodyPr/>
        <a:lstStyle/>
        <a:p>
          <a:endParaRPr lang="en-CA" noProof="0" dirty="0"/>
        </a:p>
      </dgm:t>
    </dgm:pt>
    <dgm:pt modelId="{8E574DC1-4D83-7344-BD2D-68BB1D934560}" type="sibTrans" cxnId="{E33E9ED3-2AA8-B549-9538-475EF7D6485B}">
      <dgm:prSet/>
      <dgm:spPr/>
      <dgm:t>
        <a:bodyPr/>
        <a:lstStyle/>
        <a:p>
          <a:endParaRPr lang="en-CA" noProof="0" dirty="0"/>
        </a:p>
      </dgm:t>
    </dgm:pt>
    <dgm:pt modelId="{ACD3A7BE-C275-394E-A7D2-C0E284929BE0}">
      <dgm:prSet phldrT="[Texto]"/>
      <dgm:spPr/>
      <dgm:t>
        <a:bodyPr/>
        <a:lstStyle/>
        <a:p>
          <a:r>
            <a:rPr lang="en-CA" b="1" i="0" noProof="0" dirty="0"/>
            <a:t>Compromising</a:t>
          </a:r>
          <a:endParaRPr lang="en-CA" noProof="0" dirty="0"/>
        </a:p>
      </dgm:t>
    </dgm:pt>
    <dgm:pt modelId="{507EDDEC-8F88-4A4B-822A-F3DF7C152AE6}" type="parTrans" cxnId="{8BCB3672-696F-7C4E-B021-1FCEF8F5431F}">
      <dgm:prSet/>
      <dgm:spPr/>
      <dgm:t>
        <a:bodyPr/>
        <a:lstStyle/>
        <a:p>
          <a:endParaRPr lang="en-CA" noProof="0" dirty="0"/>
        </a:p>
      </dgm:t>
    </dgm:pt>
    <dgm:pt modelId="{26D5FE51-11E7-A545-8354-F9D5E35F614D}" type="sibTrans" cxnId="{8BCB3672-696F-7C4E-B021-1FCEF8F5431F}">
      <dgm:prSet/>
      <dgm:spPr/>
      <dgm:t>
        <a:bodyPr/>
        <a:lstStyle/>
        <a:p>
          <a:endParaRPr lang="en-CA" noProof="0" dirty="0"/>
        </a:p>
      </dgm:t>
    </dgm:pt>
    <dgm:pt modelId="{63F5B3E1-0FFC-1A47-8076-4C5C8BBDCF17}">
      <dgm:prSet phldrT="[Texto]"/>
      <dgm:spPr/>
      <dgm:t>
        <a:bodyPr/>
        <a:lstStyle/>
        <a:p>
          <a:r>
            <a:rPr lang="en-CA" b="0" i="0" noProof="0" dirty="0"/>
            <a:t>A moderate approach in both assertiveness and cooperativeness</a:t>
          </a:r>
          <a:endParaRPr lang="en-CA" noProof="0" dirty="0"/>
        </a:p>
      </dgm:t>
    </dgm:pt>
    <dgm:pt modelId="{C499E7D7-EF09-C44B-90F9-0CFFCD39CB65}" type="parTrans" cxnId="{42AA74B8-5DD1-774E-A69B-09AADFF6DB4D}">
      <dgm:prSet/>
      <dgm:spPr/>
      <dgm:t>
        <a:bodyPr/>
        <a:lstStyle/>
        <a:p>
          <a:endParaRPr lang="en-CA" noProof="0" dirty="0"/>
        </a:p>
      </dgm:t>
    </dgm:pt>
    <dgm:pt modelId="{49B5C31A-2E14-0D41-B470-A892B2DB55F9}" type="sibTrans" cxnId="{42AA74B8-5DD1-774E-A69B-09AADFF6DB4D}">
      <dgm:prSet/>
      <dgm:spPr/>
      <dgm:t>
        <a:bodyPr/>
        <a:lstStyle/>
        <a:p>
          <a:endParaRPr lang="en-CA" noProof="0" dirty="0"/>
        </a:p>
      </dgm:t>
    </dgm:pt>
    <dgm:pt modelId="{C7BADE9D-4CA9-014A-9249-52FAFE54EA21}">
      <dgm:prSet phldrT="[Texto]"/>
      <dgm:spPr/>
      <dgm:t>
        <a:bodyPr/>
        <a:lstStyle/>
        <a:p>
          <a:r>
            <a:rPr lang="en-CA" b="0" i="0" noProof="0" dirty="0"/>
            <a:t>Can lead to dissatisfaction and mediocre progress or results.</a:t>
          </a:r>
          <a:endParaRPr lang="en-CA" noProof="0" dirty="0"/>
        </a:p>
      </dgm:t>
    </dgm:pt>
    <dgm:pt modelId="{5ACDFC56-AFCB-684A-8BCC-41E31DB43136}" type="parTrans" cxnId="{F24E111B-670A-0F4A-B8A0-E634D81AC071}">
      <dgm:prSet/>
      <dgm:spPr/>
      <dgm:t>
        <a:bodyPr/>
        <a:lstStyle/>
        <a:p>
          <a:endParaRPr lang="en-CA" noProof="0" dirty="0"/>
        </a:p>
      </dgm:t>
    </dgm:pt>
    <dgm:pt modelId="{B42BD028-E144-8745-BECD-02F9B1765C0D}" type="sibTrans" cxnId="{F24E111B-670A-0F4A-B8A0-E634D81AC071}">
      <dgm:prSet/>
      <dgm:spPr/>
      <dgm:t>
        <a:bodyPr/>
        <a:lstStyle/>
        <a:p>
          <a:endParaRPr lang="en-CA" noProof="0" dirty="0"/>
        </a:p>
      </dgm:t>
    </dgm:pt>
    <dgm:pt modelId="{E17C61E1-7AF4-6D48-A04A-C7699666F1F9}">
      <dgm:prSet/>
      <dgm:spPr/>
      <dgm:t>
        <a:bodyPr/>
        <a:lstStyle/>
        <a:p>
          <a:r>
            <a:rPr lang="en-CA" b="1" i="0" noProof="0" dirty="0"/>
            <a:t>Avoiding</a:t>
          </a:r>
          <a:endParaRPr lang="en-CA" noProof="0" dirty="0"/>
        </a:p>
      </dgm:t>
    </dgm:pt>
    <dgm:pt modelId="{C0C5E9D9-5A03-D54A-AADE-6E7BE57DD117}" type="parTrans" cxnId="{F810D4E5-7C2C-5E4A-A414-5A1DCB5225B0}">
      <dgm:prSet/>
      <dgm:spPr/>
      <dgm:t>
        <a:bodyPr/>
        <a:lstStyle/>
        <a:p>
          <a:endParaRPr lang="en-CA" noProof="0" dirty="0"/>
        </a:p>
      </dgm:t>
    </dgm:pt>
    <dgm:pt modelId="{BE6C774A-08E6-9D48-B368-7788A437FA34}" type="sibTrans" cxnId="{F810D4E5-7C2C-5E4A-A414-5A1DCB5225B0}">
      <dgm:prSet/>
      <dgm:spPr/>
      <dgm:t>
        <a:bodyPr/>
        <a:lstStyle/>
        <a:p>
          <a:endParaRPr lang="en-CA" noProof="0" dirty="0"/>
        </a:p>
      </dgm:t>
    </dgm:pt>
    <dgm:pt modelId="{CAFC7D86-9C7A-FE4E-87F6-824479C5D6BC}">
      <dgm:prSet/>
      <dgm:spPr/>
      <dgm:t>
        <a:bodyPr/>
        <a:lstStyle/>
        <a:p>
          <a:r>
            <a:rPr lang="en-CA" b="1" i="0" noProof="0" dirty="0"/>
            <a:t>Collaborating</a:t>
          </a:r>
          <a:endParaRPr lang="en-CA" noProof="0" dirty="0"/>
        </a:p>
      </dgm:t>
    </dgm:pt>
    <dgm:pt modelId="{5CD1CA93-BDEA-0747-AA7C-72503E4F44B6}" type="parTrans" cxnId="{36BD5C49-6524-9D42-B225-A58349376E9A}">
      <dgm:prSet/>
      <dgm:spPr/>
      <dgm:t>
        <a:bodyPr/>
        <a:lstStyle/>
        <a:p>
          <a:endParaRPr lang="en-CA" noProof="0" dirty="0"/>
        </a:p>
      </dgm:t>
    </dgm:pt>
    <dgm:pt modelId="{C982FA60-F227-784F-A04A-28EBC720CA8F}" type="sibTrans" cxnId="{36BD5C49-6524-9D42-B225-A58349376E9A}">
      <dgm:prSet/>
      <dgm:spPr/>
      <dgm:t>
        <a:bodyPr/>
        <a:lstStyle/>
        <a:p>
          <a:endParaRPr lang="en-CA" noProof="0" dirty="0"/>
        </a:p>
      </dgm:t>
    </dgm:pt>
    <dgm:pt modelId="{FCAEE061-9681-8A4D-A5CC-E46D2E5F0F9C}">
      <dgm:prSet phldrT="[Texto]"/>
      <dgm:spPr/>
      <dgm:t>
        <a:bodyPr/>
        <a:lstStyle/>
        <a:p>
          <a:r>
            <a:rPr lang="en-CA" b="0" i="0" noProof="0" dirty="0"/>
            <a:t>Can lead to animosity or constructive competition and innovation if managed well.</a:t>
          </a:r>
          <a:endParaRPr lang="en-CA" noProof="0" dirty="0"/>
        </a:p>
      </dgm:t>
    </dgm:pt>
    <dgm:pt modelId="{D2BD60D2-DC54-0749-A866-0EF373227E21}" type="parTrans" cxnId="{C0E83064-297D-A443-A4DD-27A1F234F4B6}">
      <dgm:prSet/>
      <dgm:spPr/>
      <dgm:t>
        <a:bodyPr/>
        <a:lstStyle/>
        <a:p>
          <a:endParaRPr lang="en-CA" noProof="0" dirty="0"/>
        </a:p>
      </dgm:t>
    </dgm:pt>
    <dgm:pt modelId="{9FC4333A-1250-7E4E-828F-C20DC58613B2}" type="sibTrans" cxnId="{C0E83064-297D-A443-A4DD-27A1F234F4B6}">
      <dgm:prSet/>
      <dgm:spPr/>
      <dgm:t>
        <a:bodyPr/>
        <a:lstStyle/>
        <a:p>
          <a:endParaRPr lang="en-CA" noProof="0" dirty="0"/>
        </a:p>
      </dgm:t>
    </dgm:pt>
    <dgm:pt modelId="{BEF2DD65-5B8B-0749-B702-00310E3546B0}">
      <dgm:prSet/>
      <dgm:spPr/>
      <dgm:t>
        <a:bodyPr/>
        <a:lstStyle/>
        <a:p>
          <a:r>
            <a:rPr lang="en-CA" b="0" i="0" noProof="0" dirty="0"/>
            <a:t>Unassertive and uncooperative, generally the least effective approach.</a:t>
          </a:r>
          <a:endParaRPr lang="en-CA" noProof="0" dirty="0"/>
        </a:p>
      </dgm:t>
    </dgm:pt>
    <dgm:pt modelId="{EB368FE1-C591-1D41-990A-59FFF9B2D9DD}" type="parTrans" cxnId="{40221D67-2797-7045-AE9A-C51512A75075}">
      <dgm:prSet/>
      <dgm:spPr/>
      <dgm:t>
        <a:bodyPr/>
        <a:lstStyle/>
        <a:p>
          <a:endParaRPr lang="en-CA" noProof="0" dirty="0"/>
        </a:p>
      </dgm:t>
    </dgm:pt>
    <dgm:pt modelId="{673016A7-81E0-B044-84AE-40425352A1C0}" type="sibTrans" cxnId="{40221D67-2797-7045-AE9A-C51512A75075}">
      <dgm:prSet/>
      <dgm:spPr/>
      <dgm:t>
        <a:bodyPr/>
        <a:lstStyle/>
        <a:p>
          <a:endParaRPr lang="en-CA" noProof="0" dirty="0"/>
        </a:p>
      </dgm:t>
    </dgm:pt>
    <dgm:pt modelId="{12A58676-9133-E343-9266-82FEA97CED86}">
      <dgm:prSet/>
      <dgm:spPr/>
      <dgm:t>
        <a:bodyPr/>
        <a:lstStyle/>
        <a:p>
          <a:r>
            <a:rPr lang="en-CA" b="0" i="0" noProof="0" dirty="0"/>
            <a:t>Avoids the problem without seeking a solution.</a:t>
          </a:r>
          <a:endParaRPr lang="en-CA" noProof="0" dirty="0"/>
        </a:p>
      </dgm:t>
    </dgm:pt>
    <dgm:pt modelId="{ABC650FE-6B7F-E54B-A492-7B3539D10B1A}" type="parTrans" cxnId="{CBAA06E8-6E36-0344-AF0A-C1198E58081D}">
      <dgm:prSet/>
      <dgm:spPr/>
      <dgm:t>
        <a:bodyPr/>
        <a:lstStyle/>
        <a:p>
          <a:endParaRPr lang="en-CA" noProof="0" dirty="0"/>
        </a:p>
      </dgm:t>
    </dgm:pt>
    <dgm:pt modelId="{F74E0DCC-F55C-CE4B-BB5F-08F2255DCE38}" type="sibTrans" cxnId="{CBAA06E8-6E36-0344-AF0A-C1198E58081D}">
      <dgm:prSet/>
      <dgm:spPr/>
      <dgm:t>
        <a:bodyPr/>
        <a:lstStyle/>
        <a:p>
          <a:endParaRPr lang="en-CA" noProof="0" dirty="0"/>
        </a:p>
      </dgm:t>
    </dgm:pt>
    <dgm:pt modelId="{678EF763-701B-D641-A7B9-8BF5A1453964}">
      <dgm:prSet/>
      <dgm:spPr/>
      <dgm:t>
        <a:bodyPr/>
        <a:lstStyle/>
        <a:p>
          <a:r>
            <a:rPr lang="en-CA" b="0" i="0" noProof="0" dirty="0"/>
            <a:t>Can be useful in situations where a feasible solution seems impossible.</a:t>
          </a:r>
          <a:endParaRPr lang="en-CA" noProof="0" dirty="0"/>
        </a:p>
      </dgm:t>
    </dgm:pt>
    <dgm:pt modelId="{A7694617-2CF0-1B40-B25F-986470DCC8F3}" type="parTrans" cxnId="{92E02C3F-08CA-974A-88A3-405E14FC769A}">
      <dgm:prSet/>
      <dgm:spPr/>
      <dgm:t>
        <a:bodyPr/>
        <a:lstStyle/>
        <a:p>
          <a:endParaRPr lang="en-CA" noProof="0" dirty="0"/>
        </a:p>
      </dgm:t>
    </dgm:pt>
    <dgm:pt modelId="{0DAD1267-C93D-BA4F-8234-E1ED415DD67C}" type="sibTrans" cxnId="{92E02C3F-08CA-974A-88A3-405E14FC769A}">
      <dgm:prSet/>
      <dgm:spPr/>
      <dgm:t>
        <a:bodyPr/>
        <a:lstStyle/>
        <a:p>
          <a:endParaRPr lang="en-CA" noProof="0" dirty="0"/>
        </a:p>
      </dgm:t>
    </dgm:pt>
    <dgm:pt modelId="{512B2816-78EE-E441-B93B-366F05B42B59}">
      <dgm:prSet/>
      <dgm:spPr/>
      <dgm:t>
        <a:bodyPr/>
        <a:lstStyle/>
        <a:p>
          <a:r>
            <a:rPr lang="en-CA" b="0" i="0" noProof="0" dirty="0"/>
            <a:t>Highly assertive and cooperative approach.</a:t>
          </a:r>
          <a:endParaRPr lang="en-CA" noProof="0" dirty="0"/>
        </a:p>
      </dgm:t>
    </dgm:pt>
    <dgm:pt modelId="{58CDEA82-3272-CA4D-80AC-0D32813ADE75}" type="parTrans" cxnId="{BE754EAE-1F32-9142-A20A-D35E2D2BB98E}">
      <dgm:prSet/>
      <dgm:spPr/>
      <dgm:t>
        <a:bodyPr/>
        <a:lstStyle/>
        <a:p>
          <a:endParaRPr lang="en-CA" noProof="0" dirty="0"/>
        </a:p>
      </dgm:t>
    </dgm:pt>
    <dgm:pt modelId="{DA87A27B-853C-8946-9299-095BAE277387}" type="sibTrans" cxnId="{BE754EAE-1F32-9142-A20A-D35E2D2BB98E}">
      <dgm:prSet/>
      <dgm:spPr/>
      <dgm:t>
        <a:bodyPr/>
        <a:lstStyle/>
        <a:p>
          <a:endParaRPr lang="en-CA" noProof="0" dirty="0"/>
        </a:p>
      </dgm:t>
    </dgm:pt>
    <dgm:pt modelId="{48AAD83B-CB57-5345-B79D-D192453FC47A}">
      <dgm:prSet/>
      <dgm:spPr/>
      <dgm:t>
        <a:bodyPr/>
        <a:lstStyle/>
        <a:p>
          <a:r>
            <a:rPr lang="en-CA" b="0" i="0" noProof="0" dirty="0"/>
            <a:t>Best for finding solutions benefiting the whole team and building respect.</a:t>
          </a:r>
          <a:endParaRPr lang="en-CA" noProof="0" dirty="0"/>
        </a:p>
      </dgm:t>
    </dgm:pt>
    <dgm:pt modelId="{A060D288-6C5C-2C4E-909C-22469677DFD5}" type="parTrans" cxnId="{AC61BBE1-D572-7848-9B6A-0D8D70FF7CCE}">
      <dgm:prSet/>
      <dgm:spPr/>
      <dgm:t>
        <a:bodyPr/>
        <a:lstStyle/>
        <a:p>
          <a:endParaRPr lang="en-CA" noProof="0" dirty="0"/>
        </a:p>
      </dgm:t>
    </dgm:pt>
    <dgm:pt modelId="{BB15BF6C-12FC-3F4C-A155-EC9FA6F2345E}" type="sibTrans" cxnId="{AC61BBE1-D572-7848-9B6A-0D8D70FF7CCE}">
      <dgm:prSet/>
      <dgm:spPr/>
      <dgm:t>
        <a:bodyPr/>
        <a:lstStyle/>
        <a:p>
          <a:endParaRPr lang="en-CA" noProof="0" dirty="0"/>
        </a:p>
      </dgm:t>
    </dgm:pt>
    <dgm:pt modelId="{D4A4913A-7BFA-864E-8796-D21B9ED9737F}">
      <dgm:prSet phldrT="[Texto]"/>
      <dgm:spPr/>
      <dgm:t>
        <a:bodyPr/>
        <a:lstStyle/>
        <a:p>
          <a:r>
            <a:rPr lang="en-CA" b="0" i="0" noProof="0" dirty="0"/>
            <a:t>Characterized by a desire to "win at all costs" and dominate.</a:t>
          </a:r>
          <a:endParaRPr lang="en-CA" noProof="0" dirty="0"/>
        </a:p>
      </dgm:t>
    </dgm:pt>
    <dgm:pt modelId="{0ABFAA53-85AC-2542-B4DE-EF4666AE7C06}" type="sibTrans" cxnId="{0226E1C5-7527-B949-9E5E-C9B01E41E11B}">
      <dgm:prSet/>
      <dgm:spPr/>
      <dgm:t>
        <a:bodyPr/>
        <a:lstStyle/>
        <a:p>
          <a:endParaRPr lang="en-CA" noProof="0" dirty="0"/>
        </a:p>
      </dgm:t>
    </dgm:pt>
    <dgm:pt modelId="{44284AB8-480E-5749-A955-F8267ADB30CD}" type="parTrans" cxnId="{0226E1C5-7527-B949-9E5E-C9B01E41E11B}">
      <dgm:prSet/>
      <dgm:spPr/>
      <dgm:t>
        <a:bodyPr/>
        <a:lstStyle/>
        <a:p>
          <a:endParaRPr lang="en-CA" noProof="0" dirty="0"/>
        </a:p>
      </dgm:t>
    </dgm:pt>
    <dgm:pt modelId="{2C05D0A0-0051-5142-B199-C7EA4484D61F}" type="pres">
      <dgm:prSet presAssocID="{0BE15E55-FEAD-BE48-A921-152D41CFB969}" presName="Name0" presStyleCnt="0">
        <dgm:presLayoutVars>
          <dgm:dir/>
          <dgm:animLvl val="lvl"/>
          <dgm:resizeHandles val="exact"/>
        </dgm:presLayoutVars>
      </dgm:prSet>
      <dgm:spPr/>
    </dgm:pt>
    <dgm:pt modelId="{645726DD-7466-DC40-A6F7-AAAFBBB7EC40}" type="pres">
      <dgm:prSet presAssocID="{6F76CFD0-45AF-A34F-998D-FCEC9CBE6A79}" presName="composite" presStyleCnt="0"/>
      <dgm:spPr/>
    </dgm:pt>
    <dgm:pt modelId="{96B66B0C-41B9-334F-8084-A2901AB6D12E}" type="pres">
      <dgm:prSet presAssocID="{6F76CFD0-45AF-A34F-998D-FCEC9CBE6A79}" presName="parTx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E8B27FCE-A99F-474F-A074-54A0436E3181}" type="pres">
      <dgm:prSet presAssocID="{6F76CFD0-45AF-A34F-998D-FCEC9CBE6A79}" presName="desTx" presStyleLbl="alignAccFollowNode1" presStyleIdx="0" presStyleCnt="5">
        <dgm:presLayoutVars>
          <dgm:bulletEnabled val="1"/>
        </dgm:presLayoutVars>
      </dgm:prSet>
      <dgm:spPr/>
    </dgm:pt>
    <dgm:pt modelId="{A45EA577-7D5C-4748-A107-6B491DB0BEC0}" type="pres">
      <dgm:prSet presAssocID="{A5EC2621-ADBA-B148-9EAE-F7ED97F9909C}" presName="space" presStyleCnt="0"/>
      <dgm:spPr/>
    </dgm:pt>
    <dgm:pt modelId="{98EA0D95-1A96-C24C-9195-EBD08919EB08}" type="pres">
      <dgm:prSet presAssocID="{1BDDBC16-057E-8443-A742-9D6C377B7C19}" presName="composite" presStyleCnt="0"/>
      <dgm:spPr/>
    </dgm:pt>
    <dgm:pt modelId="{8FA5E967-FD58-5143-A1C7-7264ACA4D778}" type="pres">
      <dgm:prSet presAssocID="{1BDDBC16-057E-8443-A742-9D6C377B7C19}" presName="parTx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645D4398-49CF-2C49-9EA2-03A0AA732002}" type="pres">
      <dgm:prSet presAssocID="{1BDDBC16-057E-8443-A742-9D6C377B7C19}" presName="desTx" presStyleLbl="alignAccFollowNode1" presStyleIdx="1" presStyleCnt="5">
        <dgm:presLayoutVars>
          <dgm:bulletEnabled val="1"/>
        </dgm:presLayoutVars>
      </dgm:prSet>
      <dgm:spPr/>
    </dgm:pt>
    <dgm:pt modelId="{308D9FA4-97E6-484E-BAE1-18A181CA56B2}" type="pres">
      <dgm:prSet presAssocID="{6A16FFA4-A4D2-DD43-89AA-1C0CCCC579D3}" presName="space" presStyleCnt="0"/>
      <dgm:spPr/>
    </dgm:pt>
    <dgm:pt modelId="{2D7FBAB6-CE81-0E45-8CEC-91BBF5F9B856}" type="pres">
      <dgm:prSet presAssocID="{ACD3A7BE-C275-394E-A7D2-C0E284929BE0}" presName="composite" presStyleCnt="0"/>
      <dgm:spPr/>
    </dgm:pt>
    <dgm:pt modelId="{A8D318D4-78BB-084A-AE65-E3A007B1F867}" type="pres">
      <dgm:prSet presAssocID="{ACD3A7BE-C275-394E-A7D2-C0E284929BE0}" presName="parTx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8C0CDB8C-41BB-8949-94CD-B8F7F84D7AAC}" type="pres">
      <dgm:prSet presAssocID="{ACD3A7BE-C275-394E-A7D2-C0E284929BE0}" presName="desTx" presStyleLbl="alignAccFollowNode1" presStyleIdx="2" presStyleCnt="5">
        <dgm:presLayoutVars>
          <dgm:bulletEnabled val="1"/>
        </dgm:presLayoutVars>
      </dgm:prSet>
      <dgm:spPr/>
    </dgm:pt>
    <dgm:pt modelId="{B296F684-2451-3249-A3ED-EF860EB2E00E}" type="pres">
      <dgm:prSet presAssocID="{26D5FE51-11E7-A545-8354-F9D5E35F614D}" presName="space" presStyleCnt="0"/>
      <dgm:spPr/>
    </dgm:pt>
    <dgm:pt modelId="{2E69AE47-C4A5-684C-B5FC-65E76030666F}" type="pres">
      <dgm:prSet presAssocID="{E17C61E1-7AF4-6D48-A04A-C7699666F1F9}" presName="composite" presStyleCnt="0"/>
      <dgm:spPr/>
    </dgm:pt>
    <dgm:pt modelId="{1BCAFEA2-1276-D943-A898-7A61A03FF5A6}" type="pres">
      <dgm:prSet presAssocID="{E17C61E1-7AF4-6D48-A04A-C7699666F1F9}" presName="parTx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7175776C-F3F7-4C40-A6EF-ADE76A3FFF61}" type="pres">
      <dgm:prSet presAssocID="{E17C61E1-7AF4-6D48-A04A-C7699666F1F9}" presName="desTx" presStyleLbl="alignAccFollowNode1" presStyleIdx="3" presStyleCnt="5">
        <dgm:presLayoutVars>
          <dgm:bulletEnabled val="1"/>
        </dgm:presLayoutVars>
      </dgm:prSet>
      <dgm:spPr/>
    </dgm:pt>
    <dgm:pt modelId="{CE525A17-0B5F-BC44-AB0C-BC7953A89DAF}" type="pres">
      <dgm:prSet presAssocID="{BE6C774A-08E6-9D48-B368-7788A437FA34}" presName="space" presStyleCnt="0"/>
      <dgm:spPr/>
    </dgm:pt>
    <dgm:pt modelId="{63B22314-E132-4B43-BC70-FA2009F449BF}" type="pres">
      <dgm:prSet presAssocID="{CAFC7D86-9C7A-FE4E-87F6-824479C5D6BC}" presName="composite" presStyleCnt="0"/>
      <dgm:spPr/>
    </dgm:pt>
    <dgm:pt modelId="{EE5FC42A-F734-3A44-BD97-00D0DF06D4F3}" type="pres">
      <dgm:prSet presAssocID="{CAFC7D86-9C7A-FE4E-87F6-824479C5D6BC}" presName="parTx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1153D3BF-7DE0-1E45-BAC0-163D91A22F7F}" type="pres">
      <dgm:prSet presAssocID="{CAFC7D86-9C7A-FE4E-87F6-824479C5D6BC}" presName="desTx" presStyleLbl="alignAccFollowNode1" presStyleIdx="4" presStyleCnt="5">
        <dgm:presLayoutVars>
          <dgm:bulletEnabled val="1"/>
        </dgm:presLayoutVars>
      </dgm:prSet>
      <dgm:spPr/>
    </dgm:pt>
  </dgm:ptLst>
  <dgm:cxnLst>
    <dgm:cxn modelId="{EC569E06-6E81-4248-8E21-203D8E4975CF}" type="presOf" srcId="{C7BADE9D-4CA9-014A-9249-52FAFE54EA21}" destId="{8C0CDB8C-41BB-8949-94CD-B8F7F84D7AAC}" srcOrd="0" destOrd="1" presId="urn:microsoft.com/office/officeart/2005/8/layout/hList1"/>
    <dgm:cxn modelId="{525A1407-8C53-8D4E-B7B7-F8D45696C4D2}" type="presOf" srcId="{1BDDBC16-057E-8443-A742-9D6C377B7C19}" destId="{8FA5E967-FD58-5143-A1C7-7264ACA4D778}" srcOrd="0" destOrd="0" presId="urn:microsoft.com/office/officeart/2005/8/layout/hList1"/>
    <dgm:cxn modelId="{F00D1907-BAAF-F543-8FCF-F01EED7DDEB7}" type="presOf" srcId="{512B2816-78EE-E441-B93B-366F05B42B59}" destId="{1153D3BF-7DE0-1E45-BAC0-163D91A22F7F}" srcOrd="0" destOrd="0" presId="urn:microsoft.com/office/officeart/2005/8/layout/hList1"/>
    <dgm:cxn modelId="{D2EC141A-3700-E543-8EDD-6DA0DAD06F76}" type="presOf" srcId="{E17C61E1-7AF4-6D48-A04A-C7699666F1F9}" destId="{1BCAFEA2-1276-D943-A898-7A61A03FF5A6}" srcOrd="0" destOrd="0" presId="urn:microsoft.com/office/officeart/2005/8/layout/hList1"/>
    <dgm:cxn modelId="{F24E111B-670A-0F4A-B8A0-E634D81AC071}" srcId="{ACD3A7BE-C275-394E-A7D2-C0E284929BE0}" destId="{C7BADE9D-4CA9-014A-9249-52FAFE54EA21}" srcOrd="1" destOrd="0" parTransId="{5ACDFC56-AFCB-684A-8BCC-41E31DB43136}" sibTransId="{B42BD028-E144-8745-BECD-02F9B1765C0D}"/>
    <dgm:cxn modelId="{71D93E1B-D854-B243-B06A-26B498BDBBB7}" srcId="{1BDDBC16-057E-8443-A742-9D6C377B7C19}" destId="{ACC88A41-2DDD-C040-BA6E-97D006050DF9}" srcOrd="0" destOrd="0" parTransId="{4966DFDA-E033-4A43-A928-CD9D8BC1535C}" sibTransId="{A3A81A4C-06CE-A649-B3E7-85E210A4EBD1}"/>
    <dgm:cxn modelId="{7D181321-15F7-9F4D-812C-643CF9C795E4}" type="presOf" srcId="{63F5B3E1-0FFC-1A47-8076-4C5C8BBDCF17}" destId="{8C0CDB8C-41BB-8949-94CD-B8F7F84D7AAC}" srcOrd="0" destOrd="0" presId="urn:microsoft.com/office/officeart/2005/8/layout/hList1"/>
    <dgm:cxn modelId="{A0E18635-E371-904A-AE6C-D62066114216}" type="presOf" srcId="{BEF2DD65-5B8B-0749-B702-00310E3546B0}" destId="{7175776C-F3F7-4C40-A6EF-ADE76A3FFF61}" srcOrd="0" destOrd="0" presId="urn:microsoft.com/office/officeart/2005/8/layout/hList1"/>
    <dgm:cxn modelId="{9D4B6C3D-C4DC-AB44-9C1A-44C6D5A4E0EA}" type="presOf" srcId="{48AAD83B-CB57-5345-B79D-D192453FC47A}" destId="{1153D3BF-7DE0-1E45-BAC0-163D91A22F7F}" srcOrd="0" destOrd="1" presId="urn:microsoft.com/office/officeart/2005/8/layout/hList1"/>
    <dgm:cxn modelId="{92E02C3F-08CA-974A-88A3-405E14FC769A}" srcId="{E17C61E1-7AF4-6D48-A04A-C7699666F1F9}" destId="{678EF763-701B-D641-A7B9-8BF5A1453964}" srcOrd="2" destOrd="0" parTransId="{A7694617-2CF0-1B40-B25F-986470DCC8F3}" sibTransId="{0DAD1267-C93D-BA4F-8234-E1ED415DD67C}"/>
    <dgm:cxn modelId="{E6395443-C611-0142-9186-422DB806C3EC}" type="presOf" srcId="{ACC88A41-2DDD-C040-BA6E-97D006050DF9}" destId="{645D4398-49CF-2C49-9EA2-03A0AA732002}" srcOrd="0" destOrd="0" presId="urn:microsoft.com/office/officeart/2005/8/layout/hList1"/>
    <dgm:cxn modelId="{894B9C63-0CC6-574A-89C9-2E70C49AF1A7}" srcId="{0BE15E55-FEAD-BE48-A921-152D41CFB969}" destId="{1BDDBC16-057E-8443-A742-9D6C377B7C19}" srcOrd="1" destOrd="0" parTransId="{9A550B6E-3242-4B40-810F-72DEF4588F90}" sibTransId="{6A16FFA4-A4D2-DD43-89AA-1C0CCCC579D3}"/>
    <dgm:cxn modelId="{C0E83064-297D-A443-A4DD-27A1F234F4B6}" srcId="{6F76CFD0-45AF-A34F-998D-FCEC9CBE6A79}" destId="{FCAEE061-9681-8A4D-A5CC-E46D2E5F0F9C}" srcOrd="2" destOrd="0" parTransId="{D2BD60D2-DC54-0749-A866-0EF373227E21}" sibTransId="{9FC4333A-1250-7E4E-828F-C20DC58613B2}"/>
    <dgm:cxn modelId="{B239F666-CA4F-4B49-89CF-73D0FCC7B1DE}" type="presOf" srcId="{0BE15E55-FEAD-BE48-A921-152D41CFB969}" destId="{2C05D0A0-0051-5142-B199-C7EA4484D61F}" srcOrd="0" destOrd="0" presId="urn:microsoft.com/office/officeart/2005/8/layout/hList1"/>
    <dgm:cxn modelId="{40221D67-2797-7045-AE9A-C51512A75075}" srcId="{E17C61E1-7AF4-6D48-A04A-C7699666F1F9}" destId="{BEF2DD65-5B8B-0749-B702-00310E3546B0}" srcOrd="0" destOrd="0" parTransId="{EB368FE1-C591-1D41-990A-59FFF9B2D9DD}" sibTransId="{673016A7-81E0-B044-84AE-40425352A1C0}"/>
    <dgm:cxn modelId="{36BD5C49-6524-9D42-B225-A58349376E9A}" srcId="{0BE15E55-FEAD-BE48-A921-152D41CFB969}" destId="{CAFC7D86-9C7A-FE4E-87F6-824479C5D6BC}" srcOrd="4" destOrd="0" parTransId="{5CD1CA93-BDEA-0747-AA7C-72503E4F44B6}" sibTransId="{C982FA60-F227-784F-A04A-28EBC720CA8F}"/>
    <dgm:cxn modelId="{16D7F36A-3B96-1E45-9F7D-0585DA2AC580}" type="presOf" srcId="{CAFC7D86-9C7A-FE4E-87F6-824479C5D6BC}" destId="{EE5FC42A-F734-3A44-BD97-00D0DF06D4F3}" srcOrd="0" destOrd="0" presId="urn:microsoft.com/office/officeart/2005/8/layout/hList1"/>
    <dgm:cxn modelId="{F7A3CD6B-967B-7D49-8CE3-0C1F5B4FBD14}" type="presOf" srcId="{FCAEE061-9681-8A4D-A5CC-E46D2E5F0F9C}" destId="{E8B27FCE-A99F-474F-A074-54A0436E3181}" srcOrd="0" destOrd="2" presId="urn:microsoft.com/office/officeart/2005/8/layout/hList1"/>
    <dgm:cxn modelId="{C6795A4E-FAA0-1244-B101-D4A48C5CBE52}" type="presOf" srcId="{6F76CFD0-45AF-A34F-998D-FCEC9CBE6A79}" destId="{96B66B0C-41B9-334F-8084-A2901AB6D12E}" srcOrd="0" destOrd="0" presId="urn:microsoft.com/office/officeart/2005/8/layout/hList1"/>
    <dgm:cxn modelId="{8BCB3672-696F-7C4E-B021-1FCEF8F5431F}" srcId="{0BE15E55-FEAD-BE48-A921-152D41CFB969}" destId="{ACD3A7BE-C275-394E-A7D2-C0E284929BE0}" srcOrd="2" destOrd="0" parTransId="{507EDDEC-8F88-4A4B-822A-F3DF7C152AE6}" sibTransId="{26D5FE51-11E7-A545-8354-F9D5E35F614D}"/>
    <dgm:cxn modelId="{2A90E575-3100-4748-B703-E38E2073119B}" srcId="{0BE15E55-FEAD-BE48-A921-152D41CFB969}" destId="{6F76CFD0-45AF-A34F-998D-FCEC9CBE6A79}" srcOrd="0" destOrd="0" parTransId="{AA0083DE-E521-924C-BDCA-45A42C09671C}" sibTransId="{A5EC2621-ADBA-B148-9EAE-F7ED97F9909C}"/>
    <dgm:cxn modelId="{E3D26676-9D0B-C14A-8720-11F11A35EE27}" type="presOf" srcId="{678EF763-701B-D641-A7B9-8BF5A1453964}" destId="{7175776C-F3F7-4C40-A6EF-ADE76A3FFF61}" srcOrd="0" destOrd="2" presId="urn:microsoft.com/office/officeart/2005/8/layout/hList1"/>
    <dgm:cxn modelId="{4009D07A-C5F5-2B43-A20D-B1092F0F9F49}" type="presOf" srcId="{B1462906-B896-444C-BA37-8DB7947441E6}" destId="{E8B27FCE-A99F-474F-A074-54A0436E3181}" srcOrd="0" destOrd="0" presId="urn:microsoft.com/office/officeart/2005/8/layout/hList1"/>
    <dgm:cxn modelId="{9C242B7D-CA59-0843-B556-1277B5F7EDF6}" type="presOf" srcId="{ACD3A7BE-C275-394E-A7D2-C0E284929BE0}" destId="{A8D318D4-78BB-084A-AE65-E3A007B1F867}" srcOrd="0" destOrd="0" presId="urn:microsoft.com/office/officeart/2005/8/layout/hList1"/>
    <dgm:cxn modelId="{8B5EF794-D80B-CF45-9B74-E27D72E78A25}" type="presOf" srcId="{12A58676-9133-E343-9266-82FEA97CED86}" destId="{7175776C-F3F7-4C40-A6EF-ADE76A3FFF61}" srcOrd="0" destOrd="1" presId="urn:microsoft.com/office/officeart/2005/8/layout/hList1"/>
    <dgm:cxn modelId="{A70929A3-1481-C544-A267-C215B05C1F81}" type="presOf" srcId="{D4A4913A-7BFA-864E-8796-D21B9ED9737F}" destId="{E8B27FCE-A99F-474F-A074-54A0436E3181}" srcOrd="0" destOrd="1" presId="urn:microsoft.com/office/officeart/2005/8/layout/hList1"/>
    <dgm:cxn modelId="{4AFC51AC-1A2F-F241-BB9C-9CEDBD2E85FC}" srcId="{6F76CFD0-45AF-A34F-998D-FCEC9CBE6A79}" destId="{B1462906-B896-444C-BA37-8DB7947441E6}" srcOrd="0" destOrd="0" parTransId="{60D203FE-CC3C-614B-BA65-EFB632A2A505}" sibTransId="{E4EDBFE2-CE0C-7344-975A-547414203BF7}"/>
    <dgm:cxn modelId="{BE754EAE-1F32-9142-A20A-D35E2D2BB98E}" srcId="{CAFC7D86-9C7A-FE4E-87F6-824479C5D6BC}" destId="{512B2816-78EE-E441-B93B-366F05B42B59}" srcOrd="0" destOrd="0" parTransId="{58CDEA82-3272-CA4D-80AC-0D32813ADE75}" sibTransId="{DA87A27B-853C-8946-9299-095BAE277387}"/>
    <dgm:cxn modelId="{42AA74B8-5DD1-774E-A69B-09AADFF6DB4D}" srcId="{ACD3A7BE-C275-394E-A7D2-C0E284929BE0}" destId="{63F5B3E1-0FFC-1A47-8076-4C5C8BBDCF17}" srcOrd="0" destOrd="0" parTransId="{C499E7D7-EF09-C44B-90F9-0CFFCD39CB65}" sibTransId="{49B5C31A-2E14-0D41-B470-A892B2DB55F9}"/>
    <dgm:cxn modelId="{0226E1C5-7527-B949-9E5E-C9B01E41E11B}" srcId="{6F76CFD0-45AF-A34F-998D-FCEC9CBE6A79}" destId="{D4A4913A-7BFA-864E-8796-D21B9ED9737F}" srcOrd="1" destOrd="0" parTransId="{44284AB8-480E-5749-A955-F8267ADB30CD}" sibTransId="{0ABFAA53-85AC-2542-B4DE-EF4666AE7C06}"/>
    <dgm:cxn modelId="{E33E9ED3-2AA8-B549-9538-475EF7D6485B}" srcId="{1BDDBC16-057E-8443-A742-9D6C377B7C19}" destId="{275C7083-B422-9747-88AD-19875A35437E}" srcOrd="1" destOrd="0" parTransId="{1B2C1015-8A90-AA49-B505-3A5F4CB67DD8}" sibTransId="{8E574DC1-4D83-7344-BD2D-68BB1D934560}"/>
    <dgm:cxn modelId="{AC61BBE1-D572-7848-9B6A-0D8D70FF7CCE}" srcId="{CAFC7D86-9C7A-FE4E-87F6-824479C5D6BC}" destId="{48AAD83B-CB57-5345-B79D-D192453FC47A}" srcOrd="1" destOrd="0" parTransId="{A060D288-6C5C-2C4E-909C-22469677DFD5}" sibTransId="{BB15BF6C-12FC-3F4C-A155-EC9FA6F2345E}"/>
    <dgm:cxn modelId="{F810D4E5-7C2C-5E4A-A414-5A1DCB5225B0}" srcId="{0BE15E55-FEAD-BE48-A921-152D41CFB969}" destId="{E17C61E1-7AF4-6D48-A04A-C7699666F1F9}" srcOrd="3" destOrd="0" parTransId="{C0C5E9D9-5A03-D54A-AADE-6E7BE57DD117}" sibTransId="{BE6C774A-08E6-9D48-B368-7788A437FA34}"/>
    <dgm:cxn modelId="{CBAA06E8-6E36-0344-AF0A-C1198E58081D}" srcId="{E17C61E1-7AF4-6D48-A04A-C7699666F1F9}" destId="{12A58676-9133-E343-9266-82FEA97CED86}" srcOrd="1" destOrd="0" parTransId="{ABC650FE-6B7F-E54B-A492-7B3539D10B1A}" sibTransId="{F74E0DCC-F55C-CE4B-BB5F-08F2255DCE38}"/>
    <dgm:cxn modelId="{17C2F8F3-5C65-1840-A48C-98F0375C8378}" type="presOf" srcId="{275C7083-B422-9747-88AD-19875A35437E}" destId="{645D4398-49CF-2C49-9EA2-03A0AA732002}" srcOrd="0" destOrd="1" presId="urn:microsoft.com/office/officeart/2005/8/layout/hList1"/>
    <dgm:cxn modelId="{9C13276A-B09D-3744-9DA5-70E3D44E5F38}" type="presParOf" srcId="{2C05D0A0-0051-5142-B199-C7EA4484D61F}" destId="{645726DD-7466-DC40-A6F7-AAAFBBB7EC40}" srcOrd="0" destOrd="0" presId="urn:microsoft.com/office/officeart/2005/8/layout/hList1"/>
    <dgm:cxn modelId="{776BAC60-FAD6-8640-9AD8-BAC3141E8758}" type="presParOf" srcId="{645726DD-7466-DC40-A6F7-AAAFBBB7EC40}" destId="{96B66B0C-41B9-334F-8084-A2901AB6D12E}" srcOrd="0" destOrd="0" presId="urn:microsoft.com/office/officeart/2005/8/layout/hList1"/>
    <dgm:cxn modelId="{AD381AD9-1588-164F-8DDA-BE7B129CDED5}" type="presParOf" srcId="{645726DD-7466-DC40-A6F7-AAAFBBB7EC40}" destId="{E8B27FCE-A99F-474F-A074-54A0436E3181}" srcOrd="1" destOrd="0" presId="urn:microsoft.com/office/officeart/2005/8/layout/hList1"/>
    <dgm:cxn modelId="{EB197671-BBD1-0845-AC28-08D4ADE4D737}" type="presParOf" srcId="{2C05D0A0-0051-5142-B199-C7EA4484D61F}" destId="{A45EA577-7D5C-4748-A107-6B491DB0BEC0}" srcOrd="1" destOrd="0" presId="urn:microsoft.com/office/officeart/2005/8/layout/hList1"/>
    <dgm:cxn modelId="{136A5F0E-598B-834F-835D-02762BA3D5E0}" type="presParOf" srcId="{2C05D0A0-0051-5142-B199-C7EA4484D61F}" destId="{98EA0D95-1A96-C24C-9195-EBD08919EB08}" srcOrd="2" destOrd="0" presId="urn:microsoft.com/office/officeart/2005/8/layout/hList1"/>
    <dgm:cxn modelId="{9594ED79-D841-F248-ABBF-7AE651F33CB4}" type="presParOf" srcId="{98EA0D95-1A96-C24C-9195-EBD08919EB08}" destId="{8FA5E967-FD58-5143-A1C7-7264ACA4D778}" srcOrd="0" destOrd="0" presId="urn:microsoft.com/office/officeart/2005/8/layout/hList1"/>
    <dgm:cxn modelId="{D7258FC8-F60B-F94D-8E07-C9D586F279FB}" type="presParOf" srcId="{98EA0D95-1A96-C24C-9195-EBD08919EB08}" destId="{645D4398-49CF-2C49-9EA2-03A0AA732002}" srcOrd="1" destOrd="0" presId="urn:microsoft.com/office/officeart/2005/8/layout/hList1"/>
    <dgm:cxn modelId="{4AB0D785-98C0-774E-BF52-5F3B58623043}" type="presParOf" srcId="{2C05D0A0-0051-5142-B199-C7EA4484D61F}" destId="{308D9FA4-97E6-484E-BAE1-18A181CA56B2}" srcOrd="3" destOrd="0" presId="urn:microsoft.com/office/officeart/2005/8/layout/hList1"/>
    <dgm:cxn modelId="{DC0C3548-8B33-0643-B8F8-192820CC779F}" type="presParOf" srcId="{2C05D0A0-0051-5142-B199-C7EA4484D61F}" destId="{2D7FBAB6-CE81-0E45-8CEC-91BBF5F9B856}" srcOrd="4" destOrd="0" presId="urn:microsoft.com/office/officeart/2005/8/layout/hList1"/>
    <dgm:cxn modelId="{BD507605-3602-9549-AFCE-AB3A1DA9AE6F}" type="presParOf" srcId="{2D7FBAB6-CE81-0E45-8CEC-91BBF5F9B856}" destId="{A8D318D4-78BB-084A-AE65-E3A007B1F867}" srcOrd="0" destOrd="0" presId="urn:microsoft.com/office/officeart/2005/8/layout/hList1"/>
    <dgm:cxn modelId="{2E425B70-A5E5-4641-8AC0-6EC0D42C95CB}" type="presParOf" srcId="{2D7FBAB6-CE81-0E45-8CEC-91BBF5F9B856}" destId="{8C0CDB8C-41BB-8949-94CD-B8F7F84D7AAC}" srcOrd="1" destOrd="0" presId="urn:microsoft.com/office/officeart/2005/8/layout/hList1"/>
    <dgm:cxn modelId="{B5A853F3-5BC2-5A49-96BA-7B2CC6C57DB1}" type="presParOf" srcId="{2C05D0A0-0051-5142-B199-C7EA4484D61F}" destId="{B296F684-2451-3249-A3ED-EF860EB2E00E}" srcOrd="5" destOrd="0" presId="urn:microsoft.com/office/officeart/2005/8/layout/hList1"/>
    <dgm:cxn modelId="{F1100C89-818E-7543-A938-7EA78188ABE3}" type="presParOf" srcId="{2C05D0A0-0051-5142-B199-C7EA4484D61F}" destId="{2E69AE47-C4A5-684C-B5FC-65E76030666F}" srcOrd="6" destOrd="0" presId="urn:microsoft.com/office/officeart/2005/8/layout/hList1"/>
    <dgm:cxn modelId="{60E522E7-3C46-A949-B622-3D3C951223A9}" type="presParOf" srcId="{2E69AE47-C4A5-684C-B5FC-65E76030666F}" destId="{1BCAFEA2-1276-D943-A898-7A61A03FF5A6}" srcOrd="0" destOrd="0" presId="urn:microsoft.com/office/officeart/2005/8/layout/hList1"/>
    <dgm:cxn modelId="{98887889-440E-314A-8608-D758AE39429A}" type="presParOf" srcId="{2E69AE47-C4A5-684C-B5FC-65E76030666F}" destId="{7175776C-F3F7-4C40-A6EF-ADE76A3FFF61}" srcOrd="1" destOrd="0" presId="urn:microsoft.com/office/officeart/2005/8/layout/hList1"/>
    <dgm:cxn modelId="{9695D879-6B26-F84C-95E9-BC4E223C60AE}" type="presParOf" srcId="{2C05D0A0-0051-5142-B199-C7EA4484D61F}" destId="{CE525A17-0B5F-BC44-AB0C-BC7953A89DAF}" srcOrd="7" destOrd="0" presId="urn:microsoft.com/office/officeart/2005/8/layout/hList1"/>
    <dgm:cxn modelId="{D7B4CFE2-01EF-C346-AFD0-EA6EBBF353BB}" type="presParOf" srcId="{2C05D0A0-0051-5142-B199-C7EA4484D61F}" destId="{63B22314-E132-4B43-BC70-FA2009F449BF}" srcOrd="8" destOrd="0" presId="urn:microsoft.com/office/officeart/2005/8/layout/hList1"/>
    <dgm:cxn modelId="{F956FBAA-1246-9B46-B264-B88268A05654}" type="presParOf" srcId="{63B22314-E132-4B43-BC70-FA2009F449BF}" destId="{EE5FC42A-F734-3A44-BD97-00D0DF06D4F3}" srcOrd="0" destOrd="0" presId="urn:microsoft.com/office/officeart/2005/8/layout/hList1"/>
    <dgm:cxn modelId="{1ED91D75-AFA7-2043-93E9-FAA76DD98691}" type="presParOf" srcId="{63B22314-E132-4B43-BC70-FA2009F449BF}" destId="{1153D3BF-7DE0-1E45-BAC0-163D91A22F7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6A3B34-57F2-2548-B08B-209370EFB769}">
      <dsp:nvSpPr>
        <dsp:cNvPr id="0" name=""/>
        <dsp:cNvSpPr/>
      </dsp:nvSpPr>
      <dsp:spPr>
        <a:xfrm>
          <a:off x="487728" y="1905"/>
          <a:ext cx="1963674" cy="1178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b="0" i="0" kern="1200" noProof="0" dirty="0"/>
            <a:t>Initiation</a:t>
          </a:r>
          <a:endParaRPr lang="en-CA" sz="3000" kern="1200" noProof="0" dirty="0"/>
        </a:p>
      </dsp:txBody>
      <dsp:txXfrm>
        <a:off x="487728" y="1905"/>
        <a:ext cx="1963674" cy="1178204"/>
      </dsp:txXfrm>
    </dsp:sp>
    <dsp:sp modelId="{C6436005-4357-4044-8F56-0067A3E56D40}">
      <dsp:nvSpPr>
        <dsp:cNvPr id="0" name=""/>
        <dsp:cNvSpPr/>
      </dsp:nvSpPr>
      <dsp:spPr>
        <a:xfrm>
          <a:off x="2647770" y="1905"/>
          <a:ext cx="1963674" cy="1178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b="0" i="0" kern="1200" noProof="0"/>
            <a:t>Preview</a:t>
          </a:r>
          <a:endParaRPr lang="en-CA" sz="3000" kern="1200" noProof="0" dirty="0"/>
        </a:p>
      </dsp:txBody>
      <dsp:txXfrm>
        <a:off x="2647770" y="1905"/>
        <a:ext cx="1963674" cy="1178204"/>
      </dsp:txXfrm>
    </dsp:sp>
    <dsp:sp modelId="{88E5EC17-1315-F64C-8264-620F9F92BD0B}">
      <dsp:nvSpPr>
        <dsp:cNvPr id="0" name=""/>
        <dsp:cNvSpPr/>
      </dsp:nvSpPr>
      <dsp:spPr>
        <a:xfrm>
          <a:off x="4807812" y="1905"/>
          <a:ext cx="1963674" cy="1178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b="0" i="0" kern="1200" noProof="0"/>
            <a:t>Talking Point(s)</a:t>
          </a:r>
          <a:endParaRPr lang="en-CA" sz="3000" kern="1200" noProof="0" dirty="0"/>
        </a:p>
      </dsp:txBody>
      <dsp:txXfrm>
        <a:off x="4807812" y="1905"/>
        <a:ext cx="1963674" cy="1178204"/>
      </dsp:txXfrm>
    </dsp:sp>
    <dsp:sp modelId="{9F10AF75-1574-8F46-9990-20224F0E4A49}">
      <dsp:nvSpPr>
        <dsp:cNvPr id="0" name=""/>
        <dsp:cNvSpPr/>
      </dsp:nvSpPr>
      <dsp:spPr>
        <a:xfrm>
          <a:off x="1567749" y="1376478"/>
          <a:ext cx="1963674" cy="1178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b="0" i="0" kern="1200" noProof="0"/>
            <a:t>Feedback</a:t>
          </a:r>
          <a:endParaRPr lang="en-CA" sz="3000" kern="1200" noProof="0" dirty="0"/>
        </a:p>
      </dsp:txBody>
      <dsp:txXfrm>
        <a:off x="1567749" y="1376478"/>
        <a:ext cx="1963674" cy="1178204"/>
      </dsp:txXfrm>
    </dsp:sp>
    <dsp:sp modelId="{E22907C0-A89B-8046-A438-8BE609443A2B}">
      <dsp:nvSpPr>
        <dsp:cNvPr id="0" name=""/>
        <dsp:cNvSpPr/>
      </dsp:nvSpPr>
      <dsp:spPr>
        <a:xfrm>
          <a:off x="3727791" y="1376478"/>
          <a:ext cx="1963674" cy="1178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000" b="0" i="0" kern="1200" noProof="0" dirty="0"/>
            <a:t>Closing</a:t>
          </a:r>
        </a:p>
      </dsp:txBody>
      <dsp:txXfrm>
        <a:off x="3727791" y="1376478"/>
        <a:ext cx="1963674" cy="1178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B66B0C-41B9-334F-8084-A2901AB6D12E}">
      <dsp:nvSpPr>
        <dsp:cNvPr id="0" name=""/>
        <dsp:cNvSpPr/>
      </dsp:nvSpPr>
      <dsp:spPr>
        <a:xfrm>
          <a:off x="5453" y="173494"/>
          <a:ext cx="2090397" cy="4608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i="0" kern="1200" noProof="0" dirty="0"/>
            <a:t>Competing</a:t>
          </a:r>
          <a:endParaRPr lang="en-CA" sz="1600" kern="1200" noProof="0" dirty="0"/>
        </a:p>
      </dsp:txBody>
      <dsp:txXfrm>
        <a:off x="5453" y="173494"/>
        <a:ext cx="2090397" cy="460800"/>
      </dsp:txXfrm>
    </dsp:sp>
    <dsp:sp modelId="{E8B27FCE-A99F-474F-A074-54A0436E3181}">
      <dsp:nvSpPr>
        <dsp:cNvPr id="0" name=""/>
        <dsp:cNvSpPr/>
      </dsp:nvSpPr>
      <dsp:spPr>
        <a:xfrm>
          <a:off x="5453" y="634294"/>
          <a:ext cx="2090397" cy="30744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0" i="0" kern="1200" noProof="0" dirty="0"/>
            <a:t>Highly assertive, but uncooperative behavior.</a:t>
          </a:r>
          <a:endParaRPr lang="en-CA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0" i="0" kern="1200" noProof="0" dirty="0"/>
            <a:t>Characterized by a desire to "win at all costs" and dominate.</a:t>
          </a:r>
          <a:endParaRPr lang="en-CA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0" i="0" kern="1200" noProof="0" dirty="0"/>
            <a:t>Can lead to animosity or constructive competition and innovation if managed well.</a:t>
          </a:r>
          <a:endParaRPr lang="en-CA" sz="1600" kern="1200" noProof="0" dirty="0"/>
        </a:p>
      </dsp:txBody>
      <dsp:txXfrm>
        <a:off x="5453" y="634294"/>
        <a:ext cx="2090397" cy="3074400"/>
      </dsp:txXfrm>
    </dsp:sp>
    <dsp:sp modelId="{8FA5E967-FD58-5143-A1C7-7264ACA4D778}">
      <dsp:nvSpPr>
        <dsp:cNvPr id="0" name=""/>
        <dsp:cNvSpPr/>
      </dsp:nvSpPr>
      <dsp:spPr>
        <a:xfrm>
          <a:off x="2388506" y="173494"/>
          <a:ext cx="2090397" cy="460800"/>
        </a:xfrm>
        <a:prstGeom prst="rect">
          <a:avLst/>
        </a:prstGeom>
        <a:solidFill>
          <a:schemeClr val="accent2">
            <a:hueOff val="1623800"/>
            <a:satOff val="2915"/>
            <a:lumOff val="-1716"/>
            <a:alphaOff val="0"/>
          </a:schemeClr>
        </a:solidFill>
        <a:ln w="25400" cap="flat" cmpd="sng" algn="ctr">
          <a:solidFill>
            <a:schemeClr val="accent2">
              <a:hueOff val="1623800"/>
              <a:satOff val="2915"/>
              <a:lumOff val="-171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i="0" kern="1200" noProof="0" dirty="0"/>
            <a:t>Accommodating</a:t>
          </a:r>
          <a:endParaRPr lang="en-CA" sz="1600" kern="1200" noProof="0" dirty="0"/>
        </a:p>
      </dsp:txBody>
      <dsp:txXfrm>
        <a:off x="2388506" y="173494"/>
        <a:ext cx="2090397" cy="460800"/>
      </dsp:txXfrm>
    </dsp:sp>
    <dsp:sp modelId="{645D4398-49CF-2C49-9EA2-03A0AA732002}">
      <dsp:nvSpPr>
        <dsp:cNvPr id="0" name=""/>
        <dsp:cNvSpPr/>
      </dsp:nvSpPr>
      <dsp:spPr>
        <a:xfrm>
          <a:off x="2388506" y="634294"/>
          <a:ext cx="2090397" cy="3074400"/>
        </a:xfrm>
        <a:prstGeom prst="rect">
          <a:avLst/>
        </a:prstGeom>
        <a:solidFill>
          <a:schemeClr val="accent2">
            <a:tint val="40000"/>
            <a:alpha val="90000"/>
            <a:hueOff val="1699870"/>
            <a:satOff val="-1212"/>
            <a:lumOff val="-26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1699870"/>
              <a:satOff val="-1212"/>
              <a:lumOff val="-2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0" i="0" kern="1200" noProof="0" dirty="0"/>
            <a:t>Highly cooperative, but unassertive behavior</a:t>
          </a:r>
          <a:endParaRPr lang="en-CA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0" i="0" kern="1200" noProof="0" dirty="0"/>
            <a:t>Can lead to avoiding conflict and self-silencing of good ideas to appease others, resulting in resentment.</a:t>
          </a:r>
          <a:endParaRPr lang="en-CA" sz="1600" kern="1200" noProof="0" dirty="0"/>
        </a:p>
      </dsp:txBody>
      <dsp:txXfrm>
        <a:off x="2388506" y="634294"/>
        <a:ext cx="2090397" cy="3074400"/>
      </dsp:txXfrm>
    </dsp:sp>
    <dsp:sp modelId="{A8D318D4-78BB-084A-AE65-E3A007B1F867}">
      <dsp:nvSpPr>
        <dsp:cNvPr id="0" name=""/>
        <dsp:cNvSpPr/>
      </dsp:nvSpPr>
      <dsp:spPr>
        <a:xfrm>
          <a:off x="4771559" y="173494"/>
          <a:ext cx="2090397" cy="460800"/>
        </a:xfrm>
        <a:prstGeom prst="rect">
          <a:avLst/>
        </a:prstGeom>
        <a:solidFill>
          <a:schemeClr val="accent2">
            <a:hueOff val="3247601"/>
            <a:satOff val="5830"/>
            <a:lumOff val="-3432"/>
            <a:alphaOff val="0"/>
          </a:schemeClr>
        </a:solidFill>
        <a:ln w="25400" cap="flat" cmpd="sng" algn="ctr">
          <a:solidFill>
            <a:schemeClr val="accent2">
              <a:hueOff val="3247601"/>
              <a:satOff val="5830"/>
              <a:lumOff val="-343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i="0" kern="1200" noProof="0" dirty="0"/>
            <a:t>Compromising</a:t>
          </a:r>
          <a:endParaRPr lang="en-CA" sz="1600" kern="1200" noProof="0" dirty="0"/>
        </a:p>
      </dsp:txBody>
      <dsp:txXfrm>
        <a:off x="4771559" y="173494"/>
        <a:ext cx="2090397" cy="460800"/>
      </dsp:txXfrm>
    </dsp:sp>
    <dsp:sp modelId="{8C0CDB8C-41BB-8949-94CD-B8F7F84D7AAC}">
      <dsp:nvSpPr>
        <dsp:cNvPr id="0" name=""/>
        <dsp:cNvSpPr/>
      </dsp:nvSpPr>
      <dsp:spPr>
        <a:xfrm>
          <a:off x="4771559" y="634294"/>
          <a:ext cx="2090397" cy="3074400"/>
        </a:xfrm>
        <a:prstGeom prst="rect">
          <a:avLst/>
        </a:prstGeom>
        <a:solidFill>
          <a:schemeClr val="accent2">
            <a:tint val="40000"/>
            <a:alpha val="90000"/>
            <a:hueOff val="3399739"/>
            <a:satOff val="-2424"/>
            <a:lumOff val="-52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3399739"/>
              <a:satOff val="-2424"/>
              <a:lumOff val="-5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0" i="0" kern="1200" noProof="0" dirty="0"/>
            <a:t>A moderate approach in both assertiveness and cooperativeness</a:t>
          </a:r>
          <a:endParaRPr lang="en-CA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0" i="0" kern="1200" noProof="0" dirty="0"/>
            <a:t>Can lead to dissatisfaction and mediocre progress or results.</a:t>
          </a:r>
          <a:endParaRPr lang="en-CA" sz="1600" kern="1200" noProof="0" dirty="0"/>
        </a:p>
      </dsp:txBody>
      <dsp:txXfrm>
        <a:off x="4771559" y="634294"/>
        <a:ext cx="2090397" cy="3074400"/>
      </dsp:txXfrm>
    </dsp:sp>
    <dsp:sp modelId="{1BCAFEA2-1276-D943-A898-7A61A03FF5A6}">
      <dsp:nvSpPr>
        <dsp:cNvPr id="0" name=""/>
        <dsp:cNvSpPr/>
      </dsp:nvSpPr>
      <dsp:spPr>
        <a:xfrm>
          <a:off x="7154612" y="173494"/>
          <a:ext cx="2090397" cy="460800"/>
        </a:xfrm>
        <a:prstGeom prst="rect">
          <a:avLst/>
        </a:prstGeom>
        <a:solidFill>
          <a:schemeClr val="accent2">
            <a:hueOff val="4871401"/>
            <a:satOff val="8745"/>
            <a:lumOff val="-5148"/>
            <a:alphaOff val="0"/>
          </a:schemeClr>
        </a:solidFill>
        <a:ln w="25400" cap="flat" cmpd="sng" algn="ctr">
          <a:solidFill>
            <a:schemeClr val="accent2">
              <a:hueOff val="4871401"/>
              <a:satOff val="8745"/>
              <a:lumOff val="-514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i="0" kern="1200" noProof="0" dirty="0"/>
            <a:t>Avoiding</a:t>
          </a:r>
          <a:endParaRPr lang="en-CA" sz="1600" kern="1200" noProof="0" dirty="0"/>
        </a:p>
      </dsp:txBody>
      <dsp:txXfrm>
        <a:off x="7154612" y="173494"/>
        <a:ext cx="2090397" cy="460800"/>
      </dsp:txXfrm>
    </dsp:sp>
    <dsp:sp modelId="{7175776C-F3F7-4C40-A6EF-ADE76A3FFF61}">
      <dsp:nvSpPr>
        <dsp:cNvPr id="0" name=""/>
        <dsp:cNvSpPr/>
      </dsp:nvSpPr>
      <dsp:spPr>
        <a:xfrm>
          <a:off x="7154612" y="634294"/>
          <a:ext cx="2090397" cy="3074400"/>
        </a:xfrm>
        <a:prstGeom prst="rect">
          <a:avLst/>
        </a:prstGeom>
        <a:solidFill>
          <a:schemeClr val="accent2">
            <a:tint val="40000"/>
            <a:alpha val="90000"/>
            <a:hueOff val="5099609"/>
            <a:satOff val="-3636"/>
            <a:lumOff val="-781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5099609"/>
              <a:satOff val="-3636"/>
              <a:lumOff val="-78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0" i="0" kern="1200" noProof="0" dirty="0"/>
            <a:t>Unassertive and uncooperative, generally the least effective approach.</a:t>
          </a:r>
          <a:endParaRPr lang="en-CA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0" i="0" kern="1200" noProof="0" dirty="0"/>
            <a:t>Avoids the problem without seeking a solution.</a:t>
          </a:r>
          <a:endParaRPr lang="en-CA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0" i="0" kern="1200" noProof="0" dirty="0"/>
            <a:t>Can be useful in situations where a feasible solution seems impossible.</a:t>
          </a:r>
          <a:endParaRPr lang="en-CA" sz="1600" kern="1200" noProof="0" dirty="0"/>
        </a:p>
      </dsp:txBody>
      <dsp:txXfrm>
        <a:off x="7154612" y="634294"/>
        <a:ext cx="2090397" cy="3074400"/>
      </dsp:txXfrm>
    </dsp:sp>
    <dsp:sp modelId="{EE5FC42A-F734-3A44-BD97-00D0DF06D4F3}">
      <dsp:nvSpPr>
        <dsp:cNvPr id="0" name=""/>
        <dsp:cNvSpPr/>
      </dsp:nvSpPr>
      <dsp:spPr>
        <a:xfrm>
          <a:off x="9537665" y="173494"/>
          <a:ext cx="2090397" cy="460800"/>
        </a:xfrm>
        <a:prstGeom prst="rect">
          <a:avLst/>
        </a:prstGeom>
        <a:solidFill>
          <a:schemeClr val="accent2">
            <a:hueOff val="6495201"/>
            <a:satOff val="11660"/>
            <a:lumOff val="-6864"/>
            <a:alphaOff val="0"/>
          </a:schemeClr>
        </a:solidFill>
        <a:ln w="25400" cap="flat" cmpd="sng" algn="ctr">
          <a:solidFill>
            <a:schemeClr val="accent2">
              <a:hueOff val="6495201"/>
              <a:satOff val="11660"/>
              <a:lumOff val="-686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600" b="1" i="0" kern="1200" noProof="0" dirty="0"/>
            <a:t>Collaborating</a:t>
          </a:r>
          <a:endParaRPr lang="en-CA" sz="1600" kern="1200" noProof="0" dirty="0"/>
        </a:p>
      </dsp:txBody>
      <dsp:txXfrm>
        <a:off x="9537665" y="173494"/>
        <a:ext cx="2090397" cy="460800"/>
      </dsp:txXfrm>
    </dsp:sp>
    <dsp:sp modelId="{1153D3BF-7DE0-1E45-BAC0-163D91A22F7F}">
      <dsp:nvSpPr>
        <dsp:cNvPr id="0" name=""/>
        <dsp:cNvSpPr/>
      </dsp:nvSpPr>
      <dsp:spPr>
        <a:xfrm>
          <a:off x="9537665" y="634294"/>
          <a:ext cx="2090397" cy="3074400"/>
        </a:xfrm>
        <a:prstGeom prst="rect">
          <a:avLst/>
        </a:prstGeom>
        <a:solidFill>
          <a:schemeClr val="accent2">
            <a:tint val="40000"/>
            <a:alpha val="90000"/>
            <a:hueOff val="6799479"/>
            <a:satOff val="-4848"/>
            <a:lumOff val="-1042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6799479"/>
              <a:satOff val="-4848"/>
              <a:lumOff val="-104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0" i="0" kern="1200" noProof="0" dirty="0"/>
            <a:t>Highly assertive and cooperative approach.</a:t>
          </a:r>
          <a:endParaRPr lang="en-CA" sz="1600" kern="1200" noProof="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b="0" i="0" kern="1200" noProof="0" dirty="0"/>
            <a:t>Best for finding solutions benefiting the whole team and building respect.</a:t>
          </a:r>
          <a:endParaRPr lang="en-CA" sz="1600" kern="1200" noProof="0" dirty="0"/>
        </a:p>
      </dsp:txBody>
      <dsp:txXfrm>
        <a:off x="9537665" y="634294"/>
        <a:ext cx="2090397" cy="3074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FC337-7195-4940-95BA-0F85D80694E4}" type="datetimeFigureOut">
              <a:t>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842CA-A972-471A-A068-CEF765AF233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900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9987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80629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14403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360222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e941fe4cd0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e941fe4cd0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52577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472407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10C93-F603-5291-AA28-B2A486813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AB63FF-C3EF-03FB-0FAB-33B4C58BFF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1E5A49-A5BE-5DD8-FEE7-D12F337CB1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B906B-1F15-BB3D-5234-6C809A7D53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11140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6324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4559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55597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2842CA-A972-471A-A068-CEF765AF2333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61707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797451" y="3621217"/>
            <a:ext cx="10962800" cy="57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  <a:latin typeface="+mj-l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CE23A90-7089-DE46-9412-4B73C5A3C6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F4EBE8D-2D0E-D84A-8FDF-1AD803A1A85A}"/>
              </a:ext>
            </a:extLst>
          </p:cNvPr>
          <p:cNvSpPr/>
          <p:nvPr userDrawn="1"/>
        </p:nvSpPr>
        <p:spPr>
          <a:xfrm>
            <a:off x="0" y="4357687"/>
            <a:ext cx="12192000" cy="15989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1456E64-57CB-7C49-98AC-D8B0B1DCBD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9456" y="4498847"/>
            <a:ext cx="11716512" cy="1210299"/>
          </a:xfrm>
        </p:spPr>
        <p:txBody>
          <a:bodyPr>
            <a:normAutofit fontScale="90000"/>
          </a:bodyPr>
          <a:lstStyle>
            <a:lvl1pPr>
              <a:defRPr/>
            </a:lvl1pPr>
          </a:lstStyle>
          <a:p>
            <a:pPr algn="l"/>
            <a:r>
              <a:rPr lang="en-US" sz="4400" b="1">
                <a:solidFill>
                  <a:srgbClr val="1F1933"/>
                </a:solidFill>
                <a:latin typeface="Frutiger LT Std 55 Roman" panose="020B0602020204020204" pitchFamily="34" charset="0"/>
              </a:rPr>
              <a:t>BOOK TITLE</a:t>
            </a:r>
            <a:br>
              <a:rPr lang="en-US" sz="4400" b="1">
                <a:solidFill>
                  <a:srgbClr val="1F1933"/>
                </a:solidFill>
                <a:latin typeface="Frutiger LT Std 55 Roman" panose="020B0602020204020204" pitchFamily="34" charset="0"/>
              </a:rPr>
            </a:br>
            <a:r>
              <a:rPr lang="en-US" sz="3300" b="1">
                <a:solidFill>
                  <a:srgbClr val="1F1933"/>
                </a:solidFill>
                <a:latin typeface="Frutiger LT Std 55 Roman" panose="020B0602020204020204" pitchFamily="34" charset="0"/>
              </a:rPr>
              <a:t>Chapter # - Chapter Title</a:t>
            </a:r>
          </a:p>
        </p:txBody>
      </p:sp>
    </p:spTree>
    <p:extLst>
      <p:ext uri="{BB962C8B-B14F-4D97-AF65-F5344CB8AC3E}">
        <p14:creationId xmlns:p14="http://schemas.microsoft.com/office/powerpoint/2010/main" val="365573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7814C-58F6-43DA-AC99-1DDE8A7EC0FF}" type="datetimeFigureOut">
              <a:rPr lang="en-US" smtClean="0"/>
              <a:t>1/5/2024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59ECC9-5002-4B36-ABB8-6EEBED9122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35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97467" y="2869796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Ref idx="1001">
        <a:schemeClr val="bg1"/>
      </p:bgRef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1">
                <a:solidFill>
                  <a:schemeClr val="tx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38146" lvl="0" indent="-285750" rtl="0"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Char char="•"/>
              <a:defRPr>
                <a:solidFill>
                  <a:srgbClr val="080808"/>
                </a:solidFill>
                <a:latin typeface="+mn-l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endParaRPr lang="en-US"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  <p:sp>
        <p:nvSpPr>
          <p:cNvPr id="32" name="Google Shape;32;p4"/>
          <p:cNvSpPr/>
          <p:nvPr/>
        </p:nvSpPr>
        <p:spPr>
          <a:xfrm>
            <a:off x="0" y="6522125"/>
            <a:ext cx="12192000" cy="33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Ref idx="1001">
        <a:schemeClr val="bg1"/>
      </p:bgRef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tx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Ref idx="1001">
        <a:schemeClr val="bg1"/>
      </p:bgRef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8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47" name="Google Shape;47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 dirty="0">
                <a:solidFill>
                  <a:schemeClr val="bg1"/>
                </a:solidFill>
              </a:endParaRPr>
            </a:p>
          </p:txBody>
        </p:sp>
      </p:grp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Ref idx="1001">
        <a:schemeClr val="bg1"/>
      </p:bgRef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 dirty="0"/>
          </a:p>
        </p:txBody>
      </p:sp>
      <p:cxnSp>
        <p:nvCxnSpPr>
          <p:cNvPr id="56" name="Google Shape;56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354000" y="1534800"/>
            <a:ext cx="53936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+mj-l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Ref idx="1001">
        <a:schemeClr val="bg1"/>
      </p:bgRef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Ref idx="1001">
        <a:schemeClr val="bg1"/>
      </p:bgRef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797467" y="2869796"/>
            <a:ext cx="10962800" cy="111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56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33387" lvl="0" indent="-38099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800"/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0" y="6522125"/>
            <a:ext cx="12192000" cy="336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 dirty="0"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415600" y="1954405"/>
            <a:ext cx="3744000" cy="41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ts val="1200"/>
              <a:buChar char="●"/>
              <a:defRPr sz="1600">
                <a:solidFill>
                  <a:schemeClr val="bg1"/>
                </a:solidFill>
                <a:latin typeface="+mj-lt"/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 dirty="0"/>
          </a:p>
        </p:txBody>
      </p:sp>
      <p:sp>
        <p:nvSpPr>
          <p:cNvPr id="44" name="Google Shape;44;p7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8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47" name="Google Shape;47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  <p:sp>
          <p:nvSpPr>
            <p:cNvPr id="48" name="Google Shape;48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  <p:sp>
          <p:nvSpPr>
            <p:cNvPr id="49" name="Google Shape;49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  <p:sp>
          <p:nvSpPr>
            <p:cNvPr id="50" name="Google Shape;50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  <p:sp>
          <p:nvSpPr>
            <p:cNvPr id="51" name="Google Shape;51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>
                <a:solidFill>
                  <a:schemeClr val="bg1"/>
                </a:solidFill>
              </a:endParaRPr>
            </a:p>
          </p:txBody>
        </p:sp>
      </p:grpSp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  <a:latin typeface="+mj-l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6096000" y="-2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cxnSp>
        <p:nvCxnSpPr>
          <p:cNvPr id="56" name="Google Shape;56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354000" y="1534800"/>
            <a:ext cx="5393600" cy="208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 dirty="0"/>
          </a:p>
        </p:txBody>
      </p:sp>
      <p:sp>
        <p:nvSpPr>
          <p:cNvPr id="58" name="Google Shape;58;p9"/>
          <p:cNvSpPr txBox="1">
            <a:spLocks noGrp="1"/>
          </p:cNvSpPr>
          <p:nvPr>
            <p:ph type="subTitle" idx="1"/>
          </p:nvPr>
        </p:nvSpPr>
        <p:spPr>
          <a:xfrm>
            <a:off x="354000" y="3692001"/>
            <a:ext cx="5393600" cy="1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 dirty="0"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+mj-l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endParaRPr dirty="0"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dk2"/>
                </a:solidFill>
              </a:defRPr>
            </a:lvl1pPr>
            <a:lvl2pPr lvl="1" rtl="0">
              <a:buNone/>
              <a:defRPr>
                <a:solidFill>
                  <a:schemeClr val="dk2"/>
                </a:solidFill>
              </a:defRPr>
            </a:lvl2pPr>
            <a:lvl3pPr lvl="2" rtl="0">
              <a:buNone/>
              <a:defRPr>
                <a:solidFill>
                  <a:schemeClr val="dk2"/>
                </a:solidFill>
              </a:defRPr>
            </a:lvl3pPr>
            <a:lvl4pPr lvl="3" rtl="0">
              <a:buNone/>
              <a:defRPr>
                <a:solidFill>
                  <a:schemeClr val="dk2"/>
                </a:solidFill>
              </a:defRPr>
            </a:lvl4pPr>
            <a:lvl5pPr lvl="4" rtl="0">
              <a:buNone/>
              <a:defRPr>
                <a:solidFill>
                  <a:schemeClr val="dk2"/>
                </a:solidFill>
              </a:defRPr>
            </a:lvl5pPr>
            <a:lvl6pPr lvl="5" rtl="0">
              <a:buNone/>
              <a:defRPr>
                <a:solidFill>
                  <a:schemeClr val="dk2"/>
                </a:solidFill>
              </a:defRPr>
            </a:lvl6pPr>
            <a:lvl7pPr lvl="6" rtl="0">
              <a:buNone/>
              <a:defRPr>
                <a:solidFill>
                  <a:schemeClr val="dk2"/>
                </a:solidFill>
              </a:defRPr>
            </a:lvl7pPr>
            <a:lvl8pPr lvl="7" rtl="0">
              <a:buNone/>
              <a:defRPr>
                <a:solidFill>
                  <a:schemeClr val="dk2"/>
                </a:solidFill>
              </a:defRPr>
            </a:lvl8pPr>
            <a:lvl9pPr lvl="8" rtl="0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1"/>
          <p:cNvGrpSpPr/>
          <p:nvPr/>
        </p:nvGrpSpPr>
        <p:grpSpPr>
          <a:xfrm>
            <a:off x="8131172" y="7"/>
            <a:ext cx="4060833" cy="2707427"/>
            <a:chOff x="6098378" y="5"/>
            <a:chExt cx="3045625" cy="2030570"/>
          </a:xfrm>
        </p:grpSpPr>
        <p:sp>
          <p:nvSpPr>
            <p:cNvPr id="66" name="Google Shape;66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7" name="Google Shape;67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8" name="Google Shape;68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69" name="Google Shape;69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  <p:sp>
          <p:nvSpPr>
            <p:cNvPr id="70" name="Google Shape;70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533"/>
            </a:p>
          </p:txBody>
        </p:sp>
      </p:grpSp>
      <p:sp>
        <p:nvSpPr>
          <p:cNvPr id="71" name="Google Shape;71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74733"/>
            <a:ext cx="11360800" cy="2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  <a:latin typeface="+mj-l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415600" y="4492300"/>
            <a:ext cx="11360800" cy="170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  <a:latin typeface="+mj-lt"/>
              </a:defRPr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br>
              <a:rPr lang="en-CA" dirty="0">
                <a:latin typeface="+mj-lt"/>
              </a:rPr>
            </a:b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chemeClr val="bg1"/>
        </a:buClr>
        <a:buFont typeface="Arial"/>
        <a:defRPr sz="1867" b="0" i="0" u="none" strike="noStrike" cap="none">
          <a:solidFill>
            <a:schemeClr val="bg1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46667"/>
            <a:ext cx="11360800" cy="8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br>
              <a:rPr lang="en-CA" dirty="0">
                <a:latin typeface="+mj-lt"/>
              </a:rPr>
            </a:br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39833"/>
            <a:ext cx="11360800" cy="445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80575" y="6201587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 rtl="0">
              <a:buNone/>
              <a:defRPr sz="1333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+mj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chemeClr val="bg1"/>
        </a:buClr>
        <a:buFont typeface="Arial"/>
        <a:defRPr sz="1867" b="0" i="0" u="none" strike="noStrike" cap="none">
          <a:solidFill>
            <a:schemeClr val="bg1"/>
          </a:solidFill>
          <a:latin typeface="+mn-lt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3"/>
          <p:cNvSpPr txBox="1">
            <a:spLocks noGrp="1"/>
          </p:cNvSpPr>
          <p:nvPr>
            <p:ph type="ctrTitle"/>
          </p:nvPr>
        </p:nvSpPr>
        <p:spPr>
          <a:xfrm>
            <a:off x="797467" y="2366963"/>
            <a:ext cx="10962800" cy="1118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 fontScale="90000"/>
          </a:bodyPr>
          <a:lstStyle/>
          <a:p>
            <a:pPr algn="r"/>
            <a:r>
              <a:rPr lang="en-CA" dirty="0"/>
              <a:t>Organizational Business Communication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362857" y="3621217"/>
            <a:ext cx="11684000" cy="577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r">
              <a:lnSpc>
                <a:spcPct val="80000"/>
              </a:lnSpc>
              <a:buSzPts val="1018"/>
            </a:pPr>
            <a:r>
              <a:rPr lang="en-CA" sz="3600" dirty="0"/>
              <a:t>Chapter 11: Intercultural Communication</a:t>
            </a:r>
          </a:p>
        </p:txBody>
      </p:sp>
      <p:grpSp>
        <p:nvGrpSpPr>
          <p:cNvPr id="4" name="Group 3" descr="Unless otherwise noted, this work is licensed under a Creative Commons Attribution-NonCommercial-ShareAlike 4.0 International (CC BY-NC-SA 4.0) license. Feel free to use, modify, reuse or redistribute any portion of this presentation.">
            <a:extLst>
              <a:ext uri="{FF2B5EF4-FFF2-40B4-BE49-F238E27FC236}">
                <a16:creationId xmlns:a16="http://schemas.microsoft.com/office/drawing/2014/main" id="{6062C8D7-224B-43F0-961A-744AB9D4AED9}"/>
              </a:ext>
            </a:extLst>
          </p:cNvPr>
          <p:cNvGrpSpPr/>
          <p:nvPr/>
        </p:nvGrpSpPr>
        <p:grpSpPr>
          <a:xfrm>
            <a:off x="797451" y="6019030"/>
            <a:ext cx="10597099" cy="592669"/>
            <a:chOff x="598088" y="4514272"/>
            <a:chExt cx="7947824" cy="444502"/>
          </a:xfrm>
        </p:grpSpPr>
        <p:pic>
          <p:nvPicPr>
            <p:cNvPr id="5" name="Google Shape;92;p23" descr="CC BY-NC-SA 4.0 License Logo">
              <a:extLst>
                <a:ext uri="{FF2B5EF4-FFF2-40B4-BE49-F238E27FC236}">
                  <a16:creationId xmlns:a16="http://schemas.microsoft.com/office/drawing/2014/main" id="{9C8C8945-068C-4988-8061-8FBB6A5A32A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98088" y="4570826"/>
              <a:ext cx="947180" cy="3313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Google Shape;91;p23">
              <a:extLst>
                <a:ext uri="{FF2B5EF4-FFF2-40B4-BE49-F238E27FC236}">
                  <a16:creationId xmlns:a16="http://schemas.microsoft.com/office/drawing/2014/main" id="{3923A46C-86D9-4438-8E0E-372FAB5045D4}"/>
                </a:ext>
              </a:extLst>
            </p:cNvPr>
            <p:cNvSpPr/>
            <p:nvPr/>
          </p:nvSpPr>
          <p:spPr>
            <a:xfrm>
              <a:off x="1686732" y="4514272"/>
              <a:ext cx="6859180" cy="4445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r>
                <a:rPr lang="en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Unless otherwise noted, this work is licensed under a </a:t>
              </a:r>
              <a:r>
                <a:rPr lang="en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Creative Commons </a:t>
              </a:r>
              <a:r>
                <a:rPr lang="en-US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Attribution-NonCommercial-ShareAlike 4.0 International (CC BY-NC-SA 4.0)</a:t>
              </a:r>
              <a:r>
                <a:rPr lang="en-US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 license</a:t>
              </a:r>
              <a:r>
                <a:rPr lang="en" sz="1467" dirty="0">
                  <a:solidFill>
                    <a:schemeClr val="bg1"/>
                  </a:solidFill>
                  <a:ea typeface="Calibri"/>
                  <a:cs typeface="Calibri"/>
                  <a:sym typeface="Calibri"/>
                </a:rPr>
                <a:t>. Feel free to use, modify, reuse or redistribute any portion of this presentation.</a:t>
              </a:r>
              <a:endParaRPr sz="1467" dirty="0">
                <a:solidFill>
                  <a:schemeClr val="bg1"/>
                </a:solidFill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3565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Understanding Team Dynamics - DISC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639833"/>
            <a:ext cx="6097496" cy="4671500"/>
          </a:xfrm>
        </p:spPr>
        <p:txBody>
          <a:bodyPr>
            <a:noAutofit/>
          </a:bodyPr>
          <a:lstStyle/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DISC theory, developed in 1928 by Dr. William Moulton Marston.</a:t>
            </a:r>
          </a:p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Is a model for conflict management as it predicts behaviours based on four key personality traits he originally described as Dominance, Inducement, Submission, and Compliance.</a:t>
            </a:r>
          </a:p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You might find different terms used in different contexts. The four general traits are now often described as (1) Dominance, (2) Influence/Inspiring (3) Steadiness/Supportive, and (4) Compliance/Conscientiousness. </a:t>
            </a:r>
          </a:p>
          <a:p>
            <a:pPr marL="494665" indent="-342900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78E241-925F-48D9-720A-5C71EEE517F2}"/>
              </a:ext>
            </a:extLst>
          </p:cNvPr>
          <p:cNvSpPr txBox="1"/>
          <p:nvPr/>
        </p:nvSpPr>
        <p:spPr>
          <a:xfrm>
            <a:off x="8141051" y="6078414"/>
            <a:ext cx="26071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151D48"/>
                </a:solidFill>
                <a:effectLst/>
                <a:latin typeface="Arial" panose="020B0604020202020204" pitchFamily="34" charset="0"/>
              </a:rPr>
              <a:t>Figure 18.11 DISC Profile</a:t>
            </a:r>
            <a:br>
              <a:rPr lang="en-US" sz="1400" b="1" i="0" dirty="0">
                <a:solidFill>
                  <a:srgbClr val="151D48"/>
                </a:solidFill>
                <a:effectLst/>
                <a:latin typeface="Arial" panose="020B0604020202020204" pitchFamily="34" charset="0"/>
              </a:rPr>
            </a:br>
            <a:endParaRPr lang="en-CA" sz="1400" dirty="0"/>
          </a:p>
        </p:txBody>
      </p:sp>
      <p:pic>
        <p:nvPicPr>
          <p:cNvPr id="1026" name="Picture 2" descr="Circle separated into 4 quadrants, each with one of the DISC profiles briefly described">
            <a:extLst>
              <a:ext uri="{FF2B5EF4-FFF2-40B4-BE49-F238E27FC236}">
                <a16:creationId xmlns:a16="http://schemas.microsoft.com/office/drawing/2014/main" id="{3F7FDED1-1909-6543-597E-C06F4D704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882" y="2072970"/>
            <a:ext cx="5799277" cy="386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228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Understanding Team Dynamics - GRIP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8" y="1639833"/>
            <a:ext cx="6524757" cy="4671500"/>
          </a:xfrm>
        </p:spPr>
        <p:txBody>
          <a:bodyPr>
            <a:noAutofit/>
          </a:bodyPr>
          <a:lstStyle/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Richard </a:t>
            </a:r>
            <a:r>
              <a:rPr lang="en-CA" sz="2000" dirty="0" err="1">
                <a:solidFill>
                  <a:schemeClr val="tx1">
                    <a:lumMod val="50000"/>
                  </a:schemeClr>
                </a:solidFill>
              </a:rPr>
              <a:t>Beckhard’s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GRPI model, originally developed in 1972, has been widely adapted in sports contexts as the GRIP model.</a:t>
            </a:r>
          </a:p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It outlines four interrelated components of highly effective teamwork: </a:t>
            </a:r>
          </a:p>
          <a:p>
            <a:pPr marL="1275689" lvl="1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Goals</a:t>
            </a:r>
          </a:p>
          <a:p>
            <a:pPr marL="1275689" lvl="1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Roles</a:t>
            </a:r>
          </a:p>
          <a:p>
            <a:pPr marL="1275689" lvl="1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Interpersonal</a:t>
            </a:r>
          </a:p>
          <a:p>
            <a:pPr marL="1275689" lvl="1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Processes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78E241-925F-48D9-720A-5C71EEE517F2}"/>
              </a:ext>
            </a:extLst>
          </p:cNvPr>
          <p:cNvSpPr txBox="1"/>
          <p:nvPr/>
        </p:nvSpPr>
        <p:spPr>
          <a:xfrm>
            <a:off x="7427496" y="6078414"/>
            <a:ext cx="434890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151D48"/>
                </a:solidFill>
                <a:effectLst/>
                <a:latin typeface="Arial" panose="020B0604020202020204" pitchFamily="34" charset="0"/>
              </a:rPr>
              <a:t>Figure 18.12 GRIP Model of teamwork dynamics.</a:t>
            </a:r>
            <a:endParaRPr lang="en-CA" sz="1400" dirty="0"/>
          </a:p>
        </p:txBody>
      </p:sp>
      <p:pic>
        <p:nvPicPr>
          <p:cNvPr id="3074" name="Picture 2" descr="A circle in 4 pieces representing each of the GRIP elements: GOALS, ROLES, INTERPERSONAL RELATIONSHIPS, AND PROCESSES">
            <a:extLst>
              <a:ext uri="{FF2B5EF4-FFF2-40B4-BE49-F238E27FC236}">
                <a16:creationId xmlns:a16="http://schemas.microsoft.com/office/drawing/2014/main" id="{A8483FC2-347D-0137-A643-D7DD1E85B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356" y="1557064"/>
            <a:ext cx="5251644" cy="4321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2127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Understanding Team Dynamics - Thomas-Kilmann Conflict Mode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8" y="1639833"/>
            <a:ext cx="11230970" cy="4671500"/>
          </a:xfrm>
        </p:spPr>
        <p:txBody>
          <a:bodyPr>
            <a:noAutofit/>
          </a:bodyPr>
          <a:lstStyle/>
          <a:p>
            <a:pPr marL="151765" indent="0">
              <a:buNone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Thomas and Kilmann’s model for handling team conflict outlines five main approaches to managing team conflict, placed in a matrix of two scales: Assertiveness and Cooperativeness.</a:t>
            </a:r>
          </a:p>
        </p:txBody>
      </p:sp>
      <p:graphicFrame>
        <p:nvGraphicFramePr>
          <p:cNvPr id="4" name="Diagrama 3" descr="1. Competing&#10;- Highly assertive, but uncooperative behavior.&#10;- Characterized by a desire to &quot;win at all costs&quot; and dominate.&#10;- Can lead to animosity or constructive competition and innovation if managed well.&#10;2. Accommodating&#10;- Highly cooperative, but unassertive behavior&#10;- Can lead to avoiding conflict and self-silencing of good ideas to appease others, resulting in resentment.&#10;3. Compromising&#10;- A moderate approach in both assertiveness and cooperativeness&#10;- Can lead to dissatisfaction and mediocre progress or results.&#10;4. Avoiding&#10;- Unassertive and uncooperative, generally the least effective approach.&#10;- Avoids the problem without seeking a solution.&#10;- Can be useful in situations where a feasible solution seems impossible.&#10;5. Collaborating&#10;- Highly assertive and cooperative approach.&#10;- Best for finding solutions benefiting the whole team and building respect.&#10;">
            <a:extLst>
              <a:ext uri="{FF2B5EF4-FFF2-40B4-BE49-F238E27FC236}">
                <a16:creationId xmlns:a16="http://schemas.microsoft.com/office/drawing/2014/main" id="{58A253C8-72B2-96E6-BB86-57A010924E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1552170"/>
              </p:ext>
            </p:extLst>
          </p:nvPr>
        </p:nvGraphicFramePr>
        <p:xfrm>
          <a:off x="272716" y="2550694"/>
          <a:ext cx="11633516" cy="3882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865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Understanding Team Dynamics - Lencioni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8" y="1639833"/>
            <a:ext cx="6524757" cy="4671500"/>
          </a:xfrm>
        </p:spPr>
        <p:txBody>
          <a:bodyPr>
            <a:noAutofit/>
          </a:bodyPr>
          <a:lstStyle/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Lencioni outlines five common problems teams experience that impact their effectiveness:</a:t>
            </a:r>
          </a:p>
          <a:p>
            <a:pPr marL="1389989" lvl="1" indent="-457200">
              <a:buFont typeface="+mj-lt"/>
              <a:buAutoNum type="arabicPeriod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Lack of trust</a:t>
            </a:r>
          </a:p>
          <a:p>
            <a:pPr marL="1389989" lvl="1" indent="-457200">
              <a:buFont typeface="+mj-lt"/>
              <a:buAutoNum type="arabicPeriod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Fear of conflict</a:t>
            </a:r>
          </a:p>
          <a:p>
            <a:pPr marL="1389989" lvl="1" indent="-457200">
              <a:buFont typeface="+mj-lt"/>
              <a:buAutoNum type="arabicPeriod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Lack of commitment</a:t>
            </a:r>
          </a:p>
          <a:p>
            <a:pPr marL="1389989" lvl="1" indent="-457200">
              <a:buFont typeface="+mj-lt"/>
              <a:buAutoNum type="arabicPeriod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Avoidance of accountability</a:t>
            </a:r>
          </a:p>
          <a:p>
            <a:pPr marL="1389989" lvl="1" indent="-457200">
              <a:buFont typeface="+mj-lt"/>
              <a:buAutoNum type="arabicPeriod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Inattention to results</a:t>
            </a:r>
          </a:p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Lencioni advises tackling each dysfunction, displayed in the pyramid, from the bottom up. Establishing trust is a crucial first step to being able to manage conflict, achieve commitment, create accountability and focus on results.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578E241-925F-48D9-720A-5C71EEE517F2}"/>
              </a:ext>
            </a:extLst>
          </p:cNvPr>
          <p:cNvSpPr txBox="1"/>
          <p:nvPr/>
        </p:nvSpPr>
        <p:spPr>
          <a:xfrm>
            <a:off x="7338904" y="5539465"/>
            <a:ext cx="43489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151D48"/>
                </a:solidFill>
                <a:effectLst/>
                <a:latin typeface="Arial" panose="020B0604020202020204" pitchFamily="34" charset="0"/>
              </a:rPr>
              <a:t>Figure 18.13  Lencioni Model: Five Dysfunctions of a Team</a:t>
            </a:r>
            <a:endParaRPr lang="en-CA" sz="1400" dirty="0"/>
          </a:p>
        </p:txBody>
      </p:sp>
      <p:pic>
        <p:nvPicPr>
          <p:cNvPr id="6146" name="Picture 2" descr="A pyramid representing the Lencioni model with absence of trust at its base and inattention to results at the top.">
            <a:extLst>
              <a:ext uri="{FF2B5EF4-FFF2-40B4-BE49-F238E27FC236}">
                <a16:creationId xmlns:a16="http://schemas.microsoft.com/office/drawing/2014/main" id="{FC4CCBD8-8CBD-59CA-68D8-16C5B118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713" y="1784667"/>
            <a:ext cx="5357287" cy="3609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237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329433" y="241267"/>
            <a:ext cx="11217600" cy="1082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CA" b="1" dirty="0">
                <a:latin typeface="+mj-lt"/>
              </a:rPr>
              <a:t>Learning Outcomes</a:t>
            </a:r>
            <a:endParaRPr lang="en-CA" b="1" dirty="0">
              <a:latin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601BB8-3609-72B5-46C0-77D7432FB032}"/>
              </a:ext>
            </a:extLst>
          </p:cNvPr>
          <p:cNvSpPr txBox="1"/>
          <p:nvPr/>
        </p:nvSpPr>
        <p:spPr>
          <a:xfrm>
            <a:off x="396657" y="1294356"/>
            <a:ext cx="1138824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tx1">
                    <a:lumMod val="50000"/>
                  </a:schemeClr>
                </a:solidFill>
                <a:cs typeface="Arial"/>
              </a:rPr>
              <a:t>In this chapter, we will:</a:t>
            </a:r>
            <a:endParaRPr lang="en-US" dirty="0">
              <a:solidFill>
                <a:schemeClr val="tx1">
                  <a:lumMod val="50000"/>
                </a:schemeClr>
              </a:solidFill>
              <a:cs typeface="Arial"/>
            </a:endParaRPr>
          </a:p>
          <a:p>
            <a:endParaRPr lang="en-CA" sz="2000" dirty="0">
              <a:solidFill>
                <a:schemeClr val="tx1">
                  <a:lumMod val="50000"/>
                </a:schemeClr>
              </a:solidFill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  <a:cs typeface="Arial"/>
              </a:rPr>
              <a:t>Discuss intrapersonal, interpersonal and intercultural communication.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  <a:cs typeface="Arial"/>
              </a:rPr>
              <a:t>Identify and solve conflict in the workplace.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  <a:cs typeface="Arial"/>
              </a:rPr>
              <a:t>Interpret team dynamics.</a:t>
            </a:r>
          </a:p>
          <a:p>
            <a:endParaRPr lang="en-CA" sz="2000" dirty="0">
              <a:solidFill>
                <a:schemeClr val="tx1">
                  <a:lumMod val="50000"/>
                </a:schemeClr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703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Questions For Reflection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39833"/>
            <a:ext cx="11360800" cy="4671500"/>
          </a:xfrm>
        </p:spPr>
        <p:txBody>
          <a:bodyPr>
            <a:noAutofit/>
          </a:bodyPr>
          <a:lstStyle/>
          <a:p>
            <a:pPr marL="608965" indent="-457200">
              <a:buFont typeface="+mj-lt"/>
              <a:buAutoNum type="arabicPeriod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How much experience do you have communicating with people of different cultures? How have these experiences impacted you?</a:t>
            </a:r>
          </a:p>
          <a:p>
            <a:pPr marL="608965" indent="-457200">
              <a:buFont typeface="+mj-lt"/>
              <a:buAutoNum type="arabicPeriod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When you enter into a new workplace, community or culture, how do you learn how to communicate effectively in that space?</a:t>
            </a:r>
          </a:p>
          <a:p>
            <a:pPr marL="608965" indent="-457200">
              <a:buFont typeface="+mj-lt"/>
              <a:buAutoNum type="arabicPeriod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What are your fears about intercultural communication?</a:t>
            </a:r>
          </a:p>
          <a:p>
            <a:pPr marL="608965" indent="-457200">
              <a:buFont typeface="+mj-lt"/>
              <a:buAutoNum type="arabicPeriod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Have you ever worked in a group before? How did the experience go? Did you experience any miscommunications?</a:t>
            </a:r>
          </a:p>
          <a:p>
            <a:pPr marL="608965" indent="-457200">
              <a:buFont typeface="+mj-lt"/>
              <a:buAutoNum type="arabicPeriod"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How did you learn how to communicate with others? Do you feel that all the communication skills you learned were helpful? Why or why not?</a:t>
            </a:r>
          </a:p>
          <a:p>
            <a:pPr marL="608965" indent="-457200">
              <a:buFont typeface="+mj-lt"/>
              <a:buAutoNum type="arabicPeriod"/>
            </a:pPr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360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Intrapersonal Communication – Communication with one's self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39833"/>
            <a:ext cx="11360799" cy="4671500"/>
          </a:xfrm>
        </p:spPr>
        <p:txBody>
          <a:bodyPr>
            <a:noAutofit/>
          </a:bodyPr>
          <a:lstStyle/>
          <a:p>
            <a:pPr marL="494665" indent="-342900"/>
            <a:r>
              <a:rPr lang="en-CA" sz="2000" b="1" dirty="0">
                <a:solidFill>
                  <a:schemeClr val="tx1">
                    <a:lumMod val="50000"/>
                  </a:schemeClr>
                </a:solidFill>
              </a:rPr>
              <a:t>Self-concept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 is “what we perceive ourselves to be” and involves aspects of image and esteem.</a:t>
            </a:r>
            <a:endParaRPr lang="en-US"/>
          </a:p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How we see ourselves and how we feel about ourselves influences how we communicate with others.</a:t>
            </a:r>
          </a:p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Developing a sense of self as a communicator involves balance between constructive feedback from others and constructive self-affirmation.</a:t>
            </a:r>
          </a:p>
          <a:p>
            <a:pPr marL="494665" indent="-342900"/>
            <a:r>
              <a:rPr lang="en-CA" sz="2000" b="1" dirty="0">
                <a:solidFill>
                  <a:schemeClr val="tx1">
                    <a:lumMod val="50000"/>
                  </a:schemeClr>
                </a:solidFill>
              </a:rPr>
              <a:t>Self-reflection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 is a trait that allows us to adapt and change to our context or environment, to accept or reject messages, to examine our concept of ourselves and choose to improve.</a:t>
            </a:r>
          </a:p>
          <a:p>
            <a:pPr marL="494665" indent="-342900"/>
            <a:r>
              <a:rPr lang="en-CA" sz="2000" b="1" dirty="0">
                <a:solidFill>
                  <a:schemeClr val="tx1">
                    <a:lumMod val="50000"/>
                  </a:schemeClr>
                </a:solidFill>
              </a:rPr>
              <a:t>Internal monologue 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refers to the self-talk of intrapersonal communication.</a:t>
            </a:r>
          </a:p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Self-concept can be informed by engaging in dialogue with one or more people, and through reading or listening to spoken works.</a:t>
            </a:r>
          </a:p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Attending to what others communicate can add value to your self-concept.</a:t>
            </a:r>
          </a:p>
        </p:txBody>
      </p:sp>
    </p:spTree>
    <p:extLst>
      <p:ext uri="{BB962C8B-B14F-4D97-AF65-F5344CB8AC3E}">
        <p14:creationId xmlns:p14="http://schemas.microsoft.com/office/powerpoint/2010/main" val="1662978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9E0E4-5A2E-413E-615B-05AE26686F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C0C0A-C251-F091-C438-BBB297306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Interpersonal Communication – Communication with others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233966-FD55-E5BD-51E0-C492FCEAF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639833"/>
            <a:ext cx="11360799" cy="4671500"/>
          </a:xfrm>
        </p:spPr>
        <p:txBody>
          <a:bodyPr>
            <a:noAutofit/>
          </a:bodyPr>
          <a:lstStyle/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Exchanging messages between two people whose lives mutually influence one another in unique ways in relation to social and cultural norms</a:t>
            </a:r>
          </a:p>
          <a:p>
            <a:pPr marL="494665" indent="-342900"/>
            <a:r>
              <a:rPr lang="en-CA" sz="2000" b="1" dirty="0">
                <a:solidFill>
                  <a:schemeClr val="tx1">
                    <a:lumMod val="50000"/>
                  </a:schemeClr>
                </a:solidFill>
              </a:rPr>
              <a:t>Social Penetration Theory 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Progression from superficial to intimate levels of communication in social penetration theory (sometimes referred to as the Onion Theory (Altman &amp; Taylor, 1973)</a:t>
            </a:r>
          </a:p>
          <a:p>
            <a:pPr marL="494665" indent="-342900"/>
            <a:r>
              <a:rPr lang="en-CA" sz="2000" b="1" dirty="0">
                <a:solidFill>
                  <a:schemeClr val="tx1">
                    <a:lumMod val="50000"/>
                  </a:schemeClr>
                </a:solidFill>
              </a:rPr>
              <a:t>Self disclosure 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refers to what you communicate about yourself by the clothing you wear, the </a:t>
            </a:r>
            <a:r>
              <a:rPr lang="en-CA" sz="2000" err="1">
                <a:solidFill>
                  <a:schemeClr val="tx1">
                    <a:lumMod val="50000"/>
                  </a:schemeClr>
                </a:solidFill>
              </a:rPr>
              <a:t>tattos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 you display, etc.</a:t>
            </a:r>
          </a:p>
          <a:p>
            <a:pPr marL="494665" indent="-342900">
              <a:lnSpc>
                <a:spcPct val="114999"/>
              </a:lnSpc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Interpersonal communication is necessary in the business environment.  We want to know our role and place within the organization, accurately predict those within our proximity, and create a sense of safety and belonging.</a:t>
            </a:r>
          </a:p>
        </p:txBody>
      </p:sp>
    </p:spTree>
    <p:extLst>
      <p:ext uri="{BB962C8B-B14F-4D97-AF65-F5344CB8AC3E}">
        <p14:creationId xmlns:p14="http://schemas.microsoft.com/office/powerpoint/2010/main" val="712117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Conflict in the Work Environment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639833"/>
            <a:ext cx="11360799" cy="4671500"/>
          </a:xfrm>
        </p:spPr>
        <p:txBody>
          <a:bodyPr>
            <a:noAutofit/>
          </a:bodyPr>
          <a:lstStyle/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Conflict is the physical or psychological struggle associated with the perception of opposing or incompatible goals, desires, demands, wants, or needs.</a:t>
            </a:r>
          </a:p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Conflict is unavoidable and can be opportunity for clarification, growth, and even reinforcement of the relationship.</a:t>
            </a:r>
          </a:p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Joseph DeVito offers several conflict management strategies that you might adapt and expand for your use:</a:t>
            </a:r>
          </a:p>
          <a:p>
            <a:pPr marL="1275689" lvl="1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Avoidance</a:t>
            </a:r>
          </a:p>
          <a:p>
            <a:pPr marL="1275689" lvl="1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Defensiveness versus Supportiveness</a:t>
            </a:r>
          </a:p>
          <a:p>
            <a:pPr marL="1275689" lvl="1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Face-Detracting and Face-Saving</a:t>
            </a:r>
          </a:p>
          <a:p>
            <a:pPr marL="1275689" lvl="1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Empathy</a:t>
            </a:r>
          </a:p>
          <a:p>
            <a:pPr marL="1275689" lvl="1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Managing Your Emotions</a:t>
            </a:r>
          </a:p>
          <a:p>
            <a:pPr marL="1275689" lvl="1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  <a:latin typeface="+mn-lt"/>
              </a:rPr>
              <a:t>Evaluations and Criticism in the Workplace</a:t>
            </a:r>
          </a:p>
          <a:p>
            <a:pPr marL="151765" indent="0">
              <a:buNone/>
            </a:pPr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  <a:p>
            <a:pPr marL="494665" indent="-342900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30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Rituals of Conversation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639833"/>
            <a:ext cx="11360800" cy="4671500"/>
          </a:xfrm>
        </p:spPr>
        <p:txBody>
          <a:bodyPr>
            <a:noAutofit/>
          </a:bodyPr>
          <a:lstStyle/>
          <a:p>
            <a:pPr marL="151765" indent="0">
              <a:buNone/>
            </a:pP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Steven Beebe, Susan Beebe, and Mark Redmond offer us five stages of conversation:</a:t>
            </a:r>
          </a:p>
          <a:p>
            <a:pPr marL="494665" indent="-342900"/>
            <a:endParaRPr lang="en-CA" sz="2000" dirty="0">
              <a:solidFill>
                <a:schemeClr val="tx1">
                  <a:lumMod val="50000"/>
                </a:schemeClr>
              </a:solidFill>
            </a:endParaRPr>
          </a:p>
        </p:txBody>
      </p:sp>
      <p:graphicFrame>
        <p:nvGraphicFramePr>
          <p:cNvPr id="5" name="Diagrama 4" descr="1. Initiation&#10;2. Preview&#10;3. Talking Point(s)&#10;4. Feedback&#10;5. Closing&#10;">
            <a:extLst>
              <a:ext uri="{FF2B5EF4-FFF2-40B4-BE49-F238E27FC236}">
                <a16:creationId xmlns:a16="http://schemas.microsoft.com/office/drawing/2014/main" id="{3E900717-D785-E81C-CEF1-8CEBD568C4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1027984"/>
              </p:ext>
            </p:extLst>
          </p:nvPr>
        </p:nvGraphicFramePr>
        <p:xfrm>
          <a:off x="2466391" y="2697288"/>
          <a:ext cx="7259216" cy="2556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72098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Intercultural Communication – communicating with people from other cultures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639833"/>
            <a:ext cx="11360799" cy="4671500"/>
          </a:xfrm>
        </p:spPr>
        <p:txBody>
          <a:bodyPr>
            <a:noAutofit/>
          </a:bodyPr>
          <a:lstStyle/>
          <a:p>
            <a:pPr marL="494665" indent="-342900"/>
            <a:r>
              <a:rPr lang="en-CA" sz="2000" b="1" dirty="0">
                <a:solidFill>
                  <a:schemeClr val="tx1">
                    <a:lumMod val="50000"/>
                  </a:schemeClr>
                </a:solidFill>
              </a:rPr>
              <a:t>Culture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 involves beliefs, attitudes, values, and traditions that are shared by a group of people.</a:t>
            </a:r>
          </a:p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All aspects of communication are influenced by culture.</a:t>
            </a:r>
          </a:p>
          <a:p>
            <a:pPr marL="494665" indent="-342900"/>
            <a:r>
              <a:rPr lang="en-CA" sz="2000" b="1" dirty="0">
                <a:solidFill>
                  <a:schemeClr val="tx1">
                    <a:lumMod val="50000"/>
                  </a:schemeClr>
                </a:solidFill>
              </a:rPr>
              <a:t>Intercultural communication 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is communication between people with differing cultural identities.</a:t>
            </a:r>
          </a:p>
          <a:p>
            <a:pPr marL="494665" indent="-342900"/>
            <a:r>
              <a:rPr lang="en-CA" sz="2000" b="1" dirty="0">
                <a:solidFill>
                  <a:schemeClr val="tx1">
                    <a:lumMod val="50000"/>
                  </a:schemeClr>
                </a:solidFill>
              </a:rPr>
              <a:t>Ethnocentrism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 makes you far less likely to be able to bridge the gap with others and often increases intolerance of difference.</a:t>
            </a:r>
          </a:p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Ethnocentric tendencies, stereotyping, and assumptions of similarity can make it difficult to learn about cultural differences.</a:t>
            </a:r>
          </a:p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All cultures have characteristics such as initiations, traditions, history, values and principles, purpose, symbols, and boundaries.</a:t>
            </a:r>
          </a:p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Cultures have distinct orientations when it comes to rules, uncertainty, time and time horizon, masculinity, directness, materialism, and power distance</a:t>
            </a:r>
          </a:p>
        </p:txBody>
      </p:sp>
    </p:spTree>
    <p:extLst>
      <p:ext uri="{BB962C8B-B14F-4D97-AF65-F5344CB8AC3E}">
        <p14:creationId xmlns:p14="http://schemas.microsoft.com/office/powerpoint/2010/main" val="711716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3D77C-7B97-08F6-6F57-FAE66A074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Understanding Team Dynamics - The Tuckman Team Model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31E55E-A8A4-B238-8FBF-F969DB59E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599" y="1639833"/>
            <a:ext cx="5680401" cy="4671500"/>
          </a:xfrm>
        </p:spPr>
        <p:txBody>
          <a:bodyPr>
            <a:noAutofit/>
          </a:bodyPr>
          <a:lstStyle/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“Tuckman’s Stages of Group Development,” proposed by psychologist Bruce Tuckman in 1965, is one of the most famous theories of team development.</a:t>
            </a:r>
          </a:p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It describes four stages that teams may progress through: </a:t>
            </a:r>
            <a:r>
              <a:rPr lang="en-CA" sz="2000" b="1" dirty="0">
                <a:solidFill>
                  <a:schemeClr val="tx1">
                    <a:lumMod val="50000"/>
                  </a:schemeClr>
                </a:solidFill>
              </a:rPr>
              <a:t>forming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CA" sz="2000" b="1" dirty="0">
                <a:solidFill>
                  <a:schemeClr val="tx1">
                    <a:lumMod val="50000"/>
                  </a:schemeClr>
                </a:solidFill>
              </a:rPr>
              <a:t>storming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CA" sz="2000" b="1" dirty="0">
                <a:solidFill>
                  <a:schemeClr val="tx1">
                    <a:lumMod val="50000"/>
                  </a:schemeClr>
                </a:solidFill>
              </a:rPr>
              <a:t>norming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, and </a:t>
            </a:r>
            <a:r>
              <a:rPr lang="en-CA" sz="2000" b="1" dirty="0">
                <a:solidFill>
                  <a:schemeClr val="tx1">
                    <a:lumMod val="50000"/>
                  </a:schemeClr>
                </a:solidFill>
              </a:rPr>
              <a:t>performing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 (a 5th stage was added later:  </a:t>
            </a:r>
            <a:r>
              <a:rPr lang="en-CA" sz="2000" b="1" dirty="0">
                <a:solidFill>
                  <a:schemeClr val="tx1">
                    <a:lumMod val="50000"/>
                  </a:schemeClr>
                </a:solidFill>
              </a:rPr>
              <a:t>adjourning</a:t>
            </a:r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).</a:t>
            </a:r>
          </a:p>
          <a:p>
            <a:pPr marL="494665" indent="-342900"/>
            <a:r>
              <a:rPr lang="en-CA" sz="2000" dirty="0">
                <a:solidFill>
                  <a:schemeClr val="tx1">
                    <a:lumMod val="50000"/>
                  </a:schemeClr>
                </a:solidFill>
              </a:rPr>
              <a:t>Note that at each stage, communication is a critical component of successfully moving to the next stage.</a:t>
            </a:r>
          </a:p>
        </p:txBody>
      </p:sp>
      <p:pic>
        <p:nvPicPr>
          <p:cNvPr id="2050" name="Picture 2" descr="Diagram of the Tuckman's stages. Image description available.">
            <a:extLst>
              <a:ext uri="{FF2B5EF4-FFF2-40B4-BE49-F238E27FC236}">
                <a16:creationId xmlns:a16="http://schemas.microsoft.com/office/drawing/2014/main" id="{3FE612E3-343B-8723-310B-302297F0F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438" y="1357067"/>
            <a:ext cx="4897960" cy="4692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578E241-925F-48D9-720A-5C71EEE517F2}"/>
              </a:ext>
            </a:extLst>
          </p:cNvPr>
          <p:cNvSpPr txBox="1"/>
          <p:nvPr/>
        </p:nvSpPr>
        <p:spPr>
          <a:xfrm>
            <a:off x="7034146" y="6049723"/>
            <a:ext cx="51578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0" dirty="0">
                <a:solidFill>
                  <a:srgbClr val="151D48"/>
                </a:solidFill>
                <a:effectLst/>
                <a:latin typeface="Arial" panose="020B0604020202020204" pitchFamily="34" charset="0"/>
              </a:rPr>
              <a:t>Figure 18.9 The Stages of the Tuckman Model.</a:t>
            </a:r>
            <a:br>
              <a:rPr lang="en-US" sz="1400" b="1" i="0" dirty="0">
                <a:solidFill>
                  <a:srgbClr val="151D48"/>
                </a:solidFill>
                <a:effectLst/>
                <a:latin typeface="Arial" panose="020B0604020202020204" pitchFamily="34" charset="0"/>
              </a:rPr>
            </a:b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110877390"/>
      </p:ext>
    </p:extLst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DS Slide Template" id="{A3AF7384-4BEA-8D4F-85FD-C73873323693}" vid="{1547F78C-FF1B-6E4C-8C33-BF23A96461A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d9f5a15-a802-46f3-973e-7937d604f1b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4F16B0183A5B4CBA56991B9C070CC1" ma:contentTypeVersion="13" ma:contentTypeDescription="Create a new document." ma:contentTypeScope="" ma:versionID="650e47e25c46acb8430adc2544973a12">
  <xsd:schema xmlns:xsd="http://www.w3.org/2001/XMLSchema" xmlns:xs="http://www.w3.org/2001/XMLSchema" xmlns:p="http://schemas.microsoft.com/office/2006/metadata/properties" xmlns:ns3="3bcca7c6-e078-4369-806b-4ead88abfa08" xmlns:ns4="8d9f5a15-a802-46f3-973e-7937d604f1b8" targetNamespace="http://schemas.microsoft.com/office/2006/metadata/properties" ma:root="true" ma:fieldsID="a66524caca719acf02c5030903a2f861" ns3:_="" ns4:_="">
    <xsd:import namespace="3bcca7c6-e078-4369-806b-4ead88abfa08"/>
    <xsd:import namespace="8d9f5a15-a802-46f3-973e-7937d604f1b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_activity" minOccurs="0"/>
                <xsd:element ref="ns4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cca7c6-e078-4369-806b-4ead88abfa0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f5a15-a802-46f3-973e-7937d604f1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5F1669-CF34-4530-8D7E-ACDDD95407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B09974-F33F-45C2-B79F-6C998C6E05D3}">
  <ds:schemaRefs>
    <ds:schemaRef ds:uri="http://schemas.microsoft.com/office/infopath/2007/PartnerControls"/>
    <ds:schemaRef ds:uri="http://purl.org/dc/dcmitype/"/>
    <ds:schemaRef ds:uri="http://purl.org/dc/terms/"/>
    <ds:schemaRef ds:uri="http://schemas.microsoft.com/office/2006/documentManagement/types"/>
    <ds:schemaRef ds:uri="8d9f5a15-a802-46f3-973e-7937d604f1b8"/>
    <ds:schemaRef ds:uri="http://www.w3.org/XML/1998/namespace"/>
    <ds:schemaRef ds:uri="http://schemas.openxmlformats.org/package/2006/metadata/core-properties"/>
    <ds:schemaRef ds:uri="3bcca7c6-e078-4369-806b-4ead88abfa08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949CEBE-CB2A-4A35-B470-B9099A5765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cca7c6-e078-4369-806b-4ead88abfa08"/>
    <ds:schemaRef ds:uri="8d9f5a15-a802-46f3-973e-7937d604f1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4211</TotalTime>
  <Words>1184</Words>
  <Application>Microsoft Office PowerPoint</Application>
  <PresentationFormat>Widescreen</PresentationFormat>
  <Paragraphs>110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Frutiger LT Std 55 Roman</vt:lpstr>
      <vt:lpstr>Roboto</vt:lpstr>
      <vt:lpstr>Geometric</vt:lpstr>
      <vt:lpstr>Geometric</vt:lpstr>
      <vt:lpstr>Organizational Business Communication</vt:lpstr>
      <vt:lpstr>Learning Outcomes</vt:lpstr>
      <vt:lpstr>Questions For Reflection</vt:lpstr>
      <vt:lpstr>Intrapersonal Communication – Communication with one's self</vt:lpstr>
      <vt:lpstr>Interpersonal Communication – Communication with others</vt:lpstr>
      <vt:lpstr>Conflict in the Work Environment</vt:lpstr>
      <vt:lpstr>Rituals of Conversation</vt:lpstr>
      <vt:lpstr>Intercultural Communication – communicating with people from other cultures</vt:lpstr>
      <vt:lpstr>Understanding Team Dynamics - The Tuckman Team Model</vt:lpstr>
      <vt:lpstr>Understanding Team Dynamics - DISC Model</vt:lpstr>
      <vt:lpstr>Understanding Team Dynamics - GRIP Model</vt:lpstr>
      <vt:lpstr>Understanding Team Dynamics - Thomas-Kilmann Conflict Mode Model</vt:lpstr>
      <vt:lpstr>Understanding Team Dynamics - Lencioni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11: Intercultural Communication</dc:title>
  <dc:subject>Organizational Business Communication</dc:subject>
  <cp:lastModifiedBy>Stracuzzi, Andrew</cp:lastModifiedBy>
  <dcterms:created xsi:type="dcterms:W3CDTF">2023-05-25T13:46:06Z</dcterms:created>
  <dcterms:modified xsi:type="dcterms:W3CDTF">2024-01-05T20:28:26Z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0x010100F64F16B0183A5B4CBA56991B9C070CC1</vt:lpwstr>
  </property>
</Properties>
</file>