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3_EF3A2461.xml" ContentType="application/vnd.ms-powerpoint.comments+xml"/>
  <Override PartName="/ppt/notesSlides/notesSlide2.xml" ContentType="application/vnd.openxmlformats-officedocument.presentationml.notesSlide+xml"/>
  <Override PartName="/ppt/comments/modernComment_102_4C1E0D66.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1B_631F08B7.xml" ContentType="application/vnd.ms-powerpoint.comments+xml"/>
  <Override PartName="/ppt/notesSlides/notesSlide5.xml" ContentType="application/vnd.openxmlformats-officedocument.presentationml.notesSlide+xml"/>
  <Override PartName="/ppt/comments/modernComment_11C_DD9D7E78.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22_23714108.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24_9DA66AF3.xml" ContentType="application/vnd.ms-powerpoint.comments+xml"/>
  <Override PartName="/ppt/notesSlides/notesSlide11.xml" ContentType="application/vnd.openxmlformats-officedocument.presentationml.notesSlide+xml"/>
  <Override PartName="/ppt/comments/modernComment_129_2805D9A.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74" r:id="rId5"/>
  </p:sldMasterIdLst>
  <p:notesMasterIdLst>
    <p:notesMasterId r:id="rId21"/>
  </p:notesMasterIdLst>
  <p:sldIdLst>
    <p:sldId id="259" r:id="rId6"/>
    <p:sldId id="258" r:id="rId7"/>
    <p:sldId id="282" r:id="rId8"/>
    <p:sldId id="283" r:id="rId9"/>
    <p:sldId id="284" r:id="rId10"/>
    <p:sldId id="286" r:id="rId11"/>
    <p:sldId id="287" r:id="rId12"/>
    <p:sldId id="290" r:id="rId13"/>
    <p:sldId id="291" r:id="rId14"/>
    <p:sldId id="292" r:id="rId15"/>
    <p:sldId id="297" r:id="rId16"/>
    <p:sldId id="296" r:id="rId17"/>
    <p:sldId id="295" r:id="rId18"/>
    <p:sldId id="294"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143037-D0BC-00DB-365B-E3F8EEF11945}" name="Fraser, Carrie" initials="FC" userId="S::cfraser@fanshawec.ca::c63d50ee-fed4-4009-af65-00b166157b01" providerId="AD"/>
  <p188:author id="{535748F4-E90C-8842-DB08-C530E31A40E3}" name="Stracuzzi, Andrew" initials="AS" userId="S::astracuzzi@fanshawec.ca::35167598-ed26-45ef-b183-b7efd547e62a" providerId="AD"/>
  <p188:author id="{86180DFE-A021-F22A-F4D4-7DE6F739E580}" name="Ceron Salas, Stephany" initials="CS" userId="S::s_ceronsalas@fanshawec.ca::85a2f896-e1a9-46ee-ae81-f85b0fb32b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B424ED-826A-4812-8114-D0302D94566D}" v="288" dt="2023-12-08T15:45:24.796"/>
    <p1510:client id="{2A3FBC63-5008-8E58-8172-F764781E2F44}" v="20" dt="2023-10-10T10:50:40.115"/>
    <p1510:client id="{3CC7311E-2D08-48EC-1D7C-31C6D5EC079B}" v="17" dt="2023-11-07T16:49:43.167"/>
    <p1510:client id="{40BF7A79-F02C-6FFC-F904-CC1D5C703870}" v="42" dt="2023-11-06T15:32:32.649"/>
    <p1510:client id="{878B38D6-2346-BECE-FF95-0BA42DA75F84}" v="4" dt="2023-10-17T14:37:51.483"/>
    <p1510:client id="{932786C6-EB1D-4ED9-1F86-D086DA84F335}" v="11" dt="2023-11-14T15:48:29.053"/>
    <p1510:client id="{AAD70E30-65B2-B2C4-9A16-0C26B405CF54}" v="79" dt="2023-10-17T14:54:18.935"/>
    <p1510:client id="{AD8E1852-AC49-A83D-67F9-9C712617D8C0}" v="580" dt="2023-11-13T15:03:59.995"/>
    <p1510:client id="{D42F2E59-AB97-4FD6-9896-4DC7496564C6}" v="14" dt="2023-11-13T13:57:24.62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ron Salas, Stephany" userId="S::s_ceronsalas@fanshawec.ca::85a2f896-e1a9-46ee-ae81-f85b0fb32b18" providerId="AD" clId="Web-{3CC7311E-2D08-48EC-1D7C-31C6D5EC079B}"/>
    <pc:docChg chg="mod delSld modSld">
      <pc:chgData name="Ceron Salas, Stephany" userId="S::s_ceronsalas@fanshawec.ca::85a2f896-e1a9-46ee-ae81-f85b0fb32b18" providerId="AD" clId="Web-{3CC7311E-2D08-48EC-1D7C-31C6D5EC079B}" dt="2023-11-07T16:49:43.167" v="16" actId="20577"/>
      <pc:docMkLst>
        <pc:docMk/>
      </pc:docMkLst>
      <pc:sldChg chg="del">
        <pc:chgData name="Ceron Salas, Stephany" userId="S::s_ceronsalas@fanshawec.ca::85a2f896-e1a9-46ee-ae81-f85b0fb32b18" providerId="AD" clId="Web-{3CC7311E-2D08-48EC-1D7C-31C6D5EC079B}" dt="2023-11-07T16:41:10.353" v="9"/>
        <pc:sldMkLst>
          <pc:docMk/>
          <pc:sldMk cId="2062274699" sldId="289"/>
        </pc:sldMkLst>
      </pc:sldChg>
      <pc:sldChg chg="modCm">
        <pc:chgData name="Ceron Salas, Stephany" userId="S::s_ceronsalas@fanshawec.ca::85a2f896-e1a9-46ee-ae81-f85b0fb32b18" providerId="AD" clId="Web-{3CC7311E-2D08-48EC-1D7C-31C6D5EC079B}" dt="2023-11-07T16:34:42.810" v="1"/>
        <pc:sldMkLst>
          <pc:docMk/>
          <pc:sldMk cId="594624776" sldId="290"/>
        </pc:sldMkLst>
        <pc:extLst>
          <p:ext xmlns:p="http://schemas.openxmlformats.org/presentationml/2006/main" uri="{D6D511B9-2390-475A-947B-AFAB55BFBCF1}">
            <pc226:cmChg xmlns:pc226="http://schemas.microsoft.com/office/powerpoint/2022/06/main/command" chg="mod modRxn">
              <pc226:chgData name="Ceron Salas, Stephany" userId="S::s_ceronsalas@fanshawec.ca::85a2f896-e1a9-46ee-ae81-f85b0fb32b18" providerId="AD" clId="Web-{3CC7311E-2D08-48EC-1D7C-31C6D5EC079B}" dt="2023-11-07T16:34:42.810" v="1"/>
              <pc2:cmMkLst xmlns:pc2="http://schemas.microsoft.com/office/powerpoint/2019/9/main/command">
                <pc:docMk/>
                <pc:sldMk cId="594624776" sldId="290"/>
                <pc2:cmMk id="{47E572ED-7569-43CA-86C8-00C902EF1CA2}"/>
              </pc2:cmMkLst>
            </pc226:cmChg>
          </p:ext>
        </pc:extLst>
      </pc:sldChg>
      <pc:sldChg chg="addSp delSp modSp modCm">
        <pc:chgData name="Ceron Salas, Stephany" userId="S::s_ceronsalas@fanshawec.ca::85a2f896-e1a9-46ee-ae81-f85b0fb32b18" providerId="AD" clId="Web-{3CC7311E-2D08-48EC-1D7C-31C6D5EC079B}" dt="2023-11-07T16:48:50.540" v="14"/>
        <pc:sldMkLst>
          <pc:docMk/>
          <pc:sldMk cId="2644929267" sldId="292"/>
        </pc:sldMkLst>
        <pc:spChg chg="add del mod">
          <ac:chgData name="Ceron Salas, Stephany" userId="S::s_ceronsalas@fanshawec.ca::85a2f896-e1a9-46ee-ae81-f85b0fb32b18" providerId="AD" clId="Web-{3CC7311E-2D08-48EC-1D7C-31C6D5EC079B}" dt="2023-11-07T16:48:30.211" v="13"/>
          <ac:spMkLst>
            <pc:docMk/>
            <pc:sldMk cId="2644929267" sldId="292"/>
            <ac:spMk id="4" creationId="{F42581F5-E7A4-1C04-04DD-ABC86A6275C1}"/>
          </ac:spMkLst>
        </pc:spChg>
        <pc:extLst>
          <p:ext xmlns:p="http://schemas.openxmlformats.org/presentationml/2006/main" uri="{D6D511B9-2390-475A-947B-AFAB55BFBCF1}">
            <pc226:cmChg xmlns:pc226="http://schemas.microsoft.com/office/powerpoint/2022/06/main/command" chg="">
              <pc226:chgData name="Ceron Salas, Stephany" userId="S::s_ceronsalas@fanshawec.ca::85a2f896-e1a9-46ee-ae81-f85b0fb32b18" providerId="AD" clId="Web-{3CC7311E-2D08-48EC-1D7C-31C6D5EC079B}" dt="2023-11-07T16:48:50.540" v="14"/>
              <pc2:cmMkLst xmlns:pc2="http://schemas.microsoft.com/office/powerpoint/2019/9/main/command">
                <pc:docMk/>
                <pc:sldMk cId="2644929267" sldId="292"/>
                <pc2:cmMk id="{9E0A9E46-F04D-4F2F-8C40-3077835E3FF9}"/>
              </pc2:cmMkLst>
              <pc226:cmRplyChg chg="add">
                <pc226:chgData name="Ceron Salas, Stephany" userId="S::s_ceronsalas@fanshawec.ca::85a2f896-e1a9-46ee-ae81-f85b0fb32b18" providerId="AD" clId="Web-{3CC7311E-2D08-48EC-1D7C-31C6D5EC079B}" dt="2023-11-07T16:48:50.540" v="14"/>
                <pc2:cmRplyMkLst xmlns:pc2="http://schemas.microsoft.com/office/powerpoint/2019/9/main/command">
                  <pc:docMk/>
                  <pc:sldMk cId="2644929267" sldId="292"/>
                  <pc2:cmMk id="{9E0A9E46-F04D-4F2F-8C40-3077835E3FF9}"/>
                  <pc2:cmRplyMk id="{613A6628-9562-4F98-89BA-6E216F77D252}"/>
                </pc2:cmRplyMkLst>
              </pc226:cmRplyChg>
            </pc226:cmChg>
          </p:ext>
        </pc:extLst>
      </pc:sldChg>
      <pc:sldChg chg="modSp modCm">
        <pc:chgData name="Ceron Salas, Stephany" userId="S::s_ceronsalas@fanshawec.ca::85a2f896-e1a9-46ee-ae81-f85b0fb32b18" providerId="AD" clId="Web-{3CC7311E-2D08-48EC-1D7C-31C6D5EC079B}" dt="2023-11-07T16:49:43.167" v="16" actId="20577"/>
        <pc:sldMkLst>
          <pc:docMk/>
          <pc:sldMk cId="41967002" sldId="297"/>
        </pc:sldMkLst>
        <pc:spChg chg="mod">
          <ac:chgData name="Ceron Salas, Stephany" userId="S::s_ceronsalas@fanshawec.ca::85a2f896-e1a9-46ee-ae81-f85b0fb32b18" providerId="AD" clId="Web-{3CC7311E-2D08-48EC-1D7C-31C6D5EC079B}" dt="2023-11-07T16:49:43.167" v="16" actId="20577"/>
          <ac:spMkLst>
            <pc:docMk/>
            <pc:sldMk cId="41967002" sldId="297"/>
            <ac:spMk id="3" creationId="{D431E55E-A8A4-B238-8FBF-F969DB59E199}"/>
          </ac:spMkLst>
        </pc:spChg>
        <pc:extLst>
          <p:ext xmlns:p="http://schemas.openxmlformats.org/presentationml/2006/main" uri="{D6D511B9-2390-475A-947B-AFAB55BFBCF1}">
            <pc226:cmChg xmlns:pc226="http://schemas.microsoft.com/office/powerpoint/2022/06/main/command" chg="">
              <pc226:chgData name="Ceron Salas, Stephany" userId="S::s_ceronsalas@fanshawec.ca::85a2f896-e1a9-46ee-ae81-f85b0fb32b18" providerId="AD" clId="Web-{3CC7311E-2D08-48EC-1D7C-31C6D5EC079B}" dt="2023-11-07T16:39:26.381" v="7"/>
              <pc2:cmMkLst xmlns:pc2="http://schemas.microsoft.com/office/powerpoint/2019/9/main/command">
                <pc:docMk/>
                <pc:sldMk cId="41967002" sldId="297"/>
                <pc2:cmMk id="{51A58704-EE41-48DF-A22A-7ED77E963A16}"/>
              </pc2:cmMkLst>
              <pc226:cmRplyChg chg="add">
                <pc226:chgData name="Ceron Salas, Stephany" userId="S::s_ceronsalas@fanshawec.ca::85a2f896-e1a9-46ee-ae81-f85b0fb32b18" providerId="AD" clId="Web-{3CC7311E-2D08-48EC-1D7C-31C6D5EC079B}" dt="2023-11-07T16:39:26.381" v="7"/>
                <pc2:cmRplyMkLst xmlns:pc2="http://schemas.microsoft.com/office/powerpoint/2019/9/main/command">
                  <pc:docMk/>
                  <pc:sldMk cId="41967002" sldId="297"/>
                  <pc2:cmMk id="{51A58704-EE41-48DF-A22A-7ED77E963A16}"/>
                  <pc2:cmRplyMk id="{3A41B928-6BD9-4532-9B85-7207923DA4E6}"/>
                </pc2:cmRplyMkLst>
              </pc226:cmRplyChg>
            </pc226:cmChg>
          </p:ext>
        </pc:extLst>
      </pc:sldChg>
    </pc:docChg>
  </pc:docChgLst>
  <pc:docChgLst>
    <pc:chgData name="Fraser, Carrie" userId="S::cfraser@fanshawec.ca::c63d50ee-fed4-4009-af65-00b166157b01" providerId="AD" clId="Web-{0AB424ED-826A-4812-8114-D0302D94566D}"/>
    <pc:docChg chg="modSld">
      <pc:chgData name="Fraser, Carrie" userId="S::cfraser@fanshawec.ca::c63d50ee-fed4-4009-af65-00b166157b01" providerId="AD" clId="Web-{0AB424ED-826A-4812-8114-D0302D94566D}" dt="2023-12-08T15:45:24.796" v="446" actId="20577"/>
      <pc:docMkLst>
        <pc:docMk/>
      </pc:docMkLst>
      <pc:sldChg chg="modSp addCm">
        <pc:chgData name="Fraser, Carrie" userId="S::cfraser@fanshawec.ca::c63d50ee-fed4-4009-af65-00b166157b01" providerId="AD" clId="Web-{0AB424ED-826A-4812-8114-D0302D94566D}" dt="2023-12-08T15:34:36.487" v="5"/>
        <pc:sldMkLst>
          <pc:docMk/>
          <pc:sldMk cId="1662978231" sldId="283"/>
        </pc:sldMkLst>
        <pc:spChg chg="mod">
          <ac:chgData name="Fraser, Carrie" userId="S::cfraser@fanshawec.ca::c63d50ee-fed4-4009-af65-00b166157b01" providerId="AD" clId="Web-{0AB424ED-826A-4812-8114-D0302D94566D}" dt="2023-12-08T15:34:25.487" v="4" actId="20577"/>
          <ac:spMkLst>
            <pc:docMk/>
            <pc:sldMk cId="1662978231" sldId="283"/>
            <ac:spMk id="3" creationId="{D431E55E-A8A4-B238-8FBF-F969DB59E199}"/>
          </ac:spMkLst>
        </pc:spChg>
        <pc:extLst>
          <p:ext xmlns:p="http://schemas.openxmlformats.org/presentationml/2006/main" uri="{D6D511B9-2390-475A-947B-AFAB55BFBCF1}">
            <pc226:cmChg xmlns:pc226="http://schemas.microsoft.com/office/powerpoint/2022/06/main/command" chg="add">
              <pc226:chgData name="Fraser, Carrie" userId="S::cfraser@fanshawec.ca::c63d50ee-fed4-4009-af65-00b166157b01" providerId="AD" clId="Web-{0AB424ED-826A-4812-8114-D0302D94566D}" dt="2023-12-08T15:34:36.487" v="5"/>
              <pc2:cmMkLst xmlns:pc2="http://schemas.microsoft.com/office/powerpoint/2019/9/main/command">
                <pc:docMk/>
                <pc:sldMk cId="1662978231" sldId="283"/>
                <pc2:cmMk id="{27FFF709-3FD3-4405-89BE-A95CDC936670}"/>
              </pc2:cmMkLst>
            </pc226:cmChg>
          </p:ext>
        </pc:extLst>
      </pc:sldChg>
      <pc:sldChg chg="modSp modCm">
        <pc:chgData name="Fraser, Carrie" userId="S::cfraser@fanshawec.ca::c63d50ee-fed4-4009-af65-00b166157b01" providerId="AD" clId="Web-{0AB424ED-826A-4812-8114-D0302D94566D}" dt="2023-12-08T15:37:24.162" v="183" actId="20577"/>
        <pc:sldMkLst>
          <pc:docMk/>
          <pc:sldMk cId="3718086264" sldId="284"/>
        </pc:sldMkLst>
        <pc:spChg chg="mod">
          <ac:chgData name="Fraser, Carrie" userId="S::cfraser@fanshawec.ca::c63d50ee-fed4-4009-af65-00b166157b01" providerId="AD" clId="Web-{0AB424ED-826A-4812-8114-D0302D94566D}" dt="2023-12-08T15:37:24.162" v="183" actId="20577"/>
          <ac:spMkLst>
            <pc:docMk/>
            <pc:sldMk cId="3718086264" sldId="284"/>
            <ac:spMk id="3" creationId="{D431E55E-A8A4-B238-8FBF-F969DB59E199}"/>
          </ac:spMkLst>
        </pc:spChg>
        <pc:extLst>
          <p:ext xmlns:p="http://schemas.openxmlformats.org/presentationml/2006/main" uri="{D6D511B9-2390-475A-947B-AFAB55BFBCF1}">
            <pc226:cmChg xmlns:pc226="http://schemas.microsoft.com/office/powerpoint/2022/06/main/command" chg="mod">
              <pc226:chgData name="Fraser, Carrie" userId="S::cfraser@fanshawec.ca::c63d50ee-fed4-4009-af65-00b166157b01" providerId="AD" clId="Web-{0AB424ED-826A-4812-8114-D0302D94566D}" dt="2023-12-08T15:37:23.021" v="182"/>
              <pc2:cmMkLst xmlns:pc2="http://schemas.microsoft.com/office/powerpoint/2019/9/main/command">
                <pc:docMk/>
                <pc:sldMk cId="3718086264" sldId="284"/>
                <pc2:cmMk id="{C66E55DD-794D-4180-A0E9-BE9ECEDB33B1}"/>
              </pc2:cmMkLst>
              <pc226:cmRplyChg chg="add">
                <pc226:chgData name="Fraser, Carrie" userId="S::cfraser@fanshawec.ca::c63d50ee-fed4-4009-af65-00b166157b01" providerId="AD" clId="Web-{0AB424ED-826A-4812-8114-D0302D94566D}" dt="2023-12-08T15:37:23.021" v="182"/>
                <pc2:cmRplyMkLst xmlns:pc2="http://schemas.microsoft.com/office/powerpoint/2019/9/main/command">
                  <pc:docMk/>
                  <pc:sldMk cId="3718086264" sldId="284"/>
                  <pc2:cmMk id="{C66E55DD-794D-4180-A0E9-BE9ECEDB33B1}"/>
                  <pc2:cmRplyMk id="{8CEF93DA-BADE-4784-AF5A-52DED55208C2}"/>
                </pc2:cmRplyMkLst>
              </pc226:cmRplyChg>
            </pc226:cmChg>
          </p:ext>
        </pc:extLst>
      </pc:sldChg>
      <pc:sldChg chg="modSp">
        <pc:chgData name="Fraser, Carrie" userId="S::cfraser@fanshawec.ca::c63d50ee-fed4-4009-af65-00b166157b01" providerId="AD" clId="Web-{0AB424ED-826A-4812-8114-D0302D94566D}" dt="2023-12-08T15:45:24.796" v="446" actId="20577"/>
        <pc:sldMkLst>
          <pc:docMk/>
          <pc:sldMk cId="2061712876" sldId="285"/>
        </pc:sldMkLst>
        <pc:spChg chg="mod">
          <ac:chgData name="Fraser, Carrie" userId="S::cfraser@fanshawec.ca::c63d50ee-fed4-4009-af65-00b166157b01" providerId="AD" clId="Web-{0AB424ED-826A-4812-8114-D0302D94566D}" dt="2023-12-08T15:45:22.233" v="444" actId="20577"/>
          <ac:spMkLst>
            <pc:docMk/>
            <pc:sldMk cId="2061712876" sldId="285"/>
            <ac:spMk id="2" creationId="{4153D77C-7B97-08F6-6F57-FAE66A0744C6}"/>
          </ac:spMkLst>
        </pc:spChg>
        <pc:spChg chg="mod">
          <ac:chgData name="Fraser, Carrie" userId="S::cfraser@fanshawec.ca::c63d50ee-fed4-4009-af65-00b166157b01" providerId="AD" clId="Web-{0AB424ED-826A-4812-8114-D0302D94566D}" dt="2023-12-08T15:45:24.796" v="446" actId="20577"/>
          <ac:spMkLst>
            <pc:docMk/>
            <pc:sldMk cId="2061712876" sldId="285"/>
            <ac:spMk id="3" creationId="{D431E55E-A8A4-B238-8FBF-F969DB59E199}"/>
          </ac:spMkLst>
        </pc:spChg>
      </pc:sldChg>
      <pc:sldChg chg="modSp">
        <pc:chgData name="Fraser, Carrie" userId="S::cfraser@fanshawec.ca::c63d50ee-fed4-4009-af65-00b166157b01" providerId="AD" clId="Web-{0AB424ED-826A-4812-8114-D0302D94566D}" dt="2023-12-08T15:40:21.759" v="417" actId="20577"/>
        <pc:sldMkLst>
          <pc:docMk/>
          <pc:sldMk cId="1873485989" sldId="286"/>
        </pc:sldMkLst>
        <pc:spChg chg="mod">
          <ac:chgData name="Fraser, Carrie" userId="S::cfraser@fanshawec.ca::c63d50ee-fed4-4009-af65-00b166157b01" providerId="AD" clId="Web-{0AB424ED-826A-4812-8114-D0302D94566D}" dt="2023-12-08T15:37:58.460" v="186" actId="20577"/>
          <ac:spMkLst>
            <pc:docMk/>
            <pc:sldMk cId="1873485989" sldId="286"/>
            <ac:spMk id="2" creationId="{4153D77C-7B97-08F6-6F57-FAE66A0744C6}"/>
          </ac:spMkLst>
        </pc:spChg>
        <pc:spChg chg="mod">
          <ac:chgData name="Fraser, Carrie" userId="S::cfraser@fanshawec.ca::c63d50ee-fed4-4009-af65-00b166157b01" providerId="AD" clId="Web-{0AB424ED-826A-4812-8114-D0302D94566D}" dt="2023-12-08T15:40:21.759" v="417" actId="20577"/>
          <ac:spMkLst>
            <pc:docMk/>
            <pc:sldMk cId="1873485989" sldId="286"/>
            <ac:spMk id="3" creationId="{D431E55E-A8A4-B238-8FBF-F969DB59E199}"/>
          </ac:spMkLst>
        </pc:spChg>
      </pc:sldChg>
      <pc:sldChg chg="modSp">
        <pc:chgData name="Fraser, Carrie" userId="S::cfraser@fanshawec.ca::c63d50ee-fed4-4009-af65-00b166157b01" providerId="AD" clId="Web-{0AB424ED-826A-4812-8114-D0302D94566D}" dt="2023-12-08T15:41:31.838" v="420" actId="20577"/>
        <pc:sldMkLst>
          <pc:docMk/>
          <pc:sldMk cId="594624776" sldId="290"/>
        </pc:sldMkLst>
        <pc:graphicFrameChg chg="modGraphic">
          <ac:chgData name="Fraser, Carrie" userId="S::cfraser@fanshawec.ca::c63d50ee-fed4-4009-af65-00b166157b01" providerId="AD" clId="Web-{0AB424ED-826A-4812-8114-D0302D94566D}" dt="2023-12-08T15:41:31.838" v="420" actId="20577"/>
          <ac:graphicFrameMkLst>
            <pc:docMk/>
            <pc:sldMk cId="594624776" sldId="290"/>
            <ac:graphicFrameMk id="4" creationId="{477F2A13-3E81-421D-0C83-62BB31589702}"/>
          </ac:graphicFrameMkLst>
        </pc:graphicFrameChg>
      </pc:sldChg>
      <pc:sldChg chg="modSp">
        <pc:chgData name="Fraser, Carrie" userId="S::cfraser@fanshawec.ca::c63d50ee-fed4-4009-af65-00b166157b01" providerId="AD" clId="Web-{0AB424ED-826A-4812-8114-D0302D94566D}" dt="2023-12-08T15:42:14.198" v="421" actId="20577"/>
        <pc:sldMkLst>
          <pc:docMk/>
          <pc:sldMk cId="601218274" sldId="291"/>
        </pc:sldMkLst>
        <pc:spChg chg="mod">
          <ac:chgData name="Fraser, Carrie" userId="S::cfraser@fanshawec.ca::c63d50ee-fed4-4009-af65-00b166157b01" providerId="AD" clId="Web-{0AB424ED-826A-4812-8114-D0302D94566D}" dt="2023-12-08T15:42:14.198" v="421" actId="20577"/>
          <ac:spMkLst>
            <pc:docMk/>
            <pc:sldMk cId="601218274" sldId="291"/>
            <ac:spMk id="2" creationId="{4153D77C-7B97-08F6-6F57-FAE66A0744C6}"/>
          </ac:spMkLst>
        </pc:spChg>
      </pc:sldChg>
      <pc:sldChg chg="modSp">
        <pc:chgData name="Fraser, Carrie" userId="S::cfraser@fanshawec.ca::c63d50ee-fed4-4009-af65-00b166157b01" providerId="AD" clId="Web-{0AB424ED-826A-4812-8114-D0302D94566D}" dt="2023-12-08T15:42:29.105" v="426" actId="20577"/>
        <pc:sldMkLst>
          <pc:docMk/>
          <pc:sldMk cId="2644929267" sldId="292"/>
        </pc:sldMkLst>
        <pc:spChg chg="mod">
          <ac:chgData name="Fraser, Carrie" userId="S::cfraser@fanshawec.ca::c63d50ee-fed4-4009-af65-00b166157b01" providerId="AD" clId="Web-{0AB424ED-826A-4812-8114-D0302D94566D}" dt="2023-12-08T15:42:29.105" v="426" actId="20577"/>
          <ac:spMkLst>
            <pc:docMk/>
            <pc:sldMk cId="2644929267" sldId="292"/>
            <ac:spMk id="2" creationId="{4153D77C-7B97-08F6-6F57-FAE66A0744C6}"/>
          </ac:spMkLst>
        </pc:spChg>
      </pc:sldChg>
      <pc:sldChg chg="modSp">
        <pc:chgData name="Fraser, Carrie" userId="S::cfraser@fanshawec.ca::c63d50ee-fed4-4009-af65-00b166157b01" providerId="AD" clId="Web-{0AB424ED-826A-4812-8114-D0302D94566D}" dt="2023-12-08T15:45:02.123" v="438" actId="20577"/>
        <pc:sldMkLst>
          <pc:docMk/>
          <pc:sldMk cId="3496434379" sldId="294"/>
        </pc:sldMkLst>
        <pc:spChg chg="mod">
          <ac:chgData name="Fraser, Carrie" userId="S::cfraser@fanshawec.ca::c63d50ee-fed4-4009-af65-00b166157b01" providerId="AD" clId="Web-{0AB424ED-826A-4812-8114-D0302D94566D}" dt="2023-12-08T15:45:02.123" v="438" actId="20577"/>
          <ac:spMkLst>
            <pc:docMk/>
            <pc:sldMk cId="3496434379" sldId="294"/>
            <ac:spMk id="2" creationId="{4153D77C-7B97-08F6-6F57-FAE66A0744C6}"/>
          </ac:spMkLst>
        </pc:spChg>
      </pc:sldChg>
      <pc:sldChg chg="modSp">
        <pc:chgData name="Fraser, Carrie" userId="S::cfraser@fanshawec.ca::c63d50ee-fed4-4009-af65-00b166157b01" providerId="AD" clId="Web-{0AB424ED-826A-4812-8114-D0302D94566D}" dt="2023-12-08T15:44:42.717" v="433" actId="20577"/>
        <pc:sldMkLst>
          <pc:docMk/>
          <pc:sldMk cId="3768693868" sldId="295"/>
        </pc:sldMkLst>
        <pc:spChg chg="mod">
          <ac:chgData name="Fraser, Carrie" userId="S::cfraser@fanshawec.ca::c63d50ee-fed4-4009-af65-00b166157b01" providerId="AD" clId="Web-{0AB424ED-826A-4812-8114-D0302D94566D}" dt="2023-12-08T15:44:42.717" v="433" actId="20577"/>
          <ac:spMkLst>
            <pc:docMk/>
            <pc:sldMk cId="3768693868" sldId="295"/>
            <ac:spMk id="2" creationId="{4153D77C-7B97-08F6-6F57-FAE66A0744C6}"/>
          </ac:spMkLst>
        </pc:spChg>
      </pc:sldChg>
      <pc:sldChg chg="modSp">
        <pc:chgData name="Fraser, Carrie" userId="S::cfraser@fanshawec.ca::c63d50ee-fed4-4009-af65-00b166157b01" providerId="AD" clId="Web-{0AB424ED-826A-4812-8114-D0302D94566D}" dt="2023-12-08T15:42:37.996" v="429" actId="20577"/>
        <pc:sldMkLst>
          <pc:docMk/>
          <pc:sldMk cId="1380933369" sldId="296"/>
        </pc:sldMkLst>
        <pc:spChg chg="mod">
          <ac:chgData name="Fraser, Carrie" userId="S::cfraser@fanshawec.ca::c63d50ee-fed4-4009-af65-00b166157b01" providerId="AD" clId="Web-{0AB424ED-826A-4812-8114-D0302D94566D}" dt="2023-12-08T15:42:37.996" v="429" actId="20577"/>
          <ac:spMkLst>
            <pc:docMk/>
            <pc:sldMk cId="1380933369" sldId="296"/>
            <ac:spMk id="2" creationId="{4153D77C-7B97-08F6-6F57-FAE66A0744C6}"/>
          </ac:spMkLst>
        </pc:spChg>
      </pc:sldChg>
      <pc:sldChg chg="modSp">
        <pc:chgData name="Fraser, Carrie" userId="S::cfraser@fanshawec.ca::c63d50ee-fed4-4009-af65-00b166157b01" providerId="AD" clId="Web-{0AB424ED-826A-4812-8114-D0302D94566D}" dt="2023-12-08T15:42:34.230" v="428" actId="20577"/>
        <pc:sldMkLst>
          <pc:docMk/>
          <pc:sldMk cId="41967002" sldId="297"/>
        </pc:sldMkLst>
        <pc:spChg chg="mod">
          <ac:chgData name="Fraser, Carrie" userId="S::cfraser@fanshawec.ca::c63d50ee-fed4-4009-af65-00b166157b01" providerId="AD" clId="Web-{0AB424ED-826A-4812-8114-D0302D94566D}" dt="2023-12-08T15:42:34.230" v="428" actId="20577"/>
          <ac:spMkLst>
            <pc:docMk/>
            <pc:sldMk cId="41967002" sldId="297"/>
            <ac:spMk id="2" creationId="{4153D77C-7B97-08F6-6F57-FAE66A0744C6}"/>
          </ac:spMkLst>
        </pc:spChg>
      </pc:sldChg>
    </pc:docChg>
  </pc:docChgLst>
  <pc:docChgLst>
    <pc:chgData name="Fraser, Carrie" userId="S::cfraser@fanshawec.ca::c63d50ee-fed4-4009-af65-00b166157b01" providerId="AD" clId="Web-{40BF7A79-F02C-6FFC-F904-CC1D5C703870}"/>
    <pc:docChg chg="mod delSld modSld">
      <pc:chgData name="Fraser, Carrie" userId="S::cfraser@fanshawec.ca::c63d50ee-fed4-4009-af65-00b166157b01" providerId="AD" clId="Web-{40BF7A79-F02C-6FFC-F904-CC1D5C703870}" dt="2023-11-06T15:32:32.649" v="42"/>
      <pc:docMkLst>
        <pc:docMk/>
      </pc:docMkLst>
      <pc:sldChg chg="modSp">
        <pc:chgData name="Fraser, Carrie" userId="S::cfraser@fanshawec.ca::c63d50ee-fed4-4009-af65-00b166157b01" providerId="AD" clId="Web-{40BF7A79-F02C-6FFC-F904-CC1D5C703870}" dt="2023-11-06T15:18:17.254" v="2" actId="20577"/>
        <pc:sldMkLst>
          <pc:docMk/>
          <pc:sldMk cId="1937360015" sldId="282"/>
        </pc:sldMkLst>
        <pc:spChg chg="mod">
          <ac:chgData name="Fraser, Carrie" userId="S::cfraser@fanshawec.ca::c63d50ee-fed4-4009-af65-00b166157b01" providerId="AD" clId="Web-{40BF7A79-F02C-6FFC-F904-CC1D5C703870}" dt="2023-11-06T15:18:17.254" v="2" actId="20577"/>
          <ac:spMkLst>
            <pc:docMk/>
            <pc:sldMk cId="1937360015" sldId="282"/>
            <ac:spMk id="3" creationId="{D431E55E-A8A4-B238-8FBF-F969DB59E199}"/>
          </ac:spMkLst>
        </pc:spChg>
      </pc:sldChg>
      <pc:sldChg chg="addCm">
        <pc:chgData name="Fraser, Carrie" userId="S::cfraser@fanshawec.ca::c63d50ee-fed4-4009-af65-00b166157b01" providerId="AD" clId="Web-{40BF7A79-F02C-6FFC-F904-CC1D5C703870}" dt="2023-11-06T15:21:03.111" v="7"/>
        <pc:sldMkLst>
          <pc:docMk/>
          <pc:sldMk cId="3718086264" sldId="284"/>
        </pc:sldMkLst>
        <pc:extLst>
          <p:ext xmlns:p="http://schemas.openxmlformats.org/presentationml/2006/main" uri="{D6D511B9-2390-475A-947B-AFAB55BFBCF1}">
            <pc226:cmChg xmlns:pc226="http://schemas.microsoft.com/office/powerpoint/2022/06/main/command" chg="add">
              <pc226:chgData name="Fraser, Carrie" userId="S::cfraser@fanshawec.ca::c63d50ee-fed4-4009-af65-00b166157b01" providerId="AD" clId="Web-{40BF7A79-F02C-6FFC-F904-CC1D5C703870}" dt="2023-11-06T15:21:03.111" v="7"/>
              <pc2:cmMkLst xmlns:pc2="http://schemas.microsoft.com/office/powerpoint/2019/9/main/command">
                <pc:docMk/>
                <pc:sldMk cId="3718086264" sldId="284"/>
                <pc2:cmMk id="{C66E55DD-794D-4180-A0E9-BE9ECEDB33B1}"/>
              </pc2:cmMkLst>
            </pc226:cmChg>
          </p:ext>
        </pc:extLst>
      </pc:sldChg>
      <pc:sldChg chg="modSp">
        <pc:chgData name="Fraser, Carrie" userId="S::cfraser@fanshawec.ca::c63d50ee-fed4-4009-af65-00b166157b01" providerId="AD" clId="Web-{40BF7A79-F02C-6FFC-F904-CC1D5C703870}" dt="2023-11-06T15:30:28.244" v="40" actId="20577"/>
        <pc:sldMkLst>
          <pc:docMk/>
          <pc:sldMk cId="2061712876" sldId="285"/>
        </pc:sldMkLst>
        <pc:spChg chg="mod">
          <ac:chgData name="Fraser, Carrie" userId="S::cfraser@fanshawec.ca::c63d50ee-fed4-4009-af65-00b166157b01" providerId="AD" clId="Web-{40BF7A79-F02C-6FFC-F904-CC1D5C703870}" dt="2023-11-06T15:30:28.244" v="40" actId="20577"/>
          <ac:spMkLst>
            <pc:docMk/>
            <pc:sldMk cId="2061712876" sldId="285"/>
            <ac:spMk id="3" creationId="{D431E55E-A8A4-B238-8FBF-F969DB59E199}"/>
          </ac:spMkLst>
        </pc:spChg>
      </pc:sldChg>
      <pc:sldChg chg="modSp addCm">
        <pc:chgData name="Fraser, Carrie" userId="S::cfraser@fanshawec.ca::c63d50ee-fed4-4009-af65-00b166157b01" providerId="AD" clId="Web-{40BF7A79-F02C-6FFC-F904-CC1D5C703870}" dt="2023-11-06T15:20:07.940" v="6" actId="20577"/>
        <pc:sldMkLst>
          <pc:docMk/>
          <pc:sldMk cId="1469716466" sldId="288"/>
        </pc:sldMkLst>
        <pc:spChg chg="mod">
          <ac:chgData name="Fraser, Carrie" userId="S::cfraser@fanshawec.ca::c63d50ee-fed4-4009-af65-00b166157b01" providerId="AD" clId="Web-{40BF7A79-F02C-6FFC-F904-CC1D5C703870}" dt="2023-11-06T15:20:07.940" v="6" actId="20577"/>
          <ac:spMkLst>
            <pc:docMk/>
            <pc:sldMk cId="1469716466" sldId="288"/>
            <ac:spMk id="3" creationId="{D431E55E-A8A4-B238-8FBF-F969DB59E199}"/>
          </ac:spMkLst>
        </pc:spChg>
        <pc:extLst>
          <p:ext xmlns:p="http://schemas.openxmlformats.org/presentationml/2006/main" uri="{D6D511B9-2390-475A-947B-AFAB55BFBCF1}">
            <pc226:cmChg xmlns:pc226="http://schemas.microsoft.com/office/powerpoint/2022/06/main/command" chg="add">
              <pc226:chgData name="Fraser, Carrie" userId="S::cfraser@fanshawec.ca::c63d50ee-fed4-4009-af65-00b166157b01" providerId="AD" clId="Web-{40BF7A79-F02C-6FFC-F904-CC1D5C703870}" dt="2023-11-06T15:20:05.393" v="5"/>
              <pc2:cmMkLst xmlns:pc2="http://schemas.microsoft.com/office/powerpoint/2019/9/main/command">
                <pc:docMk/>
                <pc:sldMk cId="1469716466" sldId="288"/>
                <pc2:cmMk id="{956CBA21-0558-4256-91F0-3B3D3B123FEF}"/>
              </pc2:cmMkLst>
            </pc226:cmChg>
          </p:ext>
        </pc:extLst>
      </pc:sldChg>
      <pc:sldChg chg="addCm">
        <pc:chgData name="Fraser, Carrie" userId="S::cfraser@fanshawec.ca::c63d50ee-fed4-4009-af65-00b166157b01" providerId="AD" clId="Web-{40BF7A79-F02C-6FFC-F904-CC1D5C703870}" dt="2023-11-06T15:21:55.860" v="8"/>
        <pc:sldMkLst>
          <pc:docMk/>
          <pc:sldMk cId="2062274699" sldId="289"/>
        </pc:sldMkLst>
        <pc:extLst>
          <p:ext xmlns:p="http://schemas.openxmlformats.org/presentationml/2006/main" uri="{D6D511B9-2390-475A-947B-AFAB55BFBCF1}">
            <pc226:cmChg xmlns:pc226="http://schemas.microsoft.com/office/powerpoint/2022/06/main/command" chg="add">
              <pc226:chgData name="Fraser, Carrie" userId="S::cfraser@fanshawec.ca::c63d50ee-fed4-4009-af65-00b166157b01" providerId="AD" clId="Web-{40BF7A79-F02C-6FFC-F904-CC1D5C703870}" dt="2023-11-06T15:21:55.860" v="8"/>
              <pc2:cmMkLst xmlns:pc2="http://schemas.microsoft.com/office/powerpoint/2019/9/main/command">
                <pc:docMk/>
                <pc:sldMk cId="2062274699" sldId="289"/>
                <pc2:cmMk id="{9E065FAE-B367-49A0-8139-0FA76B99EE3A}"/>
              </pc2:cmMkLst>
            </pc226:cmChg>
          </p:ext>
        </pc:extLst>
      </pc:sldChg>
      <pc:sldChg chg="addCm">
        <pc:chgData name="Fraser, Carrie" userId="S::cfraser@fanshawec.ca::c63d50ee-fed4-4009-af65-00b166157b01" providerId="AD" clId="Web-{40BF7A79-F02C-6FFC-F904-CC1D5C703870}" dt="2023-11-06T15:22:15.204" v="9"/>
        <pc:sldMkLst>
          <pc:docMk/>
          <pc:sldMk cId="594624776" sldId="290"/>
        </pc:sldMkLst>
        <pc:extLst>
          <p:ext xmlns:p="http://schemas.openxmlformats.org/presentationml/2006/main" uri="{D6D511B9-2390-475A-947B-AFAB55BFBCF1}">
            <pc226:cmChg xmlns:pc226="http://schemas.microsoft.com/office/powerpoint/2022/06/main/command" chg="add">
              <pc226:chgData name="Fraser, Carrie" userId="S::cfraser@fanshawec.ca::c63d50ee-fed4-4009-af65-00b166157b01" providerId="AD" clId="Web-{40BF7A79-F02C-6FFC-F904-CC1D5C703870}" dt="2023-11-06T15:22:15.204" v="9"/>
              <pc2:cmMkLst xmlns:pc2="http://schemas.microsoft.com/office/powerpoint/2019/9/main/command">
                <pc:docMk/>
                <pc:sldMk cId="594624776" sldId="290"/>
                <pc2:cmMk id="{47E572ED-7569-43CA-86C8-00C902EF1CA2}"/>
              </pc2:cmMkLst>
            </pc226:cmChg>
          </p:ext>
        </pc:extLst>
      </pc:sldChg>
      <pc:sldChg chg="addCm">
        <pc:chgData name="Fraser, Carrie" userId="S::cfraser@fanshawec.ca::c63d50ee-fed4-4009-af65-00b166157b01" providerId="AD" clId="Web-{40BF7A79-F02C-6FFC-F904-CC1D5C703870}" dt="2023-11-06T15:24:21.233" v="10"/>
        <pc:sldMkLst>
          <pc:docMk/>
          <pc:sldMk cId="2644929267" sldId="292"/>
        </pc:sldMkLst>
        <pc:extLst>
          <p:ext xmlns:p="http://schemas.openxmlformats.org/presentationml/2006/main" uri="{D6D511B9-2390-475A-947B-AFAB55BFBCF1}">
            <pc226:cmChg xmlns:pc226="http://schemas.microsoft.com/office/powerpoint/2022/06/main/command" chg="add">
              <pc226:chgData name="Fraser, Carrie" userId="S::cfraser@fanshawec.ca::c63d50ee-fed4-4009-af65-00b166157b01" providerId="AD" clId="Web-{40BF7A79-F02C-6FFC-F904-CC1D5C703870}" dt="2023-11-06T15:24:21.233" v="10"/>
              <pc2:cmMkLst xmlns:pc2="http://schemas.microsoft.com/office/powerpoint/2019/9/main/command">
                <pc:docMk/>
                <pc:sldMk cId="2644929267" sldId="292"/>
                <pc2:cmMk id="{9E0A9E46-F04D-4F2F-8C40-3077835E3FF9}"/>
              </pc2:cmMkLst>
            </pc226:cmChg>
          </p:ext>
        </pc:extLst>
      </pc:sldChg>
      <pc:sldChg chg="modSp addCm modCm">
        <pc:chgData name="Fraser, Carrie" userId="S::cfraser@fanshawec.ca::c63d50ee-fed4-4009-af65-00b166157b01" providerId="AD" clId="Web-{40BF7A79-F02C-6FFC-F904-CC1D5C703870}" dt="2023-11-06T15:32:32.649" v="42"/>
        <pc:sldMkLst>
          <pc:docMk/>
          <pc:sldMk cId="41967002" sldId="297"/>
        </pc:sldMkLst>
        <pc:spChg chg="mod">
          <ac:chgData name="Fraser, Carrie" userId="S::cfraser@fanshawec.ca::c63d50ee-fed4-4009-af65-00b166157b01" providerId="AD" clId="Web-{40BF7A79-F02C-6FFC-F904-CC1D5C703870}" dt="2023-11-06T15:24:55.795" v="15" actId="20577"/>
          <ac:spMkLst>
            <pc:docMk/>
            <pc:sldMk cId="41967002" sldId="297"/>
            <ac:spMk id="3" creationId="{D431E55E-A8A4-B238-8FBF-F969DB59E199}"/>
          </ac:spMkLst>
        </pc:spChg>
        <pc:extLst>
          <p:ext xmlns:p="http://schemas.openxmlformats.org/presentationml/2006/main" uri="{D6D511B9-2390-475A-947B-AFAB55BFBCF1}">
            <pc226:cmChg xmlns:pc226="http://schemas.microsoft.com/office/powerpoint/2022/06/main/command" chg="add">
              <pc226:chgData name="Fraser, Carrie" userId="S::cfraser@fanshawec.ca::c63d50ee-fed4-4009-af65-00b166157b01" providerId="AD" clId="Web-{40BF7A79-F02C-6FFC-F904-CC1D5C703870}" dt="2023-11-06T15:32:32.649" v="42"/>
              <pc2:cmMkLst xmlns:pc2="http://schemas.microsoft.com/office/powerpoint/2019/9/main/command">
                <pc:docMk/>
                <pc:sldMk cId="41967002" sldId="297"/>
                <pc2:cmMk id="{51A58704-EE41-48DF-A22A-7ED77E963A16}"/>
              </pc2:cmMkLst>
              <pc226:cmRplyChg chg="add">
                <pc226:chgData name="Fraser, Carrie" userId="S::cfraser@fanshawec.ca::c63d50ee-fed4-4009-af65-00b166157b01" providerId="AD" clId="Web-{40BF7A79-F02C-6FFC-F904-CC1D5C703870}" dt="2023-11-06T15:32:32.649" v="42"/>
                <pc2:cmRplyMkLst xmlns:pc2="http://schemas.microsoft.com/office/powerpoint/2019/9/main/command">
                  <pc:docMk/>
                  <pc:sldMk cId="41967002" sldId="297"/>
                  <pc2:cmMk id="{51A58704-EE41-48DF-A22A-7ED77E963A16}"/>
                  <pc2:cmRplyMk id="{08EA30DA-B536-4505-98F7-9F77803DC27E}"/>
                </pc2:cmRplyMkLst>
              </pc226:cmRplyChg>
            </pc226:cmChg>
          </p:ext>
        </pc:extLst>
      </pc:sldChg>
      <pc:sldChg chg="del addCm">
        <pc:chgData name="Fraser, Carrie" userId="S::cfraser@fanshawec.ca::c63d50ee-fed4-4009-af65-00b166157b01" providerId="AD" clId="Web-{40BF7A79-F02C-6FFC-F904-CC1D5C703870}" dt="2023-11-06T15:30:30.713" v="41"/>
        <pc:sldMkLst>
          <pc:docMk/>
          <pc:sldMk cId="4016175747" sldId="298"/>
        </pc:sldMkLst>
        <pc:extLst>
          <p:ext xmlns:p="http://schemas.openxmlformats.org/presentationml/2006/main" uri="{D6D511B9-2390-475A-947B-AFAB55BFBCF1}">
            <pc226:cmChg xmlns:pc226="http://schemas.microsoft.com/office/powerpoint/2022/06/main/command" chg="add">
              <pc226:chgData name="Fraser, Carrie" userId="S::cfraser@fanshawec.ca::c63d50ee-fed4-4009-af65-00b166157b01" providerId="AD" clId="Web-{40BF7A79-F02C-6FFC-F904-CC1D5C703870}" dt="2023-11-06T15:26:19.466" v="16"/>
              <pc2:cmMkLst xmlns:pc2="http://schemas.microsoft.com/office/powerpoint/2019/9/main/command">
                <pc:docMk/>
                <pc:sldMk cId="4016175747" sldId="298"/>
                <pc2:cmMk id="{C8C58920-4630-430A-A749-A82F5E57FEBD}"/>
              </pc2:cmMkLst>
            </pc226:cmChg>
          </p:ext>
        </pc:extLst>
      </pc:sldChg>
    </pc:docChg>
  </pc:docChgLst>
  <pc:docChgLst>
    <pc:chgData name="Roch, Shauna" userId="S::sroch@fanshawec.ca::05ca025a-1219-4008-8ea7-6708a3b6b10f" providerId="AD" clId="Web-{2A3FBC63-5008-8E58-8172-F764781E2F44}"/>
    <pc:docChg chg="modSld">
      <pc:chgData name="Roch, Shauna" userId="S::sroch@fanshawec.ca::05ca025a-1219-4008-8ea7-6708a3b6b10f" providerId="AD" clId="Web-{2A3FBC63-5008-8E58-8172-F764781E2F44}" dt="2023-10-10T10:50:40.115" v="17" actId="20577"/>
      <pc:docMkLst>
        <pc:docMk/>
      </pc:docMkLst>
      <pc:sldChg chg="modNotes">
        <pc:chgData name="Roch, Shauna" userId="S::sroch@fanshawec.ca::05ca025a-1219-4008-8ea7-6708a3b6b10f" providerId="AD" clId="Web-{2A3FBC63-5008-8E58-8172-F764781E2F44}" dt="2023-10-10T10:47:46.696" v="0"/>
        <pc:sldMkLst>
          <pc:docMk/>
          <pc:sldMk cId="1662978231" sldId="283"/>
        </pc:sldMkLst>
      </pc:sldChg>
      <pc:sldChg chg="modSp">
        <pc:chgData name="Roch, Shauna" userId="S::sroch@fanshawec.ca::05ca025a-1219-4008-8ea7-6708a3b6b10f" providerId="AD" clId="Web-{2A3FBC63-5008-8E58-8172-F764781E2F44}" dt="2023-10-10T10:48:47.648" v="3" actId="20577"/>
        <pc:sldMkLst>
          <pc:docMk/>
          <pc:sldMk cId="3718086264" sldId="284"/>
        </pc:sldMkLst>
        <pc:spChg chg="mod">
          <ac:chgData name="Roch, Shauna" userId="S::sroch@fanshawec.ca::05ca025a-1219-4008-8ea7-6708a3b6b10f" providerId="AD" clId="Web-{2A3FBC63-5008-8E58-8172-F764781E2F44}" dt="2023-10-10T10:48:47.648" v="3" actId="20577"/>
          <ac:spMkLst>
            <pc:docMk/>
            <pc:sldMk cId="3718086264" sldId="284"/>
            <ac:spMk id="3" creationId="{D431E55E-A8A4-B238-8FBF-F969DB59E199}"/>
          </ac:spMkLst>
        </pc:spChg>
      </pc:sldChg>
      <pc:sldChg chg="modSp">
        <pc:chgData name="Roch, Shauna" userId="S::sroch@fanshawec.ca::05ca025a-1219-4008-8ea7-6708a3b6b10f" providerId="AD" clId="Web-{2A3FBC63-5008-8E58-8172-F764781E2F44}" dt="2023-10-10T10:50:40.115" v="17" actId="20577"/>
        <pc:sldMkLst>
          <pc:docMk/>
          <pc:sldMk cId="1873485989" sldId="286"/>
        </pc:sldMkLst>
        <pc:spChg chg="mod">
          <ac:chgData name="Roch, Shauna" userId="S::sroch@fanshawec.ca::05ca025a-1219-4008-8ea7-6708a3b6b10f" providerId="AD" clId="Web-{2A3FBC63-5008-8E58-8172-F764781E2F44}" dt="2023-10-10T10:50:35.506" v="13" actId="20577"/>
          <ac:spMkLst>
            <pc:docMk/>
            <pc:sldMk cId="1873485989" sldId="286"/>
            <ac:spMk id="2" creationId="{4153D77C-7B97-08F6-6F57-FAE66A0744C6}"/>
          </ac:spMkLst>
        </pc:spChg>
        <pc:spChg chg="mod">
          <ac:chgData name="Roch, Shauna" userId="S::sroch@fanshawec.ca::05ca025a-1219-4008-8ea7-6708a3b6b10f" providerId="AD" clId="Web-{2A3FBC63-5008-8E58-8172-F764781E2F44}" dt="2023-10-10T10:50:40.115" v="17" actId="20577"/>
          <ac:spMkLst>
            <pc:docMk/>
            <pc:sldMk cId="1873485989" sldId="286"/>
            <ac:spMk id="3" creationId="{D431E55E-A8A4-B238-8FBF-F969DB59E199}"/>
          </ac:spMkLst>
        </pc:spChg>
      </pc:sldChg>
    </pc:docChg>
  </pc:docChgLst>
  <pc:docChgLst>
    <pc:chgData name="Fraser, Carrie" userId="S::cfraser@fanshawec.ca::c63d50ee-fed4-4009-af65-00b166157b01" providerId="AD" clId="Web-{D42F2E59-AB97-4FD6-9896-4DC7496564C6}"/>
    <pc:docChg chg="delSld modSld">
      <pc:chgData name="Fraser, Carrie" userId="S::cfraser@fanshawec.ca::c63d50ee-fed4-4009-af65-00b166157b01" providerId="AD" clId="Web-{D42F2E59-AB97-4FD6-9896-4DC7496564C6}" dt="2023-11-13T13:57:24.622" v="14"/>
      <pc:docMkLst>
        <pc:docMk/>
      </pc:docMkLst>
      <pc:sldChg chg="addCm">
        <pc:chgData name="Fraser, Carrie" userId="S::cfraser@fanshawec.ca::c63d50ee-fed4-4009-af65-00b166157b01" providerId="AD" clId="Web-{D42F2E59-AB97-4FD6-9896-4DC7496564C6}" dt="2023-11-13T13:57:24.622" v="14"/>
        <pc:sldMkLst>
          <pc:docMk/>
          <pc:sldMk cId="4013565025" sldId="259"/>
        </pc:sldMkLst>
        <pc:extLst>
          <p:ext xmlns:p="http://schemas.openxmlformats.org/presentationml/2006/main" uri="{D6D511B9-2390-475A-947B-AFAB55BFBCF1}">
            <pc226:cmChg xmlns:pc226="http://schemas.microsoft.com/office/powerpoint/2022/06/main/command" chg="add">
              <pc226:chgData name="Fraser, Carrie" userId="S::cfraser@fanshawec.ca::c63d50ee-fed4-4009-af65-00b166157b01" providerId="AD" clId="Web-{D42F2E59-AB97-4FD6-9896-4DC7496564C6}" dt="2023-11-13T13:57:24.622" v="14"/>
              <pc2:cmMkLst xmlns:pc2="http://schemas.microsoft.com/office/powerpoint/2019/9/main/command">
                <pc:docMk/>
                <pc:sldMk cId="4013565025" sldId="259"/>
                <pc2:cmMk id="{CF79070E-CDF4-4194-A4C7-77F084F830B9}"/>
              </pc2:cmMkLst>
            </pc226:cmChg>
          </p:ext>
        </pc:extLst>
      </pc:sldChg>
      <pc:sldChg chg="modSp">
        <pc:chgData name="Fraser, Carrie" userId="S::cfraser@fanshawec.ca::c63d50ee-fed4-4009-af65-00b166157b01" providerId="AD" clId="Web-{D42F2E59-AB97-4FD6-9896-4DC7496564C6}" dt="2023-11-13T13:50:50.163" v="8" actId="20577"/>
        <pc:sldMkLst>
          <pc:docMk/>
          <pc:sldMk cId="1662978231" sldId="283"/>
        </pc:sldMkLst>
        <pc:spChg chg="mod">
          <ac:chgData name="Fraser, Carrie" userId="S::cfraser@fanshawec.ca::c63d50ee-fed4-4009-af65-00b166157b01" providerId="AD" clId="Web-{D42F2E59-AB97-4FD6-9896-4DC7496564C6}" dt="2023-11-13T13:50:50.163" v="8" actId="20577"/>
          <ac:spMkLst>
            <pc:docMk/>
            <pc:sldMk cId="1662978231" sldId="283"/>
            <ac:spMk id="3" creationId="{D431E55E-A8A4-B238-8FBF-F969DB59E199}"/>
          </ac:spMkLst>
        </pc:spChg>
      </pc:sldChg>
      <pc:sldChg chg="modSp">
        <pc:chgData name="Fraser, Carrie" userId="S::cfraser@fanshawec.ca::c63d50ee-fed4-4009-af65-00b166157b01" providerId="AD" clId="Web-{D42F2E59-AB97-4FD6-9896-4DC7496564C6}" dt="2023-11-13T13:56:39.621" v="13" actId="1076"/>
        <pc:sldMkLst>
          <pc:docMk/>
          <pc:sldMk cId="2061712876" sldId="285"/>
        </pc:sldMkLst>
        <pc:spChg chg="mod">
          <ac:chgData name="Fraser, Carrie" userId="S::cfraser@fanshawec.ca::c63d50ee-fed4-4009-af65-00b166157b01" providerId="AD" clId="Web-{D42F2E59-AB97-4FD6-9896-4DC7496564C6}" dt="2023-11-13T13:56:39.621" v="13" actId="1076"/>
          <ac:spMkLst>
            <pc:docMk/>
            <pc:sldMk cId="2061712876" sldId="285"/>
            <ac:spMk id="3" creationId="{D431E55E-A8A4-B238-8FBF-F969DB59E199}"/>
          </ac:spMkLst>
        </pc:spChg>
      </pc:sldChg>
      <pc:sldChg chg="del">
        <pc:chgData name="Fraser, Carrie" userId="S::cfraser@fanshawec.ca::c63d50ee-fed4-4009-af65-00b166157b01" providerId="AD" clId="Web-{D42F2E59-AB97-4FD6-9896-4DC7496564C6}" dt="2023-11-13T13:50:52.851" v="9"/>
        <pc:sldMkLst>
          <pc:docMk/>
          <pc:sldMk cId="1469716466" sldId="288"/>
        </pc:sldMkLst>
      </pc:sldChg>
      <pc:sldChg chg="modCm">
        <pc:chgData name="Fraser, Carrie" userId="S::cfraser@fanshawec.ca::c63d50ee-fed4-4009-af65-00b166157b01" providerId="AD" clId="Web-{D42F2E59-AB97-4FD6-9896-4DC7496564C6}" dt="2023-11-13T13:56:08.621" v="12"/>
        <pc:sldMkLst>
          <pc:docMk/>
          <pc:sldMk cId="2644929267" sldId="292"/>
        </pc:sldMkLst>
        <pc:extLst>
          <p:ext xmlns:p="http://schemas.openxmlformats.org/presentationml/2006/main" uri="{D6D511B9-2390-475A-947B-AFAB55BFBCF1}">
            <pc226:cmChg xmlns:pc226="http://schemas.microsoft.com/office/powerpoint/2022/06/main/command" chg="">
              <pc226:chgData name="Fraser, Carrie" userId="S::cfraser@fanshawec.ca::c63d50ee-fed4-4009-af65-00b166157b01" providerId="AD" clId="Web-{D42F2E59-AB97-4FD6-9896-4DC7496564C6}" dt="2023-11-13T13:56:08.621" v="12"/>
              <pc2:cmMkLst xmlns:pc2="http://schemas.microsoft.com/office/powerpoint/2019/9/main/command">
                <pc:docMk/>
                <pc:sldMk cId="2644929267" sldId="292"/>
                <pc2:cmMk id="{9E0A9E46-F04D-4F2F-8C40-3077835E3FF9}"/>
              </pc2:cmMkLst>
              <pc226:cmRplyChg chg="add">
                <pc226:chgData name="Fraser, Carrie" userId="S::cfraser@fanshawec.ca::c63d50ee-fed4-4009-af65-00b166157b01" providerId="AD" clId="Web-{D42F2E59-AB97-4FD6-9896-4DC7496564C6}" dt="2023-11-13T13:56:08.621" v="12"/>
                <pc2:cmRplyMkLst xmlns:pc2="http://schemas.microsoft.com/office/powerpoint/2019/9/main/command">
                  <pc:docMk/>
                  <pc:sldMk cId="2644929267" sldId="292"/>
                  <pc2:cmMk id="{9E0A9E46-F04D-4F2F-8C40-3077835E3FF9}"/>
                  <pc2:cmRplyMk id="{CF3E7D31-B1FB-4237-B979-8578BBA73B32}"/>
                </pc2:cmRplyMkLst>
              </pc226:cmRplyChg>
            </pc226:cmChg>
          </p:ext>
        </pc:extLst>
      </pc:sldChg>
      <pc:sldChg chg="modCm">
        <pc:chgData name="Fraser, Carrie" userId="S::cfraser@fanshawec.ca::c63d50ee-fed4-4009-af65-00b166157b01" providerId="AD" clId="Web-{D42F2E59-AB97-4FD6-9896-4DC7496564C6}" dt="2023-11-13T13:55:30.479" v="11"/>
        <pc:sldMkLst>
          <pc:docMk/>
          <pc:sldMk cId="41967002" sldId="297"/>
        </pc:sldMkLst>
        <pc:extLst>
          <p:ext xmlns:p="http://schemas.openxmlformats.org/presentationml/2006/main" uri="{D6D511B9-2390-475A-947B-AFAB55BFBCF1}">
            <pc226:cmChg xmlns:pc226="http://schemas.microsoft.com/office/powerpoint/2022/06/main/command" chg="">
              <pc226:chgData name="Fraser, Carrie" userId="S::cfraser@fanshawec.ca::c63d50ee-fed4-4009-af65-00b166157b01" providerId="AD" clId="Web-{D42F2E59-AB97-4FD6-9896-4DC7496564C6}" dt="2023-11-13T13:55:30.479" v="11"/>
              <pc2:cmMkLst xmlns:pc2="http://schemas.microsoft.com/office/powerpoint/2019/9/main/command">
                <pc:docMk/>
                <pc:sldMk cId="41967002" sldId="297"/>
                <pc2:cmMk id="{51A58704-EE41-48DF-A22A-7ED77E963A16}"/>
              </pc2:cmMkLst>
              <pc226:cmRplyChg chg="mod modRxn">
                <pc226:chgData name="Fraser, Carrie" userId="S::cfraser@fanshawec.ca::c63d50ee-fed4-4009-af65-00b166157b01" providerId="AD" clId="Web-{D42F2E59-AB97-4FD6-9896-4DC7496564C6}" dt="2023-11-13T13:54:53.151" v="10"/>
                <pc2:cmRplyMkLst xmlns:pc2="http://schemas.microsoft.com/office/powerpoint/2019/9/main/command">
                  <pc:docMk/>
                  <pc:sldMk cId="41967002" sldId="297"/>
                  <pc2:cmMk id="{51A58704-EE41-48DF-A22A-7ED77E963A16}"/>
                  <pc2:cmRplyMk id="{3A41B928-6BD9-4532-9B85-7207923DA4E6}"/>
                </pc2:cmRplyMkLst>
              </pc226:cmRplyChg>
              <pc226:cmRplyChg chg="add">
                <pc226:chgData name="Fraser, Carrie" userId="S::cfraser@fanshawec.ca::c63d50ee-fed4-4009-af65-00b166157b01" providerId="AD" clId="Web-{D42F2E59-AB97-4FD6-9896-4DC7496564C6}" dt="2023-11-13T13:55:30.479" v="11"/>
                <pc2:cmRplyMkLst xmlns:pc2="http://schemas.microsoft.com/office/powerpoint/2019/9/main/command">
                  <pc:docMk/>
                  <pc:sldMk cId="41967002" sldId="297"/>
                  <pc2:cmMk id="{51A58704-EE41-48DF-A22A-7ED77E963A16}"/>
                  <pc2:cmRplyMk id="{6E5015FC-CDA1-4B1F-BC00-73346D9CB54E}"/>
                </pc2:cmRplyMkLst>
              </pc226:cmRplyChg>
            </pc226:cmChg>
          </p:ext>
        </pc:extLst>
      </pc:sldChg>
    </pc:docChg>
  </pc:docChgLst>
  <pc:docChgLst>
    <pc:chgData name="Fraser, Carrie" userId="S::cfraser@fanshawec.ca::c63d50ee-fed4-4009-af65-00b166157b01" providerId="AD" clId="Web-{AD8E1852-AC49-A83D-67F9-9C712617D8C0}"/>
    <pc:docChg chg="modSld">
      <pc:chgData name="Fraser, Carrie" userId="S::cfraser@fanshawec.ca::c63d50ee-fed4-4009-af65-00b166157b01" providerId="AD" clId="Web-{AD8E1852-AC49-A83D-67F9-9C712617D8C0}" dt="2023-11-13T15:03:59.995" v="303" actId="20577"/>
      <pc:docMkLst>
        <pc:docMk/>
      </pc:docMkLst>
      <pc:sldChg chg="modSp addCm">
        <pc:chgData name="Fraser, Carrie" userId="S::cfraser@fanshawec.ca::c63d50ee-fed4-4009-af65-00b166157b01" providerId="AD" clId="Web-{AD8E1852-AC49-A83D-67F9-9C712617D8C0}" dt="2023-11-13T15:03:59.995" v="303" actId="20577"/>
        <pc:sldMkLst>
          <pc:docMk/>
          <pc:sldMk cId="1277037926" sldId="258"/>
        </pc:sldMkLst>
        <pc:spChg chg="mod">
          <ac:chgData name="Fraser, Carrie" userId="S::cfraser@fanshawec.ca::c63d50ee-fed4-4009-af65-00b166157b01" providerId="AD" clId="Web-{AD8E1852-AC49-A83D-67F9-9C712617D8C0}" dt="2023-11-13T15:03:59.995" v="303" actId="20577"/>
          <ac:spMkLst>
            <pc:docMk/>
            <pc:sldMk cId="1277037926" sldId="258"/>
            <ac:spMk id="3" creationId="{2F601BB8-3609-72B5-46C0-77D7432FB032}"/>
          </ac:spMkLst>
        </pc:spChg>
        <pc:extLst>
          <p:ext xmlns:p="http://schemas.openxmlformats.org/presentationml/2006/main" uri="{D6D511B9-2390-475A-947B-AFAB55BFBCF1}">
            <pc226:cmChg xmlns:pc226="http://schemas.microsoft.com/office/powerpoint/2022/06/main/command" chg="add">
              <pc226:chgData name="Fraser, Carrie" userId="S::cfraser@fanshawec.ca::c63d50ee-fed4-4009-af65-00b166157b01" providerId="AD" clId="Web-{AD8E1852-AC49-A83D-67F9-9C712617D8C0}" dt="2023-11-13T15:00:46.491" v="201"/>
              <pc2:cmMkLst xmlns:pc2="http://schemas.microsoft.com/office/powerpoint/2019/9/main/command">
                <pc:docMk/>
                <pc:sldMk cId="1277037926" sldId="258"/>
                <pc2:cmMk id="{DBEB3A71-DB7A-4053-BCBE-2ACD48E052E6}"/>
              </pc2:cmMkLst>
            </pc226:cmChg>
          </p:ext>
        </pc:extLst>
      </pc:sldChg>
    </pc:docChg>
  </pc:docChgLst>
  <pc:docChgLst>
    <pc:chgData name="Ceron Salas, Stephany" userId="S::s_ceronsalas@fanshawec.ca::85a2f896-e1a9-46ee-ae81-f85b0fb32b18" providerId="AD" clId="Web-{932786C6-EB1D-4ED9-1F86-D086DA84F335}"/>
    <pc:docChg chg="modSld">
      <pc:chgData name="Ceron Salas, Stephany" userId="S::s_ceronsalas@fanshawec.ca::85a2f896-e1a9-46ee-ae81-f85b0fb32b18" providerId="AD" clId="Web-{932786C6-EB1D-4ED9-1F86-D086DA84F335}" dt="2023-11-14T15:48:29.053" v="35" actId="20577"/>
      <pc:docMkLst>
        <pc:docMk/>
      </pc:docMkLst>
      <pc:sldChg chg="modCm">
        <pc:chgData name="Ceron Salas, Stephany" userId="S::s_ceronsalas@fanshawec.ca::85a2f896-e1a9-46ee-ae81-f85b0fb32b18" providerId="AD" clId="Web-{932786C6-EB1D-4ED9-1F86-D086DA84F335}" dt="2023-11-14T15:33:04.739" v="0"/>
        <pc:sldMkLst>
          <pc:docMk/>
          <pc:sldMk cId="4013565025" sldId="259"/>
        </pc:sldMkLst>
        <pc:extLst>
          <p:ext xmlns:p="http://schemas.openxmlformats.org/presentationml/2006/main" uri="{D6D511B9-2390-475A-947B-AFAB55BFBCF1}">
            <pc226:cmChg xmlns:pc226="http://schemas.microsoft.com/office/powerpoint/2022/06/main/command" chg="mod modRxn">
              <pc226:chgData name="Ceron Salas, Stephany" userId="S::s_ceronsalas@fanshawec.ca::85a2f896-e1a9-46ee-ae81-f85b0fb32b18" providerId="AD" clId="Web-{932786C6-EB1D-4ED9-1F86-D086DA84F335}" dt="2023-11-14T15:33:04.739" v="0"/>
              <pc2:cmMkLst xmlns:pc2="http://schemas.microsoft.com/office/powerpoint/2019/9/main/command">
                <pc:docMk/>
                <pc:sldMk cId="4013565025" sldId="259"/>
                <pc2:cmMk id="{CF79070E-CDF4-4194-A4C7-77F084F830B9}"/>
              </pc2:cmMkLst>
            </pc226:cmChg>
          </p:ext>
        </pc:extLst>
      </pc:sldChg>
      <pc:sldChg chg="modSp modCm">
        <pc:chgData name="Ceron Salas, Stephany" userId="S::s_ceronsalas@fanshawec.ca::85a2f896-e1a9-46ee-ae81-f85b0fb32b18" providerId="AD" clId="Web-{932786C6-EB1D-4ED9-1F86-D086DA84F335}" dt="2023-11-14T15:48:08.537" v="31" actId="20577"/>
        <pc:sldMkLst>
          <pc:docMk/>
          <pc:sldMk cId="2644929267" sldId="292"/>
        </pc:sldMkLst>
        <pc:spChg chg="mod">
          <ac:chgData name="Ceron Salas, Stephany" userId="S::s_ceronsalas@fanshawec.ca::85a2f896-e1a9-46ee-ae81-f85b0fb32b18" providerId="AD" clId="Web-{932786C6-EB1D-4ED9-1F86-D086DA84F335}" dt="2023-11-14T15:48:08.537" v="31" actId="20577"/>
          <ac:spMkLst>
            <pc:docMk/>
            <pc:sldMk cId="2644929267" sldId="292"/>
            <ac:spMk id="3" creationId="{D431E55E-A8A4-B238-8FBF-F969DB59E199}"/>
          </ac:spMkLst>
        </pc:spChg>
        <pc:extLst>
          <p:ext xmlns:p="http://schemas.openxmlformats.org/presentationml/2006/main" uri="{D6D511B9-2390-475A-947B-AFAB55BFBCF1}">
            <pc226:cmChg xmlns:pc226="http://schemas.microsoft.com/office/powerpoint/2022/06/main/command" chg="mod">
              <pc226:chgData name="Ceron Salas, Stephany" userId="S::s_ceronsalas@fanshawec.ca::85a2f896-e1a9-46ee-ae81-f85b0fb32b18" providerId="AD" clId="Web-{932786C6-EB1D-4ED9-1F86-D086DA84F335}" dt="2023-11-14T15:48:05.459" v="30"/>
              <pc2:cmMkLst xmlns:pc2="http://schemas.microsoft.com/office/powerpoint/2019/9/main/command">
                <pc:docMk/>
                <pc:sldMk cId="2644929267" sldId="292"/>
                <pc2:cmMk id="{9E0A9E46-F04D-4F2F-8C40-3077835E3FF9}"/>
              </pc2:cmMkLst>
              <pc226:cmRplyChg chg="add">
                <pc226:chgData name="Ceron Salas, Stephany" userId="S::s_ceronsalas@fanshawec.ca::85a2f896-e1a9-46ee-ae81-f85b0fb32b18" providerId="AD" clId="Web-{932786C6-EB1D-4ED9-1F86-D086DA84F335}" dt="2023-11-14T15:48:05.459" v="30"/>
                <pc2:cmRplyMkLst xmlns:pc2="http://schemas.microsoft.com/office/powerpoint/2019/9/main/command">
                  <pc:docMk/>
                  <pc:sldMk cId="2644929267" sldId="292"/>
                  <pc2:cmMk id="{9E0A9E46-F04D-4F2F-8C40-3077835E3FF9}"/>
                  <pc2:cmRplyMk id="{139BC13A-DC9B-4BDA-862C-B94E064907CD}"/>
                </pc2:cmRplyMkLst>
              </pc226:cmRplyChg>
            </pc226:cmChg>
          </p:ext>
        </pc:extLst>
      </pc:sldChg>
      <pc:sldChg chg="modSp">
        <pc:chgData name="Ceron Salas, Stephany" userId="S::s_ceronsalas@fanshawec.ca::85a2f896-e1a9-46ee-ae81-f85b0fb32b18" providerId="AD" clId="Web-{932786C6-EB1D-4ED9-1F86-D086DA84F335}" dt="2023-11-14T15:48:29.053" v="35" actId="20577"/>
        <pc:sldMkLst>
          <pc:docMk/>
          <pc:sldMk cId="41967002" sldId="297"/>
        </pc:sldMkLst>
        <pc:spChg chg="mod">
          <ac:chgData name="Ceron Salas, Stephany" userId="S::s_ceronsalas@fanshawec.ca::85a2f896-e1a9-46ee-ae81-f85b0fb32b18" providerId="AD" clId="Web-{932786C6-EB1D-4ED9-1F86-D086DA84F335}" dt="2023-11-14T15:48:29.053" v="35" actId="20577"/>
          <ac:spMkLst>
            <pc:docMk/>
            <pc:sldMk cId="41967002" sldId="297"/>
            <ac:spMk id="3" creationId="{D431E55E-A8A4-B238-8FBF-F969DB59E199}"/>
          </ac:spMkLst>
        </pc:spChg>
      </pc:sldChg>
    </pc:docChg>
  </pc:docChgLst>
  <pc:docChgLst>
    <pc:chgData name="Ceron Salas, Stephany" userId="S::s_ceronsalas@fanshawec.ca::85a2f896-e1a9-46ee-ae81-f85b0fb32b18" providerId="AD" clId="Web-{878B38D6-2346-BECE-FF95-0BA42DA75F84}"/>
    <pc:docChg chg="modSld">
      <pc:chgData name="Ceron Salas, Stephany" userId="S::s_ceronsalas@fanshawec.ca::85a2f896-e1a9-46ee-ae81-f85b0fb32b18" providerId="AD" clId="Web-{878B38D6-2346-BECE-FF95-0BA42DA75F84}" dt="2023-10-17T14:37:51.483" v="3" actId="20577"/>
      <pc:docMkLst>
        <pc:docMk/>
      </pc:docMkLst>
      <pc:sldChg chg="modSp">
        <pc:chgData name="Ceron Salas, Stephany" userId="S::s_ceronsalas@fanshawec.ca::85a2f896-e1a9-46ee-ae81-f85b0fb32b18" providerId="AD" clId="Web-{878B38D6-2346-BECE-FF95-0BA42DA75F84}" dt="2023-10-17T14:37:51.483" v="3" actId="20577"/>
        <pc:sldMkLst>
          <pc:docMk/>
          <pc:sldMk cId="4013565025" sldId="259"/>
        </pc:sldMkLst>
        <pc:spChg chg="mod">
          <ac:chgData name="Ceron Salas, Stephany" userId="S::s_ceronsalas@fanshawec.ca::85a2f896-e1a9-46ee-ae81-f85b0fb32b18" providerId="AD" clId="Web-{878B38D6-2346-BECE-FF95-0BA42DA75F84}" dt="2023-10-17T14:37:51.483" v="3" actId="20577"/>
          <ac:spMkLst>
            <pc:docMk/>
            <pc:sldMk cId="4013565025" sldId="259"/>
            <ac:spMk id="81" creationId="{00000000-0000-0000-0000-000000000000}"/>
          </ac:spMkLst>
        </pc:spChg>
      </pc:sldChg>
    </pc:docChg>
  </pc:docChgLst>
  <pc:docChgLst>
    <pc:chgData name="Ceron Salas, Stephany" userId="S::s_ceronsalas@fanshawec.ca::85a2f896-e1a9-46ee-ae81-f85b0fb32b18" providerId="AD" clId="Web-{AAD70E30-65B2-B2C4-9A16-0C26B405CF54}"/>
    <pc:docChg chg="addSld delSld modSld">
      <pc:chgData name="Ceron Salas, Stephany" userId="S::s_ceronsalas@fanshawec.ca::85a2f896-e1a9-46ee-ae81-f85b0fb32b18" providerId="AD" clId="Web-{AAD70E30-65B2-B2C4-9A16-0C26B405CF54}" dt="2023-10-17T14:54:16.716" v="71" actId="20577"/>
      <pc:docMkLst>
        <pc:docMk/>
      </pc:docMkLst>
      <pc:sldChg chg="modSp">
        <pc:chgData name="Ceron Salas, Stephany" userId="S::s_ceronsalas@fanshawec.ca::85a2f896-e1a9-46ee-ae81-f85b0fb32b18" providerId="AD" clId="Web-{AAD70E30-65B2-B2C4-9A16-0C26B405CF54}" dt="2023-10-17T14:54:16.716" v="71" actId="20577"/>
        <pc:sldMkLst>
          <pc:docMk/>
          <pc:sldMk cId="1277037926" sldId="258"/>
        </pc:sldMkLst>
        <pc:spChg chg="mod">
          <ac:chgData name="Ceron Salas, Stephany" userId="S::s_ceronsalas@fanshawec.ca::85a2f896-e1a9-46ee-ae81-f85b0fb32b18" providerId="AD" clId="Web-{AAD70E30-65B2-B2C4-9A16-0C26B405CF54}" dt="2023-10-17T14:54:16.716" v="71" actId="20577"/>
          <ac:spMkLst>
            <pc:docMk/>
            <pc:sldMk cId="1277037926" sldId="258"/>
            <ac:spMk id="3" creationId="{2F601BB8-3609-72B5-46C0-77D7432FB032}"/>
          </ac:spMkLst>
        </pc:spChg>
        <pc:spChg chg="mod">
          <ac:chgData name="Ceron Salas, Stephany" userId="S::s_ceronsalas@fanshawec.ca::85a2f896-e1a9-46ee-ae81-f85b0fb32b18" providerId="AD" clId="Web-{AAD70E30-65B2-B2C4-9A16-0C26B405CF54}" dt="2023-10-17T14:46:19.194" v="23" actId="20577"/>
          <ac:spMkLst>
            <pc:docMk/>
            <pc:sldMk cId="1277037926" sldId="258"/>
            <ac:spMk id="92" creationId="{00000000-0000-0000-0000-000000000000}"/>
          </ac:spMkLst>
        </pc:spChg>
      </pc:sldChg>
      <pc:sldChg chg="modSp">
        <pc:chgData name="Ceron Salas, Stephany" userId="S::s_ceronsalas@fanshawec.ca::85a2f896-e1a9-46ee-ae81-f85b0fb32b18" providerId="AD" clId="Web-{AAD70E30-65B2-B2C4-9A16-0C26B405CF54}" dt="2023-10-17T14:46:21.834" v="25" actId="20577"/>
        <pc:sldMkLst>
          <pc:docMk/>
          <pc:sldMk cId="1937360015" sldId="282"/>
        </pc:sldMkLst>
        <pc:spChg chg="mod">
          <ac:chgData name="Ceron Salas, Stephany" userId="S::s_ceronsalas@fanshawec.ca::85a2f896-e1a9-46ee-ae81-f85b0fb32b18" providerId="AD" clId="Web-{AAD70E30-65B2-B2C4-9A16-0C26B405CF54}" dt="2023-10-17T14:46:21.834" v="25" actId="20577"/>
          <ac:spMkLst>
            <pc:docMk/>
            <pc:sldMk cId="1937360015" sldId="282"/>
            <ac:spMk id="2" creationId="{4153D77C-7B97-08F6-6F57-FAE66A0744C6}"/>
          </ac:spMkLst>
        </pc:spChg>
      </pc:sldChg>
      <pc:sldChg chg="modSp">
        <pc:chgData name="Ceron Salas, Stephany" userId="S::s_ceronsalas@fanshawec.ca::85a2f896-e1a9-46ee-ae81-f85b0fb32b18" providerId="AD" clId="Web-{AAD70E30-65B2-B2C4-9A16-0C26B405CF54}" dt="2023-10-17T14:46:28.100" v="28" actId="20577"/>
        <pc:sldMkLst>
          <pc:docMk/>
          <pc:sldMk cId="1662978231" sldId="283"/>
        </pc:sldMkLst>
        <pc:spChg chg="mod">
          <ac:chgData name="Ceron Salas, Stephany" userId="S::s_ceronsalas@fanshawec.ca::85a2f896-e1a9-46ee-ae81-f85b0fb32b18" providerId="AD" clId="Web-{AAD70E30-65B2-B2C4-9A16-0C26B405CF54}" dt="2023-10-17T14:46:28.100" v="28" actId="20577"/>
          <ac:spMkLst>
            <pc:docMk/>
            <pc:sldMk cId="1662978231" sldId="283"/>
            <ac:spMk id="2" creationId="{4153D77C-7B97-08F6-6F57-FAE66A0744C6}"/>
          </ac:spMkLst>
        </pc:spChg>
        <pc:spChg chg="mod">
          <ac:chgData name="Ceron Salas, Stephany" userId="S::s_ceronsalas@fanshawec.ca::85a2f896-e1a9-46ee-ae81-f85b0fb32b18" providerId="AD" clId="Web-{AAD70E30-65B2-B2C4-9A16-0C26B405CF54}" dt="2023-10-17T14:44:42.630" v="12" actId="20577"/>
          <ac:spMkLst>
            <pc:docMk/>
            <pc:sldMk cId="1662978231" sldId="283"/>
            <ac:spMk id="3" creationId="{D431E55E-A8A4-B238-8FBF-F969DB59E199}"/>
          </ac:spMkLst>
        </pc:spChg>
      </pc:sldChg>
      <pc:sldChg chg="modSp">
        <pc:chgData name="Ceron Salas, Stephany" userId="S::s_ceronsalas@fanshawec.ca::85a2f896-e1a9-46ee-ae81-f85b0fb32b18" providerId="AD" clId="Web-{AAD70E30-65B2-B2C4-9A16-0C26B405CF54}" dt="2023-10-17T14:47:31.195" v="35" actId="20577"/>
        <pc:sldMkLst>
          <pc:docMk/>
          <pc:sldMk cId="3718086264" sldId="284"/>
        </pc:sldMkLst>
        <pc:spChg chg="mod">
          <ac:chgData name="Ceron Salas, Stephany" userId="S::s_ceronsalas@fanshawec.ca::85a2f896-e1a9-46ee-ae81-f85b0fb32b18" providerId="AD" clId="Web-{AAD70E30-65B2-B2C4-9A16-0C26B405CF54}" dt="2023-10-17T14:47:31.195" v="35" actId="20577"/>
          <ac:spMkLst>
            <pc:docMk/>
            <pc:sldMk cId="3718086264" sldId="284"/>
            <ac:spMk id="2" creationId="{4153D77C-7B97-08F6-6F57-FAE66A0744C6}"/>
          </ac:spMkLst>
        </pc:spChg>
      </pc:sldChg>
      <pc:sldChg chg="modSp">
        <pc:chgData name="Ceron Salas, Stephany" userId="S::s_ceronsalas@fanshawec.ca::85a2f896-e1a9-46ee-ae81-f85b0fb32b18" providerId="AD" clId="Web-{AAD70E30-65B2-B2C4-9A16-0C26B405CF54}" dt="2023-10-17T14:47:44.726" v="38" actId="20577"/>
        <pc:sldMkLst>
          <pc:docMk/>
          <pc:sldMk cId="1873485989" sldId="286"/>
        </pc:sldMkLst>
        <pc:spChg chg="mod">
          <ac:chgData name="Ceron Salas, Stephany" userId="S::s_ceronsalas@fanshawec.ca::85a2f896-e1a9-46ee-ae81-f85b0fb32b18" providerId="AD" clId="Web-{AAD70E30-65B2-B2C4-9A16-0C26B405CF54}" dt="2023-10-17T14:47:44.726" v="38" actId="20577"/>
          <ac:spMkLst>
            <pc:docMk/>
            <pc:sldMk cId="1873485989" sldId="286"/>
            <ac:spMk id="2" creationId="{4153D77C-7B97-08F6-6F57-FAE66A0744C6}"/>
          </ac:spMkLst>
        </pc:spChg>
      </pc:sldChg>
      <pc:sldChg chg="modSp">
        <pc:chgData name="Ceron Salas, Stephany" userId="S::s_ceronsalas@fanshawec.ca::85a2f896-e1a9-46ee-ae81-f85b0fb32b18" providerId="AD" clId="Web-{AAD70E30-65B2-B2C4-9A16-0C26B405CF54}" dt="2023-10-17T14:48:23.774" v="41" actId="20577"/>
        <pc:sldMkLst>
          <pc:docMk/>
          <pc:sldMk cId="23439679" sldId="287"/>
        </pc:sldMkLst>
        <pc:spChg chg="mod">
          <ac:chgData name="Ceron Salas, Stephany" userId="S::s_ceronsalas@fanshawec.ca::85a2f896-e1a9-46ee-ae81-f85b0fb32b18" providerId="AD" clId="Web-{AAD70E30-65B2-B2C4-9A16-0C26B405CF54}" dt="2023-10-17T14:48:23.774" v="41" actId="20577"/>
          <ac:spMkLst>
            <pc:docMk/>
            <pc:sldMk cId="23439679" sldId="287"/>
            <ac:spMk id="2" creationId="{4153D77C-7B97-08F6-6F57-FAE66A0744C6}"/>
          </ac:spMkLst>
        </pc:spChg>
      </pc:sldChg>
      <pc:sldChg chg="modSp add replId">
        <pc:chgData name="Ceron Salas, Stephany" userId="S::s_ceronsalas@fanshawec.ca::85a2f896-e1a9-46ee-ae81-f85b0fb32b18" providerId="AD" clId="Web-{AAD70E30-65B2-B2C4-9A16-0C26B405CF54}" dt="2023-10-17T14:46:32.257" v="31" actId="20577"/>
        <pc:sldMkLst>
          <pc:docMk/>
          <pc:sldMk cId="1469716466" sldId="288"/>
        </pc:sldMkLst>
        <pc:spChg chg="mod">
          <ac:chgData name="Ceron Salas, Stephany" userId="S::s_ceronsalas@fanshawec.ca::85a2f896-e1a9-46ee-ae81-f85b0fb32b18" providerId="AD" clId="Web-{AAD70E30-65B2-B2C4-9A16-0C26B405CF54}" dt="2023-10-17T14:46:32.257" v="31" actId="20577"/>
          <ac:spMkLst>
            <pc:docMk/>
            <pc:sldMk cId="1469716466" sldId="288"/>
            <ac:spMk id="2" creationId="{4153D77C-7B97-08F6-6F57-FAE66A0744C6}"/>
          </ac:spMkLst>
        </pc:spChg>
        <pc:spChg chg="mod">
          <ac:chgData name="Ceron Salas, Stephany" userId="S::s_ceronsalas@fanshawec.ca::85a2f896-e1a9-46ee-ae81-f85b0fb32b18" providerId="AD" clId="Web-{AAD70E30-65B2-B2C4-9A16-0C26B405CF54}" dt="2023-10-17T14:45:08.990" v="19" actId="20577"/>
          <ac:spMkLst>
            <pc:docMk/>
            <pc:sldMk cId="1469716466" sldId="288"/>
            <ac:spMk id="3" creationId="{D431E55E-A8A4-B238-8FBF-F969DB59E199}"/>
          </ac:spMkLst>
        </pc:spChg>
      </pc:sldChg>
      <pc:sldChg chg="modSp add">
        <pc:chgData name="Ceron Salas, Stephany" userId="S::s_ceronsalas@fanshawec.ca::85a2f896-e1a9-46ee-ae81-f85b0fb32b18" providerId="AD" clId="Web-{AAD70E30-65B2-B2C4-9A16-0C26B405CF54}" dt="2023-10-17T14:49:09.306" v="45" actId="20577"/>
        <pc:sldMkLst>
          <pc:docMk/>
          <pc:sldMk cId="2062274699" sldId="289"/>
        </pc:sldMkLst>
        <pc:spChg chg="mod">
          <ac:chgData name="Ceron Salas, Stephany" userId="S::s_ceronsalas@fanshawec.ca::85a2f896-e1a9-46ee-ae81-f85b0fb32b18" providerId="AD" clId="Web-{AAD70E30-65B2-B2C4-9A16-0C26B405CF54}" dt="2023-10-17T14:49:09.306" v="45" actId="20577"/>
          <ac:spMkLst>
            <pc:docMk/>
            <pc:sldMk cId="2062274699" sldId="289"/>
            <ac:spMk id="2" creationId="{4153D77C-7B97-08F6-6F57-FAE66A0744C6}"/>
          </ac:spMkLst>
        </pc:spChg>
      </pc:sldChg>
      <pc:sldChg chg="modSp add">
        <pc:chgData name="Ceron Salas, Stephany" userId="S::s_ceronsalas@fanshawec.ca::85a2f896-e1a9-46ee-ae81-f85b0fb32b18" providerId="AD" clId="Web-{AAD70E30-65B2-B2C4-9A16-0C26B405CF54}" dt="2023-10-17T14:49:41.744" v="49" actId="20577"/>
        <pc:sldMkLst>
          <pc:docMk/>
          <pc:sldMk cId="594624776" sldId="290"/>
        </pc:sldMkLst>
        <pc:spChg chg="mod">
          <ac:chgData name="Ceron Salas, Stephany" userId="S::s_ceronsalas@fanshawec.ca::85a2f896-e1a9-46ee-ae81-f85b0fb32b18" providerId="AD" clId="Web-{AAD70E30-65B2-B2C4-9A16-0C26B405CF54}" dt="2023-10-17T14:49:41.744" v="49" actId="20577"/>
          <ac:spMkLst>
            <pc:docMk/>
            <pc:sldMk cId="594624776" sldId="290"/>
            <ac:spMk id="2" creationId="{4153D77C-7B97-08F6-6F57-FAE66A0744C6}"/>
          </ac:spMkLst>
        </pc:spChg>
      </pc:sldChg>
      <pc:sldChg chg="modSp add">
        <pc:chgData name="Ceron Salas, Stephany" userId="S::s_ceronsalas@fanshawec.ca::85a2f896-e1a9-46ee-ae81-f85b0fb32b18" providerId="AD" clId="Web-{AAD70E30-65B2-B2C4-9A16-0C26B405CF54}" dt="2023-10-17T14:50:14.932" v="55" actId="20577"/>
        <pc:sldMkLst>
          <pc:docMk/>
          <pc:sldMk cId="601218274" sldId="291"/>
        </pc:sldMkLst>
        <pc:spChg chg="mod">
          <ac:chgData name="Ceron Salas, Stephany" userId="S::s_ceronsalas@fanshawec.ca::85a2f896-e1a9-46ee-ae81-f85b0fb32b18" providerId="AD" clId="Web-{AAD70E30-65B2-B2C4-9A16-0C26B405CF54}" dt="2023-10-17T14:50:14.932" v="55" actId="20577"/>
          <ac:spMkLst>
            <pc:docMk/>
            <pc:sldMk cId="601218274" sldId="291"/>
            <ac:spMk id="2" creationId="{4153D77C-7B97-08F6-6F57-FAE66A0744C6}"/>
          </ac:spMkLst>
        </pc:spChg>
      </pc:sldChg>
      <pc:sldChg chg="add">
        <pc:chgData name="Ceron Salas, Stephany" userId="S::s_ceronsalas@fanshawec.ca::85a2f896-e1a9-46ee-ae81-f85b0fb32b18" providerId="AD" clId="Web-{AAD70E30-65B2-B2C4-9A16-0C26B405CF54}" dt="2023-10-17T14:50:18.729" v="56"/>
        <pc:sldMkLst>
          <pc:docMk/>
          <pc:sldMk cId="2644929267" sldId="292"/>
        </pc:sldMkLst>
      </pc:sldChg>
      <pc:sldChg chg="add del">
        <pc:chgData name="Ceron Salas, Stephany" userId="S::s_ceronsalas@fanshawec.ca::85a2f896-e1a9-46ee-ae81-f85b0fb32b18" providerId="AD" clId="Web-{AAD70E30-65B2-B2C4-9A16-0C26B405CF54}" dt="2023-10-17T14:51:05.839" v="58"/>
        <pc:sldMkLst>
          <pc:docMk/>
          <pc:sldMk cId="155227860" sldId="293"/>
        </pc:sldMkLst>
      </pc:sldChg>
      <pc:sldChg chg="add del">
        <pc:chgData name="Ceron Salas, Stephany" userId="S::s_ceronsalas@fanshawec.ca::85a2f896-e1a9-46ee-ae81-f85b0fb32b18" providerId="AD" clId="Web-{AAD70E30-65B2-B2C4-9A16-0C26B405CF54}" dt="2023-10-17T14:52:27.262" v="64"/>
        <pc:sldMkLst>
          <pc:docMk/>
          <pc:sldMk cId="2807969310" sldId="293"/>
        </pc:sldMkLst>
      </pc:sldChg>
      <pc:sldChg chg="add">
        <pc:chgData name="Ceron Salas, Stephany" userId="S::s_ceronsalas@fanshawec.ca::85a2f896-e1a9-46ee-ae81-f85b0fb32b18" providerId="AD" clId="Web-{AAD70E30-65B2-B2C4-9A16-0C26B405CF54}" dt="2023-10-17T14:51:12.932" v="60"/>
        <pc:sldMkLst>
          <pc:docMk/>
          <pc:sldMk cId="3496434379" sldId="294"/>
        </pc:sldMkLst>
      </pc:sldChg>
      <pc:sldChg chg="add">
        <pc:chgData name="Ceron Salas, Stephany" userId="S::s_ceronsalas@fanshawec.ca::85a2f896-e1a9-46ee-ae81-f85b0fb32b18" providerId="AD" clId="Web-{AAD70E30-65B2-B2C4-9A16-0C26B405CF54}" dt="2023-10-17T14:51:13.339" v="61"/>
        <pc:sldMkLst>
          <pc:docMk/>
          <pc:sldMk cId="3768693868" sldId="295"/>
        </pc:sldMkLst>
      </pc:sldChg>
      <pc:sldChg chg="add">
        <pc:chgData name="Ceron Salas, Stephany" userId="S::s_ceronsalas@fanshawec.ca::85a2f896-e1a9-46ee-ae81-f85b0fb32b18" providerId="AD" clId="Web-{AAD70E30-65B2-B2C4-9A16-0C26B405CF54}" dt="2023-10-17T14:51:13.479" v="62"/>
        <pc:sldMkLst>
          <pc:docMk/>
          <pc:sldMk cId="1380933369" sldId="296"/>
        </pc:sldMkLst>
      </pc:sldChg>
      <pc:sldChg chg="add">
        <pc:chgData name="Ceron Salas, Stephany" userId="S::s_ceronsalas@fanshawec.ca::85a2f896-e1a9-46ee-ae81-f85b0fb32b18" providerId="AD" clId="Web-{AAD70E30-65B2-B2C4-9A16-0C26B405CF54}" dt="2023-10-17T14:51:13.620" v="63"/>
        <pc:sldMkLst>
          <pc:docMk/>
          <pc:sldMk cId="41967002" sldId="297"/>
        </pc:sldMkLst>
      </pc:sldChg>
      <pc:sldChg chg="modSp add">
        <pc:chgData name="Ceron Salas, Stephany" userId="S::s_ceronsalas@fanshawec.ca::85a2f896-e1a9-46ee-ae81-f85b0fb32b18" providerId="AD" clId="Web-{AAD70E30-65B2-B2C4-9A16-0C26B405CF54}" dt="2023-10-17T14:53:29.966" v="67" actId="20577"/>
        <pc:sldMkLst>
          <pc:docMk/>
          <pc:sldMk cId="4016175747" sldId="298"/>
        </pc:sldMkLst>
        <pc:spChg chg="mod">
          <ac:chgData name="Ceron Salas, Stephany" userId="S::s_ceronsalas@fanshawec.ca::85a2f896-e1a9-46ee-ae81-f85b0fb32b18" providerId="AD" clId="Web-{AAD70E30-65B2-B2C4-9A16-0C26B405CF54}" dt="2023-10-17T14:53:29.966" v="67" actId="20577"/>
          <ac:spMkLst>
            <pc:docMk/>
            <pc:sldMk cId="4016175747" sldId="298"/>
            <ac:spMk id="2" creationId="{4153D77C-7B97-08F6-6F57-FAE66A0744C6}"/>
          </ac:spMkLst>
        </pc:spChg>
      </pc:sldChg>
    </pc:docChg>
  </pc:docChgLst>
</pc:chgInfo>
</file>

<file path=ppt/comments/modernComment_102_4C1E0D66.xml><?xml version="1.0" encoding="utf-8"?>
<p188:cmLst xmlns:a="http://schemas.openxmlformats.org/drawingml/2006/main" xmlns:r="http://schemas.openxmlformats.org/officeDocument/2006/relationships" xmlns:p188="http://schemas.microsoft.com/office/powerpoint/2018/8/main">
  <p188:cm id="{DBEB3A71-DB7A-4053-BCBE-2ACD48E052E6}" authorId="{7A143037-D0BC-00DB-365B-E3F8EEF11945}" created="2023-11-13T15:00:46.491">
    <pc:sldMkLst xmlns:pc="http://schemas.microsoft.com/office/powerpoint/2013/main/command">
      <pc:docMk/>
      <pc:sldMk cId="1277037926" sldId="258"/>
    </pc:sldMkLst>
    <p188:txBody>
      <a:bodyPr/>
      <a:lstStyle/>
      <a:p>
        <a:r>
          <a:rPr lang="en-US"/>
          <a:t>These are now edited to match text (Bloom's taxonomy)</a:t>
        </a:r>
      </a:p>
    </p188:txBody>
  </p188:cm>
</p188:cmLst>
</file>

<file path=ppt/comments/modernComment_103_EF3A2461.xml><?xml version="1.0" encoding="utf-8"?>
<p188:cmLst xmlns:a="http://schemas.openxmlformats.org/drawingml/2006/main" xmlns:r="http://schemas.openxmlformats.org/officeDocument/2006/relationships" xmlns:p188="http://schemas.microsoft.com/office/powerpoint/2018/8/main">
  <p188:cm id="{CF79070E-CDF4-4194-A4C7-77F084F830B9}" authorId="{7A143037-D0BC-00DB-365B-E3F8EEF11945}" created="2023-11-13T13:57:24.622">
    <pc:sldMkLst xmlns:pc="http://schemas.microsoft.com/office/powerpoint/2013/main/command">
      <pc:docMk/>
      <pc:sldMk cId="4013565025" sldId="259"/>
    </pc:sldMkLst>
    <p188:txBody>
      <a:bodyPr/>
      <a:lstStyle/>
      <a:p>
        <a:r>
          <a:rPr lang="en-US"/>
          <a:t>These slides look great now.  You're doing a fantastic job!  I'll look at adding some more context in the one slide and get back to you.</a:t>
        </a:r>
      </a:p>
    </p188:txBody>
    <p188:extLst>
      <p:ext xmlns:p="http://schemas.openxmlformats.org/presentationml/2006/main" uri="{57CB4572-C831-44C2-8A1C-0ADB6CCDFE69}">
        <p223:reactions xmlns:p223="http://schemas.microsoft.com/office/powerpoint/2022/03/main">
          <p223:rxn type="👍">
            <p223:instance time="2023-11-14T15:33:04.739" authorId="{86180DFE-A021-F22A-F4D4-7DE6F739E580}"/>
          </p223:rxn>
        </p223:reactions>
      </p:ext>
    </p188:extLst>
  </p188:cm>
</p188:cmLst>
</file>

<file path=ppt/comments/modernComment_11B_631F08B7.xml><?xml version="1.0" encoding="utf-8"?>
<p188:cmLst xmlns:a="http://schemas.openxmlformats.org/drawingml/2006/main" xmlns:r="http://schemas.openxmlformats.org/officeDocument/2006/relationships" xmlns:p188="http://schemas.microsoft.com/office/powerpoint/2018/8/main">
  <p188:cm id="{27FFF709-3FD3-4405-89BE-A95CDC936670}" authorId="{7A143037-D0BC-00DB-365B-E3F8EEF11945}" created="2023-12-08T15:34:36.487">
    <pc:sldMkLst xmlns:pc="http://schemas.microsoft.com/office/powerpoint/2013/main/command">
      <pc:docMk/>
      <pc:sldMk cId="1662978231" sldId="283"/>
    </pc:sldMkLst>
    <p188:txBody>
      <a:bodyPr/>
      <a:lstStyle/>
      <a:p>
        <a:r>
          <a:rPr lang="en-US"/>
          <a:t>Reduced these to align with textbook</a:t>
        </a:r>
      </a:p>
    </p188:txBody>
  </p188:cm>
</p188:cmLst>
</file>

<file path=ppt/comments/modernComment_11C_DD9D7E78.xml><?xml version="1.0" encoding="utf-8"?>
<p188:cmLst xmlns:a="http://schemas.openxmlformats.org/drawingml/2006/main" xmlns:r="http://schemas.openxmlformats.org/officeDocument/2006/relationships" xmlns:p188="http://schemas.microsoft.com/office/powerpoint/2018/8/main">
  <p188:cm id="{C66E55DD-794D-4180-A0E9-BE9ECEDB33B1}" authorId="{7A143037-D0BC-00DB-365B-E3F8EEF11945}" created="2023-11-06T15:21:03.111">
    <ac:txMkLst xmlns:ac="http://schemas.microsoft.com/office/drawing/2013/main/command">
      <pc:docMk xmlns:pc="http://schemas.microsoft.com/office/powerpoint/2013/main/command"/>
      <pc:sldMk xmlns:pc="http://schemas.microsoft.com/office/powerpoint/2013/main/command" cId="3718086264" sldId="284"/>
      <ac:spMk id="3" creationId="{D431E55E-A8A4-B238-8FBF-F969DB59E199}"/>
      <ac:txMk cp="0" len="89">
        <ac:context len="446" hash="3087375588"/>
      </ac:txMk>
    </ac:txMkLst>
    <p188:pos x="3678296" y="658518"/>
    <p188:replyLst>
      <p188:reply id="{8CEF93DA-BADE-4784-AF5A-52DED55208C2}" authorId="{7A143037-D0BC-00DB-365B-E3F8EEF11945}" created="2023-12-08T15:37:23.021">
        <p188:txBody>
          <a:bodyPr/>
          <a:lstStyle/>
          <a:p>
            <a:r>
              <a:rPr lang="en-US"/>
              <a:t>I've added in some of the facts here to support better.</a:t>
            </a:r>
          </a:p>
        </p188:txBody>
      </p188:reply>
    </p188:replyLst>
    <p188:txBody>
      <a:bodyPr/>
      <a:lstStyle/>
      <a:p>
        <a:r>
          <a:rPr lang="en-US"/>
          <a:t>This is a bit too broad.  I think more context is needed.  I'll make some notes. </a:t>
        </a:r>
      </a:p>
    </p188:txBody>
  </p188:cm>
</p188:cmLst>
</file>

<file path=ppt/comments/modernComment_122_23714108.xml><?xml version="1.0" encoding="utf-8"?>
<p188:cmLst xmlns:a="http://schemas.openxmlformats.org/drawingml/2006/main" xmlns:r="http://schemas.openxmlformats.org/officeDocument/2006/relationships" xmlns:p188="http://schemas.microsoft.com/office/powerpoint/2018/8/main">
  <p188:cm id="{47E572ED-7569-43CA-86C8-00C902EF1CA2}" authorId="{7A143037-D0BC-00DB-365B-E3F8EEF11945}" created="2023-11-06T15:22:15.204">
    <pc:sldMkLst xmlns:pc="http://schemas.microsoft.com/office/powerpoint/2013/main/command">
      <pc:docMk/>
      <pc:sldMk cId="594624776" sldId="290"/>
    </pc:sldMkLst>
    <p188:txBody>
      <a:bodyPr/>
      <a:lstStyle/>
      <a:p>
        <a:r>
          <a:rPr lang="en-US"/>
          <a:t>Great chart, I love this slide. </a:t>
        </a:r>
      </a:p>
    </p188:txBody>
    <p188:extLst>
      <p:ext xmlns:p="http://schemas.openxmlformats.org/presentationml/2006/main" uri="{57CB4572-C831-44C2-8A1C-0ADB6CCDFE69}">
        <p223:reactions xmlns:p223="http://schemas.microsoft.com/office/powerpoint/2022/03/main">
          <p223:rxn type="👍">
            <p223:instance time="2023-11-07T16:34:42.810" authorId="{86180DFE-A021-F22A-F4D4-7DE6F739E580}"/>
          </p223:rxn>
        </p223:reactions>
      </p:ext>
    </p188:extLst>
  </p188:cm>
</p188:cmLst>
</file>

<file path=ppt/comments/modernComment_124_9DA66AF3.xml><?xml version="1.0" encoding="utf-8"?>
<p188:cmLst xmlns:a="http://schemas.openxmlformats.org/drawingml/2006/main" xmlns:r="http://schemas.openxmlformats.org/officeDocument/2006/relationships" xmlns:p188="http://schemas.microsoft.com/office/powerpoint/2018/8/main">
  <p188:cm id="{9E0A9E46-F04D-4F2F-8C40-3077835E3FF9}" authorId="{7A143037-D0BC-00DB-365B-E3F8EEF11945}" created="2023-11-06T15:24:21.233">
    <ac:txMkLst xmlns:ac="http://schemas.microsoft.com/office/drawing/2013/main/command">
      <pc:docMk xmlns:pc="http://schemas.microsoft.com/office/powerpoint/2013/main/command"/>
      <pc:sldMk xmlns:pc="http://schemas.microsoft.com/office/powerpoint/2013/main/command" cId="2644929267" sldId="292"/>
      <ac:spMk id="3" creationId="{D431E55E-A8A4-B238-8FBF-F969DB59E199}"/>
      <ac:txMk cp="0" len="89">
        <ac:context len="558" hash="3219145637"/>
      </ac:txMk>
    </ac:txMkLst>
    <p188:pos x="10931407" y="310444"/>
    <p188:replyLst>
      <p188:reply id="{613A6628-9562-4F98-89BA-6E216F77D252}" authorId="{86180DFE-A021-F22A-F4D4-7DE6F739E580}" created="2023-11-07T16:48:50.540">
        <p188:txBody>
          <a:bodyPr/>
          <a:lstStyle/>
          <a:p>
            <a:r>
              <a:rPr lang="es-ES"/>
              <a:t>do you mean to add a link with this section?
https://ecampusontario.pressbooks.pub/orgbuscommunication/chapter/ways-the-switch-up-your-writing-process/</a:t>
            </a:r>
          </a:p>
        </p188:txBody>
      </p188:reply>
      <p188:reply id="{CF3E7D31-B1FB-4237-B979-8578BBA73B32}" authorId="{7A143037-D0BC-00DB-365B-E3F8EEF11945}" created="2023-11-13T13:56:08.621">
        <p188:txBody>
          <a:bodyPr/>
          <a:lstStyle/>
          <a:p>
            <a:r>
              <a:rPr lang="en-US"/>
              <a:t>Yes, perfect!</a:t>
            </a:r>
          </a:p>
        </p188:txBody>
      </p188:reply>
      <p188:reply id="{139BC13A-DC9B-4BDA-862C-B94E064907CD}" authorId="{86180DFE-A021-F22A-F4D4-7DE6F739E580}" created="2023-11-14T15:48:05.459">
        <p188:txBody>
          <a:bodyPr/>
          <a:lstStyle/>
          <a:p>
            <a:r>
              <a:rPr lang="es-ES"/>
              <a:t>I have added the link. Let me know if it is ok</a:t>
            </a:r>
          </a:p>
        </p188:txBody>
      </p188:reply>
    </p188:replyLst>
    <p188:txBody>
      <a:bodyPr/>
      <a:lstStyle/>
      <a:p>
        <a:r>
          <a:rPr lang="en-US"/>
          <a:t>Let's direct them to where this is. </a:t>
        </a:r>
      </a:p>
    </p188:txBody>
  </p188:cm>
</p188:cmLst>
</file>

<file path=ppt/comments/modernComment_129_2805D9A.xml><?xml version="1.0" encoding="utf-8"?>
<p188:cmLst xmlns:a="http://schemas.openxmlformats.org/drawingml/2006/main" xmlns:r="http://schemas.openxmlformats.org/officeDocument/2006/relationships" xmlns:p188="http://schemas.microsoft.com/office/powerpoint/2018/8/main">
  <p188:cm id="{51A58704-EE41-48DF-A22A-7ED77E963A16}" authorId="{7A143037-D0BC-00DB-365B-E3F8EEF11945}" created="2023-11-06T15:24:50.467">
    <ac:txMkLst xmlns:ac="http://schemas.microsoft.com/office/drawing/2013/main/command">
      <pc:docMk xmlns:pc="http://schemas.microsoft.com/office/powerpoint/2013/main/command"/>
      <pc:sldMk xmlns:pc="http://schemas.microsoft.com/office/powerpoint/2013/main/command" cId="41967002" sldId="297"/>
      <ac:spMk id="3" creationId="{D431E55E-A8A4-B238-8FBF-F969DB59E199}"/>
      <ac:txMk cp="408" len="33">
        <ac:context len="472" hash="1415083294"/>
      </ac:txMk>
    </ac:txMkLst>
    <p188:pos x="8927629" y="2746962"/>
    <p188:replyLst>
      <p188:reply id="{08EA30DA-B536-4505-98F7-9F77803DC27E}" authorId="{7A143037-D0BC-00DB-365B-E3F8EEF11945}" created="2023-11-06T15:32:32.649">
        <p188:txBody>
          <a:bodyPr/>
          <a:lstStyle/>
          <a:p>
            <a:r>
              <a:rPr lang="en-US"/>
              <a:t>https://freedom.to/
https://www.focusboosterapp.com/ 
https://chrome.google.com/webstore/detail/stayfocusd-block-distract/laankejkbhbdhmipfmgcngdelahlfoji?utm_source=google_ads&amp;utm_campaign=US&amp;gad_source=1&amp;gclid=EAIaIQobChMI4MXr5tivggMVBNHCBB2qYQTREAAYASAAEgKdp_D_BwE</a:t>
            </a:r>
          </a:p>
        </p188:txBody>
      </p188:reply>
      <p188:reply id="{3A41B928-6BD9-4532-9B85-7207923DA4E6}" authorId="{86180DFE-A021-F22A-F4D4-7DE6F739E580}" created="2023-11-07T16:39:26.381">
        <p188:txBody>
          <a:bodyPr/>
          <a:lstStyle/>
          <a:p>
            <a:r>
              <a:rPr lang="es-ES"/>
              <a:t>Done!</a:t>
            </a:r>
          </a:p>
        </p188:txBody>
        <p188:extLst>
          <p:ext xmlns:p="http://schemas.openxmlformats.org/presentationml/2006/main" uri="{57CB4572-C831-44C2-8A1C-0ADB6CCDFE69}">
            <p223:reactions xmlns:p223="http://schemas.microsoft.com/office/powerpoint/2022/03/main">
              <p223:rxn type="👍">
                <p223:instance time="2023-11-13T13:54:53.151" authorId="{7A143037-D0BC-00DB-365B-E3F8EEF11945}"/>
              </p223:rxn>
            </p223:reactions>
          </p:ext>
        </p188:extLst>
      </p188:reply>
      <p188:reply id="{6E5015FC-CDA1-4B1F-BC00-73346D9CB54E}" authorId="{7A143037-D0BC-00DB-365B-E3F8EEF11945}" created="2023-11-13T13:55:30.479">
        <p188:txBody>
          <a:bodyPr/>
          <a:lstStyle/>
          <a:p>
            <a:r>
              <a:rPr lang="en-US"/>
              <a:t>Fantastic!</a:t>
            </a:r>
          </a:p>
        </p188:txBody>
      </p188:reply>
    </p188:replyLst>
    <p188:txBody>
      <a:bodyPr/>
      <a:lstStyle/>
      <a:p>
        <a:r>
          <a:rPr lang="en-US"/>
          <a:t>can we add links to these things?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55029E-77C2-A347-8D46-F6866CC376E9}"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s-MX"/>
        </a:p>
      </dgm:t>
    </dgm:pt>
    <dgm:pt modelId="{3B2C3E1E-BB8F-F548-8E48-339AD8C8B896}">
      <dgm:prSet phldrT="[Texto]" custT="1"/>
      <dgm:spPr/>
      <dgm:t>
        <a:bodyPr/>
        <a:lstStyle/>
        <a:p>
          <a:r>
            <a:rPr lang="en-CA" sz="2300" b="0" i="0" noProof="0" dirty="0">
              <a:latin typeface="+mn-lt"/>
            </a:rPr>
            <a:t>Pre-writing</a:t>
          </a:r>
          <a:endParaRPr lang="en-CA" sz="2300" b="0" noProof="0" dirty="0">
            <a:latin typeface="+mn-lt"/>
          </a:endParaRPr>
        </a:p>
      </dgm:t>
      <dgm:extLst>
        <a:ext uri="{E40237B7-FDA0-4F09-8148-C483321AD2D9}">
          <dgm14:cNvPr xmlns:dgm14="http://schemas.microsoft.com/office/drawing/2010/diagram" id="0" name="" descr="Pre-writing:&#10;- Thinking&#10;- Researching&#10;- Brainstorming&#10;- Doodling&#10;- Outlining&#10;- Note-Taking&#10;Writing:&#10;- In this stage, you write down words.&#10;- You may write in different formats (notebook, computer, etc). depending on your task.&#10;Revision:&#10;- Not just editing the grammar!&#10;- Rethinking, reshaping, reimagining.&#10;- Getting feedback&#10;- The first draft is for you. The second is for the audience!&#10;"/>
        </a:ext>
      </dgm:extLst>
    </dgm:pt>
    <dgm:pt modelId="{0E145402-35BC-5049-B225-4D20B03C765F}" type="parTrans" cxnId="{6EA8EF04-3398-3A4A-8138-367E09F31074}">
      <dgm:prSet/>
      <dgm:spPr/>
      <dgm:t>
        <a:bodyPr/>
        <a:lstStyle/>
        <a:p>
          <a:endParaRPr lang="en-CA" sz="2300" noProof="0">
            <a:latin typeface="+mn-lt"/>
          </a:endParaRPr>
        </a:p>
      </dgm:t>
    </dgm:pt>
    <dgm:pt modelId="{49272A36-4D14-044C-A605-A0C0F0E857C1}" type="sibTrans" cxnId="{6EA8EF04-3398-3A4A-8138-367E09F31074}">
      <dgm:prSet/>
      <dgm:spPr/>
      <dgm:t>
        <a:bodyPr/>
        <a:lstStyle/>
        <a:p>
          <a:endParaRPr lang="en-CA" sz="2300" noProof="0">
            <a:latin typeface="+mn-lt"/>
          </a:endParaRPr>
        </a:p>
      </dgm:t>
    </dgm:pt>
    <dgm:pt modelId="{D128DCA8-F4F2-0F42-8926-C71B8FE55883}">
      <dgm:prSet phldrT="[Texto]" custT="1"/>
      <dgm:spPr/>
      <dgm:t>
        <a:bodyPr/>
        <a:lstStyle/>
        <a:p>
          <a:pPr>
            <a:buFont typeface="Arial" panose="020B0604020202020204" pitchFamily="34" charset="0"/>
            <a:buChar char="•"/>
          </a:pPr>
          <a:r>
            <a:rPr lang="en-CA" sz="2300" b="0" i="0" noProof="0" dirty="0">
              <a:latin typeface="+mn-lt"/>
            </a:rPr>
            <a:t>Thinking</a:t>
          </a:r>
          <a:endParaRPr lang="en-CA" sz="2300" noProof="0" dirty="0">
            <a:latin typeface="+mn-lt"/>
          </a:endParaRPr>
        </a:p>
      </dgm:t>
      <dgm:extLst>
        <a:ext uri="{E40237B7-FDA0-4F09-8148-C483321AD2D9}">
          <dgm14:cNvPr xmlns:dgm14="http://schemas.microsoft.com/office/drawing/2010/diagram" id="0" name="" descr="Pre-writing:&#10;- Thinking&#10;- Researching&#10;- Brainstorming&#10;- Doodling&#10;- Outlining&#10;- Note-Taking&#10;Writing:&#10;- In this stage, you write down words.&#10;- You may write in different formats (notebook, computer, etc). depending on your task.&#10;Revision:&#10;- Not just editing the grammar!&#10;- Rethinking, reshaping, reimagining.&#10;- Getting feedback&#10;- The first draft is for you. The second is for the audience!&#10;"/>
        </a:ext>
      </dgm:extLst>
    </dgm:pt>
    <dgm:pt modelId="{F73054F9-3568-AE41-9799-81DCCA81F4C9}" type="parTrans" cxnId="{EB6ECEB0-10AF-9B48-8324-C40A1DB5CBB5}">
      <dgm:prSet/>
      <dgm:spPr/>
      <dgm:t>
        <a:bodyPr/>
        <a:lstStyle/>
        <a:p>
          <a:endParaRPr lang="en-CA" sz="2300" noProof="0">
            <a:latin typeface="+mn-lt"/>
          </a:endParaRPr>
        </a:p>
      </dgm:t>
    </dgm:pt>
    <dgm:pt modelId="{A76B98E1-E7A8-3948-BF3F-A5EB0C5FC29B}" type="sibTrans" cxnId="{EB6ECEB0-10AF-9B48-8324-C40A1DB5CBB5}">
      <dgm:prSet/>
      <dgm:spPr/>
      <dgm:t>
        <a:bodyPr/>
        <a:lstStyle/>
        <a:p>
          <a:endParaRPr lang="en-CA" sz="2300" noProof="0">
            <a:latin typeface="+mn-lt"/>
          </a:endParaRPr>
        </a:p>
      </dgm:t>
    </dgm:pt>
    <dgm:pt modelId="{D3DF0F34-83CC-0541-8A6D-E731B2131443}">
      <dgm:prSet phldrT="[Texto]" custT="1"/>
      <dgm:spPr/>
      <dgm:t>
        <a:bodyPr/>
        <a:lstStyle/>
        <a:p>
          <a:r>
            <a:rPr lang="en-CA" sz="2300" b="0" i="0" noProof="0" dirty="0">
              <a:latin typeface="+mn-lt"/>
            </a:rPr>
            <a:t>Writing</a:t>
          </a:r>
          <a:endParaRPr lang="en-CA" sz="2300" b="0" noProof="0" dirty="0">
            <a:latin typeface="+mn-lt"/>
          </a:endParaRPr>
        </a:p>
      </dgm:t>
      <dgm:extLst>
        <a:ext uri="{E40237B7-FDA0-4F09-8148-C483321AD2D9}">
          <dgm14:cNvPr xmlns:dgm14="http://schemas.microsoft.com/office/drawing/2010/diagram" id="0" name="" descr="Pre-writing:&#10;- Thinking&#10;- Researching&#10;- Brainstorming&#10;- Doodling&#10;- Outlining&#10;- Note-Taking&#10;Writing:&#10;- In this stage, you write down words.&#10;- You may write in different formats (notebook, computer, etc). depending on your task.&#10;Revision:&#10;- Not just editing the grammar!&#10;- Rethinking, reshaping, reimagining.&#10;- Getting feedback&#10;- The first draft is for you. The second is for the audience!&#10;"/>
        </a:ext>
      </dgm:extLst>
    </dgm:pt>
    <dgm:pt modelId="{00B7E6A8-B2B6-DB41-9431-01704F6E6956}" type="parTrans" cxnId="{73C03028-25B8-3E42-8E6B-8879D2EFDC68}">
      <dgm:prSet/>
      <dgm:spPr/>
      <dgm:t>
        <a:bodyPr/>
        <a:lstStyle/>
        <a:p>
          <a:endParaRPr lang="en-CA" sz="2300" noProof="0">
            <a:latin typeface="+mn-lt"/>
          </a:endParaRPr>
        </a:p>
      </dgm:t>
    </dgm:pt>
    <dgm:pt modelId="{98CCC203-8B70-7D4D-92A1-AB25AA0FE4B4}" type="sibTrans" cxnId="{73C03028-25B8-3E42-8E6B-8879D2EFDC68}">
      <dgm:prSet/>
      <dgm:spPr/>
      <dgm:t>
        <a:bodyPr/>
        <a:lstStyle/>
        <a:p>
          <a:endParaRPr lang="en-CA" sz="2300" noProof="0">
            <a:latin typeface="+mn-lt"/>
          </a:endParaRPr>
        </a:p>
      </dgm:t>
    </dgm:pt>
    <dgm:pt modelId="{55253D8A-8DCA-9847-9614-A45561AF43CC}">
      <dgm:prSet phldrT="[Texto]" custT="1"/>
      <dgm:spPr/>
      <dgm:t>
        <a:bodyPr/>
        <a:lstStyle/>
        <a:p>
          <a:r>
            <a:rPr lang="en-CA" sz="2300" noProof="0" dirty="0">
              <a:latin typeface="+mn-lt"/>
            </a:rPr>
            <a:t>In this stage, you write down words.</a:t>
          </a:r>
        </a:p>
      </dgm:t>
      <dgm:extLst>
        <a:ext uri="{E40237B7-FDA0-4F09-8148-C483321AD2D9}">
          <dgm14:cNvPr xmlns:dgm14="http://schemas.microsoft.com/office/drawing/2010/diagram" id="0" name="" descr="Pre-writing:&#10;- Thinking&#10;- Researching&#10;- Brainstorming&#10;- Doodling&#10;- Outlining&#10;- Note-Taking&#10;Writing:&#10;- In this stage, you write down words.&#10;- You may write in different formats (notebook, computer, etc). depending on your task.&#10;Revision:&#10;- Not just editing the grammar!&#10;- Rethinking, reshaping, reimagining.&#10;- Getting feedback&#10;- The first draft is for you. The second is for the audience!&#10;"/>
        </a:ext>
      </dgm:extLst>
    </dgm:pt>
    <dgm:pt modelId="{B303A57E-EB07-3440-866C-51994FB4E60F}" type="parTrans" cxnId="{7E4166D7-11BA-C049-A31B-3310362A257D}">
      <dgm:prSet/>
      <dgm:spPr/>
      <dgm:t>
        <a:bodyPr/>
        <a:lstStyle/>
        <a:p>
          <a:endParaRPr lang="en-CA" sz="2300" noProof="0">
            <a:latin typeface="+mn-lt"/>
          </a:endParaRPr>
        </a:p>
      </dgm:t>
    </dgm:pt>
    <dgm:pt modelId="{C32FA4B1-9369-9143-BA9B-08DFBAC5C5E2}" type="sibTrans" cxnId="{7E4166D7-11BA-C049-A31B-3310362A257D}">
      <dgm:prSet/>
      <dgm:spPr/>
      <dgm:t>
        <a:bodyPr/>
        <a:lstStyle/>
        <a:p>
          <a:endParaRPr lang="en-CA" sz="2300" noProof="0">
            <a:latin typeface="+mn-lt"/>
          </a:endParaRPr>
        </a:p>
      </dgm:t>
    </dgm:pt>
    <dgm:pt modelId="{EC5F8C1C-5FAF-F04D-91A8-C2D99E4F7A21}">
      <dgm:prSet phldrT="[Texto]" custT="1"/>
      <dgm:spPr/>
      <dgm:t>
        <a:bodyPr/>
        <a:lstStyle/>
        <a:p>
          <a:r>
            <a:rPr lang="en-CA" sz="2300" b="0" i="0" noProof="0" dirty="0">
              <a:latin typeface="+mn-lt"/>
            </a:rPr>
            <a:t>Revision</a:t>
          </a:r>
          <a:endParaRPr lang="en-CA" sz="2300" b="0" noProof="0" dirty="0">
            <a:latin typeface="+mn-lt"/>
          </a:endParaRPr>
        </a:p>
      </dgm:t>
      <dgm:extLst>
        <a:ext uri="{E40237B7-FDA0-4F09-8148-C483321AD2D9}">
          <dgm14:cNvPr xmlns:dgm14="http://schemas.microsoft.com/office/drawing/2010/diagram" id="0" name="" descr="Pre-writing:&#10;- Thinking&#10;- Researching&#10;- Brainstorming&#10;- Doodling&#10;- Outlining&#10;- Note-Taking&#10;Writing:&#10;- In this stage, you write down words.&#10;- You may write in different formats (notebook, computer, etc). depending on your task.&#10;Revision:&#10;- Not just editing the grammar!&#10;- Rethinking, reshaping, reimagining.&#10;- Getting feedback&#10;- The first draft is for you. The second is for the audience!&#10;"/>
        </a:ext>
      </dgm:extLst>
    </dgm:pt>
    <dgm:pt modelId="{5B46DB50-BFD0-8146-8183-8C6A4B9D2347}" type="parTrans" cxnId="{0FCF2081-23E7-5E4D-A3BE-984557C9CC45}">
      <dgm:prSet/>
      <dgm:spPr/>
      <dgm:t>
        <a:bodyPr/>
        <a:lstStyle/>
        <a:p>
          <a:endParaRPr lang="en-CA" sz="2300" noProof="0">
            <a:latin typeface="+mn-lt"/>
          </a:endParaRPr>
        </a:p>
      </dgm:t>
    </dgm:pt>
    <dgm:pt modelId="{7AC474C6-2B8A-F442-BC07-A174226B587D}" type="sibTrans" cxnId="{0FCF2081-23E7-5E4D-A3BE-984557C9CC45}">
      <dgm:prSet/>
      <dgm:spPr/>
      <dgm:t>
        <a:bodyPr/>
        <a:lstStyle/>
        <a:p>
          <a:endParaRPr lang="en-CA" sz="2300" noProof="0">
            <a:latin typeface="+mn-lt"/>
          </a:endParaRPr>
        </a:p>
      </dgm:t>
    </dgm:pt>
    <dgm:pt modelId="{BEB42226-3A08-0D48-A678-86C66D6D4983}">
      <dgm:prSet phldrT="[Texto]" custT="1"/>
      <dgm:spPr/>
      <dgm:t>
        <a:bodyPr/>
        <a:lstStyle/>
        <a:p>
          <a:r>
            <a:rPr lang="en-CA" sz="2300" dirty="0">
              <a:solidFill>
                <a:schemeClr val="dk1"/>
              </a:solidFill>
              <a:latin typeface="+mn-lt"/>
              <a:ea typeface="Source Sans Pro"/>
              <a:cs typeface="Source Sans Pro"/>
              <a:sym typeface="Source Sans Pro"/>
            </a:rPr>
            <a:t>Not just editing the grammar!</a:t>
          </a:r>
          <a:endParaRPr lang="en-CA" sz="2300" noProof="0" dirty="0">
            <a:latin typeface="+mn-lt"/>
          </a:endParaRPr>
        </a:p>
      </dgm:t>
      <dgm:extLst>
        <a:ext uri="{E40237B7-FDA0-4F09-8148-C483321AD2D9}">
          <dgm14:cNvPr xmlns:dgm14="http://schemas.microsoft.com/office/drawing/2010/diagram" id="0" name="" descr="Pre-writing:&#10;- Thinking&#10;- Researching&#10;- Brainstorming&#10;- Doodling&#10;- Outlining&#10;- Note-Taking&#10;Writing:&#10;- In this stage, you write down words.&#10;- You may write in different formats (notebook, computer, etc). depending on your task.&#10;Revision:&#10;- Not just editing the grammar!&#10;- Rethinking, reshaping, reimagining.&#10;- Getting feedback&#10;- The first draft is for you. The second is for the audience!&#10;"/>
        </a:ext>
      </dgm:extLst>
    </dgm:pt>
    <dgm:pt modelId="{93175F1F-7CDF-5041-A022-15A40CE8EF14}" type="parTrans" cxnId="{27EAE709-A0A3-BB47-8A1E-2F9C7BF90598}">
      <dgm:prSet/>
      <dgm:spPr/>
      <dgm:t>
        <a:bodyPr/>
        <a:lstStyle/>
        <a:p>
          <a:endParaRPr lang="en-CA" sz="2300" noProof="0">
            <a:latin typeface="+mn-lt"/>
          </a:endParaRPr>
        </a:p>
      </dgm:t>
    </dgm:pt>
    <dgm:pt modelId="{E3A00C98-4F9B-AB4E-982F-B01C280EDAA3}" type="sibTrans" cxnId="{27EAE709-A0A3-BB47-8A1E-2F9C7BF90598}">
      <dgm:prSet/>
      <dgm:spPr/>
      <dgm:t>
        <a:bodyPr/>
        <a:lstStyle/>
        <a:p>
          <a:endParaRPr lang="en-CA" sz="2300" noProof="0">
            <a:latin typeface="+mn-lt"/>
          </a:endParaRPr>
        </a:p>
      </dgm:t>
    </dgm:pt>
    <dgm:pt modelId="{4018F8E1-62FF-2B45-A769-FD632717A56C}">
      <dgm:prSet phldrT="[Texto]" custT="1"/>
      <dgm:spPr/>
      <dgm:t>
        <a:bodyPr/>
        <a:lstStyle/>
        <a:p>
          <a:pPr>
            <a:buFont typeface="Arial" panose="020B0604020202020204" pitchFamily="34" charset="0"/>
            <a:buChar char="•"/>
          </a:pPr>
          <a:r>
            <a:rPr lang="en-CA" sz="2300" noProof="0" dirty="0">
              <a:latin typeface="+mn-lt"/>
            </a:rPr>
            <a:t>Researching</a:t>
          </a:r>
        </a:p>
      </dgm:t>
    </dgm:pt>
    <dgm:pt modelId="{0F082BE7-0414-C540-BE40-99D7DEA7CD9D}" type="parTrans" cxnId="{8452F349-57AE-BF43-81D4-9C12C7408E51}">
      <dgm:prSet/>
      <dgm:spPr/>
      <dgm:t>
        <a:bodyPr/>
        <a:lstStyle/>
        <a:p>
          <a:endParaRPr lang="es-MX" sz="2300">
            <a:latin typeface="+mn-lt"/>
          </a:endParaRPr>
        </a:p>
      </dgm:t>
    </dgm:pt>
    <dgm:pt modelId="{615D2727-BF7D-7A4F-B35A-762B99FEAE26}" type="sibTrans" cxnId="{8452F349-57AE-BF43-81D4-9C12C7408E51}">
      <dgm:prSet/>
      <dgm:spPr/>
      <dgm:t>
        <a:bodyPr/>
        <a:lstStyle/>
        <a:p>
          <a:endParaRPr lang="es-MX" sz="2300">
            <a:latin typeface="+mn-lt"/>
          </a:endParaRPr>
        </a:p>
      </dgm:t>
    </dgm:pt>
    <dgm:pt modelId="{18284BD1-3690-1F4C-9CD0-FC669A573DF5}">
      <dgm:prSet phldrT="[Texto]" custT="1"/>
      <dgm:spPr/>
      <dgm:t>
        <a:bodyPr/>
        <a:lstStyle/>
        <a:p>
          <a:pPr>
            <a:buFont typeface="Arial" panose="020B0604020202020204" pitchFamily="34" charset="0"/>
            <a:buChar char="•"/>
          </a:pPr>
          <a:r>
            <a:rPr lang="en-CA" sz="2300" noProof="0" dirty="0">
              <a:latin typeface="+mn-lt"/>
            </a:rPr>
            <a:t>Brainstorming</a:t>
          </a:r>
        </a:p>
      </dgm:t>
    </dgm:pt>
    <dgm:pt modelId="{6E9B5F61-3943-B44A-A8C0-506190FB521F}" type="parTrans" cxnId="{DD85E7D2-D326-E841-9D7A-58754D3E38A3}">
      <dgm:prSet/>
      <dgm:spPr/>
      <dgm:t>
        <a:bodyPr/>
        <a:lstStyle/>
        <a:p>
          <a:endParaRPr lang="es-MX" sz="2300">
            <a:latin typeface="+mn-lt"/>
          </a:endParaRPr>
        </a:p>
      </dgm:t>
    </dgm:pt>
    <dgm:pt modelId="{482C39B2-6372-A147-80B3-814963F5A411}" type="sibTrans" cxnId="{DD85E7D2-D326-E841-9D7A-58754D3E38A3}">
      <dgm:prSet/>
      <dgm:spPr/>
      <dgm:t>
        <a:bodyPr/>
        <a:lstStyle/>
        <a:p>
          <a:endParaRPr lang="es-MX" sz="2300">
            <a:latin typeface="+mn-lt"/>
          </a:endParaRPr>
        </a:p>
      </dgm:t>
    </dgm:pt>
    <dgm:pt modelId="{A2BE27BC-DF35-7846-8C94-7039AA726F03}">
      <dgm:prSet phldrT="[Texto]" custT="1"/>
      <dgm:spPr/>
      <dgm:t>
        <a:bodyPr/>
        <a:lstStyle/>
        <a:p>
          <a:pPr>
            <a:buFont typeface="Arial" panose="020B0604020202020204" pitchFamily="34" charset="0"/>
            <a:buChar char="•"/>
          </a:pPr>
          <a:r>
            <a:rPr lang="en-CA" sz="2300" noProof="0" dirty="0">
              <a:latin typeface="+mn-lt"/>
            </a:rPr>
            <a:t>Doodling</a:t>
          </a:r>
        </a:p>
      </dgm:t>
    </dgm:pt>
    <dgm:pt modelId="{14D93199-6CA7-6E4C-A9E9-39031DD78F6B}" type="parTrans" cxnId="{75A50D3E-EE72-B14D-A37D-E11E6D658DF7}">
      <dgm:prSet/>
      <dgm:spPr/>
      <dgm:t>
        <a:bodyPr/>
        <a:lstStyle/>
        <a:p>
          <a:endParaRPr lang="es-MX" sz="2300">
            <a:latin typeface="+mn-lt"/>
          </a:endParaRPr>
        </a:p>
      </dgm:t>
    </dgm:pt>
    <dgm:pt modelId="{7CD06888-BA17-7C4F-9BC3-8724F917A687}" type="sibTrans" cxnId="{75A50D3E-EE72-B14D-A37D-E11E6D658DF7}">
      <dgm:prSet/>
      <dgm:spPr/>
      <dgm:t>
        <a:bodyPr/>
        <a:lstStyle/>
        <a:p>
          <a:endParaRPr lang="es-MX" sz="2300">
            <a:latin typeface="+mn-lt"/>
          </a:endParaRPr>
        </a:p>
      </dgm:t>
    </dgm:pt>
    <dgm:pt modelId="{5F2B9E4C-6E51-994E-847B-BA3D0785E9E0}">
      <dgm:prSet phldrT="[Texto]" custT="1"/>
      <dgm:spPr/>
      <dgm:t>
        <a:bodyPr/>
        <a:lstStyle/>
        <a:p>
          <a:pPr>
            <a:buFont typeface="Arial" panose="020B0604020202020204" pitchFamily="34" charset="0"/>
            <a:buChar char="•"/>
          </a:pPr>
          <a:r>
            <a:rPr lang="en-CA" sz="2300" noProof="0" dirty="0">
              <a:latin typeface="+mn-lt"/>
            </a:rPr>
            <a:t>Outlining</a:t>
          </a:r>
        </a:p>
      </dgm:t>
    </dgm:pt>
    <dgm:pt modelId="{EC4D1CB5-73E7-854B-A994-E324BCEFD8E3}" type="parTrans" cxnId="{D78B12F1-74E3-7544-A48F-2D3D7F78E99F}">
      <dgm:prSet/>
      <dgm:spPr/>
      <dgm:t>
        <a:bodyPr/>
        <a:lstStyle/>
        <a:p>
          <a:endParaRPr lang="es-MX" sz="2300">
            <a:latin typeface="+mn-lt"/>
          </a:endParaRPr>
        </a:p>
      </dgm:t>
    </dgm:pt>
    <dgm:pt modelId="{78D304C6-AFA7-AC49-A39A-6424806A45F4}" type="sibTrans" cxnId="{D78B12F1-74E3-7544-A48F-2D3D7F78E99F}">
      <dgm:prSet/>
      <dgm:spPr/>
      <dgm:t>
        <a:bodyPr/>
        <a:lstStyle/>
        <a:p>
          <a:endParaRPr lang="es-MX" sz="2300">
            <a:latin typeface="+mn-lt"/>
          </a:endParaRPr>
        </a:p>
      </dgm:t>
    </dgm:pt>
    <dgm:pt modelId="{F5C2FBD8-9D12-7B41-BB23-D6DB211AD22A}">
      <dgm:prSet phldrT="[Texto]" custT="1"/>
      <dgm:spPr/>
      <dgm:t>
        <a:bodyPr/>
        <a:lstStyle/>
        <a:p>
          <a:pPr>
            <a:buFont typeface="Arial" panose="020B0604020202020204" pitchFamily="34" charset="0"/>
            <a:buChar char="•"/>
          </a:pPr>
          <a:r>
            <a:rPr lang="en-CA" sz="2300" noProof="0" dirty="0">
              <a:latin typeface="+mn-lt"/>
            </a:rPr>
            <a:t>Note-Taking</a:t>
          </a:r>
        </a:p>
      </dgm:t>
    </dgm:pt>
    <dgm:pt modelId="{FFB179B0-0172-794C-BC6F-6093845945DA}" type="parTrans" cxnId="{1B6E69C7-34B0-7F4A-AE13-673E6C884269}">
      <dgm:prSet/>
      <dgm:spPr/>
      <dgm:t>
        <a:bodyPr/>
        <a:lstStyle/>
        <a:p>
          <a:endParaRPr lang="es-MX" sz="2300">
            <a:latin typeface="+mn-lt"/>
          </a:endParaRPr>
        </a:p>
      </dgm:t>
    </dgm:pt>
    <dgm:pt modelId="{25ADF2F4-BF58-AF47-A833-2690850DD68C}" type="sibTrans" cxnId="{1B6E69C7-34B0-7F4A-AE13-673E6C884269}">
      <dgm:prSet/>
      <dgm:spPr/>
      <dgm:t>
        <a:bodyPr/>
        <a:lstStyle/>
        <a:p>
          <a:endParaRPr lang="es-MX" sz="2300">
            <a:latin typeface="+mn-lt"/>
          </a:endParaRPr>
        </a:p>
      </dgm:t>
    </dgm:pt>
    <dgm:pt modelId="{D7AF4A9E-FEA2-E344-A4A7-750DEFDEF4DE}">
      <dgm:prSet phldrT="[Texto]" custT="1"/>
      <dgm:spPr/>
      <dgm:t>
        <a:bodyPr/>
        <a:lstStyle/>
        <a:p>
          <a:r>
            <a:rPr lang="en-CA" sz="2300" dirty="0">
              <a:solidFill>
                <a:schemeClr val="dk1"/>
              </a:solidFill>
              <a:latin typeface="+mn-lt"/>
              <a:ea typeface="Source Sans Pro"/>
              <a:cs typeface="Source Sans Pro"/>
              <a:sym typeface="Source Sans Pro"/>
            </a:rPr>
            <a:t>You may write in different formats (notebook, computer, etc.) depending on your task.</a:t>
          </a:r>
          <a:endParaRPr lang="en-CA" sz="2300" noProof="0" dirty="0">
            <a:latin typeface="+mn-lt"/>
          </a:endParaRPr>
        </a:p>
      </dgm:t>
    </dgm:pt>
    <dgm:pt modelId="{3DBB5B38-3DE8-2743-8758-D93CC391355B}" type="parTrans" cxnId="{D77191D5-F22A-0A4D-84FF-A450380BC8B4}">
      <dgm:prSet/>
      <dgm:spPr/>
      <dgm:t>
        <a:bodyPr/>
        <a:lstStyle/>
        <a:p>
          <a:endParaRPr lang="es-MX" sz="2300">
            <a:latin typeface="+mn-lt"/>
          </a:endParaRPr>
        </a:p>
      </dgm:t>
    </dgm:pt>
    <dgm:pt modelId="{62F1836D-0E2C-5A45-B584-951A941156AE}" type="sibTrans" cxnId="{D77191D5-F22A-0A4D-84FF-A450380BC8B4}">
      <dgm:prSet/>
      <dgm:spPr/>
      <dgm:t>
        <a:bodyPr/>
        <a:lstStyle/>
        <a:p>
          <a:endParaRPr lang="es-MX" sz="2300">
            <a:latin typeface="+mn-lt"/>
          </a:endParaRPr>
        </a:p>
      </dgm:t>
    </dgm:pt>
    <dgm:pt modelId="{571C2D49-6321-9444-BC8C-FFDD900CF0D9}">
      <dgm:prSet custT="1"/>
      <dgm:spPr/>
      <dgm:t>
        <a:bodyPr/>
        <a:lstStyle/>
        <a:p>
          <a:r>
            <a:rPr lang="en-CA" sz="2300" dirty="0">
              <a:solidFill>
                <a:schemeClr val="dk1"/>
              </a:solidFill>
              <a:latin typeface="+mn-lt"/>
              <a:ea typeface="Source Sans Pro"/>
              <a:cs typeface="Source Sans Pro"/>
              <a:sym typeface="Source Sans Pro"/>
            </a:rPr>
            <a:t>Rethinking, reshaping, reimagining.</a:t>
          </a:r>
        </a:p>
      </dgm:t>
    </dgm:pt>
    <dgm:pt modelId="{1EF8C8FB-E3FF-834C-9618-2115496AA96F}" type="parTrans" cxnId="{95454602-C199-704B-9770-2F6D31911D70}">
      <dgm:prSet/>
      <dgm:spPr/>
      <dgm:t>
        <a:bodyPr/>
        <a:lstStyle/>
        <a:p>
          <a:endParaRPr lang="es-MX" sz="2300">
            <a:latin typeface="+mn-lt"/>
          </a:endParaRPr>
        </a:p>
      </dgm:t>
    </dgm:pt>
    <dgm:pt modelId="{F4FA6088-59E0-C247-BC9F-B92B34F1463C}" type="sibTrans" cxnId="{95454602-C199-704B-9770-2F6D31911D70}">
      <dgm:prSet/>
      <dgm:spPr/>
      <dgm:t>
        <a:bodyPr/>
        <a:lstStyle/>
        <a:p>
          <a:endParaRPr lang="es-MX" sz="2300">
            <a:latin typeface="+mn-lt"/>
          </a:endParaRPr>
        </a:p>
      </dgm:t>
    </dgm:pt>
    <dgm:pt modelId="{9B3A3C0B-13D2-5942-82B4-F2F2595976B7}">
      <dgm:prSet custT="1"/>
      <dgm:spPr/>
      <dgm:t>
        <a:bodyPr/>
        <a:lstStyle/>
        <a:p>
          <a:r>
            <a:rPr lang="en-CA" sz="2300" dirty="0">
              <a:solidFill>
                <a:schemeClr val="dk1"/>
              </a:solidFill>
              <a:latin typeface="+mn-lt"/>
              <a:ea typeface="Source Sans Pro"/>
              <a:cs typeface="Source Sans Pro"/>
              <a:sym typeface="Source Sans Pro"/>
            </a:rPr>
            <a:t>Getting feedback</a:t>
          </a:r>
        </a:p>
      </dgm:t>
    </dgm:pt>
    <dgm:pt modelId="{2D79750F-283B-D446-8C8A-840E8EB533D1}" type="parTrans" cxnId="{149CBBF4-8AA2-6042-9F11-7DBF31E37E71}">
      <dgm:prSet/>
      <dgm:spPr/>
      <dgm:t>
        <a:bodyPr/>
        <a:lstStyle/>
        <a:p>
          <a:endParaRPr lang="es-MX" sz="2300">
            <a:latin typeface="+mn-lt"/>
          </a:endParaRPr>
        </a:p>
      </dgm:t>
    </dgm:pt>
    <dgm:pt modelId="{92464E8C-E5DA-FB44-B730-D4D028E73B05}" type="sibTrans" cxnId="{149CBBF4-8AA2-6042-9F11-7DBF31E37E71}">
      <dgm:prSet/>
      <dgm:spPr/>
      <dgm:t>
        <a:bodyPr/>
        <a:lstStyle/>
        <a:p>
          <a:endParaRPr lang="es-MX" sz="2300">
            <a:latin typeface="+mn-lt"/>
          </a:endParaRPr>
        </a:p>
      </dgm:t>
    </dgm:pt>
    <dgm:pt modelId="{6F750FCC-7C85-0045-9CF2-73EB87858A3E}">
      <dgm:prSet custT="1"/>
      <dgm:spPr/>
      <dgm:t>
        <a:bodyPr/>
        <a:lstStyle/>
        <a:p>
          <a:r>
            <a:rPr lang="en-CA" sz="2300" dirty="0">
              <a:solidFill>
                <a:schemeClr val="dk1"/>
              </a:solidFill>
              <a:latin typeface="+mn-lt"/>
              <a:ea typeface="Source Sans Pro"/>
              <a:cs typeface="Source Sans Pro"/>
              <a:sym typeface="Source Sans Pro"/>
            </a:rPr>
            <a:t>The first draft is for you. The second is for the audience!</a:t>
          </a:r>
        </a:p>
      </dgm:t>
    </dgm:pt>
    <dgm:pt modelId="{284BC50F-0923-BD47-92FE-9A3C0982E032}" type="parTrans" cxnId="{350AC1A8-47D4-F342-A076-E64C01478028}">
      <dgm:prSet/>
      <dgm:spPr/>
      <dgm:t>
        <a:bodyPr/>
        <a:lstStyle/>
        <a:p>
          <a:endParaRPr lang="es-MX" sz="2300">
            <a:latin typeface="+mn-lt"/>
          </a:endParaRPr>
        </a:p>
      </dgm:t>
    </dgm:pt>
    <dgm:pt modelId="{403333B6-BF6A-D240-A728-0A828E5E8E55}" type="sibTrans" cxnId="{350AC1A8-47D4-F342-A076-E64C01478028}">
      <dgm:prSet/>
      <dgm:spPr/>
      <dgm:t>
        <a:bodyPr/>
        <a:lstStyle/>
        <a:p>
          <a:endParaRPr lang="es-MX" sz="2300">
            <a:latin typeface="+mn-lt"/>
          </a:endParaRPr>
        </a:p>
      </dgm:t>
    </dgm:pt>
    <dgm:pt modelId="{B92FF74C-5AD8-9945-8586-8712597CA0AF}" type="pres">
      <dgm:prSet presAssocID="{3C55029E-77C2-A347-8D46-F6866CC376E9}" presName="Name0" presStyleCnt="0">
        <dgm:presLayoutVars>
          <dgm:dir/>
          <dgm:animLvl val="lvl"/>
          <dgm:resizeHandles val="exact"/>
        </dgm:presLayoutVars>
      </dgm:prSet>
      <dgm:spPr/>
    </dgm:pt>
    <dgm:pt modelId="{722D28C9-CAFE-784D-8F21-B43C938437FC}" type="pres">
      <dgm:prSet presAssocID="{3B2C3E1E-BB8F-F548-8E48-339AD8C8B896}" presName="composite" presStyleCnt="0"/>
      <dgm:spPr/>
    </dgm:pt>
    <dgm:pt modelId="{20511A43-58ED-3C47-AA2A-898EA9DAA9C8}" type="pres">
      <dgm:prSet presAssocID="{3B2C3E1E-BB8F-F548-8E48-339AD8C8B896}" presName="parTx" presStyleLbl="alignNode1" presStyleIdx="0" presStyleCnt="3">
        <dgm:presLayoutVars>
          <dgm:chMax val="0"/>
          <dgm:chPref val="0"/>
          <dgm:bulletEnabled val="1"/>
        </dgm:presLayoutVars>
      </dgm:prSet>
      <dgm:spPr/>
    </dgm:pt>
    <dgm:pt modelId="{C5ECDC93-22CA-8144-8A95-9168F0615C5F}" type="pres">
      <dgm:prSet presAssocID="{3B2C3E1E-BB8F-F548-8E48-339AD8C8B896}" presName="desTx" presStyleLbl="alignAccFollowNode1" presStyleIdx="0" presStyleCnt="3">
        <dgm:presLayoutVars>
          <dgm:bulletEnabled val="1"/>
        </dgm:presLayoutVars>
      </dgm:prSet>
      <dgm:spPr/>
    </dgm:pt>
    <dgm:pt modelId="{DCC15995-CFFD-B64F-A0C7-F5E1F98DA376}" type="pres">
      <dgm:prSet presAssocID="{49272A36-4D14-044C-A605-A0C0F0E857C1}" presName="space" presStyleCnt="0"/>
      <dgm:spPr/>
    </dgm:pt>
    <dgm:pt modelId="{305FCB19-A1CC-A545-94DA-929814DB34FE}" type="pres">
      <dgm:prSet presAssocID="{D3DF0F34-83CC-0541-8A6D-E731B2131443}" presName="composite" presStyleCnt="0"/>
      <dgm:spPr/>
    </dgm:pt>
    <dgm:pt modelId="{F1095CDC-36ED-AC40-ABB4-E4E1F04D9966}" type="pres">
      <dgm:prSet presAssocID="{D3DF0F34-83CC-0541-8A6D-E731B2131443}" presName="parTx" presStyleLbl="alignNode1" presStyleIdx="1" presStyleCnt="3">
        <dgm:presLayoutVars>
          <dgm:chMax val="0"/>
          <dgm:chPref val="0"/>
          <dgm:bulletEnabled val="1"/>
        </dgm:presLayoutVars>
      </dgm:prSet>
      <dgm:spPr/>
    </dgm:pt>
    <dgm:pt modelId="{3B344A9B-1F93-7744-8BC6-E9533D7737E3}" type="pres">
      <dgm:prSet presAssocID="{D3DF0F34-83CC-0541-8A6D-E731B2131443}" presName="desTx" presStyleLbl="alignAccFollowNode1" presStyleIdx="1" presStyleCnt="3">
        <dgm:presLayoutVars>
          <dgm:bulletEnabled val="1"/>
        </dgm:presLayoutVars>
      </dgm:prSet>
      <dgm:spPr/>
    </dgm:pt>
    <dgm:pt modelId="{7FBD0D00-94FF-504F-B8B0-BB1DEB93BE3C}" type="pres">
      <dgm:prSet presAssocID="{98CCC203-8B70-7D4D-92A1-AB25AA0FE4B4}" presName="space" presStyleCnt="0"/>
      <dgm:spPr/>
    </dgm:pt>
    <dgm:pt modelId="{FB78E541-3BBA-9B4A-8FFA-843DB6C5ACD7}" type="pres">
      <dgm:prSet presAssocID="{EC5F8C1C-5FAF-F04D-91A8-C2D99E4F7A21}" presName="composite" presStyleCnt="0"/>
      <dgm:spPr/>
    </dgm:pt>
    <dgm:pt modelId="{2F7350E8-9ED1-3A42-98BE-D8C9C92D140C}" type="pres">
      <dgm:prSet presAssocID="{EC5F8C1C-5FAF-F04D-91A8-C2D99E4F7A21}" presName="parTx" presStyleLbl="alignNode1" presStyleIdx="2" presStyleCnt="3">
        <dgm:presLayoutVars>
          <dgm:chMax val="0"/>
          <dgm:chPref val="0"/>
          <dgm:bulletEnabled val="1"/>
        </dgm:presLayoutVars>
      </dgm:prSet>
      <dgm:spPr/>
    </dgm:pt>
    <dgm:pt modelId="{6CB1AA79-7BE8-D64D-90BD-1263F35FE559}" type="pres">
      <dgm:prSet presAssocID="{EC5F8C1C-5FAF-F04D-91A8-C2D99E4F7A21}" presName="desTx" presStyleLbl="alignAccFollowNode1" presStyleIdx="2" presStyleCnt="3">
        <dgm:presLayoutVars>
          <dgm:bulletEnabled val="1"/>
        </dgm:presLayoutVars>
      </dgm:prSet>
      <dgm:spPr/>
    </dgm:pt>
  </dgm:ptLst>
  <dgm:cxnLst>
    <dgm:cxn modelId="{1A2C6101-CE24-E644-914C-4BD6EDFACE22}" type="presOf" srcId="{EC5F8C1C-5FAF-F04D-91A8-C2D99E4F7A21}" destId="{2F7350E8-9ED1-3A42-98BE-D8C9C92D140C}" srcOrd="0" destOrd="0" presId="urn:microsoft.com/office/officeart/2005/8/layout/hList1"/>
    <dgm:cxn modelId="{95454602-C199-704B-9770-2F6D31911D70}" srcId="{EC5F8C1C-5FAF-F04D-91A8-C2D99E4F7A21}" destId="{571C2D49-6321-9444-BC8C-FFDD900CF0D9}" srcOrd="1" destOrd="0" parTransId="{1EF8C8FB-E3FF-834C-9618-2115496AA96F}" sibTransId="{F4FA6088-59E0-C247-BC9F-B92B34F1463C}"/>
    <dgm:cxn modelId="{6EA8EF04-3398-3A4A-8138-367E09F31074}" srcId="{3C55029E-77C2-A347-8D46-F6866CC376E9}" destId="{3B2C3E1E-BB8F-F548-8E48-339AD8C8B896}" srcOrd="0" destOrd="0" parTransId="{0E145402-35BC-5049-B225-4D20B03C765F}" sibTransId="{49272A36-4D14-044C-A605-A0C0F0E857C1}"/>
    <dgm:cxn modelId="{27EAE709-A0A3-BB47-8A1E-2F9C7BF90598}" srcId="{EC5F8C1C-5FAF-F04D-91A8-C2D99E4F7A21}" destId="{BEB42226-3A08-0D48-A678-86C66D6D4983}" srcOrd="0" destOrd="0" parTransId="{93175F1F-7CDF-5041-A022-15A40CE8EF14}" sibTransId="{E3A00C98-4F9B-AB4E-982F-B01C280EDAA3}"/>
    <dgm:cxn modelId="{1CEEFA13-96B7-034C-A635-26A19FAE64CD}" type="presOf" srcId="{F5C2FBD8-9D12-7B41-BB23-D6DB211AD22A}" destId="{C5ECDC93-22CA-8144-8A95-9168F0615C5F}" srcOrd="0" destOrd="5" presId="urn:microsoft.com/office/officeart/2005/8/layout/hList1"/>
    <dgm:cxn modelId="{EF3DE721-754B-3E46-A7EE-3791FE4206E8}" type="presOf" srcId="{A2BE27BC-DF35-7846-8C94-7039AA726F03}" destId="{C5ECDC93-22CA-8144-8A95-9168F0615C5F}" srcOrd="0" destOrd="3" presId="urn:microsoft.com/office/officeart/2005/8/layout/hList1"/>
    <dgm:cxn modelId="{73C03028-25B8-3E42-8E6B-8879D2EFDC68}" srcId="{3C55029E-77C2-A347-8D46-F6866CC376E9}" destId="{D3DF0F34-83CC-0541-8A6D-E731B2131443}" srcOrd="1" destOrd="0" parTransId="{00B7E6A8-B2B6-DB41-9431-01704F6E6956}" sibTransId="{98CCC203-8B70-7D4D-92A1-AB25AA0FE4B4}"/>
    <dgm:cxn modelId="{6BD52538-D376-7B4F-91EA-8461C8616062}" type="presOf" srcId="{3B2C3E1E-BB8F-F548-8E48-339AD8C8B896}" destId="{20511A43-58ED-3C47-AA2A-898EA9DAA9C8}" srcOrd="0" destOrd="0" presId="urn:microsoft.com/office/officeart/2005/8/layout/hList1"/>
    <dgm:cxn modelId="{75A50D3E-EE72-B14D-A37D-E11E6D658DF7}" srcId="{3B2C3E1E-BB8F-F548-8E48-339AD8C8B896}" destId="{A2BE27BC-DF35-7846-8C94-7039AA726F03}" srcOrd="3" destOrd="0" parTransId="{14D93199-6CA7-6E4C-A9E9-39031DD78F6B}" sibTransId="{7CD06888-BA17-7C4F-9BC3-8724F917A687}"/>
    <dgm:cxn modelId="{8452F349-57AE-BF43-81D4-9C12C7408E51}" srcId="{3B2C3E1E-BB8F-F548-8E48-339AD8C8B896}" destId="{4018F8E1-62FF-2B45-A769-FD632717A56C}" srcOrd="1" destOrd="0" parTransId="{0F082BE7-0414-C540-BE40-99D7DEA7CD9D}" sibTransId="{615D2727-BF7D-7A4F-B35A-762B99FEAE26}"/>
    <dgm:cxn modelId="{05AB6B6A-D9B6-0248-BA7C-BAF773A21F66}" type="presOf" srcId="{BEB42226-3A08-0D48-A678-86C66D6D4983}" destId="{6CB1AA79-7BE8-D64D-90BD-1263F35FE559}" srcOrd="0" destOrd="0" presId="urn:microsoft.com/office/officeart/2005/8/layout/hList1"/>
    <dgm:cxn modelId="{989A4054-3BB6-3B40-8D82-E29A8972C5F5}" type="presOf" srcId="{5F2B9E4C-6E51-994E-847B-BA3D0785E9E0}" destId="{C5ECDC93-22CA-8144-8A95-9168F0615C5F}" srcOrd="0" destOrd="4" presId="urn:microsoft.com/office/officeart/2005/8/layout/hList1"/>
    <dgm:cxn modelId="{3B474754-F3FB-5441-BF17-B896B51CE1B2}" type="presOf" srcId="{55253D8A-8DCA-9847-9614-A45561AF43CC}" destId="{3B344A9B-1F93-7744-8BC6-E9533D7737E3}" srcOrd="0" destOrd="0" presId="urn:microsoft.com/office/officeart/2005/8/layout/hList1"/>
    <dgm:cxn modelId="{B0C58655-3DC3-F04D-ABCA-EB9FF02B772E}" type="presOf" srcId="{18284BD1-3690-1F4C-9CD0-FC669A573DF5}" destId="{C5ECDC93-22CA-8144-8A95-9168F0615C5F}" srcOrd="0" destOrd="2" presId="urn:microsoft.com/office/officeart/2005/8/layout/hList1"/>
    <dgm:cxn modelId="{AA53ED75-BED9-474E-A7CB-EE1DF38B6577}" type="presOf" srcId="{D128DCA8-F4F2-0F42-8926-C71B8FE55883}" destId="{C5ECDC93-22CA-8144-8A95-9168F0615C5F}" srcOrd="0" destOrd="0" presId="urn:microsoft.com/office/officeart/2005/8/layout/hList1"/>
    <dgm:cxn modelId="{643BAA7B-F228-2542-9B11-253BFF5A2A42}" type="presOf" srcId="{6F750FCC-7C85-0045-9CF2-73EB87858A3E}" destId="{6CB1AA79-7BE8-D64D-90BD-1263F35FE559}" srcOrd="0" destOrd="3" presId="urn:microsoft.com/office/officeart/2005/8/layout/hList1"/>
    <dgm:cxn modelId="{0FCF2081-23E7-5E4D-A3BE-984557C9CC45}" srcId="{3C55029E-77C2-A347-8D46-F6866CC376E9}" destId="{EC5F8C1C-5FAF-F04D-91A8-C2D99E4F7A21}" srcOrd="2" destOrd="0" parTransId="{5B46DB50-BFD0-8146-8183-8C6A4B9D2347}" sibTransId="{7AC474C6-2B8A-F442-BC07-A174226B587D}"/>
    <dgm:cxn modelId="{716A0087-725D-234B-A940-F6FDD20A9147}" type="presOf" srcId="{9B3A3C0B-13D2-5942-82B4-F2F2595976B7}" destId="{6CB1AA79-7BE8-D64D-90BD-1263F35FE559}" srcOrd="0" destOrd="2" presId="urn:microsoft.com/office/officeart/2005/8/layout/hList1"/>
    <dgm:cxn modelId="{05603B93-94E6-8441-98B8-86DDCB875AB1}" type="presOf" srcId="{D7AF4A9E-FEA2-E344-A4A7-750DEFDEF4DE}" destId="{3B344A9B-1F93-7744-8BC6-E9533D7737E3}" srcOrd="0" destOrd="1" presId="urn:microsoft.com/office/officeart/2005/8/layout/hList1"/>
    <dgm:cxn modelId="{2B2B0394-349C-854D-B9C5-847F46B83BD1}" type="presOf" srcId="{3C55029E-77C2-A347-8D46-F6866CC376E9}" destId="{B92FF74C-5AD8-9945-8586-8712597CA0AF}" srcOrd="0" destOrd="0" presId="urn:microsoft.com/office/officeart/2005/8/layout/hList1"/>
    <dgm:cxn modelId="{350AC1A8-47D4-F342-A076-E64C01478028}" srcId="{EC5F8C1C-5FAF-F04D-91A8-C2D99E4F7A21}" destId="{6F750FCC-7C85-0045-9CF2-73EB87858A3E}" srcOrd="3" destOrd="0" parTransId="{284BC50F-0923-BD47-92FE-9A3C0982E032}" sibTransId="{403333B6-BF6A-D240-A728-0A828E5E8E55}"/>
    <dgm:cxn modelId="{EB6ECEB0-10AF-9B48-8324-C40A1DB5CBB5}" srcId="{3B2C3E1E-BB8F-F548-8E48-339AD8C8B896}" destId="{D128DCA8-F4F2-0F42-8926-C71B8FE55883}" srcOrd="0" destOrd="0" parTransId="{F73054F9-3568-AE41-9799-81DCCA81F4C9}" sibTransId="{A76B98E1-E7A8-3948-BF3F-A5EB0C5FC29B}"/>
    <dgm:cxn modelId="{DCE6EDBD-B9AA-884D-BD5F-EA67018487E0}" type="presOf" srcId="{571C2D49-6321-9444-BC8C-FFDD900CF0D9}" destId="{6CB1AA79-7BE8-D64D-90BD-1263F35FE559}" srcOrd="0" destOrd="1" presId="urn:microsoft.com/office/officeart/2005/8/layout/hList1"/>
    <dgm:cxn modelId="{1B6E69C7-34B0-7F4A-AE13-673E6C884269}" srcId="{3B2C3E1E-BB8F-F548-8E48-339AD8C8B896}" destId="{F5C2FBD8-9D12-7B41-BB23-D6DB211AD22A}" srcOrd="5" destOrd="0" parTransId="{FFB179B0-0172-794C-BC6F-6093845945DA}" sibTransId="{25ADF2F4-BF58-AF47-A833-2690850DD68C}"/>
    <dgm:cxn modelId="{DD85E7D2-D326-E841-9D7A-58754D3E38A3}" srcId="{3B2C3E1E-BB8F-F548-8E48-339AD8C8B896}" destId="{18284BD1-3690-1F4C-9CD0-FC669A573DF5}" srcOrd="2" destOrd="0" parTransId="{6E9B5F61-3943-B44A-A8C0-506190FB521F}" sibTransId="{482C39B2-6372-A147-80B3-814963F5A411}"/>
    <dgm:cxn modelId="{D77191D5-F22A-0A4D-84FF-A450380BC8B4}" srcId="{D3DF0F34-83CC-0541-8A6D-E731B2131443}" destId="{D7AF4A9E-FEA2-E344-A4A7-750DEFDEF4DE}" srcOrd="1" destOrd="0" parTransId="{3DBB5B38-3DE8-2743-8758-D93CC391355B}" sibTransId="{62F1836D-0E2C-5A45-B584-951A941156AE}"/>
    <dgm:cxn modelId="{7E4166D7-11BA-C049-A31B-3310362A257D}" srcId="{D3DF0F34-83CC-0541-8A6D-E731B2131443}" destId="{55253D8A-8DCA-9847-9614-A45561AF43CC}" srcOrd="0" destOrd="0" parTransId="{B303A57E-EB07-3440-866C-51994FB4E60F}" sibTransId="{C32FA4B1-9369-9143-BA9B-08DFBAC5C5E2}"/>
    <dgm:cxn modelId="{464FC7DD-063C-144B-9330-5EF0CCA1B238}" type="presOf" srcId="{D3DF0F34-83CC-0541-8A6D-E731B2131443}" destId="{F1095CDC-36ED-AC40-ABB4-E4E1F04D9966}" srcOrd="0" destOrd="0" presId="urn:microsoft.com/office/officeart/2005/8/layout/hList1"/>
    <dgm:cxn modelId="{11D3D0EF-96DC-0142-AFFB-92A051659C57}" type="presOf" srcId="{4018F8E1-62FF-2B45-A769-FD632717A56C}" destId="{C5ECDC93-22CA-8144-8A95-9168F0615C5F}" srcOrd="0" destOrd="1" presId="urn:microsoft.com/office/officeart/2005/8/layout/hList1"/>
    <dgm:cxn modelId="{D78B12F1-74E3-7544-A48F-2D3D7F78E99F}" srcId="{3B2C3E1E-BB8F-F548-8E48-339AD8C8B896}" destId="{5F2B9E4C-6E51-994E-847B-BA3D0785E9E0}" srcOrd="4" destOrd="0" parTransId="{EC4D1CB5-73E7-854B-A994-E324BCEFD8E3}" sibTransId="{78D304C6-AFA7-AC49-A39A-6424806A45F4}"/>
    <dgm:cxn modelId="{149CBBF4-8AA2-6042-9F11-7DBF31E37E71}" srcId="{EC5F8C1C-5FAF-F04D-91A8-C2D99E4F7A21}" destId="{9B3A3C0B-13D2-5942-82B4-F2F2595976B7}" srcOrd="2" destOrd="0" parTransId="{2D79750F-283B-D446-8C8A-840E8EB533D1}" sibTransId="{92464E8C-E5DA-FB44-B730-D4D028E73B05}"/>
    <dgm:cxn modelId="{17A5AB09-FB17-2E47-B305-8AB53EC2C680}" type="presParOf" srcId="{B92FF74C-5AD8-9945-8586-8712597CA0AF}" destId="{722D28C9-CAFE-784D-8F21-B43C938437FC}" srcOrd="0" destOrd="0" presId="urn:microsoft.com/office/officeart/2005/8/layout/hList1"/>
    <dgm:cxn modelId="{40693DDE-7155-4046-BA6A-94AA0BC863C2}" type="presParOf" srcId="{722D28C9-CAFE-784D-8F21-B43C938437FC}" destId="{20511A43-58ED-3C47-AA2A-898EA9DAA9C8}" srcOrd="0" destOrd="0" presId="urn:microsoft.com/office/officeart/2005/8/layout/hList1"/>
    <dgm:cxn modelId="{23A55D0F-83A6-A245-AF99-BC410C79EF27}" type="presParOf" srcId="{722D28C9-CAFE-784D-8F21-B43C938437FC}" destId="{C5ECDC93-22CA-8144-8A95-9168F0615C5F}" srcOrd="1" destOrd="0" presId="urn:microsoft.com/office/officeart/2005/8/layout/hList1"/>
    <dgm:cxn modelId="{44BED452-4B62-FD4B-A861-DCBBEAAD4874}" type="presParOf" srcId="{B92FF74C-5AD8-9945-8586-8712597CA0AF}" destId="{DCC15995-CFFD-B64F-A0C7-F5E1F98DA376}" srcOrd="1" destOrd="0" presId="urn:microsoft.com/office/officeart/2005/8/layout/hList1"/>
    <dgm:cxn modelId="{EDA5A616-B361-CB42-B101-D85B2FBFEDA0}" type="presParOf" srcId="{B92FF74C-5AD8-9945-8586-8712597CA0AF}" destId="{305FCB19-A1CC-A545-94DA-929814DB34FE}" srcOrd="2" destOrd="0" presId="urn:microsoft.com/office/officeart/2005/8/layout/hList1"/>
    <dgm:cxn modelId="{C6E52D08-55D2-5040-BF6A-B5F8D802DD69}" type="presParOf" srcId="{305FCB19-A1CC-A545-94DA-929814DB34FE}" destId="{F1095CDC-36ED-AC40-ABB4-E4E1F04D9966}" srcOrd="0" destOrd="0" presId="urn:microsoft.com/office/officeart/2005/8/layout/hList1"/>
    <dgm:cxn modelId="{1D376F86-B51E-364D-ABFF-A8170A20B85A}" type="presParOf" srcId="{305FCB19-A1CC-A545-94DA-929814DB34FE}" destId="{3B344A9B-1F93-7744-8BC6-E9533D7737E3}" srcOrd="1" destOrd="0" presId="urn:microsoft.com/office/officeart/2005/8/layout/hList1"/>
    <dgm:cxn modelId="{4CC54C65-CFA9-A740-9805-D56DE8BB8C9C}" type="presParOf" srcId="{B92FF74C-5AD8-9945-8586-8712597CA0AF}" destId="{7FBD0D00-94FF-504F-B8B0-BB1DEB93BE3C}" srcOrd="3" destOrd="0" presId="urn:microsoft.com/office/officeart/2005/8/layout/hList1"/>
    <dgm:cxn modelId="{B8DC801C-9EFA-E54B-AB0F-C81B07D5F9FF}" type="presParOf" srcId="{B92FF74C-5AD8-9945-8586-8712597CA0AF}" destId="{FB78E541-3BBA-9B4A-8FFA-843DB6C5ACD7}" srcOrd="4" destOrd="0" presId="urn:microsoft.com/office/officeart/2005/8/layout/hList1"/>
    <dgm:cxn modelId="{F53B93E5-87C1-2D4C-938B-D6FF1B03AA38}" type="presParOf" srcId="{FB78E541-3BBA-9B4A-8FFA-843DB6C5ACD7}" destId="{2F7350E8-9ED1-3A42-98BE-D8C9C92D140C}" srcOrd="0" destOrd="0" presId="urn:microsoft.com/office/officeart/2005/8/layout/hList1"/>
    <dgm:cxn modelId="{0BD356CF-6AED-824A-95E0-05E01FDA6C58}" type="presParOf" srcId="{FB78E541-3BBA-9B4A-8FFA-843DB6C5ACD7}" destId="{6CB1AA79-7BE8-D64D-90BD-1263F35FE559}"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11A43-58ED-3C47-AA2A-898EA9DAA9C8}">
      <dsp:nvSpPr>
        <dsp:cNvPr id="0" name=""/>
        <dsp:cNvSpPr/>
      </dsp:nvSpPr>
      <dsp:spPr>
        <a:xfrm>
          <a:off x="3550" y="993"/>
          <a:ext cx="3461493" cy="864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CA" sz="2300" b="0" i="0" kern="1200" noProof="0" dirty="0">
              <a:latin typeface="+mn-lt"/>
            </a:rPr>
            <a:t>Pre-writing</a:t>
          </a:r>
          <a:endParaRPr lang="en-CA" sz="2300" b="0" kern="1200" noProof="0" dirty="0">
            <a:latin typeface="+mn-lt"/>
          </a:endParaRPr>
        </a:p>
      </dsp:txBody>
      <dsp:txXfrm>
        <a:off x="3550" y="993"/>
        <a:ext cx="3461493" cy="864000"/>
      </dsp:txXfrm>
    </dsp:sp>
    <dsp:sp modelId="{C5ECDC93-22CA-8144-8A95-9168F0615C5F}">
      <dsp:nvSpPr>
        <dsp:cNvPr id="0" name=""/>
        <dsp:cNvSpPr/>
      </dsp:nvSpPr>
      <dsp:spPr>
        <a:xfrm>
          <a:off x="3550" y="864993"/>
          <a:ext cx="3461493" cy="29338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Font typeface="Arial" panose="020B0604020202020204" pitchFamily="34" charset="0"/>
            <a:buChar char="•"/>
          </a:pPr>
          <a:r>
            <a:rPr lang="en-CA" sz="2300" b="0" i="0" kern="1200" noProof="0" dirty="0">
              <a:latin typeface="+mn-lt"/>
            </a:rPr>
            <a:t>Thinking</a:t>
          </a:r>
          <a:endParaRPr lang="en-CA" sz="2300" kern="1200" noProof="0" dirty="0">
            <a:latin typeface="+mn-lt"/>
          </a:endParaRPr>
        </a:p>
        <a:p>
          <a:pPr marL="228600" lvl="1" indent="-228600" algn="l" defTabSz="1022350">
            <a:lnSpc>
              <a:spcPct val="90000"/>
            </a:lnSpc>
            <a:spcBef>
              <a:spcPct val="0"/>
            </a:spcBef>
            <a:spcAft>
              <a:spcPct val="15000"/>
            </a:spcAft>
            <a:buFont typeface="Arial" panose="020B0604020202020204" pitchFamily="34" charset="0"/>
            <a:buChar char="•"/>
          </a:pPr>
          <a:r>
            <a:rPr lang="en-CA" sz="2300" kern="1200" noProof="0" dirty="0">
              <a:latin typeface="+mn-lt"/>
            </a:rPr>
            <a:t>Researching</a:t>
          </a:r>
        </a:p>
        <a:p>
          <a:pPr marL="228600" lvl="1" indent="-228600" algn="l" defTabSz="1022350">
            <a:lnSpc>
              <a:spcPct val="90000"/>
            </a:lnSpc>
            <a:spcBef>
              <a:spcPct val="0"/>
            </a:spcBef>
            <a:spcAft>
              <a:spcPct val="15000"/>
            </a:spcAft>
            <a:buFont typeface="Arial" panose="020B0604020202020204" pitchFamily="34" charset="0"/>
            <a:buChar char="•"/>
          </a:pPr>
          <a:r>
            <a:rPr lang="en-CA" sz="2300" kern="1200" noProof="0" dirty="0">
              <a:latin typeface="+mn-lt"/>
            </a:rPr>
            <a:t>Brainstorming</a:t>
          </a:r>
        </a:p>
        <a:p>
          <a:pPr marL="228600" lvl="1" indent="-228600" algn="l" defTabSz="1022350">
            <a:lnSpc>
              <a:spcPct val="90000"/>
            </a:lnSpc>
            <a:spcBef>
              <a:spcPct val="0"/>
            </a:spcBef>
            <a:spcAft>
              <a:spcPct val="15000"/>
            </a:spcAft>
            <a:buFont typeface="Arial" panose="020B0604020202020204" pitchFamily="34" charset="0"/>
            <a:buChar char="•"/>
          </a:pPr>
          <a:r>
            <a:rPr lang="en-CA" sz="2300" kern="1200" noProof="0" dirty="0">
              <a:latin typeface="+mn-lt"/>
            </a:rPr>
            <a:t>Doodling</a:t>
          </a:r>
        </a:p>
        <a:p>
          <a:pPr marL="228600" lvl="1" indent="-228600" algn="l" defTabSz="1022350">
            <a:lnSpc>
              <a:spcPct val="90000"/>
            </a:lnSpc>
            <a:spcBef>
              <a:spcPct val="0"/>
            </a:spcBef>
            <a:spcAft>
              <a:spcPct val="15000"/>
            </a:spcAft>
            <a:buFont typeface="Arial" panose="020B0604020202020204" pitchFamily="34" charset="0"/>
            <a:buChar char="•"/>
          </a:pPr>
          <a:r>
            <a:rPr lang="en-CA" sz="2300" kern="1200" noProof="0" dirty="0">
              <a:latin typeface="+mn-lt"/>
            </a:rPr>
            <a:t>Outlining</a:t>
          </a:r>
        </a:p>
        <a:p>
          <a:pPr marL="228600" lvl="1" indent="-228600" algn="l" defTabSz="1022350">
            <a:lnSpc>
              <a:spcPct val="90000"/>
            </a:lnSpc>
            <a:spcBef>
              <a:spcPct val="0"/>
            </a:spcBef>
            <a:spcAft>
              <a:spcPct val="15000"/>
            </a:spcAft>
            <a:buFont typeface="Arial" panose="020B0604020202020204" pitchFamily="34" charset="0"/>
            <a:buChar char="•"/>
          </a:pPr>
          <a:r>
            <a:rPr lang="en-CA" sz="2300" kern="1200" noProof="0" dirty="0">
              <a:latin typeface="+mn-lt"/>
            </a:rPr>
            <a:t>Note-Taking</a:t>
          </a:r>
        </a:p>
      </dsp:txBody>
      <dsp:txXfrm>
        <a:off x="3550" y="864993"/>
        <a:ext cx="3461493" cy="2933879"/>
      </dsp:txXfrm>
    </dsp:sp>
    <dsp:sp modelId="{F1095CDC-36ED-AC40-ABB4-E4E1F04D9966}">
      <dsp:nvSpPr>
        <dsp:cNvPr id="0" name=""/>
        <dsp:cNvSpPr/>
      </dsp:nvSpPr>
      <dsp:spPr>
        <a:xfrm>
          <a:off x="3949653" y="993"/>
          <a:ext cx="3461493" cy="864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CA" sz="2300" b="0" i="0" kern="1200" noProof="0" dirty="0">
              <a:latin typeface="+mn-lt"/>
            </a:rPr>
            <a:t>Writing</a:t>
          </a:r>
          <a:endParaRPr lang="en-CA" sz="2300" b="0" kern="1200" noProof="0" dirty="0">
            <a:latin typeface="+mn-lt"/>
          </a:endParaRPr>
        </a:p>
      </dsp:txBody>
      <dsp:txXfrm>
        <a:off x="3949653" y="993"/>
        <a:ext cx="3461493" cy="864000"/>
      </dsp:txXfrm>
    </dsp:sp>
    <dsp:sp modelId="{3B344A9B-1F93-7744-8BC6-E9533D7737E3}">
      <dsp:nvSpPr>
        <dsp:cNvPr id="0" name=""/>
        <dsp:cNvSpPr/>
      </dsp:nvSpPr>
      <dsp:spPr>
        <a:xfrm>
          <a:off x="3949653" y="864993"/>
          <a:ext cx="3461493" cy="29338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CA" sz="2300" kern="1200" noProof="0" dirty="0">
              <a:latin typeface="+mn-lt"/>
            </a:rPr>
            <a:t>In this stage, you write down words.</a:t>
          </a:r>
        </a:p>
        <a:p>
          <a:pPr marL="228600" lvl="1" indent="-228600" algn="l" defTabSz="1022350">
            <a:lnSpc>
              <a:spcPct val="90000"/>
            </a:lnSpc>
            <a:spcBef>
              <a:spcPct val="0"/>
            </a:spcBef>
            <a:spcAft>
              <a:spcPct val="15000"/>
            </a:spcAft>
            <a:buChar char="•"/>
          </a:pPr>
          <a:r>
            <a:rPr lang="en-CA" sz="2300" kern="1200" dirty="0">
              <a:solidFill>
                <a:schemeClr val="dk1"/>
              </a:solidFill>
              <a:latin typeface="+mn-lt"/>
              <a:ea typeface="Source Sans Pro"/>
              <a:cs typeface="Source Sans Pro"/>
              <a:sym typeface="Source Sans Pro"/>
            </a:rPr>
            <a:t>You may write in different formats (notebook, computer, etc.) depending on your task.</a:t>
          </a:r>
          <a:endParaRPr lang="en-CA" sz="2300" kern="1200" noProof="0" dirty="0">
            <a:latin typeface="+mn-lt"/>
          </a:endParaRPr>
        </a:p>
      </dsp:txBody>
      <dsp:txXfrm>
        <a:off x="3949653" y="864993"/>
        <a:ext cx="3461493" cy="2933879"/>
      </dsp:txXfrm>
    </dsp:sp>
    <dsp:sp modelId="{2F7350E8-9ED1-3A42-98BE-D8C9C92D140C}">
      <dsp:nvSpPr>
        <dsp:cNvPr id="0" name=""/>
        <dsp:cNvSpPr/>
      </dsp:nvSpPr>
      <dsp:spPr>
        <a:xfrm>
          <a:off x="7895756" y="993"/>
          <a:ext cx="3461493" cy="864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CA" sz="2300" b="0" i="0" kern="1200" noProof="0" dirty="0">
              <a:latin typeface="+mn-lt"/>
            </a:rPr>
            <a:t>Revision</a:t>
          </a:r>
          <a:endParaRPr lang="en-CA" sz="2300" b="0" kern="1200" noProof="0" dirty="0">
            <a:latin typeface="+mn-lt"/>
          </a:endParaRPr>
        </a:p>
      </dsp:txBody>
      <dsp:txXfrm>
        <a:off x="7895756" y="993"/>
        <a:ext cx="3461493" cy="864000"/>
      </dsp:txXfrm>
    </dsp:sp>
    <dsp:sp modelId="{6CB1AA79-7BE8-D64D-90BD-1263F35FE559}">
      <dsp:nvSpPr>
        <dsp:cNvPr id="0" name=""/>
        <dsp:cNvSpPr/>
      </dsp:nvSpPr>
      <dsp:spPr>
        <a:xfrm>
          <a:off x="7895756" y="864993"/>
          <a:ext cx="3461493" cy="29338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CA" sz="2300" kern="1200" dirty="0">
              <a:solidFill>
                <a:schemeClr val="dk1"/>
              </a:solidFill>
              <a:latin typeface="+mn-lt"/>
              <a:ea typeface="Source Sans Pro"/>
              <a:cs typeface="Source Sans Pro"/>
              <a:sym typeface="Source Sans Pro"/>
            </a:rPr>
            <a:t>Not just editing the grammar!</a:t>
          </a:r>
          <a:endParaRPr lang="en-CA" sz="2300" kern="1200" noProof="0" dirty="0">
            <a:latin typeface="+mn-lt"/>
          </a:endParaRPr>
        </a:p>
        <a:p>
          <a:pPr marL="228600" lvl="1" indent="-228600" algn="l" defTabSz="1022350">
            <a:lnSpc>
              <a:spcPct val="90000"/>
            </a:lnSpc>
            <a:spcBef>
              <a:spcPct val="0"/>
            </a:spcBef>
            <a:spcAft>
              <a:spcPct val="15000"/>
            </a:spcAft>
            <a:buChar char="•"/>
          </a:pPr>
          <a:r>
            <a:rPr lang="en-CA" sz="2300" kern="1200" dirty="0">
              <a:solidFill>
                <a:schemeClr val="dk1"/>
              </a:solidFill>
              <a:latin typeface="+mn-lt"/>
              <a:ea typeface="Source Sans Pro"/>
              <a:cs typeface="Source Sans Pro"/>
              <a:sym typeface="Source Sans Pro"/>
            </a:rPr>
            <a:t>Rethinking, reshaping, reimagining.</a:t>
          </a:r>
        </a:p>
        <a:p>
          <a:pPr marL="228600" lvl="1" indent="-228600" algn="l" defTabSz="1022350">
            <a:lnSpc>
              <a:spcPct val="90000"/>
            </a:lnSpc>
            <a:spcBef>
              <a:spcPct val="0"/>
            </a:spcBef>
            <a:spcAft>
              <a:spcPct val="15000"/>
            </a:spcAft>
            <a:buChar char="•"/>
          </a:pPr>
          <a:r>
            <a:rPr lang="en-CA" sz="2300" kern="1200" dirty="0">
              <a:solidFill>
                <a:schemeClr val="dk1"/>
              </a:solidFill>
              <a:latin typeface="+mn-lt"/>
              <a:ea typeface="Source Sans Pro"/>
              <a:cs typeface="Source Sans Pro"/>
              <a:sym typeface="Source Sans Pro"/>
            </a:rPr>
            <a:t>Getting feedback</a:t>
          </a:r>
        </a:p>
        <a:p>
          <a:pPr marL="228600" lvl="1" indent="-228600" algn="l" defTabSz="1022350">
            <a:lnSpc>
              <a:spcPct val="90000"/>
            </a:lnSpc>
            <a:spcBef>
              <a:spcPct val="0"/>
            </a:spcBef>
            <a:spcAft>
              <a:spcPct val="15000"/>
            </a:spcAft>
            <a:buChar char="•"/>
          </a:pPr>
          <a:r>
            <a:rPr lang="en-CA" sz="2300" kern="1200" dirty="0">
              <a:solidFill>
                <a:schemeClr val="dk1"/>
              </a:solidFill>
              <a:latin typeface="+mn-lt"/>
              <a:ea typeface="Source Sans Pro"/>
              <a:cs typeface="Source Sans Pro"/>
              <a:sym typeface="Source Sans Pro"/>
            </a:rPr>
            <a:t>The first draft is for you. The second is for the audience!</a:t>
          </a:r>
        </a:p>
      </dsp:txBody>
      <dsp:txXfrm>
        <a:off x="7895756" y="864993"/>
        <a:ext cx="3461493" cy="293387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FC337-7195-4940-95BA-0F85D80694E4}" type="datetimeFigureOut">
              <a:t>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842CA-A972-471A-A068-CEF765AF2333}" type="slidenum">
              <a:t>‹#›</a:t>
            </a:fld>
            <a:endParaRPr lang="en-US"/>
          </a:p>
        </p:txBody>
      </p:sp>
    </p:spTree>
    <p:extLst>
      <p:ext uri="{BB962C8B-B14F-4D97-AF65-F5344CB8AC3E}">
        <p14:creationId xmlns:p14="http://schemas.microsoft.com/office/powerpoint/2010/main" val="257690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72842CA-A972-471A-A068-CEF765AF2333}" type="slidenum">
              <a:rPr lang="en-CA" smtClean="0"/>
              <a:t>10</a:t>
            </a:fld>
            <a:endParaRPr lang="en-CA"/>
          </a:p>
        </p:txBody>
      </p:sp>
    </p:spTree>
    <p:extLst>
      <p:ext uri="{BB962C8B-B14F-4D97-AF65-F5344CB8AC3E}">
        <p14:creationId xmlns:p14="http://schemas.microsoft.com/office/powerpoint/2010/main" val="2901238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72842CA-A972-471A-A068-CEF765AF2333}" type="slidenum">
              <a:rPr lang="en-CA" smtClean="0"/>
              <a:t>11</a:t>
            </a:fld>
            <a:endParaRPr lang="en-CA"/>
          </a:p>
        </p:txBody>
      </p:sp>
    </p:spTree>
    <p:extLst>
      <p:ext uri="{BB962C8B-B14F-4D97-AF65-F5344CB8AC3E}">
        <p14:creationId xmlns:p14="http://schemas.microsoft.com/office/powerpoint/2010/main" val="1613310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72842CA-A972-471A-A068-CEF765AF2333}" type="slidenum">
              <a:rPr lang="en-CA" smtClean="0"/>
              <a:t>12</a:t>
            </a:fld>
            <a:endParaRPr lang="en-CA"/>
          </a:p>
        </p:txBody>
      </p:sp>
    </p:spTree>
    <p:extLst>
      <p:ext uri="{BB962C8B-B14F-4D97-AF65-F5344CB8AC3E}">
        <p14:creationId xmlns:p14="http://schemas.microsoft.com/office/powerpoint/2010/main" val="3065873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72842CA-A972-471A-A068-CEF765AF2333}" type="slidenum">
              <a:rPr lang="en-CA" smtClean="0"/>
              <a:t>13</a:t>
            </a:fld>
            <a:endParaRPr lang="en-CA"/>
          </a:p>
        </p:txBody>
      </p:sp>
    </p:spTree>
    <p:extLst>
      <p:ext uri="{BB962C8B-B14F-4D97-AF65-F5344CB8AC3E}">
        <p14:creationId xmlns:p14="http://schemas.microsoft.com/office/powerpoint/2010/main" val="3665948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72842CA-A972-471A-A068-CEF765AF2333}" type="slidenum">
              <a:rPr lang="en-CA" smtClean="0"/>
              <a:t>14</a:t>
            </a:fld>
            <a:endParaRPr lang="en-CA"/>
          </a:p>
        </p:txBody>
      </p:sp>
    </p:spTree>
    <p:extLst>
      <p:ext uri="{BB962C8B-B14F-4D97-AF65-F5344CB8AC3E}">
        <p14:creationId xmlns:p14="http://schemas.microsoft.com/office/powerpoint/2010/main" val="1051672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72842CA-A972-471A-A068-CEF765AF2333}" type="slidenum">
              <a:rPr lang="en-CA" smtClean="0"/>
              <a:t>15</a:t>
            </a:fld>
            <a:endParaRPr lang="en-CA"/>
          </a:p>
        </p:txBody>
      </p:sp>
    </p:spTree>
    <p:extLst>
      <p:ext uri="{BB962C8B-B14F-4D97-AF65-F5344CB8AC3E}">
        <p14:creationId xmlns:p14="http://schemas.microsoft.com/office/powerpoint/2010/main" val="1816564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72842CA-A972-471A-A068-CEF765AF2333}" type="slidenum">
              <a:rPr lang="en-CA" smtClean="0"/>
              <a:t>3</a:t>
            </a:fld>
            <a:endParaRPr lang="en-CA"/>
          </a:p>
        </p:txBody>
      </p:sp>
    </p:spTree>
    <p:extLst>
      <p:ext uri="{BB962C8B-B14F-4D97-AF65-F5344CB8AC3E}">
        <p14:creationId xmlns:p14="http://schemas.microsoft.com/office/powerpoint/2010/main" val="275257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Now, reflect on your answers. Do you notice any patterns? Can you identify any beliefs that might hold you back? Let’s take a look at how other students answered.</a:t>
            </a:r>
            <a:endParaRPr lang="en-US"/>
          </a:p>
        </p:txBody>
      </p:sp>
      <p:sp>
        <p:nvSpPr>
          <p:cNvPr id="4" name="Slide Number Placeholder 3"/>
          <p:cNvSpPr>
            <a:spLocks noGrp="1"/>
          </p:cNvSpPr>
          <p:nvPr>
            <p:ph type="sldNum" sz="quarter" idx="5"/>
          </p:nvPr>
        </p:nvSpPr>
        <p:spPr/>
        <p:txBody>
          <a:bodyPr/>
          <a:lstStyle/>
          <a:p>
            <a:fld id="{672842CA-A972-471A-A068-CEF765AF2333}" type="slidenum">
              <a:rPr lang="en-CA" smtClean="0"/>
              <a:t>4</a:t>
            </a:fld>
            <a:endParaRPr lang="en-CA"/>
          </a:p>
        </p:txBody>
      </p:sp>
    </p:spTree>
    <p:extLst>
      <p:ext uri="{BB962C8B-B14F-4D97-AF65-F5344CB8AC3E}">
        <p14:creationId xmlns:p14="http://schemas.microsoft.com/office/powerpoint/2010/main" val="1247240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72842CA-A972-471A-A068-CEF765AF2333}" type="slidenum">
              <a:rPr lang="en-CA" smtClean="0"/>
              <a:t>5</a:t>
            </a:fld>
            <a:endParaRPr lang="en-CA"/>
          </a:p>
        </p:txBody>
      </p:sp>
    </p:spTree>
    <p:extLst>
      <p:ext uri="{BB962C8B-B14F-4D97-AF65-F5344CB8AC3E}">
        <p14:creationId xmlns:p14="http://schemas.microsoft.com/office/powerpoint/2010/main" val="1428876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72842CA-A972-471A-A068-CEF765AF2333}" type="slidenum">
              <a:rPr lang="en-CA" smtClean="0"/>
              <a:t>6</a:t>
            </a:fld>
            <a:endParaRPr lang="en-CA"/>
          </a:p>
        </p:txBody>
      </p:sp>
    </p:spTree>
    <p:extLst>
      <p:ext uri="{BB962C8B-B14F-4D97-AF65-F5344CB8AC3E}">
        <p14:creationId xmlns:p14="http://schemas.microsoft.com/office/powerpoint/2010/main" val="2322122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72842CA-A972-471A-A068-CEF765AF2333}" type="slidenum">
              <a:rPr lang="en-CA" smtClean="0"/>
              <a:t>7</a:t>
            </a:fld>
            <a:endParaRPr lang="en-CA"/>
          </a:p>
        </p:txBody>
      </p:sp>
    </p:spTree>
    <p:extLst>
      <p:ext uri="{BB962C8B-B14F-4D97-AF65-F5344CB8AC3E}">
        <p14:creationId xmlns:p14="http://schemas.microsoft.com/office/powerpoint/2010/main" val="2679708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72842CA-A972-471A-A068-CEF765AF2333}" type="slidenum">
              <a:rPr lang="en-CA" smtClean="0"/>
              <a:t>8</a:t>
            </a:fld>
            <a:endParaRPr lang="en-CA"/>
          </a:p>
        </p:txBody>
      </p:sp>
    </p:spTree>
    <p:extLst>
      <p:ext uri="{BB962C8B-B14F-4D97-AF65-F5344CB8AC3E}">
        <p14:creationId xmlns:p14="http://schemas.microsoft.com/office/powerpoint/2010/main" val="1247240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72842CA-A972-471A-A068-CEF765AF2333}" type="slidenum">
              <a:rPr lang="en-CA" smtClean="0"/>
              <a:t>9</a:t>
            </a:fld>
            <a:endParaRPr lang="en-CA"/>
          </a:p>
        </p:txBody>
      </p:sp>
    </p:spTree>
    <p:extLst>
      <p:ext uri="{BB962C8B-B14F-4D97-AF65-F5344CB8AC3E}">
        <p14:creationId xmlns:p14="http://schemas.microsoft.com/office/powerpoint/2010/main" val="1149088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8131172" y="7"/>
            <a:ext cx="4060833" cy="270742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800">
                <a:solidFill>
                  <a:schemeClr val="lt1"/>
                </a:solidFill>
                <a:latin typeface="+mj-lt"/>
              </a:defRPr>
            </a:lvl1pPr>
            <a:lvl2pPr lvl="1" rtl="0">
              <a:lnSpc>
                <a:spcPct val="100000"/>
              </a:lnSpc>
              <a:spcBef>
                <a:spcPts val="0"/>
              </a:spcBef>
              <a:spcAft>
                <a:spcPts val="0"/>
              </a:spcAft>
              <a:buClr>
                <a:schemeClr val="lt1"/>
              </a:buClr>
              <a:buSzPts val="2100"/>
              <a:buNone/>
              <a:defRPr sz="2800">
                <a:solidFill>
                  <a:schemeClr val="lt1"/>
                </a:solidFill>
              </a:defRPr>
            </a:lvl2pPr>
            <a:lvl3pPr lvl="2" rtl="0">
              <a:lnSpc>
                <a:spcPct val="100000"/>
              </a:lnSpc>
              <a:spcBef>
                <a:spcPts val="0"/>
              </a:spcBef>
              <a:spcAft>
                <a:spcPts val="0"/>
              </a:spcAft>
              <a:buClr>
                <a:schemeClr val="lt1"/>
              </a:buClr>
              <a:buSzPts val="2100"/>
              <a:buNone/>
              <a:defRPr sz="2800">
                <a:solidFill>
                  <a:schemeClr val="lt1"/>
                </a:solidFill>
              </a:defRPr>
            </a:lvl3pPr>
            <a:lvl4pPr lvl="3" rtl="0">
              <a:lnSpc>
                <a:spcPct val="100000"/>
              </a:lnSpc>
              <a:spcBef>
                <a:spcPts val="0"/>
              </a:spcBef>
              <a:spcAft>
                <a:spcPts val="0"/>
              </a:spcAft>
              <a:buClr>
                <a:schemeClr val="lt1"/>
              </a:buClr>
              <a:buSzPts val="2100"/>
              <a:buNone/>
              <a:defRPr sz="2800">
                <a:solidFill>
                  <a:schemeClr val="lt1"/>
                </a:solidFill>
              </a:defRPr>
            </a:lvl4pPr>
            <a:lvl5pPr lvl="4" rtl="0">
              <a:lnSpc>
                <a:spcPct val="100000"/>
              </a:lnSpc>
              <a:spcBef>
                <a:spcPts val="0"/>
              </a:spcBef>
              <a:spcAft>
                <a:spcPts val="0"/>
              </a:spcAft>
              <a:buClr>
                <a:schemeClr val="lt1"/>
              </a:buClr>
              <a:buSzPts val="2100"/>
              <a:buNone/>
              <a:defRPr sz="2800">
                <a:solidFill>
                  <a:schemeClr val="lt1"/>
                </a:solidFill>
              </a:defRPr>
            </a:lvl5pPr>
            <a:lvl6pPr lvl="5" rtl="0">
              <a:lnSpc>
                <a:spcPct val="100000"/>
              </a:lnSpc>
              <a:spcBef>
                <a:spcPts val="0"/>
              </a:spcBef>
              <a:spcAft>
                <a:spcPts val="0"/>
              </a:spcAft>
              <a:buClr>
                <a:schemeClr val="lt1"/>
              </a:buClr>
              <a:buSzPts val="2100"/>
              <a:buNone/>
              <a:defRPr sz="2800">
                <a:solidFill>
                  <a:schemeClr val="lt1"/>
                </a:solidFill>
              </a:defRPr>
            </a:lvl6pPr>
            <a:lvl7pPr lvl="6" rtl="0">
              <a:lnSpc>
                <a:spcPct val="100000"/>
              </a:lnSpc>
              <a:spcBef>
                <a:spcPts val="0"/>
              </a:spcBef>
              <a:spcAft>
                <a:spcPts val="0"/>
              </a:spcAft>
              <a:buClr>
                <a:schemeClr val="lt1"/>
              </a:buClr>
              <a:buSzPts val="2100"/>
              <a:buNone/>
              <a:defRPr sz="2800">
                <a:solidFill>
                  <a:schemeClr val="lt1"/>
                </a:solidFill>
              </a:defRPr>
            </a:lvl7pPr>
            <a:lvl8pPr lvl="7" rtl="0">
              <a:lnSpc>
                <a:spcPct val="100000"/>
              </a:lnSpc>
              <a:spcBef>
                <a:spcPts val="0"/>
              </a:spcBef>
              <a:spcAft>
                <a:spcPts val="0"/>
              </a:spcAft>
              <a:buClr>
                <a:schemeClr val="lt1"/>
              </a:buClr>
              <a:buSzPts val="2100"/>
              <a:buNone/>
              <a:defRPr sz="2800">
                <a:solidFill>
                  <a:schemeClr val="lt1"/>
                </a:solidFill>
              </a:defRPr>
            </a:lvl8pPr>
            <a:lvl9pPr lvl="8" rtl="0">
              <a:lnSpc>
                <a:spcPct val="100000"/>
              </a:lnSpc>
              <a:spcBef>
                <a:spcPts val="0"/>
              </a:spcBef>
              <a:spcAft>
                <a:spcPts val="0"/>
              </a:spcAft>
              <a:buClr>
                <a:schemeClr val="lt1"/>
              </a:buClr>
              <a:buSzPts val="2100"/>
              <a:buNone/>
              <a:defRPr sz="2800">
                <a:solidFill>
                  <a:schemeClr val="lt1"/>
                </a:solidFill>
              </a:defRPr>
            </a:lvl9pPr>
          </a:lstStyle>
          <a:p>
            <a:endParaRPr/>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23A90-7089-DE46-9412-4B73C5A3C6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F4EBE8D-2D0E-D84A-8FDF-1AD803A1A85A}"/>
              </a:ext>
            </a:extLst>
          </p:cNvPr>
          <p:cNvSpPr/>
          <p:nvPr userDrawn="1"/>
        </p:nvSpPr>
        <p:spPr>
          <a:xfrm>
            <a:off x="0" y="4357687"/>
            <a:ext cx="12192000" cy="159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1456E64-57CB-7C49-98AC-D8B0B1DCBD13}"/>
              </a:ext>
            </a:extLst>
          </p:cNvPr>
          <p:cNvSpPr>
            <a:spLocks noGrp="1"/>
          </p:cNvSpPr>
          <p:nvPr>
            <p:ph type="ctrTitle" hasCustomPrompt="1"/>
          </p:nvPr>
        </p:nvSpPr>
        <p:spPr>
          <a:xfrm>
            <a:off x="219456" y="4498847"/>
            <a:ext cx="11716512" cy="1210299"/>
          </a:xfrm>
        </p:spPr>
        <p:txBody>
          <a:bodyPr>
            <a:normAutofit fontScale="90000"/>
          </a:bodyPr>
          <a:lstStyle>
            <a:lvl1pPr>
              <a:defRPr/>
            </a:lvl1pPr>
          </a:lstStyle>
          <a:p>
            <a:pPr algn="l"/>
            <a:r>
              <a:rPr lang="en-US" sz="4400" b="1">
                <a:solidFill>
                  <a:srgbClr val="1F1933"/>
                </a:solidFill>
                <a:latin typeface="Frutiger LT Std 55 Roman" panose="020B0602020204020204" pitchFamily="34" charset="0"/>
              </a:rPr>
              <a:t>BOOK TITLE</a:t>
            </a:r>
            <a:br>
              <a:rPr lang="en-US" sz="4400" b="1">
                <a:solidFill>
                  <a:srgbClr val="1F1933"/>
                </a:solidFill>
                <a:latin typeface="Frutiger LT Std 55 Roman" panose="020B0602020204020204" pitchFamily="34" charset="0"/>
              </a:rPr>
            </a:br>
            <a:r>
              <a:rPr lang="en-US" sz="3300" b="1">
                <a:solidFill>
                  <a:srgbClr val="1F1933"/>
                </a:solidFill>
                <a:latin typeface="Frutiger LT Std 55 Roman" panose="020B0602020204020204" pitchFamily="34" charset="0"/>
              </a:rPr>
              <a:t>Chapter # - Chapter Title</a:t>
            </a:r>
          </a:p>
        </p:txBody>
      </p:sp>
    </p:spTree>
    <p:extLst>
      <p:ext uri="{BB962C8B-B14F-4D97-AF65-F5344CB8AC3E}">
        <p14:creationId xmlns:p14="http://schemas.microsoft.com/office/powerpoint/2010/main" val="365573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7814C-58F6-43DA-AC99-1DDE8A7EC0FF}"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9ECC9-5002-4B36-ABB8-6EEBED91224A}" type="slidenum">
              <a:rPr lang="en-US" smtClean="0"/>
              <a:t>‹#›</a:t>
            </a:fld>
            <a:endParaRPr lang="en-US"/>
          </a:p>
        </p:txBody>
      </p:sp>
    </p:spTree>
    <p:extLst>
      <p:ext uri="{BB962C8B-B14F-4D97-AF65-F5344CB8AC3E}">
        <p14:creationId xmlns:p14="http://schemas.microsoft.com/office/powerpoint/2010/main" val="422993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r>
              <a:rPr lang="en-US"/>
              <a:t>Click to edit Master title style</a:t>
            </a:r>
            <a:endParaRPr/>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438146" lvl="0" indent="-285750" rtl="0">
              <a:spcBef>
                <a:spcPts val="0"/>
              </a:spcBef>
              <a:spcAft>
                <a:spcPts val="0"/>
              </a:spcAft>
              <a:buClrTx/>
              <a:buSzPts val="1800"/>
              <a:buFont typeface="Arial" panose="020B0604020202020204" pitchFamily="34" charset="0"/>
              <a:buChar char="•"/>
              <a:defRPr>
                <a:solidFill>
                  <a:srgbClr val="080808"/>
                </a:solidFill>
                <a:latin typeface="+mn-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endParaRPr lang="en-US"/>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533387" lvl="0" indent="-38099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atin typeface="+mj-lt"/>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43" name="Google Shape;43;p7"/>
          <p:cNvSpPr txBox="1">
            <a:spLocks noGrp="1"/>
          </p:cNvSpPr>
          <p:nvPr>
            <p:ph type="body" idx="1"/>
          </p:nvPr>
        </p:nvSpPr>
        <p:spPr>
          <a:xfrm>
            <a:off x="415600" y="1954405"/>
            <a:ext cx="3744000" cy="41376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Clr>
                <a:schemeClr val="bg1"/>
              </a:buClr>
              <a:buSzPts val="1200"/>
              <a:buChar char="●"/>
              <a:defRPr sz="1600">
                <a:solidFill>
                  <a:schemeClr val="bg1"/>
                </a:solidFill>
                <a:latin typeface="+mj-lt"/>
              </a:defRPr>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44" name="Google Shape;44;p7"/>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endParaRPr/>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8131172" y="7"/>
            <a:ext cx="4060833" cy="2707427"/>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71" name="Google Shape;71;p11"/>
          <p:cNvSpPr txBox="1">
            <a:spLocks noGrp="1"/>
          </p:cNvSpPr>
          <p:nvPr>
            <p:ph type="title" hasCustomPrompt="1"/>
          </p:nvPr>
        </p:nvSpPr>
        <p:spPr>
          <a:xfrm>
            <a:off x="415600" y="1674733"/>
            <a:ext cx="11360800" cy="2707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6000">
                <a:solidFill>
                  <a:schemeClr val="lt1"/>
                </a:solidFill>
                <a:latin typeface="+mj-lt"/>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t>xx%</a:t>
            </a:r>
          </a:p>
        </p:txBody>
      </p:sp>
      <p:sp>
        <p:nvSpPr>
          <p:cNvPr id="72" name="Google Shape;72;p11"/>
          <p:cNvSpPr txBox="1">
            <a:spLocks noGrp="1"/>
          </p:cNvSpPr>
          <p:nvPr>
            <p:ph type="body" idx="1"/>
          </p:nvPr>
        </p:nvSpPr>
        <p:spPr>
          <a:xfrm>
            <a:off x="415600" y="4492300"/>
            <a:ext cx="11360800" cy="17092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Clr>
                <a:schemeClr val="lt1"/>
              </a:buClr>
              <a:buSzPts val="1800"/>
              <a:buChar char="●"/>
              <a:defRPr>
                <a:solidFill>
                  <a:schemeClr val="lt1"/>
                </a:solidFill>
                <a:latin typeface="+mj-lt"/>
              </a:defRPr>
            </a:lvl1pPr>
            <a:lvl2pPr marL="1219170" lvl="1" indent="-423323" algn="ctr" rtl="0">
              <a:spcBef>
                <a:spcPts val="0"/>
              </a:spcBef>
              <a:spcAft>
                <a:spcPts val="0"/>
              </a:spcAft>
              <a:buClr>
                <a:schemeClr val="lt1"/>
              </a:buClr>
              <a:buSzPts val="1400"/>
              <a:buChar char="○"/>
              <a:defRPr>
                <a:solidFill>
                  <a:schemeClr val="lt1"/>
                </a:solidFill>
              </a:defRPr>
            </a:lvl2pPr>
            <a:lvl3pPr marL="1828754" lvl="2" indent="-423323" algn="ctr" rtl="0">
              <a:spcBef>
                <a:spcPts val="0"/>
              </a:spcBef>
              <a:spcAft>
                <a:spcPts val="0"/>
              </a:spcAft>
              <a:buClr>
                <a:schemeClr val="lt1"/>
              </a:buClr>
              <a:buSzPts val="1400"/>
              <a:buChar char="■"/>
              <a:defRPr>
                <a:solidFill>
                  <a:schemeClr val="lt1"/>
                </a:solidFill>
              </a:defRPr>
            </a:lvl3pPr>
            <a:lvl4pPr marL="2438339" lvl="3" indent="-423323" algn="ctr" rtl="0">
              <a:spcBef>
                <a:spcPts val="0"/>
              </a:spcBef>
              <a:spcAft>
                <a:spcPts val="0"/>
              </a:spcAft>
              <a:buClr>
                <a:schemeClr val="lt1"/>
              </a:buClr>
              <a:buSzPts val="1400"/>
              <a:buChar char="●"/>
              <a:defRPr>
                <a:solidFill>
                  <a:schemeClr val="lt1"/>
                </a:solidFill>
              </a:defRPr>
            </a:lvl4pPr>
            <a:lvl5pPr marL="3047924" lvl="4" indent="-423323" algn="ctr" rtl="0">
              <a:spcBef>
                <a:spcPts val="0"/>
              </a:spcBef>
              <a:spcAft>
                <a:spcPts val="0"/>
              </a:spcAft>
              <a:buClr>
                <a:schemeClr val="lt1"/>
              </a:buClr>
              <a:buSzPts val="1400"/>
              <a:buChar char="○"/>
              <a:defRPr>
                <a:solidFill>
                  <a:schemeClr val="lt1"/>
                </a:solidFill>
              </a:defRPr>
            </a:lvl5pPr>
            <a:lvl6pPr marL="3657509" lvl="5" indent="-423323" algn="ctr" rtl="0">
              <a:spcBef>
                <a:spcPts val="0"/>
              </a:spcBef>
              <a:spcAft>
                <a:spcPts val="0"/>
              </a:spcAft>
              <a:buClr>
                <a:schemeClr val="lt1"/>
              </a:buClr>
              <a:buSzPts val="1400"/>
              <a:buChar char="■"/>
              <a:defRPr>
                <a:solidFill>
                  <a:schemeClr val="lt1"/>
                </a:solidFill>
              </a:defRPr>
            </a:lvl6pPr>
            <a:lvl7pPr marL="4267093" lvl="6" indent="-423323" algn="ctr" rtl="0">
              <a:spcBef>
                <a:spcPts val="0"/>
              </a:spcBef>
              <a:spcAft>
                <a:spcPts val="0"/>
              </a:spcAft>
              <a:buClr>
                <a:schemeClr val="lt1"/>
              </a:buClr>
              <a:buSzPts val="1400"/>
              <a:buChar char="●"/>
              <a:defRPr>
                <a:solidFill>
                  <a:schemeClr val="lt1"/>
                </a:solidFill>
              </a:defRPr>
            </a:lvl7pPr>
            <a:lvl8pPr marL="4876678" lvl="7" indent="-423323" algn="ctr" rtl="0">
              <a:spcBef>
                <a:spcPts val="0"/>
              </a:spcBef>
              <a:spcAft>
                <a:spcPts val="0"/>
              </a:spcAft>
              <a:buClr>
                <a:schemeClr val="lt1"/>
              </a:buClr>
              <a:buSzPts val="1400"/>
              <a:buChar char="○"/>
              <a:defRPr>
                <a:solidFill>
                  <a:schemeClr val="lt1"/>
                </a:solidFill>
              </a:defRPr>
            </a:lvl8pPr>
            <a:lvl9pPr marL="5486263" lvl="8" indent="-423323" algn="ctr" rtl="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a:latin typeface="+mj-lt"/>
              </a:rPr>
            </a:br>
            <a:endParaRPr/>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a:latin typeface="+mj-lt"/>
              </a:rPr>
            </a:br>
            <a:endParaRPr/>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3_EF3A246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nc-sa/4.0/"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24_9DA66AF3.xm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s://ecampusontario.pressbooks.pub/orgbuscommunication/chapter/ways-the-switch-up-your-writing-process/" TargetMode="External"/></Relationships>
</file>

<file path=ppt/slides/_rels/slide11.xml.rels><?xml version="1.0" encoding="UTF-8" standalone="yes"?>
<Relationships xmlns="http://schemas.openxmlformats.org/package/2006/relationships"><Relationship Id="rId3" Type="http://schemas.microsoft.com/office/2018/10/relationships/comments" Target="../comments/modernComment_129_2805D9A.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hyperlink" Target="https://www.stayfocusd.com/" TargetMode="External"/><Relationship Id="rId5" Type="http://schemas.openxmlformats.org/officeDocument/2006/relationships/hyperlink" Target="https://www.focusboosterapp.com/" TargetMode="External"/><Relationship Id="rId4" Type="http://schemas.openxmlformats.org/officeDocument/2006/relationships/hyperlink" Target="https://freedom.to/"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https://unsplash.com/license" TargetMode="External"/><Relationship Id="rId5" Type="http://schemas.openxmlformats.org/officeDocument/2006/relationships/hyperlink" Target="https://unsplash.com/@lilartsy" TargetMode="External"/><Relationship Id="rId4" Type="http://schemas.openxmlformats.org/officeDocument/2006/relationships/hyperlink" Target="https://unsplash.com/photos/64sfnAN2AwQ"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2_4C1E0D66.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1B_631F08B7.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1C_DD9D7E78.xml"/><Relationship Id="rId7" Type="http://schemas.openxmlformats.org/officeDocument/2006/relationships/hyperlink" Target="https://pixabay.com/service/license/"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s://pixabay.com/users/fotografierende-4558536/" TargetMode="External"/><Relationship Id="rId5" Type="http://schemas.openxmlformats.org/officeDocument/2006/relationships/hyperlink" Target="https://pixabay.com/photos/write-notebook-pen-hand-paper-4491416/" TargetMode="Externa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22_23714108.xml"/><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s://pixabay.com/service/license/" TargetMode="External"/><Relationship Id="rId5" Type="http://schemas.openxmlformats.org/officeDocument/2006/relationships/hyperlink" Target="https://pixabay.com/users/absolutvision-6158753/" TargetMode="External"/><Relationship Id="rId4" Type="http://schemas.openxmlformats.org/officeDocument/2006/relationships/hyperlink" Target="https://pixabay.com/photos/smiley-emoticon-anger-angry-297910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797467" y="2366963"/>
            <a:ext cx="10962800" cy="1118400"/>
          </a:xfrm>
          <a:prstGeom prst="rect">
            <a:avLst/>
          </a:prstGeom>
        </p:spPr>
        <p:txBody>
          <a:bodyPr spcFirstLastPara="1" wrap="square" lIns="121900" tIns="121900" rIns="121900" bIns="121900" anchor="b" anchorCtr="0">
            <a:normAutofit fontScale="90000"/>
          </a:bodyPr>
          <a:lstStyle/>
          <a:p>
            <a:pPr algn="r"/>
            <a:r>
              <a:rPr lang="en-CA" dirty="0"/>
              <a:t>Organizational Business Communication</a:t>
            </a:r>
          </a:p>
        </p:txBody>
      </p:sp>
      <p:sp>
        <p:nvSpPr>
          <p:cNvPr id="81" name="Google Shape;81;p13"/>
          <p:cNvSpPr txBox="1">
            <a:spLocks noGrp="1"/>
          </p:cNvSpPr>
          <p:nvPr>
            <p:ph type="subTitle" idx="1"/>
          </p:nvPr>
        </p:nvSpPr>
        <p:spPr>
          <a:xfrm>
            <a:off x="362857" y="3621217"/>
            <a:ext cx="11684000" cy="577200"/>
          </a:xfrm>
          <a:prstGeom prst="rect">
            <a:avLst/>
          </a:prstGeom>
        </p:spPr>
        <p:txBody>
          <a:bodyPr spcFirstLastPara="1" wrap="square" lIns="121900" tIns="121900" rIns="121900" bIns="121900" anchor="t" anchorCtr="0">
            <a:noAutofit/>
          </a:bodyPr>
          <a:lstStyle/>
          <a:p>
            <a:pPr marL="0" indent="0" algn="r">
              <a:lnSpc>
                <a:spcPct val="80000"/>
              </a:lnSpc>
              <a:buSzPts val="1018"/>
            </a:pPr>
            <a:r>
              <a:rPr lang="en-CA" sz="3600" dirty="0"/>
              <a:t>Chapter 1: Your Writing Beliefs and the Writing Process</a:t>
            </a: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797451" y="6019030"/>
            <a:ext cx="10597099" cy="592669"/>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4">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91433" tIns="45700" rIns="91433" bIns="45700" anchor="t" anchorCtr="0">
              <a:noAutofit/>
            </a:bodyPr>
            <a:lstStyle/>
            <a:p>
              <a:r>
                <a:rPr lang="en" sz="1467">
                  <a:solidFill>
                    <a:schemeClr val="bg1"/>
                  </a:solidFill>
                  <a:ea typeface="Calibri"/>
                  <a:cs typeface="Calibri"/>
                  <a:sym typeface="Calibri"/>
                </a:rPr>
                <a:t>Unless otherwise noted, this work is licensed under a </a:t>
              </a:r>
              <a:r>
                <a:rPr lang="en" sz="1467">
                  <a:solidFill>
                    <a:schemeClr val="bg1"/>
                  </a:solidFill>
                  <a:ea typeface="Calibri"/>
                  <a:cs typeface="Calibri"/>
                  <a:sym typeface="Calibri"/>
                  <a:hlinkClick r:id="rId5">
                    <a:extLst>
                      <a:ext uri="{A12FA001-AC4F-418D-AE19-62706E023703}">
                        <ahyp:hlinkClr xmlns:ahyp="http://schemas.microsoft.com/office/drawing/2018/hyperlinkcolor" val="tx"/>
                      </a:ext>
                    </a:extLst>
                  </a:hlinkClick>
                </a:rPr>
                <a:t>Creative Commons </a:t>
              </a:r>
              <a:r>
                <a:rPr lang="en-US" sz="1467">
                  <a:solidFill>
                    <a:schemeClr val="bg1"/>
                  </a:solidFill>
                  <a:ea typeface="Calibri"/>
                  <a:cs typeface="Calibri"/>
                  <a:sym typeface="Calibri"/>
                  <a:hlinkClick r:id="rId5">
                    <a:extLst>
                      <a:ext uri="{A12FA001-AC4F-418D-AE19-62706E023703}">
                        <ahyp:hlinkClr xmlns:ahyp="http://schemas.microsoft.com/office/drawing/2018/hyperlinkcolor" val="tx"/>
                      </a:ext>
                    </a:extLst>
                  </a:hlinkClick>
                </a:rPr>
                <a:t>Attribution-NonCommercial-ShareAlike 4.0 International (CC BY-NC-SA 4.0)</a:t>
              </a:r>
              <a:r>
                <a:rPr lang="en-US" sz="1467">
                  <a:solidFill>
                    <a:schemeClr val="bg1"/>
                  </a:solidFill>
                  <a:ea typeface="Calibri"/>
                  <a:cs typeface="Calibri"/>
                  <a:sym typeface="Calibri"/>
                </a:rPr>
                <a:t> license</a:t>
              </a:r>
              <a:r>
                <a:rPr lang="en" sz="1467">
                  <a:solidFill>
                    <a:schemeClr val="bg1"/>
                  </a:solidFill>
                  <a:ea typeface="Calibri"/>
                  <a:cs typeface="Calibri"/>
                  <a:sym typeface="Calibri"/>
                </a:rPr>
                <a:t>. Feel free to use, modify, reuse or redistribute any portion of this presentation.</a:t>
              </a:r>
              <a:endParaRPr sz="1467">
                <a:solidFill>
                  <a:schemeClr val="bg1"/>
                </a:solidFill>
                <a:ea typeface="Calibri"/>
                <a:cs typeface="Calibri"/>
                <a:sym typeface="Calibri"/>
              </a:endParaRPr>
            </a:p>
          </p:txBody>
        </p:sp>
      </p:grpSp>
    </p:spTree>
    <p:extLst>
      <p:ext uri="{BB962C8B-B14F-4D97-AF65-F5344CB8AC3E}">
        <p14:creationId xmlns:p14="http://schemas.microsoft.com/office/powerpoint/2010/main" val="4013565025"/>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1.7 Ways the Switch Up Your Writing Process – Pre-Writing</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608965" indent="-457200">
              <a:buFont typeface="+mj-lt"/>
              <a:buAutoNum type="arabicPeriod"/>
            </a:pPr>
            <a:r>
              <a:rPr lang="en-CA" sz="2000" dirty="0">
                <a:solidFill>
                  <a:schemeClr val="tx1">
                    <a:lumMod val="50000"/>
                  </a:schemeClr>
                </a:solidFill>
              </a:rPr>
              <a:t>Review the assignment prompt; List 5 key success steps; Create a timeline for completion. </a:t>
            </a:r>
            <a:r>
              <a:rPr lang="en-CA" sz="2000" dirty="0">
                <a:solidFill>
                  <a:schemeClr val="accent5"/>
                </a:solidFill>
                <a:hlinkClick r:id="rId4">
                  <a:extLst>
                    <a:ext uri="{A12FA001-AC4F-418D-AE19-62706E023703}">
                      <ahyp:hlinkClr xmlns:ahyp="http://schemas.microsoft.com/office/drawing/2018/hyperlinkcolor" val="tx"/>
                    </a:ext>
                  </a:extLst>
                </a:hlinkClick>
              </a:rPr>
              <a:t>Visit this section for more information.</a:t>
            </a:r>
            <a:endParaRPr lang="en-CA" sz="2000">
              <a:solidFill>
                <a:schemeClr val="accent5"/>
              </a:solidFill>
            </a:endParaRPr>
          </a:p>
          <a:p>
            <a:pPr marL="608965" indent="-457200">
              <a:buFont typeface="+mj-lt"/>
              <a:buAutoNum type="arabicPeriod"/>
            </a:pPr>
            <a:r>
              <a:rPr lang="en-CA" sz="2000" dirty="0">
                <a:solidFill>
                  <a:schemeClr val="tx1">
                    <a:lumMod val="50000"/>
                  </a:schemeClr>
                </a:solidFill>
              </a:rPr>
              <a:t>Engage in physical activity for brainstorming.</a:t>
            </a:r>
          </a:p>
          <a:p>
            <a:pPr marL="608965" indent="-457200">
              <a:buFont typeface="+mj-lt"/>
              <a:buAutoNum type="arabicPeriod"/>
            </a:pPr>
            <a:r>
              <a:rPr lang="en-CA" sz="2000" dirty="0">
                <a:solidFill>
                  <a:schemeClr val="tx1">
                    <a:lumMod val="50000"/>
                  </a:schemeClr>
                </a:solidFill>
              </a:rPr>
              <a:t>Create an outline for your work.</a:t>
            </a:r>
          </a:p>
          <a:p>
            <a:pPr marL="608965" indent="-457200">
              <a:buFont typeface="+mj-lt"/>
              <a:buAutoNum type="arabicPeriod"/>
            </a:pPr>
            <a:r>
              <a:rPr lang="en-CA" sz="2000" dirty="0">
                <a:solidFill>
                  <a:schemeClr val="tx1">
                    <a:lumMod val="50000"/>
                  </a:schemeClr>
                </a:solidFill>
              </a:rPr>
              <a:t>Use brainstorming (mind mapping, bubble maps, etc.).</a:t>
            </a:r>
          </a:p>
          <a:p>
            <a:pPr marL="608965" indent="-457200">
              <a:buFont typeface="+mj-lt"/>
              <a:buAutoNum type="arabicPeriod"/>
            </a:pPr>
            <a:r>
              <a:rPr lang="en-CA" sz="2000" dirty="0">
                <a:solidFill>
                  <a:schemeClr val="tx1">
                    <a:lumMod val="50000"/>
                  </a:schemeClr>
                </a:solidFill>
              </a:rPr>
              <a:t>Try illustrating your project visually. Connect ideas and thoughts with lines.</a:t>
            </a:r>
          </a:p>
          <a:p>
            <a:pPr marL="608965" indent="-457200">
              <a:buFont typeface="+mj-lt"/>
              <a:buAutoNum type="arabicPeriod"/>
            </a:pPr>
            <a:r>
              <a:rPr lang="en-CA" sz="2000" dirty="0">
                <a:solidFill>
                  <a:schemeClr val="tx1">
                    <a:lumMod val="50000"/>
                  </a:schemeClr>
                </a:solidFill>
              </a:rPr>
              <a:t>Read a similar document to get ideas.</a:t>
            </a:r>
          </a:p>
          <a:p>
            <a:pPr marL="608965" indent="-457200">
              <a:buFont typeface="+mj-lt"/>
              <a:buAutoNum type="arabicPeriod"/>
            </a:pPr>
            <a:r>
              <a:rPr lang="en-CA" sz="2000" dirty="0">
                <a:solidFill>
                  <a:schemeClr val="tx1">
                    <a:lumMod val="50000"/>
                  </a:schemeClr>
                </a:solidFill>
              </a:rPr>
              <a:t>Talk about your writing task with a friend.</a:t>
            </a:r>
          </a:p>
          <a:p>
            <a:pPr marL="608965" indent="-457200">
              <a:buFont typeface="+mj-lt"/>
              <a:buAutoNum type="arabicPeriod"/>
            </a:pPr>
            <a:r>
              <a:rPr lang="en-CA" sz="2000" dirty="0">
                <a:solidFill>
                  <a:schemeClr val="tx1">
                    <a:lumMod val="50000"/>
                  </a:schemeClr>
                </a:solidFill>
              </a:rPr>
              <a:t>Represent your writing task visually. Sometimes creating a comic strip or series of doodles helps you to figure out where to start.</a:t>
            </a:r>
          </a:p>
          <a:p>
            <a:pPr marL="151765" indent="0">
              <a:buNone/>
            </a:pPr>
            <a:endParaRPr lang="en-CA" sz="2000">
              <a:solidFill>
                <a:schemeClr val="tx1">
                  <a:lumMod val="50000"/>
                </a:schemeClr>
              </a:solidFill>
            </a:endParaRPr>
          </a:p>
        </p:txBody>
      </p:sp>
    </p:spTree>
    <p:extLst>
      <p:ext uri="{BB962C8B-B14F-4D97-AF65-F5344CB8AC3E}">
        <p14:creationId xmlns:p14="http://schemas.microsoft.com/office/powerpoint/2010/main" val="2644929267"/>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1.7 Ways the Switch Up Your Writing Process – Writing</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608965" indent="-457200">
              <a:buFont typeface="+mj-lt"/>
              <a:buAutoNum type="arabicPeriod"/>
            </a:pPr>
            <a:r>
              <a:rPr lang="en-CA" sz="2000" dirty="0">
                <a:solidFill>
                  <a:schemeClr val="tx1">
                    <a:lumMod val="50000"/>
                  </a:schemeClr>
                </a:solidFill>
              </a:rPr>
              <a:t>Turn off the computer screen to write without distractions.</a:t>
            </a:r>
          </a:p>
          <a:p>
            <a:pPr marL="608965" indent="-457200">
              <a:buFont typeface="+mj-lt"/>
              <a:buAutoNum type="arabicPeriod"/>
            </a:pPr>
            <a:r>
              <a:rPr lang="en-CA" sz="2000" dirty="0">
                <a:solidFill>
                  <a:schemeClr val="tx1">
                    <a:lumMod val="50000"/>
                  </a:schemeClr>
                </a:solidFill>
              </a:rPr>
              <a:t>Use the voice recorder in your phone to record yourself describing what you want to write about as if to a friend.</a:t>
            </a:r>
          </a:p>
          <a:p>
            <a:pPr marL="608965" indent="-457200">
              <a:buFont typeface="+mj-lt"/>
              <a:buAutoNum type="arabicPeriod"/>
            </a:pPr>
            <a:r>
              <a:rPr lang="en-CA" sz="2000" dirty="0">
                <a:solidFill>
                  <a:schemeClr val="tx1">
                    <a:lumMod val="50000"/>
                  </a:schemeClr>
                </a:solidFill>
              </a:rPr>
              <a:t>Create an imaginary conversation among your sources.</a:t>
            </a:r>
          </a:p>
          <a:p>
            <a:pPr marL="608965" indent="-457200">
              <a:buFont typeface="+mj-lt"/>
              <a:buAutoNum type="arabicPeriod"/>
            </a:pPr>
            <a:r>
              <a:rPr lang="en-CA" sz="2000" dirty="0">
                <a:solidFill>
                  <a:schemeClr val="tx1">
                    <a:lumMod val="50000"/>
                  </a:schemeClr>
                </a:solidFill>
              </a:rPr>
              <a:t>Practice free-writing with a timer and no editing.</a:t>
            </a:r>
          </a:p>
          <a:p>
            <a:pPr marL="608965" indent="-457200">
              <a:buFont typeface="+mj-lt"/>
              <a:buAutoNum type="arabicPeriod"/>
            </a:pPr>
            <a:r>
              <a:rPr lang="en-CA" sz="2000" dirty="0">
                <a:solidFill>
                  <a:schemeClr val="tx1">
                    <a:lumMod val="50000"/>
                  </a:schemeClr>
                </a:solidFill>
              </a:rPr>
              <a:t>Schedule a time each day to write and put it in your calendar.</a:t>
            </a:r>
          </a:p>
          <a:p>
            <a:pPr marL="608965" indent="-457200">
              <a:buFont typeface="+mj-lt"/>
              <a:buAutoNum type="arabicPeriod"/>
            </a:pPr>
            <a:r>
              <a:rPr lang="en-CA" sz="2000" dirty="0">
                <a:solidFill>
                  <a:schemeClr val="tx1">
                    <a:lumMod val="50000"/>
                  </a:schemeClr>
                </a:solidFill>
              </a:rPr>
              <a:t>Try the Pomodoro Technique.</a:t>
            </a:r>
          </a:p>
          <a:p>
            <a:pPr marL="608965" indent="-457200">
              <a:buFont typeface="+mj-lt"/>
              <a:buAutoNum type="arabicPeriod"/>
            </a:pPr>
            <a:r>
              <a:rPr lang="en-CA" sz="2000" dirty="0">
                <a:solidFill>
                  <a:schemeClr val="tx1">
                    <a:lumMod val="50000"/>
                  </a:schemeClr>
                </a:solidFill>
              </a:rPr>
              <a:t>Utilize website blocking tools (e.g., </a:t>
            </a:r>
            <a:r>
              <a:rPr lang="en-CA" sz="2000" dirty="0">
                <a:solidFill>
                  <a:schemeClr val="accent5"/>
                </a:solidFill>
                <a:hlinkClick r:id="rId4">
                  <a:extLst>
                    <a:ext uri="{A12FA001-AC4F-418D-AE19-62706E023703}">
                      <ahyp:hlinkClr xmlns:ahyp="http://schemas.microsoft.com/office/drawing/2018/hyperlinkcolor" val="tx"/>
                    </a:ext>
                  </a:extLst>
                </a:hlinkClick>
              </a:rPr>
              <a:t>Freedom</a:t>
            </a:r>
            <a:r>
              <a:rPr lang="en-CA" sz="2000" dirty="0">
                <a:solidFill>
                  <a:schemeClr val="tx1">
                    <a:lumMod val="50000"/>
                  </a:schemeClr>
                </a:solidFill>
              </a:rPr>
              <a:t>, </a:t>
            </a:r>
            <a:r>
              <a:rPr lang="en-CA" sz="2000" dirty="0">
                <a:solidFill>
                  <a:schemeClr val="accent5"/>
                </a:solidFill>
                <a:hlinkClick r:id="rId5">
                  <a:extLst>
                    <a:ext uri="{A12FA001-AC4F-418D-AE19-62706E023703}">
                      <ahyp:hlinkClr xmlns:ahyp="http://schemas.microsoft.com/office/drawing/2018/hyperlinkcolor" val="tx"/>
                    </a:ext>
                  </a:extLst>
                </a:hlinkClick>
              </a:rPr>
              <a:t>FocusBooster</a:t>
            </a:r>
            <a:r>
              <a:rPr lang="en-CA" sz="2000" dirty="0">
                <a:solidFill>
                  <a:schemeClr val="tx1">
                    <a:lumMod val="50000"/>
                  </a:schemeClr>
                </a:solidFill>
              </a:rPr>
              <a:t>, </a:t>
            </a:r>
            <a:r>
              <a:rPr lang="en-CA" sz="2000" dirty="0">
                <a:solidFill>
                  <a:schemeClr val="accent5"/>
                </a:solidFill>
                <a:hlinkClick r:id="rId6">
                  <a:extLst>
                    <a:ext uri="{A12FA001-AC4F-418D-AE19-62706E023703}">
                      <ahyp:hlinkClr xmlns:ahyp="http://schemas.microsoft.com/office/drawing/2018/hyperlinkcolor" val="tx"/>
                    </a:ext>
                  </a:extLst>
                </a:hlinkClick>
              </a:rPr>
              <a:t>StayFocusd</a:t>
            </a:r>
            <a:r>
              <a:rPr lang="en-CA" sz="2000" dirty="0">
                <a:solidFill>
                  <a:schemeClr val="tx1">
                    <a:lumMod val="50000"/>
                  </a:schemeClr>
                </a:solidFill>
              </a:rPr>
              <a:t>) for improved concentration.</a:t>
            </a:r>
          </a:p>
          <a:p>
            <a:pPr marL="151765" indent="0">
              <a:buNone/>
            </a:pPr>
            <a:endParaRPr lang="en-CA" sz="2000">
              <a:solidFill>
                <a:schemeClr val="tx1">
                  <a:lumMod val="50000"/>
                </a:schemeClr>
              </a:solidFill>
            </a:endParaRPr>
          </a:p>
        </p:txBody>
      </p:sp>
    </p:spTree>
    <p:extLst>
      <p:ext uri="{BB962C8B-B14F-4D97-AF65-F5344CB8AC3E}">
        <p14:creationId xmlns:p14="http://schemas.microsoft.com/office/powerpoint/2010/main" val="41967002"/>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1.7 Ways the Switch Up Your Writing Process – Revising</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608965" indent="-457200">
              <a:buFont typeface="+mj-lt"/>
              <a:buAutoNum type="arabicPeriod"/>
            </a:pPr>
            <a:r>
              <a:rPr lang="en-CA" sz="2000">
                <a:solidFill>
                  <a:schemeClr val="tx1">
                    <a:lumMod val="50000"/>
                  </a:schemeClr>
                </a:solidFill>
              </a:rPr>
              <a:t>Read your work out loud. The ear is a better editor than the eye.</a:t>
            </a:r>
          </a:p>
          <a:p>
            <a:pPr marL="608965" indent="-457200">
              <a:buFont typeface="+mj-lt"/>
              <a:buAutoNum type="arabicPeriod"/>
            </a:pPr>
            <a:r>
              <a:rPr lang="en-CA" sz="2000">
                <a:solidFill>
                  <a:schemeClr val="tx1">
                    <a:lumMod val="50000"/>
                  </a:schemeClr>
                </a:solidFill>
              </a:rPr>
              <a:t>Leave your work overnight so that you can come back to it with fresh eyes.</a:t>
            </a:r>
          </a:p>
          <a:p>
            <a:pPr marL="608965" indent="-457200">
              <a:buFont typeface="+mj-lt"/>
              <a:buAutoNum type="arabicPeriod"/>
            </a:pPr>
            <a:r>
              <a:rPr lang="en-CA" sz="2000">
                <a:solidFill>
                  <a:schemeClr val="tx1">
                    <a:lumMod val="50000"/>
                  </a:schemeClr>
                </a:solidFill>
              </a:rPr>
              <a:t>Describe your work to a trusted friend or family member for questions and insights.</a:t>
            </a:r>
          </a:p>
          <a:p>
            <a:pPr marL="608965" indent="-457200">
              <a:buFont typeface="+mj-lt"/>
              <a:buAutoNum type="arabicPeriod"/>
            </a:pPr>
            <a:r>
              <a:rPr lang="en-CA" sz="2000">
                <a:solidFill>
                  <a:schemeClr val="tx1">
                    <a:lumMod val="50000"/>
                  </a:schemeClr>
                </a:solidFill>
              </a:rPr>
              <a:t>Compare your work to the assignment prompt or rubric.</a:t>
            </a:r>
          </a:p>
          <a:p>
            <a:pPr marL="608965" indent="-457200">
              <a:buFont typeface="+mj-lt"/>
              <a:buAutoNum type="arabicPeriod"/>
            </a:pPr>
            <a:r>
              <a:rPr lang="en-CA" sz="2000">
                <a:solidFill>
                  <a:schemeClr val="tx1">
                    <a:lumMod val="50000"/>
                  </a:schemeClr>
                </a:solidFill>
              </a:rPr>
              <a:t>Print your work out and cut it up so that each paragraph is on its own piece of paper. Try reorganizing your paragraphs. Does another order work better? </a:t>
            </a:r>
          </a:p>
          <a:p>
            <a:pPr marL="608965" indent="-457200">
              <a:buFont typeface="+mj-lt"/>
              <a:buAutoNum type="arabicPeriod"/>
            </a:pPr>
            <a:r>
              <a:rPr lang="en-CA" sz="2000">
                <a:solidFill>
                  <a:schemeClr val="tx1">
                    <a:lumMod val="50000"/>
                  </a:schemeClr>
                </a:solidFill>
              </a:rPr>
              <a:t>Review source usage by highlighting and analyzing.</a:t>
            </a:r>
          </a:p>
          <a:p>
            <a:pPr marL="608965" indent="-457200">
              <a:buFont typeface="+mj-lt"/>
              <a:buAutoNum type="arabicPeriod"/>
            </a:pPr>
            <a:r>
              <a:rPr lang="en-CA" sz="2000">
                <a:solidFill>
                  <a:schemeClr val="tx1">
                    <a:lumMod val="50000"/>
                  </a:schemeClr>
                </a:solidFill>
              </a:rPr>
              <a:t>Identify and underline the main point of each paragraph.</a:t>
            </a:r>
          </a:p>
          <a:p>
            <a:pPr marL="608965" indent="-457200">
              <a:buFont typeface="+mj-lt"/>
              <a:buAutoNum type="arabicPeriod"/>
            </a:pPr>
            <a:r>
              <a:rPr lang="en-CA" sz="2000">
                <a:solidFill>
                  <a:schemeClr val="tx1">
                    <a:lumMod val="50000"/>
                  </a:schemeClr>
                </a:solidFill>
              </a:rPr>
              <a:t>Seek input from others, such as teachers or colleagues, on the assignment's goal and effectiveness.</a:t>
            </a:r>
          </a:p>
          <a:p>
            <a:pPr marL="151765" indent="0">
              <a:buNone/>
            </a:pPr>
            <a:endParaRPr lang="en-CA" sz="2000">
              <a:solidFill>
                <a:schemeClr val="tx1">
                  <a:lumMod val="50000"/>
                </a:schemeClr>
              </a:solidFill>
            </a:endParaRPr>
          </a:p>
        </p:txBody>
      </p:sp>
    </p:spTree>
    <p:extLst>
      <p:ext uri="{BB962C8B-B14F-4D97-AF65-F5344CB8AC3E}">
        <p14:creationId xmlns:p14="http://schemas.microsoft.com/office/powerpoint/2010/main" val="1380933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1.8 The Writing Process in the Workplace</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6659757" cy="4671500"/>
          </a:xfrm>
        </p:spPr>
        <p:txBody>
          <a:bodyPr>
            <a:noAutofit/>
          </a:bodyPr>
          <a:lstStyle/>
          <a:p>
            <a:pPr marL="151765" indent="0">
              <a:buNone/>
            </a:pPr>
            <a:r>
              <a:rPr lang="en-CA" sz="2000">
                <a:solidFill>
                  <a:schemeClr val="tx1">
                    <a:lumMod val="50000"/>
                  </a:schemeClr>
                </a:solidFill>
              </a:rPr>
              <a:t>In the workplace, you will vary your writing process depending on several factors, including:</a:t>
            </a:r>
          </a:p>
          <a:p>
            <a:pPr marL="608965" indent="-457200"/>
            <a:r>
              <a:rPr lang="en-CA" sz="2000">
                <a:solidFill>
                  <a:schemeClr val="tx1">
                    <a:lumMod val="50000"/>
                  </a:schemeClr>
                </a:solidFill>
              </a:rPr>
              <a:t>The importance of the writing task.</a:t>
            </a:r>
          </a:p>
          <a:p>
            <a:pPr marL="608965" indent="-457200"/>
            <a:r>
              <a:rPr lang="en-CA" sz="2000">
                <a:solidFill>
                  <a:schemeClr val="tx1">
                    <a:lumMod val="50000"/>
                  </a:schemeClr>
                </a:solidFill>
              </a:rPr>
              <a:t>Your deadline.</a:t>
            </a:r>
          </a:p>
          <a:p>
            <a:pPr marL="608965" indent="-457200"/>
            <a:r>
              <a:rPr lang="en-CA" sz="2000">
                <a:solidFill>
                  <a:schemeClr val="tx1">
                    <a:lumMod val="50000"/>
                  </a:schemeClr>
                </a:solidFill>
              </a:rPr>
              <a:t>The deliverable.</a:t>
            </a:r>
          </a:p>
          <a:p>
            <a:pPr marL="608965" indent="-457200"/>
            <a:r>
              <a:rPr lang="en-CA" sz="2000">
                <a:solidFill>
                  <a:schemeClr val="tx1">
                    <a:lumMod val="50000"/>
                  </a:schemeClr>
                </a:solidFill>
              </a:rPr>
              <a:t>Your own writing process.</a:t>
            </a:r>
          </a:p>
          <a:p>
            <a:pPr marL="608965" indent="-457200"/>
            <a:r>
              <a:rPr lang="en-CA" sz="2000">
                <a:solidFill>
                  <a:schemeClr val="tx1">
                    <a:lumMod val="50000"/>
                  </a:schemeClr>
                </a:solidFill>
              </a:rPr>
              <a:t>The culture of your workplace.</a:t>
            </a:r>
          </a:p>
          <a:p>
            <a:pPr marL="608965" indent="-457200"/>
            <a:r>
              <a:rPr lang="en-CA" sz="2000">
                <a:solidFill>
                  <a:schemeClr val="tx1">
                    <a:lumMod val="50000"/>
                  </a:schemeClr>
                </a:solidFill>
              </a:rPr>
              <a:t>How much collaboration is required.</a:t>
            </a:r>
          </a:p>
          <a:p>
            <a:pPr marL="151765" indent="0">
              <a:buNone/>
            </a:pPr>
            <a:endParaRPr lang="en-CA" sz="2000">
              <a:solidFill>
                <a:schemeClr val="tx1">
                  <a:lumMod val="50000"/>
                </a:schemeClr>
              </a:solidFill>
            </a:endParaRPr>
          </a:p>
          <a:p>
            <a:pPr marL="151765" indent="0">
              <a:buNone/>
            </a:pPr>
            <a:r>
              <a:rPr lang="en-CA" sz="2000" b="1">
                <a:solidFill>
                  <a:srgbClr val="C00000"/>
                </a:solidFill>
              </a:rPr>
              <a:t>A Note on Collaboration</a:t>
            </a:r>
          </a:p>
          <a:p>
            <a:pPr marL="151765" indent="0">
              <a:buNone/>
            </a:pPr>
            <a:r>
              <a:rPr lang="en-CA" sz="2000">
                <a:solidFill>
                  <a:schemeClr val="tx1">
                    <a:lumMod val="50000"/>
                  </a:schemeClr>
                </a:solidFill>
              </a:rPr>
              <a:t>In workplace writing, collaboration is common. To succeed, respect your colleagues' writing methods and attentively listen to them.</a:t>
            </a:r>
          </a:p>
          <a:p>
            <a:pPr marL="151765" indent="0">
              <a:buNone/>
            </a:pPr>
            <a:endParaRPr lang="en-CA" sz="2000">
              <a:solidFill>
                <a:schemeClr val="tx1">
                  <a:lumMod val="50000"/>
                </a:schemeClr>
              </a:solidFill>
            </a:endParaRPr>
          </a:p>
          <a:p>
            <a:pPr marL="151765" indent="0">
              <a:buNone/>
            </a:pPr>
            <a:endParaRPr lang="en-CA" sz="2000">
              <a:solidFill>
                <a:schemeClr val="tx1">
                  <a:lumMod val="50000"/>
                </a:schemeClr>
              </a:solidFill>
            </a:endParaRPr>
          </a:p>
        </p:txBody>
      </p:sp>
      <p:pic>
        <p:nvPicPr>
          <p:cNvPr id="7" name="Picture 6" descr="Person Writing on Notebook · Free Stock Photo">
            <a:extLst>
              <a:ext uri="{FF2B5EF4-FFF2-40B4-BE49-F238E27FC236}">
                <a16:creationId xmlns:a16="http://schemas.microsoft.com/office/drawing/2014/main" id="{F6A1A0B9-A004-8CAB-5DD0-0BFA1CC0551F}"/>
              </a:ext>
            </a:extLst>
          </p:cNvPr>
          <p:cNvPicPr>
            <a:picLocks noChangeAspect="1"/>
          </p:cNvPicPr>
          <p:nvPr/>
        </p:nvPicPr>
        <p:blipFill>
          <a:blip r:embed="rId3"/>
          <a:stretch>
            <a:fillRect/>
          </a:stretch>
        </p:blipFill>
        <p:spPr>
          <a:xfrm>
            <a:off x="8610124" y="1392972"/>
            <a:ext cx="2907704" cy="4629616"/>
          </a:xfrm>
          <a:prstGeom prst="rect">
            <a:avLst/>
          </a:prstGeom>
        </p:spPr>
      </p:pic>
      <p:sp>
        <p:nvSpPr>
          <p:cNvPr id="8" name="TextBox 7">
            <a:extLst>
              <a:ext uri="{FF2B5EF4-FFF2-40B4-BE49-F238E27FC236}">
                <a16:creationId xmlns:a16="http://schemas.microsoft.com/office/drawing/2014/main" id="{7889B6B2-65ED-F234-F901-8CF446B55BFB}"/>
              </a:ext>
            </a:extLst>
          </p:cNvPr>
          <p:cNvSpPr txBox="1"/>
          <p:nvPr/>
        </p:nvSpPr>
        <p:spPr>
          <a:xfrm>
            <a:off x="9051073" y="6133169"/>
            <a:ext cx="223953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002060"/>
                </a:solidFill>
                <a:cs typeface="Arial"/>
                <a:hlinkClick r:id="rId4"/>
              </a:rPr>
              <a:t>Photo</a:t>
            </a:r>
            <a:r>
              <a:rPr lang="en-US" sz="1000">
                <a:solidFill>
                  <a:srgbClr val="002060"/>
                </a:solidFill>
                <a:cs typeface="Arial"/>
              </a:rPr>
              <a:t> by </a:t>
            </a:r>
            <a:r>
              <a:rPr lang="en-US" sz="1000">
                <a:solidFill>
                  <a:srgbClr val="111111"/>
                </a:solidFill>
                <a:ea typeface="+mn-lt"/>
                <a:cs typeface="+mn-lt"/>
                <a:hlinkClick r:id="rId5"/>
              </a:rPr>
              <a:t>lilartsy</a:t>
            </a:r>
            <a:r>
              <a:rPr lang="en-US" sz="1000">
                <a:solidFill>
                  <a:srgbClr val="002060"/>
                </a:solidFill>
                <a:cs typeface="Arial"/>
              </a:rPr>
              <a:t> </a:t>
            </a:r>
            <a:r>
              <a:rPr lang="en-US" sz="1000">
                <a:solidFill>
                  <a:srgbClr val="002060"/>
                </a:solidFill>
                <a:cs typeface="Arial"/>
                <a:hlinkClick r:id="rId6"/>
              </a:rPr>
              <a:t>Unsplash License</a:t>
            </a:r>
            <a:endParaRPr lang="en-US" sz="1000">
              <a:solidFill>
                <a:srgbClr val="002060"/>
              </a:solidFill>
              <a:cs typeface="Arial"/>
            </a:endParaRPr>
          </a:p>
        </p:txBody>
      </p:sp>
    </p:spTree>
    <p:extLst>
      <p:ext uri="{BB962C8B-B14F-4D97-AF65-F5344CB8AC3E}">
        <p14:creationId xmlns:p14="http://schemas.microsoft.com/office/powerpoint/2010/main" val="3768693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1.9 Joe’s Writing Process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0" y="1802422"/>
            <a:ext cx="4897495" cy="1837593"/>
          </a:xfrm>
        </p:spPr>
        <p:txBody>
          <a:bodyPr>
            <a:noAutofit/>
          </a:bodyPr>
          <a:lstStyle/>
          <a:p>
            <a:pPr marL="151765" indent="0">
              <a:buNone/>
            </a:pPr>
            <a:r>
              <a:rPr lang="en-CA" sz="1600" b="1">
                <a:solidFill>
                  <a:schemeClr val="tx1">
                    <a:lumMod val="50000"/>
                  </a:schemeClr>
                </a:solidFill>
              </a:rPr>
              <a:t>Figure 2.1: </a:t>
            </a:r>
            <a:r>
              <a:rPr lang="en-CA" sz="1600">
                <a:solidFill>
                  <a:schemeClr val="tx1">
                    <a:lumMod val="50000"/>
                  </a:schemeClr>
                </a:solidFill>
              </a:rPr>
              <a:t>This bar graph shows Joe’s writing process. He moves from pre-writing (presented in red), then spends a short amount of time writing (in yellow) then moves back to pre-writing and spends a large chunk of time revising (in green).</a:t>
            </a:r>
          </a:p>
        </p:txBody>
      </p:sp>
      <p:pic>
        <p:nvPicPr>
          <p:cNvPr id="1026" name="Picture 2" descr="This bar graph shows Joe's writing process. ">
            <a:extLst>
              <a:ext uri="{FF2B5EF4-FFF2-40B4-BE49-F238E27FC236}">
                <a16:creationId xmlns:a16="http://schemas.microsoft.com/office/drawing/2014/main" id="{5652BFAA-0F11-AF13-CBD5-46AD26D60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8863" y="1677739"/>
            <a:ext cx="6817537" cy="1285390"/>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FC36B64E-F4D7-9F5D-F515-A838699422C9}"/>
              </a:ext>
            </a:extLst>
          </p:cNvPr>
          <p:cNvSpPr txBox="1"/>
          <p:nvPr/>
        </p:nvSpPr>
        <p:spPr>
          <a:xfrm>
            <a:off x="5535139" y="3107830"/>
            <a:ext cx="5699061" cy="369332"/>
          </a:xfrm>
          <a:prstGeom prst="rect">
            <a:avLst/>
          </a:prstGeom>
          <a:noFill/>
        </p:spPr>
        <p:txBody>
          <a:bodyPr wrap="none" rtlCol="0">
            <a:spAutoFit/>
          </a:bodyPr>
          <a:lstStyle/>
          <a:p>
            <a:r>
              <a:rPr lang="en-CA" b="0" i="1">
                <a:solidFill>
                  <a:srgbClr val="373D3F"/>
                </a:solidFill>
                <a:effectLst/>
              </a:rPr>
              <a:t>Figure 2.1 Joe’s writing process for his donation letter.</a:t>
            </a:r>
            <a:endParaRPr lang="en-CA"/>
          </a:p>
        </p:txBody>
      </p:sp>
      <p:sp>
        <p:nvSpPr>
          <p:cNvPr id="10" name="Text Placeholder 2">
            <a:extLst>
              <a:ext uri="{FF2B5EF4-FFF2-40B4-BE49-F238E27FC236}">
                <a16:creationId xmlns:a16="http://schemas.microsoft.com/office/drawing/2014/main" id="{AA16C2BE-3540-3898-2BFD-42D808AE0AD2}"/>
              </a:ext>
            </a:extLst>
          </p:cNvPr>
          <p:cNvSpPr txBox="1">
            <a:spLocks/>
          </p:cNvSpPr>
          <p:nvPr/>
        </p:nvSpPr>
        <p:spPr>
          <a:xfrm>
            <a:off x="0" y="4085370"/>
            <a:ext cx="4897495" cy="1837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38146" marR="0" lvl="0" indent="-285750" algn="l" rtl="0" eaLnBrk="1" hangingPunct="1">
              <a:lnSpc>
                <a:spcPct val="115000"/>
              </a:lnSpc>
              <a:spcBef>
                <a:spcPts val="0"/>
              </a:spcBef>
              <a:spcAft>
                <a:spcPts val="0"/>
              </a:spcAft>
              <a:buClrTx/>
              <a:buSzPts val="1800"/>
              <a:buFont typeface="Arial" panose="020B0604020202020204" pitchFamily="34" charset="0"/>
              <a:buChar char="•"/>
              <a:defRPr sz="1800" b="0" i="0" u="none" strike="noStrike" cap="none">
                <a:solidFill>
                  <a:srgbClr val="080808"/>
                </a:solidFill>
                <a:latin typeface="+mn-lt"/>
                <a:ea typeface="Roboto"/>
                <a:cs typeface="Roboto"/>
                <a:sym typeface="Roboto"/>
              </a:defRPr>
            </a:lvl1pPr>
            <a:lvl2pPr marL="1219170" marR="0" lvl="1"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2pPr>
            <a:lvl3pPr marL="1828754" marR="0" lvl="2"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3pPr>
            <a:lvl4pPr marL="2438339" marR="0" lvl="3"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4pPr>
            <a:lvl5pPr marL="3047924" marR="0" lvl="4"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5pPr>
            <a:lvl6pPr marL="3657509" marR="0" lvl="5"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6pPr>
            <a:lvl7pPr marL="4267093" marR="0" lvl="6"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7pPr>
            <a:lvl8pPr marL="4876678" marR="0" lvl="7"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8pPr>
            <a:lvl9pPr marL="5486263" marR="0" lvl="8"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9pPr>
          </a:lstStyle>
          <a:p>
            <a:pPr marL="151765" indent="0">
              <a:buNone/>
            </a:pPr>
            <a:r>
              <a:rPr lang="en-CA" sz="1600" b="1" kern="0">
                <a:solidFill>
                  <a:schemeClr val="tx1">
                    <a:lumMod val="50000"/>
                  </a:schemeClr>
                </a:solidFill>
              </a:rPr>
              <a:t>Figure 2.2: </a:t>
            </a:r>
            <a:r>
              <a:rPr lang="en-CA" sz="1600" kern="0">
                <a:solidFill>
                  <a:schemeClr val="tx1">
                    <a:lumMod val="50000"/>
                  </a:schemeClr>
                </a:solidFill>
              </a:rPr>
              <a:t>This graph shows Joe’s writing process for an email. He spends a short amount of time pre-writing (in red), then the bulk of his time is spent writing (in yellow) and then spends a short amount of time revising (in green)</a:t>
            </a:r>
          </a:p>
        </p:txBody>
      </p:sp>
      <p:pic>
        <p:nvPicPr>
          <p:cNvPr id="1028" name="Picture 4" descr="This graph shows Joe's writing process for an email. Image description available.">
            <a:extLst>
              <a:ext uri="{FF2B5EF4-FFF2-40B4-BE49-F238E27FC236}">
                <a16:creationId xmlns:a16="http://schemas.microsoft.com/office/drawing/2014/main" id="{C7E62C43-DCB5-3486-FA6F-AD273F8077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8862" y="3908433"/>
            <a:ext cx="6817537" cy="1304919"/>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A29D04CC-C4A2-BC4B-BCE6-052851306DAE}"/>
              </a:ext>
            </a:extLst>
          </p:cNvPr>
          <p:cNvSpPr txBox="1"/>
          <p:nvPr/>
        </p:nvSpPr>
        <p:spPr>
          <a:xfrm>
            <a:off x="5662246" y="5360254"/>
            <a:ext cx="4897495" cy="369332"/>
          </a:xfrm>
          <a:prstGeom prst="rect">
            <a:avLst/>
          </a:prstGeom>
          <a:noFill/>
        </p:spPr>
        <p:txBody>
          <a:bodyPr wrap="none" rtlCol="0">
            <a:spAutoFit/>
          </a:bodyPr>
          <a:lstStyle/>
          <a:p>
            <a:r>
              <a:rPr lang="en-CA" b="0" i="1">
                <a:solidFill>
                  <a:srgbClr val="373D3F"/>
                </a:solidFill>
                <a:effectLst/>
              </a:rPr>
              <a:t>Figure 2.2 Joe’s writing process for an email.</a:t>
            </a:r>
            <a:endParaRPr lang="en-CA"/>
          </a:p>
        </p:txBody>
      </p:sp>
    </p:spTree>
    <p:extLst>
      <p:ext uri="{BB962C8B-B14F-4D97-AF65-F5344CB8AC3E}">
        <p14:creationId xmlns:p14="http://schemas.microsoft.com/office/powerpoint/2010/main" val="3496434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1.11 Key Takeaways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424173"/>
            <a:ext cx="11360800" cy="4671500"/>
          </a:xfrm>
        </p:spPr>
        <p:txBody>
          <a:bodyPr>
            <a:noAutofit/>
          </a:bodyPr>
          <a:lstStyle/>
          <a:p>
            <a:pPr marL="494665" indent="-342900"/>
            <a:r>
              <a:rPr lang="en-CA" sz="2000">
                <a:solidFill>
                  <a:schemeClr val="tx1">
                    <a:lumMod val="50000"/>
                  </a:schemeClr>
                </a:solidFill>
              </a:rPr>
              <a:t>Everyone can become a better writer.</a:t>
            </a:r>
          </a:p>
          <a:p>
            <a:pPr marL="494665" indent="-342900">
              <a:lnSpc>
                <a:spcPct val="114999"/>
              </a:lnSpc>
            </a:pPr>
            <a:r>
              <a:rPr lang="en-CA" sz="2000">
                <a:solidFill>
                  <a:schemeClr val="tx1">
                    <a:lumMod val="50000"/>
                  </a:schemeClr>
                </a:solidFill>
              </a:rPr>
              <a:t>Negative feelings about writing can lead to procrastination and an inability to try new things. Recognizing negative feelings can reduce their power.</a:t>
            </a:r>
            <a:endParaRPr lang="en-US">
              <a:solidFill>
                <a:schemeClr val="tx1">
                  <a:lumMod val="50000"/>
                </a:schemeClr>
              </a:solidFill>
            </a:endParaRPr>
          </a:p>
          <a:p>
            <a:pPr marL="494665" indent="-342900"/>
            <a:r>
              <a:rPr lang="en-CA" sz="2000">
                <a:solidFill>
                  <a:schemeClr val="tx1">
                    <a:lumMod val="50000"/>
                  </a:schemeClr>
                </a:solidFill>
                <a:cs typeface="Arial"/>
              </a:rPr>
              <a:t>By understanding your own writing process, you can have more control over your writing.</a:t>
            </a:r>
            <a:endParaRPr lang="en-US" sz="2000">
              <a:solidFill>
                <a:schemeClr val="tx1">
                  <a:lumMod val="50000"/>
                </a:schemeClr>
              </a:solidFill>
              <a:cs typeface="Arial"/>
            </a:endParaRPr>
          </a:p>
          <a:p>
            <a:pPr marL="494665" indent="-342900">
              <a:lnSpc>
                <a:spcPct val="114999"/>
              </a:lnSpc>
            </a:pPr>
            <a:r>
              <a:rPr lang="en-CA" sz="2000">
                <a:solidFill>
                  <a:schemeClr val="tx1">
                    <a:lumMod val="50000"/>
                  </a:schemeClr>
                </a:solidFill>
                <a:cs typeface="Arial"/>
              </a:rPr>
              <a:t>The writing process consists of pre-writing, writing and revising. Though students spend most of their time on the writing stage, in the workplace, most of the time is spent on pre-writing and revising.</a:t>
            </a:r>
            <a:endParaRPr lang="en-US" sz="2000">
              <a:solidFill>
                <a:schemeClr val="tx1">
                  <a:lumMod val="50000"/>
                </a:schemeClr>
              </a:solidFill>
              <a:cs typeface="Arial"/>
            </a:endParaRPr>
          </a:p>
          <a:p>
            <a:pPr marL="494665" indent="-342900">
              <a:lnSpc>
                <a:spcPct val="114999"/>
              </a:lnSpc>
            </a:pPr>
            <a:r>
              <a:rPr lang="en-CA" sz="2000" dirty="0">
                <a:solidFill>
                  <a:schemeClr val="tx1">
                    <a:lumMod val="50000"/>
                  </a:schemeClr>
                </a:solidFill>
                <a:cs typeface="Arial"/>
              </a:rPr>
              <a:t>Simple changes to your writing process can save you time and lead to an improved </a:t>
            </a:r>
            <a:r>
              <a:rPr lang="en-CA" sz="2000">
                <a:solidFill>
                  <a:schemeClr val="tx1">
                    <a:lumMod val="50000"/>
                  </a:schemeClr>
                </a:solidFill>
                <a:cs typeface="Arial"/>
              </a:rPr>
              <a:t>final product.</a:t>
            </a:r>
            <a:endParaRPr lang="en-US" sz="2000">
              <a:solidFill>
                <a:schemeClr val="tx1">
                  <a:lumMod val="50000"/>
                </a:schemeClr>
              </a:solidFill>
              <a:cs typeface="Arial"/>
            </a:endParaRPr>
          </a:p>
        </p:txBody>
      </p:sp>
    </p:spTree>
    <p:extLst>
      <p:ext uri="{BB962C8B-B14F-4D97-AF65-F5344CB8AC3E}">
        <p14:creationId xmlns:p14="http://schemas.microsoft.com/office/powerpoint/2010/main" val="2061712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329433" y="241267"/>
            <a:ext cx="11217600" cy="1082400"/>
          </a:xfrm>
          <a:prstGeom prst="rect">
            <a:avLst/>
          </a:prstGeom>
        </p:spPr>
        <p:txBody>
          <a:bodyPr spcFirstLastPara="1" wrap="square" lIns="121900" tIns="121900" rIns="121900" bIns="121900" anchor="t" anchorCtr="0">
            <a:noAutofit/>
          </a:bodyPr>
          <a:lstStyle/>
          <a:p>
            <a:r>
              <a:rPr lang="en-CA" b="1"/>
              <a:t>1.0 Learning</a:t>
            </a:r>
            <a:r>
              <a:rPr lang="en-CA" b="1">
                <a:latin typeface="+mj-lt"/>
              </a:rPr>
              <a:t> Outcomes</a:t>
            </a:r>
            <a:endParaRPr lang="en-CA" b="1">
              <a:latin typeface="Arial"/>
            </a:endParaRPr>
          </a:p>
        </p:txBody>
      </p:sp>
      <p:sp>
        <p:nvSpPr>
          <p:cNvPr id="3" name="TextBox 2">
            <a:extLst>
              <a:ext uri="{FF2B5EF4-FFF2-40B4-BE49-F238E27FC236}">
                <a16:creationId xmlns:a16="http://schemas.microsoft.com/office/drawing/2014/main" id="{2F601BB8-3609-72B5-46C0-77D7432FB032}"/>
              </a:ext>
            </a:extLst>
          </p:cNvPr>
          <p:cNvSpPr txBox="1"/>
          <p:nvPr/>
        </p:nvSpPr>
        <p:spPr>
          <a:xfrm>
            <a:off x="396657" y="1294356"/>
            <a:ext cx="11388246"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2"/>
                </a:solidFill>
                <a:cs typeface="Arial"/>
              </a:rPr>
              <a:t>In this chapter, we will:</a:t>
            </a:r>
            <a:endParaRPr lang="en-US" dirty="0">
              <a:solidFill>
                <a:schemeClr val="bg2"/>
              </a:solidFill>
              <a:cs typeface="Arial"/>
            </a:endParaRPr>
          </a:p>
          <a:p>
            <a:endParaRPr lang="en-CA" sz="2000" dirty="0">
              <a:solidFill>
                <a:schemeClr val="bg2"/>
              </a:solidFill>
              <a:cs typeface="Arial"/>
            </a:endParaRPr>
          </a:p>
          <a:p>
            <a:pPr marL="342900" indent="-342900">
              <a:buFont typeface="Arial"/>
              <a:buChar char="•"/>
            </a:pPr>
            <a:r>
              <a:rPr lang="en-CA" sz="2000">
                <a:solidFill>
                  <a:schemeClr val="bg2"/>
                </a:solidFill>
                <a:cs typeface="Arial"/>
              </a:rPr>
              <a:t>Explore your relationship with reading and writing in the past.</a:t>
            </a:r>
            <a:endParaRPr lang="en-CA" sz="2000" dirty="0">
              <a:solidFill>
                <a:schemeClr val="bg2"/>
              </a:solidFill>
              <a:cs typeface="Arial"/>
            </a:endParaRPr>
          </a:p>
          <a:p>
            <a:pPr marL="342900" indent="-342900">
              <a:buFont typeface="Arial"/>
              <a:buChar char="•"/>
            </a:pPr>
            <a:r>
              <a:rPr lang="en-CA" sz="2000" dirty="0">
                <a:solidFill>
                  <a:schemeClr val="bg2"/>
                </a:solidFill>
                <a:cs typeface="Arial"/>
              </a:rPr>
              <a:t>Examine </a:t>
            </a:r>
            <a:r>
              <a:rPr lang="en-CA" sz="2000">
                <a:solidFill>
                  <a:schemeClr val="bg2"/>
                </a:solidFill>
                <a:cs typeface="Arial"/>
              </a:rPr>
              <a:t>what experts have to say about reading and writing beliefs. </a:t>
            </a:r>
            <a:endParaRPr lang="en-CA" sz="2000" dirty="0">
              <a:solidFill>
                <a:schemeClr val="bg2"/>
              </a:solidFill>
              <a:cs typeface="Arial"/>
            </a:endParaRPr>
          </a:p>
          <a:p>
            <a:pPr marL="342900" indent="-342900">
              <a:buFont typeface="Arial"/>
              <a:buChar char="•"/>
            </a:pPr>
            <a:r>
              <a:rPr lang="en-CA" sz="2000">
                <a:solidFill>
                  <a:schemeClr val="bg2"/>
                </a:solidFill>
                <a:cs typeface="Arial"/>
              </a:rPr>
              <a:t>Identify how to most effectively use this textbook. </a:t>
            </a:r>
            <a:endParaRPr lang="en-CA" sz="2000" dirty="0">
              <a:solidFill>
                <a:schemeClr val="bg2"/>
              </a:solidFill>
              <a:cs typeface="Arial"/>
            </a:endParaRPr>
          </a:p>
          <a:p>
            <a:pPr marL="342900" indent="-342900">
              <a:buFont typeface="Arial"/>
              <a:buChar char="•"/>
            </a:pPr>
            <a:r>
              <a:rPr lang="en-CA" sz="2000">
                <a:solidFill>
                  <a:schemeClr val="bg2"/>
                </a:solidFill>
                <a:cs typeface="Arial"/>
              </a:rPr>
              <a:t>Describe Brenda Knights, and the purpose of her narratives in this textbook. </a:t>
            </a:r>
            <a:endParaRPr lang="en-CA" sz="2000" dirty="0">
              <a:solidFill>
                <a:schemeClr val="bg2"/>
              </a:solidFill>
              <a:cs typeface="Arial"/>
            </a:endParaRPr>
          </a:p>
          <a:p>
            <a:pPr marL="342900" indent="-342900">
              <a:buFont typeface="Arial,Sans-Serif"/>
              <a:buChar char="•"/>
            </a:pPr>
            <a:endParaRPr lang="en-CA" sz="2000" dirty="0">
              <a:solidFill>
                <a:schemeClr val="bg2"/>
              </a:solidFill>
              <a:cs typeface="Arial"/>
            </a:endParaRPr>
          </a:p>
          <a:p>
            <a:pPr marL="342900" indent="-342900">
              <a:buFont typeface="Arial"/>
              <a:buChar char="•"/>
            </a:pPr>
            <a:endParaRPr lang="en-CA" sz="2000">
              <a:solidFill>
                <a:schemeClr val="bg2"/>
              </a:solidFill>
              <a:cs typeface="Arial"/>
            </a:endParaRPr>
          </a:p>
        </p:txBody>
      </p:sp>
    </p:spTree>
    <p:extLst>
      <p:ext uri="{BB962C8B-B14F-4D97-AF65-F5344CB8AC3E}">
        <p14:creationId xmlns:p14="http://schemas.microsoft.com/office/powerpoint/2010/main" val="1277037926"/>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a:t>1.1 Looking Back</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151765" indent="0">
              <a:buNone/>
            </a:pPr>
            <a:r>
              <a:rPr lang="en-CA" sz="2000">
                <a:solidFill>
                  <a:schemeClr val="tx1">
                    <a:lumMod val="50000"/>
                  </a:schemeClr>
                </a:solidFill>
              </a:rPr>
              <a:t>Every person arrives in the workplace (or classroom) with our own beliefs and assumptions about communication. Sometimes, these beliefs are helpful. Sometimes, however, our beliefs can hold us back.</a:t>
            </a:r>
          </a:p>
          <a:p>
            <a:pPr marL="151765" indent="0">
              <a:buNone/>
            </a:pPr>
            <a:endParaRPr lang="en-CA" sz="2000">
              <a:solidFill>
                <a:schemeClr val="tx1">
                  <a:lumMod val="50000"/>
                </a:schemeClr>
              </a:solidFill>
            </a:endParaRPr>
          </a:p>
          <a:p>
            <a:pPr marL="151765" indent="0">
              <a:buNone/>
            </a:pPr>
            <a:r>
              <a:rPr lang="en-CA" sz="2000">
                <a:solidFill>
                  <a:schemeClr val="tx1">
                    <a:lumMod val="50000"/>
                  </a:schemeClr>
                </a:solidFill>
              </a:rPr>
              <a:t>Read the questions in the next slide and reflect on your answers. Do you notice any patterns? Can you identify any beliefs that might hold you back?</a:t>
            </a:r>
          </a:p>
          <a:p>
            <a:pPr marL="151765" indent="0">
              <a:buNone/>
            </a:pPr>
            <a:endParaRPr lang="en-CA" sz="2000">
              <a:solidFill>
                <a:schemeClr val="tx1">
                  <a:lumMod val="50000"/>
                </a:schemeClr>
              </a:solidFill>
            </a:endParaRPr>
          </a:p>
          <a:p>
            <a:pPr marL="151765" indent="0">
              <a:buNone/>
            </a:pPr>
            <a:r>
              <a:rPr lang="en-CA" sz="2000">
                <a:solidFill>
                  <a:schemeClr val="tx1">
                    <a:lumMod val="50000"/>
                  </a:schemeClr>
                </a:solidFill>
              </a:rPr>
              <a:t>Thinking about our reading and writing beliefs is also a great way to celebrate the communication strengths you already have.</a:t>
            </a:r>
          </a:p>
          <a:p>
            <a:pPr marL="151765" indent="0">
              <a:buNone/>
            </a:pPr>
            <a:endParaRPr lang="en-CA" sz="2000">
              <a:solidFill>
                <a:schemeClr val="tx1">
                  <a:lumMod val="50000"/>
                </a:schemeClr>
              </a:solidFill>
            </a:endParaRPr>
          </a:p>
          <a:p>
            <a:pPr marL="151765" indent="0">
              <a:buNone/>
            </a:pPr>
            <a:r>
              <a:rPr lang="en-CA" sz="2000">
                <a:solidFill>
                  <a:schemeClr val="tx1">
                    <a:lumMod val="50000"/>
                  </a:schemeClr>
                </a:solidFill>
              </a:rPr>
              <a:t>The goal is not to erase what’s unique about your writing voice to make it “appropriate” for the workplace, but to build on your existing skills so that you can be successful in whatever workplace you enter.</a:t>
            </a:r>
          </a:p>
        </p:txBody>
      </p:sp>
    </p:spTree>
    <p:extLst>
      <p:ext uri="{BB962C8B-B14F-4D97-AF65-F5344CB8AC3E}">
        <p14:creationId xmlns:p14="http://schemas.microsoft.com/office/powerpoint/2010/main" val="1937360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a:t>1.1 Questions for Reflection</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608965" indent="-457200">
              <a:lnSpc>
                <a:spcPct val="114999"/>
              </a:lnSpc>
              <a:buFont typeface="Arial" panose="020B0604020202020204" pitchFamily="34" charset="0"/>
              <a:buAutoNum type="arabicPeriod"/>
            </a:pPr>
            <a:r>
              <a:rPr lang="en-CA" sz="2000" dirty="0">
                <a:solidFill>
                  <a:schemeClr val="tx1">
                    <a:lumMod val="50000"/>
                  </a:schemeClr>
                </a:solidFill>
              </a:rPr>
              <a:t>What are some of your most positive reading and writing memories?</a:t>
            </a:r>
            <a:endParaRPr lang="en-CA" dirty="0">
              <a:solidFill>
                <a:schemeClr val="tx1">
                  <a:lumMod val="50000"/>
                </a:schemeClr>
              </a:solidFill>
            </a:endParaRPr>
          </a:p>
          <a:p>
            <a:pPr marL="608965" indent="-457200">
              <a:lnSpc>
                <a:spcPct val="114999"/>
              </a:lnSpc>
              <a:buAutoNum type="arabicPeriod"/>
            </a:pPr>
            <a:r>
              <a:rPr lang="en-CA" sz="2000" dirty="0">
                <a:solidFill>
                  <a:schemeClr val="tx1">
                    <a:lumMod val="50000"/>
                  </a:schemeClr>
                </a:solidFill>
              </a:rPr>
              <a:t>Do you believe that you are a good writer? Why or why not?</a:t>
            </a:r>
            <a:endParaRPr lang="en-CA" dirty="0">
              <a:solidFill>
                <a:schemeClr val="tx1">
                  <a:lumMod val="50000"/>
                </a:schemeClr>
              </a:solidFill>
            </a:endParaRPr>
          </a:p>
          <a:p>
            <a:pPr marL="608965" indent="-457200">
              <a:lnSpc>
                <a:spcPct val="114999"/>
              </a:lnSpc>
              <a:buAutoNum type="arabicPeriod"/>
            </a:pPr>
            <a:r>
              <a:rPr lang="en-CA" sz="2000" dirty="0">
                <a:solidFill>
                  <a:schemeClr val="tx1">
                    <a:lumMod val="50000"/>
                  </a:schemeClr>
                </a:solidFill>
              </a:rPr>
              <a:t>What is the most frustrating part of reading or writing for you?</a:t>
            </a:r>
            <a:endParaRPr lang="en-CA" dirty="0">
              <a:solidFill>
                <a:schemeClr val="tx1">
                  <a:lumMod val="50000"/>
                </a:schemeClr>
              </a:solidFill>
            </a:endParaRPr>
          </a:p>
          <a:p>
            <a:pPr marL="608965" indent="-457200">
              <a:lnSpc>
                <a:spcPct val="114999"/>
              </a:lnSpc>
              <a:buAutoNum type="arabicPeriod"/>
            </a:pPr>
            <a:r>
              <a:rPr lang="en-CA" sz="2000" dirty="0">
                <a:solidFill>
                  <a:schemeClr val="tx1">
                    <a:lumMod val="50000"/>
                  </a:schemeClr>
                </a:solidFill>
              </a:rPr>
              <a:t>Describe your writing process. How do you tackle writing tasks?</a:t>
            </a:r>
            <a:endParaRPr lang="en-CA" dirty="0">
              <a:solidFill>
                <a:schemeClr val="tx1">
                  <a:lumMod val="50000"/>
                </a:schemeClr>
              </a:solidFill>
            </a:endParaRPr>
          </a:p>
          <a:p>
            <a:pPr marL="608965" indent="-457200">
              <a:lnSpc>
                <a:spcPct val="114999"/>
              </a:lnSpc>
              <a:buAutoNum type="arabicPeriod"/>
            </a:pPr>
            <a:r>
              <a:rPr lang="en-CA" sz="2000" dirty="0">
                <a:solidFill>
                  <a:schemeClr val="tx1">
                    <a:lumMod val="50000"/>
                  </a:schemeClr>
                </a:solidFill>
                <a:cs typeface="Arial"/>
              </a:rPr>
              <a:t>Describe a time when you wrote something you’re proud of. How did you get started? What conditions did you write under? Did you revise?</a:t>
            </a:r>
            <a:endParaRPr lang="en-US" sz="2000" dirty="0">
              <a:solidFill>
                <a:schemeClr val="tx1">
                  <a:lumMod val="50000"/>
                </a:schemeClr>
              </a:solidFill>
              <a:cs typeface="Arial"/>
            </a:endParaRPr>
          </a:p>
          <a:p>
            <a:pPr marL="151765" indent="0">
              <a:buNone/>
            </a:pPr>
            <a:endParaRPr lang="en-CA" sz="2000">
              <a:solidFill>
                <a:schemeClr val="tx1">
                  <a:lumMod val="50000"/>
                </a:schemeClr>
              </a:solidFill>
            </a:endParaRPr>
          </a:p>
        </p:txBody>
      </p:sp>
    </p:spTree>
    <p:extLst>
      <p:ext uri="{BB962C8B-B14F-4D97-AF65-F5344CB8AC3E}">
        <p14:creationId xmlns:p14="http://schemas.microsoft.com/office/powerpoint/2010/main" val="1662978231"/>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a:t>1.2 What Do Experts Say About Reading and Writing?</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7274354" cy="4671500"/>
          </a:xfrm>
        </p:spPr>
        <p:txBody>
          <a:bodyPr>
            <a:noAutofit/>
          </a:bodyPr>
          <a:lstStyle/>
          <a:p>
            <a:pPr marL="151765" indent="0">
              <a:buNone/>
            </a:pPr>
            <a:r>
              <a:rPr lang="en-CA" sz="2000" dirty="0">
                <a:solidFill>
                  <a:schemeClr val="tx1">
                    <a:lumMod val="50000"/>
                  </a:schemeClr>
                </a:solidFill>
              </a:rPr>
              <a:t>We know a lot about how people learn to read and write, and how to help students improve.</a:t>
            </a:r>
          </a:p>
          <a:p>
            <a:pPr marL="151765" indent="0">
              <a:buNone/>
            </a:pPr>
            <a:endParaRPr lang="en-CA" sz="2000">
              <a:solidFill>
                <a:schemeClr val="tx1">
                  <a:lumMod val="50000"/>
                </a:schemeClr>
              </a:solidFill>
            </a:endParaRPr>
          </a:p>
          <a:p>
            <a:pPr marL="151765" indent="0">
              <a:lnSpc>
                <a:spcPct val="114999"/>
              </a:lnSpc>
              <a:buNone/>
            </a:pPr>
            <a:r>
              <a:rPr lang="en-CA" sz="2000" dirty="0">
                <a:solidFill>
                  <a:schemeClr val="tx1">
                    <a:lumMod val="50000"/>
                  </a:schemeClr>
                </a:solidFill>
              </a:rPr>
              <a:t>One of the most important things to remember is that we learn to write by writing!  Writing is also improved by reading.  It doesn't matter which genre – just read what you enjoy. (Fink, 2015)</a:t>
            </a:r>
          </a:p>
          <a:p>
            <a:pPr marL="151765" indent="0">
              <a:lnSpc>
                <a:spcPct val="114999"/>
              </a:lnSpc>
              <a:buNone/>
            </a:pPr>
            <a:br>
              <a:rPr lang="en-CA" sz="2000" dirty="0">
                <a:solidFill>
                  <a:schemeClr val="tx1">
                    <a:lumMod val="50000"/>
                  </a:schemeClr>
                </a:solidFill>
              </a:rPr>
            </a:br>
            <a:r>
              <a:rPr lang="en-CA" sz="2000" dirty="0">
                <a:solidFill>
                  <a:schemeClr val="tx1">
                    <a:lumMod val="50000"/>
                  </a:schemeClr>
                </a:solidFill>
              </a:rPr>
              <a:t>There have been studies that have found that students who believe that they can become good writers improve faster than those who don't (</a:t>
            </a:r>
            <a:r>
              <a:rPr lang="en-CA" sz="2000" dirty="0" err="1">
                <a:solidFill>
                  <a:schemeClr val="tx1">
                    <a:lumMod val="50000"/>
                  </a:schemeClr>
                </a:solidFill>
              </a:rPr>
              <a:t>Baaijen</a:t>
            </a:r>
            <a:r>
              <a:rPr lang="en-CA" sz="2000" dirty="0">
                <a:solidFill>
                  <a:schemeClr val="tx1">
                    <a:lumMod val="50000"/>
                  </a:schemeClr>
                </a:solidFill>
              </a:rPr>
              <a:t> et al., 2014)</a:t>
            </a:r>
          </a:p>
          <a:p>
            <a:pPr marL="151765" indent="0">
              <a:lnSpc>
                <a:spcPct val="114999"/>
              </a:lnSpc>
              <a:buNone/>
            </a:pPr>
            <a:endParaRPr lang="en-CA" sz="2000" dirty="0">
              <a:solidFill>
                <a:schemeClr val="tx1">
                  <a:lumMod val="50000"/>
                </a:schemeClr>
              </a:solidFill>
            </a:endParaRPr>
          </a:p>
          <a:p>
            <a:pPr marL="151765" indent="0">
              <a:buNone/>
            </a:pPr>
            <a:endParaRPr lang="en-CA" sz="2000">
              <a:solidFill>
                <a:schemeClr val="tx1">
                  <a:lumMod val="50000"/>
                </a:schemeClr>
              </a:solidFill>
            </a:endParaRPr>
          </a:p>
        </p:txBody>
      </p:sp>
      <p:pic>
        <p:nvPicPr>
          <p:cNvPr id="5" name="Imagen 4">
            <a:extLst>
              <a:ext uri="{FF2B5EF4-FFF2-40B4-BE49-F238E27FC236}">
                <a16:creationId xmlns:a16="http://schemas.microsoft.com/office/drawing/2014/main" id="{7F5BBE71-7188-63E5-58E3-EF1A1338B24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2709" y="1639833"/>
            <a:ext cx="2690083" cy="4041439"/>
          </a:xfrm>
          <a:prstGeom prst="rect">
            <a:avLst/>
          </a:prstGeom>
        </p:spPr>
      </p:pic>
      <p:sp>
        <p:nvSpPr>
          <p:cNvPr id="6" name="TextBox 6">
            <a:extLst>
              <a:ext uri="{FF2B5EF4-FFF2-40B4-BE49-F238E27FC236}">
                <a16:creationId xmlns:a16="http://schemas.microsoft.com/office/drawing/2014/main" id="{C99CBC81-9230-9E16-AFBD-364573FD385E}"/>
              </a:ext>
            </a:extLst>
          </p:cNvPr>
          <p:cNvSpPr txBox="1"/>
          <p:nvPr/>
        </p:nvSpPr>
        <p:spPr>
          <a:xfrm>
            <a:off x="8292709" y="5825538"/>
            <a:ext cx="3483691" cy="276999"/>
          </a:xfrm>
          <a:prstGeom prst="rect">
            <a:avLst/>
          </a:prstGeom>
          <a:noFill/>
        </p:spPr>
        <p:txBody>
          <a:bodyPr wrap="square" lIns="91440" tIns="45720" rIns="91440" bIns="45720" anchor="t">
            <a:spAutoFit/>
          </a:bodyPr>
          <a:lstStyle/>
          <a:p>
            <a:r>
              <a:rPr lang="en-US" sz="1200" i="1" u="sng">
                <a:solidFill>
                  <a:schemeClr val="accent5"/>
                </a:solidFill>
                <a:latin typeface="Open Sans"/>
                <a:ea typeface="Open Sans"/>
                <a:cs typeface="Open Sans"/>
                <a:hlinkClick r:id="rId5">
                  <a:extLst>
                    <a:ext uri="{A12FA001-AC4F-418D-AE19-62706E023703}">
                      <ahyp:hlinkClr xmlns:ahyp="http://schemas.microsoft.com/office/drawing/2018/hyperlinkcolor" val="tx"/>
                    </a:ext>
                  </a:extLst>
                </a:hlinkClick>
              </a:rPr>
              <a:t>Image</a:t>
            </a:r>
            <a:r>
              <a:rPr lang="en-US" sz="1200" i="1" u="sng">
                <a:solidFill>
                  <a:schemeClr val="accent5"/>
                </a:solidFill>
                <a:latin typeface="Open Sans"/>
                <a:ea typeface="Open Sans"/>
                <a:cs typeface="Open Sans"/>
              </a:rPr>
              <a:t> </a:t>
            </a:r>
            <a:r>
              <a:rPr lang="en-US" sz="1200" i="1">
                <a:solidFill>
                  <a:srgbClr val="373D3F"/>
                </a:solidFill>
                <a:latin typeface="Open Sans"/>
                <a:ea typeface="Open Sans"/>
                <a:cs typeface="Open Sans"/>
              </a:rPr>
              <a:t>by</a:t>
            </a:r>
            <a:r>
              <a:rPr lang="en-US" sz="1200" b="0" i="1">
                <a:solidFill>
                  <a:srgbClr val="373D3F"/>
                </a:solidFill>
                <a:effectLst/>
                <a:latin typeface="Open Sans"/>
                <a:ea typeface="Open Sans"/>
                <a:cs typeface="Open Sans"/>
              </a:rPr>
              <a:t> </a:t>
            </a:r>
            <a:r>
              <a:rPr lang="en-US" sz="1200" b="0" i="1">
                <a:solidFill>
                  <a:srgbClr val="373D3F"/>
                </a:solidFill>
                <a:effectLst/>
                <a:latin typeface="Open Sans"/>
                <a:ea typeface="Open Sans"/>
                <a:cs typeface="Open Sans"/>
                <a:hlinkClick r:id="rId6"/>
              </a:rPr>
              <a:t>fotografierende</a:t>
            </a:r>
            <a:r>
              <a:rPr lang="en-US" sz="1200" i="1">
                <a:solidFill>
                  <a:srgbClr val="373D3F"/>
                </a:solidFill>
                <a:latin typeface="Open Sans"/>
                <a:ea typeface="Open Sans"/>
                <a:cs typeface="Open Sans"/>
              </a:rPr>
              <a:t>,</a:t>
            </a:r>
            <a:r>
              <a:rPr lang="en-US" sz="1200" b="0" i="1">
                <a:solidFill>
                  <a:srgbClr val="373D3F"/>
                </a:solidFill>
                <a:effectLst/>
                <a:latin typeface="Open Sans"/>
                <a:ea typeface="Open Sans"/>
                <a:cs typeface="Open Sans"/>
              </a:rPr>
              <a:t> </a:t>
            </a:r>
            <a:r>
              <a:rPr lang="en-US" sz="1200" b="0" i="1" u="sng">
                <a:solidFill>
                  <a:schemeClr val="accent5"/>
                </a:solidFill>
                <a:effectLst/>
                <a:latin typeface="Open Sans"/>
                <a:ea typeface="Open Sans"/>
                <a:cs typeface="Open Sans"/>
                <a:hlinkClick r:id="rId7">
                  <a:extLst>
                    <a:ext uri="{A12FA001-AC4F-418D-AE19-62706E023703}">
                      <ahyp:hlinkClr xmlns:ahyp="http://schemas.microsoft.com/office/drawing/2018/hyperlinkcolor" val="tx"/>
                    </a:ext>
                  </a:extLst>
                </a:hlinkClick>
              </a:rPr>
              <a:t>Pixabay License</a:t>
            </a:r>
            <a:endParaRPr lang="en-US" sz="1200">
              <a:solidFill>
                <a:schemeClr val="accent5"/>
              </a:solidFill>
              <a:latin typeface="Open Sans"/>
              <a:ea typeface="Open Sans"/>
              <a:cs typeface="Open Sans"/>
            </a:endParaRPr>
          </a:p>
        </p:txBody>
      </p:sp>
    </p:spTree>
    <p:extLst>
      <p:ext uri="{BB962C8B-B14F-4D97-AF65-F5344CB8AC3E}">
        <p14:creationId xmlns:p14="http://schemas.microsoft.com/office/powerpoint/2010/main" val="3718086264"/>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1.3 How Do I Use This Book </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8957000" cy="4671500"/>
          </a:xfrm>
        </p:spPr>
        <p:txBody>
          <a:bodyPr>
            <a:noAutofit/>
          </a:bodyPr>
          <a:lstStyle/>
          <a:p>
            <a:pPr marL="494665" indent="-342900"/>
            <a:r>
              <a:rPr lang="en-CA" sz="2000" dirty="0">
                <a:solidFill>
                  <a:schemeClr val="tx1">
                    <a:lumMod val="50000"/>
                  </a:schemeClr>
                </a:solidFill>
              </a:rPr>
              <a:t>Ideal Scenario: do a few reflection questions by freewriting, read the chapter, and participate in the interactive </a:t>
            </a:r>
            <a:r>
              <a:rPr lang="en-CA" sz="2000">
                <a:solidFill>
                  <a:schemeClr val="tx1">
                    <a:lumMod val="50000"/>
                  </a:schemeClr>
                </a:solidFill>
              </a:rPr>
              <a:t>content.</a:t>
            </a:r>
            <a:endParaRPr lang="en-US" sz="2000" dirty="0">
              <a:solidFill>
                <a:schemeClr val="tx1">
                  <a:lumMod val="50000"/>
                </a:schemeClr>
              </a:solidFill>
            </a:endParaRPr>
          </a:p>
          <a:p>
            <a:pPr marL="494665" indent="-342900">
              <a:lnSpc>
                <a:spcPct val="114999"/>
              </a:lnSpc>
            </a:pPr>
            <a:r>
              <a:rPr lang="en-CA" sz="2000" dirty="0">
                <a:solidFill>
                  <a:schemeClr val="tx1">
                    <a:lumMod val="50000"/>
                  </a:schemeClr>
                </a:solidFill>
              </a:rPr>
              <a:t>Short on time: Skim the reflection questions and exercises and skip the interactive content.  Read the chapter, though.</a:t>
            </a:r>
          </a:p>
          <a:p>
            <a:pPr marL="494665" indent="-342900">
              <a:lnSpc>
                <a:spcPct val="114999"/>
              </a:lnSpc>
            </a:pPr>
            <a:endParaRPr lang="en-CA" sz="2000" dirty="0">
              <a:solidFill>
                <a:schemeClr val="tx1">
                  <a:lumMod val="50000"/>
                </a:schemeClr>
              </a:solidFill>
            </a:endParaRPr>
          </a:p>
          <a:p>
            <a:pPr marL="151765" indent="0">
              <a:lnSpc>
                <a:spcPct val="114999"/>
              </a:lnSpc>
              <a:buNone/>
            </a:pPr>
            <a:r>
              <a:rPr lang="en-CA" sz="2000" dirty="0">
                <a:solidFill>
                  <a:schemeClr val="tx1">
                    <a:lumMod val="50000"/>
                  </a:schemeClr>
                </a:solidFill>
              </a:rPr>
              <a:t>At the beginning of each chapter, we will look at Brenda Knights' narrative:</a:t>
            </a:r>
          </a:p>
          <a:p>
            <a:pPr marL="494665" indent="-342900">
              <a:lnSpc>
                <a:spcPct val="114999"/>
              </a:lnSpc>
            </a:pPr>
            <a:r>
              <a:rPr lang="en-CA" sz="2000" dirty="0">
                <a:solidFill>
                  <a:schemeClr val="tx1">
                    <a:lumMod val="50000"/>
                  </a:schemeClr>
                </a:solidFill>
              </a:rPr>
              <a:t>Brenda Knights, President of </a:t>
            </a:r>
            <a:r>
              <a:rPr lang="en-CA" sz="2000" dirty="0" err="1">
                <a:solidFill>
                  <a:schemeClr val="tx1">
                    <a:lumMod val="50000"/>
                  </a:schemeClr>
                </a:solidFill>
              </a:rPr>
              <a:t>Səýeḿ</a:t>
            </a:r>
            <a:r>
              <a:rPr lang="en-CA" sz="2000" dirty="0">
                <a:solidFill>
                  <a:schemeClr val="tx1">
                    <a:lumMod val="50000"/>
                  </a:schemeClr>
                </a:solidFill>
              </a:rPr>
              <a:t>, the economic development branch of the Kwantlen Nation.</a:t>
            </a:r>
            <a:endParaRPr lang="en-US" sz="2000">
              <a:solidFill>
                <a:schemeClr val="tx1">
                  <a:lumMod val="50000"/>
                </a:schemeClr>
              </a:solidFill>
            </a:endParaRPr>
          </a:p>
          <a:p>
            <a:pPr marL="494665" indent="-342900"/>
            <a:r>
              <a:rPr lang="en-CA" sz="2000" dirty="0">
                <a:solidFill>
                  <a:schemeClr val="tx1">
                    <a:lumMod val="50000"/>
                  </a:schemeClr>
                </a:solidFill>
              </a:rPr>
              <a:t>Diverse industry experience.</a:t>
            </a:r>
          </a:p>
          <a:p>
            <a:pPr marL="494665" indent="-342900"/>
            <a:r>
              <a:rPr lang="en-CA" sz="2000" dirty="0">
                <a:solidFill>
                  <a:schemeClr val="tx1">
                    <a:lumMod val="50000"/>
                  </a:schemeClr>
                </a:solidFill>
              </a:rPr>
              <a:t>Guided by Kwantlen Nation's seven traditional laws. You will see these principles throughout the narratives.</a:t>
            </a:r>
          </a:p>
          <a:p>
            <a:pPr marL="494665" indent="-342900"/>
            <a:r>
              <a:rPr lang="en-CA" sz="2000" dirty="0">
                <a:solidFill>
                  <a:schemeClr val="tx1">
                    <a:lumMod val="50000"/>
                  </a:schemeClr>
                </a:solidFill>
              </a:rPr>
              <a:t>Provides real-world context, encourages reflection, and exploration.</a:t>
            </a:r>
          </a:p>
          <a:p>
            <a:pPr marL="151765" indent="0">
              <a:buNone/>
            </a:pPr>
            <a:endParaRPr lang="en-CA">
              <a:solidFill>
                <a:schemeClr val="tx1">
                  <a:lumMod val="50000"/>
                </a:schemeClr>
              </a:solidFill>
            </a:endParaRPr>
          </a:p>
        </p:txBody>
      </p:sp>
      <p:sp>
        <p:nvSpPr>
          <p:cNvPr id="7" name="TextBox 6">
            <a:extLst>
              <a:ext uri="{FF2B5EF4-FFF2-40B4-BE49-F238E27FC236}">
                <a16:creationId xmlns:a16="http://schemas.microsoft.com/office/drawing/2014/main" id="{0ACE1870-0B33-072B-60FA-693DDF1754F3}"/>
              </a:ext>
            </a:extLst>
          </p:cNvPr>
          <p:cNvSpPr txBox="1"/>
          <p:nvPr/>
        </p:nvSpPr>
        <p:spPr>
          <a:xfrm>
            <a:off x="9496342" y="5455490"/>
            <a:ext cx="2977012" cy="461665"/>
          </a:xfrm>
          <a:prstGeom prst="rect">
            <a:avLst/>
          </a:prstGeom>
          <a:noFill/>
        </p:spPr>
        <p:txBody>
          <a:bodyPr wrap="square" lIns="91440" tIns="45720" rIns="91440" bIns="45720" anchor="t">
            <a:spAutoFit/>
          </a:bodyPr>
          <a:lstStyle/>
          <a:p>
            <a:r>
              <a:rPr lang="es-CO" sz="1200">
                <a:solidFill>
                  <a:schemeClr val="tx1">
                    <a:lumMod val="50000"/>
                  </a:schemeClr>
                </a:solidFill>
              </a:rPr>
              <a:t>Figure 1.1 Brenda </a:t>
            </a:r>
            <a:r>
              <a:rPr lang="es-CO" sz="1200" err="1">
                <a:solidFill>
                  <a:schemeClr val="tx1">
                    <a:lumMod val="50000"/>
                  </a:schemeClr>
                </a:solidFill>
              </a:rPr>
              <a:t>Knights</a:t>
            </a:r>
            <a:br>
              <a:rPr lang="es-CO" sz="1200">
                <a:solidFill>
                  <a:schemeClr val="tx1">
                    <a:lumMod val="50000"/>
                  </a:schemeClr>
                </a:solidFill>
              </a:rPr>
            </a:br>
            <a:endParaRPr lang="en-US" sz="1200">
              <a:solidFill>
                <a:schemeClr val="tx1">
                  <a:lumMod val="50000"/>
                </a:schemeClr>
              </a:solidFill>
              <a:latin typeface="Open Sans"/>
              <a:ea typeface="Open Sans"/>
              <a:cs typeface="Open Sans"/>
            </a:endParaRPr>
          </a:p>
        </p:txBody>
      </p:sp>
      <p:pic>
        <p:nvPicPr>
          <p:cNvPr id="8" name="Picture 4" descr="Brenda Knights headshot. Middle aged woman with white hair and symmetrical oval shaped face wearing a black buttoned up shirt">
            <a:extLst>
              <a:ext uri="{FF2B5EF4-FFF2-40B4-BE49-F238E27FC236}">
                <a16:creationId xmlns:a16="http://schemas.microsoft.com/office/drawing/2014/main" id="{A7B7F9CB-F93E-88C0-F426-D9088C727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6342" y="1524000"/>
            <a:ext cx="254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485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a:t>1.4 Why Doesn’t This Book Just Tell Me What to Do</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94665" indent="-342900"/>
            <a:r>
              <a:rPr lang="en-CA" sz="2000">
                <a:solidFill>
                  <a:schemeClr val="tx1">
                    <a:lumMod val="50000"/>
                  </a:schemeClr>
                </a:solidFill>
              </a:rPr>
              <a:t>This book doesn't provide rigid templates.</a:t>
            </a:r>
          </a:p>
          <a:p>
            <a:pPr marL="494665" indent="-342900"/>
            <a:r>
              <a:rPr lang="en-CA" sz="2000">
                <a:solidFill>
                  <a:schemeClr val="tx1">
                    <a:lumMod val="50000"/>
                  </a:schemeClr>
                </a:solidFill>
              </a:rPr>
              <a:t>Encourages strategies for success, showcases successful examples, and introduces effective communicators.</a:t>
            </a:r>
          </a:p>
          <a:p>
            <a:pPr marL="494665" indent="-342900"/>
            <a:r>
              <a:rPr lang="en-CA" sz="2000">
                <a:solidFill>
                  <a:schemeClr val="tx1">
                    <a:lumMod val="50000"/>
                  </a:schemeClr>
                </a:solidFill>
              </a:rPr>
              <a:t>Business communication is about making decisions.</a:t>
            </a:r>
          </a:p>
          <a:p>
            <a:pPr marL="494665" indent="-342900"/>
            <a:r>
              <a:rPr lang="en-CA" sz="2000">
                <a:solidFill>
                  <a:schemeClr val="tx1">
                    <a:lumMod val="50000"/>
                  </a:schemeClr>
                </a:solidFill>
              </a:rPr>
              <a:t>Adaptability is crucial; workplaces vary in communication styles.</a:t>
            </a:r>
          </a:p>
          <a:p>
            <a:pPr marL="494665" indent="-342900"/>
            <a:r>
              <a:rPr lang="en-CA" sz="2000">
                <a:solidFill>
                  <a:schemeClr val="tx1">
                    <a:lumMod val="50000"/>
                  </a:schemeClr>
                </a:solidFill>
              </a:rPr>
              <a:t>Proficiency in decision-making and successful writing habits lead to workplace success.</a:t>
            </a:r>
          </a:p>
          <a:p>
            <a:pPr marL="151765" indent="0">
              <a:buNone/>
            </a:pPr>
            <a:endParaRPr lang="en-CA" sz="2000">
              <a:solidFill>
                <a:schemeClr val="tx1">
                  <a:lumMod val="50000"/>
                </a:schemeClr>
              </a:solidFill>
            </a:endParaRPr>
          </a:p>
        </p:txBody>
      </p:sp>
    </p:spTree>
    <p:extLst>
      <p:ext uri="{BB962C8B-B14F-4D97-AF65-F5344CB8AC3E}">
        <p14:creationId xmlns:p14="http://schemas.microsoft.com/office/powerpoint/2010/main" val="23439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a:t>1.5 What is the Writing Process?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698633"/>
          </a:xfrm>
        </p:spPr>
        <p:txBody>
          <a:bodyPr>
            <a:noAutofit/>
          </a:bodyPr>
          <a:lstStyle/>
          <a:p>
            <a:pPr marL="151765" indent="0">
              <a:buNone/>
            </a:pPr>
            <a:r>
              <a:rPr lang="en-CA" sz="2000">
                <a:solidFill>
                  <a:schemeClr val="tx1">
                    <a:lumMod val="50000"/>
                  </a:schemeClr>
                </a:solidFill>
              </a:rPr>
              <a:t>The writing process is made up of three main parts:</a:t>
            </a:r>
          </a:p>
          <a:p>
            <a:pPr marL="151765" indent="0">
              <a:buNone/>
            </a:pPr>
            <a:endParaRPr lang="en-CA" sz="2000">
              <a:solidFill>
                <a:schemeClr val="tx1">
                  <a:lumMod val="50000"/>
                </a:schemeClr>
              </a:solidFill>
            </a:endParaRPr>
          </a:p>
        </p:txBody>
      </p:sp>
      <p:graphicFrame>
        <p:nvGraphicFramePr>
          <p:cNvPr id="4" name="Diagrama 3" descr="1. Pre-writing​:&#10;- Thinking​&#10;- Researching​&#10;- Brainstorming​&#10;- Doodling​&#10;- Outlining​&#10;- Note-Taking​&#10;2. Writing​:&#10;- In this stage, you write down words.​&#10;- You may write in different formats (notebook, computer, etc). depending on your task.​&#10;3. Revision​:&#10;- Not just editing the grammar!​&#10;- Rethinking, reshaping, reimagining.​&#10;- Getting feedback​&#10;- The first draft is for you. The second is for the audience!​">
            <a:extLst>
              <a:ext uri="{FF2B5EF4-FFF2-40B4-BE49-F238E27FC236}">
                <a16:creationId xmlns:a16="http://schemas.microsoft.com/office/drawing/2014/main" id="{477F2A13-3E81-421D-0C83-62BB31589702}"/>
              </a:ext>
            </a:extLst>
          </p:cNvPr>
          <p:cNvGraphicFramePr/>
          <p:nvPr>
            <p:extLst>
              <p:ext uri="{D42A27DB-BD31-4B8C-83A1-F6EECF244321}">
                <p14:modId xmlns:p14="http://schemas.microsoft.com/office/powerpoint/2010/main" val="394253527"/>
              </p:ext>
            </p:extLst>
          </p:nvPr>
        </p:nvGraphicFramePr>
        <p:xfrm>
          <a:off x="415600" y="2338466"/>
          <a:ext cx="11360800" cy="37998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94624776"/>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1.6 What Role Do Emotions Play in Writing?</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7214393" cy="4671500"/>
          </a:xfrm>
        </p:spPr>
        <p:txBody>
          <a:bodyPr>
            <a:noAutofit/>
          </a:bodyPr>
          <a:lstStyle/>
          <a:p>
            <a:pPr marL="151765" indent="0">
              <a:buNone/>
            </a:pPr>
            <a:r>
              <a:rPr lang="en-CA" sz="2000">
                <a:solidFill>
                  <a:schemeClr val="tx1">
                    <a:lumMod val="50000"/>
                  </a:schemeClr>
                </a:solidFill>
              </a:rPr>
              <a:t>How you feel about a writing task often determines how effectively you can complete it.</a:t>
            </a:r>
          </a:p>
          <a:p>
            <a:pPr marL="151765" indent="0">
              <a:buNone/>
            </a:pPr>
            <a:endParaRPr lang="en-CA" sz="2000">
              <a:solidFill>
                <a:schemeClr val="tx1">
                  <a:lumMod val="50000"/>
                </a:schemeClr>
              </a:solidFill>
            </a:endParaRPr>
          </a:p>
          <a:p>
            <a:pPr marL="151765" indent="0">
              <a:buNone/>
            </a:pPr>
            <a:r>
              <a:rPr lang="en-CA" sz="2000">
                <a:solidFill>
                  <a:schemeClr val="tx1">
                    <a:lumMod val="50000"/>
                  </a:schemeClr>
                </a:solidFill>
              </a:rPr>
              <a:t>Emotions are the reason that sometimes you can write without thinking and sometimes you find yourself procrastinating.</a:t>
            </a:r>
          </a:p>
          <a:p>
            <a:pPr marL="151765" indent="0">
              <a:buNone/>
            </a:pPr>
            <a:endParaRPr lang="en-CA" sz="2000">
              <a:solidFill>
                <a:schemeClr val="tx1">
                  <a:lumMod val="50000"/>
                </a:schemeClr>
              </a:solidFill>
            </a:endParaRPr>
          </a:p>
          <a:p>
            <a:pPr marL="151765" indent="0">
              <a:buNone/>
            </a:pPr>
            <a:r>
              <a:rPr lang="en-CA" sz="2000">
                <a:solidFill>
                  <a:schemeClr val="tx1">
                    <a:lumMod val="50000"/>
                  </a:schemeClr>
                </a:solidFill>
              </a:rPr>
              <a:t>That’s why simply acknowledging how you feel can help you avoid procrastination: </a:t>
            </a:r>
          </a:p>
          <a:p>
            <a:pPr marL="494665" indent="-342900"/>
            <a:r>
              <a:rPr lang="en-CA" sz="2000">
                <a:solidFill>
                  <a:schemeClr val="tx1">
                    <a:lumMod val="50000"/>
                  </a:schemeClr>
                </a:solidFill>
              </a:rPr>
              <a:t>The first step is acknowledging how you feel.</a:t>
            </a:r>
          </a:p>
          <a:p>
            <a:pPr marL="494665" indent="-342900"/>
            <a:r>
              <a:rPr lang="en-CA" sz="2000">
                <a:solidFill>
                  <a:schemeClr val="tx1">
                    <a:lumMod val="50000"/>
                  </a:schemeClr>
                </a:solidFill>
              </a:rPr>
              <a:t>The second step is figuring out why you feel that way.</a:t>
            </a:r>
          </a:p>
          <a:p>
            <a:pPr marL="151765" indent="0">
              <a:buNone/>
            </a:pPr>
            <a:endParaRPr lang="en-CA" sz="2000">
              <a:solidFill>
                <a:schemeClr val="tx1">
                  <a:lumMod val="50000"/>
                </a:schemeClr>
              </a:solidFill>
            </a:endParaRPr>
          </a:p>
        </p:txBody>
      </p:sp>
      <p:pic>
        <p:nvPicPr>
          <p:cNvPr id="5" name="Imagen 4">
            <a:extLst>
              <a:ext uri="{FF2B5EF4-FFF2-40B4-BE49-F238E27FC236}">
                <a16:creationId xmlns:a16="http://schemas.microsoft.com/office/drawing/2014/main" id="{C9D0D236-B60D-43EC-E438-3B52B218F51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7338" y="2253062"/>
            <a:ext cx="4181111" cy="2351875"/>
          </a:xfrm>
          <a:prstGeom prst="rect">
            <a:avLst/>
          </a:prstGeom>
        </p:spPr>
      </p:pic>
      <p:sp>
        <p:nvSpPr>
          <p:cNvPr id="6" name="TextBox 6">
            <a:extLst>
              <a:ext uri="{FF2B5EF4-FFF2-40B4-BE49-F238E27FC236}">
                <a16:creationId xmlns:a16="http://schemas.microsoft.com/office/drawing/2014/main" id="{E9709080-D97C-ECA7-2CD5-68669EA4097D}"/>
              </a:ext>
            </a:extLst>
          </p:cNvPr>
          <p:cNvSpPr txBox="1"/>
          <p:nvPr/>
        </p:nvSpPr>
        <p:spPr>
          <a:xfrm>
            <a:off x="7817337" y="4887703"/>
            <a:ext cx="4181111" cy="276999"/>
          </a:xfrm>
          <a:prstGeom prst="rect">
            <a:avLst/>
          </a:prstGeom>
          <a:noFill/>
        </p:spPr>
        <p:txBody>
          <a:bodyPr wrap="square" lIns="91440" tIns="45720" rIns="91440" bIns="45720" anchor="t">
            <a:spAutoFit/>
          </a:bodyPr>
          <a:lstStyle/>
          <a:p>
            <a:r>
              <a:rPr lang="en-US" sz="1200" i="1" u="sng">
                <a:solidFill>
                  <a:schemeClr val="accent5"/>
                </a:solidFill>
                <a:latin typeface="Open Sans"/>
                <a:ea typeface="Open Sans"/>
                <a:cs typeface="Open Sans"/>
                <a:hlinkClick r:id="rId4"/>
              </a:rPr>
              <a:t>Image </a:t>
            </a:r>
            <a:r>
              <a:rPr lang="en-US" sz="1200" i="1">
                <a:solidFill>
                  <a:srgbClr val="373D3F"/>
                </a:solidFill>
                <a:latin typeface="Open Sans"/>
                <a:ea typeface="Open Sans"/>
                <a:cs typeface="Open Sans"/>
              </a:rPr>
              <a:t>by</a:t>
            </a:r>
            <a:r>
              <a:rPr lang="en-US" sz="1200" b="0" i="1">
                <a:solidFill>
                  <a:srgbClr val="373D3F"/>
                </a:solidFill>
                <a:effectLst/>
                <a:latin typeface="Open Sans"/>
                <a:ea typeface="Open Sans"/>
                <a:cs typeface="Open Sans"/>
              </a:rPr>
              <a:t> </a:t>
            </a:r>
            <a:r>
              <a:rPr lang="en-US" sz="1200" b="0" i="1">
                <a:solidFill>
                  <a:srgbClr val="373D3F"/>
                </a:solidFill>
                <a:effectLst/>
                <a:latin typeface="Open Sans"/>
                <a:ea typeface="Open Sans"/>
                <a:cs typeface="Open Sans"/>
                <a:hlinkClick r:id="rId5"/>
              </a:rPr>
              <a:t>Gino </a:t>
            </a:r>
            <a:r>
              <a:rPr lang="en-US" sz="1200" b="0" i="1" err="1">
                <a:solidFill>
                  <a:srgbClr val="373D3F"/>
                </a:solidFill>
                <a:effectLst/>
                <a:latin typeface="Open Sans"/>
                <a:ea typeface="Open Sans"/>
                <a:cs typeface="Open Sans"/>
                <a:hlinkClick r:id="rId5"/>
              </a:rPr>
              <a:t>Crescoli</a:t>
            </a:r>
            <a:r>
              <a:rPr lang="en-US" sz="1200" i="1">
                <a:solidFill>
                  <a:srgbClr val="373D3F"/>
                </a:solidFill>
                <a:latin typeface="Open Sans"/>
                <a:ea typeface="Open Sans"/>
                <a:cs typeface="Open Sans"/>
              </a:rPr>
              <a:t>,</a:t>
            </a:r>
            <a:r>
              <a:rPr lang="en-US" sz="1200" b="0" i="1">
                <a:solidFill>
                  <a:srgbClr val="373D3F"/>
                </a:solidFill>
                <a:effectLst/>
                <a:latin typeface="Open Sans"/>
                <a:ea typeface="Open Sans"/>
                <a:cs typeface="Open Sans"/>
              </a:rPr>
              <a:t> </a:t>
            </a:r>
            <a:r>
              <a:rPr lang="en-US" sz="1200" b="0" i="1" u="sng">
                <a:solidFill>
                  <a:schemeClr val="accent5"/>
                </a:solidFill>
                <a:effectLst/>
                <a:latin typeface="Open Sans"/>
                <a:ea typeface="Open Sans"/>
                <a:cs typeface="Open Sans"/>
                <a:hlinkClick r:id="rId6">
                  <a:extLst>
                    <a:ext uri="{A12FA001-AC4F-418D-AE19-62706E023703}">
                      <ahyp:hlinkClr xmlns:ahyp="http://schemas.microsoft.com/office/drawing/2018/hyperlinkcolor" val="tx"/>
                    </a:ext>
                  </a:extLst>
                </a:hlinkClick>
              </a:rPr>
              <a:t>Pixabay License</a:t>
            </a:r>
            <a:endParaRPr lang="en-US" sz="1200">
              <a:solidFill>
                <a:schemeClr val="accent5"/>
              </a:solidFill>
              <a:latin typeface="Open Sans"/>
              <a:ea typeface="Open Sans"/>
              <a:cs typeface="Open Sans"/>
            </a:endParaRPr>
          </a:p>
        </p:txBody>
      </p:sp>
    </p:spTree>
    <p:extLst>
      <p:ext uri="{BB962C8B-B14F-4D97-AF65-F5344CB8AC3E}">
        <p14:creationId xmlns:p14="http://schemas.microsoft.com/office/powerpoint/2010/main" val="601218274"/>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4F16B0183A5B4CBA56991B9C070CC1" ma:contentTypeVersion="13" ma:contentTypeDescription="Create a new document." ma:contentTypeScope="" ma:versionID="650e47e25c46acb8430adc2544973a12">
  <xsd:schema xmlns:xsd="http://www.w3.org/2001/XMLSchema" xmlns:xs="http://www.w3.org/2001/XMLSchema" xmlns:p="http://schemas.microsoft.com/office/2006/metadata/properties" xmlns:ns3="3bcca7c6-e078-4369-806b-4ead88abfa08" xmlns:ns4="8d9f5a15-a802-46f3-973e-7937d604f1b8" targetNamespace="http://schemas.microsoft.com/office/2006/metadata/properties" ma:root="true" ma:fieldsID="a66524caca719acf02c5030903a2f861" ns3:_="" ns4:_="">
    <xsd:import namespace="3bcca7c6-e078-4369-806b-4ead88abfa08"/>
    <xsd:import namespace="8d9f5a15-a802-46f3-973e-7937d604f1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ca7c6-e078-4369-806b-4ead88abf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9f5a15-a802-46f3-973e-7937d604f1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d9f5a15-a802-46f3-973e-7937d604f1b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49CEBE-CB2A-4A35-B470-B9099A5765EA}">
  <ds:schemaRefs>
    <ds:schemaRef ds:uri="3bcca7c6-e078-4369-806b-4ead88abfa08"/>
    <ds:schemaRef ds:uri="8d9f5a15-a802-46f3-973e-7937d604f1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0B09974-F33F-45C2-B79F-6C998C6E05D3}">
  <ds:schemaRefs>
    <ds:schemaRef ds:uri="http://purl.org/dc/dcmitype/"/>
    <ds:schemaRef ds:uri="http://www.w3.org/XML/1998/namespace"/>
    <ds:schemaRef ds:uri="http://purl.org/dc/terms/"/>
    <ds:schemaRef ds:uri="http://purl.org/dc/elements/1.1/"/>
    <ds:schemaRef ds:uri="http://schemas.openxmlformats.org/package/2006/metadata/core-properties"/>
    <ds:schemaRef ds:uri="8d9f5a15-a802-46f3-973e-7937d604f1b8"/>
    <ds:schemaRef ds:uri="http://schemas.microsoft.com/office/2006/documentManagement/types"/>
    <ds:schemaRef ds:uri="3bcca7c6-e078-4369-806b-4ead88abfa08"/>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855F1669-CF34-4530-8D7E-ACDDD95407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1484</Words>
  <Application>Microsoft Office PowerPoint</Application>
  <PresentationFormat>Widescreen</PresentationFormat>
  <Paragraphs>135</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Arial,Sans-Serif</vt:lpstr>
      <vt:lpstr>Calibri</vt:lpstr>
      <vt:lpstr>Frutiger LT Std 55 Roman</vt:lpstr>
      <vt:lpstr>Open Sans</vt:lpstr>
      <vt:lpstr>Roboto</vt:lpstr>
      <vt:lpstr>Geometric</vt:lpstr>
      <vt:lpstr>Geometric</vt:lpstr>
      <vt:lpstr>Organizational Business Communication</vt:lpstr>
      <vt:lpstr>1.0 Learning Outcomes</vt:lpstr>
      <vt:lpstr>1.1 Looking Back</vt:lpstr>
      <vt:lpstr>1.1 Questions for Reflection</vt:lpstr>
      <vt:lpstr>1.2 What Do Experts Say About Reading and Writing?</vt:lpstr>
      <vt:lpstr>1.3 How Do I Use This Book </vt:lpstr>
      <vt:lpstr>1.4 Why Doesn’t This Book Just Tell Me What to Do</vt:lpstr>
      <vt:lpstr>1.5 What is the Writing Process?</vt:lpstr>
      <vt:lpstr>1.6 What Role Do Emotions Play in Writing?</vt:lpstr>
      <vt:lpstr>1.7 Ways the Switch Up Your Writing Process – Pre-Writing</vt:lpstr>
      <vt:lpstr>1.7 Ways the Switch Up Your Writing Process – Writing</vt:lpstr>
      <vt:lpstr>1.7 Ways the Switch Up Your Writing Process – Revising</vt:lpstr>
      <vt:lpstr>1.8 The Writing Process in the Workplace</vt:lpstr>
      <vt:lpstr>1.9 Joe’s Writing Process</vt:lpstr>
      <vt:lpstr>1.11 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Your Writing Beliefs and the Writing Process</dc:title>
  <dc:subject>Organizational Business Communication</dc:subject>
  <cp:lastModifiedBy>Stracuzzi, Andrew</cp:lastModifiedBy>
  <dcterms:created xsi:type="dcterms:W3CDTF">2023-05-25T13:46:06Z</dcterms:created>
  <dcterms:modified xsi:type="dcterms:W3CDTF">2024-01-05T20:14:41Z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0x010100F64F16B0183A5B4CBA56991B9C070CC1</vt:lpwstr>
  </property>
</Properties>
</file>