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6"/>
  </p:notesMasterIdLst>
  <p:handoutMasterIdLst>
    <p:handoutMasterId r:id="rId37"/>
  </p:handoutMasterIdLst>
  <p:sldIdLst>
    <p:sldId id="256" r:id="rId6"/>
    <p:sldId id="311" r:id="rId7"/>
    <p:sldId id="312" r:id="rId8"/>
    <p:sldId id="330" r:id="rId9"/>
    <p:sldId id="329" r:id="rId10"/>
    <p:sldId id="313" r:id="rId11"/>
    <p:sldId id="314" r:id="rId12"/>
    <p:sldId id="315" r:id="rId13"/>
    <p:sldId id="316" r:id="rId14"/>
    <p:sldId id="317" r:id="rId15"/>
    <p:sldId id="318" r:id="rId16"/>
    <p:sldId id="319" r:id="rId17"/>
    <p:sldId id="320" r:id="rId18"/>
    <p:sldId id="321" r:id="rId19"/>
    <p:sldId id="331" r:id="rId20"/>
    <p:sldId id="322" r:id="rId21"/>
    <p:sldId id="332" r:id="rId22"/>
    <p:sldId id="323" r:id="rId23"/>
    <p:sldId id="324" r:id="rId24"/>
    <p:sldId id="333" r:id="rId25"/>
    <p:sldId id="335" r:id="rId26"/>
    <p:sldId id="334" r:id="rId27"/>
    <p:sldId id="325" r:id="rId28"/>
    <p:sldId id="336" r:id="rId29"/>
    <p:sldId id="326" r:id="rId30"/>
    <p:sldId id="337" r:id="rId31"/>
    <p:sldId id="327" r:id="rId32"/>
    <p:sldId id="338" r:id="rId33"/>
    <p:sldId id="328" r:id="rId34"/>
    <p:sldId id="307" r:id="rId35"/>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E2692-E141-4903-BE43-6DA0F4AE94DC}" v="5" dt="2023-12-01T19:57:51.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2" autoAdjust="0"/>
    <p:restoredTop sz="77422" autoAdjust="0"/>
  </p:normalViewPr>
  <p:slideViewPr>
    <p:cSldViewPr snapToGrid="0">
      <p:cViewPr varScale="1">
        <p:scale>
          <a:sx n="85" d="100"/>
          <a:sy n="85" d="100"/>
        </p:scale>
        <p:origin x="970" y="6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CDAE2692-E141-4903-BE43-6DA0F4AE94DC}"/>
    <pc:docChg chg="modSld">
      <pc:chgData name="Stracuzzi, Andrew" userId="35167598-ed26-45ef-b183-b7efd547e62a" providerId="ADAL" clId="{CDAE2692-E141-4903-BE43-6DA0F4AE94DC}" dt="2023-12-01T19:57:35.781" v="6" actId="20577"/>
      <pc:docMkLst>
        <pc:docMk/>
      </pc:docMkLst>
      <pc:sldChg chg="modSp mod">
        <pc:chgData name="Stracuzzi, Andrew" userId="35167598-ed26-45ef-b183-b7efd547e62a" providerId="ADAL" clId="{CDAE2692-E141-4903-BE43-6DA0F4AE94DC}" dt="2023-12-01T19:57:07.172" v="1" actId="13244"/>
        <pc:sldMkLst>
          <pc:docMk/>
          <pc:sldMk cId="0" sldId="256"/>
        </pc:sldMkLst>
        <pc:spChg chg="ord">
          <ac:chgData name="Stracuzzi, Andrew" userId="35167598-ed26-45ef-b183-b7efd547e62a" providerId="ADAL" clId="{CDAE2692-E141-4903-BE43-6DA0F4AE94DC}" dt="2023-12-01T19:57:05.039" v="0" actId="13244"/>
          <ac:spMkLst>
            <pc:docMk/>
            <pc:sldMk cId="0" sldId="256"/>
            <ac:spMk id="80" creationId="{00000000-0000-0000-0000-000000000000}"/>
          </ac:spMkLst>
        </pc:spChg>
        <pc:spChg chg="ord">
          <ac:chgData name="Stracuzzi, Andrew" userId="35167598-ed26-45ef-b183-b7efd547e62a" providerId="ADAL" clId="{CDAE2692-E141-4903-BE43-6DA0F4AE94DC}" dt="2023-12-01T19:57:07.172" v="1" actId="13244"/>
          <ac:spMkLst>
            <pc:docMk/>
            <pc:sldMk cId="0" sldId="256"/>
            <ac:spMk id="81" creationId="{00000000-0000-0000-0000-000000000000}"/>
          </ac:spMkLst>
        </pc:spChg>
      </pc:sldChg>
      <pc:sldChg chg="modSp mod">
        <pc:chgData name="Stracuzzi, Andrew" userId="35167598-ed26-45ef-b183-b7efd547e62a" providerId="ADAL" clId="{CDAE2692-E141-4903-BE43-6DA0F4AE94DC}" dt="2023-12-01T19:57:35.781" v="6" actId="20577"/>
        <pc:sldMkLst>
          <pc:docMk/>
          <pc:sldMk cId="228297432" sldId="313"/>
        </pc:sldMkLst>
        <pc:spChg chg="mod">
          <ac:chgData name="Stracuzzi, Andrew" userId="35167598-ed26-45ef-b183-b7efd547e62a" providerId="ADAL" clId="{CDAE2692-E141-4903-BE43-6DA0F4AE94DC}" dt="2023-12-01T19:57:35.781" v="6" actId="20577"/>
          <ac:spMkLst>
            <pc:docMk/>
            <pc:sldMk cId="228297432" sldId="313"/>
            <ac:spMk id="2" creationId="{E33BABCF-F240-4AF8-A011-E10AF89EB942}"/>
          </ac:spMkLst>
        </pc:spChg>
      </pc:sldChg>
      <pc:sldChg chg="modSp mod">
        <pc:chgData name="Stracuzzi, Andrew" userId="35167598-ed26-45ef-b183-b7efd547e62a" providerId="ADAL" clId="{CDAE2692-E141-4903-BE43-6DA0F4AE94DC}" dt="2023-12-01T19:57:31.477" v="3" actId="20577"/>
        <pc:sldMkLst>
          <pc:docMk/>
          <pc:sldMk cId="3333590218" sldId="329"/>
        </pc:sldMkLst>
        <pc:spChg chg="mod">
          <ac:chgData name="Stracuzzi, Andrew" userId="35167598-ed26-45ef-b183-b7efd547e62a" providerId="ADAL" clId="{CDAE2692-E141-4903-BE43-6DA0F4AE94DC}" dt="2023-12-01T19:57:31.477" v="3" actId="20577"/>
          <ac:spMkLst>
            <pc:docMk/>
            <pc:sldMk cId="3333590218" sldId="329"/>
            <ac:spMk id="2" creationId="{FC33A462-9C9E-4685-902A-DFA601079C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0239A-8BE0-114C-9051-4B36BB7135D4}" type="doc">
      <dgm:prSet loTypeId="urn:microsoft.com/office/officeart/2005/8/layout/hProcess9" loCatId="" qsTypeId="urn:microsoft.com/office/officeart/2005/8/quickstyle/simple1" qsCatId="simple" csTypeId="urn:microsoft.com/office/officeart/2005/8/colors/accent1_2" csCatId="accent1" phldr="1"/>
      <dgm:spPr/>
    </dgm:pt>
    <dgm:pt modelId="{A631DB18-2F66-E549-BACF-F6C0082FA2AC}">
      <dgm:prSet phldrT="[Texto]"/>
      <dgm:spPr/>
      <dgm:t>
        <a:bodyPr/>
        <a:lstStyle/>
        <a:p>
          <a:r>
            <a:rPr lang="en-CA" i="0" noProof="0" dirty="0"/>
            <a:t>Assessment</a:t>
          </a:r>
        </a:p>
      </dgm:t>
    </dgm:pt>
    <dgm:pt modelId="{2CA7AB10-53A2-134C-A0A3-88EB7F0E6544}" type="parTrans" cxnId="{B126A4E5-ADF0-D449-B09F-A91E570E9097}">
      <dgm:prSet/>
      <dgm:spPr/>
      <dgm:t>
        <a:bodyPr/>
        <a:lstStyle/>
        <a:p>
          <a:endParaRPr lang="en-CA" i="0" noProof="0" dirty="0"/>
        </a:p>
      </dgm:t>
    </dgm:pt>
    <dgm:pt modelId="{89C46557-291D-3949-8851-7142B34A0E59}" type="sibTrans" cxnId="{B126A4E5-ADF0-D449-B09F-A91E570E9097}">
      <dgm:prSet/>
      <dgm:spPr/>
      <dgm:t>
        <a:bodyPr/>
        <a:lstStyle/>
        <a:p>
          <a:endParaRPr lang="en-CA" i="0" noProof="0" dirty="0"/>
        </a:p>
      </dgm:t>
    </dgm:pt>
    <dgm:pt modelId="{482A2179-F5C8-3745-9712-98316F594830}">
      <dgm:prSet phldrT="[Texto]"/>
      <dgm:spPr/>
      <dgm:t>
        <a:bodyPr/>
        <a:lstStyle/>
        <a:p>
          <a:r>
            <a:rPr lang="en-CA" i="0" noProof="0" dirty="0"/>
            <a:t>Provide learning opportunities</a:t>
          </a:r>
        </a:p>
      </dgm:t>
    </dgm:pt>
    <dgm:pt modelId="{91127958-B274-BE4E-B13C-3843E2130D19}" type="parTrans" cxnId="{249ABABE-7B38-FF42-9DD1-58608BC89758}">
      <dgm:prSet/>
      <dgm:spPr/>
      <dgm:t>
        <a:bodyPr/>
        <a:lstStyle/>
        <a:p>
          <a:endParaRPr lang="en-CA" i="0" noProof="0" dirty="0"/>
        </a:p>
      </dgm:t>
    </dgm:pt>
    <dgm:pt modelId="{914E9E11-05BB-A345-9F74-9118386D8F19}" type="sibTrans" cxnId="{249ABABE-7B38-FF42-9DD1-58608BC89758}">
      <dgm:prSet/>
      <dgm:spPr/>
      <dgm:t>
        <a:bodyPr/>
        <a:lstStyle/>
        <a:p>
          <a:endParaRPr lang="en-CA" i="0" noProof="0" dirty="0"/>
        </a:p>
      </dgm:t>
    </dgm:pt>
    <dgm:pt modelId="{7653A92C-AA19-FC41-82F4-9DE3903C0519}">
      <dgm:prSet phldrT="[Texto]"/>
      <dgm:spPr/>
      <dgm:t>
        <a:bodyPr/>
        <a:lstStyle/>
        <a:p>
          <a:r>
            <a:rPr lang="en-CA" i="0" noProof="0" dirty="0"/>
            <a:t>Reward learning</a:t>
          </a:r>
        </a:p>
      </dgm:t>
    </dgm:pt>
    <dgm:pt modelId="{EFB7CEC1-B903-7C4E-ADF4-7B347C4FBB47}" type="parTrans" cxnId="{33F5A08A-F1CA-CE45-9891-ACEF2EBEE636}">
      <dgm:prSet/>
      <dgm:spPr/>
      <dgm:t>
        <a:bodyPr/>
        <a:lstStyle/>
        <a:p>
          <a:endParaRPr lang="en-CA" i="0" noProof="0" dirty="0"/>
        </a:p>
      </dgm:t>
    </dgm:pt>
    <dgm:pt modelId="{74B05424-B34C-F248-8FA9-E71B09B38F4D}" type="sibTrans" cxnId="{33F5A08A-F1CA-CE45-9891-ACEF2EBEE636}">
      <dgm:prSet/>
      <dgm:spPr/>
      <dgm:t>
        <a:bodyPr/>
        <a:lstStyle/>
        <a:p>
          <a:endParaRPr lang="en-CA" i="0" noProof="0" dirty="0"/>
        </a:p>
      </dgm:t>
    </dgm:pt>
    <dgm:pt modelId="{60EFBFB2-64A7-804D-9FE8-AC7A318604F1}">
      <dgm:prSet/>
      <dgm:spPr/>
      <dgm:t>
        <a:bodyPr/>
        <a:lstStyle/>
        <a:p>
          <a:r>
            <a:rPr lang="en-CA" b="0" i="0" noProof="0" dirty="0"/>
            <a:t>Instil knowledge sharing and cooperation</a:t>
          </a:r>
          <a:endParaRPr lang="en-CA" i="0" noProof="0" dirty="0"/>
        </a:p>
      </dgm:t>
    </dgm:pt>
    <dgm:pt modelId="{32A06DA6-2732-7745-B8DC-F3B0A648203B}" type="parTrans" cxnId="{7D17C10B-5559-2E4D-BC7C-4BF78E669B21}">
      <dgm:prSet/>
      <dgm:spPr/>
      <dgm:t>
        <a:bodyPr/>
        <a:lstStyle/>
        <a:p>
          <a:endParaRPr lang="en-CA" i="0" noProof="0" dirty="0"/>
        </a:p>
      </dgm:t>
    </dgm:pt>
    <dgm:pt modelId="{DDBB5163-F777-C844-AB9C-8CE6C7A62865}" type="sibTrans" cxnId="{7D17C10B-5559-2E4D-BC7C-4BF78E669B21}">
      <dgm:prSet/>
      <dgm:spPr/>
      <dgm:t>
        <a:bodyPr/>
        <a:lstStyle/>
        <a:p>
          <a:endParaRPr lang="en-CA" i="0" noProof="0" dirty="0"/>
        </a:p>
      </dgm:t>
    </dgm:pt>
    <dgm:pt modelId="{E9967376-2C28-394B-A16C-B7328345471F}">
      <dgm:prSet/>
      <dgm:spPr/>
      <dgm:t>
        <a:bodyPr/>
        <a:lstStyle/>
        <a:p>
          <a:r>
            <a:rPr lang="en-CA" b="0" i="0" noProof="0" dirty="0"/>
            <a:t>Provide support and role modelling</a:t>
          </a:r>
          <a:endParaRPr lang="en-CA" i="0" noProof="0" dirty="0"/>
        </a:p>
      </dgm:t>
    </dgm:pt>
    <dgm:pt modelId="{9D996AC3-E36B-E04F-9391-3CF62ED983FF}" type="parTrans" cxnId="{075BA9D3-CD00-8D47-8C55-359C19B435CE}">
      <dgm:prSet/>
      <dgm:spPr/>
      <dgm:t>
        <a:bodyPr/>
        <a:lstStyle/>
        <a:p>
          <a:endParaRPr lang="en-CA" i="0" noProof="0" dirty="0"/>
        </a:p>
      </dgm:t>
    </dgm:pt>
    <dgm:pt modelId="{DC093F2C-1BA7-9347-B4AF-CDDFEA22D922}" type="sibTrans" cxnId="{075BA9D3-CD00-8D47-8C55-359C19B435CE}">
      <dgm:prSet/>
      <dgm:spPr/>
      <dgm:t>
        <a:bodyPr/>
        <a:lstStyle/>
        <a:p>
          <a:endParaRPr lang="en-CA" i="0" noProof="0" dirty="0"/>
        </a:p>
      </dgm:t>
    </dgm:pt>
    <dgm:pt modelId="{36969747-121B-B248-B5E7-B3DDE24D658C}">
      <dgm:prSet/>
      <dgm:spPr/>
      <dgm:t>
        <a:bodyPr/>
        <a:lstStyle/>
        <a:p>
          <a:r>
            <a:rPr lang="en-CA" b="0" i="0" noProof="0" dirty="0"/>
            <a:t>Monitor and assess</a:t>
          </a:r>
          <a:endParaRPr lang="en-CA" i="0" noProof="0" dirty="0"/>
        </a:p>
      </dgm:t>
    </dgm:pt>
    <dgm:pt modelId="{5F3D53EA-23CA-5F46-BC69-621B4CFBD33E}" type="parTrans" cxnId="{1D18DA05-C106-5948-B5DF-65AC9E110742}">
      <dgm:prSet/>
      <dgm:spPr/>
      <dgm:t>
        <a:bodyPr/>
        <a:lstStyle/>
        <a:p>
          <a:endParaRPr lang="en-CA" i="0" noProof="0" dirty="0"/>
        </a:p>
      </dgm:t>
    </dgm:pt>
    <dgm:pt modelId="{25756D45-8A20-8D41-B71C-BDA451C9A927}" type="sibTrans" cxnId="{1D18DA05-C106-5948-B5DF-65AC9E110742}">
      <dgm:prSet/>
      <dgm:spPr/>
      <dgm:t>
        <a:bodyPr/>
        <a:lstStyle/>
        <a:p>
          <a:endParaRPr lang="en-CA" i="0" noProof="0" dirty="0"/>
        </a:p>
      </dgm:t>
    </dgm:pt>
    <dgm:pt modelId="{CA081E86-237B-5848-9C31-C1D21E6E2166}" type="pres">
      <dgm:prSet presAssocID="{0350239A-8BE0-114C-9051-4B36BB7135D4}" presName="CompostProcess" presStyleCnt="0">
        <dgm:presLayoutVars>
          <dgm:dir/>
          <dgm:resizeHandles val="exact"/>
        </dgm:presLayoutVars>
      </dgm:prSet>
      <dgm:spPr/>
    </dgm:pt>
    <dgm:pt modelId="{EDF746B8-2E25-994E-A598-B6B762F18833}" type="pres">
      <dgm:prSet presAssocID="{0350239A-8BE0-114C-9051-4B36BB7135D4}" presName="arrow" presStyleLbl="bgShp" presStyleIdx="0" presStyleCnt="1"/>
      <dgm:spPr/>
    </dgm:pt>
    <dgm:pt modelId="{73FD26A9-6E58-9346-8B5D-FE338DD1B7AA}" type="pres">
      <dgm:prSet presAssocID="{0350239A-8BE0-114C-9051-4B36BB7135D4}" presName="linearProcess" presStyleCnt="0"/>
      <dgm:spPr/>
    </dgm:pt>
    <dgm:pt modelId="{1072C119-E098-CC40-85E3-2904B3BFD7DC}" type="pres">
      <dgm:prSet presAssocID="{A631DB18-2F66-E549-BACF-F6C0082FA2AC}" presName="textNode" presStyleLbl="node1" presStyleIdx="0" presStyleCnt="6">
        <dgm:presLayoutVars>
          <dgm:bulletEnabled val="1"/>
        </dgm:presLayoutVars>
      </dgm:prSet>
      <dgm:spPr/>
    </dgm:pt>
    <dgm:pt modelId="{44C84F52-611E-9941-B7A8-0CF4323B0B9A}" type="pres">
      <dgm:prSet presAssocID="{89C46557-291D-3949-8851-7142B34A0E59}" presName="sibTrans" presStyleCnt="0"/>
      <dgm:spPr/>
    </dgm:pt>
    <dgm:pt modelId="{45793CBF-B02F-1644-AFF6-42E49500BBCF}" type="pres">
      <dgm:prSet presAssocID="{482A2179-F5C8-3745-9712-98316F594830}" presName="textNode" presStyleLbl="node1" presStyleIdx="1" presStyleCnt="6">
        <dgm:presLayoutVars>
          <dgm:bulletEnabled val="1"/>
        </dgm:presLayoutVars>
      </dgm:prSet>
      <dgm:spPr/>
    </dgm:pt>
    <dgm:pt modelId="{584307E9-075C-BE49-B214-4B6C671A1E61}" type="pres">
      <dgm:prSet presAssocID="{914E9E11-05BB-A345-9F74-9118386D8F19}" presName="sibTrans" presStyleCnt="0"/>
      <dgm:spPr/>
    </dgm:pt>
    <dgm:pt modelId="{562AD7CE-55C0-974E-A6F8-0BD197500638}" type="pres">
      <dgm:prSet presAssocID="{7653A92C-AA19-FC41-82F4-9DE3903C0519}" presName="textNode" presStyleLbl="node1" presStyleIdx="2" presStyleCnt="6">
        <dgm:presLayoutVars>
          <dgm:bulletEnabled val="1"/>
        </dgm:presLayoutVars>
      </dgm:prSet>
      <dgm:spPr/>
    </dgm:pt>
    <dgm:pt modelId="{AF2BD2DA-001A-224E-A4BB-3027F78DB80E}" type="pres">
      <dgm:prSet presAssocID="{74B05424-B34C-F248-8FA9-E71B09B38F4D}" presName="sibTrans" presStyleCnt="0"/>
      <dgm:spPr/>
    </dgm:pt>
    <dgm:pt modelId="{DC40B130-69C1-854F-A9EA-6E759B9CA006}" type="pres">
      <dgm:prSet presAssocID="{60EFBFB2-64A7-804D-9FE8-AC7A318604F1}" presName="textNode" presStyleLbl="node1" presStyleIdx="3" presStyleCnt="6">
        <dgm:presLayoutVars>
          <dgm:bulletEnabled val="1"/>
        </dgm:presLayoutVars>
      </dgm:prSet>
      <dgm:spPr/>
    </dgm:pt>
    <dgm:pt modelId="{DD925ACF-51BD-5B49-B1A9-BC5B4B789E87}" type="pres">
      <dgm:prSet presAssocID="{DDBB5163-F777-C844-AB9C-8CE6C7A62865}" presName="sibTrans" presStyleCnt="0"/>
      <dgm:spPr/>
    </dgm:pt>
    <dgm:pt modelId="{261D0D4F-E199-D74F-8B11-E5048B3ED746}" type="pres">
      <dgm:prSet presAssocID="{E9967376-2C28-394B-A16C-B7328345471F}" presName="textNode" presStyleLbl="node1" presStyleIdx="4" presStyleCnt="6">
        <dgm:presLayoutVars>
          <dgm:bulletEnabled val="1"/>
        </dgm:presLayoutVars>
      </dgm:prSet>
      <dgm:spPr/>
    </dgm:pt>
    <dgm:pt modelId="{B0AA0FD7-FF07-7D4B-BC6E-43A8FB4DBA44}" type="pres">
      <dgm:prSet presAssocID="{DC093F2C-1BA7-9347-B4AF-CDDFEA22D922}" presName="sibTrans" presStyleCnt="0"/>
      <dgm:spPr/>
    </dgm:pt>
    <dgm:pt modelId="{9342BD43-DFCC-2A4F-A2C0-823F4EB54FBE}" type="pres">
      <dgm:prSet presAssocID="{36969747-121B-B248-B5E7-B3DDE24D658C}" presName="textNode" presStyleLbl="node1" presStyleIdx="5" presStyleCnt="6">
        <dgm:presLayoutVars>
          <dgm:bulletEnabled val="1"/>
        </dgm:presLayoutVars>
      </dgm:prSet>
      <dgm:spPr/>
    </dgm:pt>
  </dgm:ptLst>
  <dgm:cxnLst>
    <dgm:cxn modelId="{1D18DA05-C106-5948-B5DF-65AC9E110742}" srcId="{0350239A-8BE0-114C-9051-4B36BB7135D4}" destId="{36969747-121B-B248-B5E7-B3DDE24D658C}" srcOrd="5" destOrd="0" parTransId="{5F3D53EA-23CA-5F46-BC69-621B4CFBD33E}" sibTransId="{25756D45-8A20-8D41-B71C-BDA451C9A927}"/>
    <dgm:cxn modelId="{5808C906-16C3-344E-AC17-1F9F244DF1CB}" type="presOf" srcId="{0350239A-8BE0-114C-9051-4B36BB7135D4}" destId="{CA081E86-237B-5848-9C31-C1D21E6E2166}" srcOrd="0" destOrd="0" presId="urn:microsoft.com/office/officeart/2005/8/layout/hProcess9"/>
    <dgm:cxn modelId="{7D17C10B-5559-2E4D-BC7C-4BF78E669B21}" srcId="{0350239A-8BE0-114C-9051-4B36BB7135D4}" destId="{60EFBFB2-64A7-804D-9FE8-AC7A318604F1}" srcOrd="3" destOrd="0" parTransId="{32A06DA6-2732-7745-B8DC-F3B0A648203B}" sibTransId="{DDBB5163-F777-C844-AB9C-8CE6C7A62865}"/>
    <dgm:cxn modelId="{897B6C3C-2306-5F4C-99D7-BB07A15491A4}" type="presOf" srcId="{E9967376-2C28-394B-A16C-B7328345471F}" destId="{261D0D4F-E199-D74F-8B11-E5048B3ED746}" srcOrd="0" destOrd="0" presId="urn:microsoft.com/office/officeart/2005/8/layout/hProcess9"/>
    <dgm:cxn modelId="{2034E558-158B-484C-998A-EE9B26B2BAC5}" type="presOf" srcId="{A631DB18-2F66-E549-BACF-F6C0082FA2AC}" destId="{1072C119-E098-CC40-85E3-2904B3BFD7DC}" srcOrd="0" destOrd="0" presId="urn:microsoft.com/office/officeart/2005/8/layout/hProcess9"/>
    <dgm:cxn modelId="{17AE177D-E3AD-2249-A23A-CCD8BCAB8CC6}" type="presOf" srcId="{36969747-121B-B248-B5E7-B3DDE24D658C}" destId="{9342BD43-DFCC-2A4F-A2C0-823F4EB54FBE}" srcOrd="0" destOrd="0" presId="urn:microsoft.com/office/officeart/2005/8/layout/hProcess9"/>
    <dgm:cxn modelId="{33F5A08A-F1CA-CE45-9891-ACEF2EBEE636}" srcId="{0350239A-8BE0-114C-9051-4B36BB7135D4}" destId="{7653A92C-AA19-FC41-82F4-9DE3903C0519}" srcOrd="2" destOrd="0" parTransId="{EFB7CEC1-B903-7C4E-ADF4-7B347C4FBB47}" sibTransId="{74B05424-B34C-F248-8FA9-E71B09B38F4D}"/>
    <dgm:cxn modelId="{249ABABE-7B38-FF42-9DD1-58608BC89758}" srcId="{0350239A-8BE0-114C-9051-4B36BB7135D4}" destId="{482A2179-F5C8-3745-9712-98316F594830}" srcOrd="1" destOrd="0" parTransId="{91127958-B274-BE4E-B13C-3843E2130D19}" sibTransId="{914E9E11-05BB-A345-9F74-9118386D8F19}"/>
    <dgm:cxn modelId="{075BA9D3-CD00-8D47-8C55-359C19B435CE}" srcId="{0350239A-8BE0-114C-9051-4B36BB7135D4}" destId="{E9967376-2C28-394B-A16C-B7328345471F}" srcOrd="4" destOrd="0" parTransId="{9D996AC3-E36B-E04F-9391-3CF62ED983FF}" sibTransId="{DC093F2C-1BA7-9347-B4AF-CDDFEA22D922}"/>
    <dgm:cxn modelId="{A4B35FE0-C19E-D340-B92B-4E6560AEE448}" type="presOf" srcId="{7653A92C-AA19-FC41-82F4-9DE3903C0519}" destId="{562AD7CE-55C0-974E-A6F8-0BD197500638}" srcOrd="0" destOrd="0" presId="urn:microsoft.com/office/officeart/2005/8/layout/hProcess9"/>
    <dgm:cxn modelId="{B126A4E5-ADF0-D449-B09F-A91E570E9097}" srcId="{0350239A-8BE0-114C-9051-4B36BB7135D4}" destId="{A631DB18-2F66-E549-BACF-F6C0082FA2AC}" srcOrd="0" destOrd="0" parTransId="{2CA7AB10-53A2-134C-A0A3-88EB7F0E6544}" sibTransId="{89C46557-291D-3949-8851-7142B34A0E59}"/>
    <dgm:cxn modelId="{4D42A8F6-05BD-664D-9E5E-292AE47E3C1A}" type="presOf" srcId="{60EFBFB2-64A7-804D-9FE8-AC7A318604F1}" destId="{DC40B130-69C1-854F-A9EA-6E759B9CA006}" srcOrd="0" destOrd="0" presId="urn:microsoft.com/office/officeart/2005/8/layout/hProcess9"/>
    <dgm:cxn modelId="{274D19FA-044F-4C4B-8FFD-1F989D6E7CC3}" type="presOf" srcId="{482A2179-F5C8-3745-9712-98316F594830}" destId="{45793CBF-B02F-1644-AFF6-42E49500BBCF}" srcOrd="0" destOrd="0" presId="urn:microsoft.com/office/officeart/2005/8/layout/hProcess9"/>
    <dgm:cxn modelId="{E61FF5F7-67BF-684B-9E22-1996284F2BCF}" type="presParOf" srcId="{CA081E86-237B-5848-9C31-C1D21E6E2166}" destId="{EDF746B8-2E25-994E-A598-B6B762F18833}" srcOrd="0" destOrd="0" presId="urn:microsoft.com/office/officeart/2005/8/layout/hProcess9"/>
    <dgm:cxn modelId="{5F395D2E-F4CE-A143-BC72-2610C27A5169}" type="presParOf" srcId="{CA081E86-237B-5848-9C31-C1D21E6E2166}" destId="{73FD26A9-6E58-9346-8B5D-FE338DD1B7AA}" srcOrd="1" destOrd="0" presId="urn:microsoft.com/office/officeart/2005/8/layout/hProcess9"/>
    <dgm:cxn modelId="{8BC78400-9581-5C4E-8BE8-1A50F7964D35}" type="presParOf" srcId="{73FD26A9-6E58-9346-8B5D-FE338DD1B7AA}" destId="{1072C119-E098-CC40-85E3-2904B3BFD7DC}" srcOrd="0" destOrd="0" presId="urn:microsoft.com/office/officeart/2005/8/layout/hProcess9"/>
    <dgm:cxn modelId="{6CCC20A5-FACE-1349-8449-DCC494DA821E}" type="presParOf" srcId="{73FD26A9-6E58-9346-8B5D-FE338DD1B7AA}" destId="{44C84F52-611E-9941-B7A8-0CF4323B0B9A}" srcOrd="1" destOrd="0" presId="urn:microsoft.com/office/officeart/2005/8/layout/hProcess9"/>
    <dgm:cxn modelId="{FCF0EF51-4E07-B84D-BA5A-493182A0E581}" type="presParOf" srcId="{73FD26A9-6E58-9346-8B5D-FE338DD1B7AA}" destId="{45793CBF-B02F-1644-AFF6-42E49500BBCF}" srcOrd="2" destOrd="0" presId="urn:microsoft.com/office/officeart/2005/8/layout/hProcess9"/>
    <dgm:cxn modelId="{09E01BA8-EC3B-AA46-92B7-3FE1FAAEF142}" type="presParOf" srcId="{73FD26A9-6E58-9346-8B5D-FE338DD1B7AA}" destId="{584307E9-075C-BE49-B214-4B6C671A1E61}" srcOrd="3" destOrd="0" presId="urn:microsoft.com/office/officeart/2005/8/layout/hProcess9"/>
    <dgm:cxn modelId="{873B29C3-8C54-984A-B570-C977E5FB59D0}" type="presParOf" srcId="{73FD26A9-6E58-9346-8B5D-FE338DD1B7AA}" destId="{562AD7CE-55C0-974E-A6F8-0BD197500638}" srcOrd="4" destOrd="0" presId="urn:microsoft.com/office/officeart/2005/8/layout/hProcess9"/>
    <dgm:cxn modelId="{E5C37DE8-9D8C-EF42-99E8-ADFB50FB8415}" type="presParOf" srcId="{73FD26A9-6E58-9346-8B5D-FE338DD1B7AA}" destId="{AF2BD2DA-001A-224E-A4BB-3027F78DB80E}" srcOrd="5" destOrd="0" presId="urn:microsoft.com/office/officeart/2005/8/layout/hProcess9"/>
    <dgm:cxn modelId="{D3275F8A-B869-F541-83DF-436A72653DBE}" type="presParOf" srcId="{73FD26A9-6E58-9346-8B5D-FE338DD1B7AA}" destId="{DC40B130-69C1-854F-A9EA-6E759B9CA006}" srcOrd="6" destOrd="0" presId="urn:microsoft.com/office/officeart/2005/8/layout/hProcess9"/>
    <dgm:cxn modelId="{BD65AA2C-BB9A-2247-B214-D8C9741C4FA5}" type="presParOf" srcId="{73FD26A9-6E58-9346-8B5D-FE338DD1B7AA}" destId="{DD925ACF-51BD-5B49-B1A9-BC5B4B789E87}" srcOrd="7" destOrd="0" presId="urn:microsoft.com/office/officeart/2005/8/layout/hProcess9"/>
    <dgm:cxn modelId="{032210B4-A61A-9D4D-920C-148FD5E8D481}" type="presParOf" srcId="{73FD26A9-6E58-9346-8B5D-FE338DD1B7AA}" destId="{261D0D4F-E199-D74F-8B11-E5048B3ED746}" srcOrd="8" destOrd="0" presId="urn:microsoft.com/office/officeart/2005/8/layout/hProcess9"/>
    <dgm:cxn modelId="{E13F6B78-0E62-F546-BD63-C9FB9937E856}" type="presParOf" srcId="{73FD26A9-6E58-9346-8B5D-FE338DD1B7AA}" destId="{B0AA0FD7-FF07-7D4B-BC6E-43A8FB4DBA44}" srcOrd="9" destOrd="0" presId="urn:microsoft.com/office/officeart/2005/8/layout/hProcess9"/>
    <dgm:cxn modelId="{FA2F113A-D241-E44F-B410-24E013BE1643}" type="presParOf" srcId="{73FD26A9-6E58-9346-8B5D-FE338DD1B7AA}" destId="{9342BD43-DFCC-2A4F-A2C0-823F4EB54FB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22D41-A54B-4541-85D9-AB385C695A0E}"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FF860318-33D0-E34E-9CC7-BB8234B1AC8F}">
      <dgm:prSet phldrT="[Texto]"/>
      <dgm:spPr/>
      <dgm:t>
        <a:bodyPr/>
        <a:lstStyle/>
        <a:p>
          <a:pPr>
            <a:buFont typeface="+mj-lt"/>
            <a:buAutoNum type="arabicPeriod"/>
          </a:pPr>
          <a:r>
            <a:rPr lang="en-CA" i="0" dirty="0"/>
            <a:t>To reduce start-up costs</a:t>
          </a:r>
          <a:endParaRPr lang="es-MX" i="0" dirty="0"/>
        </a:p>
      </dgm:t>
    </dgm:pt>
    <dgm:pt modelId="{D215ED2D-14DF-8A4E-A147-C05CB4ADCC5F}" type="parTrans" cxnId="{9355267B-31A1-484D-A2E4-F85B7019B24C}">
      <dgm:prSet/>
      <dgm:spPr/>
      <dgm:t>
        <a:bodyPr/>
        <a:lstStyle/>
        <a:p>
          <a:endParaRPr lang="es-MX" i="0"/>
        </a:p>
      </dgm:t>
    </dgm:pt>
    <dgm:pt modelId="{990FD3D5-1B26-984B-90D9-95E46C11E1AC}" type="sibTrans" cxnId="{9355267B-31A1-484D-A2E4-F85B7019B24C}">
      <dgm:prSet/>
      <dgm:spPr/>
      <dgm:t>
        <a:bodyPr/>
        <a:lstStyle/>
        <a:p>
          <a:endParaRPr lang="es-MX" i="0"/>
        </a:p>
      </dgm:t>
    </dgm:pt>
    <dgm:pt modelId="{63AFAB17-EFDD-154A-A1D6-EA11C4BFA2A5}">
      <dgm:prSet/>
      <dgm:spPr/>
      <dgm:t>
        <a:bodyPr/>
        <a:lstStyle/>
        <a:p>
          <a:r>
            <a:rPr lang="en-CA" i="0" dirty="0"/>
            <a:t>To reduce anxiety </a:t>
          </a:r>
        </a:p>
      </dgm:t>
    </dgm:pt>
    <dgm:pt modelId="{199105F3-1CDD-B84D-BBBE-095DFACC551E}" type="parTrans" cxnId="{A066F873-B2CA-5E43-9DCC-8AEAD2D063C0}">
      <dgm:prSet/>
      <dgm:spPr/>
      <dgm:t>
        <a:bodyPr/>
        <a:lstStyle/>
        <a:p>
          <a:endParaRPr lang="es-MX" i="0"/>
        </a:p>
      </dgm:t>
    </dgm:pt>
    <dgm:pt modelId="{12A16C00-A2B6-D344-98A5-F902895B0A0F}" type="sibTrans" cxnId="{A066F873-B2CA-5E43-9DCC-8AEAD2D063C0}">
      <dgm:prSet/>
      <dgm:spPr/>
      <dgm:t>
        <a:bodyPr/>
        <a:lstStyle/>
        <a:p>
          <a:endParaRPr lang="es-MX" i="0"/>
        </a:p>
      </dgm:t>
    </dgm:pt>
    <dgm:pt modelId="{FC8DD193-232E-344E-B4CF-CE506881BACB}">
      <dgm:prSet/>
      <dgm:spPr/>
      <dgm:t>
        <a:bodyPr/>
        <a:lstStyle/>
        <a:p>
          <a:r>
            <a:rPr lang="en-CA" i="0" dirty="0"/>
            <a:t>To reduce employee turnover</a:t>
          </a:r>
        </a:p>
      </dgm:t>
    </dgm:pt>
    <dgm:pt modelId="{4E2F16C5-3E07-9544-B847-E74199E814E8}" type="parTrans" cxnId="{E140B17C-DDAD-214F-BF5C-48E7AD49C35A}">
      <dgm:prSet/>
      <dgm:spPr/>
      <dgm:t>
        <a:bodyPr/>
        <a:lstStyle/>
        <a:p>
          <a:endParaRPr lang="es-MX" i="0"/>
        </a:p>
      </dgm:t>
    </dgm:pt>
    <dgm:pt modelId="{1889328E-B9BC-814E-8FFB-87D3D6A5DEF5}" type="sibTrans" cxnId="{E140B17C-DDAD-214F-BF5C-48E7AD49C35A}">
      <dgm:prSet/>
      <dgm:spPr/>
      <dgm:t>
        <a:bodyPr/>
        <a:lstStyle/>
        <a:p>
          <a:endParaRPr lang="es-MX" i="0"/>
        </a:p>
      </dgm:t>
    </dgm:pt>
    <dgm:pt modelId="{29921178-79AC-4948-8172-29F2F5C7081C}">
      <dgm:prSet/>
      <dgm:spPr/>
      <dgm:t>
        <a:bodyPr/>
        <a:lstStyle/>
        <a:p>
          <a:r>
            <a:rPr lang="en-CA" i="0" dirty="0"/>
            <a:t>To save time for the supervisor and coworkers</a:t>
          </a:r>
        </a:p>
      </dgm:t>
    </dgm:pt>
    <dgm:pt modelId="{673A1AD5-3A7B-DB4B-95C8-CC7E6F95C0F0}" type="parTrans" cxnId="{BC669F6E-B54C-3542-90CF-E0771674D862}">
      <dgm:prSet/>
      <dgm:spPr/>
      <dgm:t>
        <a:bodyPr/>
        <a:lstStyle/>
        <a:p>
          <a:endParaRPr lang="es-MX" i="0"/>
        </a:p>
      </dgm:t>
    </dgm:pt>
    <dgm:pt modelId="{2BD88E05-61D8-E241-B8ED-5D4E5DBE7457}" type="sibTrans" cxnId="{BC669F6E-B54C-3542-90CF-E0771674D862}">
      <dgm:prSet/>
      <dgm:spPr/>
      <dgm:t>
        <a:bodyPr/>
        <a:lstStyle/>
        <a:p>
          <a:endParaRPr lang="es-MX" i="0"/>
        </a:p>
      </dgm:t>
    </dgm:pt>
    <dgm:pt modelId="{2695FC34-8753-E542-BF8B-22145B4F3BB4}">
      <dgm:prSet/>
      <dgm:spPr/>
      <dgm:t>
        <a:bodyPr/>
        <a:lstStyle/>
        <a:p>
          <a:r>
            <a:rPr lang="en-CA" i="0" dirty="0"/>
            <a:t>To set expectations and attitudes</a:t>
          </a:r>
        </a:p>
      </dgm:t>
    </dgm:pt>
    <dgm:pt modelId="{43299B91-EC40-9345-9F23-4124FF140DDB}" type="parTrans" cxnId="{7B79AA58-FF4E-9942-B449-7AA5D215743E}">
      <dgm:prSet/>
      <dgm:spPr/>
      <dgm:t>
        <a:bodyPr/>
        <a:lstStyle/>
        <a:p>
          <a:endParaRPr lang="es-MX" i="0"/>
        </a:p>
      </dgm:t>
    </dgm:pt>
    <dgm:pt modelId="{A19A13A9-6D31-074D-880D-76AAD81DF3BB}" type="sibTrans" cxnId="{7B79AA58-FF4E-9942-B449-7AA5D215743E}">
      <dgm:prSet/>
      <dgm:spPr/>
      <dgm:t>
        <a:bodyPr/>
        <a:lstStyle/>
        <a:p>
          <a:endParaRPr lang="es-MX" i="0"/>
        </a:p>
      </dgm:t>
    </dgm:pt>
    <dgm:pt modelId="{07C450B9-40C1-494F-AA48-E3401825E5BE}" type="pres">
      <dgm:prSet presAssocID="{EDB22D41-A54B-4541-85D9-AB385C695A0E}" presName="diagram" presStyleCnt="0">
        <dgm:presLayoutVars>
          <dgm:dir/>
          <dgm:resizeHandles val="exact"/>
        </dgm:presLayoutVars>
      </dgm:prSet>
      <dgm:spPr/>
    </dgm:pt>
    <dgm:pt modelId="{AA9C944A-4EC2-9A4C-9D4D-EE097109F6FD}" type="pres">
      <dgm:prSet presAssocID="{FF860318-33D0-E34E-9CC7-BB8234B1AC8F}" presName="node" presStyleLbl="node1" presStyleIdx="0" presStyleCnt="5">
        <dgm:presLayoutVars>
          <dgm:bulletEnabled val="1"/>
        </dgm:presLayoutVars>
      </dgm:prSet>
      <dgm:spPr/>
    </dgm:pt>
    <dgm:pt modelId="{030E8789-9776-AD4E-A7E5-430E124D7C58}" type="pres">
      <dgm:prSet presAssocID="{990FD3D5-1B26-984B-90D9-95E46C11E1AC}" presName="sibTrans" presStyleCnt="0"/>
      <dgm:spPr/>
    </dgm:pt>
    <dgm:pt modelId="{06E04524-7ED9-C742-B4DC-79A571D2C994}" type="pres">
      <dgm:prSet presAssocID="{63AFAB17-EFDD-154A-A1D6-EA11C4BFA2A5}" presName="node" presStyleLbl="node1" presStyleIdx="1" presStyleCnt="5">
        <dgm:presLayoutVars>
          <dgm:bulletEnabled val="1"/>
        </dgm:presLayoutVars>
      </dgm:prSet>
      <dgm:spPr/>
    </dgm:pt>
    <dgm:pt modelId="{7B71D135-4A9F-444A-B464-ADD3EF81E6DD}" type="pres">
      <dgm:prSet presAssocID="{12A16C00-A2B6-D344-98A5-F902895B0A0F}" presName="sibTrans" presStyleCnt="0"/>
      <dgm:spPr/>
    </dgm:pt>
    <dgm:pt modelId="{1E63E55B-79C4-D34C-BBC6-4E2277680FA0}" type="pres">
      <dgm:prSet presAssocID="{FC8DD193-232E-344E-B4CF-CE506881BACB}" presName="node" presStyleLbl="node1" presStyleIdx="2" presStyleCnt="5">
        <dgm:presLayoutVars>
          <dgm:bulletEnabled val="1"/>
        </dgm:presLayoutVars>
      </dgm:prSet>
      <dgm:spPr/>
    </dgm:pt>
    <dgm:pt modelId="{E324FCF4-C717-0649-BDB0-7496955C97A8}" type="pres">
      <dgm:prSet presAssocID="{1889328E-B9BC-814E-8FFB-87D3D6A5DEF5}" presName="sibTrans" presStyleCnt="0"/>
      <dgm:spPr/>
    </dgm:pt>
    <dgm:pt modelId="{D0482BE8-BC11-3F4C-AEF5-363E53D8EE3F}" type="pres">
      <dgm:prSet presAssocID="{29921178-79AC-4948-8172-29F2F5C7081C}" presName="node" presStyleLbl="node1" presStyleIdx="3" presStyleCnt="5">
        <dgm:presLayoutVars>
          <dgm:bulletEnabled val="1"/>
        </dgm:presLayoutVars>
      </dgm:prSet>
      <dgm:spPr/>
    </dgm:pt>
    <dgm:pt modelId="{0EE5FE99-2EC2-E64B-A499-D1252FF16906}" type="pres">
      <dgm:prSet presAssocID="{2BD88E05-61D8-E241-B8ED-5D4E5DBE7457}" presName="sibTrans" presStyleCnt="0"/>
      <dgm:spPr/>
    </dgm:pt>
    <dgm:pt modelId="{52D4985A-14C0-D449-863F-E13F0E32E58D}" type="pres">
      <dgm:prSet presAssocID="{2695FC34-8753-E542-BF8B-22145B4F3BB4}" presName="node" presStyleLbl="node1" presStyleIdx="4" presStyleCnt="5">
        <dgm:presLayoutVars>
          <dgm:bulletEnabled val="1"/>
        </dgm:presLayoutVars>
      </dgm:prSet>
      <dgm:spPr/>
    </dgm:pt>
  </dgm:ptLst>
  <dgm:cxnLst>
    <dgm:cxn modelId="{744A251A-9814-BD4C-94E1-69D851FE979E}" type="presOf" srcId="{FF860318-33D0-E34E-9CC7-BB8234B1AC8F}" destId="{AA9C944A-4EC2-9A4C-9D4D-EE097109F6FD}" srcOrd="0" destOrd="0" presId="urn:microsoft.com/office/officeart/2005/8/layout/default"/>
    <dgm:cxn modelId="{BC669F6E-B54C-3542-90CF-E0771674D862}" srcId="{EDB22D41-A54B-4541-85D9-AB385C695A0E}" destId="{29921178-79AC-4948-8172-29F2F5C7081C}" srcOrd="3" destOrd="0" parTransId="{673A1AD5-3A7B-DB4B-95C8-CC7E6F95C0F0}" sibTransId="{2BD88E05-61D8-E241-B8ED-5D4E5DBE7457}"/>
    <dgm:cxn modelId="{9EDE856F-AADC-074F-B5CE-A1EDDDFB284F}" type="presOf" srcId="{FC8DD193-232E-344E-B4CF-CE506881BACB}" destId="{1E63E55B-79C4-D34C-BBC6-4E2277680FA0}" srcOrd="0" destOrd="0" presId="urn:microsoft.com/office/officeart/2005/8/layout/default"/>
    <dgm:cxn modelId="{A066F873-B2CA-5E43-9DCC-8AEAD2D063C0}" srcId="{EDB22D41-A54B-4541-85D9-AB385C695A0E}" destId="{63AFAB17-EFDD-154A-A1D6-EA11C4BFA2A5}" srcOrd="1" destOrd="0" parTransId="{199105F3-1CDD-B84D-BBBE-095DFACC551E}" sibTransId="{12A16C00-A2B6-D344-98A5-F902895B0A0F}"/>
    <dgm:cxn modelId="{7B79AA58-FF4E-9942-B449-7AA5D215743E}" srcId="{EDB22D41-A54B-4541-85D9-AB385C695A0E}" destId="{2695FC34-8753-E542-BF8B-22145B4F3BB4}" srcOrd="4" destOrd="0" parTransId="{43299B91-EC40-9345-9F23-4124FF140DDB}" sibTransId="{A19A13A9-6D31-074D-880D-76AAD81DF3BB}"/>
    <dgm:cxn modelId="{9355267B-31A1-484D-A2E4-F85B7019B24C}" srcId="{EDB22D41-A54B-4541-85D9-AB385C695A0E}" destId="{FF860318-33D0-E34E-9CC7-BB8234B1AC8F}" srcOrd="0" destOrd="0" parTransId="{D215ED2D-14DF-8A4E-A147-C05CB4ADCC5F}" sibTransId="{990FD3D5-1B26-984B-90D9-95E46C11E1AC}"/>
    <dgm:cxn modelId="{E140B17C-DDAD-214F-BF5C-48E7AD49C35A}" srcId="{EDB22D41-A54B-4541-85D9-AB385C695A0E}" destId="{FC8DD193-232E-344E-B4CF-CE506881BACB}" srcOrd="2" destOrd="0" parTransId="{4E2F16C5-3E07-9544-B847-E74199E814E8}" sibTransId="{1889328E-B9BC-814E-8FFB-87D3D6A5DEF5}"/>
    <dgm:cxn modelId="{2D618D8D-FE88-6644-B9EA-42C0D4F53DB3}" type="presOf" srcId="{63AFAB17-EFDD-154A-A1D6-EA11C4BFA2A5}" destId="{06E04524-7ED9-C742-B4DC-79A571D2C994}" srcOrd="0" destOrd="0" presId="urn:microsoft.com/office/officeart/2005/8/layout/default"/>
    <dgm:cxn modelId="{D734829B-2F7A-3C40-8639-536E3D7A3B71}" type="presOf" srcId="{EDB22D41-A54B-4541-85D9-AB385C695A0E}" destId="{07C450B9-40C1-494F-AA48-E3401825E5BE}" srcOrd="0" destOrd="0" presId="urn:microsoft.com/office/officeart/2005/8/layout/default"/>
    <dgm:cxn modelId="{BF2676F5-853A-1F4E-B62A-600C9E5E8B8D}" type="presOf" srcId="{2695FC34-8753-E542-BF8B-22145B4F3BB4}" destId="{52D4985A-14C0-D449-863F-E13F0E32E58D}" srcOrd="0" destOrd="0" presId="urn:microsoft.com/office/officeart/2005/8/layout/default"/>
    <dgm:cxn modelId="{E96B13FA-6B96-6E48-A7DC-0E73BDB137D6}" type="presOf" srcId="{29921178-79AC-4948-8172-29F2F5C7081C}" destId="{D0482BE8-BC11-3F4C-AEF5-363E53D8EE3F}" srcOrd="0" destOrd="0" presId="urn:microsoft.com/office/officeart/2005/8/layout/default"/>
    <dgm:cxn modelId="{D4B763E3-8790-1D41-BADA-CF541FE550CE}" type="presParOf" srcId="{07C450B9-40C1-494F-AA48-E3401825E5BE}" destId="{AA9C944A-4EC2-9A4C-9D4D-EE097109F6FD}" srcOrd="0" destOrd="0" presId="urn:microsoft.com/office/officeart/2005/8/layout/default"/>
    <dgm:cxn modelId="{3F319957-198F-A848-B92F-1D3DC5CF9078}" type="presParOf" srcId="{07C450B9-40C1-494F-AA48-E3401825E5BE}" destId="{030E8789-9776-AD4E-A7E5-430E124D7C58}" srcOrd="1" destOrd="0" presId="urn:microsoft.com/office/officeart/2005/8/layout/default"/>
    <dgm:cxn modelId="{CE45BFCB-26CD-9241-91A2-9623B58CE3F2}" type="presParOf" srcId="{07C450B9-40C1-494F-AA48-E3401825E5BE}" destId="{06E04524-7ED9-C742-B4DC-79A571D2C994}" srcOrd="2" destOrd="0" presId="urn:microsoft.com/office/officeart/2005/8/layout/default"/>
    <dgm:cxn modelId="{00E3DB9B-0C69-8246-A17D-F2EA3978C9CF}" type="presParOf" srcId="{07C450B9-40C1-494F-AA48-E3401825E5BE}" destId="{7B71D135-4A9F-444A-B464-ADD3EF81E6DD}" srcOrd="3" destOrd="0" presId="urn:microsoft.com/office/officeart/2005/8/layout/default"/>
    <dgm:cxn modelId="{AAFA6BDA-A181-AF46-AFA0-CDF9BDE6855E}" type="presParOf" srcId="{07C450B9-40C1-494F-AA48-E3401825E5BE}" destId="{1E63E55B-79C4-D34C-BBC6-4E2277680FA0}" srcOrd="4" destOrd="0" presId="urn:microsoft.com/office/officeart/2005/8/layout/default"/>
    <dgm:cxn modelId="{2EC76FE9-A3BF-C145-8984-9C623E05D5D6}" type="presParOf" srcId="{07C450B9-40C1-494F-AA48-E3401825E5BE}" destId="{E324FCF4-C717-0649-BDB0-7496955C97A8}" srcOrd="5" destOrd="0" presId="urn:microsoft.com/office/officeart/2005/8/layout/default"/>
    <dgm:cxn modelId="{AFACC972-0C13-BC40-8F70-BB08B344B3AD}" type="presParOf" srcId="{07C450B9-40C1-494F-AA48-E3401825E5BE}" destId="{D0482BE8-BC11-3F4C-AEF5-363E53D8EE3F}" srcOrd="6" destOrd="0" presId="urn:microsoft.com/office/officeart/2005/8/layout/default"/>
    <dgm:cxn modelId="{BBAD1E4C-D535-8D45-8B98-C0241EC67E0A}" type="presParOf" srcId="{07C450B9-40C1-494F-AA48-E3401825E5BE}" destId="{0EE5FE99-2EC2-E64B-A499-D1252FF16906}" srcOrd="7" destOrd="0" presId="urn:microsoft.com/office/officeart/2005/8/layout/default"/>
    <dgm:cxn modelId="{C774796F-1B96-E044-8E48-959B7E982BD6}" type="presParOf" srcId="{07C450B9-40C1-494F-AA48-E3401825E5BE}" destId="{52D4985A-14C0-D449-863F-E13F0E32E58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523A1-5EEB-E14C-9BE4-976BD8D09DC1}" type="doc">
      <dgm:prSet loTypeId="urn:microsoft.com/office/officeart/2005/8/layout/vList2" loCatId="" qsTypeId="urn:microsoft.com/office/officeart/2005/8/quickstyle/simple1" qsCatId="simple" csTypeId="urn:microsoft.com/office/officeart/2005/8/colors/accent2_2" csCatId="accent2" phldr="1"/>
      <dgm:spPr/>
      <dgm:t>
        <a:bodyPr/>
        <a:lstStyle/>
        <a:p>
          <a:endParaRPr lang="es-MX"/>
        </a:p>
      </dgm:t>
    </dgm:pt>
    <dgm:pt modelId="{9036853D-45D7-C448-BE74-2182DE9874B0}">
      <dgm:prSet phldrT="[Texto]"/>
      <dgm:spPr/>
      <dgm:t>
        <a:bodyPr/>
        <a:lstStyle/>
        <a:p>
          <a:pPr>
            <a:buFont typeface="+mj-lt"/>
            <a:buAutoNum type="arabicPeriod"/>
          </a:pPr>
          <a:r>
            <a:rPr lang="en-CA" dirty="0"/>
            <a:t>Needs assessment and learning objectives</a:t>
          </a:r>
          <a:endParaRPr lang="es-MX" dirty="0"/>
        </a:p>
      </dgm:t>
    </dgm:pt>
    <dgm:pt modelId="{293F9C61-94DF-624D-9CF2-6C6A35A2F46B}" type="parTrans" cxnId="{4D50CB85-AB68-3D45-97C9-0E72B6066A66}">
      <dgm:prSet/>
      <dgm:spPr/>
      <dgm:t>
        <a:bodyPr/>
        <a:lstStyle/>
        <a:p>
          <a:endParaRPr lang="es-MX"/>
        </a:p>
      </dgm:t>
    </dgm:pt>
    <dgm:pt modelId="{7761C654-D4A2-B84D-9B9B-079CAB1B392A}" type="sibTrans" cxnId="{4D50CB85-AB68-3D45-97C9-0E72B6066A66}">
      <dgm:prSet/>
      <dgm:spPr/>
      <dgm:t>
        <a:bodyPr/>
        <a:lstStyle/>
        <a:p>
          <a:endParaRPr lang="es-MX"/>
        </a:p>
      </dgm:t>
    </dgm:pt>
    <dgm:pt modelId="{3EC6D35C-A200-7E4A-A548-1B022D3081FF}">
      <dgm:prSet/>
      <dgm:spPr/>
      <dgm:t>
        <a:bodyPr/>
        <a:lstStyle/>
        <a:p>
          <a:r>
            <a:rPr lang="en-CA" dirty="0"/>
            <a:t>Learning Strategies</a:t>
          </a:r>
        </a:p>
      </dgm:t>
    </dgm:pt>
    <dgm:pt modelId="{75538485-3A8D-8D4F-9E95-684C8FE0609B}" type="parTrans" cxnId="{6CC831BB-2659-A04E-A78C-00410C894ECD}">
      <dgm:prSet/>
      <dgm:spPr/>
      <dgm:t>
        <a:bodyPr/>
        <a:lstStyle/>
        <a:p>
          <a:endParaRPr lang="es-MX"/>
        </a:p>
      </dgm:t>
    </dgm:pt>
    <dgm:pt modelId="{56476C5B-C8B8-894E-AC42-D93946750A74}" type="sibTrans" cxnId="{6CC831BB-2659-A04E-A78C-00410C894ECD}">
      <dgm:prSet/>
      <dgm:spPr/>
      <dgm:t>
        <a:bodyPr/>
        <a:lstStyle/>
        <a:p>
          <a:endParaRPr lang="es-MX"/>
        </a:p>
      </dgm:t>
    </dgm:pt>
    <dgm:pt modelId="{7F1FEBE7-57B2-0D4A-9EC7-CCB08DCD89B9}">
      <dgm:prSet/>
      <dgm:spPr/>
      <dgm:t>
        <a:bodyPr/>
        <a:lstStyle/>
        <a:p>
          <a:r>
            <a:rPr lang="en-CA" dirty="0"/>
            <a:t>Delivery mode</a:t>
          </a:r>
        </a:p>
      </dgm:t>
    </dgm:pt>
    <dgm:pt modelId="{6281CA53-F2D2-9740-958A-2E9527F47CBD}" type="parTrans" cxnId="{34F5D078-95AB-504D-8BDA-D225D3846C43}">
      <dgm:prSet/>
      <dgm:spPr/>
      <dgm:t>
        <a:bodyPr/>
        <a:lstStyle/>
        <a:p>
          <a:endParaRPr lang="es-MX"/>
        </a:p>
      </dgm:t>
    </dgm:pt>
    <dgm:pt modelId="{D9B43D75-B26C-ED41-8635-8AF87FADE219}" type="sibTrans" cxnId="{34F5D078-95AB-504D-8BDA-D225D3846C43}">
      <dgm:prSet/>
      <dgm:spPr/>
      <dgm:t>
        <a:bodyPr/>
        <a:lstStyle/>
        <a:p>
          <a:endParaRPr lang="es-MX"/>
        </a:p>
      </dgm:t>
    </dgm:pt>
    <dgm:pt modelId="{0BEDED91-9AFA-4E4B-8213-E30008019061}">
      <dgm:prSet/>
      <dgm:spPr/>
      <dgm:t>
        <a:bodyPr/>
        <a:lstStyle/>
        <a:p>
          <a:r>
            <a:rPr lang="en-CA" dirty="0"/>
            <a:t>Budget</a:t>
          </a:r>
        </a:p>
      </dgm:t>
    </dgm:pt>
    <dgm:pt modelId="{E80DAFED-885F-5349-8D73-0F6549DA57F2}" type="parTrans" cxnId="{38E9015A-62F3-374F-A825-B95443591829}">
      <dgm:prSet/>
      <dgm:spPr/>
      <dgm:t>
        <a:bodyPr/>
        <a:lstStyle/>
        <a:p>
          <a:endParaRPr lang="es-MX"/>
        </a:p>
      </dgm:t>
    </dgm:pt>
    <dgm:pt modelId="{1C115AFE-235F-3849-92C0-0FA1A5008D29}" type="sibTrans" cxnId="{38E9015A-62F3-374F-A825-B95443591829}">
      <dgm:prSet/>
      <dgm:spPr/>
      <dgm:t>
        <a:bodyPr/>
        <a:lstStyle/>
        <a:p>
          <a:endParaRPr lang="es-MX"/>
        </a:p>
      </dgm:t>
    </dgm:pt>
    <dgm:pt modelId="{5165DCB9-E83E-1340-B9F9-9A339B67BAE9}">
      <dgm:prSet/>
      <dgm:spPr/>
      <dgm:t>
        <a:bodyPr/>
        <a:lstStyle/>
        <a:p>
          <a:r>
            <a:rPr lang="en-CA" dirty="0"/>
            <a:t>Content</a:t>
          </a:r>
        </a:p>
      </dgm:t>
    </dgm:pt>
    <dgm:pt modelId="{8D8C00C5-E547-6841-9A93-C571EB2ED1B0}" type="parTrans" cxnId="{127CF144-14F3-4F4A-8720-79DFB4CC8CBB}">
      <dgm:prSet/>
      <dgm:spPr/>
      <dgm:t>
        <a:bodyPr/>
        <a:lstStyle/>
        <a:p>
          <a:endParaRPr lang="es-MX"/>
        </a:p>
      </dgm:t>
    </dgm:pt>
    <dgm:pt modelId="{6B24F0C6-5C3B-5542-BB1B-D70F07411658}" type="sibTrans" cxnId="{127CF144-14F3-4F4A-8720-79DFB4CC8CBB}">
      <dgm:prSet/>
      <dgm:spPr/>
      <dgm:t>
        <a:bodyPr/>
        <a:lstStyle/>
        <a:p>
          <a:endParaRPr lang="es-MX"/>
        </a:p>
      </dgm:t>
    </dgm:pt>
    <dgm:pt modelId="{DFFBD64B-79B4-4E46-9A41-66B67E2CFDB1}">
      <dgm:prSet/>
      <dgm:spPr/>
      <dgm:t>
        <a:bodyPr/>
        <a:lstStyle/>
        <a:p>
          <a:r>
            <a:rPr lang="en-CA" dirty="0"/>
            <a:t>Timelines</a:t>
          </a:r>
        </a:p>
      </dgm:t>
    </dgm:pt>
    <dgm:pt modelId="{8EF2BA25-E044-5D44-A95C-3FCBE9AC37F9}" type="parTrans" cxnId="{F4B97F3F-0A12-8445-BFAA-5089F97C1C8F}">
      <dgm:prSet/>
      <dgm:spPr/>
      <dgm:t>
        <a:bodyPr/>
        <a:lstStyle/>
        <a:p>
          <a:endParaRPr lang="es-MX"/>
        </a:p>
      </dgm:t>
    </dgm:pt>
    <dgm:pt modelId="{FAEF549D-9D1F-554B-A8C0-1B643DD20A45}" type="sibTrans" cxnId="{F4B97F3F-0A12-8445-BFAA-5089F97C1C8F}">
      <dgm:prSet/>
      <dgm:spPr/>
      <dgm:t>
        <a:bodyPr/>
        <a:lstStyle/>
        <a:p>
          <a:endParaRPr lang="es-MX"/>
        </a:p>
      </dgm:t>
    </dgm:pt>
    <dgm:pt modelId="{58B55A8C-3D36-E248-BE47-F5A3FDAEBBDA}" type="pres">
      <dgm:prSet presAssocID="{C0C523A1-5EEB-E14C-9BE4-976BD8D09DC1}" presName="linear" presStyleCnt="0">
        <dgm:presLayoutVars>
          <dgm:animLvl val="lvl"/>
          <dgm:resizeHandles val="exact"/>
        </dgm:presLayoutVars>
      </dgm:prSet>
      <dgm:spPr/>
    </dgm:pt>
    <dgm:pt modelId="{70180F09-F5D5-0D4B-BCAB-E8C668E275F7}" type="pres">
      <dgm:prSet presAssocID="{9036853D-45D7-C448-BE74-2182DE9874B0}" presName="parentText" presStyleLbl="node1" presStyleIdx="0" presStyleCnt="6">
        <dgm:presLayoutVars>
          <dgm:chMax val="0"/>
          <dgm:bulletEnabled val="1"/>
        </dgm:presLayoutVars>
      </dgm:prSet>
      <dgm:spPr/>
    </dgm:pt>
    <dgm:pt modelId="{7C05F4D4-3857-184B-9F6E-4824729EA6AB}" type="pres">
      <dgm:prSet presAssocID="{7761C654-D4A2-B84D-9B9B-079CAB1B392A}" presName="spacer" presStyleCnt="0"/>
      <dgm:spPr/>
    </dgm:pt>
    <dgm:pt modelId="{EF595AA8-F47C-184D-BE43-1089BDC761D7}" type="pres">
      <dgm:prSet presAssocID="{3EC6D35C-A200-7E4A-A548-1B022D3081FF}" presName="parentText" presStyleLbl="node1" presStyleIdx="1" presStyleCnt="6">
        <dgm:presLayoutVars>
          <dgm:chMax val="0"/>
          <dgm:bulletEnabled val="1"/>
        </dgm:presLayoutVars>
      </dgm:prSet>
      <dgm:spPr/>
    </dgm:pt>
    <dgm:pt modelId="{1FBB8119-9E59-D948-A279-99A0DBCC6DBA}" type="pres">
      <dgm:prSet presAssocID="{56476C5B-C8B8-894E-AC42-D93946750A74}" presName="spacer" presStyleCnt="0"/>
      <dgm:spPr/>
    </dgm:pt>
    <dgm:pt modelId="{DC9572F3-EB91-DA4F-B230-7F8D573E5661}" type="pres">
      <dgm:prSet presAssocID="{7F1FEBE7-57B2-0D4A-9EC7-CCB08DCD89B9}" presName="parentText" presStyleLbl="node1" presStyleIdx="2" presStyleCnt="6">
        <dgm:presLayoutVars>
          <dgm:chMax val="0"/>
          <dgm:bulletEnabled val="1"/>
        </dgm:presLayoutVars>
      </dgm:prSet>
      <dgm:spPr/>
    </dgm:pt>
    <dgm:pt modelId="{F9C6D524-E39E-624C-AFAE-C9F38C146B81}" type="pres">
      <dgm:prSet presAssocID="{D9B43D75-B26C-ED41-8635-8AF87FADE219}" presName="spacer" presStyleCnt="0"/>
      <dgm:spPr/>
    </dgm:pt>
    <dgm:pt modelId="{F27A2680-EC08-644A-A90A-1D15603E721B}" type="pres">
      <dgm:prSet presAssocID="{0BEDED91-9AFA-4E4B-8213-E30008019061}" presName="parentText" presStyleLbl="node1" presStyleIdx="3" presStyleCnt="6">
        <dgm:presLayoutVars>
          <dgm:chMax val="0"/>
          <dgm:bulletEnabled val="1"/>
        </dgm:presLayoutVars>
      </dgm:prSet>
      <dgm:spPr/>
    </dgm:pt>
    <dgm:pt modelId="{4354E1FD-3175-B840-8040-32E828C33622}" type="pres">
      <dgm:prSet presAssocID="{1C115AFE-235F-3849-92C0-0FA1A5008D29}" presName="spacer" presStyleCnt="0"/>
      <dgm:spPr/>
    </dgm:pt>
    <dgm:pt modelId="{96E8432E-3BE5-B544-AC3D-DE7BED6FDE3A}" type="pres">
      <dgm:prSet presAssocID="{5165DCB9-E83E-1340-B9F9-9A339B67BAE9}" presName="parentText" presStyleLbl="node1" presStyleIdx="4" presStyleCnt="6">
        <dgm:presLayoutVars>
          <dgm:chMax val="0"/>
          <dgm:bulletEnabled val="1"/>
        </dgm:presLayoutVars>
      </dgm:prSet>
      <dgm:spPr/>
    </dgm:pt>
    <dgm:pt modelId="{4E9234B1-A6A6-094E-BCC2-AC7B5474945F}" type="pres">
      <dgm:prSet presAssocID="{6B24F0C6-5C3B-5542-BB1B-D70F07411658}" presName="spacer" presStyleCnt="0"/>
      <dgm:spPr/>
    </dgm:pt>
    <dgm:pt modelId="{B1E3384C-A5F5-EE41-9AF6-C74B60D3186C}" type="pres">
      <dgm:prSet presAssocID="{DFFBD64B-79B4-4E46-9A41-66B67E2CFDB1}" presName="parentText" presStyleLbl="node1" presStyleIdx="5" presStyleCnt="6">
        <dgm:presLayoutVars>
          <dgm:chMax val="0"/>
          <dgm:bulletEnabled val="1"/>
        </dgm:presLayoutVars>
      </dgm:prSet>
      <dgm:spPr/>
    </dgm:pt>
  </dgm:ptLst>
  <dgm:cxnLst>
    <dgm:cxn modelId="{705DD91E-6BBB-2B48-BAA9-809653D787C6}" type="presOf" srcId="{3EC6D35C-A200-7E4A-A548-1B022D3081FF}" destId="{EF595AA8-F47C-184D-BE43-1089BDC761D7}" srcOrd="0" destOrd="0" presId="urn:microsoft.com/office/officeart/2005/8/layout/vList2"/>
    <dgm:cxn modelId="{C2DE9431-80AC-4344-8864-746D80D5F1D2}" type="presOf" srcId="{0BEDED91-9AFA-4E4B-8213-E30008019061}" destId="{F27A2680-EC08-644A-A90A-1D15603E721B}" srcOrd="0" destOrd="0" presId="urn:microsoft.com/office/officeart/2005/8/layout/vList2"/>
    <dgm:cxn modelId="{F4B97F3F-0A12-8445-BFAA-5089F97C1C8F}" srcId="{C0C523A1-5EEB-E14C-9BE4-976BD8D09DC1}" destId="{DFFBD64B-79B4-4E46-9A41-66B67E2CFDB1}" srcOrd="5" destOrd="0" parTransId="{8EF2BA25-E044-5D44-A95C-3FCBE9AC37F9}" sibTransId="{FAEF549D-9D1F-554B-A8C0-1B643DD20A45}"/>
    <dgm:cxn modelId="{80F8DB41-B540-1A4B-B570-9CCA39445B67}" type="presOf" srcId="{DFFBD64B-79B4-4E46-9A41-66B67E2CFDB1}" destId="{B1E3384C-A5F5-EE41-9AF6-C74B60D3186C}" srcOrd="0" destOrd="0" presId="urn:microsoft.com/office/officeart/2005/8/layout/vList2"/>
    <dgm:cxn modelId="{127CF144-14F3-4F4A-8720-79DFB4CC8CBB}" srcId="{C0C523A1-5EEB-E14C-9BE4-976BD8D09DC1}" destId="{5165DCB9-E83E-1340-B9F9-9A339B67BAE9}" srcOrd="4" destOrd="0" parTransId="{8D8C00C5-E547-6841-9A93-C571EB2ED1B0}" sibTransId="{6B24F0C6-5C3B-5542-BB1B-D70F07411658}"/>
    <dgm:cxn modelId="{34F5D078-95AB-504D-8BDA-D225D3846C43}" srcId="{C0C523A1-5EEB-E14C-9BE4-976BD8D09DC1}" destId="{7F1FEBE7-57B2-0D4A-9EC7-CCB08DCD89B9}" srcOrd="2" destOrd="0" parTransId="{6281CA53-F2D2-9740-958A-2E9527F47CBD}" sibTransId="{D9B43D75-B26C-ED41-8635-8AF87FADE219}"/>
    <dgm:cxn modelId="{38E9015A-62F3-374F-A825-B95443591829}" srcId="{C0C523A1-5EEB-E14C-9BE4-976BD8D09DC1}" destId="{0BEDED91-9AFA-4E4B-8213-E30008019061}" srcOrd="3" destOrd="0" parTransId="{E80DAFED-885F-5349-8D73-0F6549DA57F2}" sibTransId="{1C115AFE-235F-3849-92C0-0FA1A5008D29}"/>
    <dgm:cxn modelId="{4D50CB85-AB68-3D45-97C9-0E72B6066A66}" srcId="{C0C523A1-5EEB-E14C-9BE4-976BD8D09DC1}" destId="{9036853D-45D7-C448-BE74-2182DE9874B0}" srcOrd="0" destOrd="0" parTransId="{293F9C61-94DF-624D-9CF2-6C6A35A2F46B}" sibTransId="{7761C654-D4A2-B84D-9B9B-079CAB1B392A}"/>
    <dgm:cxn modelId="{4C698698-1877-764D-9665-5B4576776F69}" type="presOf" srcId="{7F1FEBE7-57B2-0D4A-9EC7-CCB08DCD89B9}" destId="{DC9572F3-EB91-DA4F-B230-7F8D573E5661}" srcOrd="0" destOrd="0" presId="urn:microsoft.com/office/officeart/2005/8/layout/vList2"/>
    <dgm:cxn modelId="{059415B5-07E2-D14D-8814-AA1DDC0EC677}" type="presOf" srcId="{5165DCB9-E83E-1340-B9F9-9A339B67BAE9}" destId="{96E8432E-3BE5-B544-AC3D-DE7BED6FDE3A}" srcOrd="0" destOrd="0" presId="urn:microsoft.com/office/officeart/2005/8/layout/vList2"/>
    <dgm:cxn modelId="{6CC831BB-2659-A04E-A78C-00410C894ECD}" srcId="{C0C523A1-5EEB-E14C-9BE4-976BD8D09DC1}" destId="{3EC6D35C-A200-7E4A-A548-1B022D3081FF}" srcOrd="1" destOrd="0" parTransId="{75538485-3A8D-8D4F-9E95-684C8FE0609B}" sibTransId="{56476C5B-C8B8-894E-AC42-D93946750A74}"/>
    <dgm:cxn modelId="{0649BCBC-9F1E-4D40-B03C-F0B236562442}" type="presOf" srcId="{C0C523A1-5EEB-E14C-9BE4-976BD8D09DC1}" destId="{58B55A8C-3D36-E248-BE47-F5A3FDAEBBDA}" srcOrd="0" destOrd="0" presId="urn:microsoft.com/office/officeart/2005/8/layout/vList2"/>
    <dgm:cxn modelId="{9E9012C8-74CC-A549-A82E-5D88A36AF57B}" type="presOf" srcId="{9036853D-45D7-C448-BE74-2182DE9874B0}" destId="{70180F09-F5D5-0D4B-BCAB-E8C668E275F7}" srcOrd="0" destOrd="0" presId="urn:microsoft.com/office/officeart/2005/8/layout/vList2"/>
    <dgm:cxn modelId="{42995A35-685B-684C-83AD-CE6582C932A5}" type="presParOf" srcId="{58B55A8C-3D36-E248-BE47-F5A3FDAEBBDA}" destId="{70180F09-F5D5-0D4B-BCAB-E8C668E275F7}" srcOrd="0" destOrd="0" presId="urn:microsoft.com/office/officeart/2005/8/layout/vList2"/>
    <dgm:cxn modelId="{0507277B-0C1E-8F42-A5FD-7A6B80A52938}" type="presParOf" srcId="{58B55A8C-3D36-E248-BE47-F5A3FDAEBBDA}" destId="{7C05F4D4-3857-184B-9F6E-4824729EA6AB}" srcOrd="1" destOrd="0" presId="urn:microsoft.com/office/officeart/2005/8/layout/vList2"/>
    <dgm:cxn modelId="{59E3E8AD-8B23-7B46-BB4C-42806458B170}" type="presParOf" srcId="{58B55A8C-3D36-E248-BE47-F5A3FDAEBBDA}" destId="{EF595AA8-F47C-184D-BE43-1089BDC761D7}" srcOrd="2" destOrd="0" presId="urn:microsoft.com/office/officeart/2005/8/layout/vList2"/>
    <dgm:cxn modelId="{BA76F4CC-7FC3-464C-A391-C87355144140}" type="presParOf" srcId="{58B55A8C-3D36-E248-BE47-F5A3FDAEBBDA}" destId="{1FBB8119-9E59-D948-A279-99A0DBCC6DBA}" srcOrd="3" destOrd="0" presId="urn:microsoft.com/office/officeart/2005/8/layout/vList2"/>
    <dgm:cxn modelId="{BD79D513-5FAC-9445-8E8A-236244EA34E7}" type="presParOf" srcId="{58B55A8C-3D36-E248-BE47-F5A3FDAEBBDA}" destId="{DC9572F3-EB91-DA4F-B230-7F8D573E5661}" srcOrd="4" destOrd="0" presId="urn:microsoft.com/office/officeart/2005/8/layout/vList2"/>
    <dgm:cxn modelId="{34D46F9C-C18F-1441-80D7-3F326F12A72B}" type="presParOf" srcId="{58B55A8C-3D36-E248-BE47-F5A3FDAEBBDA}" destId="{F9C6D524-E39E-624C-AFAE-C9F38C146B81}" srcOrd="5" destOrd="0" presId="urn:microsoft.com/office/officeart/2005/8/layout/vList2"/>
    <dgm:cxn modelId="{5A58DC60-2A26-4D40-8EE9-478DFD0C9D2D}" type="presParOf" srcId="{58B55A8C-3D36-E248-BE47-F5A3FDAEBBDA}" destId="{F27A2680-EC08-644A-A90A-1D15603E721B}" srcOrd="6" destOrd="0" presId="urn:microsoft.com/office/officeart/2005/8/layout/vList2"/>
    <dgm:cxn modelId="{C160029E-627F-1046-B523-A14D29CC7029}" type="presParOf" srcId="{58B55A8C-3D36-E248-BE47-F5A3FDAEBBDA}" destId="{4354E1FD-3175-B840-8040-32E828C33622}" srcOrd="7" destOrd="0" presId="urn:microsoft.com/office/officeart/2005/8/layout/vList2"/>
    <dgm:cxn modelId="{61C98A0F-3B14-9B43-8E59-B902F5343C40}" type="presParOf" srcId="{58B55A8C-3D36-E248-BE47-F5A3FDAEBBDA}" destId="{96E8432E-3BE5-B544-AC3D-DE7BED6FDE3A}" srcOrd="8" destOrd="0" presId="urn:microsoft.com/office/officeart/2005/8/layout/vList2"/>
    <dgm:cxn modelId="{6A73D46B-7291-8941-9BA9-D43E0F2BAB7C}" type="presParOf" srcId="{58B55A8C-3D36-E248-BE47-F5A3FDAEBBDA}" destId="{4E9234B1-A6A6-094E-BCC2-AC7B5474945F}" srcOrd="9" destOrd="0" presId="urn:microsoft.com/office/officeart/2005/8/layout/vList2"/>
    <dgm:cxn modelId="{98381F11-DAC0-3A48-8554-EE51E4A73CFB}" type="presParOf" srcId="{58B55A8C-3D36-E248-BE47-F5A3FDAEBBDA}" destId="{B1E3384C-A5F5-EE41-9AF6-C74B60D3186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86054-9B38-F045-B09D-9C63D8CF3E07}"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7B16B00D-1430-1146-8F62-925BA4A5559C}">
      <dgm:prSet/>
      <dgm:spPr/>
      <dgm:t>
        <a:bodyPr/>
        <a:lstStyle/>
        <a:p>
          <a:r>
            <a:rPr lang="en-CA" i="0" dirty="0"/>
            <a:t>Repetition </a:t>
          </a:r>
        </a:p>
      </dgm:t>
    </dgm:pt>
    <dgm:pt modelId="{602B3119-3232-E04E-8072-523B3C79BD7B}" type="parTrans" cxnId="{7D412DFB-CDAE-2A42-8EF7-8627842ABC84}">
      <dgm:prSet/>
      <dgm:spPr/>
      <dgm:t>
        <a:bodyPr/>
        <a:lstStyle/>
        <a:p>
          <a:endParaRPr lang="es-MX" i="0"/>
        </a:p>
      </dgm:t>
    </dgm:pt>
    <dgm:pt modelId="{F7D57C45-ACD8-EA44-A56B-230CF1909814}" type="sibTrans" cxnId="{7D412DFB-CDAE-2A42-8EF7-8627842ABC84}">
      <dgm:prSet/>
      <dgm:spPr/>
      <dgm:t>
        <a:bodyPr/>
        <a:lstStyle/>
        <a:p>
          <a:endParaRPr lang="es-MX" i="0"/>
        </a:p>
      </dgm:t>
    </dgm:pt>
    <dgm:pt modelId="{291D4D9C-FC15-8848-8CCD-79750F6B5C59}">
      <dgm:prSet/>
      <dgm:spPr/>
      <dgm:t>
        <a:bodyPr/>
        <a:lstStyle/>
        <a:p>
          <a:r>
            <a:rPr lang="en-CA" i="0"/>
            <a:t>Relevance</a:t>
          </a:r>
          <a:endParaRPr lang="en-CA" i="0" dirty="0"/>
        </a:p>
      </dgm:t>
    </dgm:pt>
    <dgm:pt modelId="{962E7626-2066-A14C-BA55-A5536B0FE0A6}" type="parTrans" cxnId="{BF1FACF4-429E-6B4C-9D41-9DEA6472BBE4}">
      <dgm:prSet/>
      <dgm:spPr/>
      <dgm:t>
        <a:bodyPr/>
        <a:lstStyle/>
        <a:p>
          <a:endParaRPr lang="es-MX" i="0"/>
        </a:p>
      </dgm:t>
    </dgm:pt>
    <dgm:pt modelId="{C13C85D2-A895-DD45-B2C8-FDBA64E47938}" type="sibTrans" cxnId="{BF1FACF4-429E-6B4C-9D41-9DEA6472BBE4}">
      <dgm:prSet/>
      <dgm:spPr/>
      <dgm:t>
        <a:bodyPr/>
        <a:lstStyle/>
        <a:p>
          <a:endParaRPr lang="es-MX" i="0"/>
        </a:p>
      </dgm:t>
    </dgm:pt>
    <dgm:pt modelId="{B521BB3B-9DFD-C34D-B37A-E1B20007AFAF}">
      <dgm:prSet/>
      <dgm:spPr/>
      <dgm:t>
        <a:bodyPr/>
        <a:lstStyle/>
        <a:p>
          <a:r>
            <a:rPr lang="en-CA" i="0" dirty="0"/>
            <a:t>Participation </a:t>
          </a:r>
        </a:p>
      </dgm:t>
    </dgm:pt>
    <dgm:pt modelId="{95AA7B46-FE0A-DE44-A4E1-4C4070C750F5}" type="parTrans" cxnId="{A0ACC81F-FD8B-A744-B765-212C98893447}">
      <dgm:prSet/>
      <dgm:spPr/>
      <dgm:t>
        <a:bodyPr/>
        <a:lstStyle/>
        <a:p>
          <a:endParaRPr lang="es-MX" i="0"/>
        </a:p>
      </dgm:t>
    </dgm:pt>
    <dgm:pt modelId="{29F732BC-9CCF-064F-B0A6-4F719BEB20B0}" type="sibTrans" cxnId="{A0ACC81F-FD8B-A744-B765-212C98893447}">
      <dgm:prSet/>
      <dgm:spPr/>
      <dgm:t>
        <a:bodyPr/>
        <a:lstStyle/>
        <a:p>
          <a:endParaRPr lang="es-MX" i="0"/>
        </a:p>
      </dgm:t>
    </dgm:pt>
    <dgm:pt modelId="{672C8EAE-B090-F547-AE2F-4653EC2FFFF0}">
      <dgm:prSet/>
      <dgm:spPr/>
      <dgm:t>
        <a:bodyPr/>
        <a:lstStyle/>
        <a:p>
          <a:r>
            <a:rPr lang="en-CA" i="0" dirty="0"/>
            <a:t>Feedback</a:t>
          </a:r>
        </a:p>
      </dgm:t>
    </dgm:pt>
    <dgm:pt modelId="{B7BAB896-1D1E-E247-8125-0D71F379C8C9}" type="parTrans" cxnId="{B534C60F-B626-3043-8AB9-263269FCE5FF}">
      <dgm:prSet/>
      <dgm:spPr/>
      <dgm:t>
        <a:bodyPr/>
        <a:lstStyle/>
        <a:p>
          <a:endParaRPr lang="es-MX" i="0"/>
        </a:p>
      </dgm:t>
    </dgm:pt>
    <dgm:pt modelId="{38C3CD72-31A9-C045-B12D-1CC2140C1EC6}" type="sibTrans" cxnId="{B534C60F-B626-3043-8AB9-263269FCE5FF}">
      <dgm:prSet/>
      <dgm:spPr/>
      <dgm:t>
        <a:bodyPr/>
        <a:lstStyle/>
        <a:p>
          <a:endParaRPr lang="es-MX" i="0"/>
        </a:p>
      </dgm:t>
    </dgm:pt>
    <dgm:pt modelId="{3399BCD9-89AF-3A42-B126-2EC938D858A5}">
      <dgm:prSet/>
      <dgm:spPr/>
      <dgm:t>
        <a:bodyPr/>
        <a:lstStyle/>
        <a:p>
          <a:r>
            <a:rPr lang="en-CA" i="0" dirty="0"/>
            <a:t>Transfer of Learning</a:t>
          </a:r>
        </a:p>
      </dgm:t>
    </dgm:pt>
    <dgm:pt modelId="{F5B3D799-8E24-F143-B1C6-064BEF31C4A0}" type="parTrans" cxnId="{80850867-DC04-8745-B17E-91CEA5E824F4}">
      <dgm:prSet/>
      <dgm:spPr/>
      <dgm:t>
        <a:bodyPr/>
        <a:lstStyle/>
        <a:p>
          <a:endParaRPr lang="es-MX" i="0"/>
        </a:p>
      </dgm:t>
    </dgm:pt>
    <dgm:pt modelId="{3F62537F-BFA9-2840-B0B7-40415ACC5B38}" type="sibTrans" cxnId="{80850867-DC04-8745-B17E-91CEA5E824F4}">
      <dgm:prSet/>
      <dgm:spPr/>
      <dgm:t>
        <a:bodyPr/>
        <a:lstStyle/>
        <a:p>
          <a:endParaRPr lang="es-MX" i="0"/>
        </a:p>
      </dgm:t>
    </dgm:pt>
    <dgm:pt modelId="{E3FA2FAB-BC96-394F-B50C-1CC693219396}" type="pres">
      <dgm:prSet presAssocID="{E2E86054-9B38-F045-B09D-9C63D8CF3E07}" presName="diagram" presStyleCnt="0">
        <dgm:presLayoutVars>
          <dgm:dir/>
          <dgm:resizeHandles val="exact"/>
        </dgm:presLayoutVars>
      </dgm:prSet>
      <dgm:spPr/>
    </dgm:pt>
    <dgm:pt modelId="{9A4118EE-7F02-2C41-A8E6-7F1A0596BC15}" type="pres">
      <dgm:prSet presAssocID="{7B16B00D-1430-1146-8F62-925BA4A5559C}" presName="node" presStyleLbl="node1" presStyleIdx="0" presStyleCnt="5">
        <dgm:presLayoutVars>
          <dgm:bulletEnabled val="1"/>
        </dgm:presLayoutVars>
      </dgm:prSet>
      <dgm:spPr/>
    </dgm:pt>
    <dgm:pt modelId="{651F914B-53C3-E043-8C01-F21782F67BA8}" type="pres">
      <dgm:prSet presAssocID="{F7D57C45-ACD8-EA44-A56B-230CF1909814}" presName="sibTrans" presStyleCnt="0"/>
      <dgm:spPr/>
    </dgm:pt>
    <dgm:pt modelId="{46B3C2D7-D4FD-094C-AB9C-BD170390C012}" type="pres">
      <dgm:prSet presAssocID="{291D4D9C-FC15-8848-8CCD-79750F6B5C59}" presName="node" presStyleLbl="node1" presStyleIdx="1" presStyleCnt="5">
        <dgm:presLayoutVars>
          <dgm:bulletEnabled val="1"/>
        </dgm:presLayoutVars>
      </dgm:prSet>
      <dgm:spPr/>
    </dgm:pt>
    <dgm:pt modelId="{869700C1-5E53-974F-85F5-160FCD55A59F}" type="pres">
      <dgm:prSet presAssocID="{C13C85D2-A895-DD45-B2C8-FDBA64E47938}" presName="sibTrans" presStyleCnt="0"/>
      <dgm:spPr/>
    </dgm:pt>
    <dgm:pt modelId="{9C3D7D6D-FAD3-7249-B6EC-04E79D3EA2BC}" type="pres">
      <dgm:prSet presAssocID="{B521BB3B-9DFD-C34D-B37A-E1B20007AFAF}" presName="node" presStyleLbl="node1" presStyleIdx="2" presStyleCnt="5">
        <dgm:presLayoutVars>
          <dgm:bulletEnabled val="1"/>
        </dgm:presLayoutVars>
      </dgm:prSet>
      <dgm:spPr/>
    </dgm:pt>
    <dgm:pt modelId="{6C74AC46-1AB2-4843-9CCE-ACE0E92A3323}" type="pres">
      <dgm:prSet presAssocID="{29F732BC-9CCF-064F-B0A6-4F719BEB20B0}" presName="sibTrans" presStyleCnt="0"/>
      <dgm:spPr/>
    </dgm:pt>
    <dgm:pt modelId="{BD9F887F-E4E6-C848-8FD2-622A23FEFDB9}" type="pres">
      <dgm:prSet presAssocID="{672C8EAE-B090-F547-AE2F-4653EC2FFFF0}" presName="node" presStyleLbl="node1" presStyleIdx="3" presStyleCnt="5">
        <dgm:presLayoutVars>
          <dgm:bulletEnabled val="1"/>
        </dgm:presLayoutVars>
      </dgm:prSet>
      <dgm:spPr/>
    </dgm:pt>
    <dgm:pt modelId="{CCE97A99-6F26-0149-8D03-C7234EA8A80E}" type="pres">
      <dgm:prSet presAssocID="{38C3CD72-31A9-C045-B12D-1CC2140C1EC6}" presName="sibTrans" presStyleCnt="0"/>
      <dgm:spPr/>
    </dgm:pt>
    <dgm:pt modelId="{D2FF5084-E992-014C-8285-FA1BC1418BC8}" type="pres">
      <dgm:prSet presAssocID="{3399BCD9-89AF-3A42-B126-2EC938D858A5}" presName="node" presStyleLbl="node1" presStyleIdx="4" presStyleCnt="5">
        <dgm:presLayoutVars>
          <dgm:bulletEnabled val="1"/>
        </dgm:presLayoutVars>
      </dgm:prSet>
      <dgm:spPr/>
    </dgm:pt>
  </dgm:ptLst>
  <dgm:cxnLst>
    <dgm:cxn modelId="{B534C60F-B626-3043-8AB9-263269FCE5FF}" srcId="{E2E86054-9B38-F045-B09D-9C63D8CF3E07}" destId="{672C8EAE-B090-F547-AE2F-4653EC2FFFF0}" srcOrd="3" destOrd="0" parTransId="{B7BAB896-1D1E-E247-8125-0D71F379C8C9}" sibTransId="{38C3CD72-31A9-C045-B12D-1CC2140C1EC6}"/>
    <dgm:cxn modelId="{A0ACC81F-FD8B-A744-B765-212C98893447}" srcId="{E2E86054-9B38-F045-B09D-9C63D8CF3E07}" destId="{B521BB3B-9DFD-C34D-B37A-E1B20007AFAF}" srcOrd="2" destOrd="0" parTransId="{95AA7B46-FE0A-DE44-A4E1-4C4070C750F5}" sibTransId="{29F732BC-9CCF-064F-B0A6-4F719BEB20B0}"/>
    <dgm:cxn modelId="{80850867-DC04-8745-B17E-91CEA5E824F4}" srcId="{E2E86054-9B38-F045-B09D-9C63D8CF3E07}" destId="{3399BCD9-89AF-3A42-B126-2EC938D858A5}" srcOrd="4" destOrd="0" parTransId="{F5B3D799-8E24-F143-B1C6-064BEF31C4A0}" sibTransId="{3F62537F-BFA9-2840-B0B7-40415ACC5B38}"/>
    <dgm:cxn modelId="{7204FD4A-3413-7045-8B02-15F95A39959C}" type="presOf" srcId="{291D4D9C-FC15-8848-8CCD-79750F6B5C59}" destId="{46B3C2D7-D4FD-094C-AB9C-BD170390C012}" srcOrd="0" destOrd="0" presId="urn:microsoft.com/office/officeart/2005/8/layout/default"/>
    <dgm:cxn modelId="{1D150470-76C6-ED4B-B680-590A8F999899}" type="presOf" srcId="{672C8EAE-B090-F547-AE2F-4653EC2FFFF0}" destId="{BD9F887F-E4E6-C848-8FD2-622A23FEFDB9}" srcOrd="0" destOrd="0" presId="urn:microsoft.com/office/officeart/2005/8/layout/default"/>
    <dgm:cxn modelId="{77CA6652-E6EC-3544-B3E5-743C96C99666}" type="presOf" srcId="{E2E86054-9B38-F045-B09D-9C63D8CF3E07}" destId="{E3FA2FAB-BC96-394F-B50C-1CC693219396}" srcOrd="0" destOrd="0" presId="urn:microsoft.com/office/officeart/2005/8/layout/default"/>
    <dgm:cxn modelId="{2A52DDAC-DDE6-7A4D-A121-58C435E4F5DA}" type="presOf" srcId="{7B16B00D-1430-1146-8F62-925BA4A5559C}" destId="{9A4118EE-7F02-2C41-A8E6-7F1A0596BC15}" srcOrd="0" destOrd="0" presId="urn:microsoft.com/office/officeart/2005/8/layout/default"/>
    <dgm:cxn modelId="{5FDF41D0-A48D-F941-9082-C8BDE487AA63}" type="presOf" srcId="{3399BCD9-89AF-3A42-B126-2EC938D858A5}" destId="{D2FF5084-E992-014C-8285-FA1BC1418BC8}" srcOrd="0" destOrd="0" presId="urn:microsoft.com/office/officeart/2005/8/layout/default"/>
    <dgm:cxn modelId="{BF1FACF4-429E-6B4C-9D41-9DEA6472BBE4}" srcId="{E2E86054-9B38-F045-B09D-9C63D8CF3E07}" destId="{291D4D9C-FC15-8848-8CCD-79750F6B5C59}" srcOrd="1" destOrd="0" parTransId="{962E7626-2066-A14C-BA55-A5536B0FE0A6}" sibTransId="{C13C85D2-A895-DD45-B2C8-FDBA64E47938}"/>
    <dgm:cxn modelId="{D021EDF5-B465-CE43-A652-A76FB7F70377}" type="presOf" srcId="{B521BB3B-9DFD-C34D-B37A-E1B20007AFAF}" destId="{9C3D7D6D-FAD3-7249-B6EC-04E79D3EA2BC}" srcOrd="0" destOrd="0" presId="urn:microsoft.com/office/officeart/2005/8/layout/default"/>
    <dgm:cxn modelId="{7D412DFB-CDAE-2A42-8EF7-8627842ABC84}" srcId="{E2E86054-9B38-F045-B09D-9C63D8CF3E07}" destId="{7B16B00D-1430-1146-8F62-925BA4A5559C}" srcOrd="0" destOrd="0" parTransId="{602B3119-3232-E04E-8072-523B3C79BD7B}" sibTransId="{F7D57C45-ACD8-EA44-A56B-230CF1909814}"/>
    <dgm:cxn modelId="{5CC3B290-748D-8940-8CEE-1D9C895DE4FB}" type="presParOf" srcId="{E3FA2FAB-BC96-394F-B50C-1CC693219396}" destId="{9A4118EE-7F02-2C41-A8E6-7F1A0596BC15}" srcOrd="0" destOrd="0" presId="urn:microsoft.com/office/officeart/2005/8/layout/default"/>
    <dgm:cxn modelId="{FF0F3598-5BE7-674B-AEF7-C41C3C88F260}" type="presParOf" srcId="{E3FA2FAB-BC96-394F-B50C-1CC693219396}" destId="{651F914B-53C3-E043-8C01-F21782F67BA8}" srcOrd="1" destOrd="0" presId="urn:microsoft.com/office/officeart/2005/8/layout/default"/>
    <dgm:cxn modelId="{487BD9AD-A8D8-AB45-B171-BB89E9B674A3}" type="presParOf" srcId="{E3FA2FAB-BC96-394F-B50C-1CC693219396}" destId="{46B3C2D7-D4FD-094C-AB9C-BD170390C012}" srcOrd="2" destOrd="0" presId="urn:microsoft.com/office/officeart/2005/8/layout/default"/>
    <dgm:cxn modelId="{CB0A0C81-EB54-184F-A0B4-11B61DE8FE1F}" type="presParOf" srcId="{E3FA2FAB-BC96-394F-B50C-1CC693219396}" destId="{869700C1-5E53-974F-85F5-160FCD55A59F}" srcOrd="3" destOrd="0" presId="urn:microsoft.com/office/officeart/2005/8/layout/default"/>
    <dgm:cxn modelId="{AD4A2832-155E-214E-9111-D27929F337E8}" type="presParOf" srcId="{E3FA2FAB-BC96-394F-B50C-1CC693219396}" destId="{9C3D7D6D-FAD3-7249-B6EC-04E79D3EA2BC}" srcOrd="4" destOrd="0" presId="urn:microsoft.com/office/officeart/2005/8/layout/default"/>
    <dgm:cxn modelId="{1B9DD005-9134-E44D-BC7C-ED5647475644}" type="presParOf" srcId="{E3FA2FAB-BC96-394F-B50C-1CC693219396}" destId="{6C74AC46-1AB2-4843-9CCE-ACE0E92A3323}" srcOrd="5" destOrd="0" presId="urn:microsoft.com/office/officeart/2005/8/layout/default"/>
    <dgm:cxn modelId="{C74121CD-E22A-104A-8E3C-89F42DB21847}" type="presParOf" srcId="{E3FA2FAB-BC96-394F-B50C-1CC693219396}" destId="{BD9F887F-E4E6-C848-8FD2-622A23FEFDB9}" srcOrd="6" destOrd="0" presId="urn:microsoft.com/office/officeart/2005/8/layout/default"/>
    <dgm:cxn modelId="{C546F305-4957-E741-8882-450DF2DAE0A2}" type="presParOf" srcId="{E3FA2FAB-BC96-394F-B50C-1CC693219396}" destId="{CCE97A99-6F26-0149-8D03-C7234EA8A80E}" srcOrd="7" destOrd="0" presId="urn:microsoft.com/office/officeart/2005/8/layout/default"/>
    <dgm:cxn modelId="{187E21BF-6583-D04F-B7E2-39B1C0F4AAA2}" type="presParOf" srcId="{E3FA2FAB-BC96-394F-B50C-1CC693219396}" destId="{D2FF5084-E992-014C-8285-FA1BC1418BC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174C9-D9F3-D944-840A-29D89EFD8F28}" type="doc">
      <dgm:prSet loTypeId="urn:microsoft.com/office/officeart/2008/layout/VerticalCurvedList" loCatId="" qsTypeId="urn:microsoft.com/office/officeart/2005/8/quickstyle/simple1" qsCatId="simple" csTypeId="urn:microsoft.com/office/officeart/2005/8/colors/accent1_2" csCatId="accent1"/>
      <dgm:spPr/>
      <dgm:t>
        <a:bodyPr/>
        <a:lstStyle/>
        <a:p>
          <a:endParaRPr lang="es-MX"/>
        </a:p>
      </dgm:t>
    </dgm:pt>
    <dgm:pt modelId="{A972F5E8-CC5F-1147-AC3A-443833F02904}">
      <dgm:prSet/>
      <dgm:spPr/>
      <dgm:t>
        <a:bodyPr/>
        <a:lstStyle/>
        <a:p>
          <a:r>
            <a:rPr lang="en-CA" b="0" i="0" dirty="0"/>
            <a:t>Content Development</a:t>
          </a:r>
          <a:endParaRPr lang="es-CO" dirty="0"/>
        </a:p>
      </dgm:t>
    </dgm:pt>
    <dgm:pt modelId="{7861D0B6-A417-2F4F-BFF9-D14C02F51EE3}" type="parTrans" cxnId="{076CD7AB-CCDA-6045-BE0A-677DEB60BDD2}">
      <dgm:prSet/>
      <dgm:spPr/>
      <dgm:t>
        <a:bodyPr/>
        <a:lstStyle/>
        <a:p>
          <a:endParaRPr lang="es-MX"/>
        </a:p>
      </dgm:t>
    </dgm:pt>
    <dgm:pt modelId="{311231A4-9580-844E-A898-B0EFB1E71883}" type="sibTrans" cxnId="{076CD7AB-CCDA-6045-BE0A-677DEB60BDD2}">
      <dgm:prSet/>
      <dgm:spPr/>
      <dgm:t>
        <a:bodyPr/>
        <a:lstStyle/>
        <a:p>
          <a:endParaRPr lang="es-MX"/>
        </a:p>
      </dgm:t>
    </dgm:pt>
    <dgm:pt modelId="{59AEEA47-28A8-8C4D-AD67-A00124C20C97}">
      <dgm:prSet/>
      <dgm:spPr/>
      <dgm:t>
        <a:bodyPr/>
        <a:lstStyle/>
        <a:p>
          <a:r>
            <a:rPr lang="en-CA" b="0" i="0" dirty="0"/>
            <a:t>Learning Strategies</a:t>
          </a:r>
          <a:endParaRPr lang="es-CO" dirty="0"/>
        </a:p>
      </dgm:t>
    </dgm:pt>
    <dgm:pt modelId="{1F1F2AA3-F5F5-A441-92F7-15957052822A}" type="parTrans" cxnId="{490FD6CD-894A-9F44-934F-FAED72A447C0}">
      <dgm:prSet/>
      <dgm:spPr/>
      <dgm:t>
        <a:bodyPr/>
        <a:lstStyle/>
        <a:p>
          <a:endParaRPr lang="es-MX"/>
        </a:p>
      </dgm:t>
    </dgm:pt>
    <dgm:pt modelId="{99D76BC4-202B-9945-B816-34A7BBF69059}" type="sibTrans" cxnId="{490FD6CD-894A-9F44-934F-FAED72A447C0}">
      <dgm:prSet/>
      <dgm:spPr/>
      <dgm:t>
        <a:bodyPr/>
        <a:lstStyle/>
        <a:p>
          <a:endParaRPr lang="es-MX"/>
        </a:p>
      </dgm:t>
    </dgm:pt>
    <dgm:pt modelId="{4DF13538-6373-FC42-9F9D-67E03670B9C1}">
      <dgm:prSet/>
      <dgm:spPr/>
      <dgm:t>
        <a:bodyPr/>
        <a:lstStyle/>
        <a:p>
          <a:r>
            <a:rPr lang="en-CA" b="0" i="0" dirty="0"/>
            <a:t>Budget</a:t>
          </a:r>
          <a:endParaRPr lang="es-CO" dirty="0"/>
        </a:p>
      </dgm:t>
    </dgm:pt>
    <dgm:pt modelId="{87ECA729-9BC9-7948-9DD5-CD843149D56B}" type="parTrans" cxnId="{A271F0A4-50EA-0A4A-B6A0-F58862E67C03}">
      <dgm:prSet/>
      <dgm:spPr/>
      <dgm:t>
        <a:bodyPr/>
        <a:lstStyle/>
        <a:p>
          <a:endParaRPr lang="es-MX"/>
        </a:p>
      </dgm:t>
    </dgm:pt>
    <dgm:pt modelId="{C30D7338-2A1C-7049-AD5E-9D99E0EB0253}" type="sibTrans" cxnId="{A271F0A4-50EA-0A4A-B6A0-F58862E67C03}">
      <dgm:prSet/>
      <dgm:spPr/>
      <dgm:t>
        <a:bodyPr/>
        <a:lstStyle/>
        <a:p>
          <a:endParaRPr lang="es-MX"/>
        </a:p>
      </dgm:t>
    </dgm:pt>
    <dgm:pt modelId="{0EA07909-040A-7E4A-BE9C-2FF296B37CB1}">
      <dgm:prSet/>
      <dgm:spPr/>
      <dgm:t>
        <a:bodyPr/>
        <a:lstStyle/>
        <a:p>
          <a:r>
            <a:rPr lang="en-CA" b="0" i="0" dirty="0"/>
            <a:t>Timelines</a:t>
          </a:r>
          <a:endParaRPr lang="es-CO" dirty="0"/>
        </a:p>
      </dgm:t>
    </dgm:pt>
    <dgm:pt modelId="{057787FA-2AA9-2941-8B2C-D8273B45A768}" type="parTrans" cxnId="{C08233BB-268E-C54D-BF5E-8A3A30BA3214}">
      <dgm:prSet/>
      <dgm:spPr/>
      <dgm:t>
        <a:bodyPr/>
        <a:lstStyle/>
        <a:p>
          <a:endParaRPr lang="es-MX"/>
        </a:p>
      </dgm:t>
    </dgm:pt>
    <dgm:pt modelId="{6DD2B106-440B-2341-95D2-5F50E307CAD4}" type="sibTrans" cxnId="{C08233BB-268E-C54D-BF5E-8A3A30BA3214}">
      <dgm:prSet/>
      <dgm:spPr/>
      <dgm:t>
        <a:bodyPr/>
        <a:lstStyle/>
        <a:p>
          <a:endParaRPr lang="es-MX"/>
        </a:p>
      </dgm:t>
    </dgm:pt>
    <dgm:pt modelId="{EB6CD8F3-CA06-4948-97F0-FB226AEADA69}">
      <dgm:prSet/>
      <dgm:spPr/>
      <dgm:t>
        <a:bodyPr/>
        <a:lstStyle/>
        <a:p>
          <a:r>
            <a:rPr lang="en-CA" b="0" i="0" dirty="0"/>
            <a:t>Communication of opportunities</a:t>
          </a:r>
          <a:endParaRPr lang="es-CO" dirty="0"/>
        </a:p>
      </dgm:t>
    </dgm:pt>
    <dgm:pt modelId="{07BBDE5B-A10B-6745-8E06-BF03DC0D681B}" type="parTrans" cxnId="{BF7042C0-4965-5E43-A897-48AE58D99A88}">
      <dgm:prSet/>
      <dgm:spPr/>
      <dgm:t>
        <a:bodyPr/>
        <a:lstStyle/>
        <a:p>
          <a:endParaRPr lang="es-MX"/>
        </a:p>
      </dgm:t>
    </dgm:pt>
    <dgm:pt modelId="{F8D0F867-B7B9-E844-A43D-0ECAB4E65FD8}" type="sibTrans" cxnId="{BF7042C0-4965-5E43-A897-48AE58D99A88}">
      <dgm:prSet/>
      <dgm:spPr/>
      <dgm:t>
        <a:bodyPr/>
        <a:lstStyle/>
        <a:p>
          <a:endParaRPr lang="es-MX"/>
        </a:p>
      </dgm:t>
    </dgm:pt>
    <dgm:pt modelId="{94320969-278C-CD48-9891-AE0306DC7D3D}" type="pres">
      <dgm:prSet presAssocID="{903174C9-D9F3-D944-840A-29D89EFD8F28}" presName="Name0" presStyleCnt="0">
        <dgm:presLayoutVars>
          <dgm:chMax val="7"/>
          <dgm:chPref val="7"/>
          <dgm:dir/>
        </dgm:presLayoutVars>
      </dgm:prSet>
      <dgm:spPr/>
    </dgm:pt>
    <dgm:pt modelId="{3590E751-9359-334E-BCD8-B5B55397F620}" type="pres">
      <dgm:prSet presAssocID="{903174C9-D9F3-D944-840A-29D89EFD8F28}" presName="Name1" presStyleCnt="0"/>
      <dgm:spPr/>
    </dgm:pt>
    <dgm:pt modelId="{D0FC3006-8B4C-2140-B2DC-8C909769566A}" type="pres">
      <dgm:prSet presAssocID="{903174C9-D9F3-D944-840A-29D89EFD8F28}" presName="cycle" presStyleCnt="0"/>
      <dgm:spPr/>
    </dgm:pt>
    <dgm:pt modelId="{5093611D-9E6E-3F4D-8878-9C2CE20DB924}" type="pres">
      <dgm:prSet presAssocID="{903174C9-D9F3-D944-840A-29D89EFD8F28}" presName="srcNode" presStyleLbl="node1" presStyleIdx="0" presStyleCnt="5"/>
      <dgm:spPr/>
    </dgm:pt>
    <dgm:pt modelId="{4842D695-9B9F-CF44-BF82-2916C6281DF8}" type="pres">
      <dgm:prSet presAssocID="{903174C9-D9F3-D944-840A-29D89EFD8F28}" presName="conn" presStyleLbl="parChTrans1D2" presStyleIdx="0" presStyleCnt="1"/>
      <dgm:spPr/>
    </dgm:pt>
    <dgm:pt modelId="{7B4C1E5D-3391-4C4C-84A5-DD5F2DCFFE00}" type="pres">
      <dgm:prSet presAssocID="{903174C9-D9F3-D944-840A-29D89EFD8F28}" presName="extraNode" presStyleLbl="node1" presStyleIdx="0" presStyleCnt="5"/>
      <dgm:spPr/>
    </dgm:pt>
    <dgm:pt modelId="{643364F8-D26B-9C46-8B11-96FE4E479623}" type="pres">
      <dgm:prSet presAssocID="{903174C9-D9F3-D944-840A-29D89EFD8F28}" presName="dstNode" presStyleLbl="node1" presStyleIdx="0" presStyleCnt="5"/>
      <dgm:spPr/>
    </dgm:pt>
    <dgm:pt modelId="{726799FF-D0C1-0B4D-9B50-2A2DCC191937}" type="pres">
      <dgm:prSet presAssocID="{A972F5E8-CC5F-1147-AC3A-443833F02904}" presName="text_1" presStyleLbl="node1" presStyleIdx="0" presStyleCnt="5">
        <dgm:presLayoutVars>
          <dgm:bulletEnabled val="1"/>
        </dgm:presLayoutVars>
      </dgm:prSet>
      <dgm:spPr/>
    </dgm:pt>
    <dgm:pt modelId="{DA2B0299-39D5-8C40-8912-4CE37929EACF}" type="pres">
      <dgm:prSet presAssocID="{A972F5E8-CC5F-1147-AC3A-443833F02904}" presName="accent_1" presStyleCnt="0"/>
      <dgm:spPr/>
    </dgm:pt>
    <dgm:pt modelId="{1B21A210-E878-914A-B926-28159B48766A}" type="pres">
      <dgm:prSet presAssocID="{A972F5E8-CC5F-1147-AC3A-443833F02904}" presName="accentRepeatNode" presStyleLbl="solidFgAcc1" presStyleIdx="0" presStyleCnt="5"/>
      <dgm:spPr/>
    </dgm:pt>
    <dgm:pt modelId="{C41B7732-86D4-C541-B5FB-515323FDFAF8}" type="pres">
      <dgm:prSet presAssocID="{59AEEA47-28A8-8C4D-AD67-A00124C20C97}" presName="text_2" presStyleLbl="node1" presStyleIdx="1" presStyleCnt="5">
        <dgm:presLayoutVars>
          <dgm:bulletEnabled val="1"/>
        </dgm:presLayoutVars>
      </dgm:prSet>
      <dgm:spPr/>
    </dgm:pt>
    <dgm:pt modelId="{5B622102-F008-F341-AE29-5D7EE4253FF6}" type="pres">
      <dgm:prSet presAssocID="{59AEEA47-28A8-8C4D-AD67-A00124C20C97}" presName="accent_2" presStyleCnt="0"/>
      <dgm:spPr/>
    </dgm:pt>
    <dgm:pt modelId="{0E52B70F-0A41-094E-9E87-F67CDD01575D}" type="pres">
      <dgm:prSet presAssocID="{59AEEA47-28A8-8C4D-AD67-A00124C20C97}" presName="accentRepeatNode" presStyleLbl="solidFgAcc1" presStyleIdx="1" presStyleCnt="5"/>
      <dgm:spPr/>
    </dgm:pt>
    <dgm:pt modelId="{9834B704-CCF7-EC46-A950-1E8E20AD2158}" type="pres">
      <dgm:prSet presAssocID="{4DF13538-6373-FC42-9F9D-67E03670B9C1}" presName="text_3" presStyleLbl="node1" presStyleIdx="2" presStyleCnt="5">
        <dgm:presLayoutVars>
          <dgm:bulletEnabled val="1"/>
        </dgm:presLayoutVars>
      </dgm:prSet>
      <dgm:spPr/>
    </dgm:pt>
    <dgm:pt modelId="{B1897086-3DF7-1C40-8579-A810CDB330D4}" type="pres">
      <dgm:prSet presAssocID="{4DF13538-6373-FC42-9F9D-67E03670B9C1}" presName="accent_3" presStyleCnt="0"/>
      <dgm:spPr/>
    </dgm:pt>
    <dgm:pt modelId="{7A43C018-D471-6F46-9400-B8DBF6C663A8}" type="pres">
      <dgm:prSet presAssocID="{4DF13538-6373-FC42-9F9D-67E03670B9C1}" presName="accentRepeatNode" presStyleLbl="solidFgAcc1" presStyleIdx="2" presStyleCnt="5"/>
      <dgm:spPr/>
    </dgm:pt>
    <dgm:pt modelId="{89ABFB9F-5BD5-AA4D-9820-81AFAA2F00BE}" type="pres">
      <dgm:prSet presAssocID="{0EA07909-040A-7E4A-BE9C-2FF296B37CB1}" presName="text_4" presStyleLbl="node1" presStyleIdx="3" presStyleCnt="5">
        <dgm:presLayoutVars>
          <dgm:bulletEnabled val="1"/>
        </dgm:presLayoutVars>
      </dgm:prSet>
      <dgm:spPr/>
    </dgm:pt>
    <dgm:pt modelId="{9DF6C432-E4A8-BC4B-8F09-253F475B4ACA}" type="pres">
      <dgm:prSet presAssocID="{0EA07909-040A-7E4A-BE9C-2FF296B37CB1}" presName="accent_4" presStyleCnt="0"/>
      <dgm:spPr/>
    </dgm:pt>
    <dgm:pt modelId="{73C09130-3F81-C649-990C-39FD5B1A3366}" type="pres">
      <dgm:prSet presAssocID="{0EA07909-040A-7E4A-BE9C-2FF296B37CB1}" presName="accentRepeatNode" presStyleLbl="solidFgAcc1" presStyleIdx="3" presStyleCnt="5"/>
      <dgm:spPr/>
    </dgm:pt>
    <dgm:pt modelId="{077E40EE-C0F9-C64C-ADAA-228E2C6538F4}" type="pres">
      <dgm:prSet presAssocID="{EB6CD8F3-CA06-4948-97F0-FB226AEADA69}" presName="text_5" presStyleLbl="node1" presStyleIdx="4" presStyleCnt="5">
        <dgm:presLayoutVars>
          <dgm:bulletEnabled val="1"/>
        </dgm:presLayoutVars>
      </dgm:prSet>
      <dgm:spPr/>
    </dgm:pt>
    <dgm:pt modelId="{8D1D1BFA-8D45-3943-BE5A-F365DAF0B650}" type="pres">
      <dgm:prSet presAssocID="{EB6CD8F3-CA06-4948-97F0-FB226AEADA69}" presName="accent_5" presStyleCnt="0"/>
      <dgm:spPr/>
    </dgm:pt>
    <dgm:pt modelId="{93951372-F4B5-584C-A257-B04DFE73FD81}" type="pres">
      <dgm:prSet presAssocID="{EB6CD8F3-CA06-4948-97F0-FB226AEADA69}" presName="accentRepeatNode" presStyleLbl="solidFgAcc1" presStyleIdx="4" presStyleCnt="5"/>
      <dgm:spPr/>
    </dgm:pt>
  </dgm:ptLst>
  <dgm:cxnLst>
    <dgm:cxn modelId="{2C89BC0A-1296-4D40-A9EC-5D62D3514C27}" type="presOf" srcId="{311231A4-9580-844E-A898-B0EFB1E71883}" destId="{4842D695-9B9F-CF44-BF82-2916C6281DF8}" srcOrd="0" destOrd="0" presId="urn:microsoft.com/office/officeart/2008/layout/VerticalCurvedList"/>
    <dgm:cxn modelId="{D06B8630-5A2B-BB4D-B32B-E52A989F746D}" type="presOf" srcId="{903174C9-D9F3-D944-840A-29D89EFD8F28}" destId="{94320969-278C-CD48-9891-AE0306DC7D3D}" srcOrd="0" destOrd="0" presId="urn:microsoft.com/office/officeart/2008/layout/VerticalCurvedList"/>
    <dgm:cxn modelId="{BE5B143E-E258-EA42-B333-12383F85B3FD}" type="presOf" srcId="{EB6CD8F3-CA06-4948-97F0-FB226AEADA69}" destId="{077E40EE-C0F9-C64C-ADAA-228E2C6538F4}" srcOrd="0" destOrd="0" presId="urn:microsoft.com/office/officeart/2008/layout/VerticalCurvedList"/>
    <dgm:cxn modelId="{7740CC73-1C80-2944-88A9-9D6C0466E3D2}" type="presOf" srcId="{0EA07909-040A-7E4A-BE9C-2FF296B37CB1}" destId="{89ABFB9F-5BD5-AA4D-9820-81AFAA2F00BE}" srcOrd="0" destOrd="0" presId="urn:microsoft.com/office/officeart/2008/layout/VerticalCurvedList"/>
    <dgm:cxn modelId="{9ADE6C8C-09D3-BF48-BCE9-C002FD9408C6}" type="presOf" srcId="{4DF13538-6373-FC42-9F9D-67E03670B9C1}" destId="{9834B704-CCF7-EC46-A950-1E8E20AD2158}" srcOrd="0" destOrd="0" presId="urn:microsoft.com/office/officeart/2008/layout/VerticalCurvedList"/>
    <dgm:cxn modelId="{7B4A359B-732D-4C4B-BD09-EEE01D0C308E}" type="presOf" srcId="{A972F5E8-CC5F-1147-AC3A-443833F02904}" destId="{726799FF-D0C1-0B4D-9B50-2A2DCC191937}" srcOrd="0" destOrd="0" presId="urn:microsoft.com/office/officeart/2008/layout/VerticalCurvedList"/>
    <dgm:cxn modelId="{A271F0A4-50EA-0A4A-B6A0-F58862E67C03}" srcId="{903174C9-D9F3-D944-840A-29D89EFD8F28}" destId="{4DF13538-6373-FC42-9F9D-67E03670B9C1}" srcOrd="2" destOrd="0" parTransId="{87ECA729-9BC9-7948-9DD5-CD843149D56B}" sibTransId="{C30D7338-2A1C-7049-AD5E-9D99E0EB0253}"/>
    <dgm:cxn modelId="{076CD7AB-CCDA-6045-BE0A-677DEB60BDD2}" srcId="{903174C9-D9F3-D944-840A-29D89EFD8F28}" destId="{A972F5E8-CC5F-1147-AC3A-443833F02904}" srcOrd="0" destOrd="0" parTransId="{7861D0B6-A417-2F4F-BFF9-D14C02F51EE3}" sibTransId="{311231A4-9580-844E-A898-B0EFB1E71883}"/>
    <dgm:cxn modelId="{C08233BB-268E-C54D-BF5E-8A3A30BA3214}" srcId="{903174C9-D9F3-D944-840A-29D89EFD8F28}" destId="{0EA07909-040A-7E4A-BE9C-2FF296B37CB1}" srcOrd="3" destOrd="0" parTransId="{057787FA-2AA9-2941-8B2C-D8273B45A768}" sibTransId="{6DD2B106-440B-2341-95D2-5F50E307CAD4}"/>
    <dgm:cxn modelId="{BF7042C0-4965-5E43-A897-48AE58D99A88}" srcId="{903174C9-D9F3-D944-840A-29D89EFD8F28}" destId="{EB6CD8F3-CA06-4948-97F0-FB226AEADA69}" srcOrd="4" destOrd="0" parTransId="{07BBDE5B-A10B-6745-8E06-BF03DC0D681B}" sibTransId="{F8D0F867-B7B9-E844-A43D-0ECAB4E65FD8}"/>
    <dgm:cxn modelId="{490FD6CD-894A-9F44-934F-FAED72A447C0}" srcId="{903174C9-D9F3-D944-840A-29D89EFD8F28}" destId="{59AEEA47-28A8-8C4D-AD67-A00124C20C97}" srcOrd="1" destOrd="0" parTransId="{1F1F2AA3-F5F5-A441-92F7-15957052822A}" sibTransId="{99D76BC4-202B-9945-B816-34A7BBF69059}"/>
    <dgm:cxn modelId="{F74A11E5-2250-1045-86BD-A85ACF4ACC81}" type="presOf" srcId="{59AEEA47-28A8-8C4D-AD67-A00124C20C97}" destId="{C41B7732-86D4-C541-B5FB-515323FDFAF8}" srcOrd="0" destOrd="0" presId="urn:microsoft.com/office/officeart/2008/layout/VerticalCurvedList"/>
    <dgm:cxn modelId="{963BD222-BF3E-234E-B026-7FE46D4FF87A}" type="presParOf" srcId="{94320969-278C-CD48-9891-AE0306DC7D3D}" destId="{3590E751-9359-334E-BCD8-B5B55397F620}" srcOrd="0" destOrd="0" presId="urn:microsoft.com/office/officeart/2008/layout/VerticalCurvedList"/>
    <dgm:cxn modelId="{FC041BF9-2388-6947-913A-05463E81C54A}" type="presParOf" srcId="{3590E751-9359-334E-BCD8-B5B55397F620}" destId="{D0FC3006-8B4C-2140-B2DC-8C909769566A}" srcOrd="0" destOrd="0" presId="urn:microsoft.com/office/officeart/2008/layout/VerticalCurvedList"/>
    <dgm:cxn modelId="{E103E0D7-84E9-8344-ADE7-9A6DC8A6916F}" type="presParOf" srcId="{D0FC3006-8B4C-2140-B2DC-8C909769566A}" destId="{5093611D-9E6E-3F4D-8878-9C2CE20DB924}" srcOrd="0" destOrd="0" presId="urn:microsoft.com/office/officeart/2008/layout/VerticalCurvedList"/>
    <dgm:cxn modelId="{4607EAE8-250B-9A49-8653-FC997A8030A7}" type="presParOf" srcId="{D0FC3006-8B4C-2140-B2DC-8C909769566A}" destId="{4842D695-9B9F-CF44-BF82-2916C6281DF8}" srcOrd="1" destOrd="0" presId="urn:microsoft.com/office/officeart/2008/layout/VerticalCurvedList"/>
    <dgm:cxn modelId="{23501B39-90F0-0E46-8648-14A5322CCB5C}" type="presParOf" srcId="{D0FC3006-8B4C-2140-B2DC-8C909769566A}" destId="{7B4C1E5D-3391-4C4C-84A5-DD5F2DCFFE00}" srcOrd="2" destOrd="0" presId="urn:microsoft.com/office/officeart/2008/layout/VerticalCurvedList"/>
    <dgm:cxn modelId="{F0692ECE-7399-2F4F-82B6-31AA61B8E2CD}" type="presParOf" srcId="{D0FC3006-8B4C-2140-B2DC-8C909769566A}" destId="{643364F8-D26B-9C46-8B11-96FE4E479623}" srcOrd="3" destOrd="0" presId="urn:microsoft.com/office/officeart/2008/layout/VerticalCurvedList"/>
    <dgm:cxn modelId="{5CB77802-261A-D14D-B949-574688FBCEED}" type="presParOf" srcId="{3590E751-9359-334E-BCD8-B5B55397F620}" destId="{726799FF-D0C1-0B4D-9B50-2A2DCC191937}" srcOrd="1" destOrd="0" presId="urn:microsoft.com/office/officeart/2008/layout/VerticalCurvedList"/>
    <dgm:cxn modelId="{2E083ED9-16EC-CF4E-99B2-AEF34B3E3401}" type="presParOf" srcId="{3590E751-9359-334E-BCD8-B5B55397F620}" destId="{DA2B0299-39D5-8C40-8912-4CE37929EACF}" srcOrd="2" destOrd="0" presId="urn:microsoft.com/office/officeart/2008/layout/VerticalCurvedList"/>
    <dgm:cxn modelId="{391FDA87-274E-C94D-8B7F-3175AF3FA7FB}" type="presParOf" srcId="{DA2B0299-39D5-8C40-8912-4CE37929EACF}" destId="{1B21A210-E878-914A-B926-28159B48766A}" srcOrd="0" destOrd="0" presId="urn:microsoft.com/office/officeart/2008/layout/VerticalCurvedList"/>
    <dgm:cxn modelId="{ED0BDA74-B3C9-9248-BA82-8AE26C2B0264}" type="presParOf" srcId="{3590E751-9359-334E-BCD8-B5B55397F620}" destId="{C41B7732-86D4-C541-B5FB-515323FDFAF8}" srcOrd="3" destOrd="0" presId="urn:microsoft.com/office/officeart/2008/layout/VerticalCurvedList"/>
    <dgm:cxn modelId="{B8866BE1-26B6-9A40-B491-678E93BF3C6B}" type="presParOf" srcId="{3590E751-9359-334E-BCD8-B5B55397F620}" destId="{5B622102-F008-F341-AE29-5D7EE4253FF6}" srcOrd="4" destOrd="0" presId="urn:microsoft.com/office/officeart/2008/layout/VerticalCurvedList"/>
    <dgm:cxn modelId="{974DB6D0-4983-D947-8A05-282D2E38B80E}" type="presParOf" srcId="{5B622102-F008-F341-AE29-5D7EE4253FF6}" destId="{0E52B70F-0A41-094E-9E87-F67CDD01575D}" srcOrd="0" destOrd="0" presId="urn:microsoft.com/office/officeart/2008/layout/VerticalCurvedList"/>
    <dgm:cxn modelId="{22C808D5-BF16-AA48-8DE8-1530ED033172}" type="presParOf" srcId="{3590E751-9359-334E-BCD8-B5B55397F620}" destId="{9834B704-CCF7-EC46-A950-1E8E20AD2158}" srcOrd="5" destOrd="0" presId="urn:microsoft.com/office/officeart/2008/layout/VerticalCurvedList"/>
    <dgm:cxn modelId="{7296C498-1A60-CB4A-82C3-CAD680585957}" type="presParOf" srcId="{3590E751-9359-334E-BCD8-B5B55397F620}" destId="{B1897086-3DF7-1C40-8579-A810CDB330D4}" srcOrd="6" destOrd="0" presId="urn:microsoft.com/office/officeart/2008/layout/VerticalCurvedList"/>
    <dgm:cxn modelId="{571DFA6D-9069-DF45-A35C-69C917385E6E}" type="presParOf" srcId="{B1897086-3DF7-1C40-8579-A810CDB330D4}" destId="{7A43C018-D471-6F46-9400-B8DBF6C663A8}" srcOrd="0" destOrd="0" presId="urn:microsoft.com/office/officeart/2008/layout/VerticalCurvedList"/>
    <dgm:cxn modelId="{69FAD516-312E-D34E-902F-DFCFBF321783}" type="presParOf" srcId="{3590E751-9359-334E-BCD8-B5B55397F620}" destId="{89ABFB9F-5BD5-AA4D-9820-81AFAA2F00BE}" srcOrd="7" destOrd="0" presId="urn:microsoft.com/office/officeart/2008/layout/VerticalCurvedList"/>
    <dgm:cxn modelId="{EC1857EF-69A4-E843-86C1-2EF9DD007437}" type="presParOf" srcId="{3590E751-9359-334E-BCD8-B5B55397F620}" destId="{9DF6C432-E4A8-BC4B-8F09-253F475B4ACA}" srcOrd="8" destOrd="0" presId="urn:microsoft.com/office/officeart/2008/layout/VerticalCurvedList"/>
    <dgm:cxn modelId="{D237C6F2-740B-DF43-85FD-558EE6BD7E08}" type="presParOf" srcId="{9DF6C432-E4A8-BC4B-8F09-253F475B4ACA}" destId="{73C09130-3F81-C649-990C-39FD5B1A3366}" srcOrd="0" destOrd="0" presId="urn:microsoft.com/office/officeart/2008/layout/VerticalCurvedList"/>
    <dgm:cxn modelId="{36C47A27-25F0-3247-96B5-5FE5405D4F40}" type="presParOf" srcId="{3590E751-9359-334E-BCD8-B5B55397F620}" destId="{077E40EE-C0F9-C64C-ADAA-228E2C6538F4}" srcOrd="9" destOrd="0" presId="urn:microsoft.com/office/officeart/2008/layout/VerticalCurvedList"/>
    <dgm:cxn modelId="{30DFF498-93C8-614C-BF6A-0E11D0012D83}" type="presParOf" srcId="{3590E751-9359-334E-BCD8-B5B55397F620}" destId="{8D1D1BFA-8D45-3943-BE5A-F365DAF0B650}" srcOrd="10" destOrd="0" presId="urn:microsoft.com/office/officeart/2008/layout/VerticalCurvedList"/>
    <dgm:cxn modelId="{33578B95-5228-7440-A11F-ACBDD5308C93}" type="presParOf" srcId="{8D1D1BFA-8D45-3943-BE5A-F365DAF0B650}" destId="{93951372-F4B5-584C-A257-B04DFE73FD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874F7-8906-5549-B2C9-780EB16334A7}" type="doc">
      <dgm:prSet loTypeId="urn:microsoft.com/office/officeart/2005/8/layout/default" loCatId="" qsTypeId="urn:microsoft.com/office/officeart/2005/8/quickstyle/simple1" qsCatId="simple" csTypeId="urn:microsoft.com/office/officeart/2005/8/colors/accent2_2" csCatId="accent2" phldr="1"/>
      <dgm:spPr/>
      <dgm:t>
        <a:bodyPr/>
        <a:lstStyle/>
        <a:p>
          <a:endParaRPr lang="es-MX"/>
        </a:p>
      </dgm:t>
    </dgm:pt>
    <dgm:pt modelId="{29C224E0-94B4-2548-A49D-8F6A6AAAB471}">
      <dgm:prSet phldrT="[Texto]"/>
      <dgm:spPr/>
      <dgm:t>
        <a:bodyPr/>
        <a:lstStyle/>
        <a:p>
          <a:r>
            <a:rPr lang="en-CA" dirty="0"/>
            <a:t>On-the-job coaching</a:t>
          </a:r>
          <a:endParaRPr lang="es-MX" dirty="0"/>
        </a:p>
      </dgm:t>
    </dgm:pt>
    <dgm:pt modelId="{B8E0CC52-A555-6F4C-9588-5C8429F894F2}" type="parTrans" cxnId="{744E9B7F-B7A4-BC4D-BA15-1F4D60559638}">
      <dgm:prSet/>
      <dgm:spPr/>
      <dgm:t>
        <a:bodyPr/>
        <a:lstStyle/>
        <a:p>
          <a:endParaRPr lang="es-MX"/>
        </a:p>
      </dgm:t>
    </dgm:pt>
    <dgm:pt modelId="{C9A6D506-D748-2843-9DF6-6954E5C33FC7}" type="sibTrans" cxnId="{744E9B7F-B7A4-BC4D-BA15-1F4D60559638}">
      <dgm:prSet/>
      <dgm:spPr/>
      <dgm:t>
        <a:bodyPr/>
        <a:lstStyle/>
        <a:p>
          <a:endParaRPr lang="es-MX"/>
        </a:p>
      </dgm:t>
    </dgm:pt>
    <dgm:pt modelId="{41CE4402-9A15-A246-8841-D562CE4E5C12}">
      <dgm:prSet/>
      <dgm:spPr/>
      <dgm:t>
        <a:bodyPr/>
        <a:lstStyle/>
        <a:p>
          <a:r>
            <a:rPr lang="en-CA" dirty="0"/>
            <a:t>Job shadowing</a:t>
          </a:r>
        </a:p>
      </dgm:t>
    </dgm:pt>
    <dgm:pt modelId="{8AB68DD5-58F2-474F-9E78-4FA2CE429DE1}" type="parTrans" cxnId="{6647DBEE-6F44-7940-A6B0-27A77263F5D3}">
      <dgm:prSet/>
      <dgm:spPr/>
      <dgm:t>
        <a:bodyPr/>
        <a:lstStyle/>
        <a:p>
          <a:endParaRPr lang="es-MX"/>
        </a:p>
      </dgm:t>
    </dgm:pt>
    <dgm:pt modelId="{D7A8E05A-F26E-614F-8198-93FC0BB97411}" type="sibTrans" cxnId="{6647DBEE-6F44-7940-A6B0-27A77263F5D3}">
      <dgm:prSet/>
      <dgm:spPr/>
      <dgm:t>
        <a:bodyPr/>
        <a:lstStyle/>
        <a:p>
          <a:endParaRPr lang="es-MX"/>
        </a:p>
      </dgm:t>
    </dgm:pt>
    <dgm:pt modelId="{A102DA2D-A61C-B546-A8C6-7811A1C9D314}">
      <dgm:prSet/>
      <dgm:spPr/>
      <dgm:t>
        <a:bodyPr/>
        <a:lstStyle/>
        <a:p>
          <a:r>
            <a:rPr lang="en-CA" dirty="0"/>
            <a:t>Job rotation</a:t>
          </a:r>
        </a:p>
      </dgm:t>
    </dgm:pt>
    <dgm:pt modelId="{2E013090-A12C-ED4A-A1B8-EC5A5AA1C139}" type="parTrans" cxnId="{D6C26656-6CCC-0E4F-B357-A101B00F4506}">
      <dgm:prSet/>
      <dgm:spPr/>
      <dgm:t>
        <a:bodyPr/>
        <a:lstStyle/>
        <a:p>
          <a:endParaRPr lang="es-MX"/>
        </a:p>
      </dgm:t>
    </dgm:pt>
    <dgm:pt modelId="{8844EABE-52FA-9A45-B75F-6E896D3081AE}" type="sibTrans" cxnId="{D6C26656-6CCC-0E4F-B357-A101B00F4506}">
      <dgm:prSet/>
      <dgm:spPr/>
      <dgm:t>
        <a:bodyPr/>
        <a:lstStyle/>
        <a:p>
          <a:endParaRPr lang="es-MX"/>
        </a:p>
      </dgm:t>
    </dgm:pt>
    <dgm:pt modelId="{AF572E38-69B3-8644-9ECE-A1B4F0BE6085}">
      <dgm:prSet/>
      <dgm:spPr/>
      <dgm:t>
        <a:bodyPr/>
        <a:lstStyle/>
        <a:p>
          <a:r>
            <a:rPr lang="en-CA" dirty="0"/>
            <a:t>Apprenticeships</a:t>
          </a:r>
        </a:p>
      </dgm:t>
    </dgm:pt>
    <dgm:pt modelId="{0B77538B-15F6-0B44-9163-8933F5F176D7}" type="parTrans" cxnId="{F7B61059-8875-594E-B1E8-CFF2B0669068}">
      <dgm:prSet/>
      <dgm:spPr/>
      <dgm:t>
        <a:bodyPr/>
        <a:lstStyle/>
        <a:p>
          <a:endParaRPr lang="es-MX"/>
        </a:p>
      </dgm:t>
    </dgm:pt>
    <dgm:pt modelId="{23D05DF5-D283-244D-B115-EE5C32F4CFCD}" type="sibTrans" cxnId="{F7B61059-8875-594E-B1E8-CFF2B0669068}">
      <dgm:prSet/>
      <dgm:spPr/>
      <dgm:t>
        <a:bodyPr/>
        <a:lstStyle/>
        <a:p>
          <a:endParaRPr lang="es-MX"/>
        </a:p>
      </dgm:t>
    </dgm:pt>
    <dgm:pt modelId="{068E8687-15E6-3E45-B4A6-C70DF9C292A9}">
      <dgm:prSet/>
      <dgm:spPr/>
      <dgm:t>
        <a:bodyPr/>
        <a:lstStyle/>
        <a:p>
          <a:r>
            <a:rPr lang="en-CA" dirty="0"/>
            <a:t>Internships</a:t>
          </a:r>
        </a:p>
      </dgm:t>
    </dgm:pt>
    <dgm:pt modelId="{04D8A6CD-36DD-7846-83BD-97C365CD64B1}" type="parTrans" cxnId="{61C8C73B-98D5-F544-9CA9-B5B898DFF3F7}">
      <dgm:prSet/>
      <dgm:spPr/>
      <dgm:t>
        <a:bodyPr/>
        <a:lstStyle/>
        <a:p>
          <a:endParaRPr lang="es-MX"/>
        </a:p>
      </dgm:t>
    </dgm:pt>
    <dgm:pt modelId="{43D855DD-D4BE-094F-AAED-76843FFA3E50}" type="sibTrans" cxnId="{61C8C73B-98D5-F544-9CA9-B5B898DFF3F7}">
      <dgm:prSet/>
      <dgm:spPr/>
      <dgm:t>
        <a:bodyPr/>
        <a:lstStyle/>
        <a:p>
          <a:endParaRPr lang="es-MX"/>
        </a:p>
      </dgm:t>
    </dgm:pt>
    <dgm:pt modelId="{DDA53780-268A-0742-8DD8-BA6066DF9359}">
      <dgm:prSet/>
      <dgm:spPr/>
      <dgm:t>
        <a:bodyPr/>
        <a:lstStyle/>
        <a:p>
          <a:r>
            <a:rPr lang="en-CA" dirty="0"/>
            <a:t>Mentoring</a:t>
          </a:r>
        </a:p>
      </dgm:t>
    </dgm:pt>
    <dgm:pt modelId="{F3DB567A-BD93-FD4F-99E6-C71F1B610D85}" type="parTrans" cxnId="{AE286B13-DBB3-6041-A13A-FA72A663A5D1}">
      <dgm:prSet/>
      <dgm:spPr/>
      <dgm:t>
        <a:bodyPr/>
        <a:lstStyle/>
        <a:p>
          <a:endParaRPr lang="es-MX"/>
        </a:p>
      </dgm:t>
    </dgm:pt>
    <dgm:pt modelId="{2C78CEF9-2501-1C40-82AC-D9B9CBA64237}" type="sibTrans" cxnId="{AE286B13-DBB3-6041-A13A-FA72A663A5D1}">
      <dgm:prSet/>
      <dgm:spPr/>
      <dgm:t>
        <a:bodyPr/>
        <a:lstStyle/>
        <a:p>
          <a:endParaRPr lang="es-MX"/>
        </a:p>
      </dgm:t>
    </dgm:pt>
    <dgm:pt modelId="{E99B8DEC-59E8-6C41-A6E1-E2887A1EFD9E}" type="pres">
      <dgm:prSet presAssocID="{9B1874F7-8906-5549-B2C9-780EB16334A7}" presName="diagram" presStyleCnt="0">
        <dgm:presLayoutVars>
          <dgm:dir/>
          <dgm:resizeHandles val="exact"/>
        </dgm:presLayoutVars>
      </dgm:prSet>
      <dgm:spPr/>
    </dgm:pt>
    <dgm:pt modelId="{0637191E-5577-C945-ABFD-61F08D2FDF42}" type="pres">
      <dgm:prSet presAssocID="{29C224E0-94B4-2548-A49D-8F6A6AAAB471}" presName="node" presStyleLbl="node1" presStyleIdx="0" presStyleCnt="6">
        <dgm:presLayoutVars>
          <dgm:bulletEnabled val="1"/>
        </dgm:presLayoutVars>
      </dgm:prSet>
      <dgm:spPr/>
    </dgm:pt>
    <dgm:pt modelId="{6A93C3D3-18F0-B348-B20E-EF5A39BE23D9}" type="pres">
      <dgm:prSet presAssocID="{C9A6D506-D748-2843-9DF6-6954E5C33FC7}" presName="sibTrans" presStyleCnt="0"/>
      <dgm:spPr/>
    </dgm:pt>
    <dgm:pt modelId="{ECDAE365-7951-B145-B0B9-3542EFF051C2}" type="pres">
      <dgm:prSet presAssocID="{41CE4402-9A15-A246-8841-D562CE4E5C12}" presName="node" presStyleLbl="node1" presStyleIdx="1" presStyleCnt="6">
        <dgm:presLayoutVars>
          <dgm:bulletEnabled val="1"/>
        </dgm:presLayoutVars>
      </dgm:prSet>
      <dgm:spPr/>
    </dgm:pt>
    <dgm:pt modelId="{03C452B4-E577-2945-905A-C3845988FEDE}" type="pres">
      <dgm:prSet presAssocID="{D7A8E05A-F26E-614F-8198-93FC0BB97411}" presName="sibTrans" presStyleCnt="0"/>
      <dgm:spPr/>
    </dgm:pt>
    <dgm:pt modelId="{7937CF3D-958C-4448-A1F0-8C7433821A00}" type="pres">
      <dgm:prSet presAssocID="{A102DA2D-A61C-B546-A8C6-7811A1C9D314}" presName="node" presStyleLbl="node1" presStyleIdx="2" presStyleCnt="6">
        <dgm:presLayoutVars>
          <dgm:bulletEnabled val="1"/>
        </dgm:presLayoutVars>
      </dgm:prSet>
      <dgm:spPr/>
    </dgm:pt>
    <dgm:pt modelId="{26465423-0F41-6C49-B669-175009488D37}" type="pres">
      <dgm:prSet presAssocID="{8844EABE-52FA-9A45-B75F-6E896D3081AE}" presName="sibTrans" presStyleCnt="0"/>
      <dgm:spPr/>
    </dgm:pt>
    <dgm:pt modelId="{088A91EE-B87F-2346-992A-344886667837}" type="pres">
      <dgm:prSet presAssocID="{AF572E38-69B3-8644-9ECE-A1B4F0BE6085}" presName="node" presStyleLbl="node1" presStyleIdx="3" presStyleCnt="6">
        <dgm:presLayoutVars>
          <dgm:bulletEnabled val="1"/>
        </dgm:presLayoutVars>
      </dgm:prSet>
      <dgm:spPr/>
    </dgm:pt>
    <dgm:pt modelId="{6F6606FB-5B4E-974F-A8F3-EF2795D5A051}" type="pres">
      <dgm:prSet presAssocID="{23D05DF5-D283-244D-B115-EE5C32F4CFCD}" presName="sibTrans" presStyleCnt="0"/>
      <dgm:spPr/>
    </dgm:pt>
    <dgm:pt modelId="{031F69E2-FADF-9142-8B5A-5BAC1CBD5DF5}" type="pres">
      <dgm:prSet presAssocID="{068E8687-15E6-3E45-B4A6-C70DF9C292A9}" presName="node" presStyleLbl="node1" presStyleIdx="4" presStyleCnt="6">
        <dgm:presLayoutVars>
          <dgm:bulletEnabled val="1"/>
        </dgm:presLayoutVars>
      </dgm:prSet>
      <dgm:spPr/>
    </dgm:pt>
    <dgm:pt modelId="{4D0AB40A-0D53-5D4C-B8EA-235B1A65D151}" type="pres">
      <dgm:prSet presAssocID="{43D855DD-D4BE-094F-AAED-76843FFA3E50}" presName="sibTrans" presStyleCnt="0"/>
      <dgm:spPr/>
    </dgm:pt>
    <dgm:pt modelId="{F2A5A6B8-8FE6-B846-A94D-A7A0ACA37164}" type="pres">
      <dgm:prSet presAssocID="{DDA53780-268A-0742-8DD8-BA6066DF9359}" presName="node" presStyleLbl="node1" presStyleIdx="5" presStyleCnt="6">
        <dgm:presLayoutVars>
          <dgm:bulletEnabled val="1"/>
        </dgm:presLayoutVars>
      </dgm:prSet>
      <dgm:spPr/>
    </dgm:pt>
  </dgm:ptLst>
  <dgm:cxnLst>
    <dgm:cxn modelId="{175CF20F-EC88-AB42-A223-E5D0E2E8F786}" type="presOf" srcId="{DDA53780-268A-0742-8DD8-BA6066DF9359}" destId="{F2A5A6B8-8FE6-B846-A94D-A7A0ACA37164}" srcOrd="0" destOrd="0" presId="urn:microsoft.com/office/officeart/2005/8/layout/default"/>
    <dgm:cxn modelId="{AE286B13-DBB3-6041-A13A-FA72A663A5D1}" srcId="{9B1874F7-8906-5549-B2C9-780EB16334A7}" destId="{DDA53780-268A-0742-8DD8-BA6066DF9359}" srcOrd="5" destOrd="0" parTransId="{F3DB567A-BD93-FD4F-99E6-C71F1B610D85}" sibTransId="{2C78CEF9-2501-1C40-82AC-D9B9CBA64237}"/>
    <dgm:cxn modelId="{61C8C73B-98D5-F544-9CA9-B5B898DFF3F7}" srcId="{9B1874F7-8906-5549-B2C9-780EB16334A7}" destId="{068E8687-15E6-3E45-B4A6-C70DF9C292A9}" srcOrd="4" destOrd="0" parTransId="{04D8A6CD-36DD-7846-83BD-97C365CD64B1}" sibTransId="{43D855DD-D4BE-094F-AAED-76843FFA3E50}"/>
    <dgm:cxn modelId="{D6C26656-6CCC-0E4F-B357-A101B00F4506}" srcId="{9B1874F7-8906-5549-B2C9-780EB16334A7}" destId="{A102DA2D-A61C-B546-A8C6-7811A1C9D314}" srcOrd="2" destOrd="0" parTransId="{2E013090-A12C-ED4A-A1B8-EC5A5AA1C139}" sibTransId="{8844EABE-52FA-9A45-B75F-6E896D3081AE}"/>
    <dgm:cxn modelId="{F7B61059-8875-594E-B1E8-CFF2B0669068}" srcId="{9B1874F7-8906-5549-B2C9-780EB16334A7}" destId="{AF572E38-69B3-8644-9ECE-A1B4F0BE6085}" srcOrd="3" destOrd="0" parTransId="{0B77538B-15F6-0B44-9163-8933F5F176D7}" sibTransId="{23D05DF5-D283-244D-B115-EE5C32F4CFCD}"/>
    <dgm:cxn modelId="{744E9B7F-B7A4-BC4D-BA15-1F4D60559638}" srcId="{9B1874F7-8906-5549-B2C9-780EB16334A7}" destId="{29C224E0-94B4-2548-A49D-8F6A6AAAB471}" srcOrd="0" destOrd="0" parTransId="{B8E0CC52-A555-6F4C-9588-5C8429F894F2}" sibTransId="{C9A6D506-D748-2843-9DF6-6954E5C33FC7}"/>
    <dgm:cxn modelId="{3DEE6380-B2EF-464A-A39A-A2BB8BEECBDA}" type="presOf" srcId="{A102DA2D-A61C-B546-A8C6-7811A1C9D314}" destId="{7937CF3D-958C-4448-A1F0-8C7433821A00}" srcOrd="0" destOrd="0" presId="urn:microsoft.com/office/officeart/2005/8/layout/default"/>
    <dgm:cxn modelId="{CF89708C-0334-FC40-897E-989F4C6794F7}" type="presOf" srcId="{41CE4402-9A15-A246-8841-D562CE4E5C12}" destId="{ECDAE365-7951-B145-B0B9-3542EFF051C2}" srcOrd="0" destOrd="0" presId="urn:microsoft.com/office/officeart/2005/8/layout/default"/>
    <dgm:cxn modelId="{E7EE2D95-65F1-614C-9A4C-3A624BD3CEF3}" type="presOf" srcId="{AF572E38-69B3-8644-9ECE-A1B4F0BE6085}" destId="{088A91EE-B87F-2346-992A-344886667837}" srcOrd="0" destOrd="0" presId="urn:microsoft.com/office/officeart/2005/8/layout/default"/>
    <dgm:cxn modelId="{808DB6C8-AA44-7042-A944-1D49D0F4F308}" type="presOf" srcId="{068E8687-15E6-3E45-B4A6-C70DF9C292A9}" destId="{031F69E2-FADF-9142-8B5A-5BAC1CBD5DF5}" srcOrd="0" destOrd="0" presId="urn:microsoft.com/office/officeart/2005/8/layout/default"/>
    <dgm:cxn modelId="{1C2FF1E3-02BB-824B-9B7C-E763F9C525A1}" type="presOf" srcId="{29C224E0-94B4-2548-A49D-8F6A6AAAB471}" destId="{0637191E-5577-C945-ABFD-61F08D2FDF42}" srcOrd="0" destOrd="0" presId="urn:microsoft.com/office/officeart/2005/8/layout/default"/>
    <dgm:cxn modelId="{6647DBEE-6F44-7940-A6B0-27A77263F5D3}" srcId="{9B1874F7-8906-5549-B2C9-780EB16334A7}" destId="{41CE4402-9A15-A246-8841-D562CE4E5C12}" srcOrd="1" destOrd="0" parTransId="{8AB68DD5-58F2-474F-9E78-4FA2CE429DE1}" sibTransId="{D7A8E05A-F26E-614F-8198-93FC0BB97411}"/>
    <dgm:cxn modelId="{FE3E0BF0-5F16-174E-AD07-425C378FDDB4}" type="presOf" srcId="{9B1874F7-8906-5549-B2C9-780EB16334A7}" destId="{E99B8DEC-59E8-6C41-A6E1-E2887A1EFD9E}" srcOrd="0" destOrd="0" presId="urn:microsoft.com/office/officeart/2005/8/layout/default"/>
    <dgm:cxn modelId="{E23DAA44-80F4-B241-839D-BEBB4488D45D}" type="presParOf" srcId="{E99B8DEC-59E8-6C41-A6E1-E2887A1EFD9E}" destId="{0637191E-5577-C945-ABFD-61F08D2FDF42}" srcOrd="0" destOrd="0" presId="urn:microsoft.com/office/officeart/2005/8/layout/default"/>
    <dgm:cxn modelId="{307A325A-9EAB-8B4D-9EA0-645BC3DE0E21}" type="presParOf" srcId="{E99B8DEC-59E8-6C41-A6E1-E2887A1EFD9E}" destId="{6A93C3D3-18F0-B348-B20E-EF5A39BE23D9}" srcOrd="1" destOrd="0" presId="urn:microsoft.com/office/officeart/2005/8/layout/default"/>
    <dgm:cxn modelId="{594CFF76-1AAB-6B47-8464-914B9F37C911}" type="presParOf" srcId="{E99B8DEC-59E8-6C41-A6E1-E2887A1EFD9E}" destId="{ECDAE365-7951-B145-B0B9-3542EFF051C2}" srcOrd="2" destOrd="0" presId="urn:microsoft.com/office/officeart/2005/8/layout/default"/>
    <dgm:cxn modelId="{45CB3283-A3F4-0E44-A108-965A2E3B3EEB}" type="presParOf" srcId="{E99B8DEC-59E8-6C41-A6E1-E2887A1EFD9E}" destId="{03C452B4-E577-2945-905A-C3845988FEDE}" srcOrd="3" destOrd="0" presId="urn:microsoft.com/office/officeart/2005/8/layout/default"/>
    <dgm:cxn modelId="{6A55D24D-5A45-574B-BD52-D70A21B0C8FE}" type="presParOf" srcId="{E99B8DEC-59E8-6C41-A6E1-E2887A1EFD9E}" destId="{7937CF3D-958C-4448-A1F0-8C7433821A00}" srcOrd="4" destOrd="0" presId="urn:microsoft.com/office/officeart/2005/8/layout/default"/>
    <dgm:cxn modelId="{CEC0C5C7-FC88-F44B-A88A-6670CFE452B9}" type="presParOf" srcId="{E99B8DEC-59E8-6C41-A6E1-E2887A1EFD9E}" destId="{26465423-0F41-6C49-B669-175009488D37}" srcOrd="5" destOrd="0" presId="urn:microsoft.com/office/officeart/2005/8/layout/default"/>
    <dgm:cxn modelId="{B326FA7A-FBB3-C94E-A115-B6F4A7D74E36}" type="presParOf" srcId="{E99B8DEC-59E8-6C41-A6E1-E2887A1EFD9E}" destId="{088A91EE-B87F-2346-992A-344886667837}" srcOrd="6" destOrd="0" presId="urn:microsoft.com/office/officeart/2005/8/layout/default"/>
    <dgm:cxn modelId="{E42A381D-36F4-F445-B66B-55094AB9911A}" type="presParOf" srcId="{E99B8DEC-59E8-6C41-A6E1-E2887A1EFD9E}" destId="{6F6606FB-5B4E-974F-A8F3-EF2795D5A051}" srcOrd="7" destOrd="0" presId="urn:microsoft.com/office/officeart/2005/8/layout/default"/>
    <dgm:cxn modelId="{23899CDB-2390-464E-8947-73EB0C451243}" type="presParOf" srcId="{E99B8DEC-59E8-6C41-A6E1-E2887A1EFD9E}" destId="{031F69E2-FADF-9142-8B5A-5BAC1CBD5DF5}" srcOrd="8" destOrd="0" presId="urn:microsoft.com/office/officeart/2005/8/layout/default"/>
    <dgm:cxn modelId="{CD59DE4A-E1C7-0E4B-9F02-98FA0C3D2D91}" type="presParOf" srcId="{E99B8DEC-59E8-6C41-A6E1-E2887A1EFD9E}" destId="{4D0AB40A-0D53-5D4C-B8EA-235B1A65D151}" srcOrd="9" destOrd="0" presId="urn:microsoft.com/office/officeart/2005/8/layout/default"/>
    <dgm:cxn modelId="{9FA5689A-3FB5-1142-B388-0E54F519E042}" type="presParOf" srcId="{E99B8DEC-59E8-6C41-A6E1-E2887A1EFD9E}" destId="{F2A5A6B8-8FE6-B846-A94D-A7A0ACA3716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CA9B8-4A51-2743-934B-553F0530B832}"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63A3E5BD-8C05-4E47-9F60-E521A1BB77A7}">
      <dgm:prSet phldrT="[Texto]"/>
      <dgm:spPr/>
      <dgm:t>
        <a:bodyPr/>
        <a:lstStyle/>
        <a:p>
          <a:r>
            <a:rPr lang="en-CA" dirty="0"/>
            <a:t>Lectures</a:t>
          </a:r>
          <a:endParaRPr lang="es-MX" dirty="0"/>
        </a:p>
      </dgm:t>
    </dgm:pt>
    <dgm:pt modelId="{7F2B2402-6D0E-C948-9FA5-3284330F85BB}" type="parTrans" cxnId="{1E02D115-B596-814F-A4A0-1BFAA3B636DF}">
      <dgm:prSet/>
      <dgm:spPr/>
      <dgm:t>
        <a:bodyPr/>
        <a:lstStyle/>
        <a:p>
          <a:endParaRPr lang="es-MX"/>
        </a:p>
      </dgm:t>
    </dgm:pt>
    <dgm:pt modelId="{A3DABFEA-306B-5D45-8739-C65D3D574156}" type="sibTrans" cxnId="{1E02D115-B596-814F-A4A0-1BFAA3B636DF}">
      <dgm:prSet/>
      <dgm:spPr/>
      <dgm:t>
        <a:bodyPr/>
        <a:lstStyle/>
        <a:p>
          <a:endParaRPr lang="es-MX"/>
        </a:p>
      </dgm:t>
    </dgm:pt>
    <dgm:pt modelId="{0160B910-AA2E-8241-8A86-4008439667A9}">
      <dgm:prSet/>
      <dgm:spPr/>
      <dgm:t>
        <a:bodyPr/>
        <a:lstStyle/>
        <a:p>
          <a:r>
            <a:rPr lang="en-CA" dirty="0"/>
            <a:t>Videos</a:t>
          </a:r>
        </a:p>
      </dgm:t>
    </dgm:pt>
    <dgm:pt modelId="{B9E5EAF8-0C58-F842-A4A5-AFFA929150C6}" type="parTrans" cxnId="{32898565-06AC-914E-9916-606D3549A8BB}">
      <dgm:prSet/>
      <dgm:spPr/>
      <dgm:t>
        <a:bodyPr/>
        <a:lstStyle/>
        <a:p>
          <a:endParaRPr lang="es-MX"/>
        </a:p>
      </dgm:t>
    </dgm:pt>
    <dgm:pt modelId="{C29A93B1-57BC-624F-A758-58AAB250D1B1}" type="sibTrans" cxnId="{32898565-06AC-914E-9916-606D3549A8BB}">
      <dgm:prSet/>
      <dgm:spPr/>
      <dgm:t>
        <a:bodyPr/>
        <a:lstStyle/>
        <a:p>
          <a:endParaRPr lang="es-MX"/>
        </a:p>
      </dgm:t>
    </dgm:pt>
    <dgm:pt modelId="{EEA77C35-D2F2-874A-8583-12FE010872AF}">
      <dgm:prSet/>
      <dgm:spPr/>
      <dgm:t>
        <a:bodyPr/>
        <a:lstStyle/>
        <a:p>
          <a:r>
            <a:rPr lang="en-CA" dirty="0"/>
            <a:t>Simulations</a:t>
          </a:r>
        </a:p>
      </dgm:t>
    </dgm:pt>
    <dgm:pt modelId="{A670CB67-54BD-734C-846E-914FD6995C83}" type="parTrans" cxnId="{1747C4BC-6E92-B34E-9196-B8A9D56DC53F}">
      <dgm:prSet/>
      <dgm:spPr/>
      <dgm:t>
        <a:bodyPr/>
        <a:lstStyle/>
        <a:p>
          <a:endParaRPr lang="es-MX"/>
        </a:p>
      </dgm:t>
    </dgm:pt>
    <dgm:pt modelId="{79CD4E99-BD61-B14C-A117-6D13C5A3D058}" type="sibTrans" cxnId="{1747C4BC-6E92-B34E-9196-B8A9D56DC53F}">
      <dgm:prSet/>
      <dgm:spPr/>
      <dgm:t>
        <a:bodyPr/>
        <a:lstStyle/>
        <a:p>
          <a:endParaRPr lang="es-MX"/>
        </a:p>
      </dgm:t>
    </dgm:pt>
    <dgm:pt modelId="{51404DAD-BC9C-C349-B62C-755AD5E6ABC8}">
      <dgm:prSet/>
      <dgm:spPr/>
      <dgm:t>
        <a:bodyPr/>
        <a:lstStyle/>
        <a:p>
          <a:r>
            <a:rPr lang="en-CA" dirty="0"/>
            <a:t>Role Plays</a:t>
          </a:r>
        </a:p>
      </dgm:t>
    </dgm:pt>
    <dgm:pt modelId="{05D02E73-7864-9447-88DB-739D35986E98}" type="parTrans" cxnId="{74A0B900-D289-7A4D-BBC1-166AD2694D77}">
      <dgm:prSet/>
      <dgm:spPr/>
      <dgm:t>
        <a:bodyPr/>
        <a:lstStyle/>
        <a:p>
          <a:endParaRPr lang="es-MX"/>
        </a:p>
      </dgm:t>
    </dgm:pt>
    <dgm:pt modelId="{1661640D-617A-5940-B57C-70DABBF63632}" type="sibTrans" cxnId="{74A0B900-D289-7A4D-BBC1-166AD2694D77}">
      <dgm:prSet/>
      <dgm:spPr/>
      <dgm:t>
        <a:bodyPr/>
        <a:lstStyle/>
        <a:p>
          <a:endParaRPr lang="es-MX"/>
        </a:p>
      </dgm:t>
    </dgm:pt>
    <dgm:pt modelId="{6722F408-16CC-8645-ADF4-33FCC3A9994C}">
      <dgm:prSet/>
      <dgm:spPr/>
      <dgm:t>
        <a:bodyPr/>
        <a:lstStyle/>
        <a:p>
          <a:r>
            <a:rPr lang="en-CA" dirty="0"/>
            <a:t>Case Studies</a:t>
          </a:r>
        </a:p>
      </dgm:t>
    </dgm:pt>
    <dgm:pt modelId="{B99ABC3F-B008-A84B-8877-C42A1A68CEF7}" type="parTrans" cxnId="{542F02A3-837A-2740-92FE-7138874B5730}">
      <dgm:prSet/>
      <dgm:spPr/>
      <dgm:t>
        <a:bodyPr/>
        <a:lstStyle/>
        <a:p>
          <a:endParaRPr lang="es-MX"/>
        </a:p>
      </dgm:t>
    </dgm:pt>
    <dgm:pt modelId="{5BF145F8-E16F-8844-AE52-3148A7FB4CBA}" type="sibTrans" cxnId="{542F02A3-837A-2740-92FE-7138874B5730}">
      <dgm:prSet/>
      <dgm:spPr/>
      <dgm:t>
        <a:bodyPr/>
        <a:lstStyle/>
        <a:p>
          <a:endParaRPr lang="es-MX"/>
        </a:p>
      </dgm:t>
    </dgm:pt>
    <dgm:pt modelId="{00FC4016-E328-8448-A6ED-0EC42DE565F7}">
      <dgm:prSet/>
      <dgm:spPr/>
      <dgm:t>
        <a:bodyPr/>
        <a:lstStyle/>
        <a:p>
          <a:r>
            <a:rPr lang="en-CA" dirty="0"/>
            <a:t>Self-Study</a:t>
          </a:r>
        </a:p>
      </dgm:t>
    </dgm:pt>
    <dgm:pt modelId="{6B59050C-410E-2248-BDD0-2831A2164035}" type="parTrans" cxnId="{AF25AFF5-AFFB-8742-8329-29D483EBA829}">
      <dgm:prSet/>
      <dgm:spPr/>
      <dgm:t>
        <a:bodyPr/>
        <a:lstStyle/>
        <a:p>
          <a:endParaRPr lang="es-MX"/>
        </a:p>
      </dgm:t>
    </dgm:pt>
    <dgm:pt modelId="{234CA77C-93ED-564B-B6CF-59B8BDAB2D3E}" type="sibTrans" cxnId="{AF25AFF5-AFFB-8742-8329-29D483EBA829}">
      <dgm:prSet/>
      <dgm:spPr/>
      <dgm:t>
        <a:bodyPr/>
        <a:lstStyle/>
        <a:p>
          <a:endParaRPr lang="es-MX"/>
        </a:p>
      </dgm:t>
    </dgm:pt>
    <dgm:pt modelId="{909B9675-23BF-A94D-A2C5-A7FF85F4A9DD}" type="pres">
      <dgm:prSet presAssocID="{63ACA9B8-4A51-2743-934B-553F0530B832}" presName="diagram" presStyleCnt="0">
        <dgm:presLayoutVars>
          <dgm:dir/>
          <dgm:resizeHandles val="exact"/>
        </dgm:presLayoutVars>
      </dgm:prSet>
      <dgm:spPr/>
    </dgm:pt>
    <dgm:pt modelId="{1E0CEBF2-3A0C-4F44-A1D1-7BA0DFE925D0}" type="pres">
      <dgm:prSet presAssocID="{63A3E5BD-8C05-4E47-9F60-E521A1BB77A7}" presName="node" presStyleLbl="node1" presStyleIdx="0" presStyleCnt="6">
        <dgm:presLayoutVars>
          <dgm:bulletEnabled val="1"/>
        </dgm:presLayoutVars>
      </dgm:prSet>
      <dgm:spPr/>
    </dgm:pt>
    <dgm:pt modelId="{6F6FA12D-16A9-0445-87B4-8723DE84AAC3}" type="pres">
      <dgm:prSet presAssocID="{A3DABFEA-306B-5D45-8739-C65D3D574156}" presName="sibTrans" presStyleCnt="0"/>
      <dgm:spPr/>
    </dgm:pt>
    <dgm:pt modelId="{959896C2-CDEB-534B-AA94-82AAFD41E3BA}" type="pres">
      <dgm:prSet presAssocID="{0160B910-AA2E-8241-8A86-4008439667A9}" presName="node" presStyleLbl="node1" presStyleIdx="1" presStyleCnt="6">
        <dgm:presLayoutVars>
          <dgm:bulletEnabled val="1"/>
        </dgm:presLayoutVars>
      </dgm:prSet>
      <dgm:spPr/>
    </dgm:pt>
    <dgm:pt modelId="{6ECA8C3B-8993-B548-B3E1-2C2C3FEAD46E}" type="pres">
      <dgm:prSet presAssocID="{C29A93B1-57BC-624F-A758-58AAB250D1B1}" presName="sibTrans" presStyleCnt="0"/>
      <dgm:spPr/>
    </dgm:pt>
    <dgm:pt modelId="{DE0CE670-CE2A-8742-80F9-4282232BB68D}" type="pres">
      <dgm:prSet presAssocID="{EEA77C35-D2F2-874A-8583-12FE010872AF}" presName="node" presStyleLbl="node1" presStyleIdx="2" presStyleCnt="6">
        <dgm:presLayoutVars>
          <dgm:bulletEnabled val="1"/>
        </dgm:presLayoutVars>
      </dgm:prSet>
      <dgm:spPr/>
    </dgm:pt>
    <dgm:pt modelId="{F6E0933C-C3F4-3C48-932A-E54A8FEFE8FA}" type="pres">
      <dgm:prSet presAssocID="{79CD4E99-BD61-B14C-A117-6D13C5A3D058}" presName="sibTrans" presStyleCnt="0"/>
      <dgm:spPr/>
    </dgm:pt>
    <dgm:pt modelId="{5C09E1AF-CB64-184A-9543-D72E51EC72A4}" type="pres">
      <dgm:prSet presAssocID="{51404DAD-BC9C-C349-B62C-755AD5E6ABC8}" presName="node" presStyleLbl="node1" presStyleIdx="3" presStyleCnt="6">
        <dgm:presLayoutVars>
          <dgm:bulletEnabled val="1"/>
        </dgm:presLayoutVars>
      </dgm:prSet>
      <dgm:spPr/>
    </dgm:pt>
    <dgm:pt modelId="{50C7874F-9588-1A46-B03A-F767917BFE3A}" type="pres">
      <dgm:prSet presAssocID="{1661640D-617A-5940-B57C-70DABBF63632}" presName="sibTrans" presStyleCnt="0"/>
      <dgm:spPr/>
    </dgm:pt>
    <dgm:pt modelId="{B48322C1-0047-3248-8256-8B5895B85169}" type="pres">
      <dgm:prSet presAssocID="{6722F408-16CC-8645-ADF4-33FCC3A9994C}" presName="node" presStyleLbl="node1" presStyleIdx="4" presStyleCnt="6">
        <dgm:presLayoutVars>
          <dgm:bulletEnabled val="1"/>
        </dgm:presLayoutVars>
      </dgm:prSet>
      <dgm:spPr/>
    </dgm:pt>
    <dgm:pt modelId="{A2B3989B-9DC2-2640-BA14-B082D77199A0}" type="pres">
      <dgm:prSet presAssocID="{5BF145F8-E16F-8844-AE52-3148A7FB4CBA}" presName="sibTrans" presStyleCnt="0"/>
      <dgm:spPr/>
    </dgm:pt>
    <dgm:pt modelId="{B9EB8A18-DDCF-7E42-8AEA-0C90B93C53EB}" type="pres">
      <dgm:prSet presAssocID="{00FC4016-E328-8448-A6ED-0EC42DE565F7}" presName="node" presStyleLbl="node1" presStyleIdx="5" presStyleCnt="6">
        <dgm:presLayoutVars>
          <dgm:bulletEnabled val="1"/>
        </dgm:presLayoutVars>
      </dgm:prSet>
      <dgm:spPr/>
    </dgm:pt>
  </dgm:ptLst>
  <dgm:cxnLst>
    <dgm:cxn modelId="{74A0B900-D289-7A4D-BBC1-166AD2694D77}" srcId="{63ACA9B8-4A51-2743-934B-553F0530B832}" destId="{51404DAD-BC9C-C349-B62C-755AD5E6ABC8}" srcOrd="3" destOrd="0" parTransId="{05D02E73-7864-9447-88DB-739D35986E98}" sibTransId="{1661640D-617A-5940-B57C-70DABBF63632}"/>
    <dgm:cxn modelId="{6FAC5907-41BD-2D40-A909-9DF79F23556F}" type="presOf" srcId="{63ACA9B8-4A51-2743-934B-553F0530B832}" destId="{909B9675-23BF-A94D-A2C5-A7FF85F4A9DD}" srcOrd="0" destOrd="0" presId="urn:microsoft.com/office/officeart/2005/8/layout/default"/>
    <dgm:cxn modelId="{1E02D115-B596-814F-A4A0-1BFAA3B636DF}" srcId="{63ACA9B8-4A51-2743-934B-553F0530B832}" destId="{63A3E5BD-8C05-4E47-9F60-E521A1BB77A7}" srcOrd="0" destOrd="0" parTransId="{7F2B2402-6D0E-C948-9FA5-3284330F85BB}" sibTransId="{A3DABFEA-306B-5D45-8739-C65D3D574156}"/>
    <dgm:cxn modelId="{72AAC93C-9A40-0B48-9B71-D09FFD6B5FE2}" type="presOf" srcId="{63A3E5BD-8C05-4E47-9F60-E521A1BB77A7}" destId="{1E0CEBF2-3A0C-4F44-A1D1-7BA0DFE925D0}" srcOrd="0" destOrd="0" presId="urn:microsoft.com/office/officeart/2005/8/layout/default"/>
    <dgm:cxn modelId="{32898565-06AC-914E-9916-606D3549A8BB}" srcId="{63ACA9B8-4A51-2743-934B-553F0530B832}" destId="{0160B910-AA2E-8241-8A86-4008439667A9}" srcOrd="1" destOrd="0" parTransId="{B9E5EAF8-0C58-F842-A4A5-AFFA929150C6}" sibTransId="{C29A93B1-57BC-624F-A758-58AAB250D1B1}"/>
    <dgm:cxn modelId="{9B0FCA47-14FD-9E43-8066-C8EF21AA26A9}" type="presOf" srcId="{51404DAD-BC9C-C349-B62C-755AD5E6ABC8}" destId="{5C09E1AF-CB64-184A-9543-D72E51EC72A4}" srcOrd="0" destOrd="0" presId="urn:microsoft.com/office/officeart/2005/8/layout/default"/>
    <dgm:cxn modelId="{2BA19949-52EE-8A47-975C-8DFE7A35A064}" type="presOf" srcId="{0160B910-AA2E-8241-8A86-4008439667A9}" destId="{959896C2-CDEB-534B-AA94-82AAFD41E3BA}" srcOrd="0" destOrd="0" presId="urn:microsoft.com/office/officeart/2005/8/layout/default"/>
    <dgm:cxn modelId="{B5028354-C359-114C-9355-DE8A3C9302C2}" type="presOf" srcId="{00FC4016-E328-8448-A6ED-0EC42DE565F7}" destId="{B9EB8A18-DDCF-7E42-8AEA-0C90B93C53EB}" srcOrd="0" destOrd="0" presId="urn:microsoft.com/office/officeart/2005/8/layout/default"/>
    <dgm:cxn modelId="{542F02A3-837A-2740-92FE-7138874B5730}" srcId="{63ACA9B8-4A51-2743-934B-553F0530B832}" destId="{6722F408-16CC-8645-ADF4-33FCC3A9994C}" srcOrd="4" destOrd="0" parTransId="{B99ABC3F-B008-A84B-8877-C42A1A68CEF7}" sibTransId="{5BF145F8-E16F-8844-AE52-3148A7FB4CBA}"/>
    <dgm:cxn modelId="{1747C4BC-6E92-B34E-9196-B8A9D56DC53F}" srcId="{63ACA9B8-4A51-2743-934B-553F0530B832}" destId="{EEA77C35-D2F2-874A-8583-12FE010872AF}" srcOrd="2" destOrd="0" parTransId="{A670CB67-54BD-734C-846E-914FD6995C83}" sibTransId="{79CD4E99-BD61-B14C-A117-6D13C5A3D058}"/>
    <dgm:cxn modelId="{10D244EE-AC41-9440-ACC1-725DFAB56F49}" type="presOf" srcId="{6722F408-16CC-8645-ADF4-33FCC3A9994C}" destId="{B48322C1-0047-3248-8256-8B5895B85169}" srcOrd="0" destOrd="0" presId="urn:microsoft.com/office/officeart/2005/8/layout/default"/>
    <dgm:cxn modelId="{9CEE4BEF-C676-2D46-B90E-FEB7706A6086}" type="presOf" srcId="{EEA77C35-D2F2-874A-8583-12FE010872AF}" destId="{DE0CE670-CE2A-8742-80F9-4282232BB68D}" srcOrd="0" destOrd="0" presId="urn:microsoft.com/office/officeart/2005/8/layout/default"/>
    <dgm:cxn modelId="{AF25AFF5-AFFB-8742-8329-29D483EBA829}" srcId="{63ACA9B8-4A51-2743-934B-553F0530B832}" destId="{00FC4016-E328-8448-A6ED-0EC42DE565F7}" srcOrd="5" destOrd="0" parTransId="{6B59050C-410E-2248-BDD0-2831A2164035}" sibTransId="{234CA77C-93ED-564B-B6CF-59B8BDAB2D3E}"/>
    <dgm:cxn modelId="{D523A3E9-D172-9B4B-AC81-78A526DEEBE9}" type="presParOf" srcId="{909B9675-23BF-A94D-A2C5-A7FF85F4A9DD}" destId="{1E0CEBF2-3A0C-4F44-A1D1-7BA0DFE925D0}" srcOrd="0" destOrd="0" presId="urn:microsoft.com/office/officeart/2005/8/layout/default"/>
    <dgm:cxn modelId="{7C22B178-C161-644E-8FFA-DF5545BA36BB}" type="presParOf" srcId="{909B9675-23BF-A94D-A2C5-A7FF85F4A9DD}" destId="{6F6FA12D-16A9-0445-87B4-8723DE84AAC3}" srcOrd="1" destOrd="0" presId="urn:microsoft.com/office/officeart/2005/8/layout/default"/>
    <dgm:cxn modelId="{71540A08-1F19-C046-B887-F345E9F04906}" type="presParOf" srcId="{909B9675-23BF-A94D-A2C5-A7FF85F4A9DD}" destId="{959896C2-CDEB-534B-AA94-82AAFD41E3BA}" srcOrd="2" destOrd="0" presId="urn:microsoft.com/office/officeart/2005/8/layout/default"/>
    <dgm:cxn modelId="{F8E3493D-C2C2-5845-8945-F74537EF4D8B}" type="presParOf" srcId="{909B9675-23BF-A94D-A2C5-A7FF85F4A9DD}" destId="{6ECA8C3B-8993-B548-B3E1-2C2C3FEAD46E}" srcOrd="3" destOrd="0" presId="urn:microsoft.com/office/officeart/2005/8/layout/default"/>
    <dgm:cxn modelId="{A9D44302-B3EE-3E40-9E30-1F01549C7433}" type="presParOf" srcId="{909B9675-23BF-A94D-A2C5-A7FF85F4A9DD}" destId="{DE0CE670-CE2A-8742-80F9-4282232BB68D}" srcOrd="4" destOrd="0" presId="urn:microsoft.com/office/officeart/2005/8/layout/default"/>
    <dgm:cxn modelId="{8B26CA5A-6D0A-B24A-93A6-0117A9E0F8B9}" type="presParOf" srcId="{909B9675-23BF-A94D-A2C5-A7FF85F4A9DD}" destId="{F6E0933C-C3F4-3C48-932A-E54A8FEFE8FA}" srcOrd="5" destOrd="0" presId="urn:microsoft.com/office/officeart/2005/8/layout/default"/>
    <dgm:cxn modelId="{C30D3474-90D4-DE46-B538-8ADFABDE8037}" type="presParOf" srcId="{909B9675-23BF-A94D-A2C5-A7FF85F4A9DD}" destId="{5C09E1AF-CB64-184A-9543-D72E51EC72A4}" srcOrd="6" destOrd="0" presId="urn:microsoft.com/office/officeart/2005/8/layout/default"/>
    <dgm:cxn modelId="{16E4E79B-35B8-A346-9258-6AAFD29725DB}" type="presParOf" srcId="{909B9675-23BF-A94D-A2C5-A7FF85F4A9DD}" destId="{50C7874F-9588-1A46-B03A-F767917BFE3A}" srcOrd="7" destOrd="0" presId="urn:microsoft.com/office/officeart/2005/8/layout/default"/>
    <dgm:cxn modelId="{949DE96F-F012-3C47-BAE0-AF9F0C514F54}" type="presParOf" srcId="{909B9675-23BF-A94D-A2C5-A7FF85F4A9DD}" destId="{B48322C1-0047-3248-8256-8B5895B85169}" srcOrd="8" destOrd="0" presId="urn:microsoft.com/office/officeart/2005/8/layout/default"/>
    <dgm:cxn modelId="{FE593B47-B983-E44E-BC6F-7B3099A7D059}" type="presParOf" srcId="{909B9675-23BF-A94D-A2C5-A7FF85F4A9DD}" destId="{A2B3989B-9DC2-2640-BA14-B082D77199A0}" srcOrd="9" destOrd="0" presId="urn:microsoft.com/office/officeart/2005/8/layout/default"/>
    <dgm:cxn modelId="{C34D67A0-E554-2449-980A-5924AB54877B}" type="presParOf" srcId="{909B9675-23BF-A94D-A2C5-A7FF85F4A9DD}" destId="{B9EB8A18-DDCF-7E42-8AEA-0C90B93C53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746B8-2E25-994E-A598-B6B762F18833}">
      <dsp:nvSpPr>
        <dsp:cNvPr id="0" name=""/>
        <dsp:cNvSpPr/>
      </dsp:nvSpPr>
      <dsp:spPr>
        <a:xfrm>
          <a:off x="639044" y="0"/>
          <a:ext cx="7242510" cy="20979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2C119-E098-CC40-85E3-2904B3BFD7DC}">
      <dsp:nvSpPr>
        <dsp:cNvPr id="0" name=""/>
        <dsp:cNvSpPr/>
      </dsp:nvSpPr>
      <dsp:spPr>
        <a:xfrm>
          <a:off x="2340"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i="0" kern="1200" noProof="0" dirty="0"/>
            <a:t>Assessment</a:t>
          </a:r>
        </a:p>
      </dsp:txBody>
      <dsp:txXfrm>
        <a:off x="43305" y="670337"/>
        <a:ext cx="1280617" cy="757233"/>
      </dsp:txXfrm>
    </dsp:sp>
    <dsp:sp modelId="{45793CBF-B02F-1644-AFF6-42E49500BBCF}">
      <dsp:nvSpPr>
        <dsp:cNvPr id="0" name=""/>
        <dsp:cNvSpPr/>
      </dsp:nvSpPr>
      <dsp:spPr>
        <a:xfrm>
          <a:off x="1433014"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i="0" kern="1200" noProof="0" dirty="0"/>
            <a:t>Provide learning opportunities</a:t>
          </a:r>
        </a:p>
      </dsp:txBody>
      <dsp:txXfrm>
        <a:off x="1473979" y="670337"/>
        <a:ext cx="1280617" cy="757233"/>
      </dsp:txXfrm>
    </dsp:sp>
    <dsp:sp modelId="{562AD7CE-55C0-974E-A6F8-0BD197500638}">
      <dsp:nvSpPr>
        <dsp:cNvPr id="0" name=""/>
        <dsp:cNvSpPr/>
      </dsp:nvSpPr>
      <dsp:spPr>
        <a:xfrm>
          <a:off x="2863689"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i="0" kern="1200" noProof="0" dirty="0"/>
            <a:t>Reward learning</a:t>
          </a:r>
        </a:p>
      </dsp:txBody>
      <dsp:txXfrm>
        <a:off x="2904654" y="670337"/>
        <a:ext cx="1280617" cy="757233"/>
      </dsp:txXfrm>
    </dsp:sp>
    <dsp:sp modelId="{DC40B130-69C1-854F-A9EA-6E759B9CA006}">
      <dsp:nvSpPr>
        <dsp:cNvPr id="0" name=""/>
        <dsp:cNvSpPr/>
      </dsp:nvSpPr>
      <dsp:spPr>
        <a:xfrm>
          <a:off x="4294363"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0" i="0" kern="1200" noProof="0" dirty="0"/>
            <a:t>Instil knowledge sharing and cooperation</a:t>
          </a:r>
          <a:endParaRPr lang="en-CA" sz="1300" i="0" kern="1200" noProof="0" dirty="0"/>
        </a:p>
      </dsp:txBody>
      <dsp:txXfrm>
        <a:off x="4335328" y="670337"/>
        <a:ext cx="1280617" cy="757233"/>
      </dsp:txXfrm>
    </dsp:sp>
    <dsp:sp modelId="{261D0D4F-E199-D74F-8B11-E5048B3ED746}">
      <dsp:nvSpPr>
        <dsp:cNvPr id="0" name=""/>
        <dsp:cNvSpPr/>
      </dsp:nvSpPr>
      <dsp:spPr>
        <a:xfrm>
          <a:off x="5725038"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0" i="0" kern="1200" noProof="0" dirty="0"/>
            <a:t>Provide support and role modelling</a:t>
          </a:r>
          <a:endParaRPr lang="en-CA" sz="1300" i="0" kern="1200" noProof="0" dirty="0"/>
        </a:p>
      </dsp:txBody>
      <dsp:txXfrm>
        <a:off x="5766003" y="670337"/>
        <a:ext cx="1280617" cy="757233"/>
      </dsp:txXfrm>
    </dsp:sp>
    <dsp:sp modelId="{9342BD43-DFCC-2A4F-A2C0-823F4EB54FBE}">
      <dsp:nvSpPr>
        <dsp:cNvPr id="0" name=""/>
        <dsp:cNvSpPr/>
      </dsp:nvSpPr>
      <dsp:spPr>
        <a:xfrm>
          <a:off x="7155712" y="629372"/>
          <a:ext cx="1362547" cy="839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CA" sz="1300" b="0" i="0" kern="1200" noProof="0" dirty="0"/>
            <a:t>Monitor and assess</a:t>
          </a:r>
          <a:endParaRPr lang="en-CA" sz="1300" i="0" kern="1200" noProof="0" dirty="0"/>
        </a:p>
      </dsp:txBody>
      <dsp:txXfrm>
        <a:off x="7196677" y="670337"/>
        <a:ext cx="1280617" cy="757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C944A-4EC2-9A4C-9D4D-EE097109F6FD}">
      <dsp:nvSpPr>
        <dsp:cNvPr id="0" name=""/>
        <dsp:cNvSpPr/>
      </dsp:nvSpPr>
      <dsp:spPr>
        <a:xfrm>
          <a:off x="878032" y="724"/>
          <a:ext cx="1865065" cy="11190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mj-lt"/>
            <a:buNone/>
          </a:pPr>
          <a:r>
            <a:rPr lang="en-CA" sz="1900" i="0" kern="1200" dirty="0"/>
            <a:t>To reduce start-up costs</a:t>
          </a:r>
          <a:endParaRPr lang="es-MX" sz="1900" i="0" kern="1200" dirty="0"/>
        </a:p>
      </dsp:txBody>
      <dsp:txXfrm>
        <a:off x="878032" y="724"/>
        <a:ext cx="1865065" cy="1119039"/>
      </dsp:txXfrm>
    </dsp:sp>
    <dsp:sp modelId="{06E04524-7ED9-C742-B4DC-79A571D2C994}">
      <dsp:nvSpPr>
        <dsp:cNvPr id="0" name=""/>
        <dsp:cNvSpPr/>
      </dsp:nvSpPr>
      <dsp:spPr>
        <a:xfrm>
          <a:off x="2929604" y="724"/>
          <a:ext cx="1865065" cy="1119039"/>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i="0" kern="1200" dirty="0"/>
            <a:t>To reduce anxiety </a:t>
          </a:r>
        </a:p>
      </dsp:txBody>
      <dsp:txXfrm>
        <a:off x="2929604" y="724"/>
        <a:ext cx="1865065" cy="1119039"/>
      </dsp:txXfrm>
    </dsp:sp>
    <dsp:sp modelId="{1E63E55B-79C4-D34C-BBC6-4E2277680FA0}">
      <dsp:nvSpPr>
        <dsp:cNvPr id="0" name=""/>
        <dsp:cNvSpPr/>
      </dsp:nvSpPr>
      <dsp:spPr>
        <a:xfrm>
          <a:off x="4981176" y="724"/>
          <a:ext cx="1865065" cy="1119039"/>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i="0" kern="1200" dirty="0"/>
            <a:t>To reduce employee turnover</a:t>
          </a:r>
        </a:p>
      </dsp:txBody>
      <dsp:txXfrm>
        <a:off x="4981176" y="724"/>
        <a:ext cx="1865065" cy="1119039"/>
      </dsp:txXfrm>
    </dsp:sp>
    <dsp:sp modelId="{D0482BE8-BC11-3F4C-AEF5-363E53D8EE3F}">
      <dsp:nvSpPr>
        <dsp:cNvPr id="0" name=""/>
        <dsp:cNvSpPr/>
      </dsp:nvSpPr>
      <dsp:spPr>
        <a:xfrm>
          <a:off x="1903818" y="1306270"/>
          <a:ext cx="1865065" cy="1119039"/>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i="0" kern="1200" dirty="0"/>
            <a:t>To save time for the supervisor and coworkers</a:t>
          </a:r>
        </a:p>
      </dsp:txBody>
      <dsp:txXfrm>
        <a:off x="1903818" y="1306270"/>
        <a:ext cx="1865065" cy="1119039"/>
      </dsp:txXfrm>
    </dsp:sp>
    <dsp:sp modelId="{52D4985A-14C0-D449-863F-E13F0E32E58D}">
      <dsp:nvSpPr>
        <dsp:cNvPr id="0" name=""/>
        <dsp:cNvSpPr/>
      </dsp:nvSpPr>
      <dsp:spPr>
        <a:xfrm>
          <a:off x="3955390" y="1306270"/>
          <a:ext cx="1865065" cy="1119039"/>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i="0" kern="1200" dirty="0"/>
            <a:t>To set expectations and attitudes</a:t>
          </a:r>
        </a:p>
      </dsp:txBody>
      <dsp:txXfrm>
        <a:off x="3955390" y="1306270"/>
        <a:ext cx="1865065" cy="111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80F09-F5D5-0D4B-BCAB-E8C668E275F7}">
      <dsp:nvSpPr>
        <dsp:cNvPr id="0" name=""/>
        <dsp:cNvSpPr/>
      </dsp:nvSpPr>
      <dsp:spPr>
        <a:xfrm>
          <a:off x="0" y="1750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mj-lt"/>
            <a:buNone/>
          </a:pPr>
          <a:r>
            <a:rPr lang="en-CA" sz="1900" kern="1200" dirty="0"/>
            <a:t>Needs assessment and learning objectives</a:t>
          </a:r>
          <a:endParaRPr lang="es-MX" sz="1900" kern="1200" dirty="0"/>
        </a:p>
      </dsp:txBody>
      <dsp:txXfrm>
        <a:off x="21704" y="39211"/>
        <a:ext cx="5659560" cy="401192"/>
      </dsp:txXfrm>
    </dsp:sp>
    <dsp:sp modelId="{EF595AA8-F47C-184D-BE43-1089BDC761D7}">
      <dsp:nvSpPr>
        <dsp:cNvPr id="0" name=""/>
        <dsp:cNvSpPr/>
      </dsp:nvSpPr>
      <dsp:spPr>
        <a:xfrm>
          <a:off x="0" y="51682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Learning Strategies</a:t>
          </a:r>
        </a:p>
      </dsp:txBody>
      <dsp:txXfrm>
        <a:off x="21704" y="538531"/>
        <a:ext cx="5659560" cy="401192"/>
      </dsp:txXfrm>
    </dsp:sp>
    <dsp:sp modelId="{DC9572F3-EB91-DA4F-B230-7F8D573E5661}">
      <dsp:nvSpPr>
        <dsp:cNvPr id="0" name=""/>
        <dsp:cNvSpPr/>
      </dsp:nvSpPr>
      <dsp:spPr>
        <a:xfrm>
          <a:off x="0" y="101614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Delivery mode</a:t>
          </a:r>
        </a:p>
      </dsp:txBody>
      <dsp:txXfrm>
        <a:off x="21704" y="1037851"/>
        <a:ext cx="5659560" cy="401192"/>
      </dsp:txXfrm>
    </dsp:sp>
    <dsp:sp modelId="{F27A2680-EC08-644A-A90A-1D15603E721B}">
      <dsp:nvSpPr>
        <dsp:cNvPr id="0" name=""/>
        <dsp:cNvSpPr/>
      </dsp:nvSpPr>
      <dsp:spPr>
        <a:xfrm>
          <a:off x="0" y="151546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Budget</a:t>
          </a:r>
        </a:p>
      </dsp:txBody>
      <dsp:txXfrm>
        <a:off x="21704" y="1537171"/>
        <a:ext cx="5659560" cy="401192"/>
      </dsp:txXfrm>
    </dsp:sp>
    <dsp:sp modelId="{96E8432E-3BE5-B544-AC3D-DE7BED6FDE3A}">
      <dsp:nvSpPr>
        <dsp:cNvPr id="0" name=""/>
        <dsp:cNvSpPr/>
      </dsp:nvSpPr>
      <dsp:spPr>
        <a:xfrm>
          <a:off x="0" y="201478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Content</a:t>
          </a:r>
        </a:p>
      </dsp:txBody>
      <dsp:txXfrm>
        <a:off x="21704" y="2036491"/>
        <a:ext cx="5659560" cy="401192"/>
      </dsp:txXfrm>
    </dsp:sp>
    <dsp:sp modelId="{B1E3384C-A5F5-EE41-9AF6-C74B60D3186C}">
      <dsp:nvSpPr>
        <dsp:cNvPr id="0" name=""/>
        <dsp:cNvSpPr/>
      </dsp:nvSpPr>
      <dsp:spPr>
        <a:xfrm>
          <a:off x="0" y="2514107"/>
          <a:ext cx="5702968" cy="44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Timelines</a:t>
          </a:r>
        </a:p>
      </dsp:txBody>
      <dsp:txXfrm>
        <a:off x="21704" y="2535811"/>
        <a:ext cx="5659560" cy="401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118EE-7F02-2C41-A8E6-7F1A0596BC15}">
      <dsp:nvSpPr>
        <dsp:cNvPr id="0" name=""/>
        <dsp:cNvSpPr/>
      </dsp:nvSpPr>
      <dsp:spPr>
        <a:xfrm>
          <a:off x="300037" y="404"/>
          <a:ext cx="1717476" cy="10304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i="0" kern="1200" dirty="0"/>
            <a:t>Repetition </a:t>
          </a:r>
        </a:p>
      </dsp:txBody>
      <dsp:txXfrm>
        <a:off x="300037" y="404"/>
        <a:ext cx="1717476" cy="1030485"/>
      </dsp:txXfrm>
    </dsp:sp>
    <dsp:sp modelId="{46B3C2D7-D4FD-094C-AB9C-BD170390C012}">
      <dsp:nvSpPr>
        <dsp:cNvPr id="0" name=""/>
        <dsp:cNvSpPr/>
      </dsp:nvSpPr>
      <dsp:spPr>
        <a:xfrm>
          <a:off x="2189261" y="404"/>
          <a:ext cx="1717476" cy="1030485"/>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i="0" kern="1200"/>
            <a:t>Relevance</a:t>
          </a:r>
          <a:endParaRPr lang="en-CA" sz="2100" i="0" kern="1200" dirty="0"/>
        </a:p>
      </dsp:txBody>
      <dsp:txXfrm>
        <a:off x="2189261" y="404"/>
        <a:ext cx="1717476" cy="1030485"/>
      </dsp:txXfrm>
    </dsp:sp>
    <dsp:sp modelId="{9C3D7D6D-FAD3-7249-B6EC-04E79D3EA2BC}">
      <dsp:nvSpPr>
        <dsp:cNvPr id="0" name=""/>
        <dsp:cNvSpPr/>
      </dsp:nvSpPr>
      <dsp:spPr>
        <a:xfrm>
          <a:off x="4078485" y="404"/>
          <a:ext cx="1717476" cy="1030485"/>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i="0" kern="1200" dirty="0"/>
            <a:t>Participation </a:t>
          </a:r>
        </a:p>
      </dsp:txBody>
      <dsp:txXfrm>
        <a:off x="4078485" y="404"/>
        <a:ext cx="1717476" cy="1030485"/>
      </dsp:txXfrm>
    </dsp:sp>
    <dsp:sp modelId="{BD9F887F-E4E6-C848-8FD2-622A23FEFDB9}">
      <dsp:nvSpPr>
        <dsp:cNvPr id="0" name=""/>
        <dsp:cNvSpPr/>
      </dsp:nvSpPr>
      <dsp:spPr>
        <a:xfrm>
          <a:off x="1244649" y="1202638"/>
          <a:ext cx="1717476" cy="1030485"/>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i="0" kern="1200" dirty="0"/>
            <a:t>Feedback</a:t>
          </a:r>
        </a:p>
      </dsp:txBody>
      <dsp:txXfrm>
        <a:off x="1244649" y="1202638"/>
        <a:ext cx="1717476" cy="1030485"/>
      </dsp:txXfrm>
    </dsp:sp>
    <dsp:sp modelId="{D2FF5084-E992-014C-8285-FA1BC1418BC8}">
      <dsp:nvSpPr>
        <dsp:cNvPr id="0" name=""/>
        <dsp:cNvSpPr/>
      </dsp:nvSpPr>
      <dsp:spPr>
        <a:xfrm>
          <a:off x="3133873" y="1202638"/>
          <a:ext cx="1717476" cy="1030485"/>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i="0" kern="1200" dirty="0"/>
            <a:t>Transfer of Learning</a:t>
          </a:r>
        </a:p>
      </dsp:txBody>
      <dsp:txXfrm>
        <a:off x="3133873" y="1202638"/>
        <a:ext cx="1717476" cy="1030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D695-9B9F-CF44-BF82-2916C6281DF8}">
      <dsp:nvSpPr>
        <dsp:cNvPr id="0" name=""/>
        <dsp:cNvSpPr/>
      </dsp:nvSpPr>
      <dsp:spPr>
        <a:xfrm>
          <a:off x="-3774083" y="-579707"/>
          <a:ext cx="4498416" cy="4498416"/>
        </a:xfrm>
        <a:prstGeom prst="blockArc">
          <a:avLst>
            <a:gd name="adj1" fmla="val 18900000"/>
            <a:gd name="adj2" fmla="val 2700000"/>
            <a:gd name="adj3" fmla="val 48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799FF-D0C1-0B4D-9B50-2A2DCC191937}">
      <dsp:nvSpPr>
        <dsp:cNvPr id="0" name=""/>
        <dsp:cNvSpPr/>
      </dsp:nvSpPr>
      <dsp:spPr>
        <a:xfrm>
          <a:off x="317543" y="208620"/>
          <a:ext cx="8159320" cy="41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397"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Content Development</a:t>
          </a:r>
          <a:endParaRPr lang="es-CO" sz="2200" kern="1200" dirty="0"/>
        </a:p>
      </dsp:txBody>
      <dsp:txXfrm>
        <a:off x="317543" y="208620"/>
        <a:ext cx="8159320" cy="417508"/>
      </dsp:txXfrm>
    </dsp:sp>
    <dsp:sp modelId="{1B21A210-E878-914A-B926-28159B48766A}">
      <dsp:nvSpPr>
        <dsp:cNvPr id="0" name=""/>
        <dsp:cNvSpPr/>
      </dsp:nvSpPr>
      <dsp:spPr>
        <a:xfrm>
          <a:off x="56600" y="156432"/>
          <a:ext cx="521885" cy="5218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B7732-86D4-C541-B5FB-515323FDFAF8}">
      <dsp:nvSpPr>
        <dsp:cNvPr id="0" name=""/>
        <dsp:cNvSpPr/>
      </dsp:nvSpPr>
      <dsp:spPr>
        <a:xfrm>
          <a:off x="616718" y="834683"/>
          <a:ext cx="7860145" cy="41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397"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Learning Strategies</a:t>
          </a:r>
          <a:endParaRPr lang="es-CO" sz="2200" kern="1200" dirty="0"/>
        </a:p>
      </dsp:txBody>
      <dsp:txXfrm>
        <a:off x="616718" y="834683"/>
        <a:ext cx="7860145" cy="417508"/>
      </dsp:txXfrm>
    </dsp:sp>
    <dsp:sp modelId="{0E52B70F-0A41-094E-9E87-F67CDD01575D}">
      <dsp:nvSpPr>
        <dsp:cNvPr id="0" name=""/>
        <dsp:cNvSpPr/>
      </dsp:nvSpPr>
      <dsp:spPr>
        <a:xfrm>
          <a:off x="355775" y="782494"/>
          <a:ext cx="521885" cy="5218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34B704-CCF7-EC46-A950-1E8E20AD2158}">
      <dsp:nvSpPr>
        <dsp:cNvPr id="0" name=""/>
        <dsp:cNvSpPr/>
      </dsp:nvSpPr>
      <dsp:spPr>
        <a:xfrm>
          <a:off x="708540" y="1460745"/>
          <a:ext cx="7768323" cy="41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397"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Budget</a:t>
          </a:r>
          <a:endParaRPr lang="es-CO" sz="2200" kern="1200" dirty="0"/>
        </a:p>
      </dsp:txBody>
      <dsp:txXfrm>
        <a:off x="708540" y="1460745"/>
        <a:ext cx="7768323" cy="417508"/>
      </dsp:txXfrm>
    </dsp:sp>
    <dsp:sp modelId="{7A43C018-D471-6F46-9400-B8DBF6C663A8}">
      <dsp:nvSpPr>
        <dsp:cNvPr id="0" name=""/>
        <dsp:cNvSpPr/>
      </dsp:nvSpPr>
      <dsp:spPr>
        <a:xfrm>
          <a:off x="447597" y="1408557"/>
          <a:ext cx="521885" cy="5218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ABFB9F-5BD5-AA4D-9820-81AFAA2F00BE}">
      <dsp:nvSpPr>
        <dsp:cNvPr id="0" name=""/>
        <dsp:cNvSpPr/>
      </dsp:nvSpPr>
      <dsp:spPr>
        <a:xfrm>
          <a:off x="616718" y="2086808"/>
          <a:ext cx="7860145" cy="41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397"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Timelines</a:t>
          </a:r>
          <a:endParaRPr lang="es-CO" sz="2200" kern="1200" dirty="0"/>
        </a:p>
      </dsp:txBody>
      <dsp:txXfrm>
        <a:off x="616718" y="2086808"/>
        <a:ext cx="7860145" cy="417508"/>
      </dsp:txXfrm>
    </dsp:sp>
    <dsp:sp modelId="{73C09130-3F81-C649-990C-39FD5B1A3366}">
      <dsp:nvSpPr>
        <dsp:cNvPr id="0" name=""/>
        <dsp:cNvSpPr/>
      </dsp:nvSpPr>
      <dsp:spPr>
        <a:xfrm>
          <a:off x="355775" y="2034619"/>
          <a:ext cx="521885" cy="5218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E40EE-C0F9-C64C-ADAA-228E2C6538F4}">
      <dsp:nvSpPr>
        <dsp:cNvPr id="0" name=""/>
        <dsp:cNvSpPr/>
      </dsp:nvSpPr>
      <dsp:spPr>
        <a:xfrm>
          <a:off x="317543" y="2712870"/>
          <a:ext cx="8159320" cy="41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397" tIns="55880" rIns="55880" bIns="55880" numCol="1" spcCol="1270" anchor="ctr" anchorCtr="0">
          <a:noAutofit/>
        </a:bodyPr>
        <a:lstStyle/>
        <a:p>
          <a:pPr marL="0" lvl="0" indent="0" algn="l" defTabSz="977900">
            <a:lnSpc>
              <a:spcPct val="90000"/>
            </a:lnSpc>
            <a:spcBef>
              <a:spcPct val="0"/>
            </a:spcBef>
            <a:spcAft>
              <a:spcPct val="35000"/>
            </a:spcAft>
            <a:buNone/>
          </a:pPr>
          <a:r>
            <a:rPr lang="en-CA" sz="2200" b="0" i="0" kern="1200" dirty="0"/>
            <a:t>Communication of opportunities</a:t>
          </a:r>
          <a:endParaRPr lang="es-CO" sz="2200" kern="1200" dirty="0"/>
        </a:p>
      </dsp:txBody>
      <dsp:txXfrm>
        <a:off x="317543" y="2712870"/>
        <a:ext cx="8159320" cy="417508"/>
      </dsp:txXfrm>
    </dsp:sp>
    <dsp:sp modelId="{93951372-F4B5-584C-A257-B04DFE73FD81}">
      <dsp:nvSpPr>
        <dsp:cNvPr id="0" name=""/>
        <dsp:cNvSpPr/>
      </dsp:nvSpPr>
      <dsp:spPr>
        <a:xfrm>
          <a:off x="56600" y="2660682"/>
          <a:ext cx="521885" cy="5218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7191E-5577-C945-ABFD-61F08D2FDF42}">
      <dsp:nvSpPr>
        <dsp:cNvPr id="0" name=""/>
        <dsp:cNvSpPr/>
      </dsp:nvSpPr>
      <dsp:spPr>
        <a:xfrm>
          <a:off x="0" y="4846"/>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On-the-job coaching</a:t>
          </a:r>
          <a:endParaRPr lang="es-MX" sz="1900" kern="1200" dirty="0"/>
        </a:p>
      </dsp:txBody>
      <dsp:txXfrm>
        <a:off x="0" y="4846"/>
        <a:ext cx="1904999" cy="1142999"/>
      </dsp:txXfrm>
    </dsp:sp>
    <dsp:sp modelId="{ECDAE365-7951-B145-B0B9-3542EFF051C2}">
      <dsp:nvSpPr>
        <dsp:cNvPr id="0" name=""/>
        <dsp:cNvSpPr/>
      </dsp:nvSpPr>
      <dsp:spPr>
        <a:xfrm>
          <a:off x="2095500" y="4846"/>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Job shadowing</a:t>
          </a:r>
        </a:p>
      </dsp:txBody>
      <dsp:txXfrm>
        <a:off x="2095500" y="4846"/>
        <a:ext cx="1904999" cy="1142999"/>
      </dsp:txXfrm>
    </dsp:sp>
    <dsp:sp modelId="{7937CF3D-958C-4448-A1F0-8C7433821A00}">
      <dsp:nvSpPr>
        <dsp:cNvPr id="0" name=""/>
        <dsp:cNvSpPr/>
      </dsp:nvSpPr>
      <dsp:spPr>
        <a:xfrm>
          <a:off x="4191000" y="4846"/>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Job rotation</a:t>
          </a:r>
        </a:p>
      </dsp:txBody>
      <dsp:txXfrm>
        <a:off x="4191000" y="4846"/>
        <a:ext cx="1904999" cy="1142999"/>
      </dsp:txXfrm>
    </dsp:sp>
    <dsp:sp modelId="{088A91EE-B87F-2346-992A-344886667837}">
      <dsp:nvSpPr>
        <dsp:cNvPr id="0" name=""/>
        <dsp:cNvSpPr/>
      </dsp:nvSpPr>
      <dsp:spPr>
        <a:xfrm>
          <a:off x="0" y="1338345"/>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Apprenticeships</a:t>
          </a:r>
        </a:p>
      </dsp:txBody>
      <dsp:txXfrm>
        <a:off x="0" y="1338345"/>
        <a:ext cx="1904999" cy="1142999"/>
      </dsp:txXfrm>
    </dsp:sp>
    <dsp:sp modelId="{031F69E2-FADF-9142-8B5A-5BAC1CBD5DF5}">
      <dsp:nvSpPr>
        <dsp:cNvPr id="0" name=""/>
        <dsp:cNvSpPr/>
      </dsp:nvSpPr>
      <dsp:spPr>
        <a:xfrm>
          <a:off x="2095500" y="1338345"/>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Internships</a:t>
          </a:r>
        </a:p>
      </dsp:txBody>
      <dsp:txXfrm>
        <a:off x="2095500" y="1338345"/>
        <a:ext cx="1904999" cy="1142999"/>
      </dsp:txXfrm>
    </dsp:sp>
    <dsp:sp modelId="{F2A5A6B8-8FE6-B846-A94D-A7A0ACA37164}">
      <dsp:nvSpPr>
        <dsp:cNvPr id="0" name=""/>
        <dsp:cNvSpPr/>
      </dsp:nvSpPr>
      <dsp:spPr>
        <a:xfrm>
          <a:off x="4191000" y="1338345"/>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Mentoring</a:t>
          </a:r>
        </a:p>
      </dsp:txBody>
      <dsp:txXfrm>
        <a:off x="4191000" y="1338345"/>
        <a:ext cx="1904999" cy="1142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CEBF2-3A0C-4F44-A1D1-7BA0DFE925D0}">
      <dsp:nvSpPr>
        <dsp:cNvPr id="0" name=""/>
        <dsp:cNvSpPr/>
      </dsp:nvSpPr>
      <dsp:spPr>
        <a:xfrm>
          <a:off x="333375" y="1916"/>
          <a:ext cx="1696640" cy="10179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Lectures</a:t>
          </a:r>
          <a:endParaRPr lang="es-MX" sz="2300" kern="1200" dirty="0"/>
        </a:p>
      </dsp:txBody>
      <dsp:txXfrm>
        <a:off x="333375" y="1916"/>
        <a:ext cx="1696640" cy="1017984"/>
      </dsp:txXfrm>
    </dsp:sp>
    <dsp:sp modelId="{959896C2-CDEB-534B-AA94-82AAFD41E3BA}">
      <dsp:nvSpPr>
        <dsp:cNvPr id="0" name=""/>
        <dsp:cNvSpPr/>
      </dsp:nvSpPr>
      <dsp:spPr>
        <a:xfrm>
          <a:off x="2199679" y="1916"/>
          <a:ext cx="1696640" cy="1017984"/>
        </a:xfrm>
        <a:prstGeom prst="rect">
          <a:avLst/>
        </a:prstGeom>
        <a:solidFill>
          <a:schemeClr val="accent2">
            <a:hueOff val="1299040"/>
            <a:satOff val="23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Videos</a:t>
          </a:r>
        </a:p>
      </dsp:txBody>
      <dsp:txXfrm>
        <a:off x="2199679" y="1916"/>
        <a:ext cx="1696640" cy="1017984"/>
      </dsp:txXfrm>
    </dsp:sp>
    <dsp:sp modelId="{DE0CE670-CE2A-8742-80F9-4282232BB68D}">
      <dsp:nvSpPr>
        <dsp:cNvPr id="0" name=""/>
        <dsp:cNvSpPr/>
      </dsp:nvSpPr>
      <dsp:spPr>
        <a:xfrm>
          <a:off x="4065984" y="1916"/>
          <a:ext cx="1696640" cy="1017984"/>
        </a:xfrm>
        <a:prstGeom prst="rect">
          <a:avLst/>
        </a:prstGeom>
        <a:solidFill>
          <a:schemeClr val="accent2">
            <a:hueOff val="2598081"/>
            <a:satOff val="4664"/>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Simulations</a:t>
          </a:r>
        </a:p>
      </dsp:txBody>
      <dsp:txXfrm>
        <a:off x="4065984" y="1916"/>
        <a:ext cx="1696640" cy="1017984"/>
      </dsp:txXfrm>
    </dsp:sp>
    <dsp:sp modelId="{5C09E1AF-CB64-184A-9543-D72E51EC72A4}">
      <dsp:nvSpPr>
        <dsp:cNvPr id="0" name=""/>
        <dsp:cNvSpPr/>
      </dsp:nvSpPr>
      <dsp:spPr>
        <a:xfrm>
          <a:off x="333375" y="1189565"/>
          <a:ext cx="1696640" cy="1017984"/>
        </a:xfrm>
        <a:prstGeom prst="rect">
          <a:avLst/>
        </a:prstGeom>
        <a:solidFill>
          <a:schemeClr val="accent2">
            <a:hueOff val="3897121"/>
            <a:satOff val="699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Role Plays</a:t>
          </a:r>
        </a:p>
      </dsp:txBody>
      <dsp:txXfrm>
        <a:off x="333375" y="1189565"/>
        <a:ext cx="1696640" cy="1017984"/>
      </dsp:txXfrm>
    </dsp:sp>
    <dsp:sp modelId="{B48322C1-0047-3248-8256-8B5895B85169}">
      <dsp:nvSpPr>
        <dsp:cNvPr id="0" name=""/>
        <dsp:cNvSpPr/>
      </dsp:nvSpPr>
      <dsp:spPr>
        <a:xfrm>
          <a:off x="2199679" y="1189565"/>
          <a:ext cx="1696640" cy="1017984"/>
        </a:xfrm>
        <a:prstGeom prst="rect">
          <a:avLst/>
        </a:prstGeom>
        <a:solidFill>
          <a:schemeClr val="accent2">
            <a:hueOff val="5196161"/>
            <a:satOff val="9328"/>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Case Studies</a:t>
          </a:r>
        </a:p>
      </dsp:txBody>
      <dsp:txXfrm>
        <a:off x="2199679" y="1189565"/>
        <a:ext cx="1696640" cy="1017984"/>
      </dsp:txXfrm>
    </dsp:sp>
    <dsp:sp modelId="{B9EB8A18-DDCF-7E42-8AEA-0C90B93C53EB}">
      <dsp:nvSpPr>
        <dsp:cNvPr id="0" name=""/>
        <dsp:cNvSpPr/>
      </dsp:nvSpPr>
      <dsp:spPr>
        <a:xfrm>
          <a:off x="4065984" y="1189565"/>
          <a:ext cx="1696640" cy="1017984"/>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Self-Study</a:t>
          </a:r>
        </a:p>
      </dsp:txBody>
      <dsp:txXfrm>
        <a:off x="4065984" y="1189565"/>
        <a:ext cx="1696640" cy="10179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 A</a:t>
            </a:r>
            <a:r>
              <a:rPr lang="en-CA" sz="1100" b="1" i="0" u="none" strike="noStrike" cap="none" dirty="0">
                <a:solidFill>
                  <a:srgbClr val="000000"/>
                </a:solidFill>
                <a:effectLst/>
                <a:latin typeface="Arial"/>
                <a:ea typeface="Arial"/>
                <a:cs typeface="Arial"/>
                <a:sym typeface="Arial"/>
              </a:rPr>
              <a:t> learning objective</a:t>
            </a:r>
            <a:r>
              <a:rPr lang="en-CA" sz="1100" b="0" i="0" u="none" strike="noStrike" cap="none" dirty="0">
                <a:solidFill>
                  <a:srgbClr val="000000"/>
                </a:solidFill>
                <a:effectLst/>
                <a:latin typeface="Arial"/>
                <a:ea typeface="Arial"/>
                <a:cs typeface="Arial"/>
                <a:sym typeface="Arial"/>
              </a:rPr>
              <a:t> is what you want the learner to be able to do, explain, or demonstrate at the end of the training period. Good learning objectives are performance-based and clear, and the result of the learning objective can be observable or measured in some way.</a:t>
            </a:r>
          </a:p>
          <a:p>
            <a:r>
              <a:rPr lang="en-CA" sz="1100" b="1" i="0" u="none" strike="noStrike" cap="none" dirty="0">
                <a:solidFill>
                  <a:srgbClr val="000000"/>
                </a:solidFill>
                <a:effectLst/>
                <a:latin typeface="Arial"/>
                <a:ea typeface="Arial"/>
                <a:cs typeface="Arial"/>
                <a:sym typeface="Arial"/>
              </a:rPr>
              <a:t>Bloom’s Taxonomy</a:t>
            </a:r>
            <a:r>
              <a:rPr lang="en-CA" sz="1100" b="0" i="0" u="none" strike="noStrike" cap="none" dirty="0">
                <a:solidFill>
                  <a:srgbClr val="000000"/>
                </a:solidFill>
                <a:effectLst/>
                <a:latin typeface="Arial"/>
                <a:ea typeface="Arial"/>
                <a:cs typeface="Arial"/>
                <a:sym typeface="Arial"/>
              </a:rPr>
              <a:t> is a framework for developing action verbs to skills and knowledge that trainers want their trainees to be “able to do” upon completion of the training program. Within the framework there are a six categories: Knowledge, Comprehension, Application, Synthesis and Evaluation. Within each category are sub-categories that are similar (simple to complex) expectations of the trainee. Most trainers use Bloom’s Taxonomy to design Learning Objectives, or sometimes called Outcomes (Armstrong, 2010).</a:t>
            </a:r>
          </a:p>
          <a:p>
            <a:endParaRPr lang="en-CA" dirty="0"/>
          </a:p>
        </p:txBody>
      </p:sp>
    </p:spTree>
    <p:extLst>
      <p:ext uri="{BB962C8B-B14F-4D97-AF65-F5344CB8AC3E}">
        <p14:creationId xmlns:p14="http://schemas.microsoft.com/office/powerpoint/2010/main" val="186522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Learning Principles</a:t>
            </a:r>
            <a:r>
              <a:rPr lang="en-CA" sz="1100" b="0" i="0" u="none" strike="noStrike" cap="none" dirty="0">
                <a:solidFill>
                  <a:srgbClr val="000000"/>
                </a:solidFill>
                <a:effectLst/>
                <a:latin typeface="Arial"/>
                <a:ea typeface="Arial"/>
                <a:cs typeface="Arial"/>
                <a:sym typeface="Arial"/>
              </a:rPr>
              <a:t> are a guideline for trainers to follow to ensure their learners are learning effectively. These include ensuring the training is designed to include:</a:t>
            </a:r>
          </a:p>
          <a:p>
            <a:r>
              <a:rPr lang="en-CA" sz="1100" b="0" i="1" u="none" strike="noStrike" cap="none" dirty="0">
                <a:solidFill>
                  <a:srgbClr val="000000"/>
                </a:solidFill>
                <a:effectLst/>
                <a:latin typeface="Arial"/>
                <a:ea typeface="Arial"/>
                <a:cs typeface="Arial"/>
                <a:sym typeface="Arial"/>
              </a:rPr>
              <a:t>Repetition</a:t>
            </a:r>
            <a:r>
              <a:rPr lang="en-CA" sz="1100" b="0" i="0" u="none" strike="noStrike" cap="none" dirty="0">
                <a:solidFill>
                  <a:srgbClr val="000000"/>
                </a:solidFill>
                <a:effectLst/>
                <a:latin typeface="Arial"/>
                <a:ea typeface="Arial"/>
                <a:cs typeface="Arial"/>
                <a:sym typeface="Arial"/>
              </a:rPr>
              <a:t>: Learners repeat information and possible memorize it, and practice it in sequences until they can recall the information.  </a:t>
            </a:r>
            <a:r>
              <a:rPr lang="en-CA" sz="1100" b="0" i="1" u="none" strike="noStrike" cap="none" dirty="0">
                <a:solidFill>
                  <a:srgbClr val="000000"/>
                </a:solidFill>
                <a:effectLst/>
                <a:latin typeface="Arial"/>
                <a:ea typeface="Arial"/>
                <a:cs typeface="Arial"/>
                <a:sym typeface="Arial"/>
              </a:rPr>
              <a:t>Example: </a:t>
            </a:r>
            <a:r>
              <a:rPr lang="en-CA" sz="1100" b="0" i="0" u="none" strike="noStrike" cap="none" dirty="0">
                <a:solidFill>
                  <a:srgbClr val="000000"/>
                </a:solidFill>
                <a:effectLst/>
                <a:latin typeface="Arial"/>
                <a:ea typeface="Arial"/>
                <a:cs typeface="Arial"/>
                <a:sym typeface="Arial"/>
              </a:rPr>
              <a:t> Addition tables in primary school</a:t>
            </a:r>
          </a:p>
          <a:p>
            <a:r>
              <a:rPr lang="en-CA" sz="1100" b="0" i="1" u="none" strike="noStrike" cap="none" dirty="0">
                <a:solidFill>
                  <a:srgbClr val="000000"/>
                </a:solidFill>
                <a:effectLst/>
                <a:latin typeface="Arial"/>
                <a:ea typeface="Arial"/>
                <a:cs typeface="Arial"/>
                <a:sym typeface="Arial"/>
              </a:rPr>
              <a:t>Relevance</a:t>
            </a:r>
            <a:r>
              <a:rPr lang="en-CA" sz="1100" b="0" i="0" u="none" strike="noStrike" cap="none" dirty="0">
                <a:solidFill>
                  <a:srgbClr val="000000"/>
                </a:solidFill>
                <a:effectLst/>
                <a:latin typeface="Arial"/>
                <a:ea typeface="Arial"/>
                <a:cs typeface="Arial"/>
                <a:sym typeface="Arial"/>
              </a:rPr>
              <a:t>: Learners will learn best when the information is relevant to their own lives and gives them some type of meaning. </a:t>
            </a:r>
            <a:r>
              <a:rPr lang="en-CA" sz="1100" b="0" i="1" u="none" strike="noStrike" cap="none" dirty="0">
                <a:solidFill>
                  <a:srgbClr val="000000"/>
                </a:solidFill>
                <a:effectLst/>
                <a:latin typeface="Arial"/>
                <a:ea typeface="Arial"/>
                <a:cs typeface="Arial"/>
                <a:sym typeface="Arial"/>
              </a:rPr>
              <a:t>Example:</a:t>
            </a:r>
            <a:r>
              <a:rPr lang="en-CA" sz="1100" b="0" i="0" u="none" strike="noStrike" cap="none" dirty="0">
                <a:solidFill>
                  <a:srgbClr val="000000"/>
                </a:solidFill>
                <a:effectLst/>
                <a:latin typeface="Arial"/>
                <a:ea typeface="Arial"/>
                <a:cs typeface="Arial"/>
                <a:sym typeface="Arial"/>
              </a:rPr>
              <a:t> Teaching international students about traffic rules in Canada by showing videos of traffic, or going on a driving field trip in traffic.</a:t>
            </a:r>
          </a:p>
          <a:p>
            <a:r>
              <a:rPr lang="en-CA" sz="1100" b="0" i="1" u="none" strike="noStrike" cap="none" dirty="0">
                <a:solidFill>
                  <a:srgbClr val="000000"/>
                </a:solidFill>
                <a:effectLst/>
                <a:latin typeface="Arial"/>
                <a:ea typeface="Arial"/>
                <a:cs typeface="Arial"/>
                <a:sym typeface="Arial"/>
              </a:rPr>
              <a:t>Participation:</a:t>
            </a:r>
            <a:r>
              <a:rPr lang="en-CA" sz="1100" b="0" i="0" u="none" strike="noStrike" cap="none" dirty="0">
                <a:solidFill>
                  <a:srgbClr val="000000"/>
                </a:solidFill>
                <a:effectLst/>
                <a:latin typeface="Arial"/>
                <a:ea typeface="Arial"/>
                <a:cs typeface="Arial"/>
                <a:sym typeface="Arial"/>
              </a:rPr>
              <a:t> Learners learn quickly when they actively participate in the learning.  </a:t>
            </a:r>
            <a:r>
              <a:rPr lang="en-CA" sz="1100" b="0" i="1" u="none" strike="noStrike" cap="none" dirty="0">
                <a:solidFill>
                  <a:srgbClr val="000000"/>
                </a:solidFill>
                <a:effectLst/>
                <a:latin typeface="Arial"/>
                <a:ea typeface="Arial"/>
                <a:cs typeface="Arial"/>
                <a:sym typeface="Arial"/>
              </a:rPr>
              <a:t>Example:</a:t>
            </a:r>
            <a:r>
              <a:rPr lang="en-CA" sz="1100" b="0" i="0" u="none" strike="noStrike" cap="none" dirty="0">
                <a:solidFill>
                  <a:srgbClr val="000000"/>
                </a:solidFill>
                <a:effectLst/>
                <a:latin typeface="Arial"/>
                <a:ea typeface="Arial"/>
                <a:cs typeface="Arial"/>
                <a:sym typeface="Arial"/>
              </a:rPr>
              <a:t>  A trainer can show you how to bake a pizza; however, you will learn quicker if you bake your own pizza.</a:t>
            </a:r>
          </a:p>
          <a:p>
            <a:r>
              <a:rPr lang="en-CA" sz="1100" b="0" i="1" u="none" strike="noStrike" cap="none" dirty="0">
                <a:solidFill>
                  <a:srgbClr val="000000"/>
                </a:solidFill>
                <a:effectLst/>
                <a:latin typeface="Arial"/>
                <a:ea typeface="Arial"/>
                <a:cs typeface="Arial"/>
                <a:sym typeface="Arial"/>
              </a:rPr>
              <a:t>Feedback: </a:t>
            </a:r>
            <a:r>
              <a:rPr lang="en-CA" sz="1100" b="0" i="0" u="none" strike="noStrike" cap="none" dirty="0">
                <a:solidFill>
                  <a:srgbClr val="000000"/>
                </a:solidFill>
                <a:effectLst/>
                <a:latin typeface="Arial"/>
                <a:ea typeface="Arial"/>
                <a:cs typeface="Arial"/>
                <a:sym typeface="Arial"/>
              </a:rPr>
              <a:t>Learners like to get feedback on “how well they are doing.”  If they make mistakes, they can correct them with feedback.  Positive feedback to learners also provides motivation and builds confidence.</a:t>
            </a:r>
            <a:r>
              <a:rPr lang="en-CA" sz="1100" b="0" i="1" u="none" strike="noStrike" cap="none" dirty="0">
                <a:solidFill>
                  <a:srgbClr val="000000"/>
                </a:solidFill>
                <a:effectLst/>
                <a:latin typeface="Arial"/>
                <a:ea typeface="Arial"/>
                <a:cs typeface="Arial"/>
                <a:sym typeface="Arial"/>
              </a:rPr>
              <a:t> Example: </a:t>
            </a:r>
            <a:r>
              <a:rPr lang="en-CA" sz="1100" b="0" i="0" u="none" strike="noStrike" cap="none" dirty="0">
                <a:solidFill>
                  <a:srgbClr val="000000"/>
                </a:solidFill>
                <a:effectLst/>
                <a:latin typeface="Arial"/>
                <a:ea typeface="Arial"/>
                <a:cs typeface="Arial"/>
                <a:sym typeface="Arial"/>
              </a:rPr>
              <a:t> “You completed the presentation with ease and professionalism.  Well done.”</a:t>
            </a:r>
          </a:p>
          <a:p>
            <a:r>
              <a:rPr lang="en-CA" sz="1100" b="0" i="1" u="none" strike="noStrike" cap="none" dirty="0">
                <a:solidFill>
                  <a:srgbClr val="000000"/>
                </a:solidFill>
                <a:effectLst/>
                <a:latin typeface="Arial"/>
                <a:ea typeface="Arial"/>
                <a:cs typeface="Arial"/>
                <a:sym typeface="Arial"/>
              </a:rPr>
              <a:t>Transfer of Learning:</a:t>
            </a:r>
            <a:r>
              <a:rPr lang="en-CA" sz="1100" b="0" i="0" u="none" strike="noStrike" cap="none" dirty="0">
                <a:solidFill>
                  <a:srgbClr val="000000"/>
                </a:solidFill>
                <a:effectLst/>
                <a:latin typeface="Arial"/>
                <a:ea typeface="Arial"/>
                <a:cs typeface="Arial"/>
                <a:sym typeface="Arial"/>
              </a:rPr>
              <a:t> Learners will learn more quickly after they learn the theory if they can apply the skills to the job immediately.  As well, they will become more productive, and there are fewer errors in their work.  </a:t>
            </a:r>
            <a:r>
              <a:rPr lang="en-CA" sz="1100" b="0" i="1" u="none" strike="noStrike" cap="none" dirty="0">
                <a:solidFill>
                  <a:srgbClr val="000000"/>
                </a:solidFill>
                <a:effectLst/>
                <a:latin typeface="Arial"/>
                <a:ea typeface="Arial"/>
                <a:cs typeface="Arial"/>
                <a:sym typeface="Arial"/>
              </a:rPr>
              <a:t>Example: </a:t>
            </a:r>
            <a:r>
              <a:rPr lang="en-CA" sz="1100" b="0" i="0" u="none" strike="noStrike" cap="none" dirty="0">
                <a:solidFill>
                  <a:srgbClr val="000000"/>
                </a:solidFill>
                <a:effectLst/>
                <a:latin typeface="Arial"/>
                <a:ea typeface="Arial"/>
                <a:cs typeface="Arial"/>
                <a:sym typeface="Arial"/>
              </a:rPr>
              <a:t> Teach learners how to use a digital cash register.  Following the training, the learner is placed at the counter, with a seasoned employee, and waits on customers using the digital cash register.</a:t>
            </a:r>
          </a:p>
          <a:p>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classic model to measure the effectiveness of training is the Kirkpatrick model (Kirkpatrick, 2006). His model has four levels:</a:t>
            </a:r>
          </a:p>
          <a:p>
            <a:r>
              <a:rPr lang="en-CA" sz="1100" b="0" i="1" u="none" strike="noStrike" cap="none" dirty="0">
                <a:solidFill>
                  <a:srgbClr val="000000"/>
                </a:solidFill>
                <a:effectLst/>
                <a:latin typeface="Arial"/>
                <a:ea typeface="Arial"/>
                <a:cs typeface="Arial"/>
                <a:sym typeface="Arial"/>
              </a:rPr>
              <a:t>Reaction</a:t>
            </a:r>
            <a:r>
              <a:rPr lang="en-CA" sz="1100" b="0" i="0" u="none" strike="noStrike" cap="none" dirty="0">
                <a:solidFill>
                  <a:srgbClr val="000000"/>
                </a:solidFill>
                <a:effectLst/>
                <a:latin typeface="Arial"/>
                <a:ea typeface="Arial"/>
                <a:cs typeface="Arial"/>
                <a:sym typeface="Arial"/>
              </a:rPr>
              <a:t>: How did the participants react to the training program?</a:t>
            </a:r>
          </a:p>
          <a:p>
            <a:r>
              <a:rPr lang="en-CA" sz="1100" b="0" i="1" u="none" strike="noStrike" cap="none" dirty="0">
                <a:solidFill>
                  <a:srgbClr val="000000"/>
                </a:solidFill>
                <a:effectLst/>
                <a:latin typeface="Arial"/>
                <a:ea typeface="Arial"/>
                <a:cs typeface="Arial"/>
                <a:sym typeface="Arial"/>
              </a:rPr>
              <a:t>Learning: </a:t>
            </a:r>
            <a:r>
              <a:rPr lang="en-CA" sz="1100" b="0" i="0" u="none" strike="noStrike" cap="none" dirty="0">
                <a:solidFill>
                  <a:srgbClr val="000000"/>
                </a:solidFill>
                <a:effectLst/>
                <a:latin typeface="Arial"/>
                <a:ea typeface="Arial"/>
                <a:cs typeface="Arial"/>
                <a:sym typeface="Arial"/>
              </a:rPr>
              <a:t>To what extent did participants improve knowledge and skills?</a:t>
            </a:r>
          </a:p>
          <a:p>
            <a:r>
              <a:rPr lang="en-CA" sz="1100" b="0" i="1" u="none" strike="noStrike" cap="none" dirty="0">
                <a:solidFill>
                  <a:srgbClr val="000000"/>
                </a:solidFill>
                <a:effectLst/>
                <a:latin typeface="Arial"/>
                <a:ea typeface="Arial"/>
                <a:cs typeface="Arial"/>
                <a:sym typeface="Arial"/>
              </a:rPr>
              <a:t>Behaviour</a:t>
            </a:r>
            <a:r>
              <a:rPr lang="en-CA" sz="1100" b="0" i="0" u="none" strike="noStrike" cap="none" dirty="0">
                <a:solidFill>
                  <a:srgbClr val="000000"/>
                </a:solidFill>
                <a:effectLst/>
                <a:latin typeface="Arial"/>
                <a:ea typeface="Arial"/>
                <a:cs typeface="Arial"/>
                <a:sym typeface="Arial"/>
              </a:rPr>
              <a:t>: Did behaviour change as a result of the training?</a:t>
            </a:r>
          </a:p>
          <a:p>
            <a:r>
              <a:rPr lang="en-CA" sz="1100" b="0" i="1" u="none" strike="noStrike" cap="none" dirty="0">
                <a:solidFill>
                  <a:srgbClr val="000000"/>
                </a:solidFill>
                <a:effectLst/>
                <a:latin typeface="Arial"/>
                <a:ea typeface="Arial"/>
                <a:cs typeface="Arial"/>
                <a:sym typeface="Arial"/>
              </a:rPr>
              <a:t>Results</a:t>
            </a:r>
            <a:r>
              <a:rPr lang="en-CA" sz="1100" b="0" i="0" u="none" strike="noStrike" cap="none" dirty="0">
                <a:solidFill>
                  <a:srgbClr val="000000"/>
                </a:solidFill>
                <a:effectLst/>
                <a:latin typeface="Arial"/>
                <a:ea typeface="Arial"/>
                <a:cs typeface="Arial"/>
                <a:sym typeface="Arial"/>
              </a:rPr>
              <a:t>: What benefits to the organization resulted from the training?</a:t>
            </a:r>
          </a:p>
          <a:p>
            <a:r>
              <a:rPr lang="en-CA" sz="1100" b="0" i="1" u="none" strike="noStrike" cap="none" dirty="0">
                <a:solidFill>
                  <a:srgbClr val="000000"/>
                </a:solidFill>
                <a:effectLst/>
                <a:latin typeface="Arial"/>
                <a:ea typeface="Arial"/>
                <a:cs typeface="Arial"/>
                <a:sym typeface="Arial"/>
              </a:rPr>
              <a:t>Return on Investment</a:t>
            </a:r>
            <a:r>
              <a:rPr lang="en-CA" sz="1100" b="0" i="0" u="none" strike="noStrike" cap="none" dirty="0">
                <a:solidFill>
                  <a:srgbClr val="000000"/>
                </a:solidFill>
                <a:effectLst/>
                <a:latin typeface="Arial"/>
                <a:ea typeface="Arial"/>
                <a:cs typeface="Arial"/>
                <a:sym typeface="Arial"/>
              </a:rPr>
              <a:t>:  What cost benefits/profit increases have resulted from the training?</a:t>
            </a:r>
          </a:p>
          <a:p>
            <a:r>
              <a:rPr lang="en-CA" sz="1100" b="0" i="0" u="none" strike="noStrike" cap="none" dirty="0">
                <a:solidFill>
                  <a:srgbClr val="000000"/>
                </a:solidFill>
                <a:effectLst/>
                <a:latin typeface="Arial"/>
                <a:ea typeface="Arial"/>
                <a:cs typeface="Arial"/>
                <a:sym typeface="Arial"/>
              </a:rPr>
              <a:t>Each of Kirkpatrick’s levels can be assessed using a variety of methods. We will discuss those next.</a:t>
            </a:r>
          </a:p>
          <a:p>
            <a:endParaRPr lang="en-CA" dirty="0"/>
          </a:p>
        </p:txBody>
      </p:sp>
    </p:spTree>
    <p:extLst>
      <p:ext uri="{BB962C8B-B14F-4D97-AF65-F5344CB8AC3E}">
        <p14:creationId xmlns:p14="http://schemas.microsoft.com/office/powerpoint/2010/main" val="192115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AutoNum type="arabicPeriod"/>
            </a:pPr>
            <a:r>
              <a:rPr lang="en-CA" b="0" i="0" noProof="0" dirty="0">
                <a:solidFill>
                  <a:srgbClr val="373D3F"/>
                </a:solidFill>
                <a:effectLst/>
                <a:latin typeface="+mn-lt"/>
              </a:rPr>
              <a:t>Assessment:  Assess the training opportunities that exist.</a:t>
            </a:r>
          </a:p>
          <a:p>
            <a:pPr algn="l">
              <a:buFont typeface="+mj-lt"/>
              <a:buAutoNum type="arabicPeriod"/>
            </a:pPr>
            <a:r>
              <a:rPr lang="en-CA" b="0" i="0" noProof="0" dirty="0">
                <a:solidFill>
                  <a:srgbClr val="373D3F"/>
                </a:solidFill>
                <a:effectLst/>
                <a:latin typeface="+mn-lt"/>
              </a:rPr>
              <a:t>Provide learning opportunities: HR designs innovative, diverse programs for employees. </a:t>
            </a:r>
          </a:p>
          <a:p>
            <a:pPr algn="l">
              <a:buFont typeface="+mj-lt"/>
              <a:buAutoNum type="arabicPeriod"/>
            </a:pPr>
            <a:r>
              <a:rPr lang="en-CA" b="0" i="0" noProof="0" dirty="0">
                <a:solidFill>
                  <a:srgbClr val="373D3F"/>
                </a:solidFill>
                <a:effectLst/>
                <a:latin typeface="+mn-lt"/>
              </a:rPr>
              <a:t>Reward learning:  HR needs to recognize and reward the learning efforts of its employees.  </a:t>
            </a:r>
          </a:p>
          <a:p>
            <a:pPr algn="l">
              <a:buFont typeface="+mj-lt"/>
              <a:buAutoNum type="arabicPeriod"/>
            </a:pPr>
            <a:r>
              <a:rPr lang="en-CA" b="0" i="0" noProof="0" dirty="0">
                <a:solidFill>
                  <a:srgbClr val="373D3F"/>
                </a:solidFill>
                <a:effectLst/>
                <a:latin typeface="+mn-lt"/>
              </a:rPr>
              <a:t>Instil knowledge sharing and cooperation: HR can create opportunities for employees to share knowledge, communicate and exchange ideas and insights, and provide feedback on products and services with each other.  </a:t>
            </a:r>
          </a:p>
          <a:p>
            <a:pPr algn="l">
              <a:buFont typeface="+mj-lt"/>
              <a:buAutoNum type="arabicPeriod"/>
            </a:pPr>
            <a:r>
              <a:rPr lang="en-CA" b="0" i="0" noProof="0" dirty="0">
                <a:solidFill>
                  <a:srgbClr val="373D3F"/>
                </a:solidFill>
                <a:effectLst/>
                <a:latin typeface="+mn-lt"/>
              </a:rPr>
              <a:t>Provide support and role modelling: HR can provide training and coaching on “what makes a successful learning culture” with the company leaders. </a:t>
            </a:r>
          </a:p>
          <a:p>
            <a:pPr algn="l">
              <a:buFont typeface="+mj-lt"/>
              <a:buAutoNum type="arabicPeriod"/>
            </a:pPr>
            <a:r>
              <a:rPr lang="en-CA" b="0" i="0" noProof="0" dirty="0">
                <a:solidFill>
                  <a:srgbClr val="373D3F"/>
                </a:solidFill>
                <a:effectLst/>
                <a:latin typeface="+mn-lt"/>
              </a:rPr>
              <a:t>Monitor and assess:  HR can collect and analyze data through employee surveys and questionnaires on satisfaction of their learning.</a:t>
            </a:r>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AutoNum type="arabicPeriod"/>
            </a:pPr>
            <a:endParaRPr lang="en-CA" dirty="0"/>
          </a:p>
        </p:txBody>
      </p:sp>
    </p:spTree>
    <p:extLst>
      <p:ext uri="{BB962C8B-B14F-4D97-AF65-F5344CB8AC3E}">
        <p14:creationId xmlns:p14="http://schemas.microsoft.com/office/powerpoint/2010/main" val="20892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Training can also be described as an endeavour aimed to improve or develop additional competency or skills in an employee on the job one currently holds in order to increase performance or productivity. Training involves a change in attitude, skills, or knowledge of a person with the result being an improvement in behaviour. For training to be effective it has to be a planned activity conducted after a thorough needs analysis and targeted at certain competencies.</a:t>
            </a:r>
          </a:p>
          <a:p>
            <a:endParaRPr lang="en-CA" dirty="0"/>
          </a:p>
        </p:txBody>
      </p:sp>
    </p:spTree>
    <p:extLst>
      <p:ext uri="{BB962C8B-B14F-4D97-AF65-F5344CB8AC3E}">
        <p14:creationId xmlns:p14="http://schemas.microsoft.com/office/powerpoint/2010/main" val="429034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Employee orientation</a:t>
            </a:r>
            <a:r>
              <a:rPr lang="en-CA" dirty="0"/>
              <a:t> is the process used for welcoming a new employee into the organization. The objectives of employee orientation are as follows:</a:t>
            </a:r>
          </a:p>
          <a:p>
            <a:endParaRPr lang="en-CA" dirty="0"/>
          </a:p>
          <a:p>
            <a:pPr marL="457200" indent="-342900">
              <a:buFont typeface="+mj-lt"/>
              <a:buAutoNum type="arabicPeriod"/>
            </a:pPr>
            <a:r>
              <a:rPr lang="en-CA" dirty="0"/>
              <a:t> </a:t>
            </a:r>
            <a:r>
              <a:rPr lang="en-CA" i="1" dirty="0"/>
              <a:t>To reduce start-up costs</a:t>
            </a:r>
            <a:r>
              <a:rPr lang="en-CA" b="1" dirty="0"/>
              <a:t>.</a:t>
            </a:r>
            <a:r>
              <a:rPr lang="en-CA" dirty="0"/>
              <a:t> If an orientation is done right, it can help get the employee up to speed on various policies and procedures, so the employee can start working right away. It can also be a way to ensure all hiring paperwork is filled out correctly, so the employee is paid on time.</a:t>
            </a:r>
          </a:p>
          <a:p>
            <a:pPr marL="457200" indent="-342900">
              <a:buFont typeface="+mj-lt"/>
              <a:buAutoNum type="arabicPeriod"/>
            </a:pPr>
            <a:r>
              <a:rPr lang="en-CA" i="1" dirty="0"/>
              <a:t>To reduce anxiety</a:t>
            </a:r>
            <a:r>
              <a:rPr lang="en-CA" dirty="0"/>
              <a:t>. Starting a new job can be stressful. One goal of an orientation is to reduce the stress and anxiety people feel when going into an unknown situation.</a:t>
            </a:r>
          </a:p>
          <a:p>
            <a:pPr marL="457200" indent="-342900">
              <a:buFont typeface="+mj-lt"/>
              <a:buAutoNum type="arabicPeriod"/>
            </a:pPr>
            <a:r>
              <a:rPr lang="en-CA" i="1" dirty="0"/>
              <a:t>To reduce employee turnover</a:t>
            </a:r>
            <a:r>
              <a:rPr lang="en-CA" dirty="0"/>
              <a:t>. Employee turnover tends to be higher when employees don’t feel valued or are not given the tools to perform. Employee orientation can show that the organization values the employee and provides the tools necessary for a successful entry.</a:t>
            </a:r>
          </a:p>
          <a:p>
            <a:pPr marL="457200" indent="-342900">
              <a:buFont typeface="+mj-lt"/>
              <a:buAutoNum type="arabicPeriod"/>
            </a:pPr>
            <a:r>
              <a:rPr lang="en-CA" i="1" dirty="0"/>
              <a:t>To save time for the supervisor and coworkers</a:t>
            </a:r>
            <a:r>
              <a:rPr lang="en-CA" dirty="0"/>
              <a:t>. A well-done orientation makes for a better prepared employee, which means less time having to teach the employee.</a:t>
            </a:r>
          </a:p>
          <a:p>
            <a:pPr marL="457200" indent="-342900">
              <a:buFont typeface="+mj-lt"/>
              <a:buAutoNum type="arabicPeriod"/>
            </a:pPr>
            <a:r>
              <a:rPr lang="en-CA" i="1" dirty="0"/>
              <a:t>To set expectations and attitudes</a:t>
            </a:r>
            <a:r>
              <a:rPr lang="en-CA" dirty="0"/>
              <a:t>. If employees know from the start what the expectations are, they tend to perform better. Likewise, if employees learn the values and attitudes of the organization from the beginning, there is a higher chance of a successful tenure at the company (</a:t>
            </a:r>
            <a:r>
              <a:rPr lang="en-CA" dirty="0" err="1"/>
              <a:t>Dessavre</a:t>
            </a:r>
            <a:r>
              <a:rPr lang="en-CA" dirty="0"/>
              <a:t>, 2023).</a:t>
            </a:r>
          </a:p>
          <a:p>
            <a:endParaRPr lang="en-CA" dirty="0"/>
          </a:p>
        </p:txBody>
      </p:sp>
    </p:spTree>
    <p:extLst>
      <p:ext uri="{BB962C8B-B14F-4D97-AF65-F5344CB8AC3E}">
        <p14:creationId xmlns:p14="http://schemas.microsoft.com/office/powerpoint/2010/main" val="233148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In house - This is usually the second step in the training process and often is ongoing. In-house training programs can be training related to a specific job, such as how to use a particular kind of software. In a manufacturing setting, in-house training might include an employee learning how to use a particular kind of machinery.</a:t>
            </a:r>
          </a:p>
          <a:p>
            <a:endParaRPr lang="en-CA" dirty="0"/>
          </a:p>
          <a:p>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framework for developing a training program are as follows:</a:t>
            </a:r>
          </a:p>
          <a:p>
            <a:r>
              <a:rPr lang="en-CA" sz="1100" b="0" i="1" u="none" strike="noStrike" cap="none" dirty="0">
                <a:solidFill>
                  <a:srgbClr val="000000"/>
                </a:solidFill>
                <a:effectLst/>
                <a:latin typeface="Arial"/>
                <a:ea typeface="Arial"/>
                <a:cs typeface="Arial"/>
                <a:sym typeface="Arial"/>
              </a:rPr>
              <a:t>Needs assessment and learning objectives. </a:t>
            </a:r>
            <a:r>
              <a:rPr lang="en-CA" sz="1100" b="0" i="0" u="none" strike="noStrike" cap="none" dirty="0">
                <a:solidFill>
                  <a:srgbClr val="000000"/>
                </a:solidFill>
                <a:effectLst/>
                <a:latin typeface="Arial"/>
                <a:ea typeface="Arial"/>
                <a:cs typeface="Arial"/>
                <a:sym typeface="Arial"/>
              </a:rPr>
              <a:t>Articulating specific and measurable learning objectives will in turn guide you in determining the learnings required – and specific areas for training.</a:t>
            </a:r>
          </a:p>
          <a:p>
            <a:r>
              <a:rPr lang="en-CA" sz="1100" b="0" i="1" u="none" strike="noStrike" cap="none" dirty="0">
                <a:solidFill>
                  <a:srgbClr val="000000"/>
                </a:solidFill>
                <a:effectLst/>
                <a:latin typeface="Arial"/>
                <a:ea typeface="Arial"/>
                <a:cs typeface="Arial"/>
                <a:sym typeface="Arial"/>
              </a:rPr>
              <a:t>Learning Strategies</a:t>
            </a:r>
            <a:r>
              <a:rPr lang="en-CA" sz="1100" b="0" i="0" u="none" strike="noStrike" cap="none" dirty="0">
                <a:solidFill>
                  <a:srgbClr val="000000"/>
                </a:solidFill>
                <a:effectLst/>
                <a:latin typeface="Arial"/>
                <a:ea typeface="Arial"/>
                <a:cs typeface="Arial"/>
                <a:sym typeface="Arial"/>
              </a:rPr>
              <a:t>. Determine the right learning strategies best suited to the learning styles of your employee audience to ensure the training is successful.</a:t>
            </a:r>
          </a:p>
          <a:p>
            <a:r>
              <a:rPr lang="en-CA" sz="1100" b="0" i="1" u="none" strike="noStrike" cap="none" dirty="0">
                <a:solidFill>
                  <a:srgbClr val="000000"/>
                </a:solidFill>
                <a:effectLst/>
                <a:latin typeface="Arial"/>
                <a:ea typeface="Arial"/>
                <a:cs typeface="Arial"/>
                <a:sym typeface="Arial"/>
              </a:rPr>
              <a:t>Delivery mode</a:t>
            </a:r>
            <a:r>
              <a:rPr lang="en-CA" sz="1100" b="0" i="0" u="none" strike="noStrike" cap="none" dirty="0">
                <a:solidFill>
                  <a:srgbClr val="000000"/>
                </a:solidFill>
                <a:effectLst/>
                <a:latin typeface="Arial"/>
                <a:ea typeface="Arial"/>
                <a:cs typeface="Arial"/>
                <a:sym typeface="Arial"/>
              </a:rPr>
              <a:t>. What is the best way to get your message across? Is web-based training more appropriate, or should mentoring be used? Can simulation training be used for a portion of the training while job shadowing be used for another part of the training? Most training programs will include a variety of delivery methods.</a:t>
            </a:r>
          </a:p>
          <a:p>
            <a:r>
              <a:rPr lang="en-CA" sz="1100" b="0" i="1" u="none" strike="noStrike" cap="none" dirty="0">
                <a:solidFill>
                  <a:srgbClr val="000000"/>
                </a:solidFill>
                <a:effectLst/>
                <a:latin typeface="Arial"/>
                <a:ea typeface="Arial"/>
                <a:cs typeface="Arial"/>
                <a:sym typeface="Arial"/>
              </a:rPr>
              <a:t>Budget.</a:t>
            </a:r>
            <a:r>
              <a:rPr lang="en-CA" sz="1100" b="0" i="0" u="none" strike="noStrike" cap="none" dirty="0">
                <a:solidFill>
                  <a:srgbClr val="000000"/>
                </a:solidFill>
                <a:effectLst/>
                <a:latin typeface="Arial"/>
                <a:ea typeface="Arial"/>
                <a:cs typeface="Arial"/>
                <a:sym typeface="Arial"/>
              </a:rPr>
              <a:t> How much money do you have to spend on this training?</a:t>
            </a:r>
          </a:p>
          <a:p>
            <a:r>
              <a:rPr lang="en-CA" sz="1100" b="0" i="1" u="none" strike="noStrike" cap="none" dirty="0">
                <a:solidFill>
                  <a:srgbClr val="000000"/>
                </a:solidFill>
                <a:effectLst/>
                <a:latin typeface="Arial"/>
                <a:ea typeface="Arial"/>
                <a:cs typeface="Arial"/>
                <a:sym typeface="Arial"/>
              </a:rPr>
              <a:t>Content</a:t>
            </a:r>
            <a:r>
              <a:rPr lang="en-CA" sz="1100" b="0" i="0" u="none" strike="noStrike" cap="none" dirty="0">
                <a:solidFill>
                  <a:srgbClr val="000000"/>
                </a:solidFill>
                <a:effectLst/>
                <a:latin typeface="Arial"/>
                <a:ea typeface="Arial"/>
                <a:cs typeface="Arial"/>
                <a:sym typeface="Arial"/>
              </a:rPr>
              <a:t>. What needs to be taught? How will you organize and sequence the information and course materials?</a:t>
            </a:r>
          </a:p>
          <a:p>
            <a:r>
              <a:rPr lang="en-CA" sz="1100" b="0" i="1" u="none" strike="noStrike" cap="none" dirty="0">
                <a:solidFill>
                  <a:srgbClr val="000000"/>
                </a:solidFill>
                <a:effectLst/>
                <a:latin typeface="Arial"/>
                <a:ea typeface="Arial"/>
                <a:cs typeface="Arial"/>
                <a:sym typeface="Arial"/>
              </a:rPr>
              <a:t>Timelines</a:t>
            </a:r>
            <a:r>
              <a:rPr lang="en-CA" sz="1100" b="0" i="0" u="none" strike="noStrike" cap="none" dirty="0">
                <a:solidFill>
                  <a:srgbClr val="000000"/>
                </a:solidFill>
                <a:effectLst/>
                <a:latin typeface="Arial"/>
                <a:ea typeface="Arial"/>
                <a:cs typeface="Arial"/>
                <a:sym typeface="Arial"/>
              </a:rPr>
              <a:t>. How much time is required for the training – is it one-time only, are there multiple segments, is it repeated annually (</a:t>
            </a:r>
            <a:r>
              <a:rPr lang="en-CA" sz="1100" b="0" i="0" u="none" strike="noStrike" cap="none" dirty="0" err="1">
                <a:solidFill>
                  <a:srgbClr val="000000"/>
                </a:solidFill>
                <a:effectLst/>
                <a:latin typeface="Arial"/>
                <a:ea typeface="Arial"/>
                <a:cs typeface="Arial"/>
                <a:sym typeface="Arial"/>
              </a:rPr>
              <a:t>eg.</a:t>
            </a:r>
            <a:r>
              <a:rPr lang="en-CA" sz="1100" b="0" i="0" u="none" strike="noStrike" cap="none" dirty="0">
                <a:solidFill>
                  <a:srgbClr val="000000"/>
                </a:solidFill>
                <a:effectLst/>
                <a:latin typeface="Arial"/>
                <a:ea typeface="Arial"/>
                <a:cs typeface="Arial"/>
                <a:sym typeface="Arial"/>
              </a:rPr>
              <a:t> safety training)? Is there a deadline for training to be complete</a:t>
            </a:r>
          </a:p>
          <a:p>
            <a:endParaRPr lang="en-CA" dirty="0"/>
          </a:p>
        </p:txBody>
      </p:sp>
    </p:spTree>
    <p:extLst>
      <p:ext uri="{BB962C8B-B14F-4D97-AF65-F5344CB8AC3E}">
        <p14:creationId xmlns:p14="http://schemas.microsoft.com/office/powerpoint/2010/main" val="77913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Organizational assessment.</a:t>
            </a:r>
            <a:r>
              <a:rPr lang="en-CA" sz="1100" b="0" i="0" u="none" strike="noStrike" cap="none" dirty="0">
                <a:solidFill>
                  <a:srgbClr val="000000"/>
                </a:solidFill>
                <a:effectLst/>
                <a:latin typeface="Arial"/>
                <a:ea typeface="Arial"/>
                <a:cs typeface="Arial"/>
                <a:sym typeface="Arial"/>
              </a:rPr>
              <a:t> In this type of needs assessment, we can determine the skills, knowledge, and abilities a company needs to meet its strategic objectives. This type of assessment considers things such as changing demographics and technological trends, and is forward-looking. To perform an organizational assessment, one can look at future trends and the overall company’s strategic plan. HR managers can also see how jobs and industries are changing. For example, the COVID-19 pandemic has made the use of technology much more important for educational institutions. It is likely that many of the technological tools that schools now rely on will remain, and as a whole, schools must take a closer look at exactly how technology will affect teaching in the future. Overall, this type of assessment looks at the types of KSA’s that will be needed for the success of the organizations and whether training can help in developing them.</a:t>
            </a:r>
          </a:p>
          <a:p>
            <a:r>
              <a:rPr lang="en-CA" sz="1100" b="1" i="0" u="none" strike="noStrike" cap="none" dirty="0">
                <a:solidFill>
                  <a:srgbClr val="000000"/>
                </a:solidFill>
                <a:effectLst/>
                <a:latin typeface="Arial"/>
                <a:ea typeface="Arial"/>
                <a:cs typeface="Arial"/>
                <a:sym typeface="Arial"/>
              </a:rPr>
              <a:t>Occupational (task) assessment.</a:t>
            </a:r>
            <a:r>
              <a:rPr lang="en-CA" sz="1100" b="0" i="0" u="none" strike="noStrike" cap="none" dirty="0">
                <a:solidFill>
                  <a:srgbClr val="000000"/>
                </a:solidFill>
                <a:effectLst/>
                <a:latin typeface="Arial"/>
                <a:ea typeface="Arial"/>
                <a:cs typeface="Arial"/>
                <a:sym typeface="Arial"/>
              </a:rPr>
              <a:t> This type of assessment looks at the specific tasks, skills knowledge, and abilities required to do the different jobs within the organization. Data for this step can come from a review of performance evaluations that can uncover a pattern where employees in specific jobs are not meeting expectations. As a result, this may provide data as to where your training is lacking. In the example of schools and teaching, the impact of new technology may be the greatest for the teaching staff and less so for the support staff.</a:t>
            </a:r>
          </a:p>
          <a:p>
            <a:r>
              <a:rPr lang="en-CA" sz="1100" b="1" i="0" u="none" strike="noStrike" cap="none" dirty="0">
                <a:solidFill>
                  <a:srgbClr val="000000"/>
                </a:solidFill>
                <a:effectLst/>
                <a:latin typeface="Arial"/>
                <a:ea typeface="Arial"/>
                <a:cs typeface="Arial"/>
                <a:sym typeface="Arial"/>
              </a:rPr>
              <a:t>Individual assessment.</a:t>
            </a:r>
            <a:r>
              <a:rPr lang="en-CA" sz="1100" b="0" i="0" u="none" strike="noStrike" cap="none" dirty="0">
                <a:solidFill>
                  <a:srgbClr val="000000"/>
                </a:solidFill>
                <a:effectLst/>
                <a:latin typeface="Arial"/>
                <a:ea typeface="Arial"/>
                <a:cs typeface="Arial"/>
                <a:sym typeface="Arial"/>
              </a:rPr>
              <a:t> An individual assessment looks at the performance of an individual employee and determines what training should be provided for that individual. Continuing with the example of teaching, the analysis would focus on the individual teachers and their level of comfort with the new technology. As a result of this analysis, it may be decided that only teachers with technological fluency below a certain level need to be trained.</a:t>
            </a:r>
          </a:p>
          <a:p>
            <a:endParaRPr lang="en-CA" dirty="0"/>
          </a:p>
        </p:txBody>
      </p:sp>
    </p:spTree>
    <p:extLst>
      <p:ext uri="{BB962C8B-B14F-4D97-AF65-F5344CB8AC3E}">
        <p14:creationId xmlns:p14="http://schemas.microsoft.com/office/powerpoint/2010/main" val="5932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2.0/deed.en" TargetMode="External"/><Relationship Id="rId4" Type="http://schemas.openxmlformats.org/officeDocument/2006/relationships/hyperlink" Target="https://commons.wikimedia.org/wiki/File:Online_Employee_Assessment_Illustratio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m0les/4163976843/"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icpedia.org/chalkboard/l/leadership.html"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eoplematters.in/article/training-development/mastering-the-roi-in-learning-and-development-24561"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hrconnect.cl/atraccion/beneficios-y-consejos-para-perfeccionar-el-onboarding-de-tu-organizacion/"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s-CO" sz="3000" b="1" dirty="0"/>
              <a:t>Human Resources Management: Competencies for HR Professionals​</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6: Training and Development</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p:txBody>
          <a:bodyPr>
            <a:normAutofit fontScale="90000"/>
          </a:bodyPr>
          <a:lstStyle/>
          <a:p>
            <a:r>
              <a:rPr lang="en-CA" dirty="0"/>
              <a:t>6.4 Training Framework</a:t>
            </a:r>
          </a:p>
        </p:txBody>
      </p:sp>
      <p:sp>
        <p:nvSpPr>
          <p:cNvPr id="3" name="Text Placeholder 2">
            <a:extLst>
              <a:ext uri="{FF2B5EF4-FFF2-40B4-BE49-F238E27FC236}">
                <a16:creationId xmlns:a16="http://schemas.microsoft.com/office/drawing/2014/main" id="{181D3866-9841-4E30-9101-F6F605419302}"/>
              </a:ext>
            </a:extLst>
          </p:cNvPr>
          <p:cNvSpPr>
            <a:spLocks noGrp="1"/>
          </p:cNvSpPr>
          <p:nvPr>
            <p:ph type="body" idx="1"/>
          </p:nvPr>
        </p:nvSpPr>
        <p:spPr/>
        <p:txBody>
          <a:bodyPr>
            <a:normAutofit/>
          </a:bodyPr>
          <a:lstStyle/>
          <a:p>
            <a:pPr marL="114300" indent="0">
              <a:buNone/>
            </a:pPr>
            <a:r>
              <a:rPr lang="en-CA" dirty="0"/>
              <a:t>The framework for developing a training program are as follows:</a:t>
            </a:r>
          </a:p>
        </p:txBody>
      </p:sp>
      <p:graphicFrame>
        <p:nvGraphicFramePr>
          <p:cNvPr id="4" name="Diagrama 3" descr="- Needs assessment and learning objectives&#10;- Learning Strategies&#10;- Delivery mode&#10;- Budget&#10;- Content&#10;- Timelines&#10;">
            <a:extLst>
              <a:ext uri="{FF2B5EF4-FFF2-40B4-BE49-F238E27FC236}">
                <a16:creationId xmlns:a16="http://schemas.microsoft.com/office/drawing/2014/main" id="{F4DF74A4-3F69-381D-E3EA-50EA48CC9550}"/>
              </a:ext>
            </a:extLst>
          </p:cNvPr>
          <p:cNvGraphicFramePr/>
          <p:nvPr>
            <p:extLst>
              <p:ext uri="{D42A27DB-BD31-4B8C-83A1-F6EECF244321}">
                <p14:modId xmlns:p14="http://schemas.microsoft.com/office/powerpoint/2010/main" val="2149248728"/>
              </p:ext>
            </p:extLst>
          </p:nvPr>
        </p:nvGraphicFramePr>
        <p:xfrm>
          <a:off x="1720516" y="1804736"/>
          <a:ext cx="5702968" cy="297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9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6.4 Needs Assessment</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229875"/>
            <a:ext cx="3811567" cy="3339000"/>
          </a:xfrm>
        </p:spPr>
        <p:txBody>
          <a:bodyPr/>
          <a:lstStyle/>
          <a:p>
            <a:pPr marL="114300" indent="0">
              <a:buNone/>
            </a:pPr>
            <a:r>
              <a:rPr lang="en-CA" dirty="0"/>
              <a:t>There are three levels of training needs assessment: </a:t>
            </a:r>
          </a:p>
          <a:p>
            <a:pPr marL="457200" indent="-342900">
              <a:buFont typeface="+mj-lt"/>
              <a:buAutoNum type="arabicPeriod"/>
            </a:pPr>
            <a:r>
              <a:rPr lang="en-CA" dirty="0"/>
              <a:t>Organizational assessment,</a:t>
            </a:r>
          </a:p>
          <a:p>
            <a:pPr marL="457200" indent="-342900">
              <a:buFont typeface="+mj-lt"/>
              <a:buAutoNum type="arabicPeriod"/>
            </a:pPr>
            <a:r>
              <a:rPr lang="en-CA" dirty="0"/>
              <a:t>Occupational (task) assessment </a:t>
            </a:r>
          </a:p>
          <a:p>
            <a:pPr marL="457200" indent="-342900">
              <a:buFont typeface="+mj-lt"/>
              <a:buAutoNum type="arabicPeriod"/>
            </a:pPr>
            <a:r>
              <a:rPr lang="en-CA" dirty="0"/>
              <a:t>Individual assessment.</a:t>
            </a:r>
          </a:p>
          <a:p>
            <a:pPr marL="114300" indent="0">
              <a:buNone/>
            </a:pPr>
            <a:endParaRPr lang="en-CA" dirty="0"/>
          </a:p>
        </p:txBody>
      </p:sp>
      <p:pic>
        <p:nvPicPr>
          <p:cNvPr id="7" name="Picture 6">
            <a:extLst>
              <a:ext uri="{FF2B5EF4-FFF2-40B4-BE49-F238E27FC236}">
                <a16:creationId xmlns:a16="http://schemas.microsoft.com/office/drawing/2014/main" id="{85AB346A-E154-4F3C-9156-24D505ADF9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11134" y="719207"/>
            <a:ext cx="4260300" cy="2840200"/>
          </a:xfrm>
          <a:prstGeom prst="rect">
            <a:avLst/>
          </a:prstGeom>
        </p:spPr>
      </p:pic>
      <p:sp>
        <p:nvSpPr>
          <p:cNvPr id="8" name="TextBox 7">
            <a:extLst>
              <a:ext uri="{FF2B5EF4-FFF2-40B4-BE49-F238E27FC236}">
                <a16:creationId xmlns:a16="http://schemas.microsoft.com/office/drawing/2014/main" id="{DDC1CC02-6BEE-4E77-B807-2E2244AC04F8}"/>
              </a:ext>
            </a:extLst>
          </p:cNvPr>
          <p:cNvSpPr txBox="1"/>
          <p:nvPr/>
        </p:nvSpPr>
        <p:spPr>
          <a:xfrm>
            <a:off x="4741333" y="3860800"/>
            <a:ext cx="3811567" cy="230832"/>
          </a:xfrm>
          <a:prstGeom prst="rect">
            <a:avLst/>
          </a:prstGeom>
          <a:noFill/>
        </p:spPr>
        <p:txBody>
          <a:bodyPr wrap="square" rtlCol="0">
            <a:spAutoFit/>
          </a:bodyPr>
          <a:lstStyle/>
          <a:p>
            <a:r>
              <a:rPr lang="en-CA" sz="900" dirty="0"/>
              <a:t>“</a:t>
            </a:r>
            <a:r>
              <a:rPr lang="en-CA" sz="900" dirty="0">
                <a:hlinkClick r:id="rId4"/>
              </a:rPr>
              <a:t>Online Employee Assessment</a:t>
            </a:r>
            <a:r>
              <a:rPr lang="en-CA" sz="900" dirty="0"/>
              <a:t>” by Digits.co.uk Images </a:t>
            </a:r>
            <a:r>
              <a:rPr lang="en-CA" sz="900" dirty="0">
                <a:hlinkClick r:id="rId5"/>
              </a:rPr>
              <a:t>CC-BY 2.0</a:t>
            </a:r>
            <a:endParaRPr lang="en-CA" sz="900" dirty="0"/>
          </a:p>
        </p:txBody>
      </p:sp>
    </p:spTree>
    <p:extLst>
      <p:ext uri="{BB962C8B-B14F-4D97-AF65-F5344CB8AC3E}">
        <p14:creationId xmlns:p14="http://schemas.microsoft.com/office/powerpoint/2010/main" val="244138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55C5-19F5-4348-B2CE-F6B85463437B}"/>
              </a:ext>
            </a:extLst>
          </p:cNvPr>
          <p:cNvSpPr>
            <a:spLocks noGrp="1"/>
          </p:cNvSpPr>
          <p:nvPr>
            <p:ph type="title"/>
          </p:nvPr>
        </p:nvSpPr>
        <p:spPr/>
        <p:txBody>
          <a:bodyPr>
            <a:normAutofit fontScale="90000"/>
          </a:bodyPr>
          <a:lstStyle/>
          <a:p>
            <a:r>
              <a:rPr lang="en-CA" dirty="0"/>
              <a:t>6.4 Learning Objectives</a:t>
            </a:r>
          </a:p>
        </p:txBody>
      </p:sp>
      <p:pic>
        <p:nvPicPr>
          <p:cNvPr id="4" name="Picture 3" descr="Bloom's taxonomy pyramid includes the following from top to bottom: create, evaluate, analyze, apply, understand, and remember.">
            <a:extLst>
              <a:ext uri="{FF2B5EF4-FFF2-40B4-BE49-F238E27FC236}">
                <a16:creationId xmlns:a16="http://schemas.microsoft.com/office/drawing/2014/main" id="{F80D754D-7AD3-42E2-B33C-C5EAB4DB4780}"/>
              </a:ext>
            </a:extLst>
          </p:cNvPr>
          <p:cNvPicPr>
            <a:picLocks noChangeAspect="1"/>
          </p:cNvPicPr>
          <p:nvPr/>
        </p:nvPicPr>
        <p:blipFill>
          <a:blip r:embed="rId3"/>
          <a:stretch>
            <a:fillRect/>
          </a:stretch>
        </p:blipFill>
        <p:spPr>
          <a:xfrm>
            <a:off x="1332089" y="1198667"/>
            <a:ext cx="6479822" cy="3644900"/>
          </a:xfrm>
          <a:prstGeom prst="rect">
            <a:avLst/>
          </a:prstGeom>
        </p:spPr>
      </p:pic>
    </p:spTree>
    <p:extLst>
      <p:ext uri="{BB962C8B-B14F-4D97-AF65-F5344CB8AC3E}">
        <p14:creationId xmlns:p14="http://schemas.microsoft.com/office/powerpoint/2010/main" val="131459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p:txBody>
          <a:bodyPr>
            <a:normAutofit fontScale="90000"/>
          </a:bodyPr>
          <a:lstStyle/>
          <a:p>
            <a:r>
              <a:rPr lang="en-CA" dirty="0"/>
              <a:t>6.4 Learning Principles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p:txBody>
          <a:bodyPr>
            <a:normAutofit/>
          </a:bodyPr>
          <a:lstStyle/>
          <a:p>
            <a:pPr marL="114300" indent="0">
              <a:buNone/>
            </a:pPr>
            <a:r>
              <a:rPr lang="en-CA" b="1" dirty="0"/>
              <a:t>Learning Principles</a:t>
            </a:r>
            <a:r>
              <a:rPr lang="en-CA" dirty="0"/>
              <a:t> are a guideline for trainers to follow to ensure their learners are learning effectively. These include ensuring the training is designed to include:</a:t>
            </a:r>
          </a:p>
        </p:txBody>
      </p:sp>
      <p:graphicFrame>
        <p:nvGraphicFramePr>
          <p:cNvPr id="4" name="Diagrama 3" descr="•Repetition &#10;•Relevance&#10;•Participation &#10;•Feedback&#10;•Transfer of Learning&#10;">
            <a:extLst>
              <a:ext uri="{FF2B5EF4-FFF2-40B4-BE49-F238E27FC236}">
                <a16:creationId xmlns:a16="http://schemas.microsoft.com/office/drawing/2014/main" id="{2D834897-748C-7C60-0890-A6E5B4B5765A}"/>
              </a:ext>
            </a:extLst>
          </p:cNvPr>
          <p:cNvGraphicFramePr/>
          <p:nvPr>
            <p:extLst>
              <p:ext uri="{D42A27DB-BD31-4B8C-83A1-F6EECF244321}">
                <p14:modId xmlns:p14="http://schemas.microsoft.com/office/powerpoint/2010/main" val="3606177169"/>
              </p:ext>
            </p:extLst>
          </p:nvPr>
        </p:nvGraphicFramePr>
        <p:xfrm>
          <a:off x="1524000" y="2370220"/>
          <a:ext cx="6096000" cy="223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95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6.4 Other Training Development Considerations </a:t>
            </a:r>
          </a:p>
        </p:txBody>
      </p:sp>
      <p:graphicFrame>
        <p:nvGraphicFramePr>
          <p:cNvPr id="4" name="Diagrama 3" descr="- Content Development&#10;- Learning Strategies&#10;- Budget&#10;- Timelines&#10;- Communication of opportunities&#10;">
            <a:extLst>
              <a:ext uri="{FF2B5EF4-FFF2-40B4-BE49-F238E27FC236}">
                <a16:creationId xmlns:a16="http://schemas.microsoft.com/office/drawing/2014/main" id="{726187A7-CA08-F797-2745-B8756FBE5344}"/>
              </a:ext>
            </a:extLst>
          </p:cNvPr>
          <p:cNvGraphicFramePr/>
          <p:nvPr>
            <p:extLst>
              <p:ext uri="{D42A27DB-BD31-4B8C-83A1-F6EECF244321}">
                <p14:modId xmlns:p14="http://schemas.microsoft.com/office/powerpoint/2010/main" val="3570205826"/>
              </p:ext>
            </p:extLst>
          </p:nvPr>
        </p:nvGraphicFramePr>
        <p:xfrm>
          <a:off x="311700" y="1229875"/>
          <a:ext cx="8520600" cy="33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08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a:xfrm>
            <a:off x="311700" y="410000"/>
            <a:ext cx="8520600" cy="607800"/>
          </a:xfrm>
        </p:spPr>
        <p:txBody>
          <a:bodyPr>
            <a:normAutofit fontScale="90000"/>
          </a:bodyPr>
          <a:lstStyle/>
          <a:p>
            <a:r>
              <a:rPr lang="en-CA" dirty="0"/>
              <a:t>6.4 Learning Priorities Competencies</a:t>
            </a:r>
          </a:p>
        </p:txBody>
      </p:sp>
      <p:sp>
        <p:nvSpPr>
          <p:cNvPr id="5" name="Marcador de texto 4">
            <a:extLst>
              <a:ext uri="{FF2B5EF4-FFF2-40B4-BE49-F238E27FC236}">
                <a16:creationId xmlns:a16="http://schemas.microsoft.com/office/drawing/2014/main" id="{4037ABEB-CE92-841B-5595-C4A8DF9A420B}"/>
              </a:ext>
            </a:extLst>
          </p:cNvPr>
          <p:cNvSpPr>
            <a:spLocks noGrp="1"/>
          </p:cNvSpPr>
          <p:nvPr>
            <p:ph type="body" idx="1"/>
          </p:nvPr>
        </p:nvSpPr>
        <p:spPr/>
        <p:txBody>
          <a:bodyPr/>
          <a:lstStyle/>
          <a:p>
            <a:r>
              <a:rPr lang="en-CA" dirty="0"/>
              <a:t>Consult key stakeholders in the development of organizational learning priorities.</a:t>
            </a:r>
          </a:p>
          <a:p>
            <a:r>
              <a:rPr lang="en-CA" dirty="0"/>
              <a:t>Identify potential organizational learning priorities that are aligned with organizational strategy.</a:t>
            </a:r>
          </a:p>
          <a:p>
            <a:r>
              <a:rPr lang="en-CA" dirty="0"/>
              <a:t>Analyze the return on investment of alternative organizational learning priorities.</a:t>
            </a:r>
          </a:p>
          <a:p>
            <a:r>
              <a:rPr lang="en-CA" dirty="0"/>
              <a:t>Select organizational learning priorities to maximize return on investment and alignment with the business strategy.</a:t>
            </a:r>
          </a:p>
          <a:p>
            <a:endParaRPr lang="en-CA" dirty="0"/>
          </a:p>
        </p:txBody>
      </p:sp>
    </p:spTree>
    <p:extLst>
      <p:ext uri="{BB962C8B-B14F-4D97-AF65-F5344CB8AC3E}">
        <p14:creationId xmlns:p14="http://schemas.microsoft.com/office/powerpoint/2010/main" val="124516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0F5-FEB6-4B5A-91D7-7092F77CCF98}"/>
              </a:ext>
            </a:extLst>
          </p:cNvPr>
          <p:cNvSpPr>
            <a:spLocks noGrp="1"/>
          </p:cNvSpPr>
          <p:nvPr>
            <p:ph type="title"/>
          </p:nvPr>
        </p:nvSpPr>
        <p:spPr/>
        <p:txBody>
          <a:bodyPr>
            <a:normAutofit fontScale="90000"/>
          </a:bodyPr>
          <a:lstStyle/>
          <a:p>
            <a:r>
              <a:rPr lang="en-CA" dirty="0"/>
              <a:t>6.5 On-the-Job Training</a:t>
            </a:r>
          </a:p>
        </p:txBody>
      </p:sp>
      <p:sp>
        <p:nvSpPr>
          <p:cNvPr id="3" name="Text Placeholder 2">
            <a:extLst>
              <a:ext uri="{FF2B5EF4-FFF2-40B4-BE49-F238E27FC236}">
                <a16:creationId xmlns:a16="http://schemas.microsoft.com/office/drawing/2014/main" id="{97AB6589-9B8B-4E79-8325-8CDFB52AB66D}"/>
              </a:ext>
            </a:extLst>
          </p:cNvPr>
          <p:cNvSpPr>
            <a:spLocks noGrp="1"/>
          </p:cNvSpPr>
          <p:nvPr>
            <p:ph type="body" idx="1"/>
          </p:nvPr>
        </p:nvSpPr>
        <p:spPr/>
        <p:txBody>
          <a:bodyPr/>
          <a:lstStyle/>
          <a:p>
            <a:pPr marL="114300" indent="0">
              <a:buNone/>
            </a:pPr>
            <a:r>
              <a:rPr lang="en-CA" b="1" dirty="0"/>
              <a:t>On-the-job training</a:t>
            </a:r>
            <a:r>
              <a:rPr lang="en-CA" dirty="0"/>
              <a:t> is training that is performed on the job to teach the employee their job.</a:t>
            </a:r>
          </a:p>
          <a:p>
            <a:pPr marL="114300" indent="0">
              <a:buNone/>
            </a:pPr>
            <a:r>
              <a:rPr lang="en-CA" dirty="0"/>
              <a:t> </a:t>
            </a:r>
          </a:p>
        </p:txBody>
      </p:sp>
      <p:graphicFrame>
        <p:nvGraphicFramePr>
          <p:cNvPr id="4" name="Diagrama 3" descr="- On-the-job coaching&#10;- Job shadowing&#10;- Job rotation&#10;- Apprenticeships&#10;- Internships&#10;- Mentoring&#10;">
            <a:extLst>
              <a:ext uri="{FF2B5EF4-FFF2-40B4-BE49-F238E27FC236}">
                <a16:creationId xmlns:a16="http://schemas.microsoft.com/office/drawing/2014/main" id="{4C6912C5-3D53-4948-9D77-76AA39086310}"/>
              </a:ext>
            </a:extLst>
          </p:cNvPr>
          <p:cNvGraphicFramePr/>
          <p:nvPr>
            <p:extLst>
              <p:ext uri="{D42A27DB-BD31-4B8C-83A1-F6EECF244321}">
                <p14:modId xmlns:p14="http://schemas.microsoft.com/office/powerpoint/2010/main" val="2244338006"/>
              </p:ext>
            </p:extLst>
          </p:nvPr>
        </p:nvGraphicFramePr>
        <p:xfrm>
          <a:off x="1524000" y="2117558"/>
          <a:ext cx="6096000" cy="248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22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0F5-FEB6-4B5A-91D7-7092F77CCF98}"/>
              </a:ext>
            </a:extLst>
          </p:cNvPr>
          <p:cNvSpPr>
            <a:spLocks noGrp="1"/>
          </p:cNvSpPr>
          <p:nvPr>
            <p:ph type="title"/>
          </p:nvPr>
        </p:nvSpPr>
        <p:spPr/>
        <p:txBody>
          <a:bodyPr>
            <a:normAutofit fontScale="90000"/>
          </a:bodyPr>
          <a:lstStyle/>
          <a:p>
            <a:r>
              <a:rPr lang="en-CA" dirty="0"/>
              <a:t>6.5 Mentoring and Coaching Competencies</a:t>
            </a:r>
            <a:br>
              <a:rPr lang="en-CA" dirty="0"/>
            </a:br>
            <a:endParaRPr lang="en-CA" dirty="0"/>
          </a:p>
        </p:txBody>
      </p:sp>
      <p:sp>
        <p:nvSpPr>
          <p:cNvPr id="3" name="Text Placeholder 2">
            <a:extLst>
              <a:ext uri="{FF2B5EF4-FFF2-40B4-BE49-F238E27FC236}">
                <a16:creationId xmlns:a16="http://schemas.microsoft.com/office/drawing/2014/main" id="{97AB6589-9B8B-4E79-8325-8CDFB52AB66D}"/>
              </a:ext>
            </a:extLst>
          </p:cNvPr>
          <p:cNvSpPr>
            <a:spLocks noGrp="1"/>
          </p:cNvSpPr>
          <p:nvPr>
            <p:ph type="body" idx="1"/>
          </p:nvPr>
        </p:nvSpPr>
        <p:spPr/>
        <p:txBody>
          <a:bodyPr/>
          <a:lstStyle/>
          <a:p>
            <a:r>
              <a:rPr lang="en-CA" dirty="0"/>
              <a:t>Maintain knowledge of current mentoring and coaching principles.</a:t>
            </a:r>
          </a:p>
          <a:p>
            <a:r>
              <a:rPr lang="en-CA" dirty="0"/>
              <a:t>Educate leaders on the merits of mentoring and coaching employees.</a:t>
            </a:r>
          </a:p>
          <a:p>
            <a:r>
              <a:rPr lang="en-CA" dirty="0"/>
              <a:t>Keep leaders informed about the learning and development priorities of employees.</a:t>
            </a:r>
          </a:p>
          <a:p>
            <a:r>
              <a:rPr lang="en-CA" dirty="0"/>
              <a:t>Develop learning programs to build mentoring and coaching skills in leaders.</a:t>
            </a:r>
          </a:p>
          <a:p>
            <a:r>
              <a:rPr lang="en-CA" dirty="0"/>
              <a:t>Deliver mentoring and coaching training to leaders.</a:t>
            </a:r>
          </a:p>
          <a:p>
            <a:endParaRPr lang="en-CA" dirty="0"/>
          </a:p>
        </p:txBody>
      </p:sp>
    </p:spTree>
    <p:extLst>
      <p:ext uri="{BB962C8B-B14F-4D97-AF65-F5344CB8AC3E}">
        <p14:creationId xmlns:p14="http://schemas.microsoft.com/office/powerpoint/2010/main" val="33624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CA" dirty="0"/>
              <a:t>6.5 Off-the-Job Training</a:t>
            </a:r>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p:txBody>
          <a:bodyPr/>
          <a:lstStyle/>
          <a:p>
            <a:pPr marL="114300" indent="0">
              <a:buNone/>
            </a:pPr>
            <a:r>
              <a:rPr lang="en-CA" b="1" dirty="0"/>
              <a:t>Off-the-job training </a:t>
            </a:r>
            <a:r>
              <a:rPr lang="en-CA" dirty="0"/>
              <a:t>is another way of saying classroom training. The training may be in a physical classroom, online classroom, or self-directed training (online).</a:t>
            </a:r>
          </a:p>
        </p:txBody>
      </p:sp>
      <p:graphicFrame>
        <p:nvGraphicFramePr>
          <p:cNvPr id="4" name="Diagrama 3" descr="- Lectures&#10;- Videos&#10;- Simulations&#10;- Role Plays&#10;- Case Studies&#10; Self-Study&#10;">
            <a:extLst>
              <a:ext uri="{FF2B5EF4-FFF2-40B4-BE49-F238E27FC236}">
                <a16:creationId xmlns:a16="http://schemas.microsoft.com/office/drawing/2014/main" id="{A060013D-B157-75F5-F72B-7D627E23D742}"/>
              </a:ext>
            </a:extLst>
          </p:cNvPr>
          <p:cNvGraphicFramePr/>
          <p:nvPr>
            <p:extLst>
              <p:ext uri="{D42A27DB-BD31-4B8C-83A1-F6EECF244321}">
                <p14:modId xmlns:p14="http://schemas.microsoft.com/office/powerpoint/2010/main" val="2732427613"/>
              </p:ext>
            </p:extLst>
          </p:nvPr>
        </p:nvGraphicFramePr>
        <p:xfrm>
          <a:off x="1524000" y="2394284"/>
          <a:ext cx="6096000" cy="220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30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CDE2-B5EA-4D2B-8EFC-80CB28405A0F}"/>
              </a:ext>
            </a:extLst>
          </p:cNvPr>
          <p:cNvSpPr>
            <a:spLocks noGrp="1"/>
          </p:cNvSpPr>
          <p:nvPr>
            <p:ph type="title"/>
          </p:nvPr>
        </p:nvSpPr>
        <p:spPr/>
        <p:txBody>
          <a:bodyPr>
            <a:normAutofit fontScale="90000"/>
          </a:bodyPr>
          <a:lstStyle/>
          <a:p>
            <a:r>
              <a:rPr lang="en-CA" dirty="0"/>
              <a:t>6.6 Web Based Learning</a:t>
            </a:r>
          </a:p>
        </p:txBody>
      </p:sp>
      <p:sp>
        <p:nvSpPr>
          <p:cNvPr id="3" name="Text Placeholder 2">
            <a:extLst>
              <a:ext uri="{FF2B5EF4-FFF2-40B4-BE49-F238E27FC236}">
                <a16:creationId xmlns:a16="http://schemas.microsoft.com/office/drawing/2014/main" id="{0F1131B5-2C78-43D4-9180-DC8941E35881}"/>
              </a:ext>
            </a:extLst>
          </p:cNvPr>
          <p:cNvSpPr>
            <a:spLocks noGrp="1"/>
          </p:cNvSpPr>
          <p:nvPr>
            <p:ph type="body" idx="1"/>
          </p:nvPr>
        </p:nvSpPr>
        <p:spPr>
          <a:xfrm>
            <a:off x="311700" y="1229875"/>
            <a:ext cx="8520600" cy="2122925"/>
          </a:xfrm>
        </p:spPr>
        <p:txBody>
          <a:bodyPr>
            <a:normAutofit fontScale="92500" lnSpcReduction="10000"/>
          </a:bodyPr>
          <a:lstStyle/>
          <a:p>
            <a:pPr marL="114300" indent="0">
              <a:buNone/>
            </a:pPr>
            <a:r>
              <a:rPr lang="en-CA" dirty="0"/>
              <a:t>Web-based training involves the use of technology to facilitate training. There are two types of web-based learning.</a:t>
            </a:r>
          </a:p>
          <a:p>
            <a:endParaRPr lang="en-CA" dirty="0"/>
          </a:p>
          <a:p>
            <a:pPr marL="457200" indent="-342900">
              <a:buFont typeface="+mj-lt"/>
              <a:buAutoNum type="arabicPeriod"/>
            </a:pPr>
            <a:r>
              <a:rPr lang="en-CA" i="1" dirty="0"/>
              <a:t>Synchronous learning </a:t>
            </a:r>
            <a:r>
              <a:rPr lang="en-CA" dirty="0"/>
              <a:t>uses instructor-led facilitation. The participants are in the same place at the same time. </a:t>
            </a:r>
          </a:p>
          <a:p>
            <a:pPr marL="457200" indent="-342900">
              <a:buFont typeface="+mj-lt"/>
              <a:buAutoNum type="arabicPeriod"/>
            </a:pPr>
            <a:r>
              <a:rPr lang="en-CA" dirty="0"/>
              <a:t>Asynchronous learning is self-directed and no instructor facilitating the course. The participant learns at their own place and on their own time</a:t>
            </a:r>
          </a:p>
        </p:txBody>
      </p:sp>
      <p:pic>
        <p:nvPicPr>
          <p:cNvPr id="4" name="Picture 3" descr="Web based learning: Synchronous, Asynchronous, and Hybrid">
            <a:extLst>
              <a:ext uri="{FF2B5EF4-FFF2-40B4-BE49-F238E27FC236}">
                <a16:creationId xmlns:a16="http://schemas.microsoft.com/office/drawing/2014/main" id="{9381BC29-2451-4B62-8CB0-3B22B6E3147C}"/>
              </a:ext>
            </a:extLst>
          </p:cNvPr>
          <p:cNvPicPr>
            <a:picLocks noChangeAspect="1"/>
          </p:cNvPicPr>
          <p:nvPr/>
        </p:nvPicPr>
        <p:blipFill>
          <a:blip r:embed="rId2"/>
          <a:stretch>
            <a:fillRect/>
          </a:stretch>
        </p:blipFill>
        <p:spPr>
          <a:xfrm>
            <a:off x="1172633" y="3686292"/>
            <a:ext cx="6798733" cy="454665"/>
          </a:xfrm>
          <a:prstGeom prst="rect">
            <a:avLst/>
          </a:prstGeom>
        </p:spPr>
      </p:pic>
      <p:sp>
        <p:nvSpPr>
          <p:cNvPr id="5" name="Rectangle 4">
            <a:extLst>
              <a:ext uri="{FF2B5EF4-FFF2-40B4-BE49-F238E27FC236}">
                <a16:creationId xmlns:a16="http://schemas.microsoft.com/office/drawing/2014/main" id="{0FDA4514-122B-4D60-B8CF-8BCB99B9034B}"/>
              </a:ext>
            </a:extLst>
          </p:cNvPr>
          <p:cNvSpPr/>
          <p:nvPr/>
        </p:nvSpPr>
        <p:spPr>
          <a:xfrm>
            <a:off x="2303578" y="4320560"/>
            <a:ext cx="4265911" cy="307777"/>
          </a:xfrm>
          <a:prstGeom prst="rect">
            <a:avLst/>
          </a:prstGeom>
        </p:spPr>
        <p:txBody>
          <a:bodyPr wrap="none">
            <a:spAutoFit/>
          </a:bodyPr>
          <a:lstStyle/>
          <a:p>
            <a:r>
              <a:rPr lang="en-CA" dirty="0"/>
              <a:t>“Web based learning” by Fanshawe College CC BY</a:t>
            </a:r>
          </a:p>
        </p:txBody>
      </p:sp>
    </p:spTree>
    <p:extLst>
      <p:ext uri="{BB962C8B-B14F-4D97-AF65-F5344CB8AC3E}">
        <p14:creationId xmlns:p14="http://schemas.microsoft.com/office/powerpoint/2010/main" val="170218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latin typeface="+mn-lt"/>
              </a:rPr>
              <a:t>Define a learning culture related to individuals, teams and the organization</a:t>
            </a:r>
          </a:p>
          <a:p>
            <a:pPr marL="571500" indent="-457200">
              <a:buSzPct val="100000"/>
              <a:buFont typeface="+mj-lt"/>
              <a:buAutoNum type="arabicPeriod"/>
            </a:pPr>
            <a:r>
              <a:rPr lang="en-CA" dirty="0">
                <a:latin typeface="+mn-lt"/>
              </a:rPr>
              <a:t>Explain various training programs and methods of delivery offered to employees, including web-based learning</a:t>
            </a:r>
          </a:p>
          <a:p>
            <a:pPr marL="571500" indent="-457200">
              <a:buSzPct val="100000"/>
              <a:buFont typeface="+mj-lt"/>
              <a:buAutoNum type="arabicPeriod"/>
            </a:pPr>
            <a:r>
              <a:rPr lang="en-CA" dirty="0">
                <a:latin typeface="+mn-lt"/>
              </a:rPr>
              <a:t>Describe the training framework and training development steps</a:t>
            </a:r>
          </a:p>
          <a:p>
            <a:pPr marL="571500" indent="-457200">
              <a:buSzPct val="100000"/>
              <a:buFont typeface="+mj-lt"/>
              <a:buAutoNum type="arabicPeriod"/>
            </a:pPr>
            <a:r>
              <a:rPr lang="en-CA" dirty="0">
                <a:latin typeface="+mn-lt"/>
              </a:rPr>
              <a:t>Define the principles and steps of employee  and career development</a:t>
            </a:r>
          </a:p>
          <a:p>
            <a:pPr marL="571500" indent="-457200">
              <a:buSzPct val="100000"/>
              <a:buFont typeface="+mj-lt"/>
              <a:buAutoNum type="arabicPeriod"/>
            </a:pPr>
            <a:r>
              <a:rPr lang="en-CA" dirty="0">
                <a:latin typeface="+mn-lt"/>
              </a:rPr>
              <a:t>Justify training and development budgets through various evaluation models</a:t>
            </a:r>
          </a:p>
          <a:p>
            <a:pPr marL="571500" indent="-457200">
              <a:buSzPct val="100000"/>
              <a:buFont typeface="+mj-lt"/>
              <a:buAutoNum type="arabicPeriod"/>
            </a:pPr>
            <a:r>
              <a:rPr lang="en-CA" dirty="0">
                <a:latin typeface="+mn-lt"/>
              </a:rPr>
              <a:t>Demonstrate competencies to enhance individuals, teams and the organization to acquire and use new skills in their jobs as an HR Professional</a:t>
            </a:r>
          </a:p>
          <a:p>
            <a:pPr marL="571500" indent="-457200">
              <a:buSzPct val="100000"/>
              <a:buFont typeface="+mj-lt"/>
              <a:buAutoNum type="arabicPeriod"/>
            </a:pPr>
            <a:endParaRPr lang="en-CA"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6.7 Provision of Continuing Development Opportunities Competencies</a:t>
            </a: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699" y="1515979"/>
            <a:ext cx="8520599" cy="3052896"/>
          </a:xfrm>
        </p:spPr>
        <p:txBody>
          <a:bodyPr>
            <a:normAutofit/>
          </a:bodyPr>
          <a:lstStyle/>
          <a:p>
            <a:r>
              <a:rPr lang="en-CA" dirty="0"/>
              <a:t>Assess the potential of employees to develop competencies aligned with organizational strategy.</a:t>
            </a:r>
          </a:p>
          <a:p>
            <a:r>
              <a:rPr lang="en-CA" dirty="0"/>
              <a:t>Develop learning opportunities for employees that enable them to contribute effectively to organizational objectives.</a:t>
            </a:r>
          </a:p>
          <a:p>
            <a:r>
              <a:rPr lang="en-CA" dirty="0"/>
              <a:t>Develop learning objectives that maximize the growth potential of employees.</a:t>
            </a:r>
          </a:p>
          <a:p>
            <a:endParaRPr lang="en-CA" dirty="0"/>
          </a:p>
        </p:txBody>
      </p:sp>
    </p:spTree>
    <p:extLst>
      <p:ext uri="{BB962C8B-B14F-4D97-AF65-F5344CB8AC3E}">
        <p14:creationId xmlns:p14="http://schemas.microsoft.com/office/powerpoint/2010/main" val="412237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6.7 Employee Development</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700" y="1229875"/>
            <a:ext cx="5073100" cy="3339000"/>
          </a:xfrm>
        </p:spPr>
        <p:txBody>
          <a:bodyPr>
            <a:normAutofit/>
          </a:bodyPr>
          <a:lstStyle/>
          <a:p>
            <a:pPr marL="114300" indent="0">
              <a:buNone/>
            </a:pPr>
            <a:endParaRPr lang="en-CA" dirty="0"/>
          </a:p>
          <a:p>
            <a:pPr marL="114300" indent="0">
              <a:buNone/>
            </a:pPr>
            <a:endParaRPr lang="en-CA" dirty="0"/>
          </a:p>
          <a:p>
            <a:pPr marL="114300" indent="0">
              <a:buNone/>
            </a:pPr>
            <a:r>
              <a:rPr lang="en-CA" dirty="0"/>
              <a:t>An employee </a:t>
            </a:r>
            <a:r>
              <a:rPr lang="en-CA" b="1" dirty="0"/>
              <a:t>development program</a:t>
            </a:r>
            <a:r>
              <a:rPr lang="en-CA" dirty="0"/>
              <a:t> is a process developed to help people manage their careers, learn new things, and take steps to improve personally and professionally.</a:t>
            </a:r>
          </a:p>
        </p:txBody>
      </p:sp>
      <p:pic>
        <p:nvPicPr>
          <p:cNvPr id="8" name="Picture 7">
            <a:extLst>
              <a:ext uri="{FF2B5EF4-FFF2-40B4-BE49-F238E27FC236}">
                <a16:creationId xmlns:a16="http://schemas.microsoft.com/office/drawing/2014/main" id="{D44E4309-0F0C-4A3E-8A6A-70F6B451503B}"/>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26670" y="1017800"/>
            <a:ext cx="2488671" cy="3318228"/>
          </a:xfrm>
          <a:prstGeom prst="rect">
            <a:avLst/>
          </a:prstGeom>
        </p:spPr>
      </p:pic>
      <p:sp>
        <p:nvSpPr>
          <p:cNvPr id="9" name="TextBox 8">
            <a:extLst>
              <a:ext uri="{FF2B5EF4-FFF2-40B4-BE49-F238E27FC236}">
                <a16:creationId xmlns:a16="http://schemas.microsoft.com/office/drawing/2014/main" id="{9A45F58D-36D0-4821-A462-8B5112285F03}"/>
              </a:ext>
            </a:extLst>
          </p:cNvPr>
          <p:cNvSpPr txBox="1"/>
          <p:nvPr/>
        </p:nvSpPr>
        <p:spPr>
          <a:xfrm>
            <a:off x="6126670" y="4405191"/>
            <a:ext cx="2488671" cy="369332"/>
          </a:xfrm>
          <a:prstGeom prst="rect">
            <a:avLst/>
          </a:prstGeom>
          <a:noFill/>
        </p:spPr>
        <p:txBody>
          <a:bodyPr wrap="square" rtlCol="0">
            <a:spAutoFit/>
          </a:bodyPr>
          <a:lstStyle/>
          <a:p>
            <a:r>
              <a:rPr lang="en-CA" sz="900" dirty="0">
                <a:hlinkClick r:id="rId3" tooltip="https://www.flickr.com/photos/m0les/4163976843/"/>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235260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6.7 Learning and Development Program Implementation Competencies</a:t>
            </a:r>
            <a:br>
              <a:rPr lang="en-CA" dirty="0"/>
            </a:b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699" y="1515979"/>
            <a:ext cx="8520599" cy="3052896"/>
          </a:xfrm>
        </p:spPr>
        <p:txBody>
          <a:bodyPr>
            <a:normAutofit/>
          </a:bodyPr>
          <a:lstStyle/>
          <a:p>
            <a:r>
              <a:rPr lang="en-CA" dirty="0"/>
              <a:t>Maintain knowledge of current literature in the field of adult learning.</a:t>
            </a:r>
          </a:p>
          <a:p>
            <a:r>
              <a:rPr lang="en-CA" dirty="0"/>
              <a:t>Apply established theories of adult learning to the development of learning and development programs.</a:t>
            </a:r>
          </a:p>
          <a:p>
            <a:r>
              <a:rPr lang="en-CA" dirty="0"/>
              <a:t>Implement learning and development programs that are relevant and effective.</a:t>
            </a:r>
          </a:p>
          <a:p>
            <a:r>
              <a:rPr lang="en-CA" dirty="0"/>
              <a:t>Develop the competence of employees using evidence-based methods.</a:t>
            </a:r>
          </a:p>
          <a:p>
            <a:endParaRPr lang="en-CA" dirty="0"/>
          </a:p>
        </p:txBody>
      </p:sp>
    </p:spTree>
    <p:extLst>
      <p:ext uri="{BB962C8B-B14F-4D97-AF65-F5344CB8AC3E}">
        <p14:creationId xmlns:p14="http://schemas.microsoft.com/office/powerpoint/2010/main" val="15134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6.7 High Potential Programs (Leadership Development)</a:t>
            </a: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700" y="1229875"/>
            <a:ext cx="4260300" cy="3339000"/>
          </a:xfrm>
        </p:spPr>
        <p:txBody>
          <a:bodyPr>
            <a:normAutofit/>
          </a:bodyPr>
          <a:lstStyle/>
          <a:p>
            <a:pPr marL="114300" indent="0">
              <a:buNone/>
            </a:pPr>
            <a:endParaRPr lang="en-CA" b="1" dirty="0"/>
          </a:p>
          <a:p>
            <a:pPr marL="114300" indent="0">
              <a:buNone/>
            </a:pPr>
            <a:endParaRPr lang="en-CA" b="1" dirty="0"/>
          </a:p>
          <a:p>
            <a:pPr marL="114300" indent="0">
              <a:buNone/>
            </a:pPr>
            <a:r>
              <a:rPr lang="en-CA" b="1" dirty="0"/>
              <a:t>High potential (hi-po) programs</a:t>
            </a:r>
            <a:r>
              <a:rPr lang="en-CA" dirty="0"/>
              <a:t> are concerned with the early identification and the development of employees who have the potential to assume leadership positions in the future.</a:t>
            </a:r>
          </a:p>
        </p:txBody>
      </p:sp>
      <p:pic>
        <p:nvPicPr>
          <p:cNvPr id="5" name="Imagen 4">
            <a:extLst>
              <a:ext uri="{FF2B5EF4-FFF2-40B4-BE49-F238E27FC236}">
                <a16:creationId xmlns:a16="http://schemas.microsoft.com/office/drawing/2014/main" id="{25F0BAC6-E6C7-DC73-3828-D607865AFDFB}"/>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71308" y="1679082"/>
            <a:ext cx="3860992" cy="2538602"/>
          </a:xfrm>
          <a:prstGeom prst="rect">
            <a:avLst/>
          </a:prstGeom>
        </p:spPr>
      </p:pic>
      <p:sp>
        <p:nvSpPr>
          <p:cNvPr id="6" name="CuadroTexto 5">
            <a:extLst>
              <a:ext uri="{FF2B5EF4-FFF2-40B4-BE49-F238E27FC236}">
                <a16:creationId xmlns:a16="http://schemas.microsoft.com/office/drawing/2014/main" id="{CE8FEA26-F777-30B6-725F-0B7669A448F8}"/>
              </a:ext>
            </a:extLst>
          </p:cNvPr>
          <p:cNvSpPr txBox="1"/>
          <p:nvPr/>
        </p:nvSpPr>
        <p:spPr>
          <a:xfrm>
            <a:off x="4971308" y="4301908"/>
            <a:ext cx="3860992" cy="230832"/>
          </a:xfrm>
          <a:prstGeom prst="rect">
            <a:avLst/>
          </a:prstGeom>
          <a:noFill/>
        </p:spPr>
        <p:txBody>
          <a:bodyPr wrap="square" rtlCol="0">
            <a:spAutoFit/>
          </a:bodyPr>
          <a:lstStyle/>
          <a:p>
            <a:r>
              <a:rPr lang="en-CA" sz="900" dirty="0">
                <a:hlinkClick r:id="rId3" tooltip="https://www.picpedia.org/chalkboard/l/leadership.html"/>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146116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6.7 Leadership Development Competency</a:t>
            </a:r>
            <a:br>
              <a:rPr lang="en-CA" dirty="0"/>
            </a:br>
            <a:br>
              <a:rPr lang="en-CA" dirty="0"/>
            </a:b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699" y="1227221"/>
            <a:ext cx="8520599" cy="3341654"/>
          </a:xfrm>
        </p:spPr>
        <p:txBody>
          <a:bodyPr>
            <a:normAutofit/>
          </a:bodyPr>
          <a:lstStyle/>
          <a:p>
            <a:r>
              <a:rPr lang="en-CA" dirty="0"/>
              <a:t>Develop an effective succession planning process.</a:t>
            </a:r>
          </a:p>
          <a:p>
            <a:r>
              <a:rPr lang="en-CA" dirty="0"/>
              <a:t>Implement a succession planning process.</a:t>
            </a:r>
          </a:p>
          <a:p>
            <a:r>
              <a:rPr lang="en-CA" dirty="0"/>
              <a:t>Develop an effective program for the early identification and tracking of leadership talent.</a:t>
            </a:r>
          </a:p>
          <a:p>
            <a:r>
              <a:rPr lang="en-CA" dirty="0"/>
              <a:t>Implement a program for the early identification and tracking of leadership talent.</a:t>
            </a:r>
          </a:p>
          <a:p>
            <a:r>
              <a:rPr lang="en-CA" dirty="0"/>
              <a:t>Develop a developmental planning process for high-potential individuals.</a:t>
            </a:r>
          </a:p>
          <a:p>
            <a:r>
              <a:rPr lang="en-CA" dirty="0"/>
              <a:t>Implement a developmental planning process for high-potential individuals.</a:t>
            </a:r>
          </a:p>
          <a:p>
            <a:endParaRPr lang="en-CA" dirty="0"/>
          </a:p>
        </p:txBody>
      </p:sp>
    </p:spTree>
    <p:extLst>
      <p:ext uri="{BB962C8B-B14F-4D97-AF65-F5344CB8AC3E}">
        <p14:creationId xmlns:p14="http://schemas.microsoft.com/office/powerpoint/2010/main" val="4851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CA" dirty="0"/>
              <a:t>6.8 Career Development</a:t>
            </a:r>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p:txBody>
          <a:bodyPr/>
          <a:lstStyle/>
          <a:p>
            <a:pPr marL="114300" indent="0">
              <a:buNone/>
            </a:pPr>
            <a:r>
              <a:rPr lang="en-CA" dirty="0"/>
              <a:t>A </a:t>
            </a:r>
            <a:r>
              <a:rPr lang="en-CA" b="1" dirty="0"/>
              <a:t>career development plan</a:t>
            </a:r>
            <a:r>
              <a:rPr lang="en-CA" dirty="0"/>
              <a:t> usually includes a list of short- and long-term goals that employees have pertaining to their current and future jobs, and a planned sequence of formal and informal training and experiences needed to help them reach their goals. </a:t>
            </a:r>
          </a:p>
        </p:txBody>
      </p:sp>
    </p:spTree>
    <p:extLst>
      <p:ext uri="{BB962C8B-B14F-4D97-AF65-F5344CB8AC3E}">
        <p14:creationId xmlns:p14="http://schemas.microsoft.com/office/powerpoint/2010/main" val="2351707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6.9 Learning and Development Priorities Evaluation Competencies</a:t>
            </a:r>
            <a:br>
              <a:rPr lang="en-CA" dirty="0"/>
            </a:br>
            <a:br>
              <a:rPr lang="en-CA" dirty="0"/>
            </a:br>
            <a:br>
              <a:rPr lang="en-CA" dirty="0"/>
            </a:b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699" y="1371599"/>
            <a:ext cx="8520599" cy="3197275"/>
          </a:xfrm>
        </p:spPr>
        <p:txBody>
          <a:bodyPr>
            <a:normAutofit lnSpcReduction="10000"/>
          </a:bodyPr>
          <a:lstStyle/>
          <a:p>
            <a:r>
              <a:rPr lang="en-CA" dirty="0"/>
              <a:t>Establish outcome measures for learning and development programs that are aligned with organizational objectives.</a:t>
            </a:r>
          </a:p>
          <a:p>
            <a:r>
              <a:rPr lang="en-CA" dirty="0"/>
              <a:t>Maintain knowledge of sound measurement principles accepted in the HR field.</a:t>
            </a:r>
          </a:p>
          <a:p>
            <a:r>
              <a:rPr lang="en-CA" dirty="0"/>
              <a:t>Assess progress towards learning and development goals using sound measurement principles.</a:t>
            </a:r>
          </a:p>
          <a:p>
            <a:r>
              <a:rPr lang="en-CA" dirty="0"/>
              <a:t>Document progress towards learning and development goals.</a:t>
            </a:r>
          </a:p>
          <a:p>
            <a:r>
              <a:rPr lang="en-CA" dirty="0"/>
              <a:t>Evaluate the effectiveness of learning and development programs.</a:t>
            </a:r>
          </a:p>
          <a:p>
            <a:r>
              <a:rPr lang="en-CA" dirty="0"/>
              <a:t>Evaluate the likelihood that learning and development priorities will </a:t>
            </a:r>
            <a:r>
              <a:rPr lang="en-CA" dirty="0" err="1"/>
              <a:t>aiign</a:t>
            </a:r>
            <a:r>
              <a:rPr lang="en-CA" dirty="0"/>
              <a:t> with progress towards organizational objectives.</a:t>
            </a:r>
          </a:p>
          <a:p>
            <a:endParaRPr lang="en-CA" dirty="0"/>
          </a:p>
        </p:txBody>
      </p:sp>
    </p:spTree>
    <p:extLst>
      <p:ext uri="{BB962C8B-B14F-4D97-AF65-F5344CB8AC3E}">
        <p14:creationId xmlns:p14="http://schemas.microsoft.com/office/powerpoint/2010/main" val="6817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C7E-B4A4-4067-BB90-1E5F51CF4735}"/>
              </a:ext>
            </a:extLst>
          </p:cNvPr>
          <p:cNvSpPr>
            <a:spLocks noGrp="1"/>
          </p:cNvSpPr>
          <p:nvPr>
            <p:ph type="title"/>
          </p:nvPr>
        </p:nvSpPr>
        <p:spPr/>
        <p:txBody>
          <a:bodyPr>
            <a:normAutofit fontScale="90000"/>
          </a:bodyPr>
          <a:lstStyle/>
          <a:p>
            <a:r>
              <a:rPr lang="en-CA" dirty="0"/>
              <a:t>6.9 Measuring Training Effectiveness</a:t>
            </a:r>
          </a:p>
        </p:txBody>
      </p:sp>
      <p:sp>
        <p:nvSpPr>
          <p:cNvPr id="3" name="Text Placeholder 2">
            <a:extLst>
              <a:ext uri="{FF2B5EF4-FFF2-40B4-BE49-F238E27FC236}">
                <a16:creationId xmlns:a16="http://schemas.microsoft.com/office/drawing/2014/main" id="{AAE5EB87-3A66-43D3-B5CD-FEA9FE765738}"/>
              </a:ext>
            </a:extLst>
          </p:cNvPr>
          <p:cNvSpPr>
            <a:spLocks noGrp="1"/>
          </p:cNvSpPr>
          <p:nvPr>
            <p:ph type="body" idx="1"/>
          </p:nvPr>
        </p:nvSpPr>
        <p:spPr>
          <a:xfrm>
            <a:off x="311700" y="1229875"/>
            <a:ext cx="3693033" cy="3339000"/>
          </a:xfrm>
        </p:spPr>
        <p:txBody>
          <a:bodyPr/>
          <a:lstStyle/>
          <a:p>
            <a:pPr marL="114300" indent="0">
              <a:buNone/>
            </a:pPr>
            <a:r>
              <a:rPr lang="en-CA" dirty="0"/>
              <a:t>Kirkpatrick model for measuring training effectiveness:</a:t>
            </a:r>
          </a:p>
          <a:p>
            <a:pPr marL="114300" indent="0">
              <a:buNone/>
            </a:pPr>
            <a:endParaRPr lang="en-CA" dirty="0"/>
          </a:p>
          <a:p>
            <a:pPr marL="457200" indent="-342900">
              <a:buFont typeface="+mj-lt"/>
              <a:buAutoNum type="arabicPeriod"/>
            </a:pPr>
            <a:r>
              <a:rPr lang="en-CA" dirty="0"/>
              <a:t>Reaction</a:t>
            </a:r>
          </a:p>
          <a:p>
            <a:pPr marL="457200" indent="-342900">
              <a:buFont typeface="+mj-lt"/>
              <a:buAutoNum type="arabicPeriod"/>
            </a:pPr>
            <a:r>
              <a:rPr lang="en-CA" dirty="0"/>
              <a:t>Learning</a:t>
            </a:r>
          </a:p>
          <a:p>
            <a:pPr marL="457200" indent="-342900">
              <a:buFont typeface="+mj-lt"/>
              <a:buAutoNum type="arabicPeriod"/>
            </a:pPr>
            <a:r>
              <a:rPr lang="en-CA" dirty="0"/>
              <a:t>Behaviour</a:t>
            </a:r>
          </a:p>
          <a:p>
            <a:pPr marL="457200" indent="-342900">
              <a:buFont typeface="+mj-lt"/>
              <a:buAutoNum type="arabicPeriod"/>
            </a:pPr>
            <a:r>
              <a:rPr lang="en-CA" dirty="0"/>
              <a:t>Results</a:t>
            </a:r>
          </a:p>
          <a:p>
            <a:pPr marL="457200" indent="-342900">
              <a:buFont typeface="+mj-lt"/>
              <a:buAutoNum type="arabicPeriod"/>
            </a:pPr>
            <a:r>
              <a:rPr lang="en-CA" dirty="0"/>
              <a:t>ROI</a:t>
            </a:r>
          </a:p>
        </p:txBody>
      </p:sp>
      <p:pic>
        <p:nvPicPr>
          <p:cNvPr id="4" name="Picture 3" descr="Reaction: How did participants react to the training?Learning: To what extent did participants improve knowledge and skills? Behavior: Did behavior change as a result of training? Results: What benefits does the organization receive?">
            <a:extLst>
              <a:ext uri="{FF2B5EF4-FFF2-40B4-BE49-F238E27FC236}">
                <a16:creationId xmlns:a16="http://schemas.microsoft.com/office/drawing/2014/main" id="{6A42D44C-F36C-41F0-A73D-1288D0C8328C}"/>
              </a:ext>
            </a:extLst>
          </p:cNvPr>
          <p:cNvPicPr>
            <a:picLocks noChangeAspect="1"/>
          </p:cNvPicPr>
          <p:nvPr/>
        </p:nvPicPr>
        <p:blipFill>
          <a:blip r:embed="rId3"/>
          <a:stretch>
            <a:fillRect/>
          </a:stretch>
        </p:blipFill>
        <p:spPr>
          <a:xfrm>
            <a:off x="4444771" y="1111343"/>
            <a:ext cx="3961529" cy="3457532"/>
          </a:xfrm>
          <a:prstGeom prst="rect">
            <a:avLst/>
          </a:prstGeom>
        </p:spPr>
      </p:pic>
    </p:spTree>
    <p:extLst>
      <p:ext uri="{BB962C8B-B14F-4D97-AF65-F5344CB8AC3E}">
        <p14:creationId xmlns:p14="http://schemas.microsoft.com/office/powerpoint/2010/main" val="53895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p:txBody>
          <a:bodyPr>
            <a:normAutofit fontScale="90000"/>
          </a:bodyPr>
          <a:lstStyle/>
          <a:p>
            <a:r>
              <a:rPr lang="en-CA" dirty="0"/>
              <a:t>6.9 Learning Priorities Competencies</a:t>
            </a:r>
            <a:br>
              <a:rPr lang="en-CA" dirty="0"/>
            </a:br>
            <a:br>
              <a:rPr lang="en-CA" dirty="0"/>
            </a:br>
            <a:br>
              <a:rPr lang="en-CA" dirty="0"/>
            </a:br>
            <a:br>
              <a:rPr lang="en-CA" dirty="0"/>
            </a:br>
            <a:br>
              <a:rPr lang="en-CA" dirty="0"/>
            </a:br>
            <a:endParaRPr lang="en-CA" dirty="0"/>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11699" y="1227221"/>
            <a:ext cx="8520599" cy="3341653"/>
          </a:xfrm>
        </p:spPr>
        <p:txBody>
          <a:bodyPr>
            <a:normAutofit/>
          </a:bodyPr>
          <a:lstStyle/>
          <a:p>
            <a:r>
              <a:rPr lang="en-CA" dirty="0"/>
              <a:t>Consult key stakeholders in the development of organizational learning priorities.</a:t>
            </a:r>
          </a:p>
          <a:p>
            <a:r>
              <a:rPr lang="en-CA" dirty="0"/>
              <a:t>Identify potential organizational learning priorities that are aligned with organizational strategy.</a:t>
            </a:r>
          </a:p>
          <a:p>
            <a:r>
              <a:rPr lang="en-CA" dirty="0"/>
              <a:t>Analyze the return on investment of alternative organizational learning priorities.</a:t>
            </a:r>
          </a:p>
          <a:p>
            <a:r>
              <a:rPr lang="en-CA" dirty="0"/>
              <a:t>Select organizational learning priorities to maximize return on investment and alignment with business strategy.</a:t>
            </a:r>
          </a:p>
          <a:p>
            <a:endParaRPr lang="en-CA" dirty="0"/>
          </a:p>
        </p:txBody>
      </p:sp>
    </p:spTree>
    <p:extLst>
      <p:ext uri="{BB962C8B-B14F-4D97-AF65-F5344CB8AC3E}">
        <p14:creationId xmlns:p14="http://schemas.microsoft.com/office/powerpoint/2010/main" val="3531115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p:txBody>
          <a:bodyPr/>
          <a:lstStyle/>
          <a:p>
            <a:r>
              <a:rPr lang="en-CA" dirty="0"/>
              <a:t>Define a learning culture related to individuals, teams and the organization</a:t>
            </a:r>
          </a:p>
          <a:p>
            <a:r>
              <a:rPr lang="en-CA" dirty="0"/>
              <a:t>Explain various training programs and methods of delivery offered to employees, including web-based learning</a:t>
            </a:r>
          </a:p>
          <a:p>
            <a:r>
              <a:rPr lang="en-CA" dirty="0"/>
              <a:t>Describe the training framework and training development steps</a:t>
            </a:r>
          </a:p>
          <a:p>
            <a:r>
              <a:rPr lang="en-CA" dirty="0"/>
              <a:t>Define the principles and steps of employee  and career development</a:t>
            </a:r>
          </a:p>
          <a:p>
            <a:r>
              <a:rPr lang="en-CA" dirty="0"/>
              <a:t>Justify training and development budgets through various evaluation models</a:t>
            </a:r>
          </a:p>
          <a:p>
            <a:r>
              <a:rPr lang="en-CA" dirty="0"/>
              <a:t>Demonstrate competencies to enhance individuals, teams and the organization to acquire and use new skills in their jobs as an HR Professional</a:t>
            </a:r>
          </a:p>
          <a:p>
            <a:endParaRPr lang="en-CA" dirty="0"/>
          </a:p>
        </p:txBody>
      </p:sp>
    </p:spTree>
    <p:extLst>
      <p:ext uri="{BB962C8B-B14F-4D97-AF65-F5344CB8AC3E}">
        <p14:creationId xmlns:p14="http://schemas.microsoft.com/office/powerpoint/2010/main" val="15770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6.1 Learning Culture</a:t>
            </a:r>
            <a:br>
              <a:rPr lang="en-CA" dirty="0"/>
            </a:br>
            <a:endParaRPr lang="en-CA" dirty="0"/>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p:txBody>
          <a:bodyPr>
            <a:normAutofit/>
          </a:bodyPr>
          <a:lstStyle/>
          <a:p>
            <a:r>
              <a:rPr lang="en-CA" dirty="0"/>
              <a:t>A </a:t>
            </a:r>
            <a:r>
              <a:rPr lang="en-CA" b="1" dirty="0"/>
              <a:t>learning culture </a:t>
            </a:r>
            <a:r>
              <a:rPr lang="en-CA" dirty="0"/>
              <a:t>is an entire organization committed to learning for the benefit of individual employees, teams and the organization.</a:t>
            </a:r>
          </a:p>
          <a:p>
            <a:endParaRPr lang="en-CA" dirty="0"/>
          </a:p>
          <a:p>
            <a:r>
              <a:rPr lang="en-CA" dirty="0"/>
              <a:t>A Learning Culture is created by Human Resources by following the steps:</a:t>
            </a:r>
          </a:p>
          <a:p>
            <a:endParaRPr lang="en-CA" dirty="0"/>
          </a:p>
        </p:txBody>
      </p:sp>
      <p:graphicFrame>
        <p:nvGraphicFramePr>
          <p:cNvPr id="4" name="Diagrama 3" descr="- Assessment&#10;- Provide learning opportunities&#10;- Reward learning&#10;- Instil knowledge sharing and cooperation&#10;- Provide support and role modelling&#10;- Monitor and assess&#10;">
            <a:extLst>
              <a:ext uri="{FF2B5EF4-FFF2-40B4-BE49-F238E27FC236}">
                <a16:creationId xmlns:a16="http://schemas.microsoft.com/office/drawing/2014/main" id="{6573481A-9AC0-7EA1-5F54-7234CF400A72}"/>
              </a:ext>
            </a:extLst>
          </p:cNvPr>
          <p:cNvGraphicFramePr/>
          <p:nvPr>
            <p:extLst>
              <p:ext uri="{D42A27DB-BD31-4B8C-83A1-F6EECF244321}">
                <p14:modId xmlns:p14="http://schemas.microsoft.com/office/powerpoint/2010/main" val="1687206422"/>
              </p:ext>
            </p:extLst>
          </p:nvPr>
        </p:nvGraphicFramePr>
        <p:xfrm>
          <a:off x="311700" y="2683042"/>
          <a:ext cx="8520600" cy="2097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78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44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2500" dirty="0"/>
              <a:t>What is the difference between training and development?</a:t>
            </a:r>
          </a:p>
          <a:p>
            <a:pPr marL="342900" indent="-342900">
              <a:buSzPct val="150000"/>
              <a:buFont typeface="Arial" panose="020B0604020202020204" pitchFamily="34" charset="0"/>
              <a:buChar char="•"/>
            </a:pPr>
            <a:r>
              <a:rPr lang="en-CA" sz="2500" dirty="0"/>
              <a:t>Describe the process of onboarding a new employee. </a:t>
            </a:r>
          </a:p>
          <a:p>
            <a:pPr marL="342900" indent="-342900">
              <a:buSzPct val="150000"/>
              <a:buFont typeface="Arial" panose="020B0604020202020204" pitchFamily="34" charset="0"/>
              <a:buChar char="•"/>
            </a:pPr>
            <a:r>
              <a:rPr lang="en-CA" sz="2500" dirty="0"/>
              <a:t>What are principles of learning?</a:t>
            </a:r>
          </a:p>
          <a:p>
            <a:pPr marL="342900" indent="-342900">
              <a:buSzPct val="150000"/>
              <a:buFont typeface="Arial" panose="020B0604020202020204" pitchFamily="34" charset="0"/>
              <a:buChar char="•"/>
            </a:pPr>
            <a:r>
              <a:rPr lang="en-CA" sz="2500" dirty="0"/>
              <a:t>What are the different types of training?</a:t>
            </a:r>
          </a:p>
          <a:p>
            <a:pPr marL="342900" indent="-342900">
              <a:buSzPct val="150000"/>
              <a:buFont typeface="Arial" panose="020B0604020202020204" pitchFamily="34" charset="0"/>
              <a:buChar char="•"/>
            </a:pPr>
            <a:r>
              <a:rPr lang="en-CA" sz="2500" dirty="0"/>
              <a:t>How is training effectiveness measured?</a:t>
            </a:r>
          </a:p>
        </p:txBody>
      </p:sp>
    </p:spTree>
    <p:extLst>
      <p:ext uri="{BB962C8B-B14F-4D97-AF65-F5344CB8AC3E}">
        <p14:creationId xmlns:p14="http://schemas.microsoft.com/office/powerpoint/2010/main" val="111532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6.1 Learning Culture Competency</a:t>
            </a:r>
            <a:br>
              <a:rPr lang="en-CA" dirty="0"/>
            </a:br>
            <a:endParaRPr lang="en-CA" dirty="0"/>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p:txBody>
          <a:bodyPr>
            <a:normAutofit fontScale="92500" lnSpcReduction="10000"/>
          </a:bodyPr>
          <a:lstStyle/>
          <a:p>
            <a:r>
              <a:rPr lang="en-CA" dirty="0"/>
              <a:t>Identify opportunities for learning that occur as part of everyday work activities.</a:t>
            </a:r>
          </a:p>
          <a:p>
            <a:r>
              <a:rPr lang="en-CA" dirty="0"/>
              <a:t>Encourage employees to seek out learning opportunities beyond formalized instruction.</a:t>
            </a:r>
          </a:p>
          <a:p>
            <a:r>
              <a:rPr lang="en-CA" dirty="0"/>
              <a:t>Encourage learning that enhances individual, team, and organizational effectiveness.</a:t>
            </a:r>
          </a:p>
          <a:p>
            <a:r>
              <a:rPr lang="en-CA" dirty="0"/>
              <a:t>Identify potential strategies to embed learning and development into the culture of the organization.</a:t>
            </a:r>
          </a:p>
          <a:p>
            <a:r>
              <a:rPr lang="en-CA" dirty="0"/>
              <a:t>Assess the merits of alternative strategies to create an organizational learning culture.</a:t>
            </a:r>
          </a:p>
          <a:p>
            <a:r>
              <a:rPr lang="en-CA" dirty="0"/>
              <a:t>Implement initiatives to develop a learning culture to enhance the organization’s effectiveness.</a:t>
            </a:r>
          </a:p>
        </p:txBody>
      </p:sp>
    </p:spTree>
    <p:extLst>
      <p:ext uri="{BB962C8B-B14F-4D97-AF65-F5344CB8AC3E}">
        <p14:creationId xmlns:p14="http://schemas.microsoft.com/office/powerpoint/2010/main" val="216073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6.2 Employee Training and Development I</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p:txBody>
          <a:bodyPr>
            <a:normAutofit/>
          </a:bodyPr>
          <a:lstStyle/>
          <a:p>
            <a:r>
              <a:rPr lang="en-CA" b="1" dirty="0"/>
              <a:t>Training</a:t>
            </a:r>
            <a:r>
              <a:rPr lang="en-CA" dirty="0"/>
              <a:t> refers to formal and planned efforts to help employees acquire knowledge, skills, and abilities to improve performance in their current job.</a:t>
            </a:r>
          </a:p>
          <a:p>
            <a:endParaRPr lang="en-CA" b="1" dirty="0"/>
          </a:p>
          <a:p>
            <a:r>
              <a:rPr lang="en-CA" b="1" dirty="0"/>
              <a:t>Development </a:t>
            </a:r>
            <a:r>
              <a:rPr lang="en-CA" dirty="0"/>
              <a:t>on the other hand refers to formal and planned efforts to help employees acquire the knowledge, skills, and abilities required to perform future job responsibilities and for the long-term achievement of individual goals and/or organizational objectives.</a:t>
            </a:r>
          </a:p>
        </p:txBody>
      </p:sp>
    </p:spTree>
    <p:extLst>
      <p:ext uri="{BB962C8B-B14F-4D97-AF65-F5344CB8AC3E}">
        <p14:creationId xmlns:p14="http://schemas.microsoft.com/office/powerpoint/2010/main" val="333359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6.2 Employee Training and Development II</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700" y="1229875"/>
            <a:ext cx="4624367" cy="3339000"/>
          </a:xfrm>
        </p:spPr>
        <p:txBody>
          <a:bodyPr/>
          <a:lstStyle/>
          <a:p>
            <a:pPr marL="114300" indent="0">
              <a:buNone/>
            </a:pPr>
            <a:r>
              <a:rPr lang="en-CA" b="1" dirty="0"/>
              <a:t>Training &amp; Education, Is There a Difference?</a:t>
            </a:r>
            <a:endParaRPr lang="en-CA" dirty="0"/>
          </a:p>
          <a:p>
            <a:pPr marL="114300" indent="0">
              <a:buNone/>
            </a:pPr>
            <a:endParaRPr lang="en-CA" dirty="0"/>
          </a:p>
          <a:p>
            <a:pPr marL="114300" indent="0">
              <a:buNone/>
            </a:pPr>
            <a:r>
              <a:rPr lang="en-CA" dirty="0"/>
              <a:t>The terms education and training are often used interchangeably. However, </a:t>
            </a:r>
            <a:r>
              <a:rPr lang="en-CA" b="1" dirty="0"/>
              <a:t>education</a:t>
            </a:r>
            <a:r>
              <a:rPr lang="en-CA" dirty="0"/>
              <a:t> is the process of acquiring knowledge and information, usually in a formal manner while </a:t>
            </a:r>
            <a:r>
              <a:rPr lang="en-CA" b="1" dirty="0"/>
              <a:t>training</a:t>
            </a:r>
            <a:r>
              <a:rPr lang="en-CA" dirty="0"/>
              <a:t> is the mastery of a skill or skill set.</a:t>
            </a:r>
          </a:p>
          <a:p>
            <a:endParaRPr lang="en-CA" dirty="0"/>
          </a:p>
        </p:txBody>
      </p:sp>
      <p:pic>
        <p:nvPicPr>
          <p:cNvPr id="7" name="Picture 6">
            <a:extLst>
              <a:ext uri="{FF2B5EF4-FFF2-40B4-BE49-F238E27FC236}">
                <a16:creationId xmlns:a16="http://schemas.microsoft.com/office/drawing/2014/main" id="{F72E3F7C-47B8-480A-BAB9-78AF3739662D}"/>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52873" y="1554984"/>
            <a:ext cx="3136314" cy="2033531"/>
          </a:xfrm>
          <a:prstGeom prst="rect">
            <a:avLst/>
          </a:prstGeom>
        </p:spPr>
      </p:pic>
      <p:sp>
        <p:nvSpPr>
          <p:cNvPr id="8" name="TextBox 7">
            <a:extLst>
              <a:ext uri="{FF2B5EF4-FFF2-40B4-BE49-F238E27FC236}">
                <a16:creationId xmlns:a16="http://schemas.microsoft.com/office/drawing/2014/main" id="{F7E719F6-AED2-4B8E-A7D2-93E7D2EE48AE}"/>
              </a:ext>
            </a:extLst>
          </p:cNvPr>
          <p:cNvSpPr txBox="1"/>
          <p:nvPr/>
        </p:nvSpPr>
        <p:spPr>
          <a:xfrm>
            <a:off x="5452873" y="3652316"/>
            <a:ext cx="3005327" cy="369332"/>
          </a:xfrm>
          <a:prstGeom prst="rect">
            <a:avLst/>
          </a:prstGeom>
          <a:noFill/>
        </p:spPr>
        <p:txBody>
          <a:bodyPr wrap="square" rtlCol="0">
            <a:spAutoFit/>
          </a:bodyPr>
          <a:lstStyle/>
          <a:p>
            <a:r>
              <a:rPr lang="en-CA" sz="900" dirty="0">
                <a:hlinkClick r:id="rId3" tooltip="https://www.peoplematters.in/article/training-development/mastering-the-roi-in-learning-and-development-24561"/>
              </a:rPr>
              <a:t>This Photo</a:t>
            </a:r>
            <a:r>
              <a:rPr lang="en-CA" sz="900" dirty="0"/>
              <a:t> by Unknown Author is licensed under </a:t>
            </a:r>
            <a:r>
              <a:rPr lang="en-CA" sz="900" dirty="0">
                <a:hlinkClick r:id="rId4" tooltip="https://creativecommons.org/licenses/by-nc-sa/3.0/"/>
              </a:rPr>
              <a:t>CC BY-SA-NC</a:t>
            </a:r>
            <a:endParaRPr lang="en-CA" sz="900" dirty="0"/>
          </a:p>
        </p:txBody>
      </p:sp>
    </p:spTree>
    <p:extLst>
      <p:ext uri="{BB962C8B-B14F-4D97-AF65-F5344CB8AC3E}">
        <p14:creationId xmlns:p14="http://schemas.microsoft.com/office/powerpoint/2010/main" val="22829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6.2 Employee Orientation or Onboarding</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p:txBody>
          <a:bodyPr>
            <a:normAutofit/>
          </a:bodyPr>
          <a:lstStyle/>
          <a:p>
            <a:pPr marL="114300" indent="0">
              <a:buNone/>
            </a:pPr>
            <a:r>
              <a:rPr lang="en-CA" b="1" dirty="0"/>
              <a:t>Employee orientation</a:t>
            </a:r>
            <a:r>
              <a:rPr lang="en-CA" dirty="0"/>
              <a:t> is the process used for welcoming a new employee into the organization. The objectives of employee orientation are as follows:</a:t>
            </a:r>
            <a:endParaRPr lang="en-CA" i="1" dirty="0"/>
          </a:p>
          <a:p>
            <a:pPr marL="114300" indent="0">
              <a:buNone/>
            </a:pPr>
            <a:endParaRPr lang="en-CA" i="1" dirty="0"/>
          </a:p>
          <a:p>
            <a:endParaRPr lang="en-CA" dirty="0"/>
          </a:p>
        </p:txBody>
      </p:sp>
      <p:graphicFrame>
        <p:nvGraphicFramePr>
          <p:cNvPr id="4" name="Diagrama 3" descr="- To reduce start-up costs&#10;- To reduce anxiety &#10;- To reduce employee turnover&#10;- To save time for the supervisor and coworkers&#10;- To set expectations and attitudes&#10;">
            <a:extLst>
              <a:ext uri="{FF2B5EF4-FFF2-40B4-BE49-F238E27FC236}">
                <a16:creationId xmlns:a16="http://schemas.microsoft.com/office/drawing/2014/main" id="{BCF2916D-9108-7AF1-F205-9DC2B5042945}"/>
              </a:ext>
            </a:extLst>
          </p:cNvPr>
          <p:cNvGraphicFramePr/>
          <p:nvPr>
            <p:extLst>
              <p:ext uri="{D42A27DB-BD31-4B8C-83A1-F6EECF244321}">
                <p14:modId xmlns:p14="http://schemas.microsoft.com/office/powerpoint/2010/main" val="3481327691"/>
              </p:ext>
            </p:extLst>
          </p:nvPr>
        </p:nvGraphicFramePr>
        <p:xfrm>
          <a:off x="709863" y="2142841"/>
          <a:ext cx="7724274" cy="242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66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6.2 Employee Training and Development</a:t>
            </a:r>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p:txBody>
          <a:bodyPr/>
          <a:lstStyle/>
          <a:p>
            <a:r>
              <a:rPr lang="en-CA" b="1" dirty="0"/>
              <a:t>In-house training programs</a:t>
            </a:r>
            <a:r>
              <a:rPr lang="en-CA" dirty="0"/>
              <a:t> are learning opportunities developed by the organization in which they are used. </a:t>
            </a:r>
          </a:p>
          <a:p>
            <a:pPr marL="114300" indent="0">
              <a:buNone/>
            </a:pPr>
            <a:endParaRPr lang="en-CA" dirty="0"/>
          </a:p>
          <a:p>
            <a:r>
              <a:rPr lang="en-CA" b="1" dirty="0"/>
              <a:t>External training</a:t>
            </a:r>
            <a:r>
              <a:rPr lang="en-CA" dirty="0"/>
              <a:t> includes any type of training that is not performed internally by the organization. It can include sending an employee to a seminar to help further develop leadership skills or helping pay tuition for an employee who wants to take a marketing class.</a:t>
            </a:r>
          </a:p>
        </p:txBody>
      </p:sp>
    </p:spTree>
    <p:extLst>
      <p:ext uri="{BB962C8B-B14F-4D97-AF65-F5344CB8AC3E}">
        <p14:creationId xmlns:p14="http://schemas.microsoft.com/office/powerpoint/2010/main" val="390510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CA" dirty="0"/>
              <a:t>6.3 Onboarding Steps for New Employees</a:t>
            </a:r>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1" y="1229875"/>
            <a:ext cx="4361900" cy="3339000"/>
          </a:xfrm>
        </p:spPr>
        <p:txBody>
          <a:bodyPr/>
          <a:lstStyle/>
          <a:p>
            <a:r>
              <a:rPr lang="en-CA" dirty="0"/>
              <a:t>Tour</a:t>
            </a:r>
          </a:p>
          <a:p>
            <a:r>
              <a:rPr lang="en-CA" dirty="0"/>
              <a:t>Have clear goals and expectations</a:t>
            </a:r>
          </a:p>
          <a:p>
            <a:r>
              <a:rPr lang="en-CA" dirty="0"/>
              <a:t>Be realistic about goals</a:t>
            </a:r>
          </a:p>
          <a:p>
            <a:r>
              <a:rPr lang="en-CA" dirty="0"/>
              <a:t>Create a schedule</a:t>
            </a:r>
          </a:p>
          <a:p>
            <a:r>
              <a:rPr lang="en-CA" dirty="0"/>
              <a:t>Use digital documents</a:t>
            </a:r>
          </a:p>
          <a:p>
            <a:r>
              <a:rPr lang="en-CA" dirty="0"/>
              <a:t>Match new employees with a coach or mentor</a:t>
            </a:r>
          </a:p>
          <a:p>
            <a:r>
              <a:rPr lang="en-CA" dirty="0"/>
              <a:t>After onboarding training </a:t>
            </a:r>
          </a:p>
        </p:txBody>
      </p:sp>
      <p:pic>
        <p:nvPicPr>
          <p:cNvPr id="5" name="Picture 4">
            <a:extLst>
              <a:ext uri="{FF2B5EF4-FFF2-40B4-BE49-F238E27FC236}">
                <a16:creationId xmlns:a16="http://schemas.microsoft.com/office/drawing/2014/main" id="{9673AA58-6436-48AE-AE59-A243EF6C0B94}"/>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5021" y="1329266"/>
            <a:ext cx="3740380" cy="2100262"/>
          </a:xfrm>
          <a:prstGeom prst="rect">
            <a:avLst/>
          </a:prstGeom>
        </p:spPr>
      </p:pic>
      <p:sp>
        <p:nvSpPr>
          <p:cNvPr id="6" name="TextBox 5">
            <a:extLst>
              <a:ext uri="{FF2B5EF4-FFF2-40B4-BE49-F238E27FC236}">
                <a16:creationId xmlns:a16="http://schemas.microsoft.com/office/drawing/2014/main" id="{62CD85E9-68F8-4C47-809D-28010AFF3EFF}"/>
              </a:ext>
            </a:extLst>
          </p:cNvPr>
          <p:cNvSpPr txBox="1"/>
          <p:nvPr/>
        </p:nvSpPr>
        <p:spPr>
          <a:xfrm>
            <a:off x="5250921" y="3516084"/>
            <a:ext cx="3664480" cy="230832"/>
          </a:xfrm>
          <a:prstGeom prst="rect">
            <a:avLst/>
          </a:prstGeom>
          <a:noFill/>
        </p:spPr>
        <p:txBody>
          <a:bodyPr wrap="square" rtlCol="0">
            <a:spAutoFit/>
          </a:bodyPr>
          <a:lstStyle/>
          <a:p>
            <a:r>
              <a:rPr lang="en-CA" sz="900" dirty="0">
                <a:hlinkClick r:id="rId3" tooltip="https://www.hrconnect.cl/atraccion/beneficios-y-consejos-para-perfeccionar-el-onboarding-de-tu-organizacion/"/>
              </a:rPr>
              <a:t>This Photo</a:t>
            </a:r>
            <a:r>
              <a:rPr lang="en-CA" sz="900" dirty="0"/>
              <a:t> by Unknown Author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380449426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schemas.microsoft.com/office/2006/documentManagement/types"/>
    <ds:schemaRef ds:uri="http://schemas.microsoft.com/office/2006/metadata/properties"/>
    <ds:schemaRef ds:uri="http://www.w3.org/XML/1998/namespace"/>
    <ds:schemaRef ds:uri="994b5876-6cd9-4c79-8e46-d4c16b01c114"/>
    <ds:schemaRef ds:uri="http://schemas.openxmlformats.org/package/2006/metadata/core-properties"/>
    <ds:schemaRef ds:uri="http://purl.org/dc/elements/1.1/"/>
    <ds:schemaRef ds:uri="http://purl.org/dc/dcmitype/"/>
    <ds:schemaRef ds:uri="http://schemas.microsoft.com/office/infopath/2007/PartnerControls"/>
    <ds:schemaRef ds:uri="2a2e7db6-e305-423f-94e6-8efd5e6fa176"/>
    <ds:schemaRef ds:uri="http://purl.org/dc/terms/"/>
  </ds:schemaRefs>
</ds:datastoreItem>
</file>

<file path=docProps/app.xml><?xml version="1.0" encoding="utf-8"?>
<Properties xmlns="http://schemas.openxmlformats.org/officeDocument/2006/extended-properties" xmlns:vt="http://schemas.openxmlformats.org/officeDocument/2006/docPropsVTypes">
  <Template>Geometric</Template>
  <TotalTime>2004</TotalTime>
  <Words>3105</Words>
  <PresentationFormat>On-screen Show (16:9)</PresentationFormat>
  <Paragraphs>219</Paragraphs>
  <Slides>30</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Calibri Light</vt:lpstr>
      <vt:lpstr>Roboto</vt:lpstr>
      <vt:lpstr>Arial</vt:lpstr>
      <vt:lpstr>Calibri</vt:lpstr>
      <vt:lpstr>Geometric</vt:lpstr>
      <vt:lpstr>Custom Design</vt:lpstr>
      <vt:lpstr>Human Resources Management: Competencies for HR Professionals​</vt:lpstr>
      <vt:lpstr>Learning Outcomes</vt:lpstr>
      <vt:lpstr>6.1 Learning Culture </vt:lpstr>
      <vt:lpstr>6.1 Learning Culture Competency </vt:lpstr>
      <vt:lpstr>6.2 Employee Training and Development I</vt:lpstr>
      <vt:lpstr>6.2 Employee Training and Development II</vt:lpstr>
      <vt:lpstr>6.2 Employee Orientation or Onboarding </vt:lpstr>
      <vt:lpstr>6.2 Employee Training and Development</vt:lpstr>
      <vt:lpstr>6.3 Onboarding Steps for New Employees</vt:lpstr>
      <vt:lpstr>6.4 Training Framework</vt:lpstr>
      <vt:lpstr>6.4 Needs Assessment</vt:lpstr>
      <vt:lpstr>6.4 Learning Objectives</vt:lpstr>
      <vt:lpstr>6.4 Learning Principles</vt:lpstr>
      <vt:lpstr>6.4 Other Training Development Considerations </vt:lpstr>
      <vt:lpstr>6.4 Learning Priorities Competencies</vt:lpstr>
      <vt:lpstr>6.5 On-the-Job Training</vt:lpstr>
      <vt:lpstr>6.5 Mentoring and Coaching Competencies </vt:lpstr>
      <vt:lpstr>6.5 Off-the-Job Training</vt:lpstr>
      <vt:lpstr>6.6 Web Based Learning</vt:lpstr>
      <vt:lpstr>6.7 Provision of Continuing Development Opportunities Competencies </vt:lpstr>
      <vt:lpstr>6.7 Employee Development</vt:lpstr>
      <vt:lpstr>6.7 Learning and Development Program Implementation Competencies  </vt:lpstr>
      <vt:lpstr>6.7 High Potential Programs (Leadership Development) </vt:lpstr>
      <vt:lpstr>6.7 Leadership Development Competency   </vt:lpstr>
      <vt:lpstr>6.8 Career Development</vt:lpstr>
      <vt:lpstr>6.9 Learning and Development Priorities Evaluation Competencies    </vt:lpstr>
      <vt:lpstr>6.9 Measuring Training Effectiveness</vt:lpstr>
      <vt:lpstr>6.9 Learning Priorities Competencies     </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Training and Development</dc:title>
  <dc:subject>HRM</dc:subject>
  <cp:lastPrinted>2021-10-24T15:39:03Z</cp:lastPrinted>
  <dcterms:created xsi:type="dcterms:W3CDTF">2023-03-17T18:33:04Z</dcterms:created>
  <dcterms:modified xsi:type="dcterms:W3CDTF">2023-12-01T19:57:57Z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