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5"/>
  </p:notesMasterIdLst>
  <p:handoutMasterIdLst>
    <p:handoutMasterId r:id="rId26"/>
  </p:handoutMasterIdLst>
  <p:sldIdLst>
    <p:sldId id="256" r:id="rId6"/>
    <p:sldId id="311" r:id="rId7"/>
    <p:sldId id="312" r:id="rId8"/>
    <p:sldId id="313" r:id="rId9"/>
    <p:sldId id="314" r:id="rId10"/>
    <p:sldId id="325" r:id="rId11"/>
    <p:sldId id="316" r:id="rId12"/>
    <p:sldId id="324" r:id="rId13"/>
    <p:sldId id="326" r:id="rId14"/>
    <p:sldId id="317" r:id="rId15"/>
    <p:sldId id="318" r:id="rId16"/>
    <p:sldId id="319" r:id="rId17"/>
    <p:sldId id="327" r:id="rId18"/>
    <p:sldId id="320" r:id="rId19"/>
    <p:sldId id="321" r:id="rId20"/>
    <p:sldId id="328" r:id="rId21"/>
    <p:sldId id="322" r:id="rId22"/>
    <p:sldId id="323" r:id="rId23"/>
    <p:sldId id="307" r:id="rId24"/>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68" autoAdjust="0"/>
    <p:restoredTop sz="77422" autoAdjust="0"/>
  </p:normalViewPr>
  <p:slideViewPr>
    <p:cSldViewPr snapToGrid="0">
      <p:cViewPr varScale="1">
        <p:scale>
          <a:sx n="85" d="100"/>
          <a:sy n="85" d="100"/>
        </p:scale>
        <p:origin x="902" y="6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8.fntdata"/><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8D9E0F1F-C9F4-CB4E-B206-8F4DFED12E9E}"/>
    <pc:docChg chg="undo custSel addSld delSld modSld sldOrd">
      <pc:chgData name="Armstrong, Robert" userId="5d1a70f8-cd4e-42d2-9722-d99b4b7284a9" providerId="ADAL" clId="{8D9E0F1F-C9F4-CB4E-B206-8F4DFED12E9E}" dt="2023-03-22T16:56:36.121" v="2428" actId="27636"/>
      <pc:docMkLst>
        <pc:docMk/>
      </pc:docMkLst>
      <pc:sldChg chg="modSp mod">
        <pc:chgData name="Armstrong, Robert" userId="5d1a70f8-cd4e-42d2-9722-d99b4b7284a9" providerId="ADAL" clId="{8D9E0F1F-C9F4-CB4E-B206-8F4DFED12E9E}" dt="2023-03-20T19:11:28.478" v="1136" actId="113"/>
        <pc:sldMkLst>
          <pc:docMk/>
          <pc:sldMk cId="0" sldId="256"/>
        </pc:sldMkLst>
        <pc:spChg chg="mod">
          <ac:chgData name="Armstrong, Robert" userId="5d1a70f8-cd4e-42d2-9722-d99b4b7284a9" providerId="ADAL" clId="{8D9E0F1F-C9F4-CB4E-B206-8F4DFED12E9E}" dt="2023-03-20T19:11:28.478" v="1136" actId="113"/>
          <ac:spMkLst>
            <pc:docMk/>
            <pc:sldMk cId="0" sldId="256"/>
            <ac:spMk id="81" creationId="{00000000-0000-0000-0000-000000000000}"/>
          </ac:spMkLst>
        </pc:spChg>
      </pc:sldChg>
      <pc:sldChg chg="del">
        <pc:chgData name="Armstrong, Robert" userId="5d1a70f8-cd4e-42d2-9722-d99b4b7284a9" providerId="ADAL" clId="{8D9E0F1F-C9F4-CB4E-B206-8F4DFED12E9E}" dt="2023-03-20T18:04:43.389" v="40" actId="2696"/>
        <pc:sldMkLst>
          <pc:docMk/>
          <pc:sldMk cId="2087380004" sldId="293"/>
        </pc:sldMkLst>
      </pc:sldChg>
      <pc:sldChg chg="modSp del mod modNotesTx">
        <pc:chgData name="Armstrong, Robert" userId="5d1a70f8-cd4e-42d2-9722-d99b4b7284a9" providerId="ADAL" clId="{8D9E0F1F-C9F4-CB4E-B206-8F4DFED12E9E}" dt="2023-03-20T19:11:39.660" v="1137" actId="2696"/>
        <pc:sldMkLst>
          <pc:docMk/>
          <pc:sldMk cId="3924662730" sldId="295"/>
        </pc:sldMkLst>
        <pc:spChg chg="mod">
          <ac:chgData name="Armstrong, Robert" userId="5d1a70f8-cd4e-42d2-9722-d99b4b7284a9" providerId="ADAL" clId="{8D9E0F1F-C9F4-CB4E-B206-8F4DFED12E9E}" dt="2023-03-20T18:37:02.714" v="323" actId="14100"/>
          <ac:spMkLst>
            <pc:docMk/>
            <pc:sldMk cId="3924662730" sldId="295"/>
            <ac:spMk id="4" creationId="{5F6402A0-8267-6FC4-32C3-85CF6D307337}"/>
          </ac:spMkLst>
        </pc:spChg>
        <pc:spChg chg="mod">
          <ac:chgData name="Armstrong, Robert" userId="5d1a70f8-cd4e-42d2-9722-d99b4b7284a9" providerId="ADAL" clId="{8D9E0F1F-C9F4-CB4E-B206-8F4DFED12E9E}" dt="2023-03-20T18:36:09.349" v="305" actId="20577"/>
          <ac:spMkLst>
            <pc:docMk/>
            <pc:sldMk cId="3924662730" sldId="295"/>
            <ac:spMk id="92" creationId="{00000000-0000-0000-0000-000000000000}"/>
          </ac:spMkLst>
        </pc:spChg>
      </pc:sldChg>
      <pc:sldChg chg="modSp del mod ord">
        <pc:chgData name="Armstrong, Robert" userId="5d1a70f8-cd4e-42d2-9722-d99b4b7284a9" providerId="ADAL" clId="{8D9E0F1F-C9F4-CB4E-B206-8F4DFED12E9E}" dt="2023-03-20T19:11:39.660" v="1137" actId="2696"/>
        <pc:sldMkLst>
          <pc:docMk/>
          <pc:sldMk cId="4101434849" sldId="296"/>
        </pc:sldMkLst>
        <pc:spChg chg="mod">
          <ac:chgData name="Armstrong, Robert" userId="5d1a70f8-cd4e-42d2-9722-d99b4b7284a9" providerId="ADAL" clId="{8D9E0F1F-C9F4-CB4E-B206-8F4DFED12E9E}" dt="2023-03-20T18:09:47.125" v="151" actId="20577"/>
          <ac:spMkLst>
            <pc:docMk/>
            <pc:sldMk cId="4101434849" sldId="296"/>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4158246015" sldId="297"/>
        </pc:sldMkLst>
        <pc:spChg chg="mod">
          <ac:chgData name="Armstrong, Robert" userId="5d1a70f8-cd4e-42d2-9722-d99b4b7284a9" providerId="ADAL" clId="{8D9E0F1F-C9F4-CB4E-B206-8F4DFED12E9E}" dt="2023-03-20T18:46:45.961" v="612" actId="207"/>
          <ac:spMkLst>
            <pc:docMk/>
            <pc:sldMk cId="4158246015" sldId="297"/>
            <ac:spMk id="2" creationId="{127A197D-0A33-5468-750E-F8A9244C1FF4}"/>
          </ac:spMkLst>
        </pc:spChg>
        <pc:spChg chg="mod">
          <ac:chgData name="Armstrong, Robert" userId="5d1a70f8-cd4e-42d2-9722-d99b4b7284a9" providerId="ADAL" clId="{8D9E0F1F-C9F4-CB4E-B206-8F4DFED12E9E}" dt="2023-03-20T18:10:03.693" v="155" actId="20577"/>
          <ac:spMkLst>
            <pc:docMk/>
            <pc:sldMk cId="4158246015" sldId="297"/>
            <ac:spMk id="92" creationId="{00000000-0000-0000-0000-000000000000}"/>
          </ac:spMkLst>
        </pc:spChg>
      </pc:sldChg>
      <pc:sldChg chg="del">
        <pc:chgData name="Armstrong, Robert" userId="5d1a70f8-cd4e-42d2-9722-d99b4b7284a9" providerId="ADAL" clId="{8D9E0F1F-C9F4-CB4E-B206-8F4DFED12E9E}" dt="2023-03-20T18:10:35.669" v="157" actId="2696"/>
        <pc:sldMkLst>
          <pc:docMk/>
          <pc:sldMk cId="4025892789" sldId="299"/>
        </pc:sldMkLst>
      </pc:sldChg>
      <pc:sldChg chg="modSp del mod modNotesTx">
        <pc:chgData name="Armstrong, Robert" userId="5d1a70f8-cd4e-42d2-9722-d99b4b7284a9" providerId="ADAL" clId="{8D9E0F1F-C9F4-CB4E-B206-8F4DFED12E9E}" dt="2023-03-20T19:11:39.660" v="1137" actId="2696"/>
        <pc:sldMkLst>
          <pc:docMk/>
          <pc:sldMk cId="4256783215" sldId="300"/>
        </pc:sldMkLst>
        <pc:spChg chg="mod">
          <ac:chgData name="Armstrong, Robert" userId="5d1a70f8-cd4e-42d2-9722-d99b4b7284a9" providerId="ADAL" clId="{8D9E0F1F-C9F4-CB4E-B206-8F4DFED12E9E}" dt="2023-03-20T18:27:49.808" v="228" actId="12"/>
          <ac:spMkLst>
            <pc:docMk/>
            <pc:sldMk cId="4256783215" sldId="300"/>
            <ac:spMk id="4" creationId="{5F6402A0-8267-6FC4-32C3-85CF6D307337}"/>
          </ac:spMkLst>
        </pc:spChg>
        <pc:spChg chg="mod">
          <ac:chgData name="Armstrong, Robert" userId="5d1a70f8-cd4e-42d2-9722-d99b4b7284a9" providerId="ADAL" clId="{8D9E0F1F-C9F4-CB4E-B206-8F4DFED12E9E}" dt="2023-03-20T18:10:58.903" v="187" actId="20577"/>
          <ac:spMkLst>
            <pc:docMk/>
            <pc:sldMk cId="4256783215" sldId="300"/>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1136189627" sldId="301"/>
        </pc:sldMkLst>
        <pc:spChg chg="mod">
          <ac:chgData name="Armstrong, Robert" userId="5d1a70f8-cd4e-42d2-9722-d99b4b7284a9" providerId="ADAL" clId="{8D9E0F1F-C9F4-CB4E-B206-8F4DFED12E9E}" dt="2023-03-20T18:29:40.969" v="241" actId="12"/>
          <ac:spMkLst>
            <pc:docMk/>
            <pc:sldMk cId="1136189627" sldId="301"/>
            <ac:spMk id="4" creationId="{5F6402A0-8267-6FC4-32C3-85CF6D307337}"/>
          </ac:spMkLst>
        </pc:spChg>
      </pc:sldChg>
      <pc:sldChg chg="modSp del mod modNotesTx">
        <pc:chgData name="Armstrong, Robert" userId="5d1a70f8-cd4e-42d2-9722-d99b4b7284a9" providerId="ADAL" clId="{8D9E0F1F-C9F4-CB4E-B206-8F4DFED12E9E}" dt="2023-03-20T19:11:39.660" v="1137" actId="2696"/>
        <pc:sldMkLst>
          <pc:docMk/>
          <pc:sldMk cId="605843077" sldId="302"/>
        </pc:sldMkLst>
        <pc:spChg chg="mod">
          <ac:chgData name="Armstrong, Robert" userId="5d1a70f8-cd4e-42d2-9722-d99b4b7284a9" providerId="ADAL" clId="{8D9E0F1F-C9F4-CB4E-B206-8F4DFED12E9E}" dt="2023-03-20T18:31:55.154" v="267" actId="255"/>
          <ac:spMkLst>
            <pc:docMk/>
            <pc:sldMk cId="605843077" sldId="302"/>
            <ac:spMk id="4" creationId="{5F6402A0-8267-6FC4-32C3-85CF6D307337}"/>
          </ac:spMkLst>
        </pc:spChg>
        <pc:spChg chg="mod">
          <ac:chgData name="Armstrong, Robert" userId="5d1a70f8-cd4e-42d2-9722-d99b4b7284a9" providerId="ADAL" clId="{8D9E0F1F-C9F4-CB4E-B206-8F4DFED12E9E}" dt="2023-03-20T18:32:02.189" v="271" actId="20577"/>
          <ac:spMkLst>
            <pc:docMk/>
            <pc:sldMk cId="605843077" sldId="302"/>
            <ac:spMk id="92" creationId="{00000000-0000-0000-0000-000000000000}"/>
          </ac:spMkLst>
        </pc:spChg>
      </pc:sldChg>
      <pc:sldChg chg="modSp del mod modNotesTx">
        <pc:chgData name="Armstrong, Robert" userId="5d1a70f8-cd4e-42d2-9722-d99b4b7284a9" providerId="ADAL" clId="{8D9E0F1F-C9F4-CB4E-B206-8F4DFED12E9E}" dt="2023-03-20T19:11:39.660" v="1137" actId="2696"/>
        <pc:sldMkLst>
          <pc:docMk/>
          <pc:sldMk cId="3972408124" sldId="303"/>
        </pc:sldMkLst>
        <pc:spChg chg="mod">
          <ac:chgData name="Armstrong, Robert" userId="5d1a70f8-cd4e-42d2-9722-d99b4b7284a9" providerId="ADAL" clId="{8D9E0F1F-C9F4-CB4E-B206-8F4DFED12E9E}" dt="2023-03-20T18:34:46.171" v="295" actId="14100"/>
          <ac:spMkLst>
            <pc:docMk/>
            <pc:sldMk cId="3972408124" sldId="303"/>
            <ac:spMk id="4" creationId="{5F6402A0-8267-6FC4-32C3-85CF6D307337}"/>
          </ac:spMkLst>
        </pc:spChg>
        <pc:spChg chg="mod">
          <ac:chgData name="Armstrong, Robert" userId="5d1a70f8-cd4e-42d2-9722-d99b4b7284a9" providerId="ADAL" clId="{8D9E0F1F-C9F4-CB4E-B206-8F4DFED12E9E}" dt="2023-03-20T18:34:49.349" v="299" actId="20577"/>
          <ac:spMkLst>
            <pc:docMk/>
            <pc:sldMk cId="3972408124" sldId="303"/>
            <ac:spMk id="92" creationId="{00000000-0000-0000-0000-000000000000}"/>
          </ac:spMkLst>
        </pc:spChg>
      </pc:sldChg>
      <pc:sldChg chg="modSp mod">
        <pc:chgData name="Armstrong, Robert" userId="5d1a70f8-cd4e-42d2-9722-d99b4b7284a9" providerId="ADAL" clId="{8D9E0F1F-C9F4-CB4E-B206-8F4DFED12E9E}" dt="2023-03-22T16:56:36.121" v="2428" actId="27636"/>
        <pc:sldMkLst>
          <pc:docMk/>
          <pc:sldMk cId="1115321632" sldId="307"/>
        </pc:sldMkLst>
        <pc:spChg chg="mod">
          <ac:chgData name="Armstrong, Robert" userId="5d1a70f8-cd4e-42d2-9722-d99b4b7284a9" providerId="ADAL" clId="{8D9E0F1F-C9F4-CB4E-B206-8F4DFED12E9E}" dt="2023-03-22T16:56:36.121" v="2428" actId="27636"/>
          <ac:spMkLst>
            <pc:docMk/>
            <pc:sldMk cId="1115321632" sldId="307"/>
            <ac:spMk id="4" creationId="{D3AB1A63-EEF7-D6E0-D20B-1F01701EECE5}"/>
          </ac:spMkLst>
        </pc:spChg>
      </pc:sldChg>
      <pc:sldChg chg="del">
        <pc:chgData name="Armstrong, Robert" userId="5d1a70f8-cd4e-42d2-9722-d99b4b7284a9" providerId="ADAL" clId="{8D9E0F1F-C9F4-CB4E-B206-8F4DFED12E9E}" dt="2023-03-20T18:10:20.432" v="156" actId="2696"/>
        <pc:sldMkLst>
          <pc:docMk/>
          <pc:sldMk cId="3183374187" sldId="308"/>
        </pc:sldMkLst>
      </pc:sldChg>
      <pc:sldChg chg="modSp del mod">
        <pc:chgData name="Armstrong, Robert" userId="5d1a70f8-cd4e-42d2-9722-d99b4b7284a9" providerId="ADAL" clId="{8D9E0F1F-C9F4-CB4E-B206-8F4DFED12E9E}" dt="2023-03-20T18:06:32.082" v="75" actId="2696"/>
        <pc:sldMkLst>
          <pc:docMk/>
          <pc:sldMk cId="3671696120" sldId="309"/>
        </pc:sldMkLst>
        <pc:spChg chg="mod">
          <ac:chgData name="Armstrong, Robert" userId="5d1a70f8-cd4e-42d2-9722-d99b4b7284a9" providerId="ADAL" clId="{8D9E0F1F-C9F4-CB4E-B206-8F4DFED12E9E}" dt="2023-03-20T18:05:52.089" v="63" actId="21"/>
          <ac:spMkLst>
            <pc:docMk/>
            <pc:sldMk cId="3671696120" sldId="309"/>
            <ac:spMk id="4" creationId="{CFABC63E-EC78-2DCC-5E8C-64BEB2831A51}"/>
          </ac:spMkLst>
        </pc:spChg>
      </pc:sldChg>
      <pc:sldChg chg="modSp del mod">
        <pc:chgData name="Armstrong, Robert" userId="5d1a70f8-cd4e-42d2-9722-d99b4b7284a9" providerId="ADAL" clId="{8D9E0F1F-C9F4-CB4E-B206-8F4DFED12E9E}" dt="2023-03-20T18:11:16.920" v="194" actId="2696"/>
        <pc:sldMkLst>
          <pc:docMk/>
          <pc:sldMk cId="2473955369" sldId="310"/>
        </pc:sldMkLst>
        <pc:spChg chg="mod">
          <ac:chgData name="Armstrong, Robert" userId="5d1a70f8-cd4e-42d2-9722-d99b4b7284a9" providerId="ADAL" clId="{8D9E0F1F-C9F4-CB4E-B206-8F4DFED12E9E}" dt="2023-03-20T18:11:11.324" v="192" actId="27636"/>
          <ac:spMkLst>
            <pc:docMk/>
            <pc:sldMk cId="2473955369" sldId="310"/>
            <ac:spMk id="3" creationId="{CB5A83FC-5DD0-4D8B-B20B-65DEF018298E}"/>
          </ac:spMkLst>
        </pc:spChg>
      </pc:sldChg>
      <pc:sldChg chg="modSp mod">
        <pc:chgData name="Armstrong, Robert" userId="5d1a70f8-cd4e-42d2-9722-d99b4b7284a9" providerId="ADAL" clId="{8D9E0F1F-C9F4-CB4E-B206-8F4DFED12E9E}" dt="2023-03-20T19:35:08.106" v="1538" actId="20577"/>
        <pc:sldMkLst>
          <pc:docMk/>
          <pc:sldMk cId="2368022473" sldId="311"/>
        </pc:sldMkLst>
        <pc:spChg chg="mod">
          <ac:chgData name="Armstrong, Robert" userId="5d1a70f8-cd4e-42d2-9722-d99b4b7284a9" providerId="ADAL" clId="{8D9E0F1F-C9F4-CB4E-B206-8F4DFED12E9E}" dt="2023-03-20T19:12:35.172" v="1157" actId="1076"/>
          <ac:spMkLst>
            <pc:docMk/>
            <pc:sldMk cId="2368022473" sldId="311"/>
            <ac:spMk id="2" creationId="{46A6DE9F-22FC-41F4-BCC8-E24AD731A394}"/>
          </ac:spMkLst>
        </pc:spChg>
        <pc:spChg chg="mod">
          <ac:chgData name="Armstrong, Robert" userId="5d1a70f8-cd4e-42d2-9722-d99b4b7284a9" providerId="ADAL" clId="{8D9E0F1F-C9F4-CB4E-B206-8F4DFED12E9E}" dt="2023-03-20T19:35:08.106" v="1538" actId="20577"/>
          <ac:spMkLst>
            <pc:docMk/>
            <pc:sldMk cId="2368022473" sldId="311"/>
            <ac:spMk id="3" creationId="{AEE13E09-62A1-49F4-8B00-EB7D1C56CEF9}"/>
          </ac:spMkLst>
        </pc:spChg>
      </pc:sldChg>
      <pc:sldChg chg="addSp delSp modSp mod modNotes modNotesTx">
        <pc:chgData name="Armstrong, Robert" userId="5d1a70f8-cd4e-42d2-9722-d99b4b7284a9" providerId="ADAL" clId="{8D9E0F1F-C9F4-CB4E-B206-8F4DFED12E9E}" dt="2023-03-20T19:22:54.529" v="1335" actId="2711"/>
        <pc:sldMkLst>
          <pc:docMk/>
          <pc:sldMk cId="3308971869" sldId="312"/>
        </pc:sldMkLst>
        <pc:spChg chg="mod">
          <ac:chgData name="Armstrong, Robert" userId="5d1a70f8-cd4e-42d2-9722-d99b4b7284a9" providerId="ADAL" clId="{8D9E0F1F-C9F4-CB4E-B206-8F4DFED12E9E}" dt="2023-03-20T19:13:50.789" v="1181" actId="255"/>
          <ac:spMkLst>
            <pc:docMk/>
            <pc:sldMk cId="3308971869" sldId="312"/>
            <ac:spMk id="2" creationId="{882B99AE-1A77-77EC-DBB8-6840FA564DDB}"/>
          </ac:spMkLst>
        </pc:spChg>
        <pc:spChg chg="mod">
          <ac:chgData name="Armstrong, Robert" userId="5d1a70f8-cd4e-42d2-9722-d99b4b7284a9" providerId="ADAL" clId="{8D9E0F1F-C9F4-CB4E-B206-8F4DFED12E9E}" dt="2023-03-20T19:18:48.084" v="1251" actId="113"/>
          <ac:spMkLst>
            <pc:docMk/>
            <pc:sldMk cId="3308971869" sldId="312"/>
            <ac:spMk id="3" creationId="{5182EB98-ECCC-1482-32E7-B7142440BF36}"/>
          </ac:spMkLst>
        </pc:spChg>
        <pc:spChg chg="add del mod">
          <ac:chgData name="Armstrong, Robert" userId="5d1a70f8-cd4e-42d2-9722-d99b4b7284a9" providerId="ADAL" clId="{8D9E0F1F-C9F4-CB4E-B206-8F4DFED12E9E}" dt="2023-03-20T19:16:31.860" v="1194" actId="478"/>
          <ac:spMkLst>
            <pc:docMk/>
            <pc:sldMk cId="3308971869" sldId="312"/>
            <ac:spMk id="4" creationId="{9C45CF5D-2EF1-2EEB-DDF1-BC1530075FBA}"/>
          </ac:spMkLst>
        </pc:spChg>
        <pc:graphicFrameChg chg="add mod">
          <ac:chgData name="Armstrong, Robert" userId="5d1a70f8-cd4e-42d2-9722-d99b4b7284a9" providerId="ADAL" clId="{8D9E0F1F-C9F4-CB4E-B206-8F4DFED12E9E}" dt="2023-03-20T19:18:55.829" v="1254"/>
          <ac:graphicFrameMkLst>
            <pc:docMk/>
            <pc:sldMk cId="3308971869" sldId="312"/>
            <ac:graphicFrameMk id="5" creationId="{28346C2D-2280-8D40-5C67-57C0E0E3170E}"/>
          </ac:graphicFrameMkLst>
        </pc:graphicFrameChg>
      </pc:sldChg>
      <pc:sldChg chg="modSp del mod">
        <pc:chgData name="Armstrong, Robert" userId="5d1a70f8-cd4e-42d2-9722-d99b4b7284a9" providerId="ADAL" clId="{8D9E0F1F-C9F4-CB4E-B206-8F4DFED12E9E}" dt="2023-03-20T19:11:39.660" v="1137" actId="2696"/>
        <pc:sldMkLst>
          <pc:docMk/>
          <pc:sldMk cId="60083762" sldId="313"/>
        </pc:sldMkLst>
        <pc:spChg chg="mod">
          <ac:chgData name="Armstrong, Robert" userId="5d1a70f8-cd4e-42d2-9722-d99b4b7284a9" providerId="ADAL" clId="{8D9E0F1F-C9F4-CB4E-B206-8F4DFED12E9E}" dt="2023-03-20T19:05:55.092" v="1120" actId="1076"/>
          <ac:spMkLst>
            <pc:docMk/>
            <pc:sldMk cId="60083762" sldId="313"/>
            <ac:spMk id="2" creationId="{882B99AE-1A77-77EC-DBB8-6840FA564DDB}"/>
          </ac:spMkLst>
        </pc:spChg>
        <pc:spChg chg="mod">
          <ac:chgData name="Armstrong, Robert" userId="5d1a70f8-cd4e-42d2-9722-d99b4b7284a9" providerId="ADAL" clId="{8D9E0F1F-C9F4-CB4E-B206-8F4DFED12E9E}" dt="2023-03-20T18:03:46.698" v="31" actId="1076"/>
          <ac:spMkLst>
            <pc:docMk/>
            <pc:sldMk cId="60083762" sldId="313"/>
            <ac:spMk id="3" creationId="{5182EB98-ECCC-1482-32E7-B7142440BF36}"/>
          </ac:spMkLst>
        </pc:spChg>
        <pc:graphicFrameChg chg="mod">
          <ac:chgData name="Armstrong, Robert" userId="5d1a70f8-cd4e-42d2-9722-d99b4b7284a9" providerId="ADAL" clId="{8D9E0F1F-C9F4-CB4E-B206-8F4DFED12E9E}" dt="2023-03-20T18:03:43.251" v="30" actId="1076"/>
          <ac:graphicFrameMkLst>
            <pc:docMk/>
            <pc:sldMk cId="60083762" sldId="313"/>
            <ac:graphicFrameMk id="5" creationId="{6372BA6C-6B83-0CD2-D619-8CFD4E31C412}"/>
          </ac:graphicFrameMkLst>
        </pc:graphicFrameChg>
      </pc:sldChg>
      <pc:sldChg chg="addSp delSp modSp add mod modNotesTx">
        <pc:chgData name="Armstrong, Robert" userId="5d1a70f8-cd4e-42d2-9722-d99b4b7284a9" providerId="ADAL" clId="{8D9E0F1F-C9F4-CB4E-B206-8F4DFED12E9E}" dt="2023-03-20T19:40:18.055" v="1707" actId="2711"/>
        <pc:sldMkLst>
          <pc:docMk/>
          <pc:sldMk cId="872564539" sldId="313"/>
        </pc:sldMkLst>
        <pc:spChg chg="mod">
          <ac:chgData name="Armstrong, Robert" userId="5d1a70f8-cd4e-42d2-9722-d99b4b7284a9" providerId="ADAL" clId="{8D9E0F1F-C9F4-CB4E-B206-8F4DFED12E9E}" dt="2023-03-20T19:29:19.424" v="1384" actId="255"/>
          <ac:spMkLst>
            <pc:docMk/>
            <pc:sldMk cId="872564539" sldId="313"/>
            <ac:spMk id="2" creationId="{882B99AE-1A77-77EC-DBB8-6840FA564DDB}"/>
          </ac:spMkLst>
        </pc:spChg>
        <pc:spChg chg="del">
          <ac:chgData name="Armstrong, Robert" userId="5d1a70f8-cd4e-42d2-9722-d99b4b7284a9" providerId="ADAL" clId="{8D9E0F1F-C9F4-CB4E-B206-8F4DFED12E9E}" dt="2023-03-20T19:23:31.700" v="1346" actId="478"/>
          <ac:spMkLst>
            <pc:docMk/>
            <pc:sldMk cId="872564539" sldId="313"/>
            <ac:spMk id="3" creationId="{5182EB98-ECCC-1482-32E7-B7142440BF36}"/>
          </ac:spMkLst>
        </pc:spChg>
        <pc:spChg chg="add del mod">
          <ac:chgData name="Armstrong, Robert" userId="5d1a70f8-cd4e-42d2-9722-d99b4b7284a9" providerId="ADAL" clId="{8D9E0F1F-C9F4-CB4E-B206-8F4DFED12E9E}" dt="2023-03-20T19:23:34.005" v="1347" actId="478"/>
          <ac:spMkLst>
            <pc:docMk/>
            <pc:sldMk cId="872564539" sldId="313"/>
            <ac:spMk id="6" creationId="{B3355D5C-0BD3-231E-6DFC-F1204BF8B265}"/>
          </ac:spMkLst>
        </pc:spChg>
        <pc:spChg chg="add mod">
          <ac:chgData name="Armstrong, Robert" userId="5d1a70f8-cd4e-42d2-9722-d99b4b7284a9" providerId="ADAL" clId="{8D9E0F1F-C9F4-CB4E-B206-8F4DFED12E9E}" dt="2023-03-20T19:30:14.044" v="1400" actId="27636"/>
          <ac:spMkLst>
            <pc:docMk/>
            <pc:sldMk cId="872564539" sldId="313"/>
            <ac:spMk id="7" creationId="{6E18CC4B-6AED-8390-9797-D60F8D65C23E}"/>
          </ac:spMkLst>
        </pc:spChg>
        <pc:spChg chg="add mod">
          <ac:chgData name="Armstrong, Robert" userId="5d1a70f8-cd4e-42d2-9722-d99b4b7284a9" providerId="ADAL" clId="{8D9E0F1F-C9F4-CB4E-B206-8F4DFED12E9E}" dt="2023-03-20T19:29:42.651" v="1391" actId="164"/>
          <ac:spMkLst>
            <pc:docMk/>
            <pc:sldMk cId="872564539" sldId="313"/>
            <ac:spMk id="8" creationId="{944EA60C-1E83-B000-3B5D-147BC8B1D7B8}"/>
          </ac:spMkLst>
        </pc:spChg>
        <pc:spChg chg="add del mod">
          <ac:chgData name="Armstrong, Robert" userId="5d1a70f8-cd4e-42d2-9722-d99b4b7284a9" providerId="ADAL" clId="{8D9E0F1F-C9F4-CB4E-B206-8F4DFED12E9E}" dt="2023-03-20T19:29:34.376" v="1390" actId="767"/>
          <ac:spMkLst>
            <pc:docMk/>
            <pc:sldMk cId="872564539" sldId="313"/>
            <ac:spMk id="10" creationId="{48696BFB-5D5B-C425-F024-96C04D8F94C9}"/>
          </ac:spMkLst>
        </pc:spChg>
        <pc:grpChg chg="add mod">
          <ac:chgData name="Armstrong, Robert" userId="5d1a70f8-cd4e-42d2-9722-d99b4b7284a9" providerId="ADAL" clId="{8D9E0F1F-C9F4-CB4E-B206-8F4DFED12E9E}" dt="2023-03-20T19:29:54.512" v="1393" actId="1076"/>
          <ac:grpSpMkLst>
            <pc:docMk/>
            <pc:sldMk cId="872564539" sldId="313"/>
            <ac:grpSpMk id="11" creationId="{9AC59D53-C4BE-05A4-7A0F-3016A4D5BDCC}"/>
          </ac:grpSpMkLst>
        </pc:grpChg>
        <pc:graphicFrameChg chg="del">
          <ac:chgData name="Armstrong, Robert" userId="5d1a70f8-cd4e-42d2-9722-d99b4b7284a9" providerId="ADAL" clId="{8D9E0F1F-C9F4-CB4E-B206-8F4DFED12E9E}" dt="2023-03-20T19:23:29.209" v="1345" actId="478"/>
          <ac:graphicFrameMkLst>
            <pc:docMk/>
            <pc:sldMk cId="872564539" sldId="313"/>
            <ac:graphicFrameMk id="5" creationId="{28346C2D-2280-8D40-5C67-57C0E0E3170E}"/>
          </ac:graphicFrameMkLst>
        </pc:graphicFrameChg>
        <pc:graphicFrameChg chg="add mod">
          <ac:chgData name="Armstrong, Robert" userId="5d1a70f8-cd4e-42d2-9722-d99b4b7284a9" providerId="ADAL" clId="{8D9E0F1F-C9F4-CB4E-B206-8F4DFED12E9E}" dt="2023-03-20T19:29:42.651" v="1391" actId="164"/>
          <ac:graphicFrameMkLst>
            <pc:docMk/>
            <pc:sldMk cId="872564539" sldId="313"/>
            <ac:graphicFrameMk id="9" creationId="{85E9BC45-0AEB-5C68-98E6-ECC4A67BDD8A}"/>
          </ac:graphicFrameMkLst>
        </pc:graphicFrameChg>
      </pc:sldChg>
      <pc:sldChg chg="addSp modSp del mod">
        <pc:chgData name="Armstrong, Robert" userId="5d1a70f8-cd4e-42d2-9722-d99b4b7284a9" providerId="ADAL" clId="{8D9E0F1F-C9F4-CB4E-B206-8F4DFED12E9E}" dt="2023-03-20T19:11:39.660" v="1137" actId="2696"/>
        <pc:sldMkLst>
          <pc:docMk/>
          <pc:sldMk cId="1109501770" sldId="314"/>
        </pc:sldMkLst>
        <pc:spChg chg="mod">
          <ac:chgData name="Armstrong, Robert" userId="5d1a70f8-cd4e-42d2-9722-d99b4b7284a9" providerId="ADAL" clId="{8D9E0F1F-C9F4-CB4E-B206-8F4DFED12E9E}" dt="2023-03-20T19:05:12.427" v="1116" actId="1076"/>
          <ac:spMkLst>
            <pc:docMk/>
            <pc:sldMk cId="1109501770" sldId="314"/>
            <ac:spMk id="2" creationId="{1DC33104-0980-E1C7-5C17-CB4E63BD67D0}"/>
          </ac:spMkLst>
        </pc:spChg>
        <pc:spChg chg="mod">
          <ac:chgData name="Armstrong, Robert" userId="5d1a70f8-cd4e-42d2-9722-d99b4b7284a9" providerId="ADAL" clId="{8D9E0F1F-C9F4-CB4E-B206-8F4DFED12E9E}" dt="2023-03-20T18:38:55.085" v="361" actId="27636"/>
          <ac:spMkLst>
            <pc:docMk/>
            <pc:sldMk cId="1109501770" sldId="314"/>
            <ac:spMk id="3" creationId="{CF2EEF6E-5609-B276-FAFE-62755989479A}"/>
          </ac:spMkLst>
        </pc:spChg>
        <pc:spChg chg="add mod">
          <ac:chgData name="Armstrong, Robert" userId="5d1a70f8-cd4e-42d2-9722-d99b4b7284a9" providerId="ADAL" clId="{8D9E0F1F-C9F4-CB4E-B206-8F4DFED12E9E}" dt="2023-03-20T18:46:27.707" v="611" actId="113"/>
          <ac:spMkLst>
            <pc:docMk/>
            <pc:sldMk cId="1109501770" sldId="314"/>
            <ac:spMk id="5" creationId="{E59DD016-39C6-BC8C-5DD8-E01E6F6D4CBD}"/>
          </ac:spMkLst>
        </pc:spChg>
        <pc:graphicFrameChg chg="add mod">
          <ac:chgData name="Armstrong, Robert" userId="5d1a70f8-cd4e-42d2-9722-d99b4b7284a9" providerId="ADAL" clId="{8D9E0F1F-C9F4-CB4E-B206-8F4DFED12E9E}" dt="2023-03-20T18:46:21.105" v="610" actId="13782"/>
          <ac:graphicFrameMkLst>
            <pc:docMk/>
            <pc:sldMk cId="1109501770" sldId="314"/>
            <ac:graphicFrameMk id="4" creationId="{12FB99FB-70F4-2D42-39D1-5A56DE580AA6}"/>
          </ac:graphicFrameMkLst>
        </pc:graphicFrameChg>
        <pc:graphicFrameChg chg="add mod">
          <ac:chgData name="Armstrong, Robert" userId="5d1a70f8-cd4e-42d2-9722-d99b4b7284a9" providerId="ADAL" clId="{8D9E0F1F-C9F4-CB4E-B206-8F4DFED12E9E}" dt="2023-03-20T18:45:33.709" v="607" actId="12788"/>
          <ac:graphicFrameMkLst>
            <pc:docMk/>
            <pc:sldMk cId="1109501770" sldId="314"/>
            <ac:graphicFrameMk id="6" creationId="{E4541247-D6D5-6D1C-A293-01E90B088B71}"/>
          </ac:graphicFrameMkLst>
        </pc:graphicFrameChg>
      </pc:sldChg>
      <pc:sldChg chg="modSp add mod ord">
        <pc:chgData name="Armstrong, Robert" userId="5d1a70f8-cd4e-42d2-9722-d99b4b7284a9" providerId="ADAL" clId="{8D9E0F1F-C9F4-CB4E-B206-8F4DFED12E9E}" dt="2023-03-20T19:39:57.949" v="1706" actId="1076"/>
        <pc:sldMkLst>
          <pc:docMk/>
          <pc:sldMk cId="3708823602" sldId="314"/>
        </pc:sldMkLst>
        <pc:spChg chg="mod">
          <ac:chgData name="Armstrong, Robert" userId="5d1a70f8-cd4e-42d2-9722-d99b4b7284a9" providerId="ADAL" clId="{8D9E0F1F-C9F4-CB4E-B206-8F4DFED12E9E}" dt="2023-03-20T19:35:47.147" v="1563" actId="20577"/>
          <ac:spMkLst>
            <pc:docMk/>
            <pc:sldMk cId="3708823602" sldId="314"/>
            <ac:spMk id="2" creationId="{46A6DE9F-22FC-41F4-BCC8-E24AD731A394}"/>
          </ac:spMkLst>
        </pc:spChg>
        <pc:spChg chg="mod">
          <ac:chgData name="Armstrong, Robert" userId="5d1a70f8-cd4e-42d2-9722-d99b4b7284a9" providerId="ADAL" clId="{8D9E0F1F-C9F4-CB4E-B206-8F4DFED12E9E}" dt="2023-03-20T19:39:57.949" v="1706" actId="1076"/>
          <ac:spMkLst>
            <pc:docMk/>
            <pc:sldMk cId="3708823602" sldId="314"/>
            <ac:spMk id="3" creationId="{AEE13E09-62A1-49F4-8B00-EB7D1C56CEF9}"/>
          </ac:spMkLst>
        </pc:spChg>
      </pc:sldChg>
      <pc:sldChg chg="modSp add mod ord modNotesTx">
        <pc:chgData name="Armstrong, Robert" userId="5d1a70f8-cd4e-42d2-9722-d99b4b7284a9" providerId="ADAL" clId="{8D9E0F1F-C9F4-CB4E-B206-8F4DFED12E9E}" dt="2023-03-20T19:35:02.689" v="1533" actId="20577"/>
        <pc:sldMkLst>
          <pc:docMk/>
          <pc:sldMk cId="565881216" sldId="315"/>
        </pc:sldMkLst>
        <pc:spChg chg="mod">
          <ac:chgData name="Armstrong, Robert" userId="5d1a70f8-cd4e-42d2-9722-d99b4b7284a9" providerId="ADAL" clId="{8D9E0F1F-C9F4-CB4E-B206-8F4DFED12E9E}" dt="2023-03-20T19:30:40.239" v="1445" actId="20577"/>
          <ac:spMkLst>
            <pc:docMk/>
            <pc:sldMk cId="565881216" sldId="315"/>
            <ac:spMk id="2" creationId="{46A6DE9F-22FC-41F4-BCC8-E24AD731A394}"/>
          </ac:spMkLst>
        </pc:spChg>
        <pc:spChg chg="mod">
          <ac:chgData name="Armstrong, Robert" userId="5d1a70f8-cd4e-42d2-9722-d99b4b7284a9" providerId="ADAL" clId="{8D9E0F1F-C9F4-CB4E-B206-8F4DFED12E9E}" dt="2023-03-20T19:35:02.689" v="1533" actId="20577"/>
          <ac:spMkLst>
            <pc:docMk/>
            <pc:sldMk cId="565881216" sldId="315"/>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1832028199" sldId="315"/>
        </pc:sldMkLst>
        <pc:spChg chg="mod">
          <ac:chgData name="Armstrong, Robert" userId="5d1a70f8-cd4e-42d2-9722-d99b4b7284a9" providerId="ADAL" clId="{8D9E0F1F-C9F4-CB4E-B206-8F4DFED12E9E}" dt="2023-03-20T19:05:23.796" v="1118" actId="1076"/>
          <ac:spMkLst>
            <pc:docMk/>
            <pc:sldMk cId="1832028199" sldId="315"/>
            <ac:spMk id="2" creationId="{882B99AE-1A77-77EC-DBB8-6840FA564DDB}"/>
          </ac:spMkLst>
        </pc:spChg>
        <pc:spChg chg="del">
          <ac:chgData name="Armstrong, Robert" userId="5d1a70f8-cd4e-42d2-9722-d99b4b7284a9" providerId="ADAL" clId="{8D9E0F1F-C9F4-CB4E-B206-8F4DFED12E9E}" dt="2023-03-20T18:04:15.225" v="34" actId="478"/>
          <ac:spMkLst>
            <pc:docMk/>
            <pc:sldMk cId="1832028199" sldId="315"/>
            <ac:spMk id="3" creationId="{5182EB98-ECCC-1482-32E7-B7142440BF36}"/>
          </ac:spMkLst>
        </pc:spChg>
        <pc:spChg chg="add del mod">
          <ac:chgData name="Armstrong, Robert" userId="5d1a70f8-cd4e-42d2-9722-d99b4b7284a9" providerId="ADAL" clId="{8D9E0F1F-C9F4-CB4E-B206-8F4DFED12E9E}" dt="2023-03-20T18:04:17.949" v="35" actId="478"/>
          <ac:spMkLst>
            <pc:docMk/>
            <pc:sldMk cId="1832028199" sldId="315"/>
            <ac:spMk id="6" creationId="{6BA5E0D2-23F4-F335-3C91-05126A502981}"/>
          </ac:spMkLst>
        </pc:spChg>
        <pc:graphicFrameChg chg="del mod">
          <ac:chgData name="Armstrong, Robert" userId="5d1a70f8-cd4e-42d2-9722-d99b4b7284a9" providerId="ADAL" clId="{8D9E0F1F-C9F4-CB4E-B206-8F4DFED12E9E}" dt="2023-03-20T18:04:21.928" v="37" actId="478"/>
          <ac:graphicFrameMkLst>
            <pc:docMk/>
            <pc:sldMk cId="1832028199" sldId="315"/>
            <ac:graphicFrameMk id="5" creationId="{6372BA6C-6B83-0CD2-D619-8CFD4E31C412}"/>
          </ac:graphicFrameMkLst>
        </pc:graphicFrameChg>
        <pc:graphicFrameChg chg="add mod">
          <ac:chgData name="Armstrong, Robert" userId="5d1a70f8-cd4e-42d2-9722-d99b4b7284a9" providerId="ADAL" clId="{8D9E0F1F-C9F4-CB4E-B206-8F4DFED12E9E}" dt="2023-03-20T18:04:35.182" v="39" actId="1076"/>
          <ac:graphicFrameMkLst>
            <pc:docMk/>
            <pc:sldMk cId="1832028199" sldId="315"/>
            <ac:graphicFrameMk id="7" creationId="{D9AA83F9-B46B-928B-7240-05BBBBCCE5A2}"/>
          </ac:graphicFrameMkLst>
        </pc:graphicFrameChg>
      </pc:sldChg>
      <pc:sldChg chg="modSp add del mod modNotesTx">
        <pc:chgData name="Armstrong, Robert" userId="5d1a70f8-cd4e-42d2-9722-d99b4b7284a9" providerId="ADAL" clId="{8D9E0F1F-C9F4-CB4E-B206-8F4DFED12E9E}" dt="2023-03-20T19:11:39.660" v="1137" actId="2696"/>
        <pc:sldMkLst>
          <pc:docMk/>
          <pc:sldMk cId="1646006136" sldId="316"/>
        </pc:sldMkLst>
        <pc:spChg chg="mod">
          <ac:chgData name="Armstrong, Robert" userId="5d1a70f8-cd4e-42d2-9722-d99b4b7284a9" providerId="ADAL" clId="{8D9E0F1F-C9F4-CB4E-B206-8F4DFED12E9E}" dt="2023-03-20T18:28:10.393" v="238" actId="20577"/>
          <ac:spMkLst>
            <pc:docMk/>
            <pc:sldMk cId="1646006136" sldId="316"/>
            <ac:spMk id="4" creationId="{5F6402A0-8267-6FC4-32C3-85CF6D307337}"/>
          </ac:spMkLst>
        </pc:spChg>
      </pc:sldChg>
      <pc:sldChg chg="modSp add mod ord modNotesTx">
        <pc:chgData name="Armstrong, Robert" userId="5d1a70f8-cd4e-42d2-9722-d99b4b7284a9" providerId="ADAL" clId="{8D9E0F1F-C9F4-CB4E-B206-8F4DFED12E9E}" dt="2023-03-20T19:34:55.044" v="1528" actId="20577"/>
        <pc:sldMkLst>
          <pc:docMk/>
          <pc:sldMk cId="2489330298" sldId="316"/>
        </pc:sldMkLst>
        <pc:spChg chg="mod">
          <ac:chgData name="Armstrong, Robert" userId="5d1a70f8-cd4e-42d2-9722-d99b4b7284a9" providerId="ADAL" clId="{8D9E0F1F-C9F4-CB4E-B206-8F4DFED12E9E}" dt="2023-03-20T19:34:03.160" v="1510" actId="20577"/>
          <ac:spMkLst>
            <pc:docMk/>
            <pc:sldMk cId="2489330298" sldId="316"/>
            <ac:spMk id="2" creationId="{46A6DE9F-22FC-41F4-BCC8-E24AD731A394}"/>
          </ac:spMkLst>
        </pc:spChg>
        <pc:spChg chg="mod">
          <ac:chgData name="Armstrong, Robert" userId="5d1a70f8-cd4e-42d2-9722-d99b4b7284a9" providerId="ADAL" clId="{8D9E0F1F-C9F4-CB4E-B206-8F4DFED12E9E}" dt="2023-03-20T19:34:55.044" v="1528" actId="20577"/>
          <ac:spMkLst>
            <pc:docMk/>
            <pc:sldMk cId="2489330298" sldId="316"/>
            <ac:spMk id="3" creationId="{AEE13E09-62A1-49F4-8B00-EB7D1C56CEF9}"/>
          </ac:spMkLst>
        </pc:spChg>
      </pc:sldChg>
      <pc:sldChg chg="modSp add mod">
        <pc:chgData name="Armstrong, Robert" userId="5d1a70f8-cd4e-42d2-9722-d99b4b7284a9" providerId="ADAL" clId="{8D9E0F1F-C9F4-CB4E-B206-8F4DFED12E9E}" dt="2023-03-22T16:18:48.372" v="2222" actId="14100"/>
        <pc:sldMkLst>
          <pc:docMk/>
          <pc:sldMk cId="112328350" sldId="317"/>
        </pc:sldMkLst>
        <pc:spChg chg="mod">
          <ac:chgData name="Armstrong, Robert" userId="5d1a70f8-cd4e-42d2-9722-d99b4b7284a9" providerId="ADAL" clId="{8D9E0F1F-C9F4-CB4E-B206-8F4DFED12E9E}" dt="2023-03-20T19:50:42.333" v="1777" actId="20577"/>
          <ac:spMkLst>
            <pc:docMk/>
            <pc:sldMk cId="112328350" sldId="317"/>
            <ac:spMk id="2" creationId="{46A6DE9F-22FC-41F4-BCC8-E24AD731A394}"/>
          </ac:spMkLst>
        </pc:spChg>
        <pc:spChg chg="mod">
          <ac:chgData name="Armstrong, Robert" userId="5d1a70f8-cd4e-42d2-9722-d99b4b7284a9" providerId="ADAL" clId="{8D9E0F1F-C9F4-CB4E-B206-8F4DFED12E9E}" dt="2023-03-22T16:18:48.372" v="2222" actId="14100"/>
          <ac:spMkLst>
            <pc:docMk/>
            <pc:sldMk cId="112328350" sldId="317"/>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2690349863" sldId="317"/>
        </pc:sldMkLst>
        <pc:spChg chg="mod">
          <ac:chgData name="Armstrong, Robert" userId="5d1a70f8-cd4e-42d2-9722-d99b4b7284a9" providerId="ADAL" clId="{8D9E0F1F-C9F4-CB4E-B206-8F4DFED12E9E}" dt="2023-03-20T19:04:59.461" v="1114" actId="1076"/>
          <ac:spMkLst>
            <pc:docMk/>
            <pc:sldMk cId="2690349863" sldId="317"/>
            <ac:spMk id="2" creationId="{1DC33104-0980-E1C7-5C17-CB4E63BD67D0}"/>
          </ac:spMkLst>
        </pc:spChg>
        <pc:spChg chg="mod">
          <ac:chgData name="Armstrong, Robert" userId="5d1a70f8-cd4e-42d2-9722-d99b4b7284a9" providerId="ADAL" clId="{8D9E0F1F-C9F4-CB4E-B206-8F4DFED12E9E}" dt="2023-03-20T19:06:36.671" v="1125" actId="1076"/>
          <ac:spMkLst>
            <pc:docMk/>
            <pc:sldMk cId="2690349863" sldId="317"/>
            <ac:spMk id="3" creationId="{CF2EEF6E-5609-B276-FAFE-62755989479A}"/>
          </ac:spMkLst>
        </pc:spChg>
        <pc:spChg chg="add mod">
          <ac:chgData name="Armstrong, Robert" userId="5d1a70f8-cd4e-42d2-9722-d99b4b7284a9" providerId="ADAL" clId="{8D9E0F1F-C9F4-CB4E-B206-8F4DFED12E9E}" dt="2023-03-20T19:06:36.671" v="1125" actId="1076"/>
          <ac:spMkLst>
            <pc:docMk/>
            <pc:sldMk cId="2690349863" sldId="317"/>
            <ac:spMk id="4" creationId="{E43A88BA-613C-7003-3003-F6C2854A5DF6}"/>
          </ac:spMkLst>
        </pc:spChg>
        <pc:spChg chg="add del mod">
          <ac:chgData name="Armstrong, Robert" userId="5d1a70f8-cd4e-42d2-9722-d99b4b7284a9" providerId="ADAL" clId="{8D9E0F1F-C9F4-CB4E-B206-8F4DFED12E9E}" dt="2023-03-20T18:50:53.781" v="821" actId="478"/>
          <ac:spMkLst>
            <pc:docMk/>
            <pc:sldMk cId="2690349863" sldId="317"/>
            <ac:spMk id="5" creationId="{A5A92F0E-B624-2560-A06D-C035F5DAC021}"/>
          </ac:spMkLst>
        </pc:spChg>
        <pc:spChg chg="add del mod">
          <ac:chgData name="Armstrong, Robert" userId="5d1a70f8-cd4e-42d2-9722-d99b4b7284a9" providerId="ADAL" clId="{8D9E0F1F-C9F4-CB4E-B206-8F4DFED12E9E}" dt="2023-03-20T18:52:17.945" v="850" actId="478"/>
          <ac:spMkLst>
            <pc:docMk/>
            <pc:sldMk cId="2690349863" sldId="317"/>
            <ac:spMk id="8" creationId="{269F8318-F6D5-EAB9-6A91-A6B8EF11A641}"/>
          </ac:spMkLst>
        </pc:spChg>
        <pc:spChg chg="add del mod">
          <ac:chgData name="Armstrong, Robert" userId="5d1a70f8-cd4e-42d2-9722-d99b4b7284a9" providerId="ADAL" clId="{8D9E0F1F-C9F4-CB4E-B206-8F4DFED12E9E}" dt="2023-03-20T18:56:52.778" v="1062" actId="478"/>
          <ac:spMkLst>
            <pc:docMk/>
            <pc:sldMk cId="2690349863" sldId="317"/>
            <ac:spMk id="9" creationId="{8323F1C8-F2F4-318A-40B9-A0AF68464456}"/>
          </ac:spMkLst>
        </pc:spChg>
        <pc:spChg chg="add del mod">
          <ac:chgData name="Armstrong, Robert" userId="5d1a70f8-cd4e-42d2-9722-d99b4b7284a9" providerId="ADAL" clId="{8D9E0F1F-C9F4-CB4E-B206-8F4DFED12E9E}" dt="2023-03-20T18:56:59.586" v="1065" actId="478"/>
          <ac:spMkLst>
            <pc:docMk/>
            <pc:sldMk cId="2690349863" sldId="317"/>
            <ac:spMk id="10" creationId="{2D8E5FD0-F376-16B2-6A1C-38D4B0022314}"/>
          </ac:spMkLst>
        </pc:spChg>
        <pc:cxnChg chg="add del mod">
          <ac:chgData name="Armstrong, Robert" userId="5d1a70f8-cd4e-42d2-9722-d99b4b7284a9" providerId="ADAL" clId="{8D9E0F1F-C9F4-CB4E-B206-8F4DFED12E9E}" dt="2023-03-20T18:51:27.408" v="826" actId="478"/>
          <ac:cxnSpMkLst>
            <pc:docMk/>
            <pc:sldMk cId="2690349863" sldId="317"/>
            <ac:cxnSpMk id="7" creationId="{C8687D7B-451C-ADB2-9D8B-6BD2C8DC87FD}"/>
          </ac:cxnSpMkLst>
        </pc:cxnChg>
      </pc:sldChg>
      <pc:sldChg chg="modSp add del mod">
        <pc:chgData name="Armstrong, Robert" userId="5d1a70f8-cd4e-42d2-9722-d99b4b7284a9" providerId="ADAL" clId="{8D9E0F1F-C9F4-CB4E-B206-8F4DFED12E9E}" dt="2023-03-20T19:11:39.660" v="1137" actId="2696"/>
        <pc:sldMkLst>
          <pc:docMk/>
          <pc:sldMk cId="685090215" sldId="318"/>
        </pc:sldMkLst>
        <pc:spChg chg="mod">
          <ac:chgData name="Armstrong, Robert" userId="5d1a70f8-cd4e-42d2-9722-d99b4b7284a9" providerId="ADAL" clId="{8D9E0F1F-C9F4-CB4E-B206-8F4DFED12E9E}" dt="2023-03-20T19:04:41.234" v="1112" actId="1076"/>
          <ac:spMkLst>
            <pc:docMk/>
            <pc:sldMk cId="685090215" sldId="318"/>
            <ac:spMk id="2" creationId="{1DC33104-0980-E1C7-5C17-CB4E63BD67D0}"/>
          </ac:spMkLst>
        </pc:spChg>
        <pc:spChg chg="mod">
          <ac:chgData name="Armstrong, Robert" userId="5d1a70f8-cd4e-42d2-9722-d99b4b7284a9" providerId="ADAL" clId="{8D9E0F1F-C9F4-CB4E-B206-8F4DFED12E9E}" dt="2023-03-20T19:06:41.563" v="1126" actId="1076"/>
          <ac:spMkLst>
            <pc:docMk/>
            <pc:sldMk cId="685090215" sldId="318"/>
            <ac:spMk id="3" creationId="{CF2EEF6E-5609-B276-FAFE-62755989479A}"/>
          </ac:spMkLst>
        </pc:spChg>
      </pc:sldChg>
      <pc:sldChg chg="addSp delSp modSp add mod">
        <pc:chgData name="Armstrong, Robert" userId="5d1a70f8-cd4e-42d2-9722-d99b4b7284a9" providerId="ADAL" clId="{8D9E0F1F-C9F4-CB4E-B206-8F4DFED12E9E}" dt="2023-03-20T19:58:58.271" v="1977"/>
        <pc:sldMkLst>
          <pc:docMk/>
          <pc:sldMk cId="837992922" sldId="318"/>
        </pc:sldMkLst>
        <pc:spChg chg="mod">
          <ac:chgData name="Armstrong, Robert" userId="5d1a70f8-cd4e-42d2-9722-d99b4b7284a9" providerId="ADAL" clId="{8D9E0F1F-C9F4-CB4E-B206-8F4DFED12E9E}" dt="2023-03-20T19:51:18.711" v="1813" actId="20577"/>
          <ac:spMkLst>
            <pc:docMk/>
            <pc:sldMk cId="837992922" sldId="318"/>
            <ac:spMk id="2" creationId="{46A6DE9F-22FC-41F4-BCC8-E24AD731A394}"/>
          </ac:spMkLst>
        </pc:spChg>
        <pc:spChg chg="mod">
          <ac:chgData name="Armstrong, Robert" userId="5d1a70f8-cd4e-42d2-9722-d99b4b7284a9" providerId="ADAL" clId="{8D9E0F1F-C9F4-CB4E-B206-8F4DFED12E9E}" dt="2023-03-20T19:58:58.271" v="1977"/>
          <ac:spMkLst>
            <pc:docMk/>
            <pc:sldMk cId="837992922" sldId="318"/>
            <ac:spMk id="3" creationId="{AEE13E09-62A1-49F4-8B00-EB7D1C56CEF9}"/>
          </ac:spMkLst>
        </pc:spChg>
        <pc:spChg chg="del mod topLvl">
          <ac:chgData name="Armstrong, Robert" userId="5d1a70f8-cd4e-42d2-9722-d99b4b7284a9" providerId="ADAL" clId="{8D9E0F1F-C9F4-CB4E-B206-8F4DFED12E9E}" dt="2023-03-20T19:54:03.675" v="1849" actId="478"/>
          <ac:spMkLst>
            <pc:docMk/>
            <pc:sldMk cId="837992922" sldId="318"/>
            <ac:spMk id="5" creationId="{3D53CED1-EC57-C63E-B971-31D3669D2F0D}"/>
          </ac:spMkLst>
        </pc:spChg>
        <pc:spChg chg="add mod">
          <ac:chgData name="Armstrong, Robert" userId="5d1a70f8-cd4e-42d2-9722-d99b4b7284a9" providerId="ADAL" clId="{8D9E0F1F-C9F4-CB4E-B206-8F4DFED12E9E}" dt="2023-03-20T19:58:58.271" v="1977"/>
          <ac:spMkLst>
            <pc:docMk/>
            <pc:sldMk cId="837992922" sldId="318"/>
            <ac:spMk id="8" creationId="{0A9CE15C-D5AB-D865-763E-4DDE140A1E62}"/>
          </ac:spMkLst>
        </pc:spChg>
        <pc:grpChg chg="add del mod">
          <ac:chgData name="Armstrong, Robert" userId="5d1a70f8-cd4e-42d2-9722-d99b4b7284a9" providerId="ADAL" clId="{8D9E0F1F-C9F4-CB4E-B206-8F4DFED12E9E}" dt="2023-03-20T19:54:00.895" v="1847" actId="165"/>
          <ac:grpSpMkLst>
            <pc:docMk/>
            <pc:sldMk cId="837992922" sldId="318"/>
            <ac:grpSpMk id="4" creationId="{58A0BCA9-4D28-C636-CB07-CD53E4D8A96D}"/>
          </ac:grpSpMkLst>
        </pc:grpChg>
        <pc:graphicFrameChg chg="mod topLvl">
          <ac:chgData name="Armstrong, Robert" userId="5d1a70f8-cd4e-42d2-9722-d99b4b7284a9" providerId="ADAL" clId="{8D9E0F1F-C9F4-CB4E-B206-8F4DFED12E9E}" dt="2023-03-20T19:58:58.271" v="1977"/>
          <ac:graphicFrameMkLst>
            <pc:docMk/>
            <pc:sldMk cId="837992922" sldId="318"/>
            <ac:graphicFrameMk id="6" creationId="{B8781057-F7BF-8A0B-F73F-84C3FD307BDD}"/>
          </ac:graphicFrameMkLst>
        </pc:graphicFrameChg>
        <pc:graphicFrameChg chg="add del mod">
          <ac:chgData name="Armstrong, Robert" userId="5d1a70f8-cd4e-42d2-9722-d99b4b7284a9" providerId="ADAL" clId="{8D9E0F1F-C9F4-CB4E-B206-8F4DFED12E9E}" dt="2023-03-20T19:56:23.879" v="1935" actId="478"/>
          <ac:graphicFrameMkLst>
            <pc:docMk/>
            <pc:sldMk cId="837992922" sldId="318"/>
            <ac:graphicFrameMk id="9" creationId="{38E02327-D411-6850-6AAD-986D2E2131F3}"/>
          </ac:graphicFrameMkLst>
        </pc:graphicFrameChg>
        <pc:graphicFrameChg chg="add mod modGraphic">
          <ac:chgData name="Armstrong, Robert" userId="5d1a70f8-cd4e-42d2-9722-d99b4b7284a9" providerId="ADAL" clId="{8D9E0F1F-C9F4-CB4E-B206-8F4DFED12E9E}" dt="2023-03-20T19:58:58.271" v="1977"/>
          <ac:graphicFrameMkLst>
            <pc:docMk/>
            <pc:sldMk cId="837992922" sldId="318"/>
            <ac:graphicFrameMk id="10" creationId="{545870A0-1D00-9F9D-86BD-16429CDE2D3E}"/>
          </ac:graphicFrameMkLst>
        </pc:graphicFrameChg>
      </pc:sldChg>
      <pc:sldChg chg="modSp add mod ord">
        <pc:chgData name="Armstrong, Robert" userId="5d1a70f8-cd4e-42d2-9722-d99b4b7284a9" providerId="ADAL" clId="{8D9E0F1F-C9F4-CB4E-B206-8F4DFED12E9E}" dt="2023-03-22T16:18:39.769" v="2220" actId="14100"/>
        <pc:sldMkLst>
          <pc:docMk/>
          <pc:sldMk cId="2809132493" sldId="319"/>
        </pc:sldMkLst>
        <pc:spChg chg="mod">
          <ac:chgData name="Armstrong, Robert" userId="5d1a70f8-cd4e-42d2-9722-d99b4b7284a9" providerId="ADAL" clId="{8D9E0F1F-C9F4-CB4E-B206-8F4DFED12E9E}" dt="2023-03-20T20:00:48.086" v="2041" actId="255"/>
          <ac:spMkLst>
            <pc:docMk/>
            <pc:sldMk cId="2809132493" sldId="319"/>
            <ac:spMk id="2" creationId="{46A6DE9F-22FC-41F4-BCC8-E24AD731A394}"/>
          </ac:spMkLst>
        </pc:spChg>
        <pc:spChg chg="mod">
          <ac:chgData name="Armstrong, Robert" userId="5d1a70f8-cd4e-42d2-9722-d99b4b7284a9" providerId="ADAL" clId="{8D9E0F1F-C9F4-CB4E-B206-8F4DFED12E9E}" dt="2023-03-22T16:18:39.769" v="2220" actId="14100"/>
          <ac:spMkLst>
            <pc:docMk/>
            <pc:sldMk cId="2809132493" sldId="319"/>
            <ac:spMk id="3" creationId="{AEE13E09-62A1-49F4-8B00-EB7D1C56CEF9}"/>
          </ac:spMkLst>
        </pc:spChg>
      </pc:sldChg>
      <pc:sldChg chg="modSp add mod modNotesTx">
        <pc:chgData name="Armstrong, Robert" userId="5d1a70f8-cd4e-42d2-9722-d99b4b7284a9" providerId="ADAL" clId="{8D9E0F1F-C9F4-CB4E-B206-8F4DFED12E9E}" dt="2023-03-22T16:05:52.916" v="2146" actId="14100"/>
        <pc:sldMkLst>
          <pc:docMk/>
          <pc:sldMk cId="4183863331" sldId="320"/>
        </pc:sldMkLst>
        <pc:spChg chg="mod">
          <ac:chgData name="Armstrong, Robert" userId="5d1a70f8-cd4e-42d2-9722-d99b4b7284a9" providerId="ADAL" clId="{8D9E0F1F-C9F4-CB4E-B206-8F4DFED12E9E}" dt="2023-03-22T15:51:52.511" v="2054"/>
          <ac:spMkLst>
            <pc:docMk/>
            <pc:sldMk cId="4183863331" sldId="320"/>
            <ac:spMk id="2" creationId="{46A6DE9F-22FC-41F4-BCC8-E24AD731A394}"/>
          </ac:spMkLst>
        </pc:spChg>
        <pc:spChg chg="mod">
          <ac:chgData name="Armstrong, Robert" userId="5d1a70f8-cd4e-42d2-9722-d99b4b7284a9" providerId="ADAL" clId="{8D9E0F1F-C9F4-CB4E-B206-8F4DFED12E9E}" dt="2023-03-22T16:05:52.916" v="2146" actId="14100"/>
          <ac:spMkLst>
            <pc:docMk/>
            <pc:sldMk cId="4183863331" sldId="320"/>
            <ac:spMk id="3" creationId="{AEE13E09-62A1-49F4-8B00-EB7D1C56CEF9}"/>
          </ac:spMkLst>
        </pc:spChg>
      </pc:sldChg>
      <pc:sldChg chg="modSp add mod modNotesTx">
        <pc:chgData name="Armstrong, Robert" userId="5d1a70f8-cd4e-42d2-9722-d99b4b7284a9" providerId="ADAL" clId="{8D9E0F1F-C9F4-CB4E-B206-8F4DFED12E9E}" dt="2023-03-22T16:18:27.705" v="2218" actId="20577"/>
        <pc:sldMkLst>
          <pc:docMk/>
          <pc:sldMk cId="1521078546" sldId="321"/>
        </pc:sldMkLst>
        <pc:spChg chg="mod">
          <ac:chgData name="Armstrong, Robert" userId="5d1a70f8-cd4e-42d2-9722-d99b4b7284a9" providerId="ADAL" clId="{8D9E0F1F-C9F4-CB4E-B206-8F4DFED12E9E}" dt="2023-03-22T16:06:26.811" v="2148"/>
          <ac:spMkLst>
            <pc:docMk/>
            <pc:sldMk cId="1521078546" sldId="321"/>
            <ac:spMk id="2" creationId="{46A6DE9F-22FC-41F4-BCC8-E24AD731A394}"/>
          </ac:spMkLst>
        </pc:spChg>
        <pc:spChg chg="mod">
          <ac:chgData name="Armstrong, Robert" userId="5d1a70f8-cd4e-42d2-9722-d99b4b7284a9" providerId="ADAL" clId="{8D9E0F1F-C9F4-CB4E-B206-8F4DFED12E9E}" dt="2023-03-22T16:18:27.705" v="2218" actId="20577"/>
          <ac:spMkLst>
            <pc:docMk/>
            <pc:sldMk cId="1521078546" sldId="321"/>
            <ac:spMk id="3" creationId="{AEE13E09-62A1-49F4-8B00-EB7D1C56CEF9}"/>
          </ac:spMkLst>
        </pc:spChg>
      </pc:sldChg>
      <pc:sldChg chg="addSp delSp modSp add mod modNotesTx">
        <pc:chgData name="Armstrong, Robert" userId="5d1a70f8-cd4e-42d2-9722-d99b4b7284a9" providerId="ADAL" clId="{8D9E0F1F-C9F4-CB4E-B206-8F4DFED12E9E}" dt="2023-03-22T16:16:46.471" v="2198" actId="12"/>
        <pc:sldMkLst>
          <pc:docMk/>
          <pc:sldMk cId="2611785820" sldId="322"/>
        </pc:sldMkLst>
        <pc:spChg chg="mod">
          <ac:chgData name="Armstrong, Robert" userId="5d1a70f8-cd4e-42d2-9722-d99b4b7284a9" providerId="ADAL" clId="{8D9E0F1F-C9F4-CB4E-B206-8F4DFED12E9E}" dt="2023-03-22T16:12:51.550" v="2167" actId="20577"/>
          <ac:spMkLst>
            <pc:docMk/>
            <pc:sldMk cId="2611785820" sldId="322"/>
            <ac:spMk id="2" creationId="{46A6DE9F-22FC-41F4-BCC8-E24AD731A394}"/>
          </ac:spMkLst>
        </pc:spChg>
        <pc:spChg chg="del">
          <ac:chgData name="Armstrong, Robert" userId="5d1a70f8-cd4e-42d2-9722-d99b4b7284a9" providerId="ADAL" clId="{8D9E0F1F-C9F4-CB4E-B206-8F4DFED12E9E}" dt="2023-03-22T16:13:01.049" v="2168" actId="478"/>
          <ac:spMkLst>
            <pc:docMk/>
            <pc:sldMk cId="2611785820" sldId="322"/>
            <ac:spMk id="3" creationId="{AEE13E09-62A1-49F4-8B00-EB7D1C56CEF9}"/>
          </ac:spMkLst>
        </pc:spChg>
        <pc:spChg chg="add del mod">
          <ac:chgData name="Armstrong, Robert" userId="5d1a70f8-cd4e-42d2-9722-d99b4b7284a9" providerId="ADAL" clId="{8D9E0F1F-C9F4-CB4E-B206-8F4DFED12E9E}" dt="2023-03-22T16:13:03.202" v="2169" actId="478"/>
          <ac:spMkLst>
            <pc:docMk/>
            <pc:sldMk cId="2611785820" sldId="322"/>
            <ac:spMk id="5" creationId="{716A37B2-6D68-502C-7D8B-83499DB338AD}"/>
          </ac:spMkLst>
        </pc:spChg>
        <pc:graphicFrameChg chg="add mod">
          <ac:chgData name="Armstrong, Robert" userId="5d1a70f8-cd4e-42d2-9722-d99b4b7284a9" providerId="ADAL" clId="{8D9E0F1F-C9F4-CB4E-B206-8F4DFED12E9E}" dt="2023-03-22T16:13:36.788" v="2172" actId="20577"/>
          <ac:graphicFrameMkLst>
            <pc:docMk/>
            <pc:sldMk cId="2611785820" sldId="322"/>
            <ac:graphicFrameMk id="6" creationId="{EEC1A123-404E-DE3A-6858-90E023EDFEEF}"/>
          </ac:graphicFrameMkLst>
        </pc:graphicFrameChg>
      </pc:sldChg>
      <pc:sldChg chg="modSp add mod ord modNotesTx">
        <pc:chgData name="Armstrong, Robert" userId="5d1a70f8-cd4e-42d2-9722-d99b4b7284a9" providerId="ADAL" clId="{8D9E0F1F-C9F4-CB4E-B206-8F4DFED12E9E}" dt="2023-03-22T16:19:26.945" v="2229" actId="20577"/>
        <pc:sldMkLst>
          <pc:docMk/>
          <pc:sldMk cId="3712626355" sldId="323"/>
        </pc:sldMkLst>
        <pc:spChg chg="mod">
          <ac:chgData name="Armstrong, Robert" userId="5d1a70f8-cd4e-42d2-9722-d99b4b7284a9" providerId="ADAL" clId="{8D9E0F1F-C9F4-CB4E-B206-8F4DFED12E9E}" dt="2023-03-22T16:18:00.643" v="2206" actId="313"/>
          <ac:spMkLst>
            <pc:docMk/>
            <pc:sldMk cId="3712626355" sldId="323"/>
            <ac:spMk id="2" creationId="{46A6DE9F-22FC-41F4-BCC8-E24AD731A394}"/>
          </ac:spMkLst>
        </pc:spChg>
        <pc:spChg chg="mod">
          <ac:chgData name="Armstrong, Robert" userId="5d1a70f8-cd4e-42d2-9722-d99b4b7284a9" providerId="ADAL" clId="{8D9E0F1F-C9F4-CB4E-B206-8F4DFED12E9E}" dt="2023-03-22T16:19:26.945" v="2229" actId="20577"/>
          <ac:spMkLst>
            <pc:docMk/>
            <pc:sldMk cId="3712626355" sldId="323"/>
            <ac:spMk id="3" creationId="{AEE13E09-62A1-49F4-8B00-EB7D1C56CEF9}"/>
          </ac:spMkLst>
        </pc:spChg>
      </pc:sldChg>
      <pc:sldChg chg="modSp add mod modNotesTx">
        <pc:chgData name="Armstrong, Robert" userId="5d1a70f8-cd4e-42d2-9722-d99b4b7284a9" providerId="ADAL" clId="{8D9E0F1F-C9F4-CB4E-B206-8F4DFED12E9E}" dt="2023-03-22T16:22:20.569" v="2246" actId="20577"/>
        <pc:sldMkLst>
          <pc:docMk/>
          <pc:sldMk cId="3221884779" sldId="324"/>
        </pc:sldMkLst>
        <pc:spChg chg="mod">
          <ac:chgData name="Armstrong, Robert" userId="5d1a70f8-cd4e-42d2-9722-d99b4b7284a9" providerId="ADAL" clId="{8D9E0F1F-C9F4-CB4E-B206-8F4DFED12E9E}" dt="2023-03-22T16:19:55.175" v="2232" actId="20577"/>
          <ac:spMkLst>
            <pc:docMk/>
            <pc:sldMk cId="3221884779" sldId="324"/>
            <ac:spMk id="2" creationId="{46A6DE9F-22FC-41F4-BCC8-E24AD731A394}"/>
          </ac:spMkLst>
        </pc:spChg>
        <pc:spChg chg="mod">
          <ac:chgData name="Armstrong, Robert" userId="5d1a70f8-cd4e-42d2-9722-d99b4b7284a9" providerId="ADAL" clId="{8D9E0F1F-C9F4-CB4E-B206-8F4DFED12E9E}" dt="2023-03-22T16:20:58.265" v="2239" actId="14100"/>
          <ac:spMkLst>
            <pc:docMk/>
            <pc:sldMk cId="3221884779" sldId="324"/>
            <ac:spMk id="3" creationId="{AEE13E09-62A1-49F4-8B00-EB7D1C56CEF9}"/>
          </ac:spMkLst>
        </pc:spChg>
      </pc:sldChg>
      <pc:sldChg chg="modSp add mod modNotesTx">
        <pc:chgData name="Armstrong, Robert" userId="5d1a70f8-cd4e-42d2-9722-d99b4b7284a9" providerId="ADAL" clId="{8D9E0F1F-C9F4-CB4E-B206-8F4DFED12E9E}" dt="2023-03-22T16:49:13.804" v="2346" actId="255"/>
        <pc:sldMkLst>
          <pc:docMk/>
          <pc:sldMk cId="2738902914" sldId="325"/>
        </pc:sldMkLst>
        <pc:spChg chg="mod">
          <ac:chgData name="Armstrong, Robert" userId="5d1a70f8-cd4e-42d2-9722-d99b4b7284a9" providerId="ADAL" clId="{8D9E0F1F-C9F4-CB4E-B206-8F4DFED12E9E}" dt="2023-03-22T16:22:05.706" v="2242"/>
          <ac:spMkLst>
            <pc:docMk/>
            <pc:sldMk cId="2738902914" sldId="325"/>
            <ac:spMk id="2" creationId="{46A6DE9F-22FC-41F4-BCC8-E24AD731A394}"/>
          </ac:spMkLst>
        </pc:spChg>
        <pc:spChg chg="mod">
          <ac:chgData name="Armstrong, Robert" userId="5d1a70f8-cd4e-42d2-9722-d99b4b7284a9" providerId="ADAL" clId="{8D9E0F1F-C9F4-CB4E-B206-8F4DFED12E9E}" dt="2023-03-22T16:49:13.804" v="2346" actId="255"/>
          <ac:spMkLst>
            <pc:docMk/>
            <pc:sldMk cId="2738902914" sldId="325"/>
            <ac:spMk id="3" creationId="{AEE13E09-62A1-49F4-8B00-EB7D1C56CEF9}"/>
          </ac:spMkLst>
        </pc:spChg>
      </pc:sldChg>
      <pc:sldChg chg="modSp add mod modNotesTx">
        <pc:chgData name="Armstrong, Robert" userId="5d1a70f8-cd4e-42d2-9722-d99b4b7284a9" providerId="ADAL" clId="{8D9E0F1F-C9F4-CB4E-B206-8F4DFED12E9E}" dt="2023-03-22T16:53:07.006" v="2371" actId="255"/>
        <pc:sldMkLst>
          <pc:docMk/>
          <pc:sldMk cId="3734446918" sldId="326"/>
        </pc:sldMkLst>
        <pc:spChg chg="mod">
          <ac:chgData name="Armstrong, Robert" userId="5d1a70f8-cd4e-42d2-9722-d99b4b7284a9" providerId="ADAL" clId="{8D9E0F1F-C9F4-CB4E-B206-8F4DFED12E9E}" dt="2023-03-22T16:50:12.274" v="2352" actId="255"/>
          <ac:spMkLst>
            <pc:docMk/>
            <pc:sldMk cId="3734446918" sldId="326"/>
            <ac:spMk id="2" creationId="{46A6DE9F-22FC-41F4-BCC8-E24AD731A394}"/>
          </ac:spMkLst>
        </pc:spChg>
        <pc:spChg chg="mod">
          <ac:chgData name="Armstrong, Robert" userId="5d1a70f8-cd4e-42d2-9722-d99b4b7284a9" providerId="ADAL" clId="{8D9E0F1F-C9F4-CB4E-B206-8F4DFED12E9E}" dt="2023-03-22T16:53:07.006" v="2371" actId="255"/>
          <ac:spMkLst>
            <pc:docMk/>
            <pc:sldMk cId="3734446918" sldId="326"/>
            <ac:spMk id="3" creationId="{AEE13E09-62A1-49F4-8B00-EB7D1C56CEF9}"/>
          </ac:spMkLst>
        </pc:spChg>
      </pc:sldChg>
      <pc:sldChg chg="add ord">
        <pc:chgData name="Armstrong, Robert" userId="5d1a70f8-cd4e-42d2-9722-d99b4b7284a9" providerId="ADAL" clId="{8D9E0F1F-C9F4-CB4E-B206-8F4DFED12E9E}" dt="2023-03-22T16:53:43.435" v="2373" actId="20578"/>
        <pc:sldMkLst>
          <pc:docMk/>
          <pc:sldMk cId="2209257549" sldId="327"/>
        </pc:sldMkLst>
      </pc:sldChg>
    </pc:docChg>
  </pc:docChgLst>
  <pc:docChgLst>
    <pc:chgData name="Stracuzzi, Andrew" userId="35167598-ed26-45ef-b183-b7efd547e62a" providerId="ADAL" clId="{C4AA43B2-3CD7-41B7-BCB1-007BFD6C75F7}"/>
    <pc:docChg chg="modSld">
      <pc:chgData name="Stracuzzi, Andrew" userId="35167598-ed26-45ef-b183-b7efd547e62a" providerId="ADAL" clId="{C4AA43B2-3CD7-41B7-BCB1-007BFD6C75F7}" dt="2023-12-01T19:45:16.136" v="92" actId="962"/>
      <pc:docMkLst>
        <pc:docMk/>
      </pc:docMkLst>
      <pc:sldChg chg="modSp mod">
        <pc:chgData name="Stracuzzi, Andrew" userId="35167598-ed26-45ef-b183-b7efd547e62a" providerId="ADAL" clId="{C4AA43B2-3CD7-41B7-BCB1-007BFD6C75F7}" dt="2023-12-01T19:43:31.273" v="86" actId="13244"/>
        <pc:sldMkLst>
          <pc:docMk/>
          <pc:sldMk cId="0" sldId="256"/>
        </pc:sldMkLst>
        <pc:spChg chg="ord">
          <ac:chgData name="Stracuzzi, Andrew" userId="35167598-ed26-45ef-b183-b7efd547e62a" providerId="ADAL" clId="{C4AA43B2-3CD7-41B7-BCB1-007BFD6C75F7}" dt="2023-12-01T19:43:25.039" v="85" actId="13244"/>
          <ac:spMkLst>
            <pc:docMk/>
            <pc:sldMk cId="0" sldId="256"/>
            <ac:spMk id="80" creationId="{00000000-0000-0000-0000-000000000000}"/>
          </ac:spMkLst>
        </pc:spChg>
        <pc:spChg chg="ord">
          <ac:chgData name="Stracuzzi, Andrew" userId="35167598-ed26-45ef-b183-b7efd547e62a" providerId="ADAL" clId="{C4AA43B2-3CD7-41B7-BCB1-007BFD6C75F7}" dt="2023-12-01T19:43:31.273" v="86" actId="13244"/>
          <ac:spMkLst>
            <pc:docMk/>
            <pc:sldMk cId="0" sldId="256"/>
            <ac:spMk id="81" creationId="{00000000-0000-0000-0000-000000000000}"/>
          </ac:spMkLst>
        </pc:spChg>
      </pc:sldChg>
      <pc:sldChg chg="modSp mod">
        <pc:chgData name="Stracuzzi, Andrew" userId="35167598-ed26-45ef-b183-b7efd547e62a" providerId="ADAL" clId="{C4AA43B2-3CD7-41B7-BCB1-007BFD6C75F7}" dt="2023-12-01T19:43:05.376" v="84" actId="962"/>
        <pc:sldMkLst>
          <pc:docMk/>
          <pc:sldMk cId="3779307683" sldId="320"/>
        </pc:sldMkLst>
        <pc:grpChg chg="mod">
          <ac:chgData name="Stracuzzi, Andrew" userId="35167598-ed26-45ef-b183-b7efd547e62a" providerId="ADAL" clId="{C4AA43B2-3CD7-41B7-BCB1-007BFD6C75F7}" dt="2023-12-01T19:43:05.376" v="84" actId="962"/>
          <ac:grpSpMkLst>
            <pc:docMk/>
            <pc:sldMk cId="3779307683" sldId="320"/>
            <ac:grpSpMk id="9" creationId="{CB09AE97-8DBE-6C56-6BE2-EB37F3119A53}"/>
          </ac:grpSpMkLst>
        </pc:grpChg>
      </pc:sldChg>
      <pc:sldChg chg="modSp mod">
        <pc:chgData name="Stracuzzi, Andrew" userId="35167598-ed26-45ef-b183-b7efd547e62a" providerId="ADAL" clId="{C4AA43B2-3CD7-41B7-BCB1-007BFD6C75F7}" dt="2023-12-01T19:45:16.136" v="92" actId="962"/>
        <pc:sldMkLst>
          <pc:docMk/>
          <pc:sldMk cId="21354754" sldId="324"/>
        </pc:sldMkLst>
        <pc:spChg chg="mod">
          <ac:chgData name="Stracuzzi, Andrew" userId="35167598-ed26-45ef-b183-b7efd547e62a" providerId="ADAL" clId="{C4AA43B2-3CD7-41B7-BCB1-007BFD6C75F7}" dt="2023-12-01T19:45:16.136" v="92" actId="962"/>
          <ac:spMkLst>
            <pc:docMk/>
            <pc:sldMk cId="21354754" sldId="324"/>
            <ac:spMk id="10" creationId="{E42AD0D8-75FC-4F10-B12A-004C25D221E2}"/>
          </ac:spMkLst>
        </pc:spChg>
        <pc:spChg chg="mod ord">
          <ac:chgData name="Stracuzzi, Andrew" userId="35167598-ed26-45ef-b183-b7efd547e62a" providerId="ADAL" clId="{C4AA43B2-3CD7-41B7-BCB1-007BFD6C75F7}" dt="2023-12-01T19:45:06.727" v="91" actId="962"/>
          <ac:spMkLst>
            <pc:docMk/>
            <pc:sldMk cId="21354754" sldId="324"/>
            <ac:spMk id="11" creationId="{95176049-14EE-4192-B473-CC39423EAB8C}"/>
          </ac:spMkLst>
        </pc:spChg>
        <pc:spChg chg="ord">
          <ac:chgData name="Stracuzzi, Andrew" userId="35167598-ed26-45ef-b183-b7efd547e62a" providerId="ADAL" clId="{C4AA43B2-3CD7-41B7-BCB1-007BFD6C75F7}" dt="2023-12-01T19:44:34.344" v="87" actId="13244"/>
          <ac:spMkLst>
            <pc:docMk/>
            <pc:sldMk cId="21354754" sldId="324"/>
            <ac:spMk id="12" creationId="{00F4033C-CB2A-428D-B08C-22B93FA516E6}"/>
          </ac:spMkLst>
        </pc:spChg>
        <pc:spChg chg="ord">
          <ac:chgData name="Stracuzzi, Andrew" userId="35167598-ed26-45ef-b183-b7efd547e62a" providerId="ADAL" clId="{C4AA43B2-3CD7-41B7-BCB1-007BFD6C75F7}" dt="2023-12-01T19:44:46.102" v="89" actId="13244"/>
          <ac:spMkLst>
            <pc:docMk/>
            <pc:sldMk cId="21354754" sldId="324"/>
            <ac:spMk id="13" creationId="{28C85E32-49B2-4BA4-BFAD-751C22C69F11}"/>
          </ac:spMkLst>
        </pc:spChg>
        <pc:picChg chg="ord">
          <ac:chgData name="Stracuzzi, Andrew" userId="35167598-ed26-45ef-b183-b7efd547e62a" providerId="ADAL" clId="{C4AA43B2-3CD7-41B7-BCB1-007BFD6C75F7}" dt="2023-12-01T19:44:38.381" v="88" actId="13244"/>
          <ac:picMkLst>
            <pc:docMk/>
            <pc:sldMk cId="21354754" sldId="324"/>
            <ac:picMk id="5" creationId="{A9BEFA3E-D435-4F75-8723-BDC859D1BAD5}"/>
          </ac:picMkLst>
        </pc:picChg>
      </pc:sldChg>
    </pc:docChg>
  </pc:docChgLst>
  <pc:docChgLst>
    <pc:chgData name="Armstrong, Robert" userId="5d1a70f8-cd4e-42d2-9722-d99b4b7284a9" providerId="ADAL" clId="{622332A1-8B49-F245-8E2E-013017CEDEC2}"/>
    <pc:docChg chg="undo custSel addSld delSld modSld">
      <pc:chgData name="Armstrong, Robert" userId="5d1a70f8-cd4e-42d2-9722-d99b4b7284a9" providerId="ADAL" clId="{622332A1-8B49-F245-8E2E-013017CEDEC2}" dt="2023-03-22T19:11:41.340" v="371" actId="6549"/>
      <pc:docMkLst>
        <pc:docMk/>
      </pc:docMkLst>
      <pc:sldChg chg="modSp mod">
        <pc:chgData name="Armstrong, Robert" userId="5d1a70f8-cd4e-42d2-9722-d99b4b7284a9" providerId="ADAL" clId="{622332A1-8B49-F245-8E2E-013017CEDEC2}" dt="2023-03-22T18:42:13.526" v="14" actId="255"/>
        <pc:sldMkLst>
          <pc:docMk/>
          <pc:sldMk cId="0" sldId="256"/>
        </pc:sldMkLst>
        <pc:spChg chg="mod">
          <ac:chgData name="Armstrong, Robert" userId="5d1a70f8-cd4e-42d2-9722-d99b4b7284a9" providerId="ADAL" clId="{622332A1-8B49-F245-8E2E-013017CEDEC2}" dt="2023-03-22T18:42:13.526" v="14" actId="255"/>
          <ac:spMkLst>
            <pc:docMk/>
            <pc:sldMk cId="0" sldId="256"/>
            <ac:spMk id="81" creationId="{00000000-0000-0000-0000-000000000000}"/>
          </ac:spMkLst>
        </pc:spChg>
      </pc:sldChg>
      <pc:sldChg chg="modSp mod">
        <pc:chgData name="Armstrong, Robert" userId="5d1a70f8-cd4e-42d2-9722-d99b4b7284a9" providerId="ADAL" clId="{622332A1-8B49-F245-8E2E-013017CEDEC2}" dt="2023-03-22T18:41:43.866" v="6" actId="20577"/>
        <pc:sldMkLst>
          <pc:docMk/>
          <pc:sldMk cId="1115321632" sldId="307"/>
        </pc:sldMkLst>
        <pc:spChg chg="mod">
          <ac:chgData name="Armstrong, Robert" userId="5d1a70f8-cd4e-42d2-9722-d99b4b7284a9" providerId="ADAL" clId="{622332A1-8B49-F245-8E2E-013017CEDEC2}" dt="2023-03-22T18:41:43.866" v="6" actId="20577"/>
          <ac:spMkLst>
            <pc:docMk/>
            <pc:sldMk cId="1115321632" sldId="307"/>
            <ac:spMk id="4" creationId="{D3AB1A63-EEF7-D6E0-D20B-1F01701EECE5}"/>
          </ac:spMkLst>
        </pc:spChg>
      </pc:sldChg>
      <pc:sldChg chg="modSp mod">
        <pc:chgData name="Armstrong, Robert" userId="5d1a70f8-cd4e-42d2-9722-d99b4b7284a9" providerId="ADAL" clId="{622332A1-8B49-F245-8E2E-013017CEDEC2}" dt="2023-03-22T18:42:45.640" v="22" actId="14100"/>
        <pc:sldMkLst>
          <pc:docMk/>
          <pc:sldMk cId="2368022473" sldId="311"/>
        </pc:sldMkLst>
        <pc:spChg chg="mod">
          <ac:chgData name="Armstrong, Robert" userId="5d1a70f8-cd4e-42d2-9722-d99b4b7284a9" providerId="ADAL" clId="{622332A1-8B49-F245-8E2E-013017CEDEC2}" dt="2023-03-22T18:42:45.640" v="22" actId="14100"/>
          <ac:spMkLst>
            <pc:docMk/>
            <pc:sldMk cId="2368022473" sldId="311"/>
            <ac:spMk id="3" creationId="{AEE13E09-62A1-49F4-8B00-EB7D1C56CEF9}"/>
          </ac:spMkLst>
        </pc:spChg>
      </pc:sldChg>
      <pc:sldChg chg="delSp modSp mod modNotesTx">
        <pc:chgData name="Armstrong, Robert" userId="5d1a70f8-cd4e-42d2-9722-d99b4b7284a9" providerId="ADAL" clId="{622332A1-8B49-F245-8E2E-013017CEDEC2}" dt="2023-03-22T18:55:12.996" v="82" actId="179"/>
        <pc:sldMkLst>
          <pc:docMk/>
          <pc:sldMk cId="3308971869" sldId="312"/>
        </pc:sldMkLst>
        <pc:spChg chg="mod">
          <ac:chgData name="Armstrong, Robert" userId="5d1a70f8-cd4e-42d2-9722-d99b4b7284a9" providerId="ADAL" clId="{622332A1-8B49-F245-8E2E-013017CEDEC2}" dt="2023-03-22T18:43:05.183" v="25" actId="255"/>
          <ac:spMkLst>
            <pc:docMk/>
            <pc:sldMk cId="3308971869" sldId="312"/>
            <ac:spMk id="2" creationId="{882B99AE-1A77-77EC-DBB8-6840FA564DDB}"/>
          </ac:spMkLst>
        </pc:spChg>
        <pc:spChg chg="mod">
          <ac:chgData name="Armstrong, Robert" userId="5d1a70f8-cd4e-42d2-9722-d99b4b7284a9" providerId="ADAL" clId="{622332A1-8B49-F245-8E2E-013017CEDEC2}" dt="2023-03-22T18:55:12.996" v="82" actId="179"/>
          <ac:spMkLst>
            <pc:docMk/>
            <pc:sldMk cId="3308971869" sldId="312"/>
            <ac:spMk id="3" creationId="{5182EB98-ECCC-1482-32E7-B7142440BF36}"/>
          </ac:spMkLst>
        </pc:spChg>
        <pc:graphicFrameChg chg="del">
          <ac:chgData name="Armstrong, Robert" userId="5d1a70f8-cd4e-42d2-9722-d99b4b7284a9" providerId="ADAL" clId="{622332A1-8B49-F245-8E2E-013017CEDEC2}" dt="2023-03-22T18:43:12.016" v="27" actId="478"/>
          <ac:graphicFrameMkLst>
            <pc:docMk/>
            <pc:sldMk cId="3308971869" sldId="312"/>
            <ac:graphicFrameMk id="5" creationId="{28346C2D-2280-8D40-5C67-57C0E0E3170E}"/>
          </ac:graphicFrameMkLst>
        </pc:graphicFrameChg>
      </pc:sldChg>
      <pc:sldChg chg="del">
        <pc:chgData name="Armstrong, Robert" userId="5d1a70f8-cd4e-42d2-9722-d99b4b7284a9" providerId="ADAL" clId="{622332A1-8B49-F245-8E2E-013017CEDEC2}" dt="2023-03-22T18:41:32.802" v="0" actId="2696"/>
        <pc:sldMkLst>
          <pc:docMk/>
          <pc:sldMk cId="872564539" sldId="313"/>
        </pc:sldMkLst>
      </pc:sldChg>
      <pc:sldChg chg="addSp delSp modSp add mod modNotesTx">
        <pc:chgData name="Armstrong, Robert" userId="5d1a70f8-cd4e-42d2-9722-d99b4b7284a9" providerId="ADAL" clId="{622332A1-8B49-F245-8E2E-013017CEDEC2}" dt="2023-03-22T19:09:46.391" v="339" actId="1076"/>
        <pc:sldMkLst>
          <pc:docMk/>
          <pc:sldMk cId="1506328316" sldId="313"/>
        </pc:sldMkLst>
        <pc:spChg chg="mod">
          <ac:chgData name="Armstrong, Robert" userId="5d1a70f8-cd4e-42d2-9722-d99b4b7284a9" providerId="ADAL" clId="{622332A1-8B49-F245-8E2E-013017CEDEC2}" dt="2023-03-22T19:04:21.778" v="86" actId="20577"/>
          <ac:spMkLst>
            <pc:docMk/>
            <pc:sldMk cId="1506328316" sldId="313"/>
            <ac:spMk id="2" creationId="{882B99AE-1A77-77EC-DBB8-6840FA564DDB}"/>
          </ac:spMkLst>
        </pc:spChg>
        <pc:spChg chg="del">
          <ac:chgData name="Armstrong, Robert" userId="5d1a70f8-cd4e-42d2-9722-d99b4b7284a9" providerId="ADAL" clId="{622332A1-8B49-F245-8E2E-013017CEDEC2}" dt="2023-03-22T19:04:42.516" v="87" actId="478"/>
          <ac:spMkLst>
            <pc:docMk/>
            <pc:sldMk cId="1506328316" sldId="313"/>
            <ac:spMk id="3" creationId="{5182EB98-ECCC-1482-32E7-B7142440BF36}"/>
          </ac:spMkLst>
        </pc:spChg>
        <pc:spChg chg="add del mod">
          <ac:chgData name="Armstrong, Robert" userId="5d1a70f8-cd4e-42d2-9722-d99b4b7284a9" providerId="ADAL" clId="{622332A1-8B49-F245-8E2E-013017CEDEC2}" dt="2023-03-22T19:04:46.567" v="88" actId="478"/>
          <ac:spMkLst>
            <pc:docMk/>
            <pc:sldMk cId="1506328316" sldId="313"/>
            <ac:spMk id="5" creationId="{77A85DA9-4017-A8F2-4771-75BC60329DB2}"/>
          </ac:spMkLst>
        </pc:spChg>
        <pc:spChg chg="add del mod">
          <ac:chgData name="Armstrong, Robert" userId="5d1a70f8-cd4e-42d2-9722-d99b4b7284a9" providerId="ADAL" clId="{622332A1-8B49-F245-8E2E-013017CEDEC2}" dt="2023-03-22T19:06:50.285" v="321" actId="478"/>
          <ac:spMkLst>
            <pc:docMk/>
            <pc:sldMk cId="1506328316" sldId="313"/>
            <ac:spMk id="6" creationId="{8124A010-36DE-1ECB-6C49-51EDC6D9C0F9}"/>
          </ac:spMkLst>
        </pc:spChg>
        <pc:spChg chg="add mod">
          <ac:chgData name="Armstrong, Robert" userId="5d1a70f8-cd4e-42d2-9722-d99b4b7284a9" providerId="ADAL" clId="{622332A1-8B49-F245-8E2E-013017CEDEC2}" dt="2023-03-22T19:09:39.314" v="338" actId="14100"/>
          <ac:spMkLst>
            <pc:docMk/>
            <pc:sldMk cId="1506328316" sldId="313"/>
            <ac:spMk id="8" creationId="{0F985FFF-4380-F816-20E5-A79A752CFA1F}"/>
          </ac:spMkLst>
        </pc:spChg>
        <pc:graphicFrameChg chg="add mod">
          <ac:chgData name="Armstrong, Robert" userId="5d1a70f8-cd4e-42d2-9722-d99b4b7284a9" providerId="ADAL" clId="{622332A1-8B49-F245-8E2E-013017CEDEC2}" dt="2023-03-22T19:09:46.391" v="339" actId="1076"/>
          <ac:graphicFrameMkLst>
            <pc:docMk/>
            <pc:sldMk cId="1506328316" sldId="313"/>
            <ac:graphicFrameMk id="7" creationId="{64CB2E25-BC89-51DF-F51D-676314A5A802}"/>
          </ac:graphicFrameMkLst>
        </pc:graphicFrameChg>
      </pc:sldChg>
      <pc:sldChg chg="addSp delSp modSp add mod modNotesTx">
        <pc:chgData name="Armstrong, Robert" userId="5d1a70f8-cd4e-42d2-9722-d99b4b7284a9" providerId="ADAL" clId="{622332A1-8B49-F245-8E2E-013017CEDEC2}" dt="2023-03-22T19:11:41.340" v="371" actId="6549"/>
        <pc:sldMkLst>
          <pc:docMk/>
          <pc:sldMk cId="3078887631" sldId="314"/>
        </pc:sldMkLst>
        <pc:spChg chg="mod">
          <ac:chgData name="Armstrong, Robert" userId="5d1a70f8-cd4e-42d2-9722-d99b4b7284a9" providerId="ADAL" clId="{622332A1-8B49-F245-8E2E-013017CEDEC2}" dt="2023-03-22T19:09:57.924" v="342" actId="20577"/>
          <ac:spMkLst>
            <pc:docMk/>
            <pc:sldMk cId="3078887631" sldId="314"/>
            <ac:spMk id="2" creationId="{882B99AE-1A77-77EC-DBB8-6840FA564DDB}"/>
          </ac:spMkLst>
        </pc:spChg>
        <pc:spChg chg="add mod">
          <ac:chgData name="Armstrong, Robert" userId="5d1a70f8-cd4e-42d2-9722-d99b4b7284a9" providerId="ADAL" clId="{622332A1-8B49-F245-8E2E-013017CEDEC2}" dt="2023-03-22T19:11:37.120" v="370" actId="20577"/>
          <ac:spMkLst>
            <pc:docMk/>
            <pc:sldMk cId="3078887631" sldId="314"/>
            <ac:spMk id="3" creationId="{5647C024-0312-EB46-CB1F-7B240C16AF37}"/>
          </ac:spMkLst>
        </pc:spChg>
        <pc:spChg chg="del mod">
          <ac:chgData name="Armstrong, Robert" userId="5d1a70f8-cd4e-42d2-9722-d99b4b7284a9" providerId="ADAL" clId="{622332A1-8B49-F245-8E2E-013017CEDEC2}" dt="2023-03-22T19:10:53.023" v="360" actId="478"/>
          <ac:spMkLst>
            <pc:docMk/>
            <pc:sldMk cId="3078887631" sldId="314"/>
            <ac:spMk id="8" creationId="{0F985FFF-4380-F816-20E5-A79A752CFA1F}"/>
          </ac:spMkLst>
        </pc:spChg>
        <pc:graphicFrameChg chg="del">
          <ac:chgData name="Armstrong, Robert" userId="5d1a70f8-cd4e-42d2-9722-d99b4b7284a9" providerId="ADAL" clId="{622332A1-8B49-F245-8E2E-013017CEDEC2}" dt="2023-03-22T19:10:02.435" v="343" actId="478"/>
          <ac:graphicFrameMkLst>
            <pc:docMk/>
            <pc:sldMk cId="3078887631" sldId="314"/>
            <ac:graphicFrameMk id="7" creationId="{64CB2E25-BC89-51DF-F51D-676314A5A802}"/>
          </ac:graphicFrameMkLst>
        </pc:graphicFrameChg>
      </pc:sldChg>
      <pc:sldChg chg="del">
        <pc:chgData name="Armstrong, Robert" userId="5d1a70f8-cd4e-42d2-9722-d99b4b7284a9" providerId="ADAL" clId="{622332A1-8B49-F245-8E2E-013017CEDEC2}" dt="2023-03-22T18:41:32.802" v="0" actId="2696"/>
        <pc:sldMkLst>
          <pc:docMk/>
          <pc:sldMk cId="3708823602" sldId="314"/>
        </pc:sldMkLst>
      </pc:sldChg>
      <pc:sldChg chg="del">
        <pc:chgData name="Armstrong, Robert" userId="5d1a70f8-cd4e-42d2-9722-d99b4b7284a9" providerId="ADAL" clId="{622332A1-8B49-F245-8E2E-013017CEDEC2}" dt="2023-03-22T18:41:32.802" v="0" actId="2696"/>
        <pc:sldMkLst>
          <pc:docMk/>
          <pc:sldMk cId="565881216" sldId="315"/>
        </pc:sldMkLst>
      </pc:sldChg>
      <pc:sldChg chg="del">
        <pc:chgData name="Armstrong, Robert" userId="5d1a70f8-cd4e-42d2-9722-d99b4b7284a9" providerId="ADAL" clId="{622332A1-8B49-F245-8E2E-013017CEDEC2}" dt="2023-03-22T18:41:32.802" v="0" actId="2696"/>
        <pc:sldMkLst>
          <pc:docMk/>
          <pc:sldMk cId="2489330298" sldId="316"/>
        </pc:sldMkLst>
      </pc:sldChg>
      <pc:sldChg chg="del">
        <pc:chgData name="Armstrong, Robert" userId="5d1a70f8-cd4e-42d2-9722-d99b4b7284a9" providerId="ADAL" clId="{622332A1-8B49-F245-8E2E-013017CEDEC2}" dt="2023-03-22T18:41:32.802" v="0" actId="2696"/>
        <pc:sldMkLst>
          <pc:docMk/>
          <pc:sldMk cId="112328350" sldId="317"/>
        </pc:sldMkLst>
      </pc:sldChg>
      <pc:sldChg chg="del">
        <pc:chgData name="Armstrong, Robert" userId="5d1a70f8-cd4e-42d2-9722-d99b4b7284a9" providerId="ADAL" clId="{622332A1-8B49-F245-8E2E-013017CEDEC2}" dt="2023-03-22T18:41:32.802" v="0" actId="2696"/>
        <pc:sldMkLst>
          <pc:docMk/>
          <pc:sldMk cId="837992922" sldId="318"/>
        </pc:sldMkLst>
      </pc:sldChg>
      <pc:sldChg chg="del">
        <pc:chgData name="Armstrong, Robert" userId="5d1a70f8-cd4e-42d2-9722-d99b4b7284a9" providerId="ADAL" clId="{622332A1-8B49-F245-8E2E-013017CEDEC2}" dt="2023-03-22T18:41:32.802" v="0" actId="2696"/>
        <pc:sldMkLst>
          <pc:docMk/>
          <pc:sldMk cId="2809132493" sldId="319"/>
        </pc:sldMkLst>
      </pc:sldChg>
      <pc:sldChg chg="del">
        <pc:chgData name="Armstrong, Robert" userId="5d1a70f8-cd4e-42d2-9722-d99b4b7284a9" providerId="ADAL" clId="{622332A1-8B49-F245-8E2E-013017CEDEC2}" dt="2023-03-22T18:41:32.802" v="0" actId="2696"/>
        <pc:sldMkLst>
          <pc:docMk/>
          <pc:sldMk cId="4183863331" sldId="320"/>
        </pc:sldMkLst>
      </pc:sldChg>
      <pc:sldChg chg="del">
        <pc:chgData name="Armstrong, Robert" userId="5d1a70f8-cd4e-42d2-9722-d99b4b7284a9" providerId="ADAL" clId="{622332A1-8B49-F245-8E2E-013017CEDEC2}" dt="2023-03-22T18:41:32.802" v="0" actId="2696"/>
        <pc:sldMkLst>
          <pc:docMk/>
          <pc:sldMk cId="1521078546" sldId="321"/>
        </pc:sldMkLst>
      </pc:sldChg>
      <pc:sldChg chg="del">
        <pc:chgData name="Armstrong, Robert" userId="5d1a70f8-cd4e-42d2-9722-d99b4b7284a9" providerId="ADAL" clId="{622332A1-8B49-F245-8E2E-013017CEDEC2}" dt="2023-03-22T18:41:32.802" v="0" actId="2696"/>
        <pc:sldMkLst>
          <pc:docMk/>
          <pc:sldMk cId="2611785820" sldId="322"/>
        </pc:sldMkLst>
      </pc:sldChg>
      <pc:sldChg chg="del">
        <pc:chgData name="Armstrong, Robert" userId="5d1a70f8-cd4e-42d2-9722-d99b4b7284a9" providerId="ADAL" clId="{622332A1-8B49-F245-8E2E-013017CEDEC2}" dt="2023-03-22T18:41:32.802" v="0" actId="2696"/>
        <pc:sldMkLst>
          <pc:docMk/>
          <pc:sldMk cId="3712626355" sldId="323"/>
        </pc:sldMkLst>
      </pc:sldChg>
      <pc:sldChg chg="del">
        <pc:chgData name="Armstrong, Robert" userId="5d1a70f8-cd4e-42d2-9722-d99b4b7284a9" providerId="ADAL" clId="{622332A1-8B49-F245-8E2E-013017CEDEC2}" dt="2023-03-22T18:41:32.802" v="0" actId="2696"/>
        <pc:sldMkLst>
          <pc:docMk/>
          <pc:sldMk cId="3221884779" sldId="324"/>
        </pc:sldMkLst>
      </pc:sldChg>
      <pc:sldChg chg="del">
        <pc:chgData name="Armstrong, Robert" userId="5d1a70f8-cd4e-42d2-9722-d99b4b7284a9" providerId="ADAL" clId="{622332A1-8B49-F245-8E2E-013017CEDEC2}" dt="2023-03-22T18:41:32.802" v="0" actId="2696"/>
        <pc:sldMkLst>
          <pc:docMk/>
          <pc:sldMk cId="2738902914" sldId="325"/>
        </pc:sldMkLst>
      </pc:sldChg>
      <pc:sldChg chg="del">
        <pc:chgData name="Armstrong, Robert" userId="5d1a70f8-cd4e-42d2-9722-d99b4b7284a9" providerId="ADAL" clId="{622332A1-8B49-F245-8E2E-013017CEDEC2}" dt="2023-03-22T18:41:32.802" v="0" actId="2696"/>
        <pc:sldMkLst>
          <pc:docMk/>
          <pc:sldMk cId="3734446918" sldId="326"/>
        </pc:sldMkLst>
      </pc:sldChg>
      <pc:sldChg chg="del">
        <pc:chgData name="Armstrong, Robert" userId="5d1a70f8-cd4e-42d2-9722-d99b4b7284a9" providerId="ADAL" clId="{622332A1-8B49-F245-8E2E-013017CEDEC2}" dt="2023-03-22T18:41:32.802" v="0" actId="2696"/>
        <pc:sldMkLst>
          <pc:docMk/>
          <pc:sldMk cId="2209257549" sldId="3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E32B6-8B10-AE46-9C87-AB2429C045B2}"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US"/>
        </a:p>
      </dgm:t>
    </dgm:pt>
    <dgm:pt modelId="{4223C4ED-9D30-8F4B-8CDC-FBCBC9B08D68}">
      <dgm:prSet phldrT="[Text]"/>
      <dgm:spPr>
        <a:solidFill>
          <a:schemeClr val="accent1"/>
        </a:solidFill>
      </dgm:spPr>
      <dgm:t>
        <a:bodyPr/>
        <a:lstStyle/>
        <a:p>
          <a:pPr>
            <a:buChar char="•"/>
          </a:pPr>
          <a:r>
            <a:rPr lang="en-US" dirty="0"/>
            <a:t>Select jobs to study</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26FCE8D9-8B13-774E-A9FA-A482340FD046}" type="parTrans" cxnId="{4A409A82-CDD8-A74A-911E-0D59183C2A63}">
      <dgm:prSet/>
      <dgm:spPr/>
      <dgm:t>
        <a:bodyPr/>
        <a:lstStyle/>
        <a:p>
          <a:endParaRPr lang="en-US"/>
        </a:p>
      </dgm:t>
    </dgm:pt>
    <dgm:pt modelId="{5AE46FCC-1834-2D49-85D2-DF5CDA03BD83}" type="sibTrans" cxnId="{4A409A82-CDD8-A74A-911E-0D59183C2A63}">
      <dgm:prSet/>
      <dgm:spPr/>
      <dgm:t>
        <a:bodyPr/>
        <a:lstStyle/>
        <a:p>
          <a:endParaRPr lang="en-US"/>
        </a:p>
      </dgm:t>
    </dgm:pt>
    <dgm:pt modelId="{088A25ED-3DED-A04C-A34B-560C4ADFC31F}">
      <dgm:prSet/>
      <dgm:spPr/>
      <dgm:t>
        <a:bodyPr/>
        <a:lstStyle/>
        <a:p>
          <a:r>
            <a:rPr lang="en-US" dirty="0"/>
            <a:t>Determine information needed</a:t>
          </a:r>
        </a:p>
      </dgm:t>
    </dgm:pt>
    <dgm:pt modelId="{E002B51F-1E3E-B24D-977B-ADA20C39F830}" type="parTrans" cxnId="{02950588-5CF9-8743-B5C7-0464B7001FF7}">
      <dgm:prSet/>
      <dgm:spPr/>
      <dgm:t>
        <a:bodyPr/>
        <a:lstStyle/>
        <a:p>
          <a:endParaRPr lang="en-US"/>
        </a:p>
      </dgm:t>
    </dgm:pt>
    <dgm:pt modelId="{CB8C876C-44BB-F84D-ACA0-1F4371EE6C87}" type="sibTrans" cxnId="{02950588-5CF9-8743-B5C7-0464B7001FF7}">
      <dgm:prSet/>
      <dgm:spPr/>
      <dgm:t>
        <a:bodyPr/>
        <a:lstStyle/>
        <a:p>
          <a:endParaRPr lang="en-US"/>
        </a:p>
      </dgm:t>
    </dgm:pt>
    <dgm:pt modelId="{77C761C3-1C26-A841-9E3C-AB8FF9B073FC}">
      <dgm:prSet/>
      <dgm:spPr/>
      <dgm:t>
        <a:bodyPr/>
        <a:lstStyle/>
        <a:p>
          <a:r>
            <a:rPr lang="en-US" dirty="0"/>
            <a:t>Identify sources of data</a:t>
          </a:r>
        </a:p>
      </dgm:t>
    </dgm:pt>
    <dgm:pt modelId="{1E2EF7A2-1AC2-FA49-956D-1CCA03D2816C}" type="parTrans" cxnId="{70F47061-8B23-724D-84AA-4452A644083C}">
      <dgm:prSet/>
      <dgm:spPr/>
      <dgm:t>
        <a:bodyPr/>
        <a:lstStyle/>
        <a:p>
          <a:endParaRPr lang="en-US"/>
        </a:p>
      </dgm:t>
    </dgm:pt>
    <dgm:pt modelId="{A16F33D5-28AB-7F49-8416-7F094691D74B}" type="sibTrans" cxnId="{70F47061-8B23-724D-84AA-4452A644083C}">
      <dgm:prSet/>
      <dgm:spPr/>
      <dgm:t>
        <a:bodyPr/>
        <a:lstStyle/>
        <a:p>
          <a:endParaRPr lang="en-US"/>
        </a:p>
      </dgm:t>
    </dgm:pt>
    <dgm:pt modelId="{185745C3-A7AD-E14E-A43A-10696B370576}">
      <dgm:prSet/>
      <dgm:spPr/>
      <dgm:t>
        <a:bodyPr/>
        <a:lstStyle/>
        <a:p>
          <a:r>
            <a:rPr lang="en-US" dirty="0"/>
            <a:t>Determine methods of data collection</a:t>
          </a:r>
        </a:p>
      </dgm:t>
    </dgm:pt>
    <dgm:pt modelId="{479FA1FE-0589-EF4A-AC86-C7A38EBF9934}" type="parTrans" cxnId="{14D6B930-8C4E-DA44-A5C2-1B55A92FC94B}">
      <dgm:prSet/>
      <dgm:spPr/>
      <dgm:t>
        <a:bodyPr/>
        <a:lstStyle/>
        <a:p>
          <a:endParaRPr lang="en-US"/>
        </a:p>
      </dgm:t>
    </dgm:pt>
    <dgm:pt modelId="{08F7BA1D-473B-4846-A463-35424988EE58}" type="sibTrans" cxnId="{14D6B930-8C4E-DA44-A5C2-1B55A92FC94B}">
      <dgm:prSet/>
      <dgm:spPr/>
      <dgm:t>
        <a:bodyPr/>
        <a:lstStyle/>
        <a:p>
          <a:endParaRPr lang="en-US"/>
        </a:p>
      </dgm:t>
    </dgm:pt>
    <dgm:pt modelId="{A629D736-EE2D-8149-9AA5-F52790F39B56}">
      <dgm:prSet/>
      <dgm:spPr/>
      <dgm:t>
        <a:bodyPr/>
        <a:lstStyle/>
        <a:p>
          <a:r>
            <a:rPr lang="en-US" dirty="0"/>
            <a:t>Evaluate and verify data</a:t>
          </a:r>
        </a:p>
      </dgm:t>
    </dgm:pt>
    <dgm:pt modelId="{C5346D8B-75F3-B04F-BB75-273082FB6260}" type="parTrans" cxnId="{B3B9FF1D-0036-5F40-9E7E-98E28755F26B}">
      <dgm:prSet/>
      <dgm:spPr/>
      <dgm:t>
        <a:bodyPr/>
        <a:lstStyle/>
        <a:p>
          <a:endParaRPr lang="en-US"/>
        </a:p>
      </dgm:t>
    </dgm:pt>
    <dgm:pt modelId="{9BF29BB4-D60B-E047-BADF-1155841B2AAD}" type="sibTrans" cxnId="{B3B9FF1D-0036-5F40-9E7E-98E28755F26B}">
      <dgm:prSet/>
      <dgm:spPr/>
      <dgm:t>
        <a:bodyPr/>
        <a:lstStyle/>
        <a:p>
          <a:endParaRPr lang="en-US"/>
        </a:p>
      </dgm:t>
    </dgm:pt>
    <dgm:pt modelId="{B2E3C439-DF49-2245-A762-24E8D5E3E416}">
      <dgm:prSet/>
      <dgm:spPr/>
      <dgm:t>
        <a:bodyPr/>
        <a:lstStyle/>
        <a:p>
          <a:r>
            <a:rPr lang="en-US" dirty="0"/>
            <a:t>Use data to begin the process of writing the analysis, then the job description</a:t>
          </a:r>
        </a:p>
      </dgm:t>
    </dgm:pt>
    <dgm:pt modelId="{866D6C37-8883-7F4A-8688-52C6B2890F7B}" type="parTrans" cxnId="{EC8DE04D-717B-B04E-90B0-5634DD9069AA}">
      <dgm:prSet/>
      <dgm:spPr/>
      <dgm:t>
        <a:bodyPr/>
        <a:lstStyle/>
        <a:p>
          <a:endParaRPr lang="en-US"/>
        </a:p>
      </dgm:t>
    </dgm:pt>
    <dgm:pt modelId="{F5CF7B62-D0AA-ED4B-84CF-28CC9ADEBADE}" type="sibTrans" cxnId="{EC8DE04D-717B-B04E-90B0-5634DD9069AA}">
      <dgm:prSet/>
      <dgm:spPr/>
      <dgm:t>
        <a:bodyPr/>
        <a:lstStyle/>
        <a:p>
          <a:endParaRPr lang="en-US"/>
        </a:p>
      </dgm:t>
    </dgm:pt>
    <dgm:pt modelId="{7075EDF7-9202-A64B-A03C-6EF557B0B6A0}" type="pres">
      <dgm:prSet presAssocID="{A3BE32B6-8B10-AE46-9C87-AB2429C045B2}" presName="Name0" presStyleCnt="0">
        <dgm:presLayoutVars>
          <dgm:dir/>
          <dgm:resizeHandles val="exact"/>
        </dgm:presLayoutVars>
      </dgm:prSet>
      <dgm:spPr/>
    </dgm:pt>
    <dgm:pt modelId="{D4829510-3D7E-D643-A164-A822684627F5}" type="pres">
      <dgm:prSet presAssocID="{4223C4ED-9D30-8F4B-8CDC-FBCBC9B08D68}" presName="node" presStyleLbl="node1" presStyleIdx="0" presStyleCnt="6">
        <dgm:presLayoutVars>
          <dgm:bulletEnabled val="1"/>
        </dgm:presLayoutVars>
      </dgm:prSet>
      <dgm:spPr/>
    </dgm:pt>
    <dgm:pt modelId="{282B93A9-CF24-B047-9DE0-D561694A6F98}" type="pres">
      <dgm:prSet presAssocID="{5AE46FCC-1834-2D49-85D2-DF5CDA03BD83}" presName="sibTrans" presStyleLbl="sibTrans2D1" presStyleIdx="0" presStyleCnt="5"/>
      <dgm:spPr/>
    </dgm:pt>
    <dgm:pt modelId="{D47B9A7A-8127-C44C-B967-17ED9EE91B2F}" type="pres">
      <dgm:prSet presAssocID="{5AE46FCC-1834-2D49-85D2-DF5CDA03BD83}" presName="connectorText" presStyleLbl="sibTrans2D1" presStyleIdx="0" presStyleCnt="5"/>
      <dgm:spPr/>
    </dgm:pt>
    <dgm:pt modelId="{045C8B83-74D8-B843-A255-31CB0EDA82FF}" type="pres">
      <dgm:prSet presAssocID="{088A25ED-3DED-A04C-A34B-560C4ADFC31F}" presName="node" presStyleLbl="node1" presStyleIdx="1" presStyleCnt="6">
        <dgm:presLayoutVars>
          <dgm:bulletEnabled val="1"/>
        </dgm:presLayoutVars>
      </dgm:prSet>
      <dgm:spPr/>
    </dgm:pt>
    <dgm:pt modelId="{B9BEEA2A-051B-CA44-AFA0-59481A0D7915}" type="pres">
      <dgm:prSet presAssocID="{CB8C876C-44BB-F84D-ACA0-1F4371EE6C87}" presName="sibTrans" presStyleLbl="sibTrans2D1" presStyleIdx="1" presStyleCnt="5"/>
      <dgm:spPr/>
    </dgm:pt>
    <dgm:pt modelId="{E9F076F3-5425-AC46-908C-8DAF6815482C}" type="pres">
      <dgm:prSet presAssocID="{CB8C876C-44BB-F84D-ACA0-1F4371EE6C87}" presName="connectorText" presStyleLbl="sibTrans2D1" presStyleIdx="1" presStyleCnt="5"/>
      <dgm:spPr/>
    </dgm:pt>
    <dgm:pt modelId="{DC74947F-4142-8141-AABE-17A56B9A75F8}" type="pres">
      <dgm:prSet presAssocID="{77C761C3-1C26-A841-9E3C-AB8FF9B073FC}" presName="node" presStyleLbl="node1" presStyleIdx="2" presStyleCnt="6">
        <dgm:presLayoutVars>
          <dgm:bulletEnabled val="1"/>
        </dgm:presLayoutVars>
      </dgm:prSet>
      <dgm:spPr/>
    </dgm:pt>
    <dgm:pt modelId="{76517D28-19AB-BF41-9ED1-7158794EC281}" type="pres">
      <dgm:prSet presAssocID="{A16F33D5-28AB-7F49-8416-7F094691D74B}" presName="sibTrans" presStyleLbl="sibTrans2D1" presStyleIdx="2" presStyleCnt="5"/>
      <dgm:spPr/>
    </dgm:pt>
    <dgm:pt modelId="{429A4414-F8CE-5646-A064-A0930641CBB9}" type="pres">
      <dgm:prSet presAssocID="{A16F33D5-28AB-7F49-8416-7F094691D74B}" presName="connectorText" presStyleLbl="sibTrans2D1" presStyleIdx="2" presStyleCnt="5"/>
      <dgm:spPr/>
    </dgm:pt>
    <dgm:pt modelId="{B45CAFD9-9070-BD48-AC17-49A64769814B}" type="pres">
      <dgm:prSet presAssocID="{185745C3-A7AD-E14E-A43A-10696B370576}" presName="node" presStyleLbl="node1" presStyleIdx="3" presStyleCnt="6">
        <dgm:presLayoutVars>
          <dgm:bulletEnabled val="1"/>
        </dgm:presLayoutVars>
      </dgm:prSet>
      <dgm:spPr/>
    </dgm:pt>
    <dgm:pt modelId="{797AEF82-E194-BC43-BCFA-4303409A5B18}" type="pres">
      <dgm:prSet presAssocID="{08F7BA1D-473B-4846-A463-35424988EE58}" presName="sibTrans" presStyleLbl="sibTrans2D1" presStyleIdx="3" presStyleCnt="5"/>
      <dgm:spPr/>
    </dgm:pt>
    <dgm:pt modelId="{F716F18F-0A03-9840-9655-10171886C64E}" type="pres">
      <dgm:prSet presAssocID="{08F7BA1D-473B-4846-A463-35424988EE58}" presName="connectorText" presStyleLbl="sibTrans2D1" presStyleIdx="3" presStyleCnt="5"/>
      <dgm:spPr/>
    </dgm:pt>
    <dgm:pt modelId="{4701C992-4067-9044-A821-190EF47B0119}" type="pres">
      <dgm:prSet presAssocID="{A629D736-EE2D-8149-9AA5-F52790F39B56}" presName="node" presStyleLbl="node1" presStyleIdx="4" presStyleCnt="6">
        <dgm:presLayoutVars>
          <dgm:bulletEnabled val="1"/>
        </dgm:presLayoutVars>
      </dgm:prSet>
      <dgm:spPr/>
    </dgm:pt>
    <dgm:pt modelId="{B20A9F7C-8211-6546-AF77-EBBA4604DFBC}" type="pres">
      <dgm:prSet presAssocID="{9BF29BB4-D60B-E047-BADF-1155841B2AAD}" presName="sibTrans" presStyleLbl="sibTrans2D1" presStyleIdx="4" presStyleCnt="5"/>
      <dgm:spPr/>
    </dgm:pt>
    <dgm:pt modelId="{F48FDB93-230D-AC47-BB7C-34F1E3980034}" type="pres">
      <dgm:prSet presAssocID="{9BF29BB4-D60B-E047-BADF-1155841B2AAD}" presName="connectorText" presStyleLbl="sibTrans2D1" presStyleIdx="4" presStyleCnt="5"/>
      <dgm:spPr/>
    </dgm:pt>
    <dgm:pt modelId="{FB6764F7-7891-7043-A868-9FE06C1B66FE}" type="pres">
      <dgm:prSet presAssocID="{B2E3C439-DF49-2245-A762-24E8D5E3E416}" presName="node" presStyleLbl="node1" presStyleIdx="5" presStyleCnt="6">
        <dgm:presLayoutVars>
          <dgm:bulletEnabled val="1"/>
        </dgm:presLayoutVars>
      </dgm:prSet>
      <dgm:spPr/>
    </dgm:pt>
  </dgm:ptLst>
  <dgm:cxnLst>
    <dgm:cxn modelId="{B3B9FF1D-0036-5F40-9E7E-98E28755F26B}" srcId="{A3BE32B6-8B10-AE46-9C87-AB2429C045B2}" destId="{A629D736-EE2D-8149-9AA5-F52790F39B56}" srcOrd="4" destOrd="0" parTransId="{C5346D8B-75F3-B04F-BB75-273082FB6260}" sibTransId="{9BF29BB4-D60B-E047-BADF-1155841B2AAD}"/>
    <dgm:cxn modelId="{14D6B930-8C4E-DA44-A5C2-1B55A92FC94B}" srcId="{A3BE32B6-8B10-AE46-9C87-AB2429C045B2}" destId="{185745C3-A7AD-E14E-A43A-10696B370576}" srcOrd="3" destOrd="0" parTransId="{479FA1FE-0589-EF4A-AC86-C7A38EBF9934}" sibTransId="{08F7BA1D-473B-4846-A463-35424988EE58}"/>
    <dgm:cxn modelId="{CA432035-CFC5-DB49-8543-467EDACE01A2}" type="presOf" srcId="{A16F33D5-28AB-7F49-8416-7F094691D74B}" destId="{76517D28-19AB-BF41-9ED1-7158794EC281}" srcOrd="0" destOrd="0" presId="urn:microsoft.com/office/officeart/2005/8/layout/process1"/>
    <dgm:cxn modelId="{70F47061-8B23-724D-84AA-4452A644083C}" srcId="{A3BE32B6-8B10-AE46-9C87-AB2429C045B2}" destId="{77C761C3-1C26-A841-9E3C-AB8FF9B073FC}" srcOrd="2" destOrd="0" parTransId="{1E2EF7A2-1AC2-FA49-956D-1CCA03D2816C}" sibTransId="{A16F33D5-28AB-7F49-8416-7F094691D74B}"/>
    <dgm:cxn modelId="{EC8DE04D-717B-B04E-90B0-5634DD9069AA}" srcId="{A3BE32B6-8B10-AE46-9C87-AB2429C045B2}" destId="{B2E3C439-DF49-2245-A762-24E8D5E3E416}" srcOrd="5" destOrd="0" parTransId="{866D6C37-8883-7F4A-8688-52C6B2890F7B}" sibTransId="{F5CF7B62-D0AA-ED4B-84CF-28CC9ADEBADE}"/>
    <dgm:cxn modelId="{9AB4C652-8E14-E141-A1DA-108F0B07B7F8}" type="presOf" srcId="{B2E3C439-DF49-2245-A762-24E8D5E3E416}" destId="{FB6764F7-7891-7043-A868-9FE06C1B66FE}" srcOrd="0" destOrd="0" presId="urn:microsoft.com/office/officeart/2005/8/layout/process1"/>
    <dgm:cxn modelId="{2B749974-4A01-5248-B8F3-9E6D029A3E29}" type="presOf" srcId="{08F7BA1D-473B-4846-A463-35424988EE58}" destId="{797AEF82-E194-BC43-BCFA-4303409A5B18}" srcOrd="0" destOrd="0" presId="urn:microsoft.com/office/officeart/2005/8/layout/process1"/>
    <dgm:cxn modelId="{4A409A82-CDD8-A74A-911E-0D59183C2A63}" srcId="{A3BE32B6-8B10-AE46-9C87-AB2429C045B2}" destId="{4223C4ED-9D30-8F4B-8CDC-FBCBC9B08D68}" srcOrd="0" destOrd="0" parTransId="{26FCE8D9-8B13-774E-A9FA-A482340FD046}" sibTransId="{5AE46FCC-1834-2D49-85D2-DF5CDA03BD83}"/>
    <dgm:cxn modelId="{4F236D84-CA80-2B4F-A0A4-23705F2DA163}" type="presOf" srcId="{A16F33D5-28AB-7F49-8416-7F094691D74B}" destId="{429A4414-F8CE-5646-A064-A0930641CBB9}" srcOrd="1" destOrd="0" presId="urn:microsoft.com/office/officeart/2005/8/layout/process1"/>
    <dgm:cxn modelId="{02950588-5CF9-8743-B5C7-0464B7001FF7}" srcId="{A3BE32B6-8B10-AE46-9C87-AB2429C045B2}" destId="{088A25ED-3DED-A04C-A34B-560C4ADFC31F}" srcOrd="1" destOrd="0" parTransId="{E002B51F-1E3E-B24D-977B-ADA20C39F830}" sibTransId="{CB8C876C-44BB-F84D-ACA0-1F4371EE6C87}"/>
    <dgm:cxn modelId="{1F44F98C-449E-D446-BA4B-4FEBF2A187E9}" type="presOf" srcId="{A629D736-EE2D-8149-9AA5-F52790F39B56}" destId="{4701C992-4067-9044-A821-190EF47B0119}" srcOrd="0" destOrd="0" presId="urn:microsoft.com/office/officeart/2005/8/layout/process1"/>
    <dgm:cxn modelId="{CB598E90-B35E-3F4E-A3D4-4989E017AF39}" type="presOf" srcId="{5AE46FCC-1834-2D49-85D2-DF5CDA03BD83}" destId="{282B93A9-CF24-B047-9DE0-D561694A6F98}" srcOrd="0" destOrd="0" presId="urn:microsoft.com/office/officeart/2005/8/layout/process1"/>
    <dgm:cxn modelId="{2FF56494-89E3-8F43-8328-23B5C22E0D86}" type="presOf" srcId="{CB8C876C-44BB-F84D-ACA0-1F4371EE6C87}" destId="{E9F076F3-5425-AC46-908C-8DAF6815482C}" srcOrd="1" destOrd="0" presId="urn:microsoft.com/office/officeart/2005/8/layout/process1"/>
    <dgm:cxn modelId="{650CEB9E-21FE-9846-A3C9-72E64B6BC6B2}" type="presOf" srcId="{CB8C876C-44BB-F84D-ACA0-1F4371EE6C87}" destId="{B9BEEA2A-051B-CA44-AFA0-59481A0D7915}" srcOrd="0" destOrd="0" presId="urn:microsoft.com/office/officeart/2005/8/layout/process1"/>
    <dgm:cxn modelId="{3487C1A0-0873-1840-83D4-F7E4A6D9D2B7}" type="presOf" srcId="{9BF29BB4-D60B-E047-BADF-1155841B2AAD}" destId="{F48FDB93-230D-AC47-BB7C-34F1E3980034}" srcOrd="1" destOrd="0" presId="urn:microsoft.com/office/officeart/2005/8/layout/process1"/>
    <dgm:cxn modelId="{6DCC76AA-9E76-AD40-BA95-3A406897E819}" type="presOf" srcId="{77C761C3-1C26-A841-9E3C-AB8FF9B073FC}" destId="{DC74947F-4142-8141-AABE-17A56B9A75F8}" srcOrd="0" destOrd="0" presId="urn:microsoft.com/office/officeart/2005/8/layout/process1"/>
    <dgm:cxn modelId="{CDFC9AAF-B33D-F84C-B453-EC57BF6ACF67}" type="presOf" srcId="{5AE46FCC-1834-2D49-85D2-DF5CDA03BD83}" destId="{D47B9A7A-8127-C44C-B967-17ED9EE91B2F}" srcOrd="1" destOrd="0" presId="urn:microsoft.com/office/officeart/2005/8/layout/process1"/>
    <dgm:cxn modelId="{9219FEC2-7552-8C49-B61D-BFB9605B0345}" type="presOf" srcId="{08F7BA1D-473B-4846-A463-35424988EE58}" destId="{F716F18F-0A03-9840-9655-10171886C64E}" srcOrd="1" destOrd="0" presId="urn:microsoft.com/office/officeart/2005/8/layout/process1"/>
    <dgm:cxn modelId="{8D6B38C8-CE3E-9C49-A64B-8450FBC9D2D9}" type="presOf" srcId="{A3BE32B6-8B10-AE46-9C87-AB2429C045B2}" destId="{7075EDF7-9202-A64B-A03C-6EF557B0B6A0}" srcOrd="0" destOrd="0" presId="urn:microsoft.com/office/officeart/2005/8/layout/process1"/>
    <dgm:cxn modelId="{FE5487CA-5DFA-494E-9CD7-FF8E0BEC4983}" type="presOf" srcId="{9BF29BB4-D60B-E047-BADF-1155841B2AAD}" destId="{B20A9F7C-8211-6546-AF77-EBBA4604DFBC}" srcOrd="0" destOrd="0" presId="urn:microsoft.com/office/officeart/2005/8/layout/process1"/>
    <dgm:cxn modelId="{AE7BFCCD-99E3-894D-A8D2-0188D89943F6}" type="presOf" srcId="{088A25ED-3DED-A04C-A34B-560C4ADFC31F}" destId="{045C8B83-74D8-B843-A255-31CB0EDA82FF}" srcOrd="0" destOrd="0" presId="urn:microsoft.com/office/officeart/2005/8/layout/process1"/>
    <dgm:cxn modelId="{7FCACCD1-C116-574F-8C35-00EFD7EB9AB8}" type="presOf" srcId="{185745C3-A7AD-E14E-A43A-10696B370576}" destId="{B45CAFD9-9070-BD48-AC17-49A64769814B}" srcOrd="0" destOrd="0" presId="urn:microsoft.com/office/officeart/2005/8/layout/process1"/>
    <dgm:cxn modelId="{8939E5F0-BD7F-F34E-AE67-A09CDBB68EFD}" type="presOf" srcId="{4223C4ED-9D30-8F4B-8CDC-FBCBC9B08D68}" destId="{D4829510-3D7E-D643-A164-A822684627F5}" srcOrd="0" destOrd="0" presId="urn:microsoft.com/office/officeart/2005/8/layout/process1"/>
    <dgm:cxn modelId="{E404D274-BEE7-7841-8AB6-D753CA38E31D}" type="presParOf" srcId="{7075EDF7-9202-A64B-A03C-6EF557B0B6A0}" destId="{D4829510-3D7E-D643-A164-A822684627F5}" srcOrd="0" destOrd="0" presId="urn:microsoft.com/office/officeart/2005/8/layout/process1"/>
    <dgm:cxn modelId="{5FA3FF1B-D38D-4C44-9DDF-18364F74BC30}" type="presParOf" srcId="{7075EDF7-9202-A64B-A03C-6EF557B0B6A0}" destId="{282B93A9-CF24-B047-9DE0-D561694A6F98}" srcOrd="1" destOrd="0" presId="urn:microsoft.com/office/officeart/2005/8/layout/process1"/>
    <dgm:cxn modelId="{F95EB442-B870-DD47-8109-1972260AFF89}" type="presParOf" srcId="{282B93A9-CF24-B047-9DE0-D561694A6F98}" destId="{D47B9A7A-8127-C44C-B967-17ED9EE91B2F}" srcOrd="0" destOrd="0" presId="urn:microsoft.com/office/officeart/2005/8/layout/process1"/>
    <dgm:cxn modelId="{3B737228-3F8C-734B-AC65-86F4C9F151A8}" type="presParOf" srcId="{7075EDF7-9202-A64B-A03C-6EF557B0B6A0}" destId="{045C8B83-74D8-B843-A255-31CB0EDA82FF}" srcOrd="2" destOrd="0" presId="urn:microsoft.com/office/officeart/2005/8/layout/process1"/>
    <dgm:cxn modelId="{D1D75EAB-BC88-7C43-930F-63E87CA81B5B}" type="presParOf" srcId="{7075EDF7-9202-A64B-A03C-6EF557B0B6A0}" destId="{B9BEEA2A-051B-CA44-AFA0-59481A0D7915}" srcOrd="3" destOrd="0" presId="urn:microsoft.com/office/officeart/2005/8/layout/process1"/>
    <dgm:cxn modelId="{AF2243C5-37DA-A148-91F7-C52E33AE8A12}" type="presParOf" srcId="{B9BEEA2A-051B-CA44-AFA0-59481A0D7915}" destId="{E9F076F3-5425-AC46-908C-8DAF6815482C}" srcOrd="0" destOrd="0" presId="urn:microsoft.com/office/officeart/2005/8/layout/process1"/>
    <dgm:cxn modelId="{AD33BA29-182D-764A-9C04-03B7A253E62E}" type="presParOf" srcId="{7075EDF7-9202-A64B-A03C-6EF557B0B6A0}" destId="{DC74947F-4142-8141-AABE-17A56B9A75F8}" srcOrd="4" destOrd="0" presId="urn:microsoft.com/office/officeart/2005/8/layout/process1"/>
    <dgm:cxn modelId="{B90E6B3E-71AE-134C-85D1-42C98B8C213E}" type="presParOf" srcId="{7075EDF7-9202-A64B-A03C-6EF557B0B6A0}" destId="{76517D28-19AB-BF41-9ED1-7158794EC281}" srcOrd="5" destOrd="0" presId="urn:microsoft.com/office/officeart/2005/8/layout/process1"/>
    <dgm:cxn modelId="{2C6AADC0-5365-3D49-B195-0A9F498180C7}" type="presParOf" srcId="{76517D28-19AB-BF41-9ED1-7158794EC281}" destId="{429A4414-F8CE-5646-A064-A0930641CBB9}" srcOrd="0" destOrd="0" presId="urn:microsoft.com/office/officeart/2005/8/layout/process1"/>
    <dgm:cxn modelId="{06F307D7-5EC3-F047-97F0-5A017601D98C}" type="presParOf" srcId="{7075EDF7-9202-A64B-A03C-6EF557B0B6A0}" destId="{B45CAFD9-9070-BD48-AC17-49A64769814B}" srcOrd="6" destOrd="0" presId="urn:microsoft.com/office/officeart/2005/8/layout/process1"/>
    <dgm:cxn modelId="{C17A88C0-E13E-2148-B6DC-C19584E58D00}" type="presParOf" srcId="{7075EDF7-9202-A64B-A03C-6EF557B0B6A0}" destId="{797AEF82-E194-BC43-BCFA-4303409A5B18}" srcOrd="7" destOrd="0" presId="urn:microsoft.com/office/officeart/2005/8/layout/process1"/>
    <dgm:cxn modelId="{4ED1EE5D-4E85-BB4F-9277-89414E5F3D5D}" type="presParOf" srcId="{797AEF82-E194-BC43-BCFA-4303409A5B18}" destId="{F716F18F-0A03-9840-9655-10171886C64E}" srcOrd="0" destOrd="0" presId="urn:microsoft.com/office/officeart/2005/8/layout/process1"/>
    <dgm:cxn modelId="{F7A26778-B3B7-0146-AC0E-BD1A1406158B}" type="presParOf" srcId="{7075EDF7-9202-A64B-A03C-6EF557B0B6A0}" destId="{4701C992-4067-9044-A821-190EF47B0119}" srcOrd="8" destOrd="0" presId="urn:microsoft.com/office/officeart/2005/8/layout/process1"/>
    <dgm:cxn modelId="{DDEE4DD1-9BD2-8D4D-A608-B3CBE025BD94}" type="presParOf" srcId="{7075EDF7-9202-A64B-A03C-6EF557B0B6A0}" destId="{B20A9F7C-8211-6546-AF77-EBBA4604DFBC}" srcOrd="9" destOrd="0" presId="urn:microsoft.com/office/officeart/2005/8/layout/process1"/>
    <dgm:cxn modelId="{E78AA407-0F57-C04A-916E-6242BE4F8A23}" type="presParOf" srcId="{B20A9F7C-8211-6546-AF77-EBBA4604DFBC}" destId="{F48FDB93-230D-AC47-BB7C-34F1E3980034}" srcOrd="0" destOrd="0" presId="urn:microsoft.com/office/officeart/2005/8/layout/process1"/>
    <dgm:cxn modelId="{74BB2585-55D7-E84F-833D-1DF216F03866}" type="presParOf" srcId="{7075EDF7-9202-A64B-A03C-6EF557B0B6A0}" destId="{FB6764F7-7891-7043-A868-9FE06C1B66FE}"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36CCF-BFA9-7149-AD25-B2DB4EC43420}"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MX"/>
        </a:p>
      </dgm:t>
    </dgm:pt>
    <dgm:pt modelId="{29B1A2DD-2DE2-474F-BB77-16120924A653}">
      <dgm:prSet custT="1"/>
      <dgm:spPr/>
      <dgm:t>
        <a:bodyPr/>
        <a:lstStyle/>
        <a:p>
          <a:r>
            <a:rPr lang="en-US" sz="2000" b="0" i="0" dirty="0"/>
            <a:t>Conduct a job analysis using an objective methodology that is appropriate for the purpose for which the job analysis is conducted.</a:t>
          </a:r>
          <a:endParaRPr lang="es-CO" sz="2000" dirty="0"/>
        </a:p>
      </dgm:t>
    </dgm:pt>
    <dgm:pt modelId="{9FF6BB47-ABB4-B942-9A51-C061B23F6B03}" type="parTrans" cxnId="{512385B8-1E85-A247-8E21-320D8C5C912A}">
      <dgm:prSet/>
      <dgm:spPr/>
      <dgm:t>
        <a:bodyPr/>
        <a:lstStyle/>
        <a:p>
          <a:endParaRPr lang="es-MX" sz="2000"/>
        </a:p>
      </dgm:t>
    </dgm:pt>
    <dgm:pt modelId="{A5C7E0A2-829B-934F-9701-DCB5A5FC6B4A}" type="sibTrans" cxnId="{512385B8-1E85-A247-8E21-320D8C5C912A}">
      <dgm:prSet/>
      <dgm:spPr/>
      <dgm:t>
        <a:bodyPr/>
        <a:lstStyle/>
        <a:p>
          <a:endParaRPr lang="es-MX" sz="2000"/>
        </a:p>
      </dgm:t>
    </dgm:pt>
    <dgm:pt modelId="{1AD04EE5-28DE-6A44-B671-1066EB25A192}">
      <dgm:prSet custT="1"/>
      <dgm:spPr/>
      <dgm:t>
        <a:bodyPr/>
        <a:lstStyle/>
        <a:p>
          <a:r>
            <a:rPr lang="en-US" sz="2000" b="0" i="0" dirty="0"/>
            <a:t>Implement job enrichment, job enlargement, and job re-design initiatives when deemed appropriate.</a:t>
          </a:r>
          <a:endParaRPr lang="es-CO" sz="2000" dirty="0"/>
        </a:p>
      </dgm:t>
    </dgm:pt>
    <dgm:pt modelId="{29B464D0-6920-5145-991B-17E38A249212}" type="parTrans" cxnId="{474791E3-BA51-5A44-BBF2-35B7A44E54B0}">
      <dgm:prSet/>
      <dgm:spPr/>
      <dgm:t>
        <a:bodyPr/>
        <a:lstStyle/>
        <a:p>
          <a:endParaRPr lang="es-MX" sz="2000"/>
        </a:p>
      </dgm:t>
    </dgm:pt>
    <dgm:pt modelId="{20C51A2F-D137-2946-940B-CC6F11390CCD}" type="sibTrans" cxnId="{474791E3-BA51-5A44-BBF2-35B7A44E54B0}">
      <dgm:prSet/>
      <dgm:spPr/>
      <dgm:t>
        <a:bodyPr/>
        <a:lstStyle/>
        <a:p>
          <a:endParaRPr lang="es-MX" sz="2000"/>
        </a:p>
      </dgm:t>
    </dgm:pt>
    <dgm:pt modelId="{E3DDF24B-3A48-3143-A436-B3BC393AB42D}" type="pres">
      <dgm:prSet presAssocID="{20536CCF-BFA9-7149-AD25-B2DB4EC43420}" presName="Name0" presStyleCnt="0">
        <dgm:presLayoutVars>
          <dgm:chMax val="7"/>
          <dgm:chPref val="7"/>
          <dgm:dir/>
        </dgm:presLayoutVars>
      </dgm:prSet>
      <dgm:spPr/>
    </dgm:pt>
    <dgm:pt modelId="{DF93D42D-F212-EC4F-BA28-ACFA82AC8880}" type="pres">
      <dgm:prSet presAssocID="{20536CCF-BFA9-7149-AD25-B2DB4EC43420}" presName="Name1" presStyleCnt="0"/>
      <dgm:spPr/>
    </dgm:pt>
    <dgm:pt modelId="{58CF5E72-3C15-D047-9047-006C60FC0275}" type="pres">
      <dgm:prSet presAssocID="{20536CCF-BFA9-7149-AD25-B2DB4EC43420}" presName="cycle" presStyleCnt="0"/>
      <dgm:spPr/>
    </dgm:pt>
    <dgm:pt modelId="{D81207EC-5E10-704C-A955-DB552161C334}" type="pres">
      <dgm:prSet presAssocID="{20536CCF-BFA9-7149-AD25-B2DB4EC43420}" presName="srcNode" presStyleLbl="node1" presStyleIdx="0" presStyleCnt="2"/>
      <dgm:spPr/>
    </dgm:pt>
    <dgm:pt modelId="{8729975A-DAE4-D74B-A16A-08EFF40BF96B}" type="pres">
      <dgm:prSet presAssocID="{20536CCF-BFA9-7149-AD25-B2DB4EC43420}" presName="conn" presStyleLbl="parChTrans1D2" presStyleIdx="0" presStyleCnt="1"/>
      <dgm:spPr/>
    </dgm:pt>
    <dgm:pt modelId="{08DA76B5-F518-4B49-A6F3-8B831DC7204E}" type="pres">
      <dgm:prSet presAssocID="{20536CCF-BFA9-7149-AD25-B2DB4EC43420}" presName="extraNode" presStyleLbl="node1" presStyleIdx="0" presStyleCnt="2"/>
      <dgm:spPr/>
    </dgm:pt>
    <dgm:pt modelId="{9336FEFA-9272-A946-A848-2E31839B6084}" type="pres">
      <dgm:prSet presAssocID="{20536CCF-BFA9-7149-AD25-B2DB4EC43420}" presName="dstNode" presStyleLbl="node1" presStyleIdx="0" presStyleCnt="2"/>
      <dgm:spPr/>
    </dgm:pt>
    <dgm:pt modelId="{2159D3F2-2092-0B47-AB23-050F72CA632A}" type="pres">
      <dgm:prSet presAssocID="{29B1A2DD-2DE2-474F-BB77-16120924A653}" presName="text_1" presStyleLbl="node1" presStyleIdx="0" presStyleCnt="2">
        <dgm:presLayoutVars>
          <dgm:bulletEnabled val="1"/>
        </dgm:presLayoutVars>
      </dgm:prSet>
      <dgm:spPr/>
    </dgm:pt>
    <dgm:pt modelId="{7E962B22-7409-114E-A3DD-4F4235736363}" type="pres">
      <dgm:prSet presAssocID="{29B1A2DD-2DE2-474F-BB77-16120924A653}" presName="accent_1" presStyleCnt="0"/>
      <dgm:spPr/>
    </dgm:pt>
    <dgm:pt modelId="{63FAAD9E-26F7-5E42-B84C-08AFD198CA0B}" type="pres">
      <dgm:prSet presAssocID="{29B1A2DD-2DE2-474F-BB77-16120924A653}" presName="accentRepeatNode" presStyleLbl="solidFgAcc1" presStyleIdx="0" presStyleCnt="2" custScaleX="82421" custScaleY="82421"/>
      <dgm:spPr/>
    </dgm:pt>
    <dgm:pt modelId="{BFEEE849-F1E9-0E4F-9196-4DE3E1F768CF}" type="pres">
      <dgm:prSet presAssocID="{1AD04EE5-28DE-6A44-B671-1066EB25A192}" presName="text_2" presStyleLbl="node1" presStyleIdx="1" presStyleCnt="2">
        <dgm:presLayoutVars>
          <dgm:bulletEnabled val="1"/>
        </dgm:presLayoutVars>
      </dgm:prSet>
      <dgm:spPr/>
    </dgm:pt>
    <dgm:pt modelId="{F6106E55-92E5-EC4E-8106-00916C8F6237}" type="pres">
      <dgm:prSet presAssocID="{1AD04EE5-28DE-6A44-B671-1066EB25A192}" presName="accent_2" presStyleCnt="0"/>
      <dgm:spPr/>
    </dgm:pt>
    <dgm:pt modelId="{DB55B528-63B0-054D-9A73-1E508F9C94E0}" type="pres">
      <dgm:prSet presAssocID="{1AD04EE5-28DE-6A44-B671-1066EB25A192}" presName="accentRepeatNode" presStyleLbl="solidFgAcc1" presStyleIdx="1" presStyleCnt="2" custScaleX="83008" custScaleY="83008"/>
      <dgm:spPr/>
    </dgm:pt>
  </dgm:ptLst>
  <dgm:cxnLst>
    <dgm:cxn modelId="{7C2F4F4D-7A5E-B148-8C4A-DFA60B3B1AF1}" type="presOf" srcId="{20536CCF-BFA9-7149-AD25-B2DB4EC43420}" destId="{E3DDF24B-3A48-3143-A436-B3BC393AB42D}" srcOrd="0" destOrd="0" presId="urn:microsoft.com/office/officeart/2008/layout/VerticalCurvedList"/>
    <dgm:cxn modelId="{85C28658-1AEB-2340-B6BE-0FDF1AAC9187}" type="presOf" srcId="{1AD04EE5-28DE-6A44-B671-1066EB25A192}" destId="{BFEEE849-F1E9-0E4F-9196-4DE3E1F768CF}" srcOrd="0" destOrd="0" presId="urn:microsoft.com/office/officeart/2008/layout/VerticalCurvedList"/>
    <dgm:cxn modelId="{DFB0D881-2ECF-8840-9C6F-7955F40E292B}" type="presOf" srcId="{A5C7E0A2-829B-934F-9701-DCB5A5FC6B4A}" destId="{8729975A-DAE4-D74B-A16A-08EFF40BF96B}" srcOrd="0" destOrd="0" presId="urn:microsoft.com/office/officeart/2008/layout/VerticalCurvedList"/>
    <dgm:cxn modelId="{512385B8-1E85-A247-8E21-320D8C5C912A}" srcId="{20536CCF-BFA9-7149-AD25-B2DB4EC43420}" destId="{29B1A2DD-2DE2-474F-BB77-16120924A653}" srcOrd="0" destOrd="0" parTransId="{9FF6BB47-ABB4-B942-9A51-C061B23F6B03}" sibTransId="{A5C7E0A2-829B-934F-9701-DCB5A5FC6B4A}"/>
    <dgm:cxn modelId="{672FCDD0-7724-E649-AA9B-BC784B17C4E3}" type="presOf" srcId="{29B1A2DD-2DE2-474F-BB77-16120924A653}" destId="{2159D3F2-2092-0B47-AB23-050F72CA632A}" srcOrd="0" destOrd="0" presId="urn:microsoft.com/office/officeart/2008/layout/VerticalCurvedList"/>
    <dgm:cxn modelId="{474791E3-BA51-5A44-BBF2-35B7A44E54B0}" srcId="{20536CCF-BFA9-7149-AD25-B2DB4EC43420}" destId="{1AD04EE5-28DE-6A44-B671-1066EB25A192}" srcOrd="1" destOrd="0" parTransId="{29B464D0-6920-5145-991B-17E38A249212}" sibTransId="{20C51A2F-D137-2946-940B-CC6F11390CCD}"/>
    <dgm:cxn modelId="{7FBB339B-2165-444D-AA05-5EC25618570F}" type="presParOf" srcId="{E3DDF24B-3A48-3143-A436-B3BC393AB42D}" destId="{DF93D42D-F212-EC4F-BA28-ACFA82AC8880}" srcOrd="0" destOrd="0" presId="urn:microsoft.com/office/officeart/2008/layout/VerticalCurvedList"/>
    <dgm:cxn modelId="{1BFAD5DD-5B19-DC45-B236-F91063081EB5}" type="presParOf" srcId="{DF93D42D-F212-EC4F-BA28-ACFA82AC8880}" destId="{58CF5E72-3C15-D047-9047-006C60FC0275}" srcOrd="0" destOrd="0" presId="urn:microsoft.com/office/officeart/2008/layout/VerticalCurvedList"/>
    <dgm:cxn modelId="{1160A4B7-50B2-3B4F-8999-CC9E7DC9ABFA}" type="presParOf" srcId="{58CF5E72-3C15-D047-9047-006C60FC0275}" destId="{D81207EC-5E10-704C-A955-DB552161C334}" srcOrd="0" destOrd="0" presId="urn:microsoft.com/office/officeart/2008/layout/VerticalCurvedList"/>
    <dgm:cxn modelId="{AF39F44E-A924-3141-8466-F948055CC5B9}" type="presParOf" srcId="{58CF5E72-3C15-D047-9047-006C60FC0275}" destId="{8729975A-DAE4-D74B-A16A-08EFF40BF96B}" srcOrd="1" destOrd="0" presId="urn:microsoft.com/office/officeart/2008/layout/VerticalCurvedList"/>
    <dgm:cxn modelId="{A0FEF196-C372-134F-8890-E739EADA9B23}" type="presParOf" srcId="{58CF5E72-3C15-D047-9047-006C60FC0275}" destId="{08DA76B5-F518-4B49-A6F3-8B831DC7204E}" srcOrd="2" destOrd="0" presId="urn:microsoft.com/office/officeart/2008/layout/VerticalCurvedList"/>
    <dgm:cxn modelId="{BA2E9196-70DA-794A-ABFA-2478089374C1}" type="presParOf" srcId="{58CF5E72-3C15-D047-9047-006C60FC0275}" destId="{9336FEFA-9272-A946-A848-2E31839B6084}" srcOrd="3" destOrd="0" presId="urn:microsoft.com/office/officeart/2008/layout/VerticalCurvedList"/>
    <dgm:cxn modelId="{028B33C1-082A-9E46-91A8-570A66455EA5}" type="presParOf" srcId="{DF93D42D-F212-EC4F-BA28-ACFA82AC8880}" destId="{2159D3F2-2092-0B47-AB23-050F72CA632A}" srcOrd="1" destOrd="0" presId="urn:microsoft.com/office/officeart/2008/layout/VerticalCurvedList"/>
    <dgm:cxn modelId="{F296E7D8-306A-C64E-918F-DE1D8CB4597F}" type="presParOf" srcId="{DF93D42D-F212-EC4F-BA28-ACFA82AC8880}" destId="{7E962B22-7409-114E-A3DD-4F4235736363}" srcOrd="2" destOrd="0" presId="urn:microsoft.com/office/officeart/2008/layout/VerticalCurvedList"/>
    <dgm:cxn modelId="{97C3F9FC-2C1A-784B-B889-5D5A586F1CDB}" type="presParOf" srcId="{7E962B22-7409-114E-A3DD-4F4235736363}" destId="{63FAAD9E-26F7-5E42-B84C-08AFD198CA0B}" srcOrd="0" destOrd="0" presId="urn:microsoft.com/office/officeart/2008/layout/VerticalCurvedList"/>
    <dgm:cxn modelId="{A36F332D-A144-5E4A-A8BF-66097868FA72}" type="presParOf" srcId="{DF93D42D-F212-EC4F-BA28-ACFA82AC8880}" destId="{BFEEE849-F1E9-0E4F-9196-4DE3E1F768CF}" srcOrd="3" destOrd="0" presId="urn:microsoft.com/office/officeart/2008/layout/VerticalCurvedList"/>
    <dgm:cxn modelId="{B58CFB11-F88B-2F46-9081-F57DA5D1E44D}" type="presParOf" srcId="{DF93D42D-F212-EC4F-BA28-ACFA82AC8880}" destId="{F6106E55-92E5-EC4E-8106-00916C8F6237}" srcOrd="4" destOrd="0" presId="urn:microsoft.com/office/officeart/2008/layout/VerticalCurvedList"/>
    <dgm:cxn modelId="{D8806706-2A7B-0544-8E2E-A045643DFA57}" type="presParOf" srcId="{F6106E55-92E5-EC4E-8106-00916C8F6237}" destId="{DB55B528-63B0-054D-9A73-1E508F9C94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536CCF-BFA9-7149-AD25-B2DB4EC4342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72F9F6B7-E7C4-AD47-A590-81F078A17A76}">
      <dgm:prSet custT="1"/>
      <dgm:spPr/>
      <dgm:t>
        <a:bodyPr/>
        <a:lstStyle/>
        <a:p>
          <a:r>
            <a:rPr lang="en-US" sz="1800" b="0" i="0" dirty="0"/>
            <a:t>Consult the literature for solutions to HR challenges.</a:t>
          </a:r>
          <a:endParaRPr lang="es-CO" sz="1800" dirty="0"/>
        </a:p>
      </dgm:t>
    </dgm:pt>
    <dgm:pt modelId="{B8BA0589-48D5-BB45-8489-5E66F56FADEC}" type="parTrans" cxnId="{C67D07BC-1C27-CA44-BCA9-C88E1F19F029}">
      <dgm:prSet/>
      <dgm:spPr/>
      <dgm:t>
        <a:bodyPr/>
        <a:lstStyle/>
        <a:p>
          <a:endParaRPr lang="es-MX" sz="1800"/>
        </a:p>
      </dgm:t>
    </dgm:pt>
    <dgm:pt modelId="{447589F6-429E-854B-84A7-7A3B0BFBF00B}" type="sibTrans" cxnId="{C67D07BC-1C27-CA44-BCA9-C88E1F19F029}">
      <dgm:prSet/>
      <dgm:spPr/>
      <dgm:t>
        <a:bodyPr/>
        <a:lstStyle/>
        <a:p>
          <a:endParaRPr lang="es-MX" sz="1800"/>
        </a:p>
      </dgm:t>
    </dgm:pt>
    <dgm:pt modelId="{AFCA6E43-09B3-394A-88D8-2C2A16F52A1F}">
      <dgm:prSet custT="1"/>
      <dgm:spPr/>
      <dgm:t>
        <a:bodyPr/>
        <a:lstStyle/>
        <a:p>
          <a:r>
            <a:rPr lang="en-US" sz="1800" b="0" i="0" dirty="0"/>
            <a:t>Promote the use of data and quantitative and qualitative research in the decision-making process.</a:t>
          </a:r>
          <a:endParaRPr lang="es-CO" sz="1800" dirty="0"/>
        </a:p>
      </dgm:t>
    </dgm:pt>
    <dgm:pt modelId="{CF284C9C-D642-3B40-9114-1EF8CC0EE8DE}" type="parTrans" cxnId="{45D8A54D-0791-CC41-A9DC-14C1C61D5EB1}">
      <dgm:prSet/>
      <dgm:spPr/>
      <dgm:t>
        <a:bodyPr/>
        <a:lstStyle/>
        <a:p>
          <a:endParaRPr lang="es-MX" sz="1800"/>
        </a:p>
      </dgm:t>
    </dgm:pt>
    <dgm:pt modelId="{77E63442-C74C-F244-B594-067B75229AED}" type="sibTrans" cxnId="{45D8A54D-0791-CC41-A9DC-14C1C61D5EB1}">
      <dgm:prSet/>
      <dgm:spPr/>
      <dgm:t>
        <a:bodyPr/>
        <a:lstStyle/>
        <a:p>
          <a:endParaRPr lang="es-MX" sz="1800"/>
        </a:p>
      </dgm:t>
    </dgm:pt>
    <dgm:pt modelId="{B980620F-BCE2-2E4D-8A23-66AE150735CB}">
      <dgm:prSet custT="1"/>
      <dgm:spPr/>
      <dgm:t>
        <a:bodyPr/>
        <a:lstStyle/>
        <a:p>
          <a:r>
            <a:rPr lang="en-US" sz="1800" b="0" i="0" dirty="0"/>
            <a:t>Document the rationale for HR decisions.</a:t>
          </a:r>
          <a:endParaRPr lang="es-CO" sz="1800" dirty="0"/>
        </a:p>
      </dgm:t>
    </dgm:pt>
    <dgm:pt modelId="{4C2239E2-020F-994F-92BA-ABD7E77083A2}" type="parTrans" cxnId="{4FD0B4E6-BBCC-CF49-98C6-E384EAE39899}">
      <dgm:prSet/>
      <dgm:spPr/>
      <dgm:t>
        <a:bodyPr/>
        <a:lstStyle/>
        <a:p>
          <a:endParaRPr lang="es-MX" sz="1800"/>
        </a:p>
      </dgm:t>
    </dgm:pt>
    <dgm:pt modelId="{8F5D71A2-268D-1641-A9A4-FCE7207F6454}" type="sibTrans" cxnId="{4FD0B4E6-BBCC-CF49-98C6-E384EAE39899}">
      <dgm:prSet/>
      <dgm:spPr/>
      <dgm:t>
        <a:bodyPr/>
        <a:lstStyle/>
        <a:p>
          <a:endParaRPr lang="es-MX" sz="1800"/>
        </a:p>
      </dgm:t>
    </dgm:pt>
    <dgm:pt modelId="{7EDF7F09-38AA-884E-8E54-32F21F4F96CE}" type="pres">
      <dgm:prSet presAssocID="{20536CCF-BFA9-7149-AD25-B2DB4EC43420}" presName="Name0" presStyleCnt="0">
        <dgm:presLayoutVars>
          <dgm:chMax val="7"/>
          <dgm:chPref val="7"/>
          <dgm:dir/>
        </dgm:presLayoutVars>
      </dgm:prSet>
      <dgm:spPr/>
    </dgm:pt>
    <dgm:pt modelId="{38C1A833-22F3-9747-9971-CB618C8EBEA6}" type="pres">
      <dgm:prSet presAssocID="{20536CCF-BFA9-7149-AD25-B2DB4EC43420}" presName="Name1" presStyleCnt="0"/>
      <dgm:spPr/>
    </dgm:pt>
    <dgm:pt modelId="{CD6F8A5A-2045-2D42-AA0D-FC4DC1742C59}" type="pres">
      <dgm:prSet presAssocID="{20536CCF-BFA9-7149-AD25-B2DB4EC43420}" presName="cycle" presStyleCnt="0"/>
      <dgm:spPr/>
    </dgm:pt>
    <dgm:pt modelId="{926F1DA0-E79B-D342-A11E-CCE0A0FA3F3B}" type="pres">
      <dgm:prSet presAssocID="{20536CCF-BFA9-7149-AD25-B2DB4EC43420}" presName="srcNode" presStyleLbl="node1" presStyleIdx="0" presStyleCnt="3"/>
      <dgm:spPr/>
    </dgm:pt>
    <dgm:pt modelId="{80039F2D-3FFE-B140-9CBB-26DBF4976DAD}" type="pres">
      <dgm:prSet presAssocID="{20536CCF-BFA9-7149-AD25-B2DB4EC43420}" presName="conn" presStyleLbl="parChTrans1D2" presStyleIdx="0" presStyleCnt="1"/>
      <dgm:spPr/>
    </dgm:pt>
    <dgm:pt modelId="{8C3144D0-59AA-EB46-A6E5-BA80CEA61AC3}" type="pres">
      <dgm:prSet presAssocID="{20536CCF-BFA9-7149-AD25-B2DB4EC43420}" presName="extraNode" presStyleLbl="node1" presStyleIdx="0" presStyleCnt="3"/>
      <dgm:spPr/>
    </dgm:pt>
    <dgm:pt modelId="{DE3CEAC4-B90B-A94A-B6E4-A02D1FDB3D3E}" type="pres">
      <dgm:prSet presAssocID="{20536CCF-BFA9-7149-AD25-B2DB4EC43420}" presName="dstNode" presStyleLbl="node1" presStyleIdx="0" presStyleCnt="3"/>
      <dgm:spPr/>
    </dgm:pt>
    <dgm:pt modelId="{8D7E7727-73A1-3D44-9A1E-B37840017577}" type="pres">
      <dgm:prSet presAssocID="{72F9F6B7-E7C4-AD47-A590-81F078A17A76}" presName="text_1" presStyleLbl="node1" presStyleIdx="0" presStyleCnt="3">
        <dgm:presLayoutVars>
          <dgm:bulletEnabled val="1"/>
        </dgm:presLayoutVars>
      </dgm:prSet>
      <dgm:spPr/>
    </dgm:pt>
    <dgm:pt modelId="{83F847CE-F5C1-5042-B0B8-123898116FC2}" type="pres">
      <dgm:prSet presAssocID="{72F9F6B7-E7C4-AD47-A590-81F078A17A76}" presName="accent_1" presStyleCnt="0"/>
      <dgm:spPr/>
    </dgm:pt>
    <dgm:pt modelId="{F7AB8F8B-9CE1-8A49-B2E4-2C46595F68B2}" type="pres">
      <dgm:prSet presAssocID="{72F9F6B7-E7C4-AD47-A590-81F078A17A76}" presName="accentRepeatNode" presStyleLbl="solidFgAcc1" presStyleIdx="0" presStyleCnt="3" custScaleX="92712" custScaleY="92712"/>
      <dgm:spPr/>
    </dgm:pt>
    <dgm:pt modelId="{0B2529FD-3FB9-CC4B-BCD9-13EDB042D4C1}" type="pres">
      <dgm:prSet presAssocID="{AFCA6E43-09B3-394A-88D8-2C2A16F52A1F}" presName="text_2" presStyleLbl="node1" presStyleIdx="1" presStyleCnt="3">
        <dgm:presLayoutVars>
          <dgm:bulletEnabled val="1"/>
        </dgm:presLayoutVars>
      </dgm:prSet>
      <dgm:spPr/>
    </dgm:pt>
    <dgm:pt modelId="{98611C31-4C6A-CF45-ACDC-9112727A2A5F}" type="pres">
      <dgm:prSet presAssocID="{AFCA6E43-09B3-394A-88D8-2C2A16F52A1F}" presName="accent_2" presStyleCnt="0"/>
      <dgm:spPr/>
    </dgm:pt>
    <dgm:pt modelId="{047BC3DA-1067-9647-908E-85CEC15C7BF5}" type="pres">
      <dgm:prSet presAssocID="{AFCA6E43-09B3-394A-88D8-2C2A16F52A1F}" presName="accentRepeatNode" presStyleLbl="solidFgAcc1" presStyleIdx="1" presStyleCnt="3" custScaleX="92712" custScaleY="92712"/>
      <dgm:spPr/>
    </dgm:pt>
    <dgm:pt modelId="{71BE2EDF-9809-3649-B14F-3E9F5ABE5502}" type="pres">
      <dgm:prSet presAssocID="{B980620F-BCE2-2E4D-8A23-66AE150735CB}" presName="text_3" presStyleLbl="node1" presStyleIdx="2" presStyleCnt="3">
        <dgm:presLayoutVars>
          <dgm:bulletEnabled val="1"/>
        </dgm:presLayoutVars>
      </dgm:prSet>
      <dgm:spPr/>
    </dgm:pt>
    <dgm:pt modelId="{E59F1688-9F86-0847-9928-68038A6C250E}" type="pres">
      <dgm:prSet presAssocID="{B980620F-BCE2-2E4D-8A23-66AE150735CB}" presName="accent_3" presStyleCnt="0"/>
      <dgm:spPr/>
    </dgm:pt>
    <dgm:pt modelId="{228FF0A2-BD59-0A4C-BF68-F02D4D29FF46}" type="pres">
      <dgm:prSet presAssocID="{B980620F-BCE2-2E4D-8A23-66AE150735CB}" presName="accentRepeatNode" presStyleLbl="solidFgAcc1" presStyleIdx="2" presStyleCnt="3" custScaleX="92712" custScaleY="92712"/>
      <dgm:spPr/>
    </dgm:pt>
  </dgm:ptLst>
  <dgm:cxnLst>
    <dgm:cxn modelId="{1A2A161C-C503-CD40-AEC0-F6EA81CD1CAC}" type="presOf" srcId="{447589F6-429E-854B-84A7-7A3B0BFBF00B}" destId="{80039F2D-3FFE-B140-9CBB-26DBF4976DAD}" srcOrd="0" destOrd="0" presId="urn:microsoft.com/office/officeart/2008/layout/VerticalCurvedList"/>
    <dgm:cxn modelId="{E8B7963B-9C8E-D54E-8E57-B6845E9DDB26}" type="presOf" srcId="{20536CCF-BFA9-7149-AD25-B2DB4EC43420}" destId="{7EDF7F09-38AA-884E-8E54-32F21F4F96CE}" srcOrd="0" destOrd="0" presId="urn:microsoft.com/office/officeart/2008/layout/VerticalCurvedList"/>
    <dgm:cxn modelId="{45D8A54D-0791-CC41-A9DC-14C1C61D5EB1}" srcId="{20536CCF-BFA9-7149-AD25-B2DB4EC43420}" destId="{AFCA6E43-09B3-394A-88D8-2C2A16F52A1F}" srcOrd="1" destOrd="0" parTransId="{CF284C9C-D642-3B40-9114-1EF8CC0EE8DE}" sibTransId="{77E63442-C74C-F244-B594-067B75229AED}"/>
    <dgm:cxn modelId="{C67D07BC-1C27-CA44-BCA9-C88E1F19F029}" srcId="{20536CCF-BFA9-7149-AD25-B2DB4EC43420}" destId="{72F9F6B7-E7C4-AD47-A590-81F078A17A76}" srcOrd="0" destOrd="0" parTransId="{B8BA0589-48D5-BB45-8489-5E66F56FADEC}" sibTransId="{447589F6-429E-854B-84A7-7A3B0BFBF00B}"/>
    <dgm:cxn modelId="{5B0BE9CA-DD9B-0E4F-BA5C-73FFBBD477B5}" type="presOf" srcId="{72F9F6B7-E7C4-AD47-A590-81F078A17A76}" destId="{8D7E7727-73A1-3D44-9A1E-B37840017577}" srcOrd="0" destOrd="0" presId="urn:microsoft.com/office/officeart/2008/layout/VerticalCurvedList"/>
    <dgm:cxn modelId="{507211CB-7CB0-024B-A92C-63B940EB5A99}" type="presOf" srcId="{B980620F-BCE2-2E4D-8A23-66AE150735CB}" destId="{71BE2EDF-9809-3649-B14F-3E9F5ABE5502}" srcOrd="0" destOrd="0" presId="urn:microsoft.com/office/officeart/2008/layout/VerticalCurvedList"/>
    <dgm:cxn modelId="{7E3B5ADE-1252-0440-8758-BAF962105D1A}" type="presOf" srcId="{AFCA6E43-09B3-394A-88D8-2C2A16F52A1F}" destId="{0B2529FD-3FB9-CC4B-BCD9-13EDB042D4C1}" srcOrd="0" destOrd="0" presId="urn:microsoft.com/office/officeart/2008/layout/VerticalCurvedList"/>
    <dgm:cxn modelId="{4FD0B4E6-BBCC-CF49-98C6-E384EAE39899}" srcId="{20536CCF-BFA9-7149-AD25-B2DB4EC43420}" destId="{B980620F-BCE2-2E4D-8A23-66AE150735CB}" srcOrd="2" destOrd="0" parTransId="{4C2239E2-020F-994F-92BA-ABD7E77083A2}" sibTransId="{8F5D71A2-268D-1641-A9A4-FCE7207F6454}"/>
    <dgm:cxn modelId="{4029C902-20A6-F844-AD2D-AD55C6464818}" type="presParOf" srcId="{7EDF7F09-38AA-884E-8E54-32F21F4F96CE}" destId="{38C1A833-22F3-9747-9971-CB618C8EBEA6}" srcOrd="0" destOrd="0" presId="urn:microsoft.com/office/officeart/2008/layout/VerticalCurvedList"/>
    <dgm:cxn modelId="{DE58464E-6774-5542-9879-13E663D26FE1}" type="presParOf" srcId="{38C1A833-22F3-9747-9971-CB618C8EBEA6}" destId="{CD6F8A5A-2045-2D42-AA0D-FC4DC1742C59}" srcOrd="0" destOrd="0" presId="urn:microsoft.com/office/officeart/2008/layout/VerticalCurvedList"/>
    <dgm:cxn modelId="{426F08EE-4BE0-F741-A327-CC5231220B64}" type="presParOf" srcId="{CD6F8A5A-2045-2D42-AA0D-FC4DC1742C59}" destId="{926F1DA0-E79B-D342-A11E-CCE0A0FA3F3B}" srcOrd="0" destOrd="0" presId="urn:microsoft.com/office/officeart/2008/layout/VerticalCurvedList"/>
    <dgm:cxn modelId="{6CB3432F-F33E-8245-B483-FF710F5C97D8}" type="presParOf" srcId="{CD6F8A5A-2045-2D42-AA0D-FC4DC1742C59}" destId="{80039F2D-3FFE-B140-9CBB-26DBF4976DAD}" srcOrd="1" destOrd="0" presId="urn:microsoft.com/office/officeart/2008/layout/VerticalCurvedList"/>
    <dgm:cxn modelId="{BC2D234B-F3C8-3C49-85C8-B8B115725A0B}" type="presParOf" srcId="{CD6F8A5A-2045-2D42-AA0D-FC4DC1742C59}" destId="{8C3144D0-59AA-EB46-A6E5-BA80CEA61AC3}" srcOrd="2" destOrd="0" presId="urn:microsoft.com/office/officeart/2008/layout/VerticalCurvedList"/>
    <dgm:cxn modelId="{E689FB9F-122F-A045-AA20-E8442FB6C95F}" type="presParOf" srcId="{CD6F8A5A-2045-2D42-AA0D-FC4DC1742C59}" destId="{DE3CEAC4-B90B-A94A-B6E4-A02D1FDB3D3E}" srcOrd="3" destOrd="0" presId="urn:microsoft.com/office/officeart/2008/layout/VerticalCurvedList"/>
    <dgm:cxn modelId="{DCCE3BF0-2712-994F-856E-9AD32762015F}" type="presParOf" srcId="{38C1A833-22F3-9747-9971-CB618C8EBEA6}" destId="{8D7E7727-73A1-3D44-9A1E-B37840017577}" srcOrd="1" destOrd="0" presId="urn:microsoft.com/office/officeart/2008/layout/VerticalCurvedList"/>
    <dgm:cxn modelId="{EE6D2227-38B0-EE4A-81EB-158B0A7305B8}" type="presParOf" srcId="{38C1A833-22F3-9747-9971-CB618C8EBEA6}" destId="{83F847CE-F5C1-5042-B0B8-123898116FC2}" srcOrd="2" destOrd="0" presId="urn:microsoft.com/office/officeart/2008/layout/VerticalCurvedList"/>
    <dgm:cxn modelId="{DC614E49-81A4-1640-A8D1-F0A499AF5AC8}" type="presParOf" srcId="{83F847CE-F5C1-5042-B0B8-123898116FC2}" destId="{F7AB8F8B-9CE1-8A49-B2E4-2C46595F68B2}" srcOrd="0" destOrd="0" presId="urn:microsoft.com/office/officeart/2008/layout/VerticalCurvedList"/>
    <dgm:cxn modelId="{88A88952-37E6-5945-8B00-EBEEE522C0F7}" type="presParOf" srcId="{38C1A833-22F3-9747-9971-CB618C8EBEA6}" destId="{0B2529FD-3FB9-CC4B-BCD9-13EDB042D4C1}" srcOrd="3" destOrd="0" presId="urn:microsoft.com/office/officeart/2008/layout/VerticalCurvedList"/>
    <dgm:cxn modelId="{EDB20FC9-6CB5-1E4F-A26E-9A610EDC6AA2}" type="presParOf" srcId="{38C1A833-22F3-9747-9971-CB618C8EBEA6}" destId="{98611C31-4C6A-CF45-ACDC-9112727A2A5F}" srcOrd="4" destOrd="0" presId="urn:microsoft.com/office/officeart/2008/layout/VerticalCurvedList"/>
    <dgm:cxn modelId="{6A4B1196-022E-A649-B511-F0FE196235D6}" type="presParOf" srcId="{98611C31-4C6A-CF45-ACDC-9112727A2A5F}" destId="{047BC3DA-1067-9647-908E-85CEC15C7BF5}" srcOrd="0" destOrd="0" presId="urn:microsoft.com/office/officeart/2008/layout/VerticalCurvedList"/>
    <dgm:cxn modelId="{3414806E-600F-1744-8A33-B00178FBC2CB}" type="presParOf" srcId="{38C1A833-22F3-9747-9971-CB618C8EBEA6}" destId="{71BE2EDF-9809-3649-B14F-3E9F5ABE5502}" srcOrd="5" destOrd="0" presId="urn:microsoft.com/office/officeart/2008/layout/VerticalCurvedList"/>
    <dgm:cxn modelId="{3664F883-FAF1-664F-AC2C-A257F65C4CAC}" type="presParOf" srcId="{38C1A833-22F3-9747-9971-CB618C8EBEA6}" destId="{E59F1688-9F86-0847-9928-68038A6C250E}" srcOrd="6" destOrd="0" presId="urn:microsoft.com/office/officeart/2008/layout/VerticalCurvedList"/>
    <dgm:cxn modelId="{07F0B5E3-48BF-EE40-A3FA-281D32CC3A28}" type="presParOf" srcId="{E59F1688-9F86-0847-9928-68038A6C250E}" destId="{228FF0A2-BD59-0A4C-BF68-F02D4D29FF4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AC0306-EED0-B742-BA84-0C9E9C12F1D0}"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s-MX"/>
        </a:p>
      </dgm:t>
    </dgm:pt>
    <dgm:pt modelId="{F2A01980-C08C-4444-8448-A9AC115D6EA0}">
      <dgm:prSet phldrT="[Texto]"/>
      <dgm:spPr/>
      <dgm:t>
        <a:bodyPr/>
        <a:lstStyle/>
        <a:p>
          <a:pPr>
            <a:buClr>
              <a:srgbClr val="333333"/>
            </a:buClr>
            <a:buSzPts val="1400"/>
            <a:buFont typeface="Arial" panose="020B0604020202020204" pitchFamily="34" charset="0"/>
            <a:buChar char="•"/>
          </a:pPr>
          <a:r>
            <a:rPr lang="en-GB" dirty="0">
              <a:latin typeface="+mn-lt"/>
              <a:ea typeface="Georgia"/>
              <a:cs typeface="Georgia"/>
              <a:sym typeface="Georgia"/>
            </a:rPr>
            <a:t>Open-ended questionnaire</a:t>
          </a:r>
          <a:endParaRPr lang="es-MX" dirty="0"/>
        </a:p>
      </dgm:t>
    </dgm:pt>
    <dgm:pt modelId="{B42208D6-1534-DA4D-AA55-659E8214F0C7}" type="parTrans" cxnId="{7D30D437-D901-D44E-98DA-9E0D07E24158}">
      <dgm:prSet/>
      <dgm:spPr/>
      <dgm:t>
        <a:bodyPr/>
        <a:lstStyle/>
        <a:p>
          <a:endParaRPr lang="es-MX"/>
        </a:p>
      </dgm:t>
    </dgm:pt>
    <dgm:pt modelId="{152595A0-48DB-C34F-8938-468BCC786195}" type="sibTrans" cxnId="{7D30D437-D901-D44E-98DA-9E0D07E24158}">
      <dgm:prSet/>
      <dgm:spPr/>
      <dgm:t>
        <a:bodyPr/>
        <a:lstStyle/>
        <a:p>
          <a:endParaRPr lang="es-MX"/>
        </a:p>
      </dgm:t>
    </dgm:pt>
    <dgm:pt modelId="{AE99AB7F-5AEC-6740-9C0A-2D1602B9A1E7}">
      <dgm:prSet/>
      <dgm:spPr/>
      <dgm:t>
        <a:bodyPr/>
        <a:lstStyle/>
        <a:p>
          <a:r>
            <a:rPr lang="en-GB" dirty="0">
              <a:latin typeface="+mn-lt"/>
              <a:ea typeface="Georgia"/>
              <a:cs typeface="Georgia"/>
              <a:sym typeface="Georgia"/>
            </a:rPr>
            <a:t>Structured questionnaire</a:t>
          </a:r>
        </a:p>
      </dgm:t>
    </dgm:pt>
    <dgm:pt modelId="{0CB2587E-18B7-D846-9CEC-13B0BA854795}" type="parTrans" cxnId="{B6CBB69B-B5DF-0340-B217-57E54C1FA82C}">
      <dgm:prSet/>
      <dgm:spPr/>
      <dgm:t>
        <a:bodyPr/>
        <a:lstStyle/>
        <a:p>
          <a:endParaRPr lang="es-MX"/>
        </a:p>
      </dgm:t>
    </dgm:pt>
    <dgm:pt modelId="{1CA13312-72BD-A747-8476-5ECCA7EEBF63}" type="sibTrans" cxnId="{B6CBB69B-B5DF-0340-B217-57E54C1FA82C}">
      <dgm:prSet/>
      <dgm:spPr/>
      <dgm:t>
        <a:bodyPr/>
        <a:lstStyle/>
        <a:p>
          <a:endParaRPr lang="es-MX"/>
        </a:p>
      </dgm:t>
    </dgm:pt>
    <dgm:pt modelId="{99A0D2B5-45FD-614C-806A-4F5B68008392}">
      <dgm:prSet/>
      <dgm:spPr/>
      <dgm:t>
        <a:bodyPr/>
        <a:lstStyle/>
        <a:p>
          <a:r>
            <a:rPr lang="en-GB" dirty="0">
              <a:latin typeface="+mn-lt"/>
              <a:ea typeface="Georgia"/>
              <a:cs typeface="Georgia"/>
              <a:sym typeface="Georgia"/>
            </a:rPr>
            <a:t>Interview</a:t>
          </a:r>
        </a:p>
      </dgm:t>
    </dgm:pt>
    <dgm:pt modelId="{A46CFBF9-4BC2-EA44-9889-9E68E3FBC3A0}" type="parTrans" cxnId="{A1FB9DE4-1250-9042-A211-AA1FAA64DEE1}">
      <dgm:prSet/>
      <dgm:spPr/>
      <dgm:t>
        <a:bodyPr/>
        <a:lstStyle/>
        <a:p>
          <a:endParaRPr lang="es-MX"/>
        </a:p>
      </dgm:t>
    </dgm:pt>
    <dgm:pt modelId="{457C714A-2E2B-0F42-9CF2-D7A7EA36FDE8}" type="sibTrans" cxnId="{A1FB9DE4-1250-9042-A211-AA1FAA64DEE1}">
      <dgm:prSet/>
      <dgm:spPr/>
      <dgm:t>
        <a:bodyPr/>
        <a:lstStyle/>
        <a:p>
          <a:endParaRPr lang="es-MX"/>
        </a:p>
      </dgm:t>
    </dgm:pt>
    <dgm:pt modelId="{3F6A2B3C-8BD3-EF44-A6B2-8A7DEB5DDA58}">
      <dgm:prSet/>
      <dgm:spPr/>
      <dgm:t>
        <a:bodyPr/>
        <a:lstStyle/>
        <a:p>
          <a:r>
            <a:rPr lang="en-GB" dirty="0">
              <a:latin typeface="+mn-lt"/>
              <a:ea typeface="Georgia"/>
              <a:cs typeface="Georgia"/>
              <a:sym typeface="Georgia"/>
            </a:rPr>
            <a:t>Observation</a:t>
          </a:r>
        </a:p>
      </dgm:t>
    </dgm:pt>
    <dgm:pt modelId="{06F4CF8B-834C-534C-8E17-67E63CBEAE37}" type="parTrans" cxnId="{05416829-AD7E-5E4C-B300-9D4400D50597}">
      <dgm:prSet/>
      <dgm:spPr/>
      <dgm:t>
        <a:bodyPr/>
        <a:lstStyle/>
        <a:p>
          <a:endParaRPr lang="es-MX"/>
        </a:p>
      </dgm:t>
    </dgm:pt>
    <dgm:pt modelId="{55267B77-A727-2C41-8C1B-7414DA94F73F}" type="sibTrans" cxnId="{05416829-AD7E-5E4C-B300-9D4400D50597}">
      <dgm:prSet/>
      <dgm:spPr/>
      <dgm:t>
        <a:bodyPr/>
        <a:lstStyle/>
        <a:p>
          <a:endParaRPr lang="es-MX"/>
        </a:p>
      </dgm:t>
    </dgm:pt>
    <dgm:pt modelId="{B33E0D3C-FB54-7045-B6A4-DCCF686B6B0A}">
      <dgm:prSet/>
      <dgm:spPr/>
      <dgm:t>
        <a:bodyPr/>
        <a:lstStyle/>
        <a:p>
          <a:r>
            <a:rPr lang="en-GB" dirty="0">
              <a:latin typeface="+mn-lt"/>
              <a:ea typeface="Georgia"/>
              <a:cs typeface="Georgia"/>
              <a:sym typeface="Georgia"/>
            </a:rPr>
            <a:t>Work diary or log</a:t>
          </a:r>
        </a:p>
      </dgm:t>
    </dgm:pt>
    <dgm:pt modelId="{E161DE5A-B368-464C-9D69-1438B63F1A23}" type="parTrans" cxnId="{5D8D4182-3BE5-464E-A558-79D41141B1FB}">
      <dgm:prSet/>
      <dgm:spPr/>
      <dgm:t>
        <a:bodyPr/>
        <a:lstStyle/>
        <a:p>
          <a:endParaRPr lang="es-MX"/>
        </a:p>
      </dgm:t>
    </dgm:pt>
    <dgm:pt modelId="{9AF35645-FAF1-ED45-8350-191512D01423}" type="sibTrans" cxnId="{5D8D4182-3BE5-464E-A558-79D41141B1FB}">
      <dgm:prSet/>
      <dgm:spPr/>
      <dgm:t>
        <a:bodyPr/>
        <a:lstStyle/>
        <a:p>
          <a:endParaRPr lang="es-MX"/>
        </a:p>
      </dgm:t>
    </dgm:pt>
    <dgm:pt modelId="{B7D253D9-5829-1747-A344-CE3BD72416DE}" type="pres">
      <dgm:prSet presAssocID="{CDAC0306-EED0-B742-BA84-0C9E9C12F1D0}" presName="diagram" presStyleCnt="0">
        <dgm:presLayoutVars>
          <dgm:dir/>
          <dgm:resizeHandles val="exact"/>
        </dgm:presLayoutVars>
      </dgm:prSet>
      <dgm:spPr/>
    </dgm:pt>
    <dgm:pt modelId="{81E804F2-0DA2-4847-93C8-E76C7D1DB835}" type="pres">
      <dgm:prSet presAssocID="{F2A01980-C08C-4444-8448-A9AC115D6EA0}" presName="node" presStyleLbl="node1" presStyleIdx="0" presStyleCnt="5">
        <dgm:presLayoutVars>
          <dgm:bulletEnabled val="1"/>
        </dgm:presLayoutVars>
      </dgm:prSet>
      <dgm:spPr/>
    </dgm:pt>
    <dgm:pt modelId="{58DD2EA7-1D15-A14C-B938-B716B9FA8B2A}" type="pres">
      <dgm:prSet presAssocID="{152595A0-48DB-C34F-8938-468BCC786195}" presName="sibTrans" presStyleCnt="0"/>
      <dgm:spPr/>
    </dgm:pt>
    <dgm:pt modelId="{3662D578-35AD-9041-89A7-7A34E652F00C}" type="pres">
      <dgm:prSet presAssocID="{AE99AB7F-5AEC-6740-9C0A-2D1602B9A1E7}" presName="node" presStyleLbl="node1" presStyleIdx="1" presStyleCnt="5">
        <dgm:presLayoutVars>
          <dgm:bulletEnabled val="1"/>
        </dgm:presLayoutVars>
      </dgm:prSet>
      <dgm:spPr/>
    </dgm:pt>
    <dgm:pt modelId="{15251F5C-79C8-E849-915E-C6CEA0660B32}" type="pres">
      <dgm:prSet presAssocID="{1CA13312-72BD-A747-8476-5ECCA7EEBF63}" presName="sibTrans" presStyleCnt="0"/>
      <dgm:spPr/>
    </dgm:pt>
    <dgm:pt modelId="{43B15129-2A1D-EA42-9EB7-5DCAB7EFB1AA}" type="pres">
      <dgm:prSet presAssocID="{99A0D2B5-45FD-614C-806A-4F5B68008392}" presName="node" presStyleLbl="node1" presStyleIdx="2" presStyleCnt="5">
        <dgm:presLayoutVars>
          <dgm:bulletEnabled val="1"/>
        </dgm:presLayoutVars>
      </dgm:prSet>
      <dgm:spPr/>
    </dgm:pt>
    <dgm:pt modelId="{9A26A572-B083-DE43-93FE-886CD781007B}" type="pres">
      <dgm:prSet presAssocID="{457C714A-2E2B-0F42-9CF2-D7A7EA36FDE8}" presName="sibTrans" presStyleCnt="0"/>
      <dgm:spPr/>
    </dgm:pt>
    <dgm:pt modelId="{7031E494-13AE-9941-9E00-45561E386EA4}" type="pres">
      <dgm:prSet presAssocID="{3F6A2B3C-8BD3-EF44-A6B2-8A7DEB5DDA58}" presName="node" presStyleLbl="node1" presStyleIdx="3" presStyleCnt="5">
        <dgm:presLayoutVars>
          <dgm:bulletEnabled val="1"/>
        </dgm:presLayoutVars>
      </dgm:prSet>
      <dgm:spPr/>
    </dgm:pt>
    <dgm:pt modelId="{3A274D92-61E9-F54F-A395-5A582BBFA297}" type="pres">
      <dgm:prSet presAssocID="{55267B77-A727-2C41-8C1B-7414DA94F73F}" presName="sibTrans" presStyleCnt="0"/>
      <dgm:spPr/>
    </dgm:pt>
    <dgm:pt modelId="{2EA8F1A9-D3F7-634A-8EF5-892B68C2F810}" type="pres">
      <dgm:prSet presAssocID="{B33E0D3C-FB54-7045-B6A4-DCCF686B6B0A}" presName="node" presStyleLbl="node1" presStyleIdx="4" presStyleCnt="5">
        <dgm:presLayoutVars>
          <dgm:bulletEnabled val="1"/>
        </dgm:presLayoutVars>
      </dgm:prSet>
      <dgm:spPr/>
    </dgm:pt>
  </dgm:ptLst>
  <dgm:cxnLst>
    <dgm:cxn modelId="{634AE209-8BAB-984E-813B-68E636AFCCB6}" type="presOf" srcId="{B33E0D3C-FB54-7045-B6A4-DCCF686B6B0A}" destId="{2EA8F1A9-D3F7-634A-8EF5-892B68C2F810}" srcOrd="0" destOrd="0" presId="urn:microsoft.com/office/officeart/2005/8/layout/default"/>
    <dgm:cxn modelId="{05416829-AD7E-5E4C-B300-9D4400D50597}" srcId="{CDAC0306-EED0-B742-BA84-0C9E9C12F1D0}" destId="{3F6A2B3C-8BD3-EF44-A6B2-8A7DEB5DDA58}" srcOrd="3" destOrd="0" parTransId="{06F4CF8B-834C-534C-8E17-67E63CBEAE37}" sibTransId="{55267B77-A727-2C41-8C1B-7414DA94F73F}"/>
    <dgm:cxn modelId="{7D30D437-D901-D44E-98DA-9E0D07E24158}" srcId="{CDAC0306-EED0-B742-BA84-0C9E9C12F1D0}" destId="{F2A01980-C08C-4444-8448-A9AC115D6EA0}" srcOrd="0" destOrd="0" parTransId="{B42208D6-1534-DA4D-AA55-659E8214F0C7}" sibTransId="{152595A0-48DB-C34F-8938-468BCC786195}"/>
    <dgm:cxn modelId="{620A4938-883C-AE43-AAEF-409AB9CA1ECE}" type="presOf" srcId="{CDAC0306-EED0-B742-BA84-0C9E9C12F1D0}" destId="{B7D253D9-5829-1747-A344-CE3BD72416DE}" srcOrd="0" destOrd="0" presId="urn:microsoft.com/office/officeart/2005/8/layout/default"/>
    <dgm:cxn modelId="{4ADBDA71-1094-9144-86F6-AE082F822504}" type="presOf" srcId="{AE99AB7F-5AEC-6740-9C0A-2D1602B9A1E7}" destId="{3662D578-35AD-9041-89A7-7A34E652F00C}" srcOrd="0" destOrd="0" presId="urn:microsoft.com/office/officeart/2005/8/layout/default"/>
    <dgm:cxn modelId="{8382657C-6D4C-DE40-9BDB-0421C751F220}" type="presOf" srcId="{3F6A2B3C-8BD3-EF44-A6B2-8A7DEB5DDA58}" destId="{7031E494-13AE-9941-9E00-45561E386EA4}" srcOrd="0" destOrd="0" presId="urn:microsoft.com/office/officeart/2005/8/layout/default"/>
    <dgm:cxn modelId="{5D8D4182-3BE5-464E-A558-79D41141B1FB}" srcId="{CDAC0306-EED0-B742-BA84-0C9E9C12F1D0}" destId="{B33E0D3C-FB54-7045-B6A4-DCCF686B6B0A}" srcOrd="4" destOrd="0" parTransId="{E161DE5A-B368-464C-9D69-1438B63F1A23}" sibTransId="{9AF35645-FAF1-ED45-8350-191512D01423}"/>
    <dgm:cxn modelId="{B6CBB69B-B5DF-0340-B217-57E54C1FA82C}" srcId="{CDAC0306-EED0-B742-BA84-0C9E9C12F1D0}" destId="{AE99AB7F-5AEC-6740-9C0A-2D1602B9A1E7}" srcOrd="1" destOrd="0" parTransId="{0CB2587E-18B7-D846-9CEC-13B0BA854795}" sibTransId="{1CA13312-72BD-A747-8476-5ECCA7EEBF63}"/>
    <dgm:cxn modelId="{5DDE33B4-6A09-DA43-AD7D-F69124504344}" type="presOf" srcId="{F2A01980-C08C-4444-8448-A9AC115D6EA0}" destId="{81E804F2-0DA2-4847-93C8-E76C7D1DB835}" srcOrd="0" destOrd="0" presId="urn:microsoft.com/office/officeart/2005/8/layout/default"/>
    <dgm:cxn modelId="{A1FB9DE4-1250-9042-A211-AA1FAA64DEE1}" srcId="{CDAC0306-EED0-B742-BA84-0C9E9C12F1D0}" destId="{99A0D2B5-45FD-614C-806A-4F5B68008392}" srcOrd="2" destOrd="0" parTransId="{A46CFBF9-4BC2-EA44-9889-9E68E3FBC3A0}" sibTransId="{457C714A-2E2B-0F42-9CF2-D7A7EA36FDE8}"/>
    <dgm:cxn modelId="{9C50CFFE-9EF7-534F-85E6-393D22EE8957}" type="presOf" srcId="{99A0D2B5-45FD-614C-806A-4F5B68008392}" destId="{43B15129-2A1D-EA42-9EB7-5DCAB7EFB1AA}" srcOrd="0" destOrd="0" presId="urn:microsoft.com/office/officeart/2005/8/layout/default"/>
    <dgm:cxn modelId="{523917E8-446A-5D48-AEB1-04D0A8680F42}" type="presParOf" srcId="{B7D253D9-5829-1747-A344-CE3BD72416DE}" destId="{81E804F2-0DA2-4847-93C8-E76C7D1DB835}" srcOrd="0" destOrd="0" presId="urn:microsoft.com/office/officeart/2005/8/layout/default"/>
    <dgm:cxn modelId="{7B707949-9EEA-114C-BB7A-C1E8655446A6}" type="presParOf" srcId="{B7D253D9-5829-1747-A344-CE3BD72416DE}" destId="{58DD2EA7-1D15-A14C-B938-B716B9FA8B2A}" srcOrd="1" destOrd="0" presId="urn:microsoft.com/office/officeart/2005/8/layout/default"/>
    <dgm:cxn modelId="{665185B1-8D0B-B548-B5F7-258CA730E102}" type="presParOf" srcId="{B7D253D9-5829-1747-A344-CE3BD72416DE}" destId="{3662D578-35AD-9041-89A7-7A34E652F00C}" srcOrd="2" destOrd="0" presId="urn:microsoft.com/office/officeart/2005/8/layout/default"/>
    <dgm:cxn modelId="{75B29B17-1EC8-5945-9793-2AD1A6607392}" type="presParOf" srcId="{B7D253D9-5829-1747-A344-CE3BD72416DE}" destId="{15251F5C-79C8-E849-915E-C6CEA0660B32}" srcOrd="3" destOrd="0" presId="urn:microsoft.com/office/officeart/2005/8/layout/default"/>
    <dgm:cxn modelId="{F6F6F250-5A00-764C-9DC8-51998A7575F7}" type="presParOf" srcId="{B7D253D9-5829-1747-A344-CE3BD72416DE}" destId="{43B15129-2A1D-EA42-9EB7-5DCAB7EFB1AA}" srcOrd="4" destOrd="0" presId="urn:microsoft.com/office/officeart/2005/8/layout/default"/>
    <dgm:cxn modelId="{2B39924C-0A2E-1245-892A-BE069AE33A49}" type="presParOf" srcId="{B7D253D9-5829-1747-A344-CE3BD72416DE}" destId="{9A26A572-B083-DE43-93FE-886CD781007B}" srcOrd="5" destOrd="0" presId="urn:microsoft.com/office/officeart/2005/8/layout/default"/>
    <dgm:cxn modelId="{8298975B-90D4-F642-878C-A54836E2EE72}" type="presParOf" srcId="{B7D253D9-5829-1747-A344-CE3BD72416DE}" destId="{7031E494-13AE-9941-9E00-45561E386EA4}" srcOrd="6" destOrd="0" presId="urn:microsoft.com/office/officeart/2005/8/layout/default"/>
    <dgm:cxn modelId="{8BB07002-6AD1-674D-BAB8-0B2B1D85DC15}" type="presParOf" srcId="{B7D253D9-5829-1747-A344-CE3BD72416DE}" destId="{3A274D92-61E9-F54F-A395-5A582BBFA297}" srcOrd="7" destOrd="0" presId="urn:microsoft.com/office/officeart/2005/8/layout/default"/>
    <dgm:cxn modelId="{DC8D963C-AB57-9A41-8E84-A6F5AA6971F3}" type="presParOf" srcId="{B7D253D9-5829-1747-A344-CE3BD72416DE}" destId="{2EA8F1A9-D3F7-634A-8EF5-892B68C2F81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D2C4F6-2411-4A4D-A655-700C4173AF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MX"/>
        </a:p>
      </dgm:t>
    </dgm:pt>
    <dgm:pt modelId="{DA1B5479-5FAD-B74A-8B0C-D0BC5781134A}">
      <dgm:prSet phldrT="[Texto]" custT="1"/>
      <dgm:spPr/>
      <dgm:t>
        <a:bodyPr/>
        <a:lstStyle/>
        <a:p>
          <a:pPr>
            <a:buClr>
              <a:srgbClr val="333333"/>
            </a:buClr>
            <a:buSzPts val="1400"/>
            <a:buAutoNum type="arabicPeriod"/>
          </a:pPr>
          <a:r>
            <a:rPr lang="en-GB" sz="1800" dirty="0">
              <a:latin typeface="+mn-lt"/>
              <a:ea typeface="Georgia"/>
              <a:cs typeface="Georgia"/>
            </a:rPr>
            <a:t>1. Job Title</a:t>
          </a:r>
          <a:endParaRPr lang="es-MX" sz="1800" dirty="0"/>
        </a:p>
      </dgm:t>
    </dgm:pt>
    <dgm:pt modelId="{96AF5E49-F5AE-9E46-91CE-9CAFCC979F42}" type="parTrans" cxnId="{A2B73CE4-6CA5-D54E-B82C-AC3BC7AD444C}">
      <dgm:prSet/>
      <dgm:spPr/>
      <dgm:t>
        <a:bodyPr/>
        <a:lstStyle/>
        <a:p>
          <a:endParaRPr lang="es-MX" sz="1800"/>
        </a:p>
      </dgm:t>
    </dgm:pt>
    <dgm:pt modelId="{35279CEE-1720-7E47-BF7B-663EF8D723AD}" type="sibTrans" cxnId="{A2B73CE4-6CA5-D54E-B82C-AC3BC7AD444C}">
      <dgm:prSet/>
      <dgm:spPr/>
      <dgm:t>
        <a:bodyPr/>
        <a:lstStyle/>
        <a:p>
          <a:endParaRPr lang="es-MX" sz="1800"/>
        </a:p>
      </dgm:t>
    </dgm:pt>
    <dgm:pt modelId="{CB114B51-676E-E141-B4BA-C1ED76A3BA83}">
      <dgm:prSet custT="1"/>
      <dgm:spPr/>
      <dgm:t>
        <a:bodyPr/>
        <a:lstStyle/>
        <a:p>
          <a:r>
            <a:rPr lang="en-GB" sz="1800" dirty="0">
              <a:latin typeface="+mn-lt"/>
              <a:ea typeface="Georgia"/>
              <a:cs typeface="Georgia"/>
            </a:rPr>
            <a:t>2. Department/Reports to</a:t>
          </a:r>
          <a:endParaRPr lang="en-GB" sz="1800" dirty="0">
            <a:latin typeface="+mn-lt"/>
          </a:endParaRPr>
        </a:p>
      </dgm:t>
    </dgm:pt>
    <dgm:pt modelId="{38EAFEB6-7C07-B341-AED8-0680045C1D6C}" type="parTrans" cxnId="{2B68A98D-3195-1346-AF86-8ABC1C92F2CD}">
      <dgm:prSet/>
      <dgm:spPr/>
      <dgm:t>
        <a:bodyPr/>
        <a:lstStyle/>
        <a:p>
          <a:endParaRPr lang="es-MX" sz="1800"/>
        </a:p>
      </dgm:t>
    </dgm:pt>
    <dgm:pt modelId="{1E5D1610-EA6B-A242-864B-F05903E13CEC}" type="sibTrans" cxnId="{2B68A98D-3195-1346-AF86-8ABC1C92F2CD}">
      <dgm:prSet/>
      <dgm:spPr/>
      <dgm:t>
        <a:bodyPr/>
        <a:lstStyle/>
        <a:p>
          <a:endParaRPr lang="es-MX" sz="1800"/>
        </a:p>
      </dgm:t>
    </dgm:pt>
    <dgm:pt modelId="{FB97F81B-A782-1344-92B9-99C5C1FBA238}">
      <dgm:prSet custT="1"/>
      <dgm:spPr/>
      <dgm:t>
        <a:bodyPr/>
        <a:lstStyle/>
        <a:p>
          <a:r>
            <a:rPr lang="en-GB" sz="1800" dirty="0">
              <a:latin typeface="+mn-lt"/>
              <a:ea typeface="Georgia"/>
              <a:cs typeface="Georgia"/>
            </a:rPr>
            <a:t>3. NOC code</a:t>
          </a:r>
          <a:endParaRPr lang="en-GB" sz="1800" dirty="0">
            <a:latin typeface="+mn-lt"/>
            <a:ea typeface="Georgia"/>
            <a:cs typeface="Georgia"/>
            <a:sym typeface="Georgia"/>
          </a:endParaRPr>
        </a:p>
      </dgm:t>
    </dgm:pt>
    <dgm:pt modelId="{2455B6DE-3F97-9147-A1BF-0F220F384FC4}" type="parTrans" cxnId="{EC8CEE15-C2D9-4441-9809-B556D04154A2}">
      <dgm:prSet/>
      <dgm:spPr/>
      <dgm:t>
        <a:bodyPr/>
        <a:lstStyle/>
        <a:p>
          <a:endParaRPr lang="es-MX" sz="1800"/>
        </a:p>
      </dgm:t>
    </dgm:pt>
    <dgm:pt modelId="{6974B830-9751-D44B-82C4-5BFA16699715}" type="sibTrans" cxnId="{EC8CEE15-C2D9-4441-9809-B556D04154A2}">
      <dgm:prSet/>
      <dgm:spPr/>
      <dgm:t>
        <a:bodyPr/>
        <a:lstStyle/>
        <a:p>
          <a:endParaRPr lang="es-MX" sz="1800"/>
        </a:p>
      </dgm:t>
    </dgm:pt>
    <dgm:pt modelId="{679114DF-4B17-EB44-871C-1C153552E463}">
      <dgm:prSet custT="1"/>
      <dgm:spPr/>
      <dgm:t>
        <a:bodyPr/>
        <a:lstStyle/>
        <a:p>
          <a:r>
            <a:rPr lang="en-GB" sz="1800" dirty="0">
              <a:latin typeface="+mn-lt"/>
              <a:ea typeface="Georgia"/>
              <a:cs typeface="Georgia"/>
            </a:rPr>
            <a:t>4. Job Functions</a:t>
          </a:r>
          <a:endParaRPr lang="en-GB" sz="1800" dirty="0">
            <a:latin typeface="+mn-lt"/>
            <a:ea typeface="Georgia"/>
            <a:cs typeface="Georgia"/>
            <a:sym typeface="Georgia"/>
          </a:endParaRPr>
        </a:p>
      </dgm:t>
    </dgm:pt>
    <dgm:pt modelId="{6982B550-14AA-C44B-BA2F-D8C947E1D121}" type="parTrans" cxnId="{88EA00BE-18AA-464D-999F-FB3CA09B6C2F}">
      <dgm:prSet/>
      <dgm:spPr/>
      <dgm:t>
        <a:bodyPr/>
        <a:lstStyle/>
        <a:p>
          <a:endParaRPr lang="es-MX" sz="1800"/>
        </a:p>
      </dgm:t>
    </dgm:pt>
    <dgm:pt modelId="{9B9AA60E-BB8E-2D48-AC64-E26A31385159}" type="sibTrans" cxnId="{88EA00BE-18AA-464D-999F-FB3CA09B6C2F}">
      <dgm:prSet/>
      <dgm:spPr/>
      <dgm:t>
        <a:bodyPr/>
        <a:lstStyle/>
        <a:p>
          <a:endParaRPr lang="es-MX" sz="1800"/>
        </a:p>
      </dgm:t>
    </dgm:pt>
    <dgm:pt modelId="{3C115382-620A-F64A-8DF7-75F7F0579AB8}">
      <dgm:prSet custT="1"/>
      <dgm:spPr/>
      <dgm:t>
        <a:bodyPr/>
        <a:lstStyle/>
        <a:p>
          <a:r>
            <a:rPr lang="en-GB" sz="1800" dirty="0">
              <a:latin typeface="+mn-lt"/>
              <a:ea typeface="Georgia"/>
              <a:cs typeface="Georgia"/>
            </a:rPr>
            <a:t>5. Knowledge, Skill, and Abilities</a:t>
          </a:r>
          <a:endParaRPr lang="en-GB" sz="1800" dirty="0">
            <a:latin typeface="+mn-lt"/>
            <a:ea typeface="Georgia"/>
            <a:cs typeface="Georgia"/>
            <a:sym typeface="Georgia"/>
          </a:endParaRPr>
        </a:p>
      </dgm:t>
    </dgm:pt>
    <dgm:pt modelId="{93902053-75A0-FA48-A156-8B5A040EC38A}" type="parTrans" cxnId="{365F711C-B406-8C41-A079-C68B9985833D}">
      <dgm:prSet/>
      <dgm:spPr/>
      <dgm:t>
        <a:bodyPr/>
        <a:lstStyle/>
        <a:p>
          <a:endParaRPr lang="es-MX" sz="1800"/>
        </a:p>
      </dgm:t>
    </dgm:pt>
    <dgm:pt modelId="{05BABDE9-04DA-E843-969B-F81D7FEC9752}" type="sibTrans" cxnId="{365F711C-B406-8C41-A079-C68B9985833D}">
      <dgm:prSet/>
      <dgm:spPr/>
      <dgm:t>
        <a:bodyPr/>
        <a:lstStyle/>
        <a:p>
          <a:endParaRPr lang="es-MX" sz="1800"/>
        </a:p>
      </dgm:t>
    </dgm:pt>
    <dgm:pt modelId="{E5BB0C47-C7F0-C548-88A9-7E28F4045BE3}">
      <dgm:prSet custT="1"/>
      <dgm:spPr/>
      <dgm:t>
        <a:bodyPr/>
        <a:lstStyle/>
        <a:p>
          <a:r>
            <a:rPr lang="en-GB" sz="1800" dirty="0">
              <a:latin typeface="+mn-lt"/>
              <a:ea typeface="Georgia"/>
              <a:cs typeface="Georgia"/>
            </a:rPr>
            <a:t>6. Education and experience required</a:t>
          </a:r>
          <a:endParaRPr lang="en-GB" sz="1800" dirty="0">
            <a:latin typeface="+mn-lt"/>
            <a:ea typeface="Georgia"/>
            <a:cs typeface="Georgia"/>
            <a:sym typeface="Georgia"/>
          </a:endParaRPr>
        </a:p>
      </dgm:t>
    </dgm:pt>
    <dgm:pt modelId="{E0490BE6-663B-1F44-B8FC-86199D38786D}" type="parTrans" cxnId="{FEC7B8BD-9669-694E-9558-C42A6D9DD271}">
      <dgm:prSet/>
      <dgm:spPr/>
      <dgm:t>
        <a:bodyPr/>
        <a:lstStyle/>
        <a:p>
          <a:endParaRPr lang="es-MX" sz="1800"/>
        </a:p>
      </dgm:t>
    </dgm:pt>
    <dgm:pt modelId="{A996FC48-56AF-B948-A44F-4079471A4EB3}" type="sibTrans" cxnId="{FEC7B8BD-9669-694E-9558-C42A6D9DD271}">
      <dgm:prSet/>
      <dgm:spPr/>
      <dgm:t>
        <a:bodyPr/>
        <a:lstStyle/>
        <a:p>
          <a:endParaRPr lang="es-MX" sz="1800"/>
        </a:p>
      </dgm:t>
    </dgm:pt>
    <dgm:pt modelId="{329F9771-459C-9E49-A71F-97C74A890A98}">
      <dgm:prSet custT="1"/>
      <dgm:spPr/>
      <dgm:t>
        <a:bodyPr/>
        <a:lstStyle/>
        <a:p>
          <a:r>
            <a:rPr lang="en-GB" sz="1800" dirty="0">
              <a:latin typeface="+mn-lt"/>
              <a:ea typeface="Georgia"/>
              <a:cs typeface="Georgia"/>
            </a:rPr>
            <a:t>7. Physical requirement of the job</a:t>
          </a:r>
          <a:endParaRPr lang="en-GB" sz="1800" dirty="0">
            <a:latin typeface="+mn-lt"/>
            <a:ea typeface="Georgia"/>
            <a:cs typeface="Georgia"/>
            <a:sym typeface="Georgia"/>
          </a:endParaRPr>
        </a:p>
      </dgm:t>
    </dgm:pt>
    <dgm:pt modelId="{31EE9FA2-FF52-934B-8C72-E7E96787B54E}" type="parTrans" cxnId="{F055962F-F4A3-6F4D-980D-EED57301CC03}">
      <dgm:prSet/>
      <dgm:spPr/>
      <dgm:t>
        <a:bodyPr/>
        <a:lstStyle/>
        <a:p>
          <a:endParaRPr lang="es-MX" sz="1800"/>
        </a:p>
      </dgm:t>
    </dgm:pt>
    <dgm:pt modelId="{63E5962C-C0F2-4D4C-9AE4-06B27EF6B871}" type="sibTrans" cxnId="{F055962F-F4A3-6F4D-980D-EED57301CC03}">
      <dgm:prSet/>
      <dgm:spPr/>
      <dgm:t>
        <a:bodyPr/>
        <a:lstStyle/>
        <a:p>
          <a:endParaRPr lang="es-MX" sz="1800"/>
        </a:p>
      </dgm:t>
    </dgm:pt>
    <dgm:pt modelId="{4CAF2337-C1FF-EC4C-803F-821BFA63F630}" type="pres">
      <dgm:prSet presAssocID="{00D2C4F6-2411-4A4D-A655-700C4173AF1A}" presName="linear" presStyleCnt="0">
        <dgm:presLayoutVars>
          <dgm:animLvl val="lvl"/>
          <dgm:resizeHandles val="exact"/>
        </dgm:presLayoutVars>
      </dgm:prSet>
      <dgm:spPr/>
    </dgm:pt>
    <dgm:pt modelId="{E1C01E5C-280F-2341-8CC0-E85D1B388D23}" type="pres">
      <dgm:prSet presAssocID="{DA1B5479-5FAD-B74A-8B0C-D0BC5781134A}" presName="parentText" presStyleLbl="node1" presStyleIdx="0" presStyleCnt="7" custLinFactY="-25600" custLinFactNeighborX="19898" custLinFactNeighborY="-100000">
        <dgm:presLayoutVars>
          <dgm:chMax val="0"/>
          <dgm:bulletEnabled val="1"/>
        </dgm:presLayoutVars>
      </dgm:prSet>
      <dgm:spPr/>
    </dgm:pt>
    <dgm:pt modelId="{63ED1042-5DEA-FD4F-B962-A38ACECA4616}" type="pres">
      <dgm:prSet presAssocID="{35279CEE-1720-7E47-BF7B-663EF8D723AD}" presName="spacer" presStyleCnt="0"/>
      <dgm:spPr/>
    </dgm:pt>
    <dgm:pt modelId="{C88807C2-7242-3442-9D08-A5894DCBBA2A}" type="pres">
      <dgm:prSet presAssocID="{CB114B51-676E-E141-B4BA-C1ED76A3BA83}" presName="parentText" presStyleLbl="node1" presStyleIdx="1" presStyleCnt="7">
        <dgm:presLayoutVars>
          <dgm:chMax val="0"/>
          <dgm:bulletEnabled val="1"/>
        </dgm:presLayoutVars>
      </dgm:prSet>
      <dgm:spPr/>
    </dgm:pt>
    <dgm:pt modelId="{F0300824-1924-9642-AC59-5E13AC3DF19C}" type="pres">
      <dgm:prSet presAssocID="{1E5D1610-EA6B-A242-864B-F05903E13CEC}" presName="spacer" presStyleCnt="0"/>
      <dgm:spPr/>
    </dgm:pt>
    <dgm:pt modelId="{E27034C7-CB47-5A42-B462-A11C6BF7ACAA}" type="pres">
      <dgm:prSet presAssocID="{FB97F81B-A782-1344-92B9-99C5C1FBA238}" presName="parentText" presStyleLbl="node1" presStyleIdx="2" presStyleCnt="7">
        <dgm:presLayoutVars>
          <dgm:chMax val="0"/>
          <dgm:bulletEnabled val="1"/>
        </dgm:presLayoutVars>
      </dgm:prSet>
      <dgm:spPr/>
    </dgm:pt>
    <dgm:pt modelId="{973BAB6D-C6C5-1F40-B9D9-F678CC53B905}" type="pres">
      <dgm:prSet presAssocID="{6974B830-9751-D44B-82C4-5BFA16699715}" presName="spacer" presStyleCnt="0"/>
      <dgm:spPr/>
    </dgm:pt>
    <dgm:pt modelId="{68154F60-B8EC-8C4A-8E9E-67BCC1BC0FD0}" type="pres">
      <dgm:prSet presAssocID="{679114DF-4B17-EB44-871C-1C153552E463}" presName="parentText" presStyleLbl="node1" presStyleIdx="3" presStyleCnt="7">
        <dgm:presLayoutVars>
          <dgm:chMax val="0"/>
          <dgm:bulletEnabled val="1"/>
        </dgm:presLayoutVars>
      </dgm:prSet>
      <dgm:spPr/>
    </dgm:pt>
    <dgm:pt modelId="{3BB3396B-0FA7-B948-9A48-88BAD6091D3D}" type="pres">
      <dgm:prSet presAssocID="{9B9AA60E-BB8E-2D48-AC64-E26A31385159}" presName="spacer" presStyleCnt="0"/>
      <dgm:spPr/>
    </dgm:pt>
    <dgm:pt modelId="{9647E0FD-AFCA-8E45-8F36-1716188DB031}" type="pres">
      <dgm:prSet presAssocID="{3C115382-620A-F64A-8DF7-75F7F0579AB8}" presName="parentText" presStyleLbl="node1" presStyleIdx="4" presStyleCnt="7">
        <dgm:presLayoutVars>
          <dgm:chMax val="0"/>
          <dgm:bulletEnabled val="1"/>
        </dgm:presLayoutVars>
      </dgm:prSet>
      <dgm:spPr/>
    </dgm:pt>
    <dgm:pt modelId="{4C699B20-8297-CE49-84A2-0A28B5206456}" type="pres">
      <dgm:prSet presAssocID="{05BABDE9-04DA-E843-969B-F81D7FEC9752}" presName="spacer" presStyleCnt="0"/>
      <dgm:spPr/>
    </dgm:pt>
    <dgm:pt modelId="{D85C7998-E6ED-1F44-A134-552278DE8CE5}" type="pres">
      <dgm:prSet presAssocID="{E5BB0C47-C7F0-C548-88A9-7E28F4045BE3}" presName="parentText" presStyleLbl="node1" presStyleIdx="5" presStyleCnt="7">
        <dgm:presLayoutVars>
          <dgm:chMax val="0"/>
          <dgm:bulletEnabled val="1"/>
        </dgm:presLayoutVars>
      </dgm:prSet>
      <dgm:spPr/>
    </dgm:pt>
    <dgm:pt modelId="{947F00B8-8073-F747-9FB5-446831F6ABF7}" type="pres">
      <dgm:prSet presAssocID="{A996FC48-56AF-B948-A44F-4079471A4EB3}" presName="spacer" presStyleCnt="0"/>
      <dgm:spPr/>
    </dgm:pt>
    <dgm:pt modelId="{05F4A465-4077-914B-AD5D-E0C044121252}" type="pres">
      <dgm:prSet presAssocID="{329F9771-459C-9E49-A71F-97C74A890A98}" presName="parentText" presStyleLbl="node1" presStyleIdx="6" presStyleCnt="7">
        <dgm:presLayoutVars>
          <dgm:chMax val="0"/>
          <dgm:bulletEnabled val="1"/>
        </dgm:presLayoutVars>
      </dgm:prSet>
      <dgm:spPr/>
    </dgm:pt>
  </dgm:ptLst>
  <dgm:cxnLst>
    <dgm:cxn modelId="{C14F2D04-0494-F94C-9F20-07357D2D1947}" type="presOf" srcId="{DA1B5479-5FAD-B74A-8B0C-D0BC5781134A}" destId="{E1C01E5C-280F-2341-8CC0-E85D1B388D23}" srcOrd="0" destOrd="0" presId="urn:microsoft.com/office/officeart/2005/8/layout/vList2"/>
    <dgm:cxn modelId="{EC8CEE15-C2D9-4441-9809-B556D04154A2}" srcId="{00D2C4F6-2411-4A4D-A655-700C4173AF1A}" destId="{FB97F81B-A782-1344-92B9-99C5C1FBA238}" srcOrd="2" destOrd="0" parTransId="{2455B6DE-3F97-9147-A1BF-0F220F384FC4}" sibTransId="{6974B830-9751-D44B-82C4-5BFA16699715}"/>
    <dgm:cxn modelId="{365F711C-B406-8C41-A079-C68B9985833D}" srcId="{00D2C4F6-2411-4A4D-A655-700C4173AF1A}" destId="{3C115382-620A-F64A-8DF7-75F7F0579AB8}" srcOrd="4" destOrd="0" parTransId="{93902053-75A0-FA48-A156-8B5A040EC38A}" sibTransId="{05BABDE9-04DA-E843-969B-F81D7FEC9752}"/>
    <dgm:cxn modelId="{F055962F-F4A3-6F4D-980D-EED57301CC03}" srcId="{00D2C4F6-2411-4A4D-A655-700C4173AF1A}" destId="{329F9771-459C-9E49-A71F-97C74A890A98}" srcOrd="6" destOrd="0" parTransId="{31EE9FA2-FF52-934B-8C72-E7E96787B54E}" sibTransId="{63E5962C-C0F2-4D4C-9AE4-06B27EF6B871}"/>
    <dgm:cxn modelId="{844C4753-54BF-1D4B-9E21-452BFE4AA514}" type="presOf" srcId="{329F9771-459C-9E49-A71F-97C74A890A98}" destId="{05F4A465-4077-914B-AD5D-E0C044121252}" srcOrd="0" destOrd="0" presId="urn:microsoft.com/office/officeart/2005/8/layout/vList2"/>
    <dgm:cxn modelId="{FB65A259-E7A8-F341-AEF1-8B1D6D3AB334}" type="presOf" srcId="{00D2C4F6-2411-4A4D-A655-700C4173AF1A}" destId="{4CAF2337-C1FF-EC4C-803F-821BFA63F630}" srcOrd="0" destOrd="0" presId="urn:microsoft.com/office/officeart/2005/8/layout/vList2"/>
    <dgm:cxn modelId="{22C4307C-87A2-0841-82A0-11D4486B6EE8}" type="presOf" srcId="{E5BB0C47-C7F0-C548-88A9-7E28F4045BE3}" destId="{D85C7998-E6ED-1F44-A134-552278DE8CE5}" srcOrd="0" destOrd="0" presId="urn:microsoft.com/office/officeart/2005/8/layout/vList2"/>
    <dgm:cxn modelId="{9738F18A-29B2-1D46-A620-902E19378C15}" type="presOf" srcId="{FB97F81B-A782-1344-92B9-99C5C1FBA238}" destId="{E27034C7-CB47-5A42-B462-A11C6BF7ACAA}" srcOrd="0" destOrd="0" presId="urn:microsoft.com/office/officeart/2005/8/layout/vList2"/>
    <dgm:cxn modelId="{2B68A98D-3195-1346-AF86-8ABC1C92F2CD}" srcId="{00D2C4F6-2411-4A4D-A655-700C4173AF1A}" destId="{CB114B51-676E-E141-B4BA-C1ED76A3BA83}" srcOrd="1" destOrd="0" parTransId="{38EAFEB6-7C07-B341-AED8-0680045C1D6C}" sibTransId="{1E5D1610-EA6B-A242-864B-F05903E13CEC}"/>
    <dgm:cxn modelId="{1A6E0F9A-4969-364E-BF83-32ED07BC8DA5}" type="presOf" srcId="{679114DF-4B17-EB44-871C-1C153552E463}" destId="{68154F60-B8EC-8C4A-8E9E-67BCC1BC0FD0}" srcOrd="0" destOrd="0" presId="urn:microsoft.com/office/officeart/2005/8/layout/vList2"/>
    <dgm:cxn modelId="{48C0F3A6-AC1F-414A-8156-C8315A06065A}" type="presOf" srcId="{3C115382-620A-F64A-8DF7-75F7F0579AB8}" destId="{9647E0FD-AFCA-8E45-8F36-1716188DB031}" srcOrd="0" destOrd="0" presId="urn:microsoft.com/office/officeart/2005/8/layout/vList2"/>
    <dgm:cxn modelId="{FEC7B8BD-9669-694E-9558-C42A6D9DD271}" srcId="{00D2C4F6-2411-4A4D-A655-700C4173AF1A}" destId="{E5BB0C47-C7F0-C548-88A9-7E28F4045BE3}" srcOrd="5" destOrd="0" parTransId="{E0490BE6-663B-1F44-B8FC-86199D38786D}" sibTransId="{A996FC48-56AF-B948-A44F-4079471A4EB3}"/>
    <dgm:cxn modelId="{88EA00BE-18AA-464D-999F-FB3CA09B6C2F}" srcId="{00D2C4F6-2411-4A4D-A655-700C4173AF1A}" destId="{679114DF-4B17-EB44-871C-1C153552E463}" srcOrd="3" destOrd="0" parTransId="{6982B550-14AA-C44B-BA2F-D8C947E1D121}" sibTransId="{9B9AA60E-BB8E-2D48-AC64-E26A31385159}"/>
    <dgm:cxn modelId="{A2B73CE4-6CA5-D54E-B82C-AC3BC7AD444C}" srcId="{00D2C4F6-2411-4A4D-A655-700C4173AF1A}" destId="{DA1B5479-5FAD-B74A-8B0C-D0BC5781134A}" srcOrd="0" destOrd="0" parTransId="{96AF5E49-F5AE-9E46-91CE-9CAFCC979F42}" sibTransId="{35279CEE-1720-7E47-BF7B-663EF8D723AD}"/>
    <dgm:cxn modelId="{BAFD45E5-E067-7947-B599-E33F29B8E875}" type="presOf" srcId="{CB114B51-676E-E141-B4BA-C1ED76A3BA83}" destId="{C88807C2-7242-3442-9D08-A5894DCBBA2A}" srcOrd="0" destOrd="0" presId="urn:microsoft.com/office/officeart/2005/8/layout/vList2"/>
    <dgm:cxn modelId="{860C0A1A-F612-AC4F-BF46-B080C211FB82}" type="presParOf" srcId="{4CAF2337-C1FF-EC4C-803F-821BFA63F630}" destId="{E1C01E5C-280F-2341-8CC0-E85D1B388D23}" srcOrd="0" destOrd="0" presId="urn:microsoft.com/office/officeart/2005/8/layout/vList2"/>
    <dgm:cxn modelId="{5A60827B-080E-1C48-81C6-5C71EFAE712C}" type="presParOf" srcId="{4CAF2337-C1FF-EC4C-803F-821BFA63F630}" destId="{63ED1042-5DEA-FD4F-B962-A38ACECA4616}" srcOrd="1" destOrd="0" presId="urn:microsoft.com/office/officeart/2005/8/layout/vList2"/>
    <dgm:cxn modelId="{9ADB4201-0FFF-7249-B963-0909C2AD009A}" type="presParOf" srcId="{4CAF2337-C1FF-EC4C-803F-821BFA63F630}" destId="{C88807C2-7242-3442-9D08-A5894DCBBA2A}" srcOrd="2" destOrd="0" presId="urn:microsoft.com/office/officeart/2005/8/layout/vList2"/>
    <dgm:cxn modelId="{539D4913-8A18-4149-A128-5C0F25AA21EE}" type="presParOf" srcId="{4CAF2337-C1FF-EC4C-803F-821BFA63F630}" destId="{F0300824-1924-9642-AC59-5E13AC3DF19C}" srcOrd="3" destOrd="0" presId="urn:microsoft.com/office/officeart/2005/8/layout/vList2"/>
    <dgm:cxn modelId="{9C0B56A9-A64A-B24E-A715-54D6483DF30B}" type="presParOf" srcId="{4CAF2337-C1FF-EC4C-803F-821BFA63F630}" destId="{E27034C7-CB47-5A42-B462-A11C6BF7ACAA}" srcOrd="4" destOrd="0" presId="urn:microsoft.com/office/officeart/2005/8/layout/vList2"/>
    <dgm:cxn modelId="{5F4C9E16-25E7-8648-ACEC-C6F0E05A0099}" type="presParOf" srcId="{4CAF2337-C1FF-EC4C-803F-821BFA63F630}" destId="{973BAB6D-C6C5-1F40-B9D9-F678CC53B905}" srcOrd="5" destOrd="0" presId="urn:microsoft.com/office/officeart/2005/8/layout/vList2"/>
    <dgm:cxn modelId="{DAF17464-CC51-104B-8D01-B2C562BF99EE}" type="presParOf" srcId="{4CAF2337-C1FF-EC4C-803F-821BFA63F630}" destId="{68154F60-B8EC-8C4A-8E9E-67BCC1BC0FD0}" srcOrd="6" destOrd="0" presId="urn:microsoft.com/office/officeart/2005/8/layout/vList2"/>
    <dgm:cxn modelId="{F5579855-83B5-204F-90A8-D16673604F5A}" type="presParOf" srcId="{4CAF2337-C1FF-EC4C-803F-821BFA63F630}" destId="{3BB3396B-0FA7-B948-9A48-88BAD6091D3D}" srcOrd="7" destOrd="0" presId="urn:microsoft.com/office/officeart/2005/8/layout/vList2"/>
    <dgm:cxn modelId="{E8EE995F-13C3-7842-A436-7A3DAB248524}" type="presParOf" srcId="{4CAF2337-C1FF-EC4C-803F-821BFA63F630}" destId="{9647E0FD-AFCA-8E45-8F36-1716188DB031}" srcOrd="8" destOrd="0" presId="urn:microsoft.com/office/officeart/2005/8/layout/vList2"/>
    <dgm:cxn modelId="{45275164-295A-2843-A98B-9E3CEF0784E7}" type="presParOf" srcId="{4CAF2337-C1FF-EC4C-803F-821BFA63F630}" destId="{4C699B20-8297-CE49-84A2-0A28B5206456}" srcOrd="9" destOrd="0" presId="urn:microsoft.com/office/officeart/2005/8/layout/vList2"/>
    <dgm:cxn modelId="{521DCD58-A1B0-C545-8652-5998BAD3B0F2}" type="presParOf" srcId="{4CAF2337-C1FF-EC4C-803F-821BFA63F630}" destId="{D85C7998-E6ED-1F44-A134-552278DE8CE5}" srcOrd="10" destOrd="0" presId="urn:microsoft.com/office/officeart/2005/8/layout/vList2"/>
    <dgm:cxn modelId="{6E7C7107-50A0-C545-A5E2-FB1B5571BE79}" type="presParOf" srcId="{4CAF2337-C1FF-EC4C-803F-821BFA63F630}" destId="{947F00B8-8073-F747-9FB5-446831F6ABF7}" srcOrd="11" destOrd="0" presId="urn:microsoft.com/office/officeart/2005/8/layout/vList2"/>
    <dgm:cxn modelId="{6EC4CFCF-2596-7C49-941B-FE18A5020B7C}" type="presParOf" srcId="{4CAF2337-C1FF-EC4C-803F-821BFA63F630}" destId="{05F4A465-4077-914B-AD5D-E0C04412125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536CCF-BFA9-7149-AD25-B2DB4EC4342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DC7AC62F-AF91-314E-8C8C-BD61E3FDD0CC}">
      <dgm:prSet custT="1"/>
      <dgm:spPr/>
      <dgm:t>
        <a:bodyPr/>
        <a:lstStyle/>
        <a:p>
          <a:pPr>
            <a:buFont typeface="Arial" panose="020B0604020202020204" pitchFamily="34" charset="0"/>
            <a:buChar char="•"/>
          </a:pPr>
          <a:r>
            <a:rPr lang="en-CA" sz="1800" b="0" i="0" noProof="0" dirty="0"/>
            <a:t>Develop potential initiatives that align culture and values with organizational strategy.</a:t>
          </a:r>
          <a:endParaRPr lang="en-CA" sz="1800" noProof="0" dirty="0"/>
        </a:p>
      </dgm:t>
    </dgm:pt>
    <dgm:pt modelId="{90C3BB34-0098-C347-8A96-3AF65AF1BF77}" type="parTrans" cxnId="{E17633EF-946F-1A4F-AEFC-64DF4B304BA0}">
      <dgm:prSet/>
      <dgm:spPr/>
      <dgm:t>
        <a:bodyPr/>
        <a:lstStyle/>
        <a:p>
          <a:endParaRPr lang="en-CA" sz="1800" noProof="0" dirty="0"/>
        </a:p>
      </dgm:t>
    </dgm:pt>
    <dgm:pt modelId="{9351BB70-2636-D449-B4EF-AE9510FCBF1A}" type="sibTrans" cxnId="{E17633EF-946F-1A4F-AEFC-64DF4B304BA0}">
      <dgm:prSet/>
      <dgm:spPr/>
      <dgm:t>
        <a:bodyPr/>
        <a:lstStyle/>
        <a:p>
          <a:endParaRPr lang="en-CA" sz="1800" noProof="0" dirty="0"/>
        </a:p>
      </dgm:t>
    </dgm:pt>
    <dgm:pt modelId="{D6B1DD42-3F2D-734E-A791-1D9213D29C88}">
      <dgm:prSet custT="1"/>
      <dgm:spPr/>
      <dgm:t>
        <a:bodyPr/>
        <a:lstStyle/>
        <a:p>
          <a:pPr>
            <a:buFont typeface="Arial" panose="020B0604020202020204" pitchFamily="34" charset="0"/>
            <a:buChar char="•"/>
          </a:pPr>
          <a:r>
            <a:rPr lang="en-CA" sz="1800" b="0" i="0" noProof="0" dirty="0"/>
            <a:t>Measure employee productivity.</a:t>
          </a:r>
        </a:p>
      </dgm:t>
    </dgm:pt>
    <dgm:pt modelId="{1A9F0E99-CE75-274B-8741-2B7164F70A06}" type="parTrans" cxnId="{70D172EF-E6FF-284F-AEDB-4C5787FB71B4}">
      <dgm:prSet/>
      <dgm:spPr/>
      <dgm:t>
        <a:bodyPr/>
        <a:lstStyle/>
        <a:p>
          <a:endParaRPr lang="en-CA" sz="1800" noProof="0" dirty="0"/>
        </a:p>
      </dgm:t>
    </dgm:pt>
    <dgm:pt modelId="{3C086D15-9331-A949-BD8E-F30E8FD05BD1}" type="sibTrans" cxnId="{70D172EF-E6FF-284F-AEDB-4C5787FB71B4}">
      <dgm:prSet/>
      <dgm:spPr/>
      <dgm:t>
        <a:bodyPr/>
        <a:lstStyle/>
        <a:p>
          <a:endParaRPr lang="en-CA" sz="1800" noProof="0" dirty="0"/>
        </a:p>
      </dgm:t>
    </dgm:pt>
    <dgm:pt modelId="{05291C58-528F-9247-8699-C3E1E3ED37E1}">
      <dgm:prSet custT="1"/>
      <dgm:spPr/>
      <dgm:t>
        <a:bodyPr/>
        <a:lstStyle/>
        <a:p>
          <a:pPr>
            <a:buFont typeface="Arial" panose="020B0604020202020204" pitchFamily="34" charset="0"/>
            <a:buChar char="•"/>
          </a:pPr>
          <a:r>
            <a:rPr lang="en-CA" sz="1800" b="0" i="0" noProof="0" dirty="0"/>
            <a:t>Measure employee engagement and morale.</a:t>
          </a:r>
        </a:p>
      </dgm:t>
    </dgm:pt>
    <dgm:pt modelId="{0850BD45-65DE-7242-A10B-6F17B1449C5A}" type="parTrans" cxnId="{12A07411-238A-4D43-9F04-65BD98CAADAB}">
      <dgm:prSet/>
      <dgm:spPr/>
      <dgm:t>
        <a:bodyPr/>
        <a:lstStyle/>
        <a:p>
          <a:endParaRPr lang="en-CA" sz="1800" noProof="0" dirty="0"/>
        </a:p>
      </dgm:t>
    </dgm:pt>
    <dgm:pt modelId="{F8F65E58-C580-4A40-9F57-E0C0AF1779C3}" type="sibTrans" cxnId="{12A07411-238A-4D43-9F04-65BD98CAADAB}">
      <dgm:prSet/>
      <dgm:spPr/>
      <dgm:t>
        <a:bodyPr/>
        <a:lstStyle/>
        <a:p>
          <a:endParaRPr lang="en-CA" sz="1800" noProof="0" dirty="0"/>
        </a:p>
      </dgm:t>
    </dgm:pt>
    <dgm:pt modelId="{7EDF7F09-38AA-884E-8E54-32F21F4F96CE}" type="pres">
      <dgm:prSet presAssocID="{20536CCF-BFA9-7149-AD25-B2DB4EC43420}" presName="Name0" presStyleCnt="0">
        <dgm:presLayoutVars>
          <dgm:chMax val="7"/>
          <dgm:chPref val="7"/>
          <dgm:dir/>
        </dgm:presLayoutVars>
      </dgm:prSet>
      <dgm:spPr/>
    </dgm:pt>
    <dgm:pt modelId="{38C1A833-22F3-9747-9971-CB618C8EBEA6}" type="pres">
      <dgm:prSet presAssocID="{20536CCF-BFA9-7149-AD25-B2DB4EC43420}" presName="Name1" presStyleCnt="0"/>
      <dgm:spPr/>
    </dgm:pt>
    <dgm:pt modelId="{CD6F8A5A-2045-2D42-AA0D-FC4DC1742C59}" type="pres">
      <dgm:prSet presAssocID="{20536CCF-BFA9-7149-AD25-B2DB4EC43420}" presName="cycle" presStyleCnt="0"/>
      <dgm:spPr/>
    </dgm:pt>
    <dgm:pt modelId="{926F1DA0-E79B-D342-A11E-CCE0A0FA3F3B}" type="pres">
      <dgm:prSet presAssocID="{20536CCF-BFA9-7149-AD25-B2DB4EC43420}" presName="srcNode" presStyleLbl="node1" presStyleIdx="0" presStyleCnt="3"/>
      <dgm:spPr/>
    </dgm:pt>
    <dgm:pt modelId="{80039F2D-3FFE-B140-9CBB-26DBF4976DAD}" type="pres">
      <dgm:prSet presAssocID="{20536CCF-BFA9-7149-AD25-B2DB4EC43420}" presName="conn" presStyleLbl="parChTrans1D2" presStyleIdx="0" presStyleCnt="1"/>
      <dgm:spPr/>
    </dgm:pt>
    <dgm:pt modelId="{8C3144D0-59AA-EB46-A6E5-BA80CEA61AC3}" type="pres">
      <dgm:prSet presAssocID="{20536CCF-BFA9-7149-AD25-B2DB4EC43420}" presName="extraNode" presStyleLbl="node1" presStyleIdx="0" presStyleCnt="3"/>
      <dgm:spPr/>
    </dgm:pt>
    <dgm:pt modelId="{DE3CEAC4-B90B-A94A-B6E4-A02D1FDB3D3E}" type="pres">
      <dgm:prSet presAssocID="{20536CCF-BFA9-7149-AD25-B2DB4EC43420}" presName="dstNode" presStyleLbl="node1" presStyleIdx="0" presStyleCnt="3"/>
      <dgm:spPr/>
    </dgm:pt>
    <dgm:pt modelId="{AC394AE9-6DF3-084D-BF4D-1F42AA23D1C2}" type="pres">
      <dgm:prSet presAssocID="{DC7AC62F-AF91-314E-8C8C-BD61E3FDD0CC}" presName="text_1" presStyleLbl="node1" presStyleIdx="0" presStyleCnt="3">
        <dgm:presLayoutVars>
          <dgm:bulletEnabled val="1"/>
        </dgm:presLayoutVars>
      </dgm:prSet>
      <dgm:spPr/>
    </dgm:pt>
    <dgm:pt modelId="{C8D46433-2FE9-FC4E-BD3A-E5B6E50841BB}" type="pres">
      <dgm:prSet presAssocID="{DC7AC62F-AF91-314E-8C8C-BD61E3FDD0CC}" presName="accent_1" presStyleCnt="0"/>
      <dgm:spPr/>
    </dgm:pt>
    <dgm:pt modelId="{00179EA0-8ADC-5E4D-ACBB-1F62FB2D5393}" type="pres">
      <dgm:prSet presAssocID="{DC7AC62F-AF91-314E-8C8C-BD61E3FDD0CC}" presName="accentRepeatNode" presStyleLbl="solidFgAcc1" presStyleIdx="0" presStyleCnt="3"/>
      <dgm:spPr/>
    </dgm:pt>
    <dgm:pt modelId="{6D965EC4-2ABD-924F-9389-814A3D76F17D}" type="pres">
      <dgm:prSet presAssocID="{D6B1DD42-3F2D-734E-A791-1D9213D29C88}" presName="text_2" presStyleLbl="node1" presStyleIdx="1" presStyleCnt="3">
        <dgm:presLayoutVars>
          <dgm:bulletEnabled val="1"/>
        </dgm:presLayoutVars>
      </dgm:prSet>
      <dgm:spPr/>
    </dgm:pt>
    <dgm:pt modelId="{26E0A645-6D51-D543-A2CE-2FB83E457A51}" type="pres">
      <dgm:prSet presAssocID="{D6B1DD42-3F2D-734E-A791-1D9213D29C88}" presName="accent_2" presStyleCnt="0"/>
      <dgm:spPr/>
    </dgm:pt>
    <dgm:pt modelId="{BC84EFB1-D30F-E84D-A588-827A88ADB0BF}" type="pres">
      <dgm:prSet presAssocID="{D6B1DD42-3F2D-734E-A791-1D9213D29C88}" presName="accentRepeatNode" presStyleLbl="solidFgAcc1" presStyleIdx="1" presStyleCnt="3"/>
      <dgm:spPr/>
    </dgm:pt>
    <dgm:pt modelId="{E299EC65-DACF-A04E-816B-F1C2B6269B4C}" type="pres">
      <dgm:prSet presAssocID="{05291C58-528F-9247-8699-C3E1E3ED37E1}" presName="text_3" presStyleLbl="node1" presStyleIdx="2" presStyleCnt="3">
        <dgm:presLayoutVars>
          <dgm:bulletEnabled val="1"/>
        </dgm:presLayoutVars>
      </dgm:prSet>
      <dgm:spPr/>
    </dgm:pt>
    <dgm:pt modelId="{0451D907-B6F7-5A4D-BC71-9B59DE0DBB89}" type="pres">
      <dgm:prSet presAssocID="{05291C58-528F-9247-8699-C3E1E3ED37E1}" presName="accent_3" presStyleCnt="0"/>
      <dgm:spPr/>
    </dgm:pt>
    <dgm:pt modelId="{D05BBD93-AA35-4C46-81EB-B6445B8AE02B}" type="pres">
      <dgm:prSet presAssocID="{05291C58-528F-9247-8699-C3E1E3ED37E1}" presName="accentRepeatNode" presStyleLbl="solidFgAcc1" presStyleIdx="2" presStyleCnt="3"/>
      <dgm:spPr/>
    </dgm:pt>
  </dgm:ptLst>
  <dgm:cxnLst>
    <dgm:cxn modelId="{12A07411-238A-4D43-9F04-65BD98CAADAB}" srcId="{20536CCF-BFA9-7149-AD25-B2DB4EC43420}" destId="{05291C58-528F-9247-8699-C3E1E3ED37E1}" srcOrd="2" destOrd="0" parTransId="{0850BD45-65DE-7242-A10B-6F17B1449C5A}" sibTransId="{F8F65E58-C580-4A40-9F57-E0C0AF1779C3}"/>
    <dgm:cxn modelId="{E8B7963B-9C8E-D54E-8E57-B6845E9DDB26}" type="presOf" srcId="{20536CCF-BFA9-7149-AD25-B2DB4EC43420}" destId="{7EDF7F09-38AA-884E-8E54-32F21F4F96CE}" srcOrd="0" destOrd="0" presId="urn:microsoft.com/office/officeart/2008/layout/VerticalCurvedList"/>
    <dgm:cxn modelId="{BDA84F86-5B80-1544-A0C6-072E68EB454F}" type="presOf" srcId="{9351BB70-2636-D449-B4EF-AE9510FCBF1A}" destId="{80039F2D-3FFE-B140-9CBB-26DBF4976DAD}" srcOrd="0" destOrd="0" presId="urn:microsoft.com/office/officeart/2008/layout/VerticalCurvedList"/>
    <dgm:cxn modelId="{2DE39A88-7E53-4C4F-9B3D-381FE8E6B6A5}" type="presOf" srcId="{DC7AC62F-AF91-314E-8C8C-BD61E3FDD0CC}" destId="{AC394AE9-6DF3-084D-BF4D-1F42AA23D1C2}" srcOrd="0" destOrd="0" presId="urn:microsoft.com/office/officeart/2008/layout/VerticalCurvedList"/>
    <dgm:cxn modelId="{01DB1AD1-937D-164F-87CC-9EFC8B9C6C6C}" type="presOf" srcId="{05291C58-528F-9247-8699-C3E1E3ED37E1}" destId="{E299EC65-DACF-A04E-816B-F1C2B6269B4C}" srcOrd="0" destOrd="0" presId="urn:microsoft.com/office/officeart/2008/layout/VerticalCurvedList"/>
    <dgm:cxn modelId="{A6C8F0E2-1641-8749-91E3-DD14BC288953}" type="presOf" srcId="{D6B1DD42-3F2D-734E-A791-1D9213D29C88}" destId="{6D965EC4-2ABD-924F-9389-814A3D76F17D}" srcOrd="0" destOrd="0" presId="urn:microsoft.com/office/officeart/2008/layout/VerticalCurvedList"/>
    <dgm:cxn modelId="{E17633EF-946F-1A4F-AEFC-64DF4B304BA0}" srcId="{20536CCF-BFA9-7149-AD25-B2DB4EC43420}" destId="{DC7AC62F-AF91-314E-8C8C-BD61E3FDD0CC}" srcOrd="0" destOrd="0" parTransId="{90C3BB34-0098-C347-8A96-3AF65AF1BF77}" sibTransId="{9351BB70-2636-D449-B4EF-AE9510FCBF1A}"/>
    <dgm:cxn modelId="{70D172EF-E6FF-284F-AEDB-4C5787FB71B4}" srcId="{20536CCF-BFA9-7149-AD25-B2DB4EC43420}" destId="{D6B1DD42-3F2D-734E-A791-1D9213D29C88}" srcOrd="1" destOrd="0" parTransId="{1A9F0E99-CE75-274B-8741-2B7164F70A06}" sibTransId="{3C086D15-9331-A949-BD8E-F30E8FD05BD1}"/>
    <dgm:cxn modelId="{4029C902-20A6-F844-AD2D-AD55C6464818}" type="presParOf" srcId="{7EDF7F09-38AA-884E-8E54-32F21F4F96CE}" destId="{38C1A833-22F3-9747-9971-CB618C8EBEA6}" srcOrd="0" destOrd="0" presId="urn:microsoft.com/office/officeart/2008/layout/VerticalCurvedList"/>
    <dgm:cxn modelId="{DE58464E-6774-5542-9879-13E663D26FE1}" type="presParOf" srcId="{38C1A833-22F3-9747-9971-CB618C8EBEA6}" destId="{CD6F8A5A-2045-2D42-AA0D-FC4DC1742C59}" srcOrd="0" destOrd="0" presId="urn:microsoft.com/office/officeart/2008/layout/VerticalCurvedList"/>
    <dgm:cxn modelId="{426F08EE-4BE0-F741-A327-CC5231220B64}" type="presParOf" srcId="{CD6F8A5A-2045-2D42-AA0D-FC4DC1742C59}" destId="{926F1DA0-E79B-D342-A11E-CCE0A0FA3F3B}" srcOrd="0" destOrd="0" presId="urn:microsoft.com/office/officeart/2008/layout/VerticalCurvedList"/>
    <dgm:cxn modelId="{6CB3432F-F33E-8245-B483-FF710F5C97D8}" type="presParOf" srcId="{CD6F8A5A-2045-2D42-AA0D-FC4DC1742C59}" destId="{80039F2D-3FFE-B140-9CBB-26DBF4976DAD}" srcOrd="1" destOrd="0" presId="urn:microsoft.com/office/officeart/2008/layout/VerticalCurvedList"/>
    <dgm:cxn modelId="{BC2D234B-F3C8-3C49-85C8-B8B115725A0B}" type="presParOf" srcId="{CD6F8A5A-2045-2D42-AA0D-FC4DC1742C59}" destId="{8C3144D0-59AA-EB46-A6E5-BA80CEA61AC3}" srcOrd="2" destOrd="0" presId="urn:microsoft.com/office/officeart/2008/layout/VerticalCurvedList"/>
    <dgm:cxn modelId="{E689FB9F-122F-A045-AA20-E8442FB6C95F}" type="presParOf" srcId="{CD6F8A5A-2045-2D42-AA0D-FC4DC1742C59}" destId="{DE3CEAC4-B90B-A94A-B6E4-A02D1FDB3D3E}" srcOrd="3" destOrd="0" presId="urn:microsoft.com/office/officeart/2008/layout/VerticalCurvedList"/>
    <dgm:cxn modelId="{1D198D86-6E21-8145-9F9D-B50E86307C85}" type="presParOf" srcId="{38C1A833-22F3-9747-9971-CB618C8EBEA6}" destId="{AC394AE9-6DF3-084D-BF4D-1F42AA23D1C2}" srcOrd="1" destOrd="0" presId="urn:microsoft.com/office/officeart/2008/layout/VerticalCurvedList"/>
    <dgm:cxn modelId="{216E3146-3B3D-1B4B-9777-177E3812F274}" type="presParOf" srcId="{38C1A833-22F3-9747-9971-CB618C8EBEA6}" destId="{C8D46433-2FE9-FC4E-BD3A-E5B6E50841BB}" srcOrd="2" destOrd="0" presId="urn:microsoft.com/office/officeart/2008/layout/VerticalCurvedList"/>
    <dgm:cxn modelId="{4336449F-A351-5747-8C7A-5705D6D01A5E}" type="presParOf" srcId="{C8D46433-2FE9-FC4E-BD3A-E5B6E50841BB}" destId="{00179EA0-8ADC-5E4D-ACBB-1F62FB2D5393}" srcOrd="0" destOrd="0" presId="urn:microsoft.com/office/officeart/2008/layout/VerticalCurvedList"/>
    <dgm:cxn modelId="{6DC5B883-4631-474A-80C2-2EBDAEB24A75}" type="presParOf" srcId="{38C1A833-22F3-9747-9971-CB618C8EBEA6}" destId="{6D965EC4-2ABD-924F-9389-814A3D76F17D}" srcOrd="3" destOrd="0" presId="urn:microsoft.com/office/officeart/2008/layout/VerticalCurvedList"/>
    <dgm:cxn modelId="{9799DBB2-ED4B-8843-9117-67BB30D6A1AF}" type="presParOf" srcId="{38C1A833-22F3-9747-9971-CB618C8EBEA6}" destId="{26E0A645-6D51-D543-A2CE-2FB83E457A51}" srcOrd="4" destOrd="0" presId="urn:microsoft.com/office/officeart/2008/layout/VerticalCurvedList"/>
    <dgm:cxn modelId="{7AE7E0F1-DCA8-D645-9860-760B50F92D49}" type="presParOf" srcId="{26E0A645-6D51-D543-A2CE-2FB83E457A51}" destId="{BC84EFB1-D30F-E84D-A588-827A88ADB0BF}" srcOrd="0" destOrd="0" presId="urn:microsoft.com/office/officeart/2008/layout/VerticalCurvedList"/>
    <dgm:cxn modelId="{A781490F-34A1-6F4F-9A4F-217F6C840D0D}" type="presParOf" srcId="{38C1A833-22F3-9747-9971-CB618C8EBEA6}" destId="{E299EC65-DACF-A04E-816B-F1C2B6269B4C}" srcOrd="5" destOrd="0" presId="urn:microsoft.com/office/officeart/2008/layout/VerticalCurvedList"/>
    <dgm:cxn modelId="{B890A2F8-664A-7D43-A91A-5E7954367677}" type="presParOf" srcId="{38C1A833-22F3-9747-9971-CB618C8EBEA6}" destId="{0451D907-B6F7-5A4D-BC71-9B59DE0DBB89}" srcOrd="6" destOrd="0" presId="urn:microsoft.com/office/officeart/2008/layout/VerticalCurvedList"/>
    <dgm:cxn modelId="{B094D63D-D546-7A4E-8493-EAA1C5792CB0}" type="presParOf" srcId="{0451D907-B6F7-5A4D-BC71-9B59DE0DBB89}" destId="{D05BBD93-AA35-4C46-81EB-B6445B8AE0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536CCF-BFA9-7149-AD25-B2DB4EC43420}"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MX"/>
        </a:p>
      </dgm:t>
    </dgm:pt>
    <dgm:pt modelId="{7AD055A7-28C1-BB41-A5F0-FA159DC5D351}">
      <dgm:prSet/>
      <dgm:spPr/>
      <dgm:t>
        <a:bodyPr/>
        <a:lstStyle/>
        <a:p>
          <a:pPr>
            <a:buFont typeface="Arial" panose="020B0604020202020204" pitchFamily="34" charset="0"/>
            <a:buChar char="•"/>
          </a:pPr>
          <a:r>
            <a:rPr lang="en-CA" b="0" i="0" noProof="0" dirty="0"/>
            <a:t>Conduct a job analysis using an objective methodology that is appropriate for the purpose for which the job analysis is conducted.</a:t>
          </a:r>
        </a:p>
      </dgm:t>
    </dgm:pt>
    <dgm:pt modelId="{F065AD31-D174-784C-85F9-B8ADE900BD2A}" type="parTrans" cxnId="{7A48E79C-817E-A349-9C9A-38966DCD92FA}">
      <dgm:prSet/>
      <dgm:spPr/>
      <dgm:t>
        <a:bodyPr/>
        <a:lstStyle/>
        <a:p>
          <a:endParaRPr lang="en-CA" noProof="0" dirty="0"/>
        </a:p>
      </dgm:t>
    </dgm:pt>
    <dgm:pt modelId="{4636F092-8133-984C-9FFB-B2C4C84D6ABD}" type="sibTrans" cxnId="{7A48E79C-817E-A349-9C9A-38966DCD92FA}">
      <dgm:prSet/>
      <dgm:spPr/>
      <dgm:t>
        <a:bodyPr/>
        <a:lstStyle/>
        <a:p>
          <a:endParaRPr lang="en-CA" noProof="0" dirty="0"/>
        </a:p>
      </dgm:t>
    </dgm:pt>
    <dgm:pt modelId="{60C936E9-AF56-6144-8E7D-B177E8C52F0F}">
      <dgm:prSet/>
      <dgm:spPr/>
      <dgm:t>
        <a:bodyPr/>
        <a:lstStyle/>
        <a:p>
          <a:pPr>
            <a:buFont typeface="Arial" panose="020B0604020202020204" pitchFamily="34" charset="0"/>
            <a:buChar char="•"/>
          </a:pPr>
          <a:r>
            <a:rPr lang="en-CA" b="0" i="0" noProof="0" dirty="0"/>
            <a:t>Implement job enrichment, job enlargement, and job re-design initiatives when deemed appropriate.</a:t>
          </a:r>
        </a:p>
      </dgm:t>
    </dgm:pt>
    <dgm:pt modelId="{DC73B906-9274-3947-A013-03184316AC11}" type="parTrans" cxnId="{27A365F6-A357-AE48-86CD-749874882E04}">
      <dgm:prSet/>
      <dgm:spPr/>
      <dgm:t>
        <a:bodyPr/>
        <a:lstStyle/>
        <a:p>
          <a:endParaRPr lang="en-CA" noProof="0" dirty="0"/>
        </a:p>
      </dgm:t>
    </dgm:pt>
    <dgm:pt modelId="{7ABAF97D-0ABC-8E4A-8956-4E3DD7F9FC0F}" type="sibTrans" cxnId="{27A365F6-A357-AE48-86CD-749874882E04}">
      <dgm:prSet/>
      <dgm:spPr/>
      <dgm:t>
        <a:bodyPr/>
        <a:lstStyle/>
        <a:p>
          <a:endParaRPr lang="en-CA" noProof="0" dirty="0"/>
        </a:p>
      </dgm:t>
    </dgm:pt>
    <dgm:pt modelId="{7EDF7F09-38AA-884E-8E54-32F21F4F96CE}" type="pres">
      <dgm:prSet presAssocID="{20536CCF-BFA9-7149-AD25-B2DB4EC43420}" presName="Name0" presStyleCnt="0">
        <dgm:presLayoutVars>
          <dgm:chMax val="7"/>
          <dgm:chPref val="7"/>
          <dgm:dir/>
        </dgm:presLayoutVars>
      </dgm:prSet>
      <dgm:spPr/>
    </dgm:pt>
    <dgm:pt modelId="{38C1A833-22F3-9747-9971-CB618C8EBEA6}" type="pres">
      <dgm:prSet presAssocID="{20536CCF-BFA9-7149-AD25-B2DB4EC43420}" presName="Name1" presStyleCnt="0"/>
      <dgm:spPr/>
    </dgm:pt>
    <dgm:pt modelId="{CD6F8A5A-2045-2D42-AA0D-FC4DC1742C59}" type="pres">
      <dgm:prSet presAssocID="{20536CCF-BFA9-7149-AD25-B2DB4EC43420}" presName="cycle" presStyleCnt="0"/>
      <dgm:spPr/>
    </dgm:pt>
    <dgm:pt modelId="{926F1DA0-E79B-D342-A11E-CCE0A0FA3F3B}" type="pres">
      <dgm:prSet presAssocID="{20536CCF-BFA9-7149-AD25-B2DB4EC43420}" presName="srcNode" presStyleLbl="node1" presStyleIdx="0" presStyleCnt="2"/>
      <dgm:spPr/>
    </dgm:pt>
    <dgm:pt modelId="{80039F2D-3FFE-B140-9CBB-26DBF4976DAD}" type="pres">
      <dgm:prSet presAssocID="{20536CCF-BFA9-7149-AD25-B2DB4EC43420}" presName="conn" presStyleLbl="parChTrans1D2" presStyleIdx="0" presStyleCnt="1"/>
      <dgm:spPr/>
    </dgm:pt>
    <dgm:pt modelId="{8C3144D0-59AA-EB46-A6E5-BA80CEA61AC3}" type="pres">
      <dgm:prSet presAssocID="{20536CCF-BFA9-7149-AD25-B2DB4EC43420}" presName="extraNode" presStyleLbl="node1" presStyleIdx="0" presStyleCnt="2"/>
      <dgm:spPr/>
    </dgm:pt>
    <dgm:pt modelId="{DE3CEAC4-B90B-A94A-B6E4-A02D1FDB3D3E}" type="pres">
      <dgm:prSet presAssocID="{20536CCF-BFA9-7149-AD25-B2DB4EC43420}" presName="dstNode" presStyleLbl="node1" presStyleIdx="0" presStyleCnt="2"/>
      <dgm:spPr/>
    </dgm:pt>
    <dgm:pt modelId="{911DAB9C-6AE0-9549-9984-CE437CFA3A99}" type="pres">
      <dgm:prSet presAssocID="{7AD055A7-28C1-BB41-A5F0-FA159DC5D351}" presName="text_1" presStyleLbl="node1" presStyleIdx="0" presStyleCnt="2">
        <dgm:presLayoutVars>
          <dgm:bulletEnabled val="1"/>
        </dgm:presLayoutVars>
      </dgm:prSet>
      <dgm:spPr/>
    </dgm:pt>
    <dgm:pt modelId="{94E0FFC4-3F83-DF4E-B095-D263584D9B10}" type="pres">
      <dgm:prSet presAssocID="{7AD055A7-28C1-BB41-A5F0-FA159DC5D351}" presName="accent_1" presStyleCnt="0"/>
      <dgm:spPr/>
    </dgm:pt>
    <dgm:pt modelId="{48E572D2-8540-4E4C-A965-B23BB4804C42}" type="pres">
      <dgm:prSet presAssocID="{7AD055A7-28C1-BB41-A5F0-FA159DC5D351}" presName="accentRepeatNode" presStyleLbl="solidFgAcc1" presStyleIdx="0" presStyleCnt="2" custScaleX="89340" custScaleY="89340"/>
      <dgm:spPr/>
    </dgm:pt>
    <dgm:pt modelId="{9C6DFDDF-F876-B44B-A4D0-27A7005B96CB}" type="pres">
      <dgm:prSet presAssocID="{60C936E9-AF56-6144-8E7D-B177E8C52F0F}" presName="text_2" presStyleLbl="node1" presStyleIdx="1" presStyleCnt="2">
        <dgm:presLayoutVars>
          <dgm:bulletEnabled val="1"/>
        </dgm:presLayoutVars>
      </dgm:prSet>
      <dgm:spPr/>
    </dgm:pt>
    <dgm:pt modelId="{EA381152-7487-9C4C-8A58-4F974698B6A7}" type="pres">
      <dgm:prSet presAssocID="{60C936E9-AF56-6144-8E7D-B177E8C52F0F}" presName="accent_2" presStyleCnt="0"/>
      <dgm:spPr/>
    </dgm:pt>
    <dgm:pt modelId="{DF924391-FDBE-694A-8A3E-9BEB77191DF2}" type="pres">
      <dgm:prSet presAssocID="{60C936E9-AF56-6144-8E7D-B177E8C52F0F}" presName="accentRepeatNode" presStyleLbl="solidFgAcc1" presStyleIdx="1" presStyleCnt="2" custScaleX="89340" custScaleY="89340"/>
      <dgm:spPr/>
    </dgm:pt>
  </dgm:ptLst>
  <dgm:cxnLst>
    <dgm:cxn modelId="{0733B009-9ABD-884D-9622-7514D4F9FAD3}" type="presOf" srcId="{4636F092-8133-984C-9FFB-B2C4C84D6ABD}" destId="{80039F2D-3FFE-B140-9CBB-26DBF4976DAD}" srcOrd="0" destOrd="0" presId="urn:microsoft.com/office/officeart/2008/layout/VerticalCurvedList"/>
    <dgm:cxn modelId="{A049DC35-B460-7F47-9EE8-855707E77414}" type="presOf" srcId="{60C936E9-AF56-6144-8E7D-B177E8C52F0F}" destId="{9C6DFDDF-F876-B44B-A4D0-27A7005B96CB}" srcOrd="0" destOrd="0" presId="urn:microsoft.com/office/officeart/2008/layout/VerticalCurvedList"/>
    <dgm:cxn modelId="{E8B7963B-9C8E-D54E-8E57-B6845E9DDB26}" type="presOf" srcId="{20536CCF-BFA9-7149-AD25-B2DB4EC43420}" destId="{7EDF7F09-38AA-884E-8E54-32F21F4F96CE}" srcOrd="0" destOrd="0" presId="urn:microsoft.com/office/officeart/2008/layout/VerticalCurvedList"/>
    <dgm:cxn modelId="{64020799-20E1-2B47-A9D7-2EAB6758B678}" type="presOf" srcId="{7AD055A7-28C1-BB41-A5F0-FA159DC5D351}" destId="{911DAB9C-6AE0-9549-9984-CE437CFA3A99}" srcOrd="0" destOrd="0" presId="urn:microsoft.com/office/officeart/2008/layout/VerticalCurvedList"/>
    <dgm:cxn modelId="{7A48E79C-817E-A349-9C9A-38966DCD92FA}" srcId="{20536CCF-BFA9-7149-AD25-B2DB4EC43420}" destId="{7AD055A7-28C1-BB41-A5F0-FA159DC5D351}" srcOrd="0" destOrd="0" parTransId="{F065AD31-D174-784C-85F9-B8ADE900BD2A}" sibTransId="{4636F092-8133-984C-9FFB-B2C4C84D6ABD}"/>
    <dgm:cxn modelId="{27A365F6-A357-AE48-86CD-749874882E04}" srcId="{20536CCF-BFA9-7149-AD25-B2DB4EC43420}" destId="{60C936E9-AF56-6144-8E7D-B177E8C52F0F}" srcOrd="1" destOrd="0" parTransId="{DC73B906-9274-3947-A013-03184316AC11}" sibTransId="{7ABAF97D-0ABC-8E4A-8956-4E3DD7F9FC0F}"/>
    <dgm:cxn modelId="{4029C902-20A6-F844-AD2D-AD55C6464818}" type="presParOf" srcId="{7EDF7F09-38AA-884E-8E54-32F21F4F96CE}" destId="{38C1A833-22F3-9747-9971-CB618C8EBEA6}" srcOrd="0" destOrd="0" presId="urn:microsoft.com/office/officeart/2008/layout/VerticalCurvedList"/>
    <dgm:cxn modelId="{DE58464E-6774-5542-9879-13E663D26FE1}" type="presParOf" srcId="{38C1A833-22F3-9747-9971-CB618C8EBEA6}" destId="{CD6F8A5A-2045-2D42-AA0D-FC4DC1742C59}" srcOrd="0" destOrd="0" presId="urn:microsoft.com/office/officeart/2008/layout/VerticalCurvedList"/>
    <dgm:cxn modelId="{426F08EE-4BE0-F741-A327-CC5231220B64}" type="presParOf" srcId="{CD6F8A5A-2045-2D42-AA0D-FC4DC1742C59}" destId="{926F1DA0-E79B-D342-A11E-CCE0A0FA3F3B}" srcOrd="0" destOrd="0" presId="urn:microsoft.com/office/officeart/2008/layout/VerticalCurvedList"/>
    <dgm:cxn modelId="{6CB3432F-F33E-8245-B483-FF710F5C97D8}" type="presParOf" srcId="{CD6F8A5A-2045-2D42-AA0D-FC4DC1742C59}" destId="{80039F2D-3FFE-B140-9CBB-26DBF4976DAD}" srcOrd="1" destOrd="0" presId="urn:microsoft.com/office/officeart/2008/layout/VerticalCurvedList"/>
    <dgm:cxn modelId="{BC2D234B-F3C8-3C49-85C8-B8B115725A0B}" type="presParOf" srcId="{CD6F8A5A-2045-2D42-AA0D-FC4DC1742C59}" destId="{8C3144D0-59AA-EB46-A6E5-BA80CEA61AC3}" srcOrd="2" destOrd="0" presId="urn:microsoft.com/office/officeart/2008/layout/VerticalCurvedList"/>
    <dgm:cxn modelId="{E689FB9F-122F-A045-AA20-E8442FB6C95F}" type="presParOf" srcId="{CD6F8A5A-2045-2D42-AA0D-FC4DC1742C59}" destId="{DE3CEAC4-B90B-A94A-B6E4-A02D1FDB3D3E}" srcOrd="3" destOrd="0" presId="urn:microsoft.com/office/officeart/2008/layout/VerticalCurvedList"/>
    <dgm:cxn modelId="{BF9D7089-0EC7-A645-A901-ECCE09030946}" type="presParOf" srcId="{38C1A833-22F3-9747-9971-CB618C8EBEA6}" destId="{911DAB9C-6AE0-9549-9984-CE437CFA3A99}" srcOrd="1" destOrd="0" presId="urn:microsoft.com/office/officeart/2008/layout/VerticalCurvedList"/>
    <dgm:cxn modelId="{C77B367C-4D00-DF4D-935E-9CCAF2037033}" type="presParOf" srcId="{38C1A833-22F3-9747-9971-CB618C8EBEA6}" destId="{94E0FFC4-3F83-DF4E-B095-D263584D9B10}" srcOrd="2" destOrd="0" presId="urn:microsoft.com/office/officeart/2008/layout/VerticalCurvedList"/>
    <dgm:cxn modelId="{2A1BC7C7-DF6D-AE46-B925-EE2E59A6AE8D}" type="presParOf" srcId="{94E0FFC4-3F83-DF4E-B095-D263584D9B10}" destId="{48E572D2-8540-4E4C-A965-B23BB4804C42}" srcOrd="0" destOrd="0" presId="urn:microsoft.com/office/officeart/2008/layout/VerticalCurvedList"/>
    <dgm:cxn modelId="{53390ED8-F256-2142-8ABB-4C607B236BFC}" type="presParOf" srcId="{38C1A833-22F3-9747-9971-CB618C8EBEA6}" destId="{9C6DFDDF-F876-B44B-A4D0-27A7005B96CB}" srcOrd="3" destOrd="0" presId="urn:microsoft.com/office/officeart/2008/layout/VerticalCurvedList"/>
    <dgm:cxn modelId="{6A498AF0-60F6-FA4E-8493-6497DCB33D28}" type="presParOf" srcId="{38C1A833-22F3-9747-9971-CB618C8EBEA6}" destId="{EA381152-7487-9C4C-8A58-4F974698B6A7}" srcOrd="4" destOrd="0" presId="urn:microsoft.com/office/officeart/2008/layout/VerticalCurvedList"/>
    <dgm:cxn modelId="{B0ABDCDF-883F-F646-B6D5-DAF7EDA2264A}" type="presParOf" srcId="{EA381152-7487-9C4C-8A58-4F974698B6A7}" destId="{DF924391-FDBE-694A-8A3E-9BEB77191D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29510-3D7E-D643-A164-A822684627F5}">
      <dsp:nvSpPr>
        <dsp:cNvPr id="0" name=""/>
        <dsp:cNvSpPr/>
      </dsp:nvSpPr>
      <dsp:spPr>
        <a:xfrm>
          <a:off x="0" y="222201"/>
          <a:ext cx="1082765" cy="137671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Select jobs to study</a:t>
          </a:r>
        </a:p>
      </dsp:txBody>
      <dsp:txXfrm>
        <a:off x="31713" y="253914"/>
        <a:ext cx="1019339" cy="1313293"/>
      </dsp:txXfrm>
    </dsp:sp>
    <dsp:sp modelId="{282B93A9-CF24-B047-9DE0-D561694A6F98}">
      <dsp:nvSpPr>
        <dsp:cNvPr id="0" name=""/>
        <dsp:cNvSpPr/>
      </dsp:nvSpPr>
      <dsp:spPr>
        <a:xfrm>
          <a:off x="1191042" y="776298"/>
          <a:ext cx="229546" cy="268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191042" y="830003"/>
        <a:ext cx="160682" cy="161115"/>
      </dsp:txXfrm>
    </dsp:sp>
    <dsp:sp modelId="{045C8B83-74D8-B843-A255-31CB0EDA82FF}">
      <dsp:nvSpPr>
        <dsp:cNvPr id="0" name=""/>
        <dsp:cNvSpPr/>
      </dsp:nvSpPr>
      <dsp:spPr>
        <a:xfrm>
          <a:off x="1515872" y="222201"/>
          <a:ext cx="1082765" cy="1376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Determine information needed</a:t>
          </a:r>
        </a:p>
      </dsp:txBody>
      <dsp:txXfrm>
        <a:off x="1547585" y="253914"/>
        <a:ext cx="1019339" cy="1313293"/>
      </dsp:txXfrm>
    </dsp:sp>
    <dsp:sp modelId="{B9BEEA2A-051B-CA44-AFA0-59481A0D7915}">
      <dsp:nvSpPr>
        <dsp:cNvPr id="0" name=""/>
        <dsp:cNvSpPr/>
      </dsp:nvSpPr>
      <dsp:spPr>
        <a:xfrm>
          <a:off x="2706914" y="776298"/>
          <a:ext cx="229546" cy="268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06914" y="830003"/>
        <a:ext cx="160682" cy="161115"/>
      </dsp:txXfrm>
    </dsp:sp>
    <dsp:sp modelId="{DC74947F-4142-8141-AABE-17A56B9A75F8}">
      <dsp:nvSpPr>
        <dsp:cNvPr id="0" name=""/>
        <dsp:cNvSpPr/>
      </dsp:nvSpPr>
      <dsp:spPr>
        <a:xfrm>
          <a:off x="3031744" y="222201"/>
          <a:ext cx="1082765" cy="1376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Identify sources of data</a:t>
          </a:r>
        </a:p>
      </dsp:txBody>
      <dsp:txXfrm>
        <a:off x="3063457" y="253914"/>
        <a:ext cx="1019339" cy="1313293"/>
      </dsp:txXfrm>
    </dsp:sp>
    <dsp:sp modelId="{76517D28-19AB-BF41-9ED1-7158794EC281}">
      <dsp:nvSpPr>
        <dsp:cNvPr id="0" name=""/>
        <dsp:cNvSpPr/>
      </dsp:nvSpPr>
      <dsp:spPr>
        <a:xfrm>
          <a:off x="4222786" y="776298"/>
          <a:ext cx="229546" cy="268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22786" y="830003"/>
        <a:ext cx="160682" cy="161115"/>
      </dsp:txXfrm>
    </dsp:sp>
    <dsp:sp modelId="{B45CAFD9-9070-BD48-AC17-49A64769814B}">
      <dsp:nvSpPr>
        <dsp:cNvPr id="0" name=""/>
        <dsp:cNvSpPr/>
      </dsp:nvSpPr>
      <dsp:spPr>
        <a:xfrm>
          <a:off x="4547616" y="222201"/>
          <a:ext cx="1082765" cy="1376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Determine methods of data collection</a:t>
          </a:r>
        </a:p>
      </dsp:txBody>
      <dsp:txXfrm>
        <a:off x="4579329" y="253914"/>
        <a:ext cx="1019339" cy="1313293"/>
      </dsp:txXfrm>
    </dsp:sp>
    <dsp:sp modelId="{797AEF82-E194-BC43-BCFA-4303409A5B18}">
      <dsp:nvSpPr>
        <dsp:cNvPr id="0" name=""/>
        <dsp:cNvSpPr/>
      </dsp:nvSpPr>
      <dsp:spPr>
        <a:xfrm>
          <a:off x="5738659" y="776298"/>
          <a:ext cx="229546" cy="268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38659" y="830003"/>
        <a:ext cx="160682" cy="161115"/>
      </dsp:txXfrm>
    </dsp:sp>
    <dsp:sp modelId="{4701C992-4067-9044-A821-190EF47B0119}">
      <dsp:nvSpPr>
        <dsp:cNvPr id="0" name=""/>
        <dsp:cNvSpPr/>
      </dsp:nvSpPr>
      <dsp:spPr>
        <a:xfrm>
          <a:off x="6063488" y="222201"/>
          <a:ext cx="1082765" cy="1376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Evaluate and verify data</a:t>
          </a:r>
        </a:p>
      </dsp:txBody>
      <dsp:txXfrm>
        <a:off x="6095201" y="253914"/>
        <a:ext cx="1019339" cy="1313293"/>
      </dsp:txXfrm>
    </dsp:sp>
    <dsp:sp modelId="{B20A9F7C-8211-6546-AF77-EBBA4604DFBC}">
      <dsp:nvSpPr>
        <dsp:cNvPr id="0" name=""/>
        <dsp:cNvSpPr/>
      </dsp:nvSpPr>
      <dsp:spPr>
        <a:xfrm>
          <a:off x="7254531" y="776298"/>
          <a:ext cx="229546" cy="268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254531" y="830003"/>
        <a:ext cx="160682" cy="161115"/>
      </dsp:txXfrm>
    </dsp:sp>
    <dsp:sp modelId="{FB6764F7-7891-7043-A868-9FE06C1B66FE}">
      <dsp:nvSpPr>
        <dsp:cNvPr id="0" name=""/>
        <dsp:cNvSpPr/>
      </dsp:nvSpPr>
      <dsp:spPr>
        <a:xfrm>
          <a:off x="7579361" y="222201"/>
          <a:ext cx="1082765" cy="13767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Use data to begin the process of writing the analysis, then the job description</a:t>
          </a:r>
        </a:p>
      </dsp:txBody>
      <dsp:txXfrm>
        <a:off x="7611074" y="253914"/>
        <a:ext cx="1019339" cy="1313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9975A-DAE4-D74B-A16A-08EFF40BF96B}">
      <dsp:nvSpPr>
        <dsp:cNvPr id="0" name=""/>
        <dsp:cNvSpPr/>
      </dsp:nvSpPr>
      <dsp:spPr>
        <a:xfrm>
          <a:off x="-4202456" y="-644832"/>
          <a:ext cx="5007292" cy="5007292"/>
        </a:xfrm>
        <a:prstGeom prst="blockArc">
          <a:avLst>
            <a:gd name="adj1" fmla="val 18900000"/>
            <a:gd name="adj2" fmla="val 2700000"/>
            <a:gd name="adj3" fmla="val 431"/>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9D3F2-2092-0B47-AB23-050F72CA632A}">
      <dsp:nvSpPr>
        <dsp:cNvPr id="0" name=""/>
        <dsp:cNvSpPr/>
      </dsp:nvSpPr>
      <dsp:spPr>
        <a:xfrm>
          <a:off x="653287" y="531100"/>
          <a:ext cx="7775896" cy="10620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00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dirty="0"/>
            <a:t>Conduct a job analysis using an objective methodology that is appropriate for the purpose for which the job analysis is conducted.</a:t>
          </a:r>
          <a:endParaRPr lang="es-CO" sz="2000" kern="1200" dirty="0"/>
        </a:p>
      </dsp:txBody>
      <dsp:txXfrm>
        <a:off x="653287" y="531100"/>
        <a:ext cx="7775896" cy="1062051"/>
      </dsp:txXfrm>
    </dsp:sp>
    <dsp:sp modelId="{63FAAD9E-26F7-5E42-B84C-08AFD198CA0B}">
      <dsp:nvSpPr>
        <dsp:cNvPr id="0" name=""/>
        <dsp:cNvSpPr/>
      </dsp:nvSpPr>
      <dsp:spPr>
        <a:xfrm>
          <a:off x="106191" y="515030"/>
          <a:ext cx="1094192" cy="109419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EE849-F1E9-0E4F-9196-4DE3E1F768CF}">
      <dsp:nvSpPr>
        <dsp:cNvPr id="0" name=""/>
        <dsp:cNvSpPr/>
      </dsp:nvSpPr>
      <dsp:spPr>
        <a:xfrm>
          <a:off x="653287" y="2124475"/>
          <a:ext cx="7775896" cy="10620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004"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dirty="0"/>
            <a:t>Implement job enrichment, job enlargement, and job re-design initiatives when deemed appropriate.</a:t>
          </a:r>
          <a:endParaRPr lang="es-CO" sz="2000" kern="1200" dirty="0"/>
        </a:p>
      </dsp:txBody>
      <dsp:txXfrm>
        <a:off x="653287" y="2124475"/>
        <a:ext cx="7775896" cy="1062051"/>
      </dsp:txXfrm>
    </dsp:sp>
    <dsp:sp modelId="{DB55B528-63B0-054D-9A73-1E508F9C94E0}">
      <dsp:nvSpPr>
        <dsp:cNvPr id="0" name=""/>
        <dsp:cNvSpPr/>
      </dsp:nvSpPr>
      <dsp:spPr>
        <a:xfrm>
          <a:off x="102294" y="2104509"/>
          <a:ext cx="1101985" cy="110198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39F2D-3FFE-B140-9CBB-26DBF4976DAD}">
      <dsp:nvSpPr>
        <dsp:cNvPr id="0" name=""/>
        <dsp:cNvSpPr/>
      </dsp:nvSpPr>
      <dsp:spPr>
        <a:xfrm>
          <a:off x="-4202456" y="-644832"/>
          <a:ext cx="5007292" cy="5007292"/>
        </a:xfrm>
        <a:prstGeom prst="blockArc">
          <a:avLst>
            <a:gd name="adj1" fmla="val 18900000"/>
            <a:gd name="adj2" fmla="val 2700000"/>
            <a:gd name="adj3" fmla="val 43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E7727-73A1-3D44-9A1E-B37840017577}">
      <dsp:nvSpPr>
        <dsp:cNvPr id="0" name=""/>
        <dsp:cNvSpPr/>
      </dsp:nvSpPr>
      <dsp:spPr>
        <a:xfrm>
          <a:off x="517594" y="371762"/>
          <a:ext cx="7911589" cy="743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17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Consult the literature for solutions to HR challenges.</a:t>
          </a:r>
          <a:endParaRPr lang="es-CO" sz="1800" kern="1200" dirty="0"/>
        </a:p>
      </dsp:txBody>
      <dsp:txXfrm>
        <a:off x="517594" y="371762"/>
        <a:ext cx="7911589" cy="743525"/>
      </dsp:txXfrm>
    </dsp:sp>
    <dsp:sp modelId="{F7AB8F8B-9CE1-8A49-B2E4-2C46595F68B2}">
      <dsp:nvSpPr>
        <dsp:cNvPr id="0" name=""/>
        <dsp:cNvSpPr/>
      </dsp:nvSpPr>
      <dsp:spPr>
        <a:xfrm>
          <a:off x="86758" y="312689"/>
          <a:ext cx="861671" cy="8616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529FD-3FB9-CC4B-BCD9-13EDB042D4C1}">
      <dsp:nvSpPr>
        <dsp:cNvPr id="0" name=""/>
        <dsp:cNvSpPr/>
      </dsp:nvSpPr>
      <dsp:spPr>
        <a:xfrm>
          <a:off x="787865" y="1487051"/>
          <a:ext cx="7641318" cy="743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17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Promote the use of data and quantitative and qualitative research in the decision-making process.</a:t>
          </a:r>
          <a:endParaRPr lang="es-CO" sz="1800" kern="1200" dirty="0"/>
        </a:p>
      </dsp:txBody>
      <dsp:txXfrm>
        <a:off x="787865" y="1487051"/>
        <a:ext cx="7641318" cy="743525"/>
      </dsp:txXfrm>
    </dsp:sp>
    <dsp:sp modelId="{047BC3DA-1067-9647-908E-85CEC15C7BF5}">
      <dsp:nvSpPr>
        <dsp:cNvPr id="0" name=""/>
        <dsp:cNvSpPr/>
      </dsp:nvSpPr>
      <dsp:spPr>
        <a:xfrm>
          <a:off x="357029" y="1427978"/>
          <a:ext cx="861671" cy="8616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E2EDF-9809-3649-B14F-3E9F5ABE5502}">
      <dsp:nvSpPr>
        <dsp:cNvPr id="0" name=""/>
        <dsp:cNvSpPr/>
      </dsp:nvSpPr>
      <dsp:spPr>
        <a:xfrm>
          <a:off x="517594" y="2602339"/>
          <a:ext cx="7911589" cy="743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173"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t>Document the rationale for HR decisions.</a:t>
          </a:r>
          <a:endParaRPr lang="es-CO" sz="1800" kern="1200" dirty="0"/>
        </a:p>
      </dsp:txBody>
      <dsp:txXfrm>
        <a:off x="517594" y="2602339"/>
        <a:ext cx="7911589" cy="743525"/>
      </dsp:txXfrm>
    </dsp:sp>
    <dsp:sp modelId="{228FF0A2-BD59-0A4C-BF68-F02D4D29FF46}">
      <dsp:nvSpPr>
        <dsp:cNvPr id="0" name=""/>
        <dsp:cNvSpPr/>
      </dsp:nvSpPr>
      <dsp:spPr>
        <a:xfrm>
          <a:off x="86758" y="2543266"/>
          <a:ext cx="861671" cy="8616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804F2-0DA2-4847-93C8-E76C7D1DB835}">
      <dsp:nvSpPr>
        <dsp:cNvPr id="0" name=""/>
        <dsp:cNvSpPr/>
      </dsp:nvSpPr>
      <dsp:spPr>
        <a:xfrm>
          <a:off x="0" y="65004"/>
          <a:ext cx="1904999" cy="11429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Clr>
              <a:srgbClr val="333333"/>
            </a:buClr>
            <a:buSzPts val="1400"/>
            <a:buFont typeface="Arial" panose="020B0604020202020204" pitchFamily="34" charset="0"/>
            <a:buNone/>
          </a:pPr>
          <a:r>
            <a:rPr lang="en-GB" sz="2200" kern="1200" dirty="0">
              <a:latin typeface="+mn-lt"/>
              <a:ea typeface="Georgia"/>
              <a:cs typeface="Georgia"/>
              <a:sym typeface="Georgia"/>
            </a:rPr>
            <a:t>Open-ended questionnaire</a:t>
          </a:r>
          <a:endParaRPr lang="es-MX" sz="2200" kern="1200" dirty="0"/>
        </a:p>
      </dsp:txBody>
      <dsp:txXfrm>
        <a:off x="0" y="65004"/>
        <a:ext cx="1904999" cy="1142999"/>
      </dsp:txXfrm>
    </dsp:sp>
    <dsp:sp modelId="{3662D578-35AD-9041-89A7-7A34E652F00C}">
      <dsp:nvSpPr>
        <dsp:cNvPr id="0" name=""/>
        <dsp:cNvSpPr/>
      </dsp:nvSpPr>
      <dsp:spPr>
        <a:xfrm>
          <a:off x="2095500" y="65004"/>
          <a:ext cx="1904999" cy="1142999"/>
        </a:xfrm>
        <a:prstGeom prst="rect">
          <a:avLst/>
        </a:prstGeom>
        <a:solidFill>
          <a:schemeClr val="accent2">
            <a:hueOff val="1623800"/>
            <a:satOff val="2915"/>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mn-lt"/>
              <a:ea typeface="Georgia"/>
              <a:cs typeface="Georgia"/>
              <a:sym typeface="Georgia"/>
            </a:rPr>
            <a:t>Structured questionnaire</a:t>
          </a:r>
        </a:p>
      </dsp:txBody>
      <dsp:txXfrm>
        <a:off x="2095500" y="65004"/>
        <a:ext cx="1904999" cy="1142999"/>
      </dsp:txXfrm>
    </dsp:sp>
    <dsp:sp modelId="{43B15129-2A1D-EA42-9EB7-5DCAB7EFB1AA}">
      <dsp:nvSpPr>
        <dsp:cNvPr id="0" name=""/>
        <dsp:cNvSpPr/>
      </dsp:nvSpPr>
      <dsp:spPr>
        <a:xfrm>
          <a:off x="4191000" y="65004"/>
          <a:ext cx="1904999" cy="1142999"/>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mn-lt"/>
              <a:ea typeface="Georgia"/>
              <a:cs typeface="Georgia"/>
              <a:sym typeface="Georgia"/>
            </a:rPr>
            <a:t>Interview</a:t>
          </a:r>
        </a:p>
      </dsp:txBody>
      <dsp:txXfrm>
        <a:off x="4191000" y="65004"/>
        <a:ext cx="1904999" cy="1142999"/>
      </dsp:txXfrm>
    </dsp:sp>
    <dsp:sp modelId="{7031E494-13AE-9941-9E00-45561E386EA4}">
      <dsp:nvSpPr>
        <dsp:cNvPr id="0" name=""/>
        <dsp:cNvSpPr/>
      </dsp:nvSpPr>
      <dsp:spPr>
        <a:xfrm>
          <a:off x="1047750" y="1398504"/>
          <a:ext cx="1904999" cy="1142999"/>
        </a:xfrm>
        <a:prstGeom prst="rect">
          <a:avLst/>
        </a:prstGeom>
        <a:solidFill>
          <a:schemeClr val="accent2">
            <a:hueOff val="4871401"/>
            <a:satOff val="8745"/>
            <a:lumOff val="-5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mn-lt"/>
              <a:ea typeface="Georgia"/>
              <a:cs typeface="Georgia"/>
              <a:sym typeface="Georgia"/>
            </a:rPr>
            <a:t>Observation</a:t>
          </a:r>
        </a:p>
      </dsp:txBody>
      <dsp:txXfrm>
        <a:off x="1047750" y="1398504"/>
        <a:ext cx="1904999" cy="1142999"/>
      </dsp:txXfrm>
    </dsp:sp>
    <dsp:sp modelId="{2EA8F1A9-D3F7-634A-8EF5-892B68C2F810}">
      <dsp:nvSpPr>
        <dsp:cNvPr id="0" name=""/>
        <dsp:cNvSpPr/>
      </dsp:nvSpPr>
      <dsp:spPr>
        <a:xfrm>
          <a:off x="3143250" y="1398504"/>
          <a:ext cx="1904999" cy="1142999"/>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mn-lt"/>
              <a:ea typeface="Georgia"/>
              <a:cs typeface="Georgia"/>
              <a:sym typeface="Georgia"/>
            </a:rPr>
            <a:t>Work diary or log</a:t>
          </a:r>
        </a:p>
      </dsp:txBody>
      <dsp:txXfrm>
        <a:off x="3143250" y="1398504"/>
        <a:ext cx="1904999" cy="11429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01E5C-280F-2341-8CC0-E85D1B388D23}">
      <dsp:nvSpPr>
        <dsp:cNvPr id="0" name=""/>
        <dsp:cNvSpPr/>
      </dsp:nvSpPr>
      <dsp:spPr>
        <a:xfrm>
          <a:off x="0" y="0"/>
          <a:ext cx="4958131" cy="4146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
              <a:srgbClr val="333333"/>
            </a:buClr>
            <a:buSzPts val="1400"/>
            <a:buNone/>
          </a:pPr>
          <a:r>
            <a:rPr lang="en-GB" sz="1800" kern="1200" dirty="0">
              <a:latin typeface="+mn-lt"/>
              <a:ea typeface="Georgia"/>
              <a:cs typeface="Georgia"/>
            </a:rPr>
            <a:t>1. Job Title</a:t>
          </a:r>
          <a:endParaRPr lang="es-MX" sz="1800" kern="1200" dirty="0"/>
        </a:p>
      </dsp:txBody>
      <dsp:txXfrm>
        <a:off x="20240" y="20240"/>
        <a:ext cx="4917651" cy="374138"/>
      </dsp:txXfrm>
    </dsp:sp>
    <dsp:sp modelId="{C88807C2-7242-3442-9D08-A5894DCBBA2A}">
      <dsp:nvSpPr>
        <dsp:cNvPr id="0" name=""/>
        <dsp:cNvSpPr/>
      </dsp:nvSpPr>
      <dsp:spPr>
        <a:xfrm>
          <a:off x="0" y="428922"/>
          <a:ext cx="4958131" cy="4146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mn-lt"/>
              <a:ea typeface="Georgia"/>
              <a:cs typeface="Georgia"/>
            </a:rPr>
            <a:t>2. Department/Reports to</a:t>
          </a:r>
          <a:endParaRPr lang="en-GB" sz="1800" kern="1200" dirty="0">
            <a:latin typeface="+mn-lt"/>
          </a:endParaRPr>
        </a:p>
      </dsp:txBody>
      <dsp:txXfrm>
        <a:off x="20240" y="449162"/>
        <a:ext cx="4917651" cy="374138"/>
      </dsp:txXfrm>
    </dsp:sp>
    <dsp:sp modelId="{E27034C7-CB47-5A42-B462-A11C6BF7ACAA}">
      <dsp:nvSpPr>
        <dsp:cNvPr id="0" name=""/>
        <dsp:cNvSpPr/>
      </dsp:nvSpPr>
      <dsp:spPr>
        <a:xfrm>
          <a:off x="0" y="857716"/>
          <a:ext cx="4958131" cy="4146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mn-lt"/>
              <a:ea typeface="Georgia"/>
              <a:cs typeface="Georgia"/>
            </a:rPr>
            <a:t>3. NOC code</a:t>
          </a:r>
          <a:endParaRPr lang="en-GB" sz="1800" kern="1200" dirty="0">
            <a:latin typeface="+mn-lt"/>
            <a:ea typeface="Georgia"/>
            <a:cs typeface="Georgia"/>
            <a:sym typeface="Georgia"/>
          </a:endParaRPr>
        </a:p>
      </dsp:txBody>
      <dsp:txXfrm>
        <a:off x="20240" y="877956"/>
        <a:ext cx="4917651" cy="374138"/>
      </dsp:txXfrm>
    </dsp:sp>
    <dsp:sp modelId="{68154F60-B8EC-8C4A-8E9E-67BCC1BC0FD0}">
      <dsp:nvSpPr>
        <dsp:cNvPr id="0" name=""/>
        <dsp:cNvSpPr/>
      </dsp:nvSpPr>
      <dsp:spPr>
        <a:xfrm>
          <a:off x="0" y="1286510"/>
          <a:ext cx="4958131" cy="4146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mn-lt"/>
              <a:ea typeface="Georgia"/>
              <a:cs typeface="Georgia"/>
            </a:rPr>
            <a:t>4. Job Functions</a:t>
          </a:r>
          <a:endParaRPr lang="en-GB" sz="1800" kern="1200" dirty="0">
            <a:latin typeface="+mn-lt"/>
            <a:ea typeface="Georgia"/>
            <a:cs typeface="Georgia"/>
            <a:sym typeface="Georgia"/>
          </a:endParaRPr>
        </a:p>
      </dsp:txBody>
      <dsp:txXfrm>
        <a:off x="20240" y="1306750"/>
        <a:ext cx="4917651" cy="374138"/>
      </dsp:txXfrm>
    </dsp:sp>
    <dsp:sp modelId="{9647E0FD-AFCA-8E45-8F36-1716188DB031}">
      <dsp:nvSpPr>
        <dsp:cNvPr id="0" name=""/>
        <dsp:cNvSpPr/>
      </dsp:nvSpPr>
      <dsp:spPr>
        <a:xfrm>
          <a:off x="0" y="1715303"/>
          <a:ext cx="4958131" cy="4146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mn-lt"/>
              <a:ea typeface="Georgia"/>
              <a:cs typeface="Georgia"/>
            </a:rPr>
            <a:t>5. Knowledge, Skill, and Abilities</a:t>
          </a:r>
          <a:endParaRPr lang="en-GB" sz="1800" kern="1200" dirty="0">
            <a:latin typeface="+mn-lt"/>
            <a:ea typeface="Georgia"/>
            <a:cs typeface="Georgia"/>
            <a:sym typeface="Georgia"/>
          </a:endParaRPr>
        </a:p>
      </dsp:txBody>
      <dsp:txXfrm>
        <a:off x="20240" y="1735543"/>
        <a:ext cx="4917651" cy="374138"/>
      </dsp:txXfrm>
    </dsp:sp>
    <dsp:sp modelId="{D85C7998-E6ED-1F44-A134-552278DE8CE5}">
      <dsp:nvSpPr>
        <dsp:cNvPr id="0" name=""/>
        <dsp:cNvSpPr/>
      </dsp:nvSpPr>
      <dsp:spPr>
        <a:xfrm>
          <a:off x="0" y="2144097"/>
          <a:ext cx="4958131" cy="4146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mn-lt"/>
              <a:ea typeface="Georgia"/>
              <a:cs typeface="Georgia"/>
            </a:rPr>
            <a:t>6. Education and experience required</a:t>
          </a:r>
          <a:endParaRPr lang="en-GB" sz="1800" kern="1200" dirty="0">
            <a:latin typeface="+mn-lt"/>
            <a:ea typeface="Georgia"/>
            <a:cs typeface="Georgia"/>
            <a:sym typeface="Georgia"/>
          </a:endParaRPr>
        </a:p>
      </dsp:txBody>
      <dsp:txXfrm>
        <a:off x="20240" y="2164337"/>
        <a:ext cx="4917651" cy="374138"/>
      </dsp:txXfrm>
    </dsp:sp>
    <dsp:sp modelId="{05F4A465-4077-914B-AD5D-E0C044121252}">
      <dsp:nvSpPr>
        <dsp:cNvPr id="0" name=""/>
        <dsp:cNvSpPr/>
      </dsp:nvSpPr>
      <dsp:spPr>
        <a:xfrm>
          <a:off x="0" y="2572891"/>
          <a:ext cx="4958131" cy="4146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mn-lt"/>
              <a:ea typeface="Georgia"/>
              <a:cs typeface="Georgia"/>
            </a:rPr>
            <a:t>7. Physical requirement of the job</a:t>
          </a:r>
          <a:endParaRPr lang="en-GB" sz="1800" kern="1200" dirty="0">
            <a:latin typeface="+mn-lt"/>
            <a:ea typeface="Georgia"/>
            <a:cs typeface="Georgia"/>
            <a:sym typeface="Georgia"/>
          </a:endParaRPr>
        </a:p>
      </dsp:txBody>
      <dsp:txXfrm>
        <a:off x="20240" y="2593131"/>
        <a:ext cx="4917651" cy="374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39F2D-3FFE-B140-9CBB-26DBF4976DAD}">
      <dsp:nvSpPr>
        <dsp:cNvPr id="0" name=""/>
        <dsp:cNvSpPr/>
      </dsp:nvSpPr>
      <dsp:spPr>
        <a:xfrm>
          <a:off x="-4202456" y="-644832"/>
          <a:ext cx="5007292" cy="5007292"/>
        </a:xfrm>
        <a:prstGeom prst="blockArc">
          <a:avLst>
            <a:gd name="adj1" fmla="val 18900000"/>
            <a:gd name="adj2" fmla="val 2700000"/>
            <a:gd name="adj3" fmla="val 43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94AE9-6DF3-084D-BF4D-1F42AA23D1C2}">
      <dsp:nvSpPr>
        <dsp:cNvPr id="0" name=""/>
        <dsp:cNvSpPr/>
      </dsp:nvSpPr>
      <dsp:spPr>
        <a:xfrm>
          <a:off x="517594" y="371762"/>
          <a:ext cx="7911589" cy="743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173"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b="0" i="0" kern="1200" noProof="0" dirty="0"/>
            <a:t>Develop potential initiatives that align culture and values with organizational strategy.</a:t>
          </a:r>
          <a:endParaRPr lang="en-CA" sz="1800" kern="1200" noProof="0" dirty="0"/>
        </a:p>
      </dsp:txBody>
      <dsp:txXfrm>
        <a:off x="517594" y="371762"/>
        <a:ext cx="7911589" cy="743525"/>
      </dsp:txXfrm>
    </dsp:sp>
    <dsp:sp modelId="{00179EA0-8ADC-5E4D-ACBB-1F62FB2D5393}">
      <dsp:nvSpPr>
        <dsp:cNvPr id="0" name=""/>
        <dsp:cNvSpPr/>
      </dsp:nvSpPr>
      <dsp:spPr>
        <a:xfrm>
          <a:off x="52890" y="278822"/>
          <a:ext cx="929407" cy="9294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965EC4-2ABD-924F-9389-814A3D76F17D}">
      <dsp:nvSpPr>
        <dsp:cNvPr id="0" name=""/>
        <dsp:cNvSpPr/>
      </dsp:nvSpPr>
      <dsp:spPr>
        <a:xfrm>
          <a:off x="787865" y="1487051"/>
          <a:ext cx="7641318" cy="743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173"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b="0" i="0" kern="1200" noProof="0" dirty="0"/>
            <a:t>Measure employee productivity.</a:t>
          </a:r>
        </a:p>
      </dsp:txBody>
      <dsp:txXfrm>
        <a:off x="787865" y="1487051"/>
        <a:ext cx="7641318" cy="743525"/>
      </dsp:txXfrm>
    </dsp:sp>
    <dsp:sp modelId="{BC84EFB1-D30F-E84D-A588-827A88ADB0BF}">
      <dsp:nvSpPr>
        <dsp:cNvPr id="0" name=""/>
        <dsp:cNvSpPr/>
      </dsp:nvSpPr>
      <dsp:spPr>
        <a:xfrm>
          <a:off x="323162" y="1394110"/>
          <a:ext cx="929407" cy="9294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9EC65-DACF-A04E-816B-F1C2B6269B4C}">
      <dsp:nvSpPr>
        <dsp:cNvPr id="0" name=""/>
        <dsp:cNvSpPr/>
      </dsp:nvSpPr>
      <dsp:spPr>
        <a:xfrm>
          <a:off x="517594" y="2602339"/>
          <a:ext cx="7911589" cy="7435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173"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b="0" i="0" kern="1200" noProof="0" dirty="0"/>
            <a:t>Measure employee engagement and morale.</a:t>
          </a:r>
        </a:p>
      </dsp:txBody>
      <dsp:txXfrm>
        <a:off x="517594" y="2602339"/>
        <a:ext cx="7911589" cy="743525"/>
      </dsp:txXfrm>
    </dsp:sp>
    <dsp:sp modelId="{D05BBD93-AA35-4C46-81EB-B6445B8AE02B}">
      <dsp:nvSpPr>
        <dsp:cNvPr id="0" name=""/>
        <dsp:cNvSpPr/>
      </dsp:nvSpPr>
      <dsp:spPr>
        <a:xfrm>
          <a:off x="52890" y="2509398"/>
          <a:ext cx="929407" cy="9294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39F2D-3FFE-B140-9CBB-26DBF4976DAD}">
      <dsp:nvSpPr>
        <dsp:cNvPr id="0" name=""/>
        <dsp:cNvSpPr/>
      </dsp:nvSpPr>
      <dsp:spPr>
        <a:xfrm>
          <a:off x="-4202456" y="-644832"/>
          <a:ext cx="5007292" cy="5007292"/>
        </a:xfrm>
        <a:prstGeom prst="blockArc">
          <a:avLst>
            <a:gd name="adj1" fmla="val 18900000"/>
            <a:gd name="adj2" fmla="val 2700000"/>
            <a:gd name="adj3" fmla="val 431"/>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DAB9C-6AE0-9549-9984-CE437CFA3A99}">
      <dsp:nvSpPr>
        <dsp:cNvPr id="0" name=""/>
        <dsp:cNvSpPr/>
      </dsp:nvSpPr>
      <dsp:spPr>
        <a:xfrm>
          <a:off x="653287" y="531100"/>
          <a:ext cx="7775896" cy="10620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004" tIns="58420" rIns="58420" bIns="5842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CA" sz="2300" b="0" i="0" kern="1200" noProof="0" dirty="0"/>
            <a:t>Conduct a job analysis using an objective methodology that is appropriate for the purpose for which the job analysis is conducted.</a:t>
          </a:r>
        </a:p>
      </dsp:txBody>
      <dsp:txXfrm>
        <a:off x="653287" y="531100"/>
        <a:ext cx="7775896" cy="1062051"/>
      </dsp:txXfrm>
    </dsp:sp>
    <dsp:sp modelId="{48E572D2-8540-4E4C-A965-B23BB4804C42}">
      <dsp:nvSpPr>
        <dsp:cNvPr id="0" name=""/>
        <dsp:cNvSpPr/>
      </dsp:nvSpPr>
      <dsp:spPr>
        <a:xfrm>
          <a:off x="60264" y="469103"/>
          <a:ext cx="1186046" cy="118604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6DFDDF-F876-B44B-A4D0-27A7005B96CB}">
      <dsp:nvSpPr>
        <dsp:cNvPr id="0" name=""/>
        <dsp:cNvSpPr/>
      </dsp:nvSpPr>
      <dsp:spPr>
        <a:xfrm>
          <a:off x="653287" y="2124475"/>
          <a:ext cx="7775896" cy="10620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3004" tIns="58420" rIns="58420" bIns="5842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CA" sz="2300" b="0" i="0" kern="1200" noProof="0" dirty="0"/>
            <a:t>Implement job enrichment, job enlargement, and job re-design initiatives when deemed appropriate.</a:t>
          </a:r>
        </a:p>
      </dsp:txBody>
      <dsp:txXfrm>
        <a:off x="653287" y="2124475"/>
        <a:ext cx="7775896" cy="1062051"/>
      </dsp:txXfrm>
    </dsp:sp>
    <dsp:sp modelId="{DF924391-FDBE-694A-8A3E-9BEB77191DF2}">
      <dsp:nvSpPr>
        <dsp:cNvPr id="0" name=""/>
        <dsp:cNvSpPr/>
      </dsp:nvSpPr>
      <dsp:spPr>
        <a:xfrm>
          <a:off x="60264" y="2062478"/>
          <a:ext cx="1186046" cy="118604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2023-12-01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Clr>
                <a:schemeClr val="tx1"/>
              </a:buClr>
              <a:buSzPct val="100000"/>
              <a:buNone/>
            </a:pPr>
            <a:endParaRPr lang="en-CA" dirty="0"/>
          </a:p>
        </p:txBody>
      </p:sp>
    </p:spTree>
    <p:extLst>
      <p:ext uri="{BB962C8B-B14F-4D97-AF65-F5344CB8AC3E}">
        <p14:creationId xmlns:p14="http://schemas.microsoft.com/office/powerpoint/2010/main" val="4216283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Clr>
                <a:schemeClr val="tx1"/>
              </a:buClr>
              <a:buSzPct val="100000"/>
              <a:buNone/>
            </a:pPr>
            <a:endParaRPr lang="en-CA" dirty="0"/>
          </a:p>
        </p:txBody>
      </p:sp>
    </p:spTree>
    <p:extLst>
      <p:ext uri="{BB962C8B-B14F-4D97-AF65-F5344CB8AC3E}">
        <p14:creationId xmlns:p14="http://schemas.microsoft.com/office/powerpoint/2010/main" val="325271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Clr>
                <a:schemeClr val="tx1"/>
              </a:buClr>
              <a:buSzPct val="100000"/>
              <a:buNone/>
            </a:pPr>
            <a:r>
              <a:rPr lang="en-CA" dirty="0"/>
              <a:t>Job design involves the specification of job contents, methods, and relationships to meet organizational and personal needs, and is essential for raising productivity and job satisfaction. It may involve job redesign or business process re-engineering to adapt to changing organizational demands, and requires a thorough understanding of job tasks and work flow processes.</a:t>
            </a:r>
          </a:p>
        </p:txBody>
      </p:sp>
    </p:spTree>
    <p:extLst>
      <p:ext uri="{BB962C8B-B14F-4D97-AF65-F5344CB8AC3E}">
        <p14:creationId xmlns:p14="http://schemas.microsoft.com/office/powerpoint/2010/main" val="87315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42900">
              <a:buClr>
                <a:schemeClr val="tx1"/>
              </a:buClr>
              <a:buSzPct val="100000"/>
              <a:buFont typeface="Arial" panose="020B0604020202020204" pitchFamily="34" charset="0"/>
              <a:buChar char="•"/>
            </a:pP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919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dirty="0"/>
              <a:t>Skill Variety: </a:t>
            </a:r>
            <a:r>
              <a:rPr lang="en-CA" sz="1100" dirty="0"/>
              <a:t>the extent to which the job requires a person to utilize multiple skills.</a:t>
            </a:r>
          </a:p>
          <a:p>
            <a:endParaRPr lang="en-CA" sz="1100" dirty="0"/>
          </a:p>
          <a:p>
            <a:r>
              <a:rPr lang="en-CA" sz="1100" b="1" dirty="0"/>
              <a:t>Task Identity: </a:t>
            </a:r>
            <a:r>
              <a:rPr lang="en-CA" sz="1100" dirty="0"/>
              <a:t>the degree to which a person is in charge of completing an identifiable piece of work from start to finish.</a:t>
            </a:r>
          </a:p>
          <a:p>
            <a:endParaRPr lang="en-CA" sz="1100" b="1" dirty="0"/>
          </a:p>
          <a:p>
            <a:r>
              <a:rPr lang="en-CA" sz="1100" b="1" dirty="0"/>
              <a:t>Task Significance:</a:t>
            </a:r>
            <a:r>
              <a:rPr lang="en-CA" sz="1100" dirty="0"/>
              <a:t> whether a person’s job substantially affects other people’s work, health, or well-being.</a:t>
            </a:r>
          </a:p>
          <a:p>
            <a:endParaRPr lang="en-CA" sz="1100" b="1" dirty="0"/>
          </a:p>
          <a:p>
            <a:r>
              <a:rPr lang="en-CA" sz="1100" b="1" dirty="0"/>
              <a:t>Autonomy: </a:t>
            </a:r>
            <a:r>
              <a:rPr lang="en-CA" sz="1100" dirty="0"/>
              <a:t>the degree to which a person has the freedom to decide how to perform his or her tasks.</a:t>
            </a:r>
          </a:p>
          <a:p>
            <a:endParaRPr lang="en-CA" sz="1100" b="1" dirty="0"/>
          </a:p>
          <a:p>
            <a:r>
              <a:rPr lang="en-CA" sz="1100" b="1" dirty="0"/>
              <a:t>Feedback:</a:t>
            </a:r>
            <a:r>
              <a:rPr lang="en-CA" sz="1100" dirty="0"/>
              <a:t> the degree to which people learn how effective they are being at work.</a:t>
            </a:r>
          </a:p>
          <a:p>
            <a:pPr>
              <a:lnSpc>
                <a:spcPct val="114999"/>
              </a:lnSpc>
            </a:pPr>
            <a:endParaRPr lang="en-US" dirty="0"/>
          </a:p>
          <a:p>
            <a:pPr>
              <a:lnSpc>
                <a:spcPct val="114999"/>
              </a:lnSpc>
            </a:pPr>
            <a:r>
              <a:rPr lang="en-US" dirty="0"/>
              <a:t>The presence of these five core job dimensions leads to:</a:t>
            </a:r>
          </a:p>
          <a:p>
            <a:pPr lvl="2">
              <a:lnSpc>
                <a:spcPct val="114999"/>
              </a:lnSpc>
            </a:pPr>
            <a:r>
              <a:rPr lang="en-US" dirty="0"/>
              <a:t>Meaningful work</a:t>
            </a:r>
          </a:p>
          <a:p>
            <a:pPr lvl="2">
              <a:lnSpc>
                <a:spcPct val="114999"/>
              </a:lnSpc>
            </a:pPr>
            <a:r>
              <a:rPr lang="en-US" dirty="0"/>
              <a:t>Responsibility for outcomes</a:t>
            </a:r>
          </a:p>
          <a:p>
            <a:pPr lvl="2">
              <a:lnSpc>
                <a:spcPct val="114999"/>
              </a:lnSpc>
            </a:pPr>
            <a:r>
              <a:rPr lang="en-US" dirty="0"/>
              <a:t>Knowledge of results</a:t>
            </a:r>
          </a:p>
          <a:p>
            <a:pPr marL="114300" indent="0">
              <a:buClr>
                <a:schemeClr val="tx1"/>
              </a:buClr>
              <a:buSzPct val="100000"/>
              <a:buNone/>
            </a:pPr>
            <a:endParaRPr lang="en-CA" dirty="0"/>
          </a:p>
        </p:txBody>
      </p:sp>
    </p:spTree>
    <p:extLst>
      <p:ext uri="{BB962C8B-B14F-4D97-AF65-F5344CB8AC3E}">
        <p14:creationId xmlns:p14="http://schemas.microsoft.com/office/powerpoint/2010/main" val="210573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Clr>
                <a:schemeClr val="tx1"/>
              </a:buClr>
              <a:buSzPct val="100000"/>
              <a:buNone/>
            </a:pPr>
            <a:r>
              <a:rPr lang="en-CA" dirty="0"/>
              <a:t>Job Enlargement:</a:t>
            </a:r>
          </a:p>
          <a:p>
            <a:pPr>
              <a:buFont typeface="Arial" panose="020B0604020202020204" pitchFamily="34" charset="0"/>
              <a:buChar char="•"/>
            </a:pPr>
            <a:r>
              <a:rPr lang="en-CA" dirty="0"/>
              <a:t>Job enlargement is a horizontal expansion of job activities that can be beneficial for employee satisfaction and higher quality customer services.</a:t>
            </a:r>
          </a:p>
          <a:p>
            <a:pPr>
              <a:buFont typeface="Arial" panose="020B0604020202020204" pitchFamily="34" charset="0"/>
              <a:buChar char="•"/>
            </a:pPr>
            <a:r>
              <a:rPr lang="en-CA" dirty="0"/>
              <a:t>The effects of job enlargement may depend on the type of tasks added to the job, with more positive effects seen when employees are given tasks that require them to be knowledgeable in different areas.</a:t>
            </a:r>
          </a:p>
          <a:p>
            <a:pPr marL="114300" indent="0">
              <a:buClr>
                <a:schemeClr val="tx1"/>
              </a:buClr>
              <a:buSzPct val="100000"/>
              <a:buNone/>
            </a:pPr>
            <a:endParaRPr lang="en-CA" dirty="0"/>
          </a:p>
          <a:p>
            <a:pPr marL="114300" indent="0">
              <a:buClr>
                <a:schemeClr val="tx1"/>
              </a:buClr>
              <a:buSzPct val="100000"/>
              <a:buNone/>
            </a:pPr>
            <a:r>
              <a:rPr lang="en-CA" dirty="0"/>
              <a:t>Job Enrichment:</a:t>
            </a:r>
          </a:p>
          <a:p>
            <a:pPr>
              <a:buFont typeface="Arial" panose="020B0604020202020204" pitchFamily="34" charset="0"/>
              <a:buChar char="•"/>
            </a:pPr>
            <a:r>
              <a:rPr lang="en-CA" dirty="0"/>
              <a:t>Job enrichment involves giving employees more responsibility and opportunities for impact than originally required by their job, creating opportunities for professional growth and recognition.</a:t>
            </a:r>
          </a:p>
          <a:p>
            <a:pPr>
              <a:buFont typeface="Arial" panose="020B0604020202020204" pitchFamily="34" charset="0"/>
              <a:buChar char="•"/>
            </a:pPr>
            <a:r>
              <a:rPr lang="en-CA" dirty="0"/>
              <a:t>Companies using job enrichment may experience positive outcomes, such as reduced turnover, increased productivity, and reduced absences, because employees who have the authority and responsibility over their work can be more efficient and increase their overall performance.</a:t>
            </a:r>
          </a:p>
          <a:p>
            <a:pPr>
              <a:buFont typeface="Arial" panose="020B0604020202020204" pitchFamily="34" charset="0"/>
              <a:buChar char="•"/>
            </a:pPr>
            <a:r>
              <a:rPr lang="en-CA" dirty="0"/>
              <a:t>However, job enrichment may cause dissatisfaction among certain employees who may expect greater levels of pay or other types of compensation, and it is not suitable for everyone as not all employees desire to have control over how they work.</a:t>
            </a:r>
          </a:p>
        </p:txBody>
      </p:sp>
    </p:spTree>
    <p:extLst>
      <p:ext uri="{BB962C8B-B14F-4D97-AF65-F5344CB8AC3E}">
        <p14:creationId xmlns:p14="http://schemas.microsoft.com/office/powerpoint/2010/main" val="155993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42900">
              <a:buClr>
                <a:schemeClr val="tx1"/>
              </a:buClr>
              <a:buSzPct val="100000"/>
              <a:buFont typeface="Arial" panose="020B0604020202020204" pitchFamily="34" charset="0"/>
              <a:buChar char="•"/>
            </a:pP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213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t>Telecommuting:</a:t>
            </a:r>
          </a:p>
          <a:p>
            <a:pPr>
              <a:buFont typeface="Arial" panose="020B0604020202020204" pitchFamily="34" charset="0"/>
              <a:buChar char="•"/>
            </a:pPr>
            <a:r>
              <a:rPr lang="en-CA" dirty="0"/>
              <a:t>Telecommuting has become a normal way of working due to the COVID-19 pandemic, which will have enormous effects on organizations and society in general.</a:t>
            </a:r>
          </a:p>
          <a:p>
            <a:pPr marL="158750" indent="0">
              <a:buNone/>
            </a:pPr>
            <a:endParaRPr lang="en-CA" dirty="0"/>
          </a:p>
          <a:p>
            <a:pPr marL="158750" indent="0">
              <a:buNone/>
            </a:pPr>
            <a:r>
              <a:rPr lang="en-CA" dirty="0"/>
              <a:t>Team-Based Work:</a:t>
            </a:r>
          </a:p>
          <a:p>
            <a:pPr>
              <a:buFont typeface="Arial" panose="020B0604020202020204" pitchFamily="34" charset="0"/>
              <a:buChar char="•"/>
            </a:pPr>
            <a:r>
              <a:rPr lang="en-CA" dirty="0"/>
              <a:t>Effective teams share five characteristics: shared values, mutual trust, inspiring vision, skill/talent, and rewards.</a:t>
            </a:r>
          </a:p>
          <a:p>
            <a:pPr marL="158750" indent="0">
              <a:buNone/>
            </a:pPr>
            <a:endParaRPr lang="en-CA" dirty="0"/>
          </a:p>
          <a:p>
            <a:pPr marL="158750" indent="0">
              <a:buNone/>
            </a:pPr>
            <a:r>
              <a:rPr lang="en-CA" dirty="0"/>
              <a:t>Flex Time:</a:t>
            </a:r>
          </a:p>
          <a:p>
            <a:pPr>
              <a:buFont typeface="Arial" panose="020B0604020202020204" pitchFamily="34" charset="0"/>
              <a:buChar char="•"/>
            </a:pPr>
            <a:r>
              <a:rPr lang="en-CA" dirty="0"/>
              <a:t>Flex time allows employees to choose when they start and end their work day, which provides a better work-life balance and increases company production.</a:t>
            </a:r>
          </a:p>
          <a:p>
            <a:pPr marL="158750" indent="0">
              <a:buNone/>
            </a:pPr>
            <a:endParaRPr lang="en-CA" dirty="0"/>
          </a:p>
          <a:p>
            <a:pPr marL="158750" indent="0">
              <a:buNone/>
            </a:pPr>
            <a:r>
              <a:rPr lang="en-CA" dirty="0"/>
              <a:t>Compressed Work Week:</a:t>
            </a:r>
          </a:p>
          <a:p>
            <a:pPr>
              <a:buFont typeface="Arial" panose="020B0604020202020204" pitchFamily="34" charset="0"/>
              <a:buChar char="•"/>
            </a:pPr>
            <a:r>
              <a:rPr lang="en-CA" dirty="0"/>
              <a:t>A compressed work week shortens an employee's work week by the number of days worked, which allows for a better work-life balance.</a:t>
            </a:r>
          </a:p>
          <a:p>
            <a:pPr marL="158750" indent="0">
              <a:buNone/>
            </a:pPr>
            <a:endParaRPr lang="en-CA" dirty="0"/>
          </a:p>
          <a:p>
            <a:pPr marL="158750" indent="0">
              <a:buNone/>
            </a:pPr>
            <a:r>
              <a:rPr lang="en-CA" dirty="0"/>
              <a:t>Artificial Intelligence (AI):</a:t>
            </a:r>
          </a:p>
          <a:p>
            <a:pPr>
              <a:buFont typeface="Arial" panose="020B0604020202020204" pitchFamily="34" charset="0"/>
              <a:buChar char="•"/>
            </a:pPr>
            <a:r>
              <a:rPr lang="en-CA" dirty="0"/>
              <a:t>AI is having major implications in how work is performed, as it can be used to support or even replace mental tasks.</a:t>
            </a:r>
          </a:p>
        </p:txBody>
      </p:sp>
    </p:spTree>
    <p:extLst>
      <p:ext uri="{BB962C8B-B14F-4D97-AF65-F5344CB8AC3E}">
        <p14:creationId xmlns:p14="http://schemas.microsoft.com/office/powerpoint/2010/main" val="679202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69770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42900">
              <a:buClr>
                <a:schemeClr val="tx1"/>
              </a:buClr>
              <a:buSzPct val="100000"/>
              <a:buFont typeface="Arial" panose="020B0604020202020204" pitchFamily="34" charset="0"/>
              <a:buChar char="•"/>
            </a:pPr>
            <a:r>
              <a:rPr lang="en-CA" sz="2000" dirty="0"/>
              <a:t>A </a:t>
            </a:r>
            <a:r>
              <a:rPr lang="en-CA" sz="2000" b="1" dirty="0"/>
              <a:t>job</a:t>
            </a:r>
            <a:r>
              <a:rPr lang="en-CA" sz="2000" dirty="0"/>
              <a:t> is a paid position that involves completing a task or work.</a:t>
            </a:r>
          </a:p>
          <a:p>
            <a:pPr marL="1257300" lvl="1" indent="-342900">
              <a:buClr>
                <a:schemeClr val="tx1"/>
              </a:buClr>
              <a:buSzPct val="100000"/>
              <a:buFont typeface="Arial" panose="020B0604020202020204" pitchFamily="34" charset="0"/>
              <a:buChar char="•"/>
            </a:pPr>
            <a:r>
              <a:rPr lang="en-CA" sz="2000" dirty="0"/>
              <a:t>The tasks in a job are typically related or similar in nature.</a:t>
            </a:r>
          </a:p>
          <a:p>
            <a:pPr marL="1257300" lvl="1" indent="-342900">
              <a:buClr>
                <a:schemeClr val="tx1"/>
              </a:buClr>
              <a:buSzPct val="100000"/>
              <a:buFont typeface="Arial" panose="020B0604020202020204" pitchFamily="34" charset="0"/>
              <a:buChar char="•"/>
            </a:pPr>
            <a:r>
              <a:rPr lang="en-CA" sz="2000" dirty="0"/>
              <a:t>Different jobs require different skills, knowledge, and experiences.</a:t>
            </a:r>
          </a:p>
          <a:p>
            <a:pPr marL="1257300" lvl="1" indent="-342900">
              <a:buClr>
                <a:schemeClr val="tx1"/>
              </a:buClr>
              <a:buSzPct val="100000"/>
              <a:buFont typeface="Arial" panose="020B0604020202020204" pitchFamily="34" charset="0"/>
              <a:buChar char="•"/>
            </a:pPr>
            <a:r>
              <a:rPr lang="en-CA" sz="2000" dirty="0"/>
              <a:t>Companies may have several similar jobs that many people complete.</a:t>
            </a:r>
          </a:p>
          <a:p>
            <a:pPr marL="457200" indent="-342900">
              <a:buClr>
                <a:schemeClr val="tx1"/>
              </a:buClr>
              <a:buSzPct val="100000"/>
              <a:buFont typeface="Arial" panose="020B0604020202020204" pitchFamily="34" charset="0"/>
              <a:buChar char="•"/>
            </a:pPr>
            <a:endParaRPr lang="en-CA" sz="2000" dirty="0"/>
          </a:p>
          <a:p>
            <a:pPr marL="457200" indent="-342900">
              <a:buClr>
                <a:schemeClr val="tx1"/>
              </a:buClr>
              <a:buSzPct val="100000"/>
              <a:buFont typeface="Arial" panose="020B0604020202020204" pitchFamily="34" charset="0"/>
              <a:buChar char="•"/>
            </a:pPr>
            <a:r>
              <a:rPr lang="en-CA" sz="2000" dirty="0"/>
              <a:t>A </a:t>
            </a:r>
            <a:r>
              <a:rPr lang="en-CA" sz="2000" b="1" dirty="0"/>
              <a:t>position</a:t>
            </a:r>
            <a:r>
              <a:rPr lang="en-CA" sz="2000" dirty="0"/>
              <a:t> is a paid role that involves a specific set of responsibilities assigned to one person.</a:t>
            </a:r>
          </a:p>
          <a:p>
            <a:pPr marL="1257300" lvl="1" indent="-342900">
              <a:buClr>
                <a:schemeClr val="tx1"/>
              </a:buClr>
              <a:buSzPct val="100000"/>
              <a:buFont typeface="Arial" panose="020B0604020202020204" pitchFamily="34" charset="0"/>
              <a:buChar char="•"/>
            </a:pPr>
            <a:r>
              <a:rPr lang="en-CA" sz="2000" dirty="0"/>
              <a:t>Each person in a position has specific duties to fulfill.</a:t>
            </a:r>
          </a:p>
          <a:p>
            <a:pPr marL="1257300" lvl="1" indent="-342900">
              <a:buClr>
                <a:schemeClr val="tx1"/>
              </a:buClr>
              <a:buSzPct val="100000"/>
              <a:buFont typeface="Arial" panose="020B0604020202020204" pitchFamily="34" charset="0"/>
              <a:buChar char="•"/>
            </a:pPr>
            <a:r>
              <a:rPr lang="en-CA" sz="2000" dirty="0"/>
              <a:t>Some positions may be similar and grouped together, forming a job family.</a:t>
            </a:r>
          </a:p>
          <a:p>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3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42900">
              <a:buClr>
                <a:schemeClr val="tx1"/>
              </a:buClr>
              <a:buSzPct val="100000"/>
              <a:buFont typeface="Arial" panose="020B0604020202020204" pitchFamily="34" charset="0"/>
              <a:buChar char="•"/>
            </a:pPr>
            <a:r>
              <a:rPr lang="en-CA" sz="3600" dirty="0"/>
              <a:t>Job analysis is crucial in various HR activities, including recruitment, selection, training and development, performance appraisals, compensation, and compliance with laws and legislation.</a:t>
            </a:r>
          </a:p>
          <a:p>
            <a:pPr marL="457200" indent="-342900">
              <a:buClr>
                <a:schemeClr val="tx1"/>
              </a:buClr>
              <a:buSzPct val="100000"/>
              <a:buFont typeface="Arial" panose="020B0604020202020204" pitchFamily="34" charset="0"/>
              <a:buChar char="•"/>
            </a:pPr>
            <a:r>
              <a:rPr lang="en-CA" sz="3600" dirty="0"/>
              <a:t>It outlines the skills, knowledge, and abilities required for a job, helping HR managers make informed decisions on employee hiring, motivation, and compensation.</a:t>
            </a:r>
          </a:p>
          <a:p>
            <a:pPr marL="457200" indent="-342900">
              <a:buClr>
                <a:schemeClr val="tx1"/>
              </a:buClr>
              <a:buSzPct val="100000"/>
              <a:buFont typeface="Arial" panose="020B0604020202020204" pitchFamily="34" charset="0"/>
              <a:buChar char="•"/>
            </a:pPr>
            <a:r>
              <a:rPr lang="en-CA" sz="3600" dirty="0"/>
              <a:t>Companies that prioritize job analysis distinguish themselves as innovative and progressive in the competitive job market.</a:t>
            </a: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06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marR="0" lvl="0" indent="0" algn="l" defTabSz="914400" rtl="0" eaLnBrk="1" fontAlgn="auto" latinLnBrk="0" hangingPunct="1">
              <a:lnSpc>
                <a:spcPct val="100000"/>
              </a:lnSpc>
              <a:spcBef>
                <a:spcPts val="0"/>
              </a:spcBef>
              <a:spcAft>
                <a:spcPts val="0"/>
              </a:spcAft>
              <a:buClr>
                <a:schemeClr val="tx1"/>
              </a:buClr>
              <a:buSzPct val="100000"/>
              <a:buFont typeface="Arial" panose="020B0604020202020204" pitchFamily="34" charset="0"/>
              <a:buNone/>
              <a:tabLst/>
              <a:defRPr/>
            </a:pPr>
            <a:r>
              <a:rPr lang="en-CA" dirty="0"/>
              <a:t>Here are some examples of how the results of job analysis can be used in HRM:</a:t>
            </a:r>
          </a:p>
          <a:p>
            <a:pPr marL="457200" indent="-342900">
              <a:buClr>
                <a:schemeClr val="tx1"/>
              </a:buClr>
              <a:buSzPct val="100000"/>
              <a:buFont typeface="Arial" panose="020B0604020202020204" pitchFamily="34" charset="0"/>
              <a:buChar char="•"/>
            </a:pPr>
            <a:endParaRPr lang="en-CA" sz="1100" dirty="0"/>
          </a:p>
          <a:p>
            <a:pPr marL="457200" indent="-342900">
              <a:buClr>
                <a:schemeClr val="tx1"/>
              </a:buClr>
              <a:buSzPct val="100000"/>
              <a:buFont typeface="Arial" panose="020B0604020202020204" pitchFamily="34" charset="0"/>
              <a:buChar char="•"/>
            </a:pPr>
            <a:r>
              <a:rPr lang="en-CA" sz="1100" dirty="0"/>
              <a:t>Production of accurate job postings to attract strong candidates;</a:t>
            </a:r>
          </a:p>
          <a:p>
            <a:pPr marL="457200" indent="-342900">
              <a:buClr>
                <a:schemeClr val="tx1"/>
              </a:buClr>
              <a:buSzPct val="100000"/>
              <a:buFont typeface="Arial" panose="020B0604020202020204" pitchFamily="34" charset="0"/>
              <a:buChar char="•"/>
            </a:pPr>
            <a:r>
              <a:rPr lang="en-CA" sz="1100" dirty="0"/>
              <a:t>Identification of critical knowledge, skills, and abilities required for success to include as hiring criteria;</a:t>
            </a:r>
          </a:p>
          <a:p>
            <a:pPr marL="457200" indent="-342900">
              <a:buClr>
                <a:schemeClr val="tx1"/>
              </a:buClr>
              <a:buSzPct val="100000"/>
              <a:buFont typeface="Arial" panose="020B0604020202020204" pitchFamily="34" charset="0"/>
              <a:buChar char="•"/>
            </a:pPr>
            <a:r>
              <a:rPr lang="en-CA" sz="1100" dirty="0"/>
              <a:t>Identification of risks associated with the job responsibilities to prevent accidents;</a:t>
            </a:r>
          </a:p>
          <a:p>
            <a:pPr marL="457200" indent="-342900">
              <a:buClr>
                <a:schemeClr val="tx1"/>
              </a:buClr>
              <a:buSzPct val="100000"/>
              <a:buFont typeface="Arial" panose="020B0604020202020204" pitchFamily="34" charset="0"/>
              <a:buChar char="•"/>
            </a:pPr>
            <a:r>
              <a:rPr lang="en-CA" sz="1100" dirty="0"/>
              <a:t>Design of performance appraisal systems that measure actual job elements;</a:t>
            </a:r>
          </a:p>
          <a:p>
            <a:pPr marL="457200" indent="-342900">
              <a:buClr>
                <a:schemeClr val="tx1"/>
              </a:buClr>
              <a:buSzPct val="100000"/>
              <a:buFont typeface="Arial" panose="020B0604020202020204" pitchFamily="34" charset="0"/>
              <a:buChar char="•"/>
            </a:pPr>
            <a:r>
              <a:rPr lang="en-CA" sz="1100" dirty="0"/>
              <a:t>Development of equitable compensation plans;</a:t>
            </a:r>
          </a:p>
          <a:p>
            <a:pPr marL="457200" indent="-342900">
              <a:buClr>
                <a:schemeClr val="tx1"/>
              </a:buClr>
              <a:buSzPct val="100000"/>
              <a:buFont typeface="Arial" panose="020B0604020202020204" pitchFamily="34" charset="0"/>
              <a:buChar char="•"/>
            </a:pPr>
            <a:r>
              <a:rPr lang="en-CA" sz="1100" dirty="0"/>
              <a:t>Design training programs that address specific and relevant knowledge, skills, and abilities.</a:t>
            </a:r>
          </a:p>
          <a:p>
            <a:pPr marL="457200" indent="-342900">
              <a:buClr>
                <a:schemeClr val="tx1"/>
              </a:buClr>
              <a:buSzPct val="100000"/>
              <a:buFont typeface="Arial" panose="020B0604020202020204" pitchFamily="34" charset="0"/>
              <a:buChar char="•"/>
            </a:pP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09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42900">
              <a:buClr>
                <a:schemeClr val="tx1"/>
              </a:buClr>
              <a:buSzPct val="100000"/>
              <a:buFont typeface="Arial" panose="020B0604020202020204" pitchFamily="34" charset="0"/>
              <a:buChar char="•"/>
            </a:pP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02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Clr>
                <a:schemeClr val="tx1"/>
              </a:buClr>
              <a:buSzPct val="100000"/>
              <a:buNone/>
            </a:pPr>
            <a:r>
              <a:rPr lang="en-CA" dirty="0">
                <a:effectLst/>
                <a:latin typeface="Arial" panose="020B0604020202020204" pitchFamily="34" charset="0"/>
                <a:cs typeface="Arial" panose="020B0604020202020204" pitchFamily="34" charset="0"/>
              </a:rPr>
              <a:t>Task-based Analysis</a:t>
            </a:r>
          </a:p>
          <a:p>
            <a:pPr marL="457200" indent="-342900">
              <a:buClr>
                <a:schemeClr val="tx1"/>
              </a:buClr>
              <a:buSzPct val="100000"/>
            </a:pPr>
            <a:r>
              <a:rPr lang="en-CA" dirty="0"/>
              <a:t>Task-based job analysis is the most common and uses task statements to identify elements of jobs.</a:t>
            </a:r>
          </a:p>
          <a:p>
            <a:pPr marL="457200" indent="-342900">
              <a:buClr>
                <a:schemeClr val="tx1"/>
              </a:buClr>
              <a:buSzPct val="100000"/>
            </a:pPr>
            <a:r>
              <a:rPr lang="en-CA" dirty="0"/>
              <a:t>Task statements should answer four questions: Performs what action? To whom or what? To produce what or why is it necessary? Using what tools, equipment, work aids, processes?</a:t>
            </a:r>
          </a:p>
          <a:p>
            <a:pPr marL="457200" indent="-342900">
              <a:buClr>
                <a:schemeClr val="tx1"/>
              </a:buClr>
              <a:buSzPct val="100000"/>
            </a:pPr>
            <a:r>
              <a:rPr lang="en-CA" dirty="0"/>
              <a:t>Task statements should use clear, easily understood terms and start with a verb to show the action being taken.</a:t>
            </a:r>
          </a:p>
          <a:p>
            <a:pPr marL="457200" indent="-342900">
              <a:buClr>
                <a:schemeClr val="tx1"/>
              </a:buClr>
              <a:buSzPct val="100000"/>
            </a:pPr>
            <a:endParaRPr lang="en-CA" dirty="0"/>
          </a:p>
          <a:p>
            <a:pPr marL="114300" indent="0">
              <a:buClr>
                <a:schemeClr val="tx1"/>
              </a:buClr>
              <a:buSzPct val="100000"/>
              <a:buNone/>
            </a:pPr>
            <a:r>
              <a:rPr lang="en-CA" dirty="0"/>
              <a:t>Competency-based Analysis</a:t>
            </a:r>
          </a:p>
          <a:p>
            <a:pPr>
              <a:buFont typeface="Arial" panose="020B0604020202020204" pitchFamily="34" charset="0"/>
              <a:buChar char="•"/>
            </a:pPr>
            <a:r>
              <a:rPr lang="en-CA" dirty="0"/>
              <a:t>Competency-based analysis identifies specific knowledge and abilities for the job, and is subjective and used for high-level positions.</a:t>
            </a:r>
          </a:p>
          <a:p>
            <a:pPr>
              <a:buFont typeface="Arial" panose="020B0604020202020204" pitchFamily="34" charset="0"/>
              <a:buChar char="•"/>
            </a:pPr>
            <a:r>
              <a:rPr lang="en-CA" dirty="0"/>
              <a:t>Non-human data sources for job analysis include job analysis reports, equipment records, and design blueprints, among others.</a:t>
            </a:r>
          </a:p>
          <a:p>
            <a:pPr>
              <a:buFont typeface="Arial" panose="020B0604020202020204" pitchFamily="34" charset="0"/>
              <a:buChar char="•"/>
            </a:pPr>
            <a:r>
              <a:rPr lang="en-CA" dirty="0"/>
              <a:t>Human sources for job analysis include job incumbents, supervisors, job experts, and professional associations and governing bodies.</a:t>
            </a:r>
          </a:p>
        </p:txBody>
      </p:sp>
    </p:spTree>
    <p:extLst>
      <p:ext uri="{BB962C8B-B14F-4D97-AF65-F5344CB8AC3E}">
        <p14:creationId xmlns:p14="http://schemas.microsoft.com/office/powerpoint/2010/main" val="2908843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fontAlgn="t">
              <a:buNone/>
            </a:pPr>
            <a:r>
              <a:rPr lang="en-CA" b="1" dirty="0">
                <a:effectLst/>
              </a:rPr>
              <a:t>Non Human Sources</a:t>
            </a:r>
          </a:p>
          <a:p>
            <a:pPr fontAlgn="t"/>
            <a:r>
              <a:rPr lang="en-CA" dirty="0">
                <a:effectLst/>
              </a:rPr>
              <a:t>Previous job analysis reports</a:t>
            </a:r>
          </a:p>
          <a:p>
            <a:pPr fontAlgn="t"/>
            <a:r>
              <a:rPr lang="en-CA" dirty="0">
                <a:effectLst/>
              </a:rPr>
              <a:t>Existing job descriptions and specifications</a:t>
            </a:r>
          </a:p>
          <a:p>
            <a:pPr fontAlgn="t"/>
            <a:r>
              <a:rPr lang="en-CA" dirty="0">
                <a:effectLst/>
              </a:rPr>
              <a:t>Equipment maintenance records</a:t>
            </a:r>
          </a:p>
          <a:p>
            <a:pPr fontAlgn="t"/>
            <a:r>
              <a:rPr lang="en-CA" dirty="0">
                <a:effectLst/>
              </a:rPr>
              <a:t>Equipment design blueprints</a:t>
            </a:r>
          </a:p>
          <a:p>
            <a:pPr fontAlgn="t"/>
            <a:r>
              <a:rPr lang="en-CA" dirty="0">
                <a:effectLst/>
              </a:rPr>
              <a:t>Architectural blueprints of work area</a:t>
            </a:r>
          </a:p>
          <a:p>
            <a:pPr fontAlgn="t"/>
            <a:r>
              <a:rPr lang="en-CA" dirty="0">
                <a:effectLst/>
              </a:rPr>
              <a:t>Recordings of employee working</a:t>
            </a:r>
          </a:p>
          <a:p>
            <a:pPr fontAlgn="t"/>
            <a:r>
              <a:rPr lang="en-CA" dirty="0">
                <a:effectLst/>
              </a:rPr>
              <a:t>Training manuals and materials</a:t>
            </a:r>
          </a:p>
          <a:p>
            <a:pPr fontAlgn="t"/>
            <a:r>
              <a:rPr lang="en-CA" dirty="0">
                <a:effectLst/>
              </a:rPr>
              <a:t>Magazines, newspapers, other literature</a:t>
            </a:r>
          </a:p>
          <a:p>
            <a:pPr marL="158750" indent="0" fontAlgn="t">
              <a:buNone/>
            </a:pPr>
            <a:r>
              <a:rPr lang="en-CA" b="1" dirty="0">
                <a:effectLst/>
              </a:rPr>
              <a:t>Human Sources</a:t>
            </a:r>
          </a:p>
          <a:p>
            <a:pPr marL="158750" indent="0" fontAlgn="t">
              <a:buNone/>
            </a:pPr>
            <a:r>
              <a:rPr lang="en-CA" dirty="0">
                <a:effectLst/>
              </a:rPr>
              <a:t>Job Incumbents</a:t>
            </a:r>
          </a:p>
          <a:p>
            <a:pPr fontAlgn="t"/>
            <a:r>
              <a:rPr lang="en-CA" dirty="0">
                <a:effectLst/>
              </a:rPr>
              <a:t>Supervisors</a:t>
            </a:r>
          </a:p>
          <a:p>
            <a:pPr fontAlgn="t"/>
            <a:r>
              <a:rPr lang="en-CA" dirty="0">
                <a:effectLst/>
              </a:rPr>
              <a:t>Job Experts</a:t>
            </a:r>
          </a:p>
          <a:p>
            <a:pPr fontAlgn="t"/>
            <a:r>
              <a:rPr lang="en-CA" dirty="0">
                <a:effectLst/>
              </a:rPr>
              <a:t>Professional Associations &amp; Governing Bodies</a:t>
            </a:r>
          </a:p>
          <a:p>
            <a:endParaRPr lang="en-CA" dirty="0"/>
          </a:p>
        </p:txBody>
      </p:sp>
    </p:spTree>
    <p:extLst>
      <p:ext uri="{BB962C8B-B14F-4D97-AF65-F5344CB8AC3E}">
        <p14:creationId xmlns:p14="http://schemas.microsoft.com/office/powerpoint/2010/main" val="203007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342900">
              <a:buClr>
                <a:schemeClr val="tx1"/>
              </a:buClr>
              <a:buSzPct val="100000"/>
              <a:buFont typeface="Arial" panose="020B0604020202020204" pitchFamily="34" charset="0"/>
              <a:buChar char="•"/>
            </a:pPr>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59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bg1"/>
              </a:buClr>
              <a:buSzPts val="1800"/>
              <a:buFont typeface="Arial" panose="020B0604020202020204" pitchFamily="34" charset="0"/>
              <a:buNone/>
              <a:defRPr>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en.wikipedia.org/wiki/en:Creative_Commons" TargetMode="External"/><Relationship Id="rId4" Type="http://schemas.openxmlformats.org/officeDocument/2006/relationships/hyperlink" Target="https://commons.wikimedia.org/wiki/File:Working_from_Bed_-_A_Man_Works_from_Home_with_a_Laptop_in_Bed.jp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pexels.com/@mohammad-yusuf-178098/" TargetMode="External"/><Relationship Id="rId3" Type="http://schemas.openxmlformats.org/officeDocument/2006/relationships/image" Target="../media/image2.jpg"/><Relationship Id="rId7" Type="http://schemas.openxmlformats.org/officeDocument/2006/relationships/hyperlink" Target="https://pixabay.com/service/license-summar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pixabay.com/no/users/fas-604082/" TargetMode="External"/><Relationship Id="rId11" Type="http://schemas.openxmlformats.org/officeDocument/2006/relationships/hyperlink" Target="https://www.pexels.com/license/" TargetMode="External"/><Relationship Id="rId5" Type="http://schemas.openxmlformats.org/officeDocument/2006/relationships/hyperlink" Target="https://pixabay.com/no/photos/tag-co-avis-kolonne-redaksjonelt-598905/" TargetMode="External"/><Relationship Id="rId10" Type="http://schemas.openxmlformats.org/officeDocument/2006/relationships/hyperlink" Target="https://www.pexels.com/photo/coworker-office-workers-573619/" TargetMode="External"/><Relationship Id="rId4" Type="http://schemas.openxmlformats.org/officeDocument/2006/relationships/hyperlink" Target="https://www.pxfuel.com/en/free-photo-jdsmr" TargetMode="External"/><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Competencies for HR Professionals​​</a:t>
            </a:r>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4: Analyzing and Designing Work</a:t>
            </a:r>
          </a:p>
          <a:p>
            <a:pPr marL="0" indent="0">
              <a:lnSpc>
                <a:spcPct val="80000"/>
              </a:lnSpc>
              <a:buSzPts val="1018"/>
            </a:pPr>
            <a:endParaRPr lang="en-CA" sz="2500" dirty="0">
              <a:latin typeface="Arial" panose="020B0604020202020204" pitchFamily="34" charset="0"/>
              <a:cs typeface="Arial" panose="020B0604020202020204" pitchFamily="34" charset="0"/>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4.2 </a:t>
            </a:r>
            <a:r>
              <a:rPr lang="en-CA" dirty="0"/>
              <a:t>M</a:t>
            </a:r>
            <a:r>
              <a:rPr lang="en-CA" b="1" dirty="0"/>
              <a:t>ethods of Data Collection</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229875"/>
            <a:ext cx="8520600" cy="3450279"/>
          </a:xfrm>
        </p:spPr>
        <p:txBody>
          <a:bodyPr>
            <a:noAutofit/>
          </a:bodyPr>
          <a:lstStyle/>
          <a:p>
            <a:pPr marL="0">
              <a:lnSpc>
                <a:spcPct val="100000"/>
              </a:lnSpc>
              <a:spcBef>
                <a:spcPts val="1100"/>
              </a:spcBef>
              <a:buClr>
                <a:schemeClr val="dk1"/>
              </a:buClr>
              <a:buSzPts val="1100"/>
            </a:pPr>
            <a:r>
              <a:rPr lang="en-CA" dirty="0">
                <a:latin typeface="+mn-lt"/>
              </a:rPr>
              <a:t>The following describes the most common job analysis methods.</a:t>
            </a:r>
            <a:r>
              <a:rPr lang="en-GB" sz="1800" dirty="0">
                <a:solidFill>
                  <a:srgbClr val="333333"/>
                </a:solidFill>
                <a:latin typeface="+mn-lt"/>
                <a:ea typeface="Georgia"/>
                <a:cs typeface="Georgia"/>
                <a:sym typeface="Georgia"/>
              </a:rPr>
              <a:t>:</a:t>
            </a:r>
            <a:endParaRPr lang="en-US" sz="1800" dirty="0">
              <a:solidFill>
                <a:srgbClr val="333333"/>
              </a:solidFill>
              <a:latin typeface="+mn-lt"/>
              <a:ea typeface="Georgia"/>
              <a:cs typeface="Georgia"/>
            </a:endParaRPr>
          </a:p>
          <a:p>
            <a:pPr indent="-317500">
              <a:lnSpc>
                <a:spcPct val="100000"/>
              </a:lnSpc>
              <a:spcBef>
                <a:spcPts val="1100"/>
              </a:spcBef>
              <a:buClr>
                <a:srgbClr val="333333"/>
              </a:buClr>
              <a:buSzPts val="1400"/>
              <a:buFont typeface="Arial" panose="020B0604020202020204" pitchFamily="34" charset="0"/>
              <a:buChar char="•"/>
            </a:pPr>
            <a:endParaRPr lang="en-GB" sz="1800" dirty="0">
              <a:solidFill>
                <a:srgbClr val="333333"/>
              </a:solidFill>
              <a:ea typeface="Georgia"/>
              <a:cs typeface="Georgia"/>
              <a:sym typeface="Georgia"/>
            </a:endParaRPr>
          </a:p>
        </p:txBody>
      </p:sp>
      <p:graphicFrame>
        <p:nvGraphicFramePr>
          <p:cNvPr id="4" name="Diagrama 3" descr="- Open-ended questionnaire&#10;- Structured questionnaire&#10;- Interview&#10;- Observation&#10;- Work diary or log&#10;">
            <a:extLst>
              <a:ext uri="{FF2B5EF4-FFF2-40B4-BE49-F238E27FC236}">
                <a16:creationId xmlns:a16="http://schemas.microsoft.com/office/drawing/2014/main" id="{41DD9B46-9F48-0738-7367-A20F27F22CCC}"/>
              </a:ext>
            </a:extLst>
          </p:cNvPr>
          <p:cNvGraphicFramePr/>
          <p:nvPr>
            <p:extLst>
              <p:ext uri="{D42A27DB-BD31-4B8C-83A1-F6EECF244321}">
                <p14:modId xmlns:p14="http://schemas.microsoft.com/office/powerpoint/2010/main" val="1426614621"/>
              </p:ext>
            </p:extLst>
          </p:nvPr>
        </p:nvGraphicFramePr>
        <p:xfrm>
          <a:off x="1524000" y="1997242"/>
          <a:ext cx="6096000" cy="2606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27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4.3 Job Description</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077475"/>
            <a:ext cx="8520600" cy="3450279"/>
          </a:xfrm>
        </p:spPr>
        <p:txBody>
          <a:bodyPr>
            <a:noAutofit/>
          </a:bodyPr>
          <a:lstStyle/>
          <a:p>
            <a:pPr marL="0" indent="0">
              <a:lnSpc>
                <a:spcPct val="100000"/>
              </a:lnSpc>
              <a:spcBef>
                <a:spcPts val="1100"/>
              </a:spcBef>
              <a:buClr>
                <a:schemeClr val="dk1"/>
              </a:buClr>
              <a:buSzPts val="1100"/>
              <a:buNone/>
            </a:pPr>
            <a:r>
              <a:rPr lang="en-GB" sz="1800" dirty="0">
                <a:solidFill>
                  <a:srgbClr val="333333"/>
                </a:solidFill>
                <a:ea typeface="Georgia"/>
                <a:cs typeface="Georgia"/>
                <a:sym typeface="Georgia"/>
              </a:rPr>
              <a:t> </a:t>
            </a:r>
            <a:r>
              <a:rPr lang="en-GB" sz="1800" dirty="0">
                <a:solidFill>
                  <a:srgbClr val="333333"/>
                </a:solidFill>
                <a:latin typeface="+mn-lt"/>
                <a:ea typeface="Georgia"/>
                <a:cs typeface="Georgia"/>
                <a:sym typeface="Georgia"/>
              </a:rPr>
              <a:t>Job descriptions should include the following components:</a:t>
            </a:r>
            <a:endParaRPr lang="en-US" sz="1800" dirty="0">
              <a:solidFill>
                <a:srgbClr val="333333"/>
              </a:solidFill>
              <a:latin typeface="+mn-lt"/>
              <a:ea typeface="Georgia"/>
              <a:cs typeface="Georgia"/>
            </a:endParaRPr>
          </a:p>
        </p:txBody>
      </p:sp>
      <p:graphicFrame>
        <p:nvGraphicFramePr>
          <p:cNvPr id="4" name="Diagrama 3" descr="1. Job Title&#10;2. Department/Reports to&#10;3. NOC code&#10;4. Job Functions&#10;5. Knowledge, Skill, and Abilities&#10;6. Education and experience required&#10;7. Physical requirement of the job">
            <a:extLst>
              <a:ext uri="{FF2B5EF4-FFF2-40B4-BE49-F238E27FC236}">
                <a16:creationId xmlns:a16="http://schemas.microsoft.com/office/drawing/2014/main" id="{9542DCB9-C631-F196-0325-5E5A018A4FA5}"/>
              </a:ext>
            </a:extLst>
          </p:cNvPr>
          <p:cNvGraphicFramePr/>
          <p:nvPr>
            <p:extLst>
              <p:ext uri="{D42A27DB-BD31-4B8C-83A1-F6EECF244321}">
                <p14:modId xmlns:p14="http://schemas.microsoft.com/office/powerpoint/2010/main" val="3296295980"/>
              </p:ext>
            </p:extLst>
          </p:nvPr>
        </p:nvGraphicFramePr>
        <p:xfrm>
          <a:off x="2333005" y="1740771"/>
          <a:ext cx="4958132" cy="2987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51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4.4 Job Design</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699" y="1229876"/>
            <a:ext cx="8567257" cy="2772282"/>
          </a:xfrm>
        </p:spPr>
        <p:txBody>
          <a:bodyPr>
            <a:noAutofit/>
          </a:bodyPr>
          <a:lstStyle/>
          <a:p>
            <a:pPr marL="400050" indent="-285750">
              <a:buClr>
                <a:schemeClr val="tx1"/>
              </a:buClr>
              <a:buFont typeface="Arial" panose="020B0604020202020204" pitchFamily="34" charset="0"/>
              <a:buChar char="•"/>
            </a:pPr>
            <a:r>
              <a:rPr lang="en-CA" sz="2200" dirty="0"/>
              <a:t>Job design involves specifying job contents, methods, and relationships to satisfy various requirements.</a:t>
            </a:r>
          </a:p>
          <a:p>
            <a:pPr marL="400050" indent="-285750">
              <a:buClr>
                <a:schemeClr val="tx1"/>
              </a:buClr>
              <a:buFont typeface="Arial" panose="020B0604020202020204" pitchFamily="34" charset="0"/>
              <a:buChar char="•"/>
            </a:pPr>
            <a:endParaRPr lang="en-CA" sz="2200" dirty="0"/>
          </a:p>
          <a:p>
            <a:pPr marL="400050" indent="-285750">
              <a:buClr>
                <a:schemeClr val="tx1"/>
              </a:buClr>
              <a:buFont typeface="Arial" panose="020B0604020202020204" pitchFamily="34" charset="0"/>
              <a:buChar char="•"/>
            </a:pPr>
            <a:r>
              <a:rPr lang="en-CA" sz="2200" dirty="0"/>
              <a:t>Job design can enhance employee productivity and satisfaction.</a:t>
            </a:r>
          </a:p>
          <a:p>
            <a:pPr marL="400050" indent="-285750">
              <a:buClr>
                <a:schemeClr val="tx1"/>
              </a:buClr>
              <a:buFont typeface="Arial" panose="020B0604020202020204" pitchFamily="34" charset="0"/>
              <a:buChar char="•"/>
            </a:pPr>
            <a:endParaRPr lang="en-CA" sz="2200" dirty="0"/>
          </a:p>
          <a:p>
            <a:pPr marL="400050" indent="-285750">
              <a:buClr>
                <a:schemeClr val="tx1"/>
              </a:buClr>
              <a:buFont typeface="Arial" panose="020B0604020202020204" pitchFamily="34" charset="0"/>
              <a:buChar char="•"/>
            </a:pPr>
            <a:r>
              <a:rPr lang="en-CA" sz="2200" dirty="0"/>
              <a:t>Human resource professionals must consider job redesign when adapting to changes in workflow and organizational demands.</a:t>
            </a:r>
          </a:p>
        </p:txBody>
      </p:sp>
    </p:spTree>
    <p:extLst>
      <p:ext uri="{BB962C8B-B14F-4D97-AF65-F5344CB8AC3E}">
        <p14:creationId xmlns:p14="http://schemas.microsoft.com/office/powerpoint/2010/main" val="211764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4.4 Productivity Competencies</a:t>
            </a:r>
            <a:br>
              <a:rPr lang="en-CA" b="1" dirty="0"/>
            </a:br>
            <a:br>
              <a:rPr lang="en-CA" b="1" dirty="0"/>
            </a:br>
            <a:endParaRPr lang="en-CA" b="1" dirty="0"/>
          </a:p>
        </p:txBody>
      </p:sp>
      <p:graphicFrame>
        <p:nvGraphicFramePr>
          <p:cNvPr id="4" name="Diagrama 3" descr="- Develop potential initiatives that align culture and values with organizational strategy.&#10;- Measure employee productivity.&#10;- Measure employee engagement and morale.&#10;">
            <a:extLst>
              <a:ext uri="{FF2B5EF4-FFF2-40B4-BE49-F238E27FC236}">
                <a16:creationId xmlns:a16="http://schemas.microsoft.com/office/drawing/2014/main" id="{DFAC0E9E-039C-2FF6-CC1C-E25146D8B7AA}"/>
              </a:ext>
            </a:extLst>
          </p:cNvPr>
          <p:cNvGraphicFramePr/>
          <p:nvPr>
            <p:extLst>
              <p:ext uri="{D42A27DB-BD31-4B8C-83A1-F6EECF244321}">
                <p14:modId xmlns:p14="http://schemas.microsoft.com/office/powerpoint/2010/main" val="1735489168"/>
              </p:ext>
            </p:extLst>
          </p:nvPr>
        </p:nvGraphicFramePr>
        <p:xfrm>
          <a:off x="311700" y="962527"/>
          <a:ext cx="8478900" cy="3717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2452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4.4 Designing Efficient Jobs: Job Characteristics Model</a:t>
            </a:r>
          </a:p>
        </p:txBody>
      </p:sp>
      <p:sp>
        <p:nvSpPr>
          <p:cNvPr id="6" name="TextBox 5">
            <a:extLst>
              <a:ext uri="{FF2B5EF4-FFF2-40B4-BE49-F238E27FC236}">
                <a16:creationId xmlns:a16="http://schemas.microsoft.com/office/drawing/2014/main" id="{CB4CFCEB-A8D8-CB02-78B7-60CC2E4C3D46}"/>
              </a:ext>
            </a:extLst>
          </p:cNvPr>
          <p:cNvSpPr txBox="1"/>
          <p:nvPr/>
        </p:nvSpPr>
        <p:spPr>
          <a:xfrm>
            <a:off x="270001" y="1565156"/>
            <a:ext cx="4987800" cy="2862322"/>
          </a:xfrm>
          <a:prstGeom prst="rect">
            <a:avLst/>
          </a:prstGeom>
          <a:noFill/>
        </p:spPr>
        <p:txBody>
          <a:bodyPr wrap="square" rtlCol="0">
            <a:spAutoFit/>
          </a:bodyPr>
          <a:lstStyle/>
          <a:p>
            <a:r>
              <a:rPr lang="en-CA" sz="1800" dirty="0"/>
              <a:t>The job characteristics model describes five core job characteristics leading to critical psychological states, resulting in work-related outcomes:</a:t>
            </a:r>
          </a:p>
          <a:p>
            <a:endParaRPr lang="en-CA" sz="1800" dirty="0"/>
          </a:p>
          <a:p>
            <a:pPr marL="285750" indent="-285750">
              <a:buFont typeface="Arial" panose="020B0604020202020204" pitchFamily="34" charset="0"/>
              <a:buChar char="•"/>
            </a:pPr>
            <a:r>
              <a:rPr lang="en-CA" sz="1800" dirty="0"/>
              <a:t>Skill Variety</a:t>
            </a:r>
          </a:p>
          <a:p>
            <a:pPr marL="285750" indent="-285750">
              <a:buFont typeface="Arial" panose="020B0604020202020204" pitchFamily="34" charset="0"/>
              <a:buChar char="•"/>
            </a:pPr>
            <a:r>
              <a:rPr lang="en-CA" sz="1800" dirty="0"/>
              <a:t>Task Identity</a:t>
            </a:r>
          </a:p>
          <a:p>
            <a:pPr marL="285750" indent="-285750">
              <a:buFont typeface="Arial" panose="020B0604020202020204" pitchFamily="34" charset="0"/>
              <a:buChar char="•"/>
            </a:pPr>
            <a:r>
              <a:rPr lang="en-CA" sz="1800" dirty="0"/>
              <a:t>Task Significance</a:t>
            </a:r>
          </a:p>
          <a:p>
            <a:pPr marL="285750" indent="-285750">
              <a:buFont typeface="Arial" panose="020B0604020202020204" pitchFamily="34" charset="0"/>
              <a:buChar char="•"/>
            </a:pPr>
            <a:r>
              <a:rPr lang="en-CA" sz="1800" dirty="0"/>
              <a:t>Autonomy</a:t>
            </a:r>
          </a:p>
          <a:p>
            <a:pPr marL="285750" indent="-285750">
              <a:buFont typeface="Arial" panose="020B0604020202020204" pitchFamily="34" charset="0"/>
              <a:buChar char="•"/>
            </a:pPr>
            <a:r>
              <a:rPr lang="en-CA" sz="1800" dirty="0"/>
              <a:t>Feedback</a:t>
            </a:r>
          </a:p>
        </p:txBody>
      </p:sp>
      <p:grpSp>
        <p:nvGrpSpPr>
          <p:cNvPr id="9" name="Group 8">
            <a:extLst>
              <a:ext uri="{FF2B5EF4-FFF2-40B4-BE49-F238E27FC236}">
                <a16:creationId xmlns:a16="http://schemas.microsoft.com/office/drawing/2014/main" id="{CB09AE97-8DBE-6C56-6BE2-EB37F3119A53}"/>
              </a:ext>
              <a:ext uri="{C183D7F6-B498-43B3-948B-1728B52AA6E4}">
                <adec:decorative xmlns:adec="http://schemas.microsoft.com/office/drawing/2017/decorative" val="1"/>
              </a:ext>
            </a:extLst>
          </p:cNvPr>
          <p:cNvGrpSpPr/>
          <p:nvPr/>
        </p:nvGrpSpPr>
        <p:grpSpPr>
          <a:xfrm>
            <a:off x="5409029" y="1393652"/>
            <a:ext cx="3464970" cy="3054881"/>
            <a:chOff x="5572539" y="1440151"/>
            <a:chExt cx="3464970" cy="3054881"/>
          </a:xfrm>
        </p:grpSpPr>
        <p:pic>
          <p:nvPicPr>
            <p:cNvPr id="5" name="Picture 4" descr="&quot;Job Design Model” by Freedom Learning Group. Provided by: Lumen Learning. CC BY">
              <a:extLst>
                <a:ext uri="{FF2B5EF4-FFF2-40B4-BE49-F238E27FC236}">
                  <a16:creationId xmlns:a16="http://schemas.microsoft.com/office/drawing/2014/main" id="{919D153E-3D56-EB90-152A-E2152854C9FF}"/>
                </a:ext>
              </a:extLst>
            </p:cNvPr>
            <p:cNvPicPr>
              <a:picLocks noChangeAspect="1"/>
            </p:cNvPicPr>
            <p:nvPr/>
          </p:nvPicPr>
          <p:blipFill>
            <a:blip r:embed="rId3"/>
            <a:stretch>
              <a:fillRect/>
            </a:stretch>
          </p:blipFill>
          <p:spPr>
            <a:xfrm>
              <a:off x="5572539" y="1440151"/>
              <a:ext cx="3464970" cy="2607751"/>
            </a:xfrm>
            <a:prstGeom prst="rect">
              <a:avLst/>
            </a:prstGeom>
          </p:spPr>
        </p:pic>
        <p:sp>
          <p:nvSpPr>
            <p:cNvPr id="8" name="TextBox 7">
              <a:extLst>
                <a:ext uri="{FF2B5EF4-FFF2-40B4-BE49-F238E27FC236}">
                  <a16:creationId xmlns:a16="http://schemas.microsoft.com/office/drawing/2014/main" id="{19697F56-C8D2-870E-8682-6D6E444F8C67}"/>
                </a:ext>
              </a:extLst>
            </p:cNvPr>
            <p:cNvSpPr txBox="1"/>
            <p:nvPr/>
          </p:nvSpPr>
          <p:spPr>
            <a:xfrm>
              <a:off x="5910233" y="4094922"/>
              <a:ext cx="2789582" cy="400110"/>
            </a:xfrm>
            <a:prstGeom prst="rect">
              <a:avLst/>
            </a:prstGeom>
            <a:noFill/>
          </p:spPr>
          <p:txBody>
            <a:bodyPr wrap="square" rtlCol="0">
              <a:spAutoFit/>
            </a:bodyPr>
            <a:lstStyle/>
            <a:p>
              <a:pPr algn="ctr"/>
              <a:r>
                <a:rPr lang="en-CA" sz="1000" dirty="0"/>
                <a:t>“Job Design Model” by Freedom Learning Group. Provided by: Lumen Learning. CC BY</a:t>
              </a:r>
            </a:p>
          </p:txBody>
        </p:sp>
      </p:grpSp>
    </p:spTree>
    <p:extLst>
      <p:ext uri="{BB962C8B-B14F-4D97-AF65-F5344CB8AC3E}">
        <p14:creationId xmlns:p14="http://schemas.microsoft.com/office/powerpoint/2010/main" val="377930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4.5 Approaches to Job Design</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229875"/>
            <a:ext cx="8520600" cy="3450279"/>
          </a:xfrm>
        </p:spPr>
        <p:txBody>
          <a:bodyPr>
            <a:noAutofit/>
          </a:bodyPr>
          <a:lstStyle/>
          <a:p>
            <a:pPr>
              <a:lnSpc>
                <a:spcPct val="100000"/>
              </a:lnSpc>
              <a:buClr>
                <a:schemeClr val="tx1"/>
              </a:buClr>
            </a:pPr>
            <a:r>
              <a:rPr lang="en-CA" b="1" dirty="0"/>
              <a:t>Job Enlargement</a:t>
            </a:r>
            <a:r>
              <a:rPr lang="en-US" b="1" dirty="0"/>
              <a:t>:</a:t>
            </a:r>
          </a:p>
          <a:p>
            <a:pPr marL="400050" indent="-285750">
              <a:buClr>
                <a:schemeClr val="tx1"/>
              </a:buClr>
              <a:buFont typeface="Arial" panose="020B0604020202020204" pitchFamily="34" charset="0"/>
              <a:buChar char="•"/>
            </a:pPr>
            <a:r>
              <a:rPr lang="en-US" dirty="0"/>
              <a:t>Design approach in which the scope of the job is increased through extending and enhancing the range of its duties and responsibilities.</a:t>
            </a:r>
            <a:endParaRPr lang="en-US" b="1" dirty="0"/>
          </a:p>
          <a:p>
            <a:pPr>
              <a:lnSpc>
                <a:spcPct val="100000"/>
              </a:lnSpc>
              <a:buClr>
                <a:schemeClr val="tx1"/>
              </a:buClr>
            </a:pPr>
            <a:endParaRPr lang="en-CA" b="1" dirty="0"/>
          </a:p>
          <a:p>
            <a:pPr>
              <a:lnSpc>
                <a:spcPct val="100000"/>
              </a:lnSpc>
              <a:buClr>
                <a:schemeClr val="tx1"/>
              </a:buClr>
            </a:pPr>
            <a:r>
              <a:rPr lang="en-CA" b="1" dirty="0"/>
              <a:t>Job Enrichment</a:t>
            </a:r>
            <a:r>
              <a:rPr lang="en-US" b="1" dirty="0"/>
              <a:t>:</a:t>
            </a:r>
            <a:endParaRPr lang="en-CA" b="1" dirty="0"/>
          </a:p>
          <a:p>
            <a:pPr marL="400050" indent="-285750">
              <a:buClr>
                <a:schemeClr val="tx1"/>
              </a:buClr>
              <a:buFont typeface="Arial" panose="020B0604020202020204" pitchFamily="34" charset="0"/>
              <a:buChar char="•"/>
            </a:pPr>
            <a:r>
              <a:rPr lang="en-US" dirty="0"/>
              <a:t>Design approach aimed at making work more interesting and challenging for employees. May consist of giving more responsibility and opportunities for impact.</a:t>
            </a:r>
          </a:p>
          <a:p>
            <a:pPr>
              <a:buClr>
                <a:schemeClr val="tx1"/>
              </a:buClr>
            </a:pPr>
            <a:endParaRPr lang="en-US" b="1" dirty="0"/>
          </a:p>
          <a:p>
            <a:pPr>
              <a:buClr>
                <a:schemeClr val="tx1"/>
              </a:buClr>
            </a:pPr>
            <a:r>
              <a:rPr lang="en-US" b="1" dirty="0"/>
              <a:t>Ergonomics:</a:t>
            </a:r>
          </a:p>
          <a:p>
            <a:pPr marL="400050" indent="-285750">
              <a:buClr>
                <a:schemeClr val="tx1"/>
              </a:buClr>
              <a:buFont typeface="Arial" panose="020B0604020202020204" pitchFamily="34" charset="0"/>
              <a:buChar char="•"/>
            </a:pPr>
            <a:r>
              <a:rPr lang="en-CA" dirty="0"/>
              <a:t>the science of matching the job to the worker and the product to the user</a:t>
            </a:r>
            <a:endParaRPr lang="en-US" b="1" dirty="0"/>
          </a:p>
          <a:p>
            <a:pPr marL="400050" indent="-285750">
              <a:buClr>
                <a:schemeClr val="tx1"/>
              </a:buClr>
              <a:buFont typeface="Arial" panose="020B0604020202020204" pitchFamily="34" charset="0"/>
              <a:buChar char="•"/>
            </a:pPr>
            <a:endParaRPr lang="en-US" b="1" dirty="0"/>
          </a:p>
        </p:txBody>
      </p:sp>
    </p:spTree>
    <p:extLst>
      <p:ext uri="{BB962C8B-B14F-4D97-AF65-F5344CB8AC3E}">
        <p14:creationId xmlns:p14="http://schemas.microsoft.com/office/powerpoint/2010/main" val="4072588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4.5 Job Analysis Competencies</a:t>
            </a:r>
            <a:br>
              <a:rPr lang="en-CA" b="1" dirty="0"/>
            </a:br>
            <a:br>
              <a:rPr lang="en-CA" b="1" dirty="0"/>
            </a:br>
            <a:endParaRPr lang="en-CA" b="1" dirty="0"/>
          </a:p>
        </p:txBody>
      </p:sp>
      <p:graphicFrame>
        <p:nvGraphicFramePr>
          <p:cNvPr id="4" name="Diagrama 3" descr="- Conduct a job analysis using an objective methodology that is appropriate for the purpose for which the job analysis is conducted.&#10;- Implement job enrichment, job enlargement, and job re-design initiatives when deemed appropriate.&#10;">
            <a:extLst>
              <a:ext uri="{FF2B5EF4-FFF2-40B4-BE49-F238E27FC236}">
                <a16:creationId xmlns:a16="http://schemas.microsoft.com/office/drawing/2014/main" id="{DFAC0E9E-039C-2FF6-CC1C-E25146D8B7AA}"/>
              </a:ext>
            </a:extLst>
          </p:cNvPr>
          <p:cNvGraphicFramePr/>
          <p:nvPr>
            <p:extLst>
              <p:ext uri="{D42A27DB-BD31-4B8C-83A1-F6EECF244321}">
                <p14:modId xmlns:p14="http://schemas.microsoft.com/office/powerpoint/2010/main" val="1922473676"/>
              </p:ext>
            </p:extLst>
          </p:nvPr>
        </p:nvGraphicFramePr>
        <p:xfrm>
          <a:off x="311700" y="962527"/>
          <a:ext cx="8478900" cy="3717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799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4.6 Contemporary Issues in Job Design</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229875"/>
            <a:ext cx="4014767" cy="3450279"/>
          </a:xfrm>
        </p:spPr>
        <p:txBody>
          <a:bodyPr>
            <a:noAutofit/>
          </a:bodyPr>
          <a:lstStyle/>
          <a:p>
            <a:r>
              <a:rPr lang="en-CA" dirty="0"/>
              <a:t>Trends have emerged in the design of jobs in organizations.</a:t>
            </a:r>
          </a:p>
          <a:p>
            <a:r>
              <a:rPr lang="en-CA" dirty="0"/>
              <a:t> </a:t>
            </a:r>
          </a:p>
          <a:p>
            <a:pPr marL="457200" indent="-342900">
              <a:buClr>
                <a:schemeClr val="tx1"/>
              </a:buClr>
              <a:buSzPct val="100000"/>
              <a:buFont typeface="Arial" panose="020B0604020202020204" pitchFamily="34" charset="0"/>
              <a:buChar char="•"/>
            </a:pPr>
            <a:r>
              <a:rPr lang="en-CA" dirty="0"/>
              <a:t>Telecommuting</a:t>
            </a:r>
          </a:p>
          <a:p>
            <a:pPr marL="457200" indent="-342900">
              <a:buClr>
                <a:schemeClr val="tx1"/>
              </a:buClr>
              <a:buSzPct val="100000"/>
              <a:buFont typeface="Arial" panose="020B0604020202020204" pitchFamily="34" charset="0"/>
              <a:buChar char="•"/>
            </a:pPr>
            <a:r>
              <a:rPr lang="en-CA" dirty="0"/>
              <a:t>Team-based work</a:t>
            </a:r>
          </a:p>
          <a:p>
            <a:pPr marL="457200" indent="-342900">
              <a:buClr>
                <a:schemeClr val="tx1"/>
              </a:buClr>
              <a:buSzPct val="100000"/>
              <a:buFont typeface="Arial" panose="020B0604020202020204" pitchFamily="34" charset="0"/>
              <a:buChar char="•"/>
            </a:pPr>
            <a:r>
              <a:rPr lang="en-CA" dirty="0"/>
              <a:t>Flexible working hours</a:t>
            </a:r>
          </a:p>
          <a:p>
            <a:pPr marL="457200" indent="-342900">
              <a:buClr>
                <a:schemeClr val="tx1"/>
              </a:buClr>
              <a:buSzPct val="100000"/>
              <a:buFont typeface="Arial" panose="020B0604020202020204" pitchFamily="34" charset="0"/>
              <a:buChar char="•"/>
            </a:pPr>
            <a:r>
              <a:rPr lang="en-CA" dirty="0"/>
              <a:t>Alternative work patterns</a:t>
            </a:r>
          </a:p>
          <a:p>
            <a:pPr marL="457200" indent="-342900">
              <a:buClr>
                <a:schemeClr val="tx1"/>
              </a:buClr>
              <a:buSzPct val="100000"/>
              <a:buFont typeface="Arial" panose="020B0604020202020204" pitchFamily="34" charset="0"/>
              <a:buChar char="•"/>
            </a:pPr>
            <a:r>
              <a:rPr lang="en-CA" dirty="0"/>
              <a:t>Artificial intelligence</a:t>
            </a:r>
          </a:p>
        </p:txBody>
      </p:sp>
      <p:pic>
        <p:nvPicPr>
          <p:cNvPr id="1026" name="Picture 2" descr="https://ecampusontario.pressbooks.pub/app/uploads/sites/3039/2023/02/Working_from_Bed_-_A_Man_Works_from_Home_with_a_Laptop_in_Bed-300x200.jpg?">
            <a:extLst>
              <a:ext uri="{FF2B5EF4-FFF2-40B4-BE49-F238E27FC236}">
                <a16:creationId xmlns:a16="http://schemas.microsoft.com/office/drawing/2014/main" id="{E5F52B67-502D-412B-B12D-A544B9FD2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535" y="1229875"/>
            <a:ext cx="3807883" cy="25385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6B9C71A-5AB5-4722-A414-4AE9557BEF01}"/>
              </a:ext>
            </a:extLst>
          </p:cNvPr>
          <p:cNvSpPr/>
          <p:nvPr/>
        </p:nvSpPr>
        <p:spPr>
          <a:xfrm>
            <a:off x="5317068" y="3798209"/>
            <a:ext cx="2435282" cy="230832"/>
          </a:xfrm>
          <a:prstGeom prst="rect">
            <a:avLst/>
          </a:prstGeom>
        </p:spPr>
        <p:txBody>
          <a:bodyPr wrap="none">
            <a:spAutoFit/>
          </a:bodyPr>
          <a:lstStyle/>
          <a:p>
            <a:r>
              <a:rPr lang="en-CA" sz="900" i="1" dirty="0">
                <a:solidFill>
                  <a:srgbClr val="003180"/>
                </a:solidFill>
                <a:latin typeface="+mn-lt"/>
              </a:rPr>
              <a:t>“</a:t>
            </a:r>
            <a:r>
              <a:rPr lang="en-CA" sz="900" i="1" u="sng" dirty="0">
                <a:latin typeface="+mn-lt"/>
                <a:hlinkClick r:id="rId4"/>
              </a:rPr>
              <a:t>working from bed</a:t>
            </a:r>
            <a:r>
              <a:rPr lang="en-CA" sz="900" i="1" dirty="0">
                <a:solidFill>
                  <a:srgbClr val="003180"/>
                </a:solidFill>
                <a:latin typeface="+mn-lt"/>
              </a:rPr>
              <a:t>” by </a:t>
            </a:r>
            <a:r>
              <a:rPr lang="en-CA" sz="900" i="1" dirty="0" err="1">
                <a:solidFill>
                  <a:srgbClr val="003180"/>
                </a:solidFill>
                <a:latin typeface="+mn-lt"/>
              </a:rPr>
              <a:t>Microbiz</a:t>
            </a:r>
            <a:r>
              <a:rPr lang="en-CA" sz="900" i="1" dirty="0">
                <a:solidFill>
                  <a:srgbClr val="003180"/>
                </a:solidFill>
                <a:latin typeface="+mn-lt"/>
              </a:rPr>
              <a:t> Mag, </a:t>
            </a:r>
            <a:r>
              <a:rPr lang="en-CA" sz="900" i="1" u="sng" dirty="0">
                <a:latin typeface="+mn-lt"/>
                <a:hlinkClick r:id="rId5"/>
              </a:rPr>
              <a:t>CC BY</a:t>
            </a:r>
            <a:endParaRPr lang="en-CA" sz="900" dirty="0">
              <a:latin typeface="+mn-lt"/>
            </a:endParaRPr>
          </a:p>
        </p:txBody>
      </p:sp>
    </p:spTree>
    <p:extLst>
      <p:ext uri="{BB962C8B-B14F-4D97-AF65-F5344CB8AC3E}">
        <p14:creationId xmlns:p14="http://schemas.microsoft.com/office/powerpoint/2010/main" val="1863076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Summary</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457200" indent="-342900">
              <a:buClr>
                <a:schemeClr val="tx1"/>
              </a:buClr>
              <a:buSzPct val="100000"/>
              <a:buFont typeface="Arial" panose="020B0604020202020204" pitchFamily="34" charset="0"/>
              <a:buChar char="•"/>
            </a:pPr>
            <a:r>
              <a:rPr lang="en-CA" dirty="0">
                <a:latin typeface="+mn-lt"/>
              </a:rPr>
              <a:t>Explain the strategic value and impact of job analysis to an organization</a:t>
            </a:r>
          </a:p>
          <a:p>
            <a:pPr marL="457200" indent="-342900">
              <a:buClr>
                <a:schemeClr val="tx1"/>
              </a:buClr>
              <a:buSzPct val="100000"/>
              <a:buFont typeface="Arial" panose="020B0604020202020204" pitchFamily="34" charset="0"/>
              <a:buChar char="•"/>
            </a:pPr>
            <a:r>
              <a:rPr lang="en-CA" dirty="0">
                <a:latin typeface="+mn-lt"/>
              </a:rPr>
              <a:t>Describe uses of job analysis information for HRM</a:t>
            </a:r>
          </a:p>
          <a:p>
            <a:pPr marL="457200" indent="-342900">
              <a:buClr>
                <a:schemeClr val="tx1"/>
              </a:buClr>
              <a:buSzPct val="100000"/>
              <a:buFont typeface="Arial" panose="020B0604020202020204" pitchFamily="34" charset="0"/>
              <a:buChar char="•"/>
            </a:pPr>
            <a:r>
              <a:rPr lang="en-CA" dirty="0">
                <a:latin typeface="+mn-lt"/>
              </a:rPr>
              <a:t>Explain the categories of task-based and skill-based analysis</a:t>
            </a:r>
          </a:p>
          <a:p>
            <a:pPr marL="457200" indent="-342900">
              <a:buClr>
                <a:schemeClr val="tx1"/>
              </a:buClr>
              <a:buSzPct val="100000"/>
              <a:buFont typeface="Arial" panose="020B0604020202020204" pitchFamily="34" charset="0"/>
              <a:buChar char="•"/>
            </a:pPr>
            <a:r>
              <a:rPr lang="en-CA" dirty="0">
                <a:latin typeface="+mn-lt"/>
              </a:rPr>
              <a:t>Describe the content of job descriptions and job specifications</a:t>
            </a:r>
          </a:p>
          <a:p>
            <a:pPr marL="457200" indent="-342900">
              <a:buClr>
                <a:schemeClr val="tx1"/>
              </a:buClr>
              <a:buSzPct val="100000"/>
              <a:buFont typeface="Arial" panose="020B0604020202020204" pitchFamily="34" charset="0"/>
              <a:buChar char="•"/>
            </a:pPr>
            <a:r>
              <a:rPr lang="en-CA" dirty="0">
                <a:latin typeface="+mn-lt"/>
              </a:rPr>
              <a:t>Discuss examples of various factors considered in job design</a:t>
            </a:r>
          </a:p>
        </p:txBody>
      </p:sp>
    </p:spTree>
    <p:extLst>
      <p:ext uri="{BB962C8B-B14F-4D97-AF65-F5344CB8AC3E}">
        <p14:creationId xmlns:p14="http://schemas.microsoft.com/office/powerpoint/2010/main" val="2884283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rPr>
              <a:t>End Chapter Review</a:t>
            </a: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1" y="1420483"/>
            <a:ext cx="7735020" cy="34045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50000"/>
              <a:buFont typeface="Arial" panose="020B0604020202020204" pitchFamily="34" charset="0"/>
              <a:buChar char="•"/>
            </a:pPr>
            <a:r>
              <a:rPr lang="en-CA" sz="1800" dirty="0"/>
              <a:t>What is job analysis and why is it important for HR managers?</a:t>
            </a:r>
          </a:p>
          <a:p>
            <a:pPr marL="342900" indent="-342900">
              <a:buSzPct val="150000"/>
              <a:buFont typeface="Arial" panose="020B0604020202020204" pitchFamily="34" charset="0"/>
              <a:buChar char="•"/>
            </a:pPr>
            <a:r>
              <a:rPr lang="en-CA" sz="1800" dirty="0"/>
              <a:t>How can job design impact employee satisfaction and productivity?</a:t>
            </a:r>
          </a:p>
          <a:p>
            <a:pPr marL="342900" indent="-342900">
              <a:buSzPct val="150000"/>
              <a:buFont typeface="Arial" panose="020B0604020202020204" pitchFamily="34" charset="0"/>
              <a:buChar char="•"/>
            </a:pPr>
            <a:r>
              <a:rPr lang="en-CA" sz="1800" dirty="0"/>
              <a:t>What is the job characteristics model and how does it aim to design motivating jobs?</a:t>
            </a:r>
          </a:p>
          <a:p>
            <a:pPr marL="342900" indent="-342900">
              <a:buSzPct val="150000"/>
              <a:buFont typeface="Arial" panose="020B0604020202020204" pitchFamily="34" charset="0"/>
              <a:buChar char="•"/>
            </a:pPr>
            <a:r>
              <a:rPr lang="en-CA" sz="1800" dirty="0"/>
              <a:t>In what ways can the evolution of jobs, including the rise of AI, impact HR processes and job design?</a:t>
            </a:r>
          </a:p>
        </p:txBody>
      </p:sp>
    </p:spTree>
    <p:extLst>
      <p:ext uri="{BB962C8B-B14F-4D97-AF65-F5344CB8AC3E}">
        <p14:creationId xmlns:p14="http://schemas.microsoft.com/office/powerpoint/2010/main" val="111532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Clr>
                <a:schemeClr val="tx1"/>
              </a:buClr>
              <a:buSzPct val="100000"/>
              <a:buFont typeface="+mj-lt"/>
              <a:buAutoNum type="arabicPeriod"/>
            </a:pPr>
            <a:r>
              <a:rPr lang="en-CA" sz="2000" dirty="0">
                <a:latin typeface="+mn-lt"/>
              </a:rPr>
              <a:t>Explain the strategic value and impact of job analysis to an organization</a:t>
            </a:r>
          </a:p>
          <a:p>
            <a:pPr marL="571500" indent="-457200">
              <a:buClr>
                <a:schemeClr val="tx1"/>
              </a:buClr>
              <a:buSzPct val="100000"/>
              <a:buFont typeface="+mj-lt"/>
              <a:buAutoNum type="arabicPeriod"/>
            </a:pPr>
            <a:r>
              <a:rPr lang="en-CA" sz="2000" dirty="0">
                <a:latin typeface="+mn-lt"/>
              </a:rPr>
              <a:t>Describe uses of job analysis information for HRM</a:t>
            </a:r>
          </a:p>
          <a:p>
            <a:pPr marL="571500" indent="-457200">
              <a:buClr>
                <a:schemeClr val="tx1"/>
              </a:buClr>
              <a:buSzPct val="100000"/>
              <a:buFont typeface="+mj-lt"/>
              <a:buAutoNum type="arabicPeriod"/>
            </a:pPr>
            <a:r>
              <a:rPr lang="en-CA" sz="2000" dirty="0">
                <a:latin typeface="+mn-lt"/>
              </a:rPr>
              <a:t>Explain the categories of task-based and skill-based analysis</a:t>
            </a:r>
          </a:p>
          <a:p>
            <a:pPr marL="571500" indent="-457200">
              <a:buClr>
                <a:schemeClr val="tx1"/>
              </a:buClr>
              <a:buSzPct val="100000"/>
              <a:buFont typeface="+mj-lt"/>
              <a:buAutoNum type="arabicPeriod"/>
            </a:pPr>
            <a:r>
              <a:rPr lang="en-CA" sz="2000" dirty="0">
                <a:latin typeface="+mn-lt"/>
              </a:rPr>
              <a:t>Describe the content of job descriptions and job specifications</a:t>
            </a:r>
          </a:p>
          <a:p>
            <a:pPr marL="571500" indent="-457200">
              <a:buClr>
                <a:schemeClr val="tx1"/>
              </a:buClr>
              <a:buSzPct val="100000"/>
              <a:buFont typeface="+mj-lt"/>
              <a:buAutoNum type="arabicPeriod"/>
            </a:pPr>
            <a:r>
              <a:rPr lang="en-CA" sz="2000" dirty="0">
                <a:latin typeface="+mn-lt"/>
              </a:rPr>
              <a:t>Discuss examples of various factors considered in job design</a:t>
            </a:r>
          </a:p>
        </p:txBody>
      </p:sp>
    </p:spTree>
    <p:extLst>
      <p:ext uri="{BB962C8B-B14F-4D97-AF65-F5344CB8AC3E}">
        <p14:creationId xmlns:p14="http://schemas.microsoft.com/office/powerpoint/2010/main" val="236802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4.1 Strategy and Job Analysis</a:t>
            </a:r>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229875"/>
            <a:ext cx="8709752" cy="3450279"/>
          </a:xfrm>
        </p:spPr>
        <p:txBody>
          <a:bodyPr>
            <a:noAutofit/>
          </a:bodyPr>
          <a:lstStyle/>
          <a:p>
            <a:pPr marL="457200" indent="-342900">
              <a:buClr>
                <a:schemeClr val="tx1"/>
              </a:buClr>
              <a:buSzPct val="100000"/>
              <a:buFont typeface="Arial" panose="020B0604020202020204" pitchFamily="34" charset="0"/>
              <a:buChar char="•"/>
            </a:pPr>
            <a:r>
              <a:rPr lang="en-CA" dirty="0">
                <a:latin typeface="Arial" panose="020B0604020202020204" pitchFamily="34" charset="0"/>
                <a:cs typeface="Arial" panose="020B0604020202020204" pitchFamily="34" charset="0"/>
              </a:rPr>
              <a:t>A </a:t>
            </a:r>
            <a:r>
              <a:rPr lang="en-CA" b="1" dirty="0">
                <a:latin typeface="Arial" panose="020B0604020202020204" pitchFamily="34" charset="0"/>
                <a:cs typeface="Arial" panose="020B0604020202020204" pitchFamily="34" charset="0"/>
              </a:rPr>
              <a:t>job</a:t>
            </a:r>
            <a:r>
              <a:rPr lang="en-CA" dirty="0">
                <a:latin typeface="Arial" panose="020B0604020202020204" pitchFamily="34" charset="0"/>
                <a:cs typeface="Arial" panose="020B0604020202020204" pitchFamily="34" charset="0"/>
              </a:rPr>
              <a:t> is a position that involves completing a task or work.</a:t>
            </a:r>
          </a:p>
          <a:p>
            <a:pPr marL="803275" lvl="1" indent="-342900">
              <a:buClr>
                <a:schemeClr val="tx1"/>
              </a:buClr>
              <a:buSzPct val="100000"/>
              <a:buFont typeface="Arial" panose="020B0604020202020204" pitchFamily="34" charset="0"/>
              <a:buChar char="•"/>
            </a:pPr>
            <a:r>
              <a:rPr lang="en-CA" sz="1800" dirty="0">
                <a:latin typeface="Arial" panose="020B0604020202020204" pitchFamily="34" charset="0"/>
                <a:cs typeface="Arial" panose="020B0604020202020204" pitchFamily="34" charset="0"/>
              </a:rPr>
              <a:t>Tasks in a job are typically related or similar in nature.</a:t>
            </a:r>
          </a:p>
          <a:p>
            <a:pPr marL="803275" lvl="1" indent="-342900">
              <a:buClr>
                <a:schemeClr val="tx1"/>
              </a:buClr>
              <a:buSzPct val="100000"/>
              <a:buFont typeface="Arial" panose="020B0604020202020204" pitchFamily="34" charset="0"/>
              <a:buChar char="•"/>
            </a:pPr>
            <a:r>
              <a:rPr lang="en-CA" sz="1800" dirty="0">
                <a:latin typeface="Arial" panose="020B0604020202020204" pitchFamily="34" charset="0"/>
                <a:cs typeface="Arial" panose="020B0604020202020204" pitchFamily="34" charset="0"/>
              </a:rPr>
              <a:t>Each job requires its own set of skills, knowledge, and experiences.</a:t>
            </a:r>
          </a:p>
          <a:p>
            <a:pPr marL="803275" lvl="1" indent="-342900">
              <a:buClr>
                <a:schemeClr val="tx1"/>
              </a:buClr>
              <a:buSzPct val="100000"/>
              <a:buFont typeface="Arial" panose="020B0604020202020204" pitchFamily="34" charset="0"/>
              <a:buChar char="•"/>
            </a:pPr>
            <a:r>
              <a:rPr lang="en-CA" sz="1800" dirty="0">
                <a:latin typeface="Arial" panose="020B0604020202020204" pitchFamily="34" charset="0"/>
                <a:cs typeface="Arial" panose="020B0604020202020204" pitchFamily="34" charset="0"/>
              </a:rPr>
              <a:t>Companies may have similar jobs that many people complete.</a:t>
            </a:r>
          </a:p>
          <a:p>
            <a:pPr marL="0" indent="-430213">
              <a:buClr>
                <a:schemeClr val="tx1"/>
              </a:buClr>
              <a:buSzPct val="100000"/>
            </a:pPr>
            <a:endParaRPr lang="en-CA" dirty="0">
              <a:latin typeface="Arial" panose="020B0604020202020204" pitchFamily="34" charset="0"/>
              <a:cs typeface="Arial" panose="020B0604020202020204" pitchFamily="34" charset="0"/>
            </a:endParaRPr>
          </a:p>
          <a:p>
            <a:pPr marL="457200" indent="-342900">
              <a:buClr>
                <a:schemeClr val="tx1"/>
              </a:buClr>
              <a:buSzPct val="100000"/>
              <a:buFont typeface="Arial" panose="020B0604020202020204" pitchFamily="34" charset="0"/>
              <a:buChar char="•"/>
            </a:pPr>
            <a:r>
              <a:rPr lang="en-CA" dirty="0">
                <a:latin typeface="Arial" panose="020B0604020202020204" pitchFamily="34" charset="0"/>
                <a:cs typeface="Arial" panose="020B0604020202020204" pitchFamily="34" charset="0"/>
              </a:rPr>
              <a:t>A </a:t>
            </a:r>
            <a:r>
              <a:rPr lang="en-CA" b="1" dirty="0">
                <a:latin typeface="Arial" panose="020B0604020202020204" pitchFamily="34" charset="0"/>
                <a:cs typeface="Arial" panose="020B0604020202020204" pitchFamily="34" charset="0"/>
              </a:rPr>
              <a:t>position</a:t>
            </a:r>
            <a:r>
              <a:rPr lang="en-CA" dirty="0">
                <a:latin typeface="Arial" panose="020B0604020202020204" pitchFamily="34" charset="0"/>
                <a:cs typeface="Arial" panose="020B0604020202020204" pitchFamily="34" charset="0"/>
              </a:rPr>
              <a:t> is a role that involves a specific set of responsibilities assigned to one person.</a:t>
            </a:r>
          </a:p>
          <a:p>
            <a:pPr marL="803275" lvl="1" indent="-342900">
              <a:buClr>
                <a:schemeClr val="tx1"/>
              </a:buClr>
              <a:buSzPct val="100000"/>
              <a:buFont typeface="Arial" panose="020B0604020202020204" pitchFamily="34" charset="0"/>
              <a:buChar char="•"/>
            </a:pPr>
            <a:r>
              <a:rPr lang="en-CA" sz="1800" dirty="0">
                <a:latin typeface="Arial" panose="020B0604020202020204" pitchFamily="34" charset="0"/>
                <a:cs typeface="Arial" panose="020B0604020202020204" pitchFamily="34" charset="0"/>
              </a:rPr>
              <a:t>Each person in a position has specific duties to fulfill.</a:t>
            </a:r>
          </a:p>
          <a:p>
            <a:pPr marL="803275" lvl="1" indent="-342900">
              <a:buClr>
                <a:schemeClr val="tx1"/>
              </a:buClr>
              <a:buSzPct val="100000"/>
              <a:buFont typeface="Arial" panose="020B0604020202020204" pitchFamily="34" charset="0"/>
              <a:buChar char="•"/>
            </a:pPr>
            <a:r>
              <a:rPr lang="en-CA" sz="1800" dirty="0">
                <a:latin typeface="Arial" panose="020B0604020202020204" pitchFamily="34" charset="0"/>
                <a:cs typeface="Arial" panose="020B0604020202020204" pitchFamily="34" charset="0"/>
              </a:rPr>
              <a:t>Similar positions may be grouped together, forming a job family.</a:t>
            </a:r>
          </a:p>
        </p:txBody>
      </p:sp>
    </p:spTree>
    <p:extLst>
      <p:ext uri="{BB962C8B-B14F-4D97-AF65-F5344CB8AC3E}">
        <p14:creationId xmlns:p14="http://schemas.microsoft.com/office/powerpoint/2010/main" val="330897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4.1 Strategic Impact of Job Analysis</a:t>
            </a:r>
          </a:p>
        </p:txBody>
      </p:sp>
      <p:graphicFrame>
        <p:nvGraphicFramePr>
          <p:cNvPr id="7" name="Diagram 6" descr="Fundamental Freedsoms&#10;-Freedom of conscience and religion&#10;-Freedom of thought, belief, expression and -opinion&#10;-Freedom of peaceful assembly&#10;-Freedom of association&#10;">
            <a:extLst>
              <a:ext uri="{FF2B5EF4-FFF2-40B4-BE49-F238E27FC236}">
                <a16:creationId xmlns:a16="http://schemas.microsoft.com/office/drawing/2014/main" id="{64CB2E25-BC89-51DF-F51D-676314A5A802}"/>
              </a:ext>
            </a:extLst>
          </p:cNvPr>
          <p:cNvGraphicFramePr/>
          <p:nvPr>
            <p:extLst>
              <p:ext uri="{D42A27DB-BD31-4B8C-83A1-F6EECF244321}">
                <p14:modId xmlns:p14="http://schemas.microsoft.com/office/powerpoint/2010/main" val="2638854203"/>
              </p:ext>
            </p:extLst>
          </p:nvPr>
        </p:nvGraphicFramePr>
        <p:xfrm>
          <a:off x="240937" y="2597253"/>
          <a:ext cx="8662127" cy="1821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F985FFF-4380-F816-20E5-A79A752CFA1F}"/>
              </a:ext>
            </a:extLst>
          </p:cNvPr>
          <p:cNvSpPr txBox="1"/>
          <p:nvPr/>
        </p:nvSpPr>
        <p:spPr>
          <a:xfrm>
            <a:off x="269999" y="1184695"/>
            <a:ext cx="8574951" cy="923330"/>
          </a:xfrm>
          <a:prstGeom prst="rect">
            <a:avLst/>
          </a:prstGeom>
          <a:noFill/>
        </p:spPr>
        <p:txBody>
          <a:bodyPr wrap="square" rtlCol="0">
            <a:spAutoFit/>
          </a:bodyPr>
          <a:lstStyle/>
          <a:p>
            <a:r>
              <a:rPr lang="en-CA" sz="1800" dirty="0"/>
              <a:t>Job analysis is a vital tool for HR managers to make informed decisions on employee hiring, motivation, and compensation, ultimately distinguishing innovative and progressive companies from their competitors.</a:t>
            </a:r>
          </a:p>
        </p:txBody>
      </p:sp>
    </p:spTree>
    <p:extLst>
      <p:ext uri="{BB962C8B-B14F-4D97-AF65-F5344CB8AC3E}">
        <p14:creationId xmlns:p14="http://schemas.microsoft.com/office/powerpoint/2010/main" val="150632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4.2 Job Analysis</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229875"/>
            <a:ext cx="8478900" cy="3450279"/>
          </a:xfrm>
        </p:spPr>
        <p:txBody>
          <a:bodyPr>
            <a:noAutofit/>
          </a:bodyPr>
          <a:lstStyle/>
          <a:p>
            <a:pPr marL="457200" indent="-342900">
              <a:lnSpc>
                <a:spcPct val="100000"/>
              </a:lnSpc>
              <a:buClr>
                <a:schemeClr val="tx1"/>
              </a:buClr>
              <a:buFont typeface="Arial" panose="020B0604020202020204" pitchFamily="34" charset="0"/>
              <a:buChar char="•"/>
            </a:pPr>
            <a:r>
              <a:rPr lang="en-CA" b="1" dirty="0">
                <a:latin typeface="+mn-lt"/>
              </a:rPr>
              <a:t>Job Analysis</a:t>
            </a:r>
            <a:r>
              <a:rPr lang="en-CA" dirty="0">
                <a:latin typeface="+mn-lt"/>
              </a:rPr>
              <a:t> is a systematic process used to identify and determine, in detail, the particular job duties and requirements and the relative importance of these duties for a given job</a:t>
            </a:r>
          </a:p>
          <a:p>
            <a:pPr>
              <a:lnSpc>
                <a:spcPct val="100000"/>
              </a:lnSpc>
              <a:buClr>
                <a:schemeClr val="tx1"/>
              </a:buClr>
            </a:pPr>
            <a:endParaRPr lang="en-US" dirty="0">
              <a:latin typeface="+mn-lt"/>
            </a:endParaRPr>
          </a:p>
          <a:p>
            <a:pPr marL="457200" indent="-342900">
              <a:lnSpc>
                <a:spcPct val="100000"/>
              </a:lnSpc>
              <a:buClr>
                <a:schemeClr val="tx1"/>
              </a:buClr>
              <a:buFont typeface="Arial" panose="020B0604020202020204" pitchFamily="34" charset="0"/>
              <a:buChar char="•"/>
            </a:pPr>
            <a:r>
              <a:rPr lang="en-US" dirty="0">
                <a:latin typeface="+mn-lt"/>
              </a:rPr>
              <a:t>Job analysis aims to answer the following questions:</a:t>
            </a:r>
          </a:p>
          <a:p>
            <a:pPr lvl="1">
              <a:lnSpc>
                <a:spcPct val="100000"/>
              </a:lnSpc>
              <a:spcBef>
                <a:spcPts val="0"/>
              </a:spcBef>
              <a:buClr>
                <a:schemeClr val="tx1"/>
              </a:buClr>
            </a:pPr>
            <a:r>
              <a:rPr lang="en-US" sz="1800" dirty="0">
                <a:latin typeface="+mn-lt"/>
              </a:rPr>
              <a:t>The specific elements of the job</a:t>
            </a:r>
          </a:p>
          <a:p>
            <a:pPr lvl="1">
              <a:lnSpc>
                <a:spcPct val="100000"/>
              </a:lnSpc>
              <a:spcBef>
                <a:spcPts val="0"/>
              </a:spcBef>
              <a:buClr>
                <a:schemeClr val="tx1"/>
              </a:buClr>
            </a:pPr>
            <a:r>
              <a:rPr lang="en-US" sz="1800" dirty="0">
                <a:latin typeface="+mn-lt"/>
              </a:rPr>
              <a:t>Physical and mental activities</a:t>
            </a:r>
          </a:p>
          <a:p>
            <a:pPr lvl="1">
              <a:lnSpc>
                <a:spcPct val="100000"/>
              </a:lnSpc>
              <a:spcBef>
                <a:spcPts val="0"/>
              </a:spcBef>
              <a:buClr>
                <a:schemeClr val="tx1"/>
              </a:buClr>
            </a:pPr>
            <a:r>
              <a:rPr lang="en-US" sz="1800" dirty="0">
                <a:latin typeface="+mn-lt"/>
              </a:rPr>
              <a:t>When is the job performed</a:t>
            </a:r>
          </a:p>
          <a:p>
            <a:pPr lvl="1">
              <a:lnSpc>
                <a:spcPct val="100000"/>
              </a:lnSpc>
              <a:spcBef>
                <a:spcPts val="0"/>
              </a:spcBef>
              <a:buClr>
                <a:schemeClr val="tx1"/>
              </a:buClr>
            </a:pPr>
            <a:r>
              <a:rPr lang="en-US" sz="1800" dirty="0">
                <a:latin typeface="+mn-lt"/>
              </a:rPr>
              <a:t>How is the job performed </a:t>
            </a:r>
          </a:p>
          <a:p>
            <a:pPr lvl="1">
              <a:lnSpc>
                <a:spcPct val="100000"/>
              </a:lnSpc>
              <a:spcBef>
                <a:spcPts val="0"/>
              </a:spcBef>
              <a:buClr>
                <a:schemeClr val="tx1"/>
              </a:buClr>
            </a:pPr>
            <a:r>
              <a:rPr lang="en-US" sz="1800" dirty="0">
                <a:latin typeface="+mn-lt"/>
              </a:rPr>
              <a:t>Under what conditions</a:t>
            </a:r>
          </a:p>
        </p:txBody>
      </p:sp>
    </p:spTree>
    <p:extLst>
      <p:ext uri="{BB962C8B-B14F-4D97-AF65-F5344CB8AC3E}">
        <p14:creationId xmlns:p14="http://schemas.microsoft.com/office/powerpoint/2010/main" val="307888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4.2 Job Analysis Competencies</a:t>
            </a:r>
            <a:br>
              <a:rPr lang="en-CA" b="1" dirty="0"/>
            </a:br>
            <a:endParaRPr lang="en-CA" b="1" dirty="0"/>
          </a:p>
        </p:txBody>
      </p:sp>
      <p:graphicFrame>
        <p:nvGraphicFramePr>
          <p:cNvPr id="4" name="Diagrama 3" descr="Job Analysis Competencies: &#10;- Conduct a job analysis using an objective methodology that is appropriate for the purpose for which the job analysis is conducted.&#10;- Implement job enrichment, job enlargement, and job re-design initiatives when deemed appropriate.">
            <a:extLst>
              <a:ext uri="{FF2B5EF4-FFF2-40B4-BE49-F238E27FC236}">
                <a16:creationId xmlns:a16="http://schemas.microsoft.com/office/drawing/2014/main" id="{DFAC0E9E-039C-2FF6-CC1C-E25146D8B7AA}"/>
              </a:ext>
            </a:extLst>
          </p:cNvPr>
          <p:cNvGraphicFramePr/>
          <p:nvPr>
            <p:extLst>
              <p:ext uri="{D42A27DB-BD31-4B8C-83A1-F6EECF244321}">
                <p14:modId xmlns:p14="http://schemas.microsoft.com/office/powerpoint/2010/main" val="3325435044"/>
              </p:ext>
            </p:extLst>
          </p:nvPr>
        </p:nvGraphicFramePr>
        <p:xfrm>
          <a:off x="311700" y="962527"/>
          <a:ext cx="8478900" cy="3717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060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4.2 Information Needed: Task- &amp; Competency-based Analysis</a:t>
            </a:r>
          </a:p>
        </p:txBody>
      </p:sp>
      <p:sp>
        <p:nvSpPr>
          <p:cNvPr id="3" name="Text Placeholder 2">
            <a:extLst>
              <a:ext uri="{FF2B5EF4-FFF2-40B4-BE49-F238E27FC236}">
                <a16:creationId xmlns:a16="http://schemas.microsoft.com/office/drawing/2014/main" id="{5647C024-0312-EB46-CB1F-7B240C16AF37}"/>
              </a:ext>
            </a:extLst>
          </p:cNvPr>
          <p:cNvSpPr>
            <a:spLocks noGrp="1"/>
          </p:cNvSpPr>
          <p:nvPr>
            <p:ph type="body" idx="1"/>
          </p:nvPr>
        </p:nvSpPr>
        <p:spPr>
          <a:xfrm>
            <a:off x="311700" y="1229875"/>
            <a:ext cx="8520600" cy="3450279"/>
          </a:xfrm>
        </p:spPr>
        <p:txBody>
          <a:bodyPr>
            <a:noAutofit/>
          </a:bodyPr>
          <a:lstStyle/>
          <a:p>
            <a:pPr>
              <a:lnSpc>
                <a:spcPct val="100000"/>
              </a:lnSpc>
              <a:buClr>
                <a:schemeClr val="tx1"/>
              </a:buClr>
            </a:pPr>
            <a:r>
              <a:rPr lang="en-US" b="1" dirty="0"/>
              <a:t>Task-based Analysis:</a:t>
            </a:r>
          </a:p>
          <a:p>
            <a:pPr marL="457200" indent="-342900">
              <a:buClr>
                <a:schemeClr val="tx1"/>
              </a:buClr>
              <a:buSzPct val="100000"/>
              <a:buFont typeface="Arial" panose="020B0604020202020204" pitchFamily="34" charset="0"/>
              <a:buChar char="•"/>
            </a:pPr>
            <a:r>
              <a:rPr lang="en-CA" dirty="0"/>
              <a:t>Most common: uses task statements to identify job elements.</a:t>
            </a:r>
          </a:p>
          <a:p>
            <a:pPr marL="457200" indent="-342900">
              <a:buClr>
                <a:schemeClr val="tx1"/>
              </a:buClr>
              <a:buSzPct val="100000"/>
              <a:buFont typeface="Arial" panose="020B0604020202020204" pitchFamily="34" charset="0"/>
              <a:buChar char="•"/>
            </a:pPr>
            <a:r>
              <a:rPr lang="en-CA" dirty="0"/>
              <a:t>Answers 4 questions: action, object, expected output, and tools/processes.</a:t>
            </a:r>
          </a:p>
          <a:p>
            <a:pPr marL="457200" indent="-342900">
              <a:buClr>
                <a:schemeClr val="tx1"/>
              </a:buClr>
              <a:buSzPct val="100000"/>
              <a:buFont typeface="Arial" panose="020B0604020202020204" pitchFamily="34" charset="0"/>
              <a:buChar char="•"/>
            </a:pPr>
            <a:r>
              <a:rPr lang="en-CA" dirty="0"/>
              <a:t>Clear terms, start with a verb, and avoid abbreviations in task statements.</a:t>
            </a:r>
          </a:p>
          <a:p>
            <a:pPr>
              <a:lnSpc>
                <a:spcPct val="100000"/>
              </a:lnSpc>
              <a:buClr>
                <a:schemeClr val="tx1"/>
              </a:buClr>
            </a:pPr>
            <a:endParaRPr lang="en-US" b="1" dirty="0"/>
          </a:p>
          <a:p>
            <a:pPr>
              <a:lnSpc>
                <a:spcPct val="100000"/>
              </a:lnSpc>
              <a:buClr>
                <a:schemeClr val="tx1"/>
              </a:buClr>
            </a:pPr>
            <a:r>
              <a:rPr lang="en-US" b="1" dirty="0"/>
              <a:t>Competency-based Analysis:</a:t>
            </a:r>
          </a:p>
          <a:p>
            <a:pPr marL="400050" indent="-285750">
              <a:buClr>
                <a:schemeClr val="tx1"/>
              </a:buClr>
              <a:buFont typeface="Arial" panose="020B0604020202020204" pitchFamily="34" charset="0"/>
              <a:buChar char="•"/>
            </a:pPr>
            <a:r>
              <a:rPr lang="en-CA" dirty="0"/>
              <a:t>Focuses on specific knowledge and abilities for high-level positions.</a:t>
            </a:r>
          </a:p>
          <a:p>
            <a:pPr marL="400050" indent="-285750">
              <a:buClr>
                <a:schemeClr val="tx1"/>
              </a:buClr>
              <a:buFont typeface="Arial" panose="020B0604020202020204" pitchFamily="34" charset="0"/>
              <a:buChar char="•"/>
            </a:pPr>
            <a:r>
              <a:rPr lang="en-CA" dirty="0"/>
              <a:t>Sources of data for job analysis include human and non-human sources.</a:t>
            </a:r>
          </a:p>
          <a:p>
            <a:pPr marL="400050" indent="-285750">
              <a:buClr>
                <a:schemeClr val="tx1"/>
              </a:buClr>
              <a:buFont typeface="Arial" panose="020B0604020202020204" pitchFamily="34" charset="0"/>
              <a:buChar char="•"/>
            </a:pPr>
            <a:r>
              <a:rPr lang="en-CA" dirty="0"/>
              <a:t>Possible non-human sources include job analysis reports, job descriptions, and equipment records.</a:t>
            </a:r>
          </a:p>
          <a:p>
            <a:pPr marL="400050" indent="-285750">
              <a:buClr>
                <a:schemeClr val="tx1"/>
              </a:buClr>
              <a:buFont typeface="Arial" panose="020B0604020202020204" pitchFamily="34" charset="0"/>
              <a:buChar char="•"/>
            </a:pPr>
            <a:r>
              <a:rPr lang="en-CA" dirty="0"/>
              <a:t>Possible human sources include job incumbents, supervisors, and job experts.</a:t>
            </a:r>
          </a:p>
          <a:p>
            <a:pPr>
              <a:lnSpc>
                <a:spcPct val="100000"/>
              </a:lnSpc>
              <a:buClr>
                <a:schemeClr val="tx1"/>
              </a:buClr>
            </a:pPr>
            <a:endParaRPr lang="en-US" b="1" dirty="0"/>
          </a:p>
          <a:p>
            <a:pPr>
              <a:lnSpc>
                <a:spcPct val="100000"/>
              </a:lnSpc>
              <a:buClr>
                <a:schemeClr val="tx1"/>
              </a:buClr>
            </a:pPr>
            <a:endParaRPr lang="en-US" b="1" dirty="0"/>
          </a:p>
        </p:txBody>
      </p:sp>
    </p:spTree>
    <p:extLst>
      <p:ext uri="{BB962C8B-B14F-4D97-AF65-F5344CB8AC3E}">
        <p14:creationId xmlns:p14="http://schemas.microsoft.com/office/powerpoint/2010/main" val="162202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B921-1923-4F33-B9DE-31137050C58A}"/>
              </a:ext>
            </a:extLst>
          </p:cNvPr>
          <p:cNvSpPr>
            <a:spLocks noGrp="1"/>
          </p:cNvSpPr>
          <p:nvPr>
            <p:ph type="title"/>
          </p:nvPr>
        </p:nvSpPr>
        <p:spPr/>
        <p:txBody>
          <a:bodyPr>
            <a:normAutofit fontScale="90000"/>
          </a:bodyPr>
          <a:lstStyle/>
          <a:p>
            <a:r>
              <a:rPr lang="en-CA" dirty="0"/>
              <a:t>4.2 Sources of Data </a:t>
            </a:r>
          </a:p>
        </p:txBody>
      </p:sp>
      <p:sp>
        <p:nvSpPr>
          <p:cNvPr id="12" name="TextBox 11">
            <a:extLst>
              <a:ext uri="{FF2B5EF4-FFF2-40B4-BE49-F238E27FC236}">
                <a16:creationId xmlns:a16="http://schemas.microsoft.com/office/drawing/2014/main" id="{00F4033C-CB2A-428D-B08C-22B93FA516E6}"/>
              </a:ext>
            </a:extLst>
          </p:cNvPr>
          <p:cNvSpPr txBox="1"/>
          <p:nvPr/>
        </p:nvSpPr>
        <p:spPr>
          <a:xfrm>
            <a:off x="1143000" y="1388533"/>
            <a:ext cx="2709333" cy="369332"/>
          </a:xfrm>
          <a:prstGeom prst="rect">
            <a:avLst/>
          </a:prstGeom>
          <a:noFill/>
        </p:spPr>
        <p:txBody>
          <a:bodyPr wrap="square" rtlCol="0">
            <a:spAutoFit/>
          </a:bodyPr>
          <a:lstStyle/>
          <a:p>
            <a:pPr algn="ctr"/>
            <a:r>
              <a:rPr lang="en-CA" sz="1800" b="1" dirty="0"/>
              <a:t>Non- Human Sources</a:t>
            </a:r>
          </a:p>
        </p:txBody>
      </p:sp>
      <p:pic>
        <p:nvPicPr>
          <p:cNvPr id="5" name="Picture 4">
            <a:extLst>
              <a:ext uri="{FF2B5EF4-FFF2-40B4-BE49-F238E27FC236}">
                <a16:creationId xmlns:a16="http://schemas.microsoft.com/office/drawing/2014/main" id="{A9BEFA3E-D435-4F75-8723-BDC859D1BAD5}"/>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1598" y="2048934"/>
            <a:ext cx="3386004" cy="1905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95176049-14EE-4192-B473-CC39423EAB8C}"/>
              </a:ext>
              <a:ext uri="{C183D7F6-B498-43B3-948B-1728B52AA6E4}">
                <adec:decorative xmlns:adec="http://schemas.microsoft.com/office/drawing/2017/decorative" val="1"/>
              </a:ext>
            </a:extLst>
          </p:cNvPr>
          <p:cNvSpPr txBox="1"/>
          <p:nvPr/>
        </p:nvSpPr>
        <p:spPr>
          <a:xfrm>
            <a:off x="1430867" y="4328831"/>
            <a:ext cx="2421466" cy="369332"/>
          </a:xfrm>
          <a:prstGeom prst="rect">
            <a:avLst/>
          </a:prstGeom>
          <a:noFill/>
        </p:spPr>
        <p:txBody>
          <a:bodyPr wrap="square" rtlCol="0">
            <a:spAutoFit/>
          </a:bodyPr>
          <a:lstStyle/>
          <a:p>
            <a:r>
              <a:rPr lang="en-CA" sz="900" dirty="0">
                <a:hlinkClick r:id="rId5"/>
              </a:rPr>
              <a:t>Photo</a:t>
            </a:r>
            <a:r>
              <a:rPr lang="en-CA" sz="900" dirty="0"/>
              <a:t> by </a:t>
            </a:r>
            <a:r>
              <a:rPr lang="en-CA" sz="900" b="1" dirty="0" err="1">
                <a:hlinkClick r:id="rId6"/>
              </a:rPr>
              <a:t>fas</a:t>
            </a:r>
            <a:r>
              <a:rPr lang="en-CA" sz="900" b="1" dirty="0"/>
              <a:t> </a:t>
            </a:r>
            <a:r>
              <a:rPr lang="en-CA" sz="900" b="1" dirty="0" err="1">
                <a:hlinkClick r:id="rId7"/>
              </a:rPr>
              <a:t>Pixabay</a:t>
            </a:r>
            <a:r>
              <a:rPr lang="en-CA" sz="900" b="1" dirty="0">
                <a:hlinkClick r:id="rId7"/>
              </a:rPr>
              <a:t> License</a:t>
            </a:r>
            <a:endParaRPr lang="en-CA" sz="900" b="1" dirty="0">
              <a:hlinkClick r:id="rId8"/>
            </a:endParaRPr>
          </a:p>
          <a:p>
            <a:endParaRPr lang="en-CA" sz="900" dirty="0"/>
          </a:p>
        </p:txBody>
      </p:sp>
      <p:sp>
        <p:nvSpPr>
          <p:cNvPr id="13" name="TextBox 12">
            <a:extLst>
              <a:ext uri="{FF2B5EF4-FFF2-40B4-BE49-F238E27FC236}">
                <a16:creationId xmlns:a16="http://schemas.microsoft.com/office/drawing/2014/main" id="{28C85E32-49B2-4BA4-BFAD-751C22C69F11}"/>
              </a:ext>
            </a:extLst>
          </p:cNvPr>
          <p:cNvSpPr txBox="1"/>
          <p:nvPr/>
        </p:nvSpPr>
        <p:spPr>
          <a:xfrm>
            <a:off x="5139267" y="1375967"/>
            <a:ext cx="2709333" cy="369332"/>
          </a:xfrm>
          <a:prstGeom prst="rect">
            <a:avLst/>
          </a:prstGeom>
          <a:noFill/>
        </p:spPr>
        <p:txBody>
          <a:bodyPr wrap="square" rtlCol="0">
            <a:spAutoFit/>
          </a:bodyPr>
          <a:lstStyle/>
          <a:p>
            <a:pPr algn="ctr"/>
            <a:r>
              <a:rPr lang="en-CA" sz="1800" b="1" dirty="0"/>
              <a:t>Human Sources</a:t>
            </a:r>
          </a:p>
        </p:txBody>
      </p:sp>
      <p:pic>
        <p:nvPicPr>
          <p:cNvPr id="9" name="Picture 8">
            <a:extLst>
              <a:ext uri="{FF2B5EF4-FFF2-40B4-BE49-F238E27FC236}">
                <a16:creationId xmlns:a16="http://schemas.microsoft.com/office/drawing/2014/main" id="{3A7A9726-A7E3-49E5-9836-A43B77B9487B}"/>
              </a:ext>
              <a:ext uri="{C183D7F6-B498-43B3-948B-1728B52AA6E4}">
                <adec:decorative xmlns:adec="http://schemas.microsoft.com/office/drawing/2017/decorative" val="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023909" y="2048934"/>
            <a:ext cx="2951693" cy="1967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E42AD0D8-75FC-4F10-B12A-004C25D221E2}"/>
              </a:ext>
              <a:ext uri="{C183D7F6-B498-43B3-948B-1728B52AA6E4}">
                <adec:decorative xmlns:adec="http://schemas.microsoft.com/office/drawing/2017/decorative" val="1"/>
              </a:ext>
            </a:extLst>
          </p:cNvPr>
          <p:cNvSpPr txBox="1"/>
          <p:nvPr/>
        </p:nvSpPr>
        <p:spPr>
          <a:xfrm>
            <a:off x="5208588" y="4328831"/>
            <a:ext cx="3300412" cy="230832"/>
          </a:xfrm>
          <a:prstGeom prst="rect">
            <a:avLst/>
          </a:prstGeom>
          <a:noFill/>
        </p:spPr>
        <p:txBody>
          <a:bodyPr wrap="square" rtlCol="0">
            <a:spAutoFit/>
          </a:bodyPr>
          <a:lstStyle/>
          <a:p>
            <a:r>
              <a:rPr lang="en-CA" sz="900" dirty="0">
                <a:hlinkClick r:id="rId10"/>
              </a:rPr>
              <a:t>Photo</a:t>
            </a:r>
            <a:r>
              <a:rPr lang="en-CA" sz="900" dirty="0"/>
              <a:t> by Mohammad Yusuf  </a:t>
            </a:r>
            <a:r>
              <a:rPr lang="en-CA" sz="900" dirty="0" err="1">
                <a:hlinkClick r:id="rId11"/>
              </a:rPr>
              <a:t>Pexels</a:t>
            </a:r>
            <a:r>
              <a:rPr lang="en-CA" sz="900" dirty="0">
                <a:hlinkClick r:id="rId11"/>
              </a:rPr>
              <a:t> License</a:t>
            </a:r>
            <a:endParaRPr lang="en-CA" sz="900" dirty="0"/>
          </a:p>
        </p:txBody>
      </p:sp>
    </p:spTree>
    <p:extLst>
      <p:ext uri="{BB962C8B-B14F-4D97-AF65-F5344CB8AC3E}">
        <p14:creationId xmlns:p14="http://schemas.microsoft.com/office/powerpoint/2010/main" val="2135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b="1" dirty="0"/>
              <a:t>4.2 Evidence-Based Approach Competencies</a:t>
            </a:r>
            <a:br>
              <a:rPr lang="en-CA" b="1" dirty="0"/>
            </a:br>
            <a:br>
              <a:rPr lang="en-CA" b="1" dirty="0"/>
            </a:br>
            <a:endParaRPr lang="en-CA" b="1" dirty="0"/>
          </a:p>
        </p:txBody>
      </p:sp>
      <p:graphicFrame>
        <p:nvGraphicFramePr>
          <p:cNvPr id="4" name="Diagrama 3" descr="Evidence-Based Approach Competencies:&#10;- Consult the literature for solutions to HR challenges.&#10;- Promote the use of data and quantitative and qualitative research in the decision-making process.&#10;- Document the rationale for HR decisions.&#10;">
            <a:extLst>
              <a:ext uri="{FF2B5EF4-FFF2-40B4-BE49-F238E27FC236}">
                <a16:creationId xmlns:a16="http://schemas.microsoft.com/office/drawing/2014/main" id="{DFAC0E9E-039C-2FF6-CC1C-E25146D8B7AA}"/>
              </a:ext>
            </a:extLst>
          </p:cNvPr>
          <p:cNvGraphicFramePr/>
          <p:nvPr>
            <p:extLst>
              <p:ext uri="{D42A27DB-BD31-4B8C-83A1-F6EECF244321}">
                <p14:modId xmlns:p14="http://schemas.microsoft.com/office/powerpoint/2010/main" val="2373593553"/>
              </p:ext>
            </p:extLst>
          </p:nvPr>
        </p:nvGraphicFramePr>
        <p:xfrm>
          <a:off x="311700" y="962527"/>
          <a:ext cx="8478900" cy="3717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399816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5F15BBAD-F7F2-401E-AF05-5688830EE446}">
  <ds:schemaRefs>
    <ds:schemaRef ds:uri="2a2e7db6-e305-423f-94e6-8efd5e6fa176"/>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994b5876-6cd9-4c79-8e46-d4c16b01c114"/>
    <ds:schemaRef ds:uri="http://www.w3.org/XML/1998/namespace"/>
    <ds:schemaRef ds:uri="http://purl.org/dc/elements/1.1/"/>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Template>
  <TotalTime>729</TotalTime>
  <Words>1948</Words>
  <PresentationFormat>On-screen Show (16:9)</PresentationFormat>
  <Paragraphs>204</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Calibri Light</vt:lpstr>
      <vt:lpstr>Arial</vt:lpstr>
      <vt:lpstr>Calibri</vt:lpstr>
      <vt:lpstr>Roboto</vt:lpstr>
      <vt:lpstr>Geometric</vt:lpstr>
      <vt:lpstr>Custom Design</vt:lpstr>
      <vt:lpstr>Human Resources Management:  Competencies for HR Professionals​​</vt:lpstr>
      <vt:lpstr>Learning Outcomes</vt:lpstr>
      <vt:lpstr>4.1 Strategy and Job Analysis</vt:lpstr>
      <vt:lpstr>4.1 Strategic Impact of Job Analysis</vt:lpstr>
      <vt:lpstr>4.2 Job Analysis</vt:lpstr>
      <vt:lpstr>4.2 Job Analysis Competencies </vt:lpstr>
      <vt:lpstr>4.2 Information Needed: Task- &amp; Competency-based Analysis</vt:lpstr>
      <vt:lpstr>4.2 Sources of Data </vt:lpstr>
      <vt:lpstr>4.2 Evidence-Based Approach Competencies  </vt:lpstr>
      <vt:lpstr>4.2 Methods of Data Collection</vt:lpstr>
      <vt:lpstr>4.3 Job Description</vt:lpstr>
      <vt:lpstr>4.4 Job Design</vt:lpstr>
      <vt:lpstr>4.4 Productivity Competencies  </vt:lpstr>
      <vt:lpstr>4.4 Designing Efficient Jobs: Job Characteristics Model</vt:lpstr>
      <vt:lpstr>4.5 Approaches to Job Design</vt:lpstr>
      <vt:lpstr>4.5 Job Analysis Competencies  </vt:lpstr>
      <vt:lpstr>4.6 Contemporary Issues in Job Design</vt:lpstr>
      <vt:lpstr>Summary</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Analyzing and Designing Work</dc:title>
  <dc:subject>HRM</dc:subject>
  <cp:lastPrinted>2021-10-24T15:39:03Z</cp:lastPrinted>
  <dcterms:created xsi:type="dcterms:W3CDTF">2023-03-17T18:33:04Z</dcterms:created>
  <dcterms:modified xsi:type="dcterms:W3CDTF">2023-12-01T19:45:22Z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