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Oswald Medium"/>
      <p:regular r:id="rId26"/>
      <p:bold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Medium-regular.fntdata"/><Relationship Id="rId25" Type="http://schemas.openxmlformats.org/officeDocument/2006/relationships/slide" Target="slides/slide21.xml"/><Relationship Id="rId28" Type="http://schemas.openxmlformats.org/officeDocument/2006/relationships/font" Target="fonts/Montserrat-regular.fntdata"/><Relationship Id="rId27" Type="http://schemas.openxmlformats.org/officeDocument/2006/relationships/font" Target="fonts/Oswald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33" Type="http://schemas.openxmlformats.org/officeDocument/2006/relationships/font" Target="fonts/Oswald-bold.fntdata"/><Relationship Id="rId10" Type="http://schemas.openxmlformats.org/officeDocument/2006/relationships/slide" Target="slides/slide6.xml"/><Relationship Id="rId32" Type="http://schemas.openxmlformats.org/officeDocument/2006/relationships/font" Target="fonts/Oswald-regular.fntdata"/><Relationship Id="rId13" Type="http://schemas.openxmlformats.org/officeDocument/2006/relationships/slide" Target="slides/slide9.xml"/><Relationship Id="rId35" Type="http://schemas.openxmlformats.org/officeDocument/2006/relationships/font" Target="fonts/OpenSans-bold.fntdata"/><Relationship Id="rId12" Type="http://schemas.openxmlformats.org/officeDocument/2006/relationships/slide" Target="slides/slide8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1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10.xml"/><Relationship Id="rId36" Type="http://schemas.openxmlformats.org/officeDocument/2006/relationships/font" Target="fonts/OpenSans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79aa6cb905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79aa6cb905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79aa6cb905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79aa6cb905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beb3a2d06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beb3a2d06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79aa6cb905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79aa6cb905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79aa6cb905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79aa6cb905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79aa6cb905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79aa6cb905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b5f1e5e2b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b5f1e5e2b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79aa6cb905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79aa6cb905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beb3a2d06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beb3a2d06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b5f1e5e2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b5f1e5e2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9aae1a29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9aae1a29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beb3a2d0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beb3a2d0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beb3a2d06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beb3a2d0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9e46f12aa4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9e46f12aa4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bc27b0c5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bc27b0c5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79aa6cb90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79aa6cb9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79aa6cb90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79aa6cb90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79aa6cb905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79aa6cb90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79aa6cb905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79aa6cb905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79aa6cb905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79aa6cb905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46900" y="1246900"/>
            <a:ext cx="6627000" cy="396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785350" y="1445950"/>
            <a:ext cx="5573400" cy="199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905775" y="3489900"/>
            <a:ext cx="5332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7E899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 rot="5400000">
            <a:off x="-383312" y="807450"/>
            <a:ext cx="1904100" cy="28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8100000">
            <a:off x="417164" y="2095270"/>
            <a:ext cx="303773" cy="303773"/>
          </a:xfrm>
          <a:prstGeom prst="plus">
            <a:avLst>
              <a:gd fmla="val 35578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480672" y="4589052"/>
            <a:ext cx="4182751" cy="402045"/>
            <a:chOff x="-79178" y="4632327"/>
            <a:chExt cx="4182751" cy="402045"/>
          </a:xfrm>
        </p:grpSpPr>
        <p:sp>
          <p:nvSpPr>
            <p:cNvPr id="15" name="Google Shape;15;p2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2469022" y="152402"/>
            <a:ext cx="4182751" cy="402045"/>
            <a:chOff x="-79178" y="4632327"/>
            <a:chExt cx="4182751" cy="402045"/>
          </a:xfrm>
        </p:grpSpPr>
        <p:sp>
          <p:nvSpPr>
            <p:cNvPr id="48" name="Google Shape;48;p2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2"/>
          <p:cNvSpPr/>
          <p:nvPr/>
        </p:nvSpPr>
        <p:spPr>
          <a:xfrm rot="-5400000">
            <a:off x="7623313" y="4042080"/>
            <a:ext cx="1904100" cy="289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"/>
          <p:cNvSpPr/>
          <p:nvPr/>
        </p:nvSpPr>
        <p:spPr>
          <a:xfrm rot="-2700000">
            <a:off x="8423164" y="2732612"/>
            <a:ext cx="303773" cy="30377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"/>
          <p:cNvSpPr/>
          <p:nvPr/>
        </p:nvSpPr>
        <p:spPr>
          <a:xfrm rot="-2700000">
            <a:off x="8423164" y="2341930"/>
            <a:ext cx="303773" cy="30377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"/>
          <p:cNvSpPr/>
          <p:nvPr/>
        </p:nvSpPr>
        <p:spPr>
          <a:xfrm rot="8100000">
            <a:off x="417164" y="2493027"/>
            <a:ext cx="303773" cy="303773"/>
          </a:xfrm>
          <a:prstGeom prst="plus">
            <a:avLst>
              <a:gd fmla="val 35578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1"/>
          <p:cNvGrpSpPr/>
          <p:nvPr/>
        </p:nvGrpSpPr>
        <p:grpSpPr>
          <a:xfrm>
            <a:off x="2480622" y="4718352"/>
            <a:ext cx="4182751" cy="402045"/>
            <a:chOff x="-79178" y="4632327"/>
            <a:chExt cx="4182751" cy="402045"/>
          </a:xfrm>
        </p:grpSpPr>
        <p:sp>
          <p:nvSpPr>
            <p:cNvPr id="321" name="Google Shape;321;p11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3" name="Google Shape;353;p11"/>
          <p:cNvSpPr/>
          <p:nvPr/>
        </p:nvSpPr>
        <p:spPr>
          <a:xfrm>
            <a:off x="0" y="1660000"/>
            <a:ext cx="7585200" cy="18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1"/>
          <p:cNvSpPr txBox="1"/>
          <p:nvPr>
            <p:ph hasCustomPrompt="1" type="title"/>
          </p:nvPr>
        </p:nvSpPr>
        <p:spPr>
          <a:xfrm>
            <a:off x="1558625" y="1660000"/>
            <a:ext cx="6026700" cy="195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5" name="Google Shape;355;p11"/>
          <p:cNvSpPr txBox="1"/>
          <p:nvPr>
            <p:ph idx="1" type="body"/>
          </p:nvPr>
        </p:nvSpPr>
        <p:spPr>
          <a:xfrm>
            <a:off x="1995600" y="3529900"/>
            <a:ext cx="5152800" cy="4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6" name="Google Shape;356;p11"/>
          <p:cNvSpPr/>
          <p:nvPr/>
        </p:nvSpPr>
        <p:spPr>
          <a:xfrm rot="10800000">
            <a:off x="-9" y="723447"/>
            <a:ext cx="1563000" cy="21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1"/>
          <p:cNvSpPr/>
          <p:nvPr/>
        </p:nvSpPr>
        <p:spPr>
          <a:xfrm rot="-8100000">
            <a:off x="2019785" y="710929"/>
            <a:ext cx="236739" cy="236739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1"/>
          <p:cNvSpPr/>
          <p:nvPr/>
        </p:nvSpPr>
        <p:spPr>
          <a:xfrm rot="-8100000">
            <a:off x="1727676" y="710929"/>
            <a:ext cx="236739" cy="236739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1"/>
          <p:cNvSpPr/>
          <p:nvPr/>
        </p:nvSpPr>
        <p:spPr>
          <a:xfrm>
            <a:off x="7981250" y="-488750"/>
            <a:ext cx="1525500" cy="152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"/>
          <p:cNvSpPr/>
          <p:nvPr/>
        </p:nvSpPr>
        <p:spPr>
          <a:xfrm>
            <a:off x="-49600" y="1346100"/>
            <a:ext cx="7562400" cy="33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3"/>
          <p:cNvSpPr txBox="1"/>
          <p:nvPr>
            <p:ph type="title"/>
          </p:nvPr>
        </p:nvSpPr>
        <p:spPr>
          <a:xfrm>
            <a:off x="720000" y="570550"/>
            <a:ext cx="35157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4" name="Google Shape;364;p13"/>
          <p:cNvSpPr txBox="1"/>
          <p:nvPr>
            <p:ph idx="1" type="subTitle"/>
          </p:nvPr>
        </p:nvSpPr>
        <p:spPr>
          <a:xfrm>
            <a:off x="2004475" y="1942450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13"/>
          <p:cNvSpPr txBox="1"/>
          <p:nvPr>
            <p:ph idx="2" type="subTitle"/>
          </p:nvPr>
        </p:nvSpPr>
        <p:spPr>
          <a:xfrm>
            <a:off x="2004475" y="2284375"/>
            <a:ext cx="2480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13"/>
          <p:cNvSpPr txBox="1"/>
          <p:nvPr>
            <p:ph hasCustomPrompt="1" idx="3" type="title"/>
          </p:nvPr>
        </p:nvSpPr>
        <p:spPr>
          <a:xfrm>
            <a:off x="2004475" y="1534425"/>
            <a:ext cx="7533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7" name="Google Shape;367;p13"/>
          <p:cNvSpPr txBox="1"/>
          <p:nvPr>
            <p:ph idx="4" type="subTitle"/>
          </p:nvPr>
        </p:nvSpPr>
        <p:spPr>
          <a:xfrm>
            <a:off x="2004475" y="3564650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13"/>
          <p:cNvSpPr txBox="1"/>
          <p:nvPr>
            <p:ph idx="5" type="subTitle"/>
          </p:nvPr>
        </p:nvSpPr>
        <p:spPr>
          <a:xfrm>
            <a:off x="2004475" y="3906575"/>
            <a:ext cx="2480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13"/>
          <p:cNvSpPr txBox="1"/>
          <p:nvPr>
            <p:ph hasCustomPrompt="1" idx="6" type="title"/>
          </p:nvPr>
        </p:nvSpPr>
        <p:spPr>
          <a:xfrm>
            <a:off x="2004475" y="3156625"/>
            <a:ext cx="7533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/>
          <p:nvPr>
            <p:ph idx="7" type="subTitle"/>
          </p:nvPr>
        </p:nvSpPr>
        <p:spPr>
          <a:xfrm>
            <a:off x="4820775" y="1942450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13"/>
          <p:cNvSpPr txBox="1"/>
          <p:nvPr>
            <p:ph idx="8" type="subTitle"/>
          </p:nvPr>
        </p:nvSpPr>
        <p:spPr>
          <a:xfrm>
            <a:off x="4820775" y="2284375"/>
            <a:ext cx="2480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13"/>
          <p:cNvSpPr txBox="1"/>
          <p:nvPr>
            <p:ph hasCustomPrompt="1" idx="9" type="title"/>
          </p:nvPr>
        </p:nvSpPr>
        <p:spPr>
          <a:xfrm>
            <a:off x="4820775" y="1534425"/>
            <a:ext cx="7533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3" name="Google Shape;373;p13"/>
          <p:cNvSpPr txBox="1"/>
          <p:nvPr>
            <p:ph idx="13" type="subTitle"/>
          </p:nvPr>
        </p:nvSpPr>
        <p:spPr>
          <a:xfrm>
            <a:off x="4820775" y="3564650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13"/>
          <p:cNvSpPr txBox="1"/>
          <p:nvPr>
            <p:ph idx="14" type="subTitle"/>
          </p:nvPr>
        </p:nvSpPr>
        <p:spPr>
          <a:xfrm>
            <a:off x="4820775" y="3906575"/>
            <a:ext cx="2480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13"/>
          <p:cNvSpPr txBox="1"/>
          <p:nvPr>
            <p:ph hasCustomPrompt="1" idx="15" type="title"/>
          </p:nvPr>
        </p:nvSpPr>
        <p:spPr>
          <a:xfrm>
            <a:off x="4820775" y="3156625"/>
            <a:ext cx="7533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6" name="Google Shape;376;p13"/>
          <p:cNvSpPr/>
          <p:nvPr/>
        </p:nvSpPr>
        <p:spPr>
          <a:xfrm rot="5400000">
            <a:off x="7689475" y="491725"/>
            <a:ext cx="2257500" cy="24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3"/>
          <p:cNvSpPr/>
          <p:nvPr/>
        </p:nvSpPr>
        <p:spPr>
          <a:xfrm rot="8100000">
            <a:off x="8688401" y="1891781"/>
            <a:ext cx="259650" cy="259650"/>
          </a:xfrm>
          <a:prstGeom prst="plus">
            <a:avLst>
              <a:gd fmla="val 3557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3"/>
          <p:cNvSpPr/>
          <p:nvPr/>
        </p:nvSpPr>
        <p:spPr>
          <a:xfrm>
            <a:off x="8084875" y="4151750"/>
            <a:ext cx="1466700" cy="14667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3"/>
          <p:cNvSpPr/>
          <p:nvPr/>
        </p:nvSpPr>
        <p:spPr>
          <a:xfrm rot="8100000">
            <a:off x="8688401" y="2225349"/>
            <a:ext cx="259650" cy="259650"/>
          </a:xfrm>
          <a:prstGeom prst="plus">
            <a:avLst>
              <a:gd fmla="val 3557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/>
          <p:nvPr/>
        </p:nvSpPr>
        <p:spPr>
          <a:xfrm rot="-5400000">
            <a:off x="2458125" y="2800225"/>
            <a:ext cx="4233300" cy="246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4"/>
          <p:cNvSpPr/>
          <p:nvPr/>
        </p:nvSpPr>
        <p:spPr>
          <a:xfrm rot="-5400000">
            <a:off x="5067300" y="2800225"/>
            <a:ext cx="4233300" cy="246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4"/>
          <p:cNvSpPr/>
          <p:nvPr/>
        </p:nvSpPr>
        <p:spPr>
          <a:xfrm rot="-5400000">
            <a:off x="-156600" y="2800225"/>
            <a:ext cx="4233300" cy="246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4"/>
          <p:cNvSpPr txBox="1"/>
          <p:nvPr>
            <p:ph idx="1" type="subTitle"/>
          </p:nvPr>
        </p:nvSpPr>
        <p:spPr>
          <a:xfrm>
            <a:off x="3686475" y="278827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14"/>
          <p:cNvSpPr txBox="1"/>
          <p:nvPr>
            <p:ph idx="2" type="subTitle"/>
          </p:nvPr>
        </p:nvSpPr>
        <p:spPr>
          <a:xfrm>
            <a:off x="3473475" y="3130200"/>
            <a:ext cx="2183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14"/>
          <p:cNvSpPr txBox="1"/>
          <p:nvPr>
            <p:ph type="title"/>
          </p:nvPr>
        </p:nvSpPr>
        <p:spPr>
          <a:xfrm>
            <a:off x="720000" y="570550"/>
            <a:ext cx="40719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7" name="Google Shape;387;p14"/>
          <p:cNvSpPr txBox="1"/>
          <p:nvPr>
            <p:ph idx="3" type="subTitle"/>
          </p:nvPr>
        </p:nvSpPr>
        <p:spPr>
          <a:xfrm>
            <a:off x="6301200" y="278827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14"/>
          <p:cNvSpPr txBox="1"/>
          <p:nvPr>
            <p:ph idx="4" type="subTitle"/>
          </p:nvPr>
        </p:nvSpPr>
        <p:spPr>
          <a:xfrm>
            <a:off x="6088100" y="3130200"/>
            <a:ext cx="2183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14"/>
          <p:cNvSpPr txBox="1"/>
          <p:nvPr>
            <p:ph idx="5" type="subTitle"/>
          </p:nvPr>
        </p:nvSpPr>
        <p:spPr>
          <a:xfrm>
            <a:off x="1077300" y="278827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14"/>
          <p:cNvSpPr txBox="1"/>
          <p:nvPr>
            <p:ph idx="6" type="subTitle"/>
          </p:nvPr>
        </p:nvSpPr>
        <p:spPr>
          <a:xfrm>
            <a:off x="870687" y="3130200"/>
            <a:ext cx="2183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14"/>
          <p:cNvSpPr/>
          <p:nvPr/>
        </p:nvSpPr>
        <p:spPr>
          <a:xfrm rot="2700000">
            <a:off x="6837897" y="710929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4"/>
          <p:cNvSpPr/>
          <p:nvPr/>
        </p:nvSpPr>
        <p:spPr>
          <a:xfrm rot="2700000">
            <a:off x="7130006" y="710929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4"/>
          <p:cNvSpPr/>
          <p:nvPr/>
        </p:nvSpPr>
        <p:spPr>
          <a:xfrm>
            <a:off x="7581005" y="723350"/>
            <a:ext cx="1563000" cy="21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3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"/>
          <p:cNvSpPr/>
          <p:nvPr/>
        </p:nvSpPr>
        <p:spPr>
          <a:xfrm rot="5400000">
            <a:off x="-182366" y="4262568"/>
            <a:ext cx="1563000" cy="2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5"/>
          <p:cNvSpPr/>
          <p:nvPr/>
        </p:nvSpPr>
        <p:spPr>
          <a:xfrm rot="8100000">
            <a:off x="480716" y="2843860"/>
            <a:ext cx="236739" cy="236739"/>
          </a:xfrm>
          <a:prstGeom prst="plus">
            <a:avLst>
              <a:gd fmla="val 3557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5"/>
          <p:cNvSpPr/>
          <p:nvPr/>
        </p:nvSpPr>
        <p:spPr>
          <a:xfrm rot="8100000">
            <a:off x="480716" y="3135969"/>
            <a:ext cx="236739" cy="236739"/>
          </a:xfrm>
          <a:prstGeom prst="plus">
            <a:avLst>
              <a:gd fmla="val 3557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5"/>
          <p:cNvSpPr/>
          <p:nvPr/>
        </p:nvSpPr>
        <p:spPr>
          <a:xfrm rot="-5400000">
            <a:off x="7750137" y="675604"/>
            <a:ext cx="1563000" cy="21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5"/>
          <p:cNvSpPr/>
          <p:nvPr/>
        </p:nvSpPr>
        <p:spPr>
          <a:xfrm rot="-2700000">
            <a:off x="8413316" y="2069373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5"/>
          <p:cNvSpPr/>
          <p:nvPr/>
        </p:nvSpPr>
        <p:spPr>
          <a:xfrm rot="-2700000">
            <a:off x="8413316" y="1777264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5"/>
          <p:cNvSpPr/>
          <p:nvPr/>
        </p:nvSpPr>
        <p:spPr>
          <a:xfrm>
            <a:off x="7952125" y="4206150"/>
            <a:ext cx="1466700" cy="1466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5"/>
          <p:cNvSpPr/>
          <p:nvPr/>
        </p:nvSpPr>
        <p:spPr>
          <a:xfrm>
            <a:off x="1930600" y="1432750"/>
            <a:ext cx="5259600" cy="396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5"/>
          <p:cNvSpPr txBox="1"/>
          <p:nvPr>
            <p:ph type="title"/>
          </p:nvPr>
        </p:nvSpPr>
        <p:spPr>
          <a:xfrm>
            <a:off x="720000" y="570550"/>
            <a:ext cx="52908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4" name="Google Shape;404;p15"/>
          <p:cNvSpPr txBox="1"/>
          <p:nvPr>
            <p:ph idx="1" type="body"/>
          </p:nvPr>
        </p:nvSpPr>
        <p:spPr>
          <a:xfrm>
            <a:off x="2089100" y="1513725"/>
            <a:ext cx="50949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"/>
          <p:cNvSpPr/>
          <p:nvPr/>
        </p:nvSpPr>
        <p:spPr>
          <a:xfrm>
            <a:off x="4797000" y="1681500"/>
            <a:ext cx="4347000" cy="25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6"/>
          <p:cNvSpPr/>
          <p:nvPr/>
        </p:nvSpPr>
        <p:spPr>
          <a:xfrm>
            <a:off x="0" y="1681500"/>
            <a:ext cx="4347000" cy="25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6"/>
          <p:cNvSpPr txBox="1"/>
          <p:nvPr>
            <p:ph idx="1" type="subTitle"/>
          </p:nvPr>
        </p:nvSpPr>
        <p:spPr>
          <a:xfrm>
            <a:off x="1387975" y="1833900"/>
            <a:ext cx="2437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16"/>
          <p:cNvSpPr txBox="1"/>
          <p:nvPr>
            <p:ph idx="2" type="subTitle"/>
          </p:nvPr>
        </p:nvSpPr>
        <p:spPr>
          <a:xfrm>
            <a:off x="1394700" y="2175825"/>
            <a:ext cx="26739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6"/>
          <p:cNvSpPr txBox="1"/>
          <p:nvPr>
            <p:ph idx="3" type="subTitle"/>
          </p:nvPr>
        </p:nvSpPr>
        <p:spPr>
          <a:xfrm>
            <a:off x="1387975" y="3151300"/>
            <a:ext cx="2437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16"/>
          <p:cNvSpPr txBox="1"/>
          <p:nvPr>
            <p:ph idx="4" type="subTitle"/>
          </p:nvPr>
        </p:nvSpPr>
        <p:spPr>
          <a:xfrm>
            <a:off x="1394625" y="3493225"/>
            <a:ext cx="26739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16"/>
          <p:cNvSpPr txBox="1"/>
          <p:nvPr>
            <p:ph idx="5" type="subTitle"/>
          </p:nvPr>
        </p:nvSpPr>
        <p:spPr>
          <a:xfrm>
            <a:off x="5750100" y="1833900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16"/>
          <p:cNvSpPr txBox="1"/>
          <p:nvPr>
            <p:ph idx="6" type="subTitle"/>
          </p:nvPr>
        </p:nvSpPr>
        <p:spPr>
          <a:xfrm>
            <a:off x="5750100" y="2175825"/>
            <a:ext cx="26739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16"/>
          <p:cNvSpPr txBox="1"/>
          <p:nvPr>
            <p:ph idx="7" type="subTitle"/>
          </p:nvPr>
        </p:nvSpPr>
        <p:spPr>
          <a:xfrm>
            <a:off x="5750100" y="3151300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16"/>
          <p:cNvSpPr txBox="1"/>
          <p:nvPr>
            <p:ph idx="8" type="subTitle"/>
          </p:nvPr>
        </p:nvSpPr>
        <p:spPr>
          <a:xfrm>
            <a:off x="5750100" y="3493225"/>
            <a:ext cx="26739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16"/>
          <p:cNvSpPr txBox="1"/>
          <p:nvPr>
            <p:ph type="title"/>
          </p:nvPr>
        </p:nvSpPr>
        <p:spPr>
          <a:xfrm>
            <a:off x="720000" y="570550"/>
            <a:ext cx="40458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17" name="Google Shape;417;p16"/>
          <p:cNvGrpSpPr/>
          <p:nvPr/>
        </p:nvGrpSpPr>
        <p:grpSpPr>
          <a:xfrm>
            <a:off x="2480622" y="4633877"/>
            <a:ext cx="4182751" cy="402045"/>
            <a:chOff x="-79178" y="4632327"/>
            <a:chExt cx="4182751" cy="402045"/>
          </a:xfrm>
        </p:grpSpPr>
        <p:sp>
          <p:nvSpPr>
            <p:cNvPr id="418" name="Google Shape;418;p16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Google Shape;450;p16"/>
          <p:cNvSpPr/>
          <p:nvPr/>
        </p:nvSpPr>
        <p:spPr>
          <a:xfrm>
            <a:off x="7581005" y="723350"/>
            <a:ext cx="1563000" cy="2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6"/>
          <p:cNvSpPr/>
          <p:nvPr/>
        </p:nvSpPr>
        <p:spPr>
          <a:xfrm rot="2700000">
            <a:off x="6837897" y="710929"/>
            <a:ext cx="236739" cy="236739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6"/>
          <p:cNvSpPr/>
          <p:nvPr/>
        </p:nvSpPr>
        <p:spPr>
          <a:xfrm rot="2700000">
            <a:off x="7130006" y="710929"/>
            <a:ext cx="236739" cy="236739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7"/>
          <p:cNvSpPr txBox="1"/>
          <p:nvPr>
            <p:ph type="title"/>
          </p:nvPr>
        </p:nvSpPr>
        <p:spPr>
          <a:xfrm>
            <a:off x="720000" y="570550"/>
            <a:ext cx="40719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5" name="Google Shape;455;p17"/>
          <p:cNvSpPr/>
          <p:nvPr/>
        </p:nvSpPr>
        <p:spPr>
          <a:xfrm>
            <a:off x="1353175" y="3386500"/>
            <a:ext cx="2874600" cy="18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7"/>
          <p:cNvSpPr/>
          <p:nvPr/>
        </p:nvSpPr>
        <p:spPr>
          <a:xfrm rot="5400000">
            <a:off x="-182366" y="4262568"/>
            <a:ext cx="1563000" cy="21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7"/>
          <p:cNvSpPr/>
          <p:nvPr/>
        </p:nvSpPr>
        <p:spPr>
          <a:xfrm rot="8100000">
            <a:off x="480716" y="2843860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7"/>
          <p:cNvSpPr/>
          <p:nvPr/>
        </p:nvSpPr>
        <p:spPr>
          <a:xfrm rot="8100000">
            <a:off x="480716" y="3135969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7"/>
          <p:cNvSpPr/>
          <p:nvPr/>
        </p:nvSpPr>
        <p:spPr>
          <a:xfrm rot="-5400000">
            <a:off x="7750137" y="675604"/>
            <a:ext cx="1563000" cy="2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7"/>
          <p:cNvSpPr/>
          <p:nvPr/>
        </p:nvSpPr>
        <p:spPr>
          <a:xfrm rot="-2700000">
            <a:off x="8413316" y="2069373"/>
            <a:ext cx="236739" cy="236739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7"/>
          <p:cNvSpPr/>
          <p:nvPr/>
        </p:nvSpPr>
        <p:spPr>
          <a:xfrm rot="-2700000">
            <a:off x="8413316" y="1777264"/>
            <a:ext cx="236739" cy="236739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7"/>
          <p:cNvSpPr/>
          <p:nvPr/>
        </p:nvSpPr>
        <p:spPr>
          <a:xfrm>
            <a:off x="4915950" y="3386500"/>
            <a:ext cx="2874600" cy="18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8"/>
          <p:cNvSpPr/>
          <p:nvPr/>
        </p:nvSpPr>
        <p:spPr>
          <a:xfrm>
            <a:off x="5306450" y="1303575"/>
            <a:ext cx="4009800" cy="302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8"/>
          <p:cNvSpPr txBox="1"/>
          <p:nvPr>
            <p:ph type="title"/>
          </p:nvPr>
        </p:nvSpPr>
        <p:spPr>
          <a:xfrm>
            <a:off x="720000" y="570550"/>
            <a:ext cx="40719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66" name="Google Shape;466;p18"/>
          <p:cNvGrpSpPr/>
          <p:nvPr/>
        </p:nvGrpSpPr>
        <p:grpSpPr>
          <a:xfrm rot="-5400000">
            <a:off x="6851597" y="2382327"/>
            <a:ext cx="4182751" cy="402045"/>
            <a:chOff x="-79178" y="4632327"/>
            <a:chExt cx="4182751" cy="402045"/>
          </a:xfrm>
        </p:grpSpPr>
        <p:sp>
          <p:nvSpPr>
            <p:cNvPr id="467" name="Google Shape;467;p18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8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8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8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9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9"/>
          <p:cNvSpPr txBox="1"/>
          <p:nvPr>
            <p:ph type="title"/>
          </p:nvPr>
        </p:nvSpPr>
        <p:spPr>
          <a:xfrm>
            <a:off x="720000" y="570550"/>
            <a:ext cx="40719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1" name="Google Shape;501;p19"/>
          <p:cNvSpPr/>
          <p:nvPr/>
        </p:nvSpPr>
        <p:spPr>
          <a:xfrm>
            <a:off x="2387550" y="1360275"/>
            <a:ext cx="6928800" cy="32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9"/>
          <p:cNvSpPr/>
          <p:nvPr/>
        </p:nvSpPr>
        <p:spPr>
          <a:xfrm rot="5400000">
            <a:off x="348159" y="4256093"/>
            <a:ext cx="1563000" cy="21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9"/>
          <p:cNvSpPr/>
          <p:nvPr/>
        </p:nvSpPr>
        <p:spPr>
          <a:xfrm rot="8100000">
            <a:off x="1011241" y="2837385"/>
            <a:ext cx="236739" cy="236739"/>
          </a:xfrm>
          <a:prstGeom prst="plus">
            <a:avLst>
              <a:gd fmla="val 3557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9"/>
          <p:cNvSpPr/>
          <p:nvPr/>
        </p:nvSpPr>
        <p:spPr>
          <a:xfrm rot="8100000">
            <a:off x="1011241" y="3129494"/>
            <a:ext cx="236739" cy="236739"/>
          </a:xfrm>
          <a:prstGeom prst="plus">
            <a:avLst>
              <a:gd fmla="val 3557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9"/>
          <p:cNvSpPr/>
          <p:nvPr/>
        </p:nvSpPr>
        <p:spPr>
          <a:xfrm rot="5400000">
            <a:off x="7309359" y="4256093"/>
            <a:ext cx="1563000" cy="2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9"/>
          <p:cNvSpPr/>
          <p:nvPr/>
        </p:nvSpPr>
        <p:spPr>
          <a:xfrm rot="8100000">
            <a:off x="7972441" y="2837385"/>
            <a:ext cx="236739" cy="236739"/>
          </a:xfrm>
          <a:prstGeom prst="plus">
            <a:avLst>
              <a:gd fmla="val 3557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9"/>
          <p:cNvSpPr/>
          <p:nvPr/>
        </p:nvSpPr>
        <p:spPr>
          <a:xfrm rot="8100000">
            <a:off x="7972441" y="3129494"/>
            <a:ext cx="236739" cy="236739"/>
          </a:xfrm>
          <a:prstGeom prst="plus">
            <a:avLst>
              <a:gd fmla="val 3557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8" name="Google Shape;508;p19"/>
          <p:cNvGrpSpPr/>
          <p:nvPr/>
        </p:nvGrpSpPr>
        <p:grpSpPr>
          <a:xfrm rot="-5400000">
            <a:off x="7886297" y="2775027"/>
            <a:ext cx="2009551" cy="401195"/>
            <a:chOff x="2480672" y="4589902"/>
            <a:chExt cx="2009551" cy="401195"/>
          </a:xfrm>
        </p:grpSpPr>
        <p:sp>
          <p:nvSpPr>
            <p:cNvPr id="509" name="Google Shape;509;p19"/>
            <p:cNvSpPr/>
            <p:nvPr/>
          </p:nvSpPr>
          <p:spPr>
            <a:xfrm rot="10800000">
              <a:off x="2752323" y="4595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 rot="10800000">
              <a:off x="2480672" y="4595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 rot="10800000">
              <a:off x="2752323" y="4883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 rot="10800000">
              <a:off x="2480672" y="4883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 rot="10800000">
              <a:off x="3295623" y="45916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 rot="10800000">
              <a:off x="3023972" y="45916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 rot="10800000">
              <a:off x="3295623" y="48796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 rot="10800000">
              <a:off x="3023972" y="48796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9"/>
            <p:cNvSpPr/>
            <p:nvPr/>
          </p:nvSpPr>
          <p:spPr>
            <a:xfrm rot="10800000">
              <a:off x="3838923" y="4593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9"/>
            <p:cNvSpPr/>
            <p:nvPr/>
          </p:nvSpPr>
          <p:spPr>
            <a:xfrm rot="10800000">
              <a:off x="3567272" y="4593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 rot="10800000">
              <a:off x="3838923" y="4881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 rot="10800000">
              <a:off x="3567272" y="4881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9"/>
            <p:cNvSpPr/>
            <p:nvPr/>
          </p:nvSpPr>
          <p:spPr>
            <a:xfrm rot="10800000">
              <a:off x="4382223" y="45899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 rot="10800000">
              <a:off x="4110572" y="45899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 rot="10800000">
              <a:off x="4382223" y="48779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 rot="10800000">
              <a:off x="4110572" y="48779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5" name="Google Shape;525;p19"/>
          <p:cNvSpPr/>
          <p:nvPr/>
        </p:nvSpPr>
        <p:spPr>
          <a:xfrm>
            <a:off x="8112225" y="-325550"/>
            <a:ext cx="1466700" cy="1466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0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0"/>
          <p:cNvSpPr txBox="1"/>
          <p:nvPr>
            <p:ph type="title"/>
          </p:nvPr>
        </p:nvSpPr>
        <p:spPr>
          <a:xfrm>
            <a:off x="720000" y="570550"/>
            <a:ext cx="40719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8" name="Google Shape;528;p20"/>
          <p:cNvSpPr/>
          <p:nvPr/>
        </p:nvSpPr>
        <p:spPr>
          <a:xfrm>
            <a:off x="7581005" y="723350"/>
            <a:ext cx="1563000" cy="2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20"/>
          <p:cNvSpPr/>
          <p:nvPr/>
        </p:nvSpPr>
        <p:spPr>
          <a:xfrm rot="2700000">
            <a:off x="6837897" y="710929"/>
            <a:ext cx="236739" cy="236739"/>
          </a:xfrm>
          <a:prstGeom prst="plus">
            <a:avLst>
              <a:gd fmla="val 3557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0"/>
          <p:cNvSpPr/>
          <p:nvPr/>
        </p:nvSpPr>
        <p:spPr>
          <a:xfrm rot="2700000">
            <a:off x="7130006" y="710929"/>
            <a:ext cx="236739" cy="236739"/>
          </a:xfrm>
          <a:prstGeom prst="plus">
            <a:avLst>
              <a:gd fmla="val 3557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0"/>
          <p:cNvSpPr/>
          <p:nvPr/>
        </p:nvSpPr>
        <p:spPr>
          <a:xfrm>
            <a:off x="4661750" y="1821800"/>
            <a:ext cx="4654500" cy="10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0"/>
          <p:cNvSpPr/>
          <p:nvPr/>
        </p:nvSpPr>
        <p:spPr>
          <a:xfrm>
            <a:off x="4661750" y="2982675"/>
            <a:ext cx="4654500" cy="10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/>
          <p:nvPr/>
        </p:nvSpPr>
        <p:spPr>
          <a:xfrm>
            <a:off x="1977750" y="1267625"/>
            <a:ext cx="5188500" cy="26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"/>
          <p:cNvSpPr txBox="1"/>
          <p:nvPr>
            <p:ph type="title"/>
          </p:nvPr>
        </p:nvSpPr>
        <p:spPr>
          <a:xfrm>
            <a:off x="2416650" y="2247800"/>
            <a:ext cx="43107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7" name="Google Shape;87;p3"/>
          <p:cNvSpPr txBox="1"/>
          <p:nvPr>
            <p:ph hasCustomPrompt="1" idx="2" type="title"/>
          </p:nvPr>
        </p:nvSpPr>
        <p:spPr>
          <a:xfrm>
            <a:off x="4060050" y="1517000"/>
            <a:ext cx="10239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8" name="Google Shape;88;p3"/>
          <p:cNvSpPr txBox="1"/>
          <p:nvPr>
            <p:ph idx="1" type="subTitle"/>
          </p:nvPr>
        </p:nvSpPr>
        <p:spPr>
          <a:xfrm>
            <a:off x="2416650" y="2839775"/>
            <a:ext cx="4310700" cy="8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"/>
          <p:cNvSpPr/>
          <p:nvPr/>
        </p:nvSpPr>
        <p:spPr>
          <a:xfrm rot="10800000">
            <a:off x="4" y="4428925"/>
            <a:ext cx="1835100" cy="24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/>
          <p:nvPr/>
        </p:nvSpPr>
        <p:spPr>
          <a:xfrm rot="-8100000">
            <a:off x="2429657" y="4414329"/>
            <a:ext cx="277893" cy="27789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"/>
          <p:cNvSpPr/>
          <p:nvPr/>
        </p:nvSpPr>
        <p:spPr>
          <a:xfrm rot="-8100000">
            <a:off x="2086695" y="4414329"/>
            <a:ext cx="277893" cy="27789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7308904" y="458875"/>
            <a:ext cx="1835100" cy="24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"/>
          <p:cNvSpPr/>
          <p:nvPr/>
        </p:nvSpPr>
        <p:spPr>
          <a:xfrm rot="2700000">
            <a:off x="6436458" y="444279"/>
            <a:ext cx="277893" cy="277893"/>
          </a:xfrm>
          <a:prstGeom prst="plus">
            <a:avLst>
              <a:gd fmla="val 3557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"/>
          <p:cNvSpPr/>
          <p:nvPr/>
        </p:nvSpPr>
        <p:spPr>
          <a:xfrm rot="2700000">
            <a:off x="6779421" y="444279"/>
            <a:ext cx="277893" cy="277893"/>
          </a:xfrm>
          <a:prstGeom prst="plus">
            <a:avLst>
              <a:gd fmla="val 3557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5400000">
            <a:off x="-678478" y="931427"/>
            <a:ext cx="2009551" cy="401195"/>
            <a:chOff x="3987172" y="4163502"/>
            <a:chExt cx="2009551" cy="401195"/>
          </a:xfrm>
        </p:grpSpPr>
        <p:sp>
          <p:nvSpPr>
            <p:cNvPr id="96" name="Google Shape;96;p3"/>
            <p:cNvSpPr/>
            <p:nvPr/>
          </p:nvSpPr>
          <p:spPr>
            <a:xfrm rot="10800000">
              <a:off x="4258823" y="4168640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10800000">
              <a:off x="3987172" y="4168640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10800000">
              <a:off x="4258823" y="4456698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10800000">
              <a:off x="3987172" y="4456698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10800000">
              <a:off x="4802123" y="4165215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rot="10800000">
              <a:off x="4530472" y="4165215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rot="10800000">
              <a:off x="4802123" y="4453273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rot="10800000">
              <a:off x="4530472" y="4453273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rot="10800000">
              <a:off x="5345423" y="4166927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 rot="10800000">
              <a:off x="5073772" y="4166927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rot="10800000">
              <a:off x="5345423" y="4454985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rot="10800000">
              <a:off x="5073772" y="4454985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rot="10800000">
              <a:off x="5888723" y="416350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rot="10800000">
              <a:off x="5617072" y="416350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rot="10800000">
              <a:off x="5888723" y="4451560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10800000">
              <a:off x="5617072" y="4451560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3"/>
          <p:cNvGrpSpPr/>
          <p:nvPr/>
        </p:nvGrpSpPr>
        <p:grpSpPr>
          <a:xfrm rot="5400000">
            <a:off x="7823222" y="3811752"/>
            <a:ext cx="2009551" cy="401195"/>
            <a:chOff x="3987172" y="4163502"/>
            <a:chExt cx="2009551" cy="401195"/>
          </a:xfrm>
        </p:grpSpPr>
        <p:sp>
          <p:nvSpPr>
            <p:cNvPr id="113" name="Google Shape;113;p3"/>
            <p:cNvSpPr/>
            <p:nvPr/>
          </p:nvSpPr>
          <p:spPr>
            <a:xfrm rot="10800000">
              <a:off x="4258823" y="41686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10800000">
              <a:off x="3987172" y="41686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10800000">
              <a:off x="4258823" y="44566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rot="10800000">
              <a:off x="3987172" y="44566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10800000">
              <a:off x="4802123" y="41652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10800000">
              <a:off x="4530472" y="41652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10800000">
              <a:off x="4802123" y="44532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10800000">
              <a:off x="4530472" y="44532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10800000">
              <a:off x="5345423" y="41669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10800000">
              <a:off x="5073772" y="41669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 rot="10800000">
              <a:off x="5345423" y="44549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rot="10800000">
              <a:off x="5073772" y="44549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10800000">
              <a:off x="5888723" y="41635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10800000">
              <a:off x="5617072" y="41635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10800000">
              <a:off x="5888723" y="44515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10800000">
              <a:off x="5617072" y="44515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0_1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1"/>
          <p:cNvSpPr txBox="1"/>
          <p:nvPr>
            <p:ph type="title"/>
          </p:nvPr>
        </p:nvSpPr>
        <p:spPr>
          <a:xfrm>
            <a:off x="720000" y="570550"/>
            <a:ext cx="40719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35" name="Google Shape;535;p21"/>
          <p:cNvGrpSpPr/>
          <p:nvPr/>
        </p:nvGrpSpPr>
        <p:grpSpPr>
          <a:xfrm rot="-5400000">
            <a:off x="6851597" y="2370727"/>
            <a:ext cx="4182751" cy="402045"/>
            <a:chOff x="-79178" y="4632327"/>
            <a:chExt cx="4182751" cy="402045"/>
          </a:xfrm>
        </p:grpSpPr>
        <p:sp>
          <p:nvSpPr>
            <p:cNvPr id="536" name="Google Shape;536;p21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1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1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8" name="Google Shape;568;p21"/>
          <p:cNvSpPr/>
          <p:nvPr/>
        </p:nvSpPr>
        <p:spPr>
          <a:xfrm rot="-5400000">
            <a:off x="4239150" y="1848975"/>
            <a:ext cx="4233300" cy="297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2"/>
          <p:cNvSpPr txBox="1"/>
          <p:nvPr>
            <p:ph idx="1" type="subTitle"/>
          </p:nvPr>
        </p:nvSpPr>
        <p:spPr>
          <a:xfrm>
            <a:off x="3686475" y="193132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22"/>
          <p:cNvSpPr txBox="1"/>
          <p:nvPr>
            <p:ph idx="2" type="subTitle"/>
          </p:nvPr>
        </p:nvSpPr>
        <p:spPr>
          <a:xfrm>
            <a:off x="3329175" y="2270575"/>
            <a:ext cx="24801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2" name="Google Shape;572;p22"/>
          <p:cNvSpPr txBox="1"/>
          <p:nvPr>
            <p:ph idx="3" type="subTitle"/>
          </p:nvPr>
        </p:nvSpPr>
        <p:spPr>
          <a:xfrm>
            <a:off x="6301200" y="193132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22"/>
          <p:cNvSpPr txBox="1"/>
          <p:nvPr>
            <p:ph idx="4" type="subTitle"/>
          </p:nvPr>
        </p:nvSpPr>
        <p:spPr>
          <a:xfrm>
            <a:off x="5943900" y="2270575"/>
            <a:ext cx="24801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22"/>
          <p:cNvSpPr txBox="1"/>
          <p:nvPr>
            <p:ph idx="5" type="subTitle"/>
          </p:nvPr>
        </p:nvSpPr>
        <p:spPr>
          <a:xfrm>
            <a:off x="1077300" y="193132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22"/>
          <p:cNvSpPr txBox="1"/>
          <p:nvPr>
            <p:ph idx="6" type="subTitle"/>
          </p:nvPr>
        </p:nvSpPr>
        <p:spPr>
          <a:xfrm>
            <a:off x="720000" y="2270650"/>
            <a:ext cx="24801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6" name="Google Shape;576;p22"/>
          <p:cNvSpPr txBox="1"/>
          <p:nvPr>
            <p:ph idx="7" type="subTitle"/>
          </p:nvPr>
        </p:nvSpPr>
        <p:spPr>
          <a:xfrm>
            <a:off x="3686475" y="352932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7" name="Google Shape;577;p22"/>
          <p:cNvSpPr txBox="1"/>
          <p:nvPr>
            <p:ph idx="8" type="subTitle"/>
          </p:nvPr>
        </p:nvSpPr>
        <p:spPr>
          <a:xfrm>
            <a:off x="3329175" y="3872700"/>
            <a:ext cx="24801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22"/>
          <p:cNvSpPr txBox="1"/>
          <p:nvPr>
            <p:ph idx="9" type="subTitle"/>
          </p:nvPr>
        </p:nvSpPr>
        <p:spPr>
          <a:xfrm>
            <a:off x="6301200" y="352932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22"/>
          <p:cNvSpPr txBox="1"/>
          <p:nvPr>
            <p:ph idx="13" type="subTitle"/>
          </p:nvPr>
        </p:nvSpPr>
        <p:spPr>
          <a:xfrm>
            <a:off x="5943900" y="3872700"/>
            <a:ext cx="24801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0" name="Google Shape;580;p22"/>
          <p:cNvSpPr txBox="1"/>
          <p:nvPr>
            <p:ph idx="14" type="subTitle"/>
          </p:nvPr>
        </p:nvSpPr>
        <p:spPr>
          <a:xfrm>
            <a:off x="1077300" y="352932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22"/>
          <p:cNvSpPr txBox="1"/>
          <p:nvPr>
            <p:ph idx="15" type="subTitle"/>
          </p:nvPr>
        </p:nvSpPr>
        <p:spPr>
          <a:xfrm>
            <a:off x="720000" y="3872700"/>
            <a:ext cx="24801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2" name="Google Shape;582;p22"/>
          <p:cNvSpPr txBox="1"/>
          <p:nvPr>
            <p:ph type="title"/>
          </p:nvPr>
        </p:nvSpPr>
        <p:spPr>
          <a:xfrm>
            <a:off x="720000" y="570550"/>
            <a:ext cx="30348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3" name="Google Shape;583;p22"/>
          <p:cNvSpPr/>
          <p:nvPr/>
        </p:nvSpPr>
        <p:spPr>
          <a:xfrm rot="5400000">
            <a:off x="-410966" y="4262568"/>
            <a:ext cx="1563000" cy="2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2"/>
          <p:cNvSpPr/>
          <p:nvPr/>
        </p:nvSpPr>
        <p:spPr>
          <a:xfrm rot="8100000">
            <a:off x="252116" y="2843860"/>
            <a:ext cx="236739" cy="236739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2"/>
          <p:cNvSpPr/>
          <p:nvPr/>
        </p:nvSpPr>
        <p:spPr>
          <a:xfrm rot="8100000">
            <a:off x="252116" y="3135969"/>
            <a:ext cx="236739" cy="236739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2"/>
          <p:cNvSpPr/>
          <p:nvPr/>
        </p:nvSpPr>
        <p:spPr>
          <a:xfrm rot="-5400000">
            <a:off x="7978737" y="675604"/>
            <a:ext cx="1563000" cy="21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2"/>
          <p:cNvSpPr/>
          <p:nvPr/>
        </p:nvSpPr>
        <p:spPr>
          <a:xfrm rot="-2700000">
            <a:off x="8641916" y="2069373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2"/>
          <p:cNvSpPr/>
          <p:nvPr/>
        </p:nvSpPr>
        <p:spPr>
          <a:xfrm rot="-2700000">
            <a:off x="8641916" y="1777264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/>
          <p:nvPr/>
        </p:nvSpPr>
        <p:spPr>
          <a:xfrm>
            <a:off x="445375" y="-110100"/>
            <a:ext cx="3935700" cy="453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3"/>
          <p:cNvSpPr txBox="1"/>
          <p:nvPr>
            <p:ph type="title"/>
          </p:nvPr>
        </p:nvSpPr>
        <p:spPr>
          <a:xfrm>
            <a:off x="894975" y="823125"/>
            <a:ext cx="2659500" cy="6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2" name="Google Shape;592;p23"/>
          <p:cNvSpPr txBox="1"/>
          <p:nvPr/>
        </p:nvSpPr>
        <p:spPr>
          <a:xfrm>
            <a:off x="901075" y="3058475"/>
            <a:ext cx="33510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lang="en" sz="110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Slideshow</a:t>
            </a:r>
            <a:r>
              <a:rPr lang="en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</a:t>
            </a:r>
            <a:r>
              <a:rPr lang="en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10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b="1" lang="en" sz="110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3" name="Google Shape;593;p23"/>
          <p:cNvSpPr txBox="1"/>
          <p:nvPr>
            <p:ph idx="1" type="subTitle"/>
          </p:nvPr>
        </p:nvSpPr>
        <p:spPr>
          <a:xfrm>
            <a:off x="901075" y="3678775"/>
            <a:ext cx="30243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23"/>
          <p:cNvSpPr txBox="1"/>
          <p:nvPr>
            <p:ph idx="2" type="subTitle"/>
          </p:nvPr>
        </p:nvSpPr>
        <p:spPr>
          <a:xfrm>
            <a:off x="901075" y="1444825"/>
            <a:ext cx="33954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5" name="Google Shape;595;p23"/>
          <p:cNvSpPr/>
          <p:nvPr/>
        </p:nvSpPr>
        <p:spPr>
          <a:xfrm>
            <a:off x="7581005" y="272500"/>
            <a:ext cx="1563000" cy="211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3"/>
          <p:cNvSpPr/>
          <p:nvPr/>
        </p:nvSpPr>
        <p:spPr>
          <a:xfrm rot="2700000">
            <a:off x="6837897" y="260079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3"/>
          <p:cNvSpPr/>
          <p:nvPr/>
        </p:nvSpPr>
        <p:spPr>
          <a:xfrm rot="2700000">
            <a:off x="7130006" y="260079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1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4"/>
          <p:cNvSpPr txBox="1"/>
          <p:nvPr>
            <p:ph type="title"/>
          </p:nvPr>
        </p:nvSpPr>
        <p:spPr>
          <a:xfrm>
            <a:off x="720000" y="570550"/>
            <a:ext cx="46926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 2">
  <p:cSld name="CUSTOM_6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5"/>
          <p:cNvSpPr/>
          <p:nvPr/>
        </p:nvSpPr>
        <p:spPr>
          <a:xfrm>
            <a:off x="-191275" y="1767950"/>
            <a:ext cx="7545300" cy="188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5"/>
          <p:cNvSpPr txBox="1"/>
          <p:nvPr>
            <p:ph type="title"/>
          </p:nvPr>
        </p:nvSpPr>
        <p:spPr>
          <a:xfrm>
            <a:off x="720000" y="570550"/>
            <a:ext cx="45369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3" name="Google Shape;603;p25"/>
          <p:cNvSpPr txBox="1"/>
          <p:nvPr>
            <p:ph idx="1" type="body"/>
          </p:nvPr>
        </p:nvSpPr>
        <p:spPr>
          <a:xfrm>
            <a:off x="1819200" y="2422100"/>
            <a:ext cx="55365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4" name="Google Shape;604;p25"/>
          <p:cNvSpPr txBox="1"/>
          <p:nvPr>
            <p:ph idx="2" type="subTitle"/>
          </p:nvPr>
        </p:nvSpPr>
        <p:spPr>
          <a:xfrm>
            <a:off x="1819200" y="1959200"/>
            <a:ext cx="30273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05" name="Google Shape;605;p25"/>
          <p:cNvSpPr/>
          <p:nvPr/>
        </p:nvSpPr>
        <p:spPr>
          <a:xfrm>
            <a:off x="7954375" y="-224475"/>
            <a:ext cx="1525500" cy="152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5"/>
          <p:cNvSpPr/>
          <p:nvPr/>
        </p:nvSpPr>
        <p:spPr>
          <a:xfrm rot="5400000">
            <a:off x="7653104" y="4101600"/>
            <a:ext cx="1835100" cy="24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5"/>
          <p:cNvSpPr/>
          <p:nvPr/>
        </p:nvSpPr>
        <p:spPr>
          <a:xfrm rot="8100000">
            <a:off x="8431708" y="2435954"/>
            <a:ext cx="277893" cy="27789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5"/>
          <p:cNvSpPr/>
          <p:nvPr/>
        </p:nvSpPr>
        <p:spPr>
          <a:xfrm rot="8100000">
            <a:off x="8431708" y="2778917"/>
            <a:ext cx="277893" cy="27789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5"/>
          <p:cNvSpPr/>
          <p:nvPr/>
        </p:nvSpPr>
        <p:spPr>
          <a:xfrm>
            <a:off x="-361400" y="4161625"/>
            <a:ext cx="1460700" cy="146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 3">
  <p:cSld name="CUSTOM_6_1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6"/>
          <p:cNvSpPr/>
          <p:nvPr/>
        </p:nvSpPr>
        <p:spPr>
          <a:xfrm>
            <a:off x="-191275" y="1767950"/>
            <a:ext cx="7545300" cy="188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6"/>
          <p:cNvSpPr txBox="1"/>
          <p:nvPr>
            <p:ph type="title"/>
          </p:nvPr>
        </p:nvSpPr>
        <p:spPr>
          <a:xfrm>
            <a:off x="720000" y="570550"/>
            <a:ext cx="45369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3" name="Google Shape;613;p26"/>
          <p:cNvSpPr txBox="1"/>
          <p:nvPr>
            <p:ph idx="1" type="body"/>
          </p:nvPr>
        </p:nvSpPr>
        <p:spPr>
          <a:xfrm>
            <a:off x="1819200" y="2422100"/>
            <a:ext cx="57042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4" name="Google Shape;614;p26"/>
          <p:cNvSpPr txBox="1"/>
          <p:nvPr>
            <p:ph idx="2" type="subTitle"/>
          </p:nvPr>
        </p:nvSpPr>
        <p:spPr>
          <a:xfrm>
            <a:off x="1819200" y="1959200"/>
            <a:ext cx="30273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15" name="Google Shape;615;p26"/>
          <p:cNvSpPr/>
          <p:nvPr/>
        </p:nvSpPr>
        <p:spPr>
          <a:xfrm rot="5400000">
            <a:off x="7653104" y="4101600"/>
            <a:ext cx="1835100" cy="24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6"/>
          <p:cNvSpPr/>
          <p:nvPr/>
        </p:nvSpPr>
        <p:spPr>
          <a:xfrm rot="8100000">
            <a:off x="8431708" y="2435954"/>
            <a:ext cx="277893" cy="277893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6"/>
          <p:cNvSpPr/>
          <p:nvPr/>
        </p:nvSpPr>
        <p:spPr>
          <a:xfrm rot="8100000">
            <a:off x="8431708" y="2778917"/>
            <a:ext cx="277893" cy="277893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6"/>
          <p:cNvSpPr/>
          <p:nvPr/>
        </p:nvSpPr>
        <p:spPr>
          <a:xfrm>
            <a:off x="8126075" y="-508950"/>
            <a:ext cx="1460700" cy="146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6"/>
          <p:cNvSpPr/>
          <p:nvPr/>
        </p:nvSpPr>
        <p:spPr>
          <a:xfrm>
            <a:off x="-327625" y="3971150"/>
            <a:ext cx="1525500" cy="152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3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/>
          <p:nvPr/>
        </p:nvSpPr>
        <p:spPr>
          <a:xfrm rot="5400000">
            <a:off x="-383312" y="807450"/>
            <a:ext cx="1904100" cy="28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7"/>
          <p:cNvSpPr/>
          <p:nvPr/>
        </p:nvSpPr>
        <p:spPr>
          <a:xfrm rot="8100000">
            <a:off x="417164" y="2095270"/>
            <a:ext cx="303773" cy="303773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7"/>
          <p:cNvSpPr/>
          <p:nvPr/>
        </p:nvSpPr>
        <p:spPr>
          <a:xfrm rot="8100000">
            <a:off x="417164" y="2493027"/>
            <a:ext cx="303773" cy="303773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7"/>
          <p:cNvSpPr/>
          <p:nvPr/>
        </p:nvSpPr>
        <p:spPr>
          <a:xfrm rot="5400000">
            <a:off x="7622588" y="807450"/>
            <a:ext cx="1904100" cy="28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7"/>
          <p:cNvSpPr/>
          <p:nvPr/>
        </p:nvSpPr>
        <p:spPr>
          <a:xfrm rot="8100000">
            <a:off x="8423064" y="2095270"/>
            <a:ext cx="303773" cy="30377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7"/>
          <p:cNvSpPr/>
          <p:nvPr/>
        </p:nvSpPr>
        <p:spPr>
          <a:xfrm rot="8100000">
            <a:off x="8423064" y="2493027"/>
            <a:ext cx="303773" cy="30377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7" name="Google Shape;627;p27"/>
          <p:cNvGrpSpPr/>
          <p:nvPr/>
        </p:nvGrpSpPr>
        <p:grpSpPr>
          <a:xfrm>
            <a:off x="2480622" y="4633877"/>
            <a:ext cx="4182751" cy="402045"/>
            <a:chOff x="-79178" y="4632327"/>
            <a:chExt cx="4182751" cy="402045"/>
          </a:xfrm>
        </p:grpSpPr>
        <p:sp>
          <p:nvSpPr>
            <p:cNvPr id="628" name="Google Shape;628;p27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4"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8"/>
          <p:cNvSpPr/>
          <p:nvPr/>
        </p:nvSpPr>
        <p:spPr>
          <a:xfrm>
            <a:off x="7943750" y="3658401"/>
            <a:ext cx="1563000" cy="21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8"/>
          <p:cNvSpPr/>
          <p:nvPr/>
        </p:nvSpPr>
        <p:spPr>
          <a:xfrm rot="2700000">
            <a:off x="7250217" y="3645979"/>
            <a:ext cx="236739" cy="236739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8"/>
          <p:cNvSpPr/>
          <p:nvPr/>
        </p:nvSpPr>
        <p:spPr>
          <a:xfrm rot="2700000">
            <a:off x="7542326" y="3645979"/>
            <a:ext cx="236739" cy="236739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28"/>
          <p:cNvGrpSpPr/>
          <p:nvPr/>
        </p:nvGrpSpPr>
        <p:grpSpPr>
          <a:xfrm rot="10800000">
            <a:off x="2480625" y="283675"/>
            <a:ext cx="4182751" cy="402045"/>
            <a:chOff x="-79178" y="4632327"/>
            <a:chExt cx="4182751" cy="402045"/>
          </a:xfrm>
        </p:grpSpPr>
        <p:sp>
          <p:nvSpPr>
            <p:cNvPr id="665" name="Google Shape;665;p28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8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8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7" name="Google Shape;697;p28"/>
          <p:cNvSpPr/>
          <p:nvPr/>
        </p:nvSpPr>
        <p:spPr>
          <a:xfrm rot="10800000">
            <a:off x="-9" y="3556898"/>
            <a:ext cx="1525500" cy="152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>
            <a:off x="572700" y="1211475"/>
            <a:ext cx="7998600" cy="407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"/>
          <p:cNvSpPr txBox="1"/>
          <p:nvPr>
            <p:ph type="title"/>
          </p:nvPr>
        </p:nvSpPr>
        <p:spPr>
          <a:xfrm>
            <a:off x="720000" y="570550"/>
            <a:ext cx="49974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2" name="Google Shape;132;p4"/>
          <p:cNvSpPr txBox="1"/>
          <p:nvPr>
            <p:ph idx="1" type="body"/>
          </p:nvPr>
        </p:nvSpPr>
        <p:spPr>
          <a:xfrm>
            <a:off x="720000" y="1268175"/>
            <a:ext cx="77040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Oswald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33" name="Google Shape;133;p4"/>
          <p:cNvSpPr/>
          <p:nvPr/>
        </p:nvSpPr>
        <p:spPr>
          <a:xfrm>
            <a:off x="7581005" y="723350"/>
            <a:ext cx="1563000" cy="21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 rot="2700000">
            <a:off x="7130006" y="710929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 rot="2700000">
            <a:off x="6837897" y="710929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2893525" y="3180300"/>
            <a:ext cx="4361100" cy="130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2885975" y="1497450"/>
            <a:ext cx="4361100" cy="130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 txBox="1"/>
          <p:nvPr>
            <p:ph idx="1" type="subTitle"/>
          </p:nvPr>
        </p:nvSpPr>
        <p:spPr>
          <a:xfrm>
            <a:off x="3007475" y="1572900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"/>
          <p:cNvSpPr txBox="1"/>
          <p:nvPr>
            <p:ph idx="2" type="subTitle"/>
          </p:nvPr>
        </p:nvSpPr>
        <p:spPr>
          <a:xfrm>
            <a:off x="3007475" y="1916747"/>
            <a:ext cx="41304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"/>
          <p:cNvSpPr txBox="1"/>
          <p:nvPr>
            <p:ph hasCustomPrompt="1" type="title"/>
          </p:nvPr>
        </p:nvSpPr>
        <p:spPr>
          <a:xfrm>
            <a:off x="1889372" y="1572900"/>
            <a:ext cx="996600" cy="130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2" name="Google Shape;142;p5"/>
          <p:cNvSpPr txBox="1"/>
          <p:nvPr>
            <p:ph idx="3" type="subTitle"/>
          </p:nvPr>
        </p:nvSpPr>
        <p:spPr>
          <a:xfrm>
            <a:off x="3007475" y="3262850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"/>
          <p:cNvSpPr txBox="1"/>
          <p:nvPr>
            <p:ph idx="4" type="subTitle"/>
          </p:nvPr>
        </p:nvSpPr>
        <p:spPr>
          <a:xfrm>
            <a:off x="3007475" y="3605800"/>
            <a:ext cx="41304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"/>
          <p:cNvSpPr txBox="1"/>
          <p:nvPr>
            <p:ph hasCustomPrompt="1" idx="5" type="title"/>
          </p:nvPr>
        </p:nvSpPr>
        <p:spPr>
          <a:xfrm>
            <a:off x="1889372" y="3255750"/>
            <a:ext cx="996600" cy="130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" name="Google Shape;145;p5"/>
          <p:cNvSpPr txBox="1"/>
          <p:nvPr>
            <p:ph idx="6" type="title"/>
          </p:nvPr>
        </p:nvSpPr>
        <p:spPr>
          <a:xfrm>
            <a:off x="720000" y="570550"/>
            <a:ext cx="27279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5"/>
          <p:cNvSpPr/>
          <p:nvPr/>
        </p:nvSpPr>
        <p:spPr>
          <a:xfrm rot="5400000">
            <a:off x="7653104" y="4101600"/>
            <a:ext cx="1835100" cy="24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 rot="8100000">
            <a:off x="8431708" y="2435954"/>
            <a:ext cx="277893" cy="277893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 rot="8100000">
            <a:off x="8431708" y="2778917"/>
            <a:ext cx="277893" cy="277893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8126075" y="-508950"/>
            <a:ext cx="1460700" cy="146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-228450" y="3778375"/>
            <a:ext cx="1525500" cy="152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>
            <p:ph type="title"/>
          </p:nvPr>
        </p:nvSpPr>
        <p:spPr>
          <a:xfrm>
            <a:off x="720000" y="570550"/>
            <a:ext cx="48405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3" name="Google Shape;153;p6"/>
          <p:cNvSpPr/>
          <p:nvPr/>
        </p:nvSpPr>
        <p:spPr>
          <a:xfrm>
            <a:off x="7581005" y="723350"/>
            <a:ext cx="1563000" cy="21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 rot="2700000">
            <a:off x="6837897" y="710929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 rot="2700000">
            <a:off x="7130006" y="710929"/>
            <a:ext cx="236739" cy="236739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" name="Google Shape;156;p6"/>
          <p:cNvGrpSpPr/>
          <p:nvPr/>
        </p:nvGrpSpPr>
        <p:grpSpPr>
          <a:xfrm>
            <a:off x="2480622" y="4718352"/>
            <a:ext cx="4182751" cy="402045"/>
            <a:chOff x="-79178" y="4632327"/>
            <a:chExt cx="4182751" cy="402045"/>
          </a:xfrm>
        </p:grpSpPr>
        <p:sp>
          <p:nvSpPr>
            <p:cNvPr id="157" name="Google Shape;157;p6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/>
          <p:nvPr/>
        </p:nvSpPr>
        <p:spPr>
          <a:xfrm>
            <a:off x="-141700" y="1154800"/>
            <a:ext cx="5186100" cy="28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"/>
          <p:cNvSpPr txBox="1"/>
          <p:nvPr>
            <p:ph type="title"/>
          </p:nvPr>
        </p:nvSpPr>
        <p:spPr>
          <a:xfrm>
            <a:off x="720000" y="1890725"/>
            <a:ext cx="4169100" cy="5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2" name="Google Shape;192;p7"/>
          <p:cNvSpPr txBox="1"/>
          <p:nvPr>
            <p:ph idx="1" type="subTitle"/>
          </p:nvPr>
        </p:nvSpPr>
        <p:spPr>
          <a:xfrm>
            <a:off x="720000" y="2424725"/>
            <a:ext cx="4169100" cy="10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7"/>
          <p:cNvSpPr/>
          <p:nvPr/>
        </p:nvSpPr>
        <p:spPr>
          <a:xfrm rot="10800000">
            <a:off x="4" y="4428925"/>
            <a:ext cx="1835100" cy="24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 rot="-8100000">
            <a:off x="2086695" y="4414329"/>
            <a:ext cx="277893" cy="27789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-170050" y="-530400"/>
            <a:ext cx="1250400" cy="1250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 rot="-8100000">
            <a:off x="2429657" y="4414329"/>
            <a:ext cx="277893" cy="27789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1246900" y="-286175"/>
            <a:ext cx="6627000" cy="396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"/>
          <p:cNvSpPr txBox="1"/>
          <p:nvPr>
            <p:ph type="title"/>
          </p:nvPr>
        </p:nvSpPr>
        <p:spPr>
          <a:xfrm>
            <a:off x="3134400" y="2966250"/>
            <a:ext cx="2875200" cy="47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0" name="Google Shape;200;p8"/>
          <p:cNvSpPr txBox="1"/>
          <p:nvPr>
            <p:ph idx="1" type="subTitle"/>
          </p:nvPr>
        </p:nvSpPr>
        <p:spPr>
          <a:xfrm>
            <a:off x="1231050" y="1704750"/>
            <a:ext cx="6681900" cy="103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201" name="Google Shape;201;p8"/>
          <p:cNvSpPr/>
          <p:nvPr/>
        </p:nvSpPr>
        <p:spPr>
          <a:xfrm rot="5400000">
            <a:off x="-383312" y="807450"/>
            <a:ext cx="1904100" cy="28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 rot="8100000">
            <a:off x="417164" y="2095270"/>
            <a:ext cx="303773" cy="303773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 rot="8100000">
            <a:off x="417164" y="2493027"/>
            <a:ext cx="303773" cy="303773"/>
          </a:xfrm>
          <a:prstGeom prst="plus">
            <a:avLst>
              <a:gd fmla="val 3557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 rot="5400000">
            <a:off x="7622588" y="807450"/>
            <a:ext cx="1904100" cy="28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 rot="8100000">
            <a:off x="8423064" y="2095270"/>
            <a:ext cx="303773" cy="30377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 rot="8100000">
            <a:off x="8423064" y="2493027"/>
            <a:ext cx="303773" cy="30377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" name="Google Shape;207;p8"/>
          <p:cNvGrpSpPr/>
          <p:nvPr/>
        </p:nvGrpSpPr>
        <p:grpSpPr>
          <a:xfrm>
            <a:off x="2480622" y="4633877"/>
            <a:ext cx="4182751" cy="402045"/>
            <a:chOff x="-79178" y="4632327"/>
            <a:chExt cx="4182751" cy="402045"/>
          </a:xfrm>
        </p:grpSpPr>
        <p:sp>
          <p:nvSpPr>
            <p:cNvPr id="208" name="Google Shape;208;p8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/>
          <p:nvPr>
            <p:ph type="title"/>
          </p:nvPr>
        </p:nvSpPr>
        <p:spPr>
          <a:xfrm>
            <a:off x="1103700" y="1918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2" name="Google Shape;242;p9"/>
          <p:cNvSpPr txBox="1"/>
          <p:nvPr>
            <p:ph idx="1" type="subTitle"/>
          </p:nvPr>
        </p:nvSpPr>
        <p:spPr>
          <a:xfrm>
            <a:off x="1103700" y="3488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3" name="Google Shape;243;p9"/>
          <p:cNvSpPr/>
          <p:nvPr/>
        </p:nvSpPr>
        <p:spPr>
          <a:xfrm>
            <a:off x="7313150" y="532350"/>
            <a:ext cx="1835100" cy="24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9"/>
          <p:cNvSpPr/>
          <p:nvPr/>
        </p:nvSpPr>
        <p:spPr>
          <a:xfrm rot="2700000">
            <a:off x="6783666" y="517754"/>
            <a:ext cx="277893" cy="27789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9"/>
          <p:cNvSpPr/>
          <p:nvPr/>
        </p:nvSpPr>
        <p:spPr>
          <a:xfrm rot="10800000">
            <a:off x="8067904" y="4108975"/>
            <a:ext cx="1250400" cy="1250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9"/>
          <p:cNvSpPr/>
          <p:nvPr/>
        </p:nvSpPr>
        <p:spPr>
          <a:xfrm rot="2700000">
            <a:off x="6440704" y="517754"/>
            <a:ext cx="277893" cy="277893"/>
          </a:xfrm>
          <a:prstGeom prst="plus">
            <a:avLst>
              <a:gd fmla="val 3557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9"/>
          <p:cNvGrpSpPr/>
          <p:nvPr/>
        </p:nvGrpSpPr>
        <p:grpSpPr>
          <a:xfrm rot="-5400000">
            <a:off x="-1708778" y="2370727"/>
            <a:ext cx="4182751" cy="402045"/>
            <a:chOff x="-79178" y="4632327"/>
            <a:chExt cx="4182751" cy="402045"/>
          </a:xfrm>
        </p:grpSpPr>
        <p:sp>
          <p:nvSpPr>
            <p:cNvPr id="248" name="Google Shape;248;p9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"/>
          <p:cNvSpPr txBox="1"/>
          <p:nvPr>
            <p:ph type="title"/>
          </p:nvPr>
        </p:nvSpPr>
        <p:spPr>
          <a:xfrm>
            <a:off x="4602750" y="578300"/>
            <a:ext cx="3332400" cy="12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2" name="Google Shape;282;p10"/>
          <p:cNvSpPr/>
          <p:nvPr/>
        </p:nvSpPr>
        <p:spPr>
          <a:xfrm rot="10800000">
            <a:off x="-9" y="4209122"/>
            <a:ext cx="1563000" cy="21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0"/>
          <p:cNvSpPr/>
          <p:nvPr/>
        </p:nvSpPr>
        <p:spPr>
          <a:xfrm rot="-8100000">
            <a:off x="2019785" y="4196604"/>
            <a:ext cx="236739" cy="236739"/>
          </a:xfrm>
          <a:prstGeom prst="plus">
            <a:avLst>
              <a:gd fmla="val 3557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0"/>
          <p:cNvSpPr/>
          <p:nvPr/>
        </p:nvSpPr>
        <p:spPr>
          <a:xfrm rot="-8100000">
            <a:off x="1727676" y="4196604"/>
            <a:ext cx="236739" cy="236739"/>
          </a:xfrm>
          <a:prstGeom prst="plus">
            <a:avLst>
              <a:gd fmla="val 3557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-446075" y="-247625"/>
            <a:ext cx="1466700" cy="146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" name="Google Shape;286;p10"/>
          <p:cNvGrpSpPr/>
          <p:nvPr/>
        </p:nvGrpSpPr>
        <p:grpSpPr>
          <a:xfrm rot="-5400000">
            <a:off x="6851597" y="2370727"/>
            <a:ext cx="4182751" cy="402045"/>
            <a:chOff x="-79178" y="4632327"/>
            <a:chExt cx="4182751" cy="402045"/>
          </a:xfrm>
        </p:grpSpPr>
        <p:sp>
          <p:nvSpPr>
            <p:cNvPr id="287" name="Google Shape;287;p10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0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0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0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0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0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0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0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0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0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0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0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0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0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70550"/>
            <a:ext cx="7704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681225"/>
            <a:ext cx="7704000" cy="28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alphahistory.com/northernireland/gerry-adams-sinn-fein-1998/" TargetMode="External"/><Relationship Id="rId4" Type="http://schemas.openxmlformats.org/officeDocument/2006/relationships/hyperlink" Target="https://www.gov.uk/government/publications/the-belfast-agreement" TargetMode="External"/><Relationship Id="rId9" Type="http://schemas.openxmlformats.org/officeDocument/2006/relationships/hyperlink" Target="https://doi.org/10.1111/1467-923X.12350" TargetMode="External"/><Relationship Id="rId5" Type="http://schemas.openxmlformats.org/officeDocument/2006/relationships/hyperlink" Target="https://www.publishersweekly.com/pw/authorpage/gerry-adams.html" TargetMode="External"/><Relationship Id="rId6" Type="http://schemas.openxmlformats.org/officeDocument/2006/relationships/hyperlink" Target="https://www.britannica.com/biography/Gerry-Adams" TargetMode="External"/><Relationship Id="rId7" Type="http://schemas.openxmlformats.org/officeDocument/2006/relationships/hyperlink" Target="https://www.bbc.com/news/uk-northern-ireland-27238602" TargetMode="External"/><Relationship Id="rId8" Type="http://schemas.openxmlformats.org/officeDocument/2006/relationships/hyperlink" Target="https://doi.org/10.1080/07907184.2018.1454666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9"/>
          <p:cNvSpPr txBox="1"/>
          <p:nvPr>
            <p:ph type="ctrTitle"/>
          </p:nvPr>
        </p:nvSpPr>
        <p:spPr>
          <a:xfrm>
            <a:off x="1785350" y="1445950"/>
            <a:ext cx="5573400" cy="199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Gerry Adams</a:t>
            </a:r>
            <a:endParaRPr/>
          </a:p>
        </p:txBody>
      </p:sp>
      <p:sp>
        <p:nvSpPr>
          <p:cNvPr id="703" name="Google Shape;703;p29"/>
          <p:cNvSpPr txBox="1"/>
          <p:nvPr>
            <p:ph idx="1" type="subTitle"/>
          </p:nvPr>
        </p:nvSpPr>
        <p:spPr>
          <a:xfrm>
            <a:off x="1905775" y="3489900"/>
            <a:ext cx="5332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the Good Friday Agreement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8"/>
          <p:cNvSpPr txBox="1"/>
          <p:nvPr>
            <p:ph type="title"/>
          </p:nvPr>
        </p:nvSpPr>
        <p:spPr>
          <a:xfrm>
            <a:off x="720000" y="570550"/>
            <a:ext cx="49974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Agreement Signing</a:t>
            </a:r>
            <a:endParaRPr/>
          </a:p>
        </p:txBody>
      </p:sp>
      <p:sp>
        <p:nvSpPr>
          <p:cNvPr id="777" name="Google Shape;777;p38"/>
          <p:cNvSpPr txBox="1"/>
          <p:nvPr>
            <p:ph idx="1" type="body"/>
          </p:nvPr>
        </p:nvSpPr>
        <p:spPr>
          <a:xfrm>
            <a:off x="720000" y="1268175"/>
            <a:ext cx="77040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April 10th 1998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Agreement was supported by Sinn Fein, SDLP (Social Democratic and Labour Party) and 87% of Catholics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Felt that the agreement should be supported by both Northern Irish and Republic of Ireland citizens</a:t>
            </a:r>
            <a:endParaRPr sz="1900"/>
          </a:p>
        </p:txBody>
      </p:sp>
      <p:pic>
        <p:nvPicPr>
          <p:cNvPr id="778" name="Google Shape;77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725" y="3032576"/>
            <a:ext cx="3553940" cy="19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9"/>
          <p:cNvSpPr txBox="1"/>
          <p:nvPr>
            <p:ph type="title"/>
          </p:nvPr>
        </p:nvSpPr>
        <p:spPr>
          <a:xfrm>
            <a:off x="720000" y="570550"/>
            <a:ext cx="49974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Sinn Fein and GFA</a:t>
            </a:r>
            <a:endParaRPr/>
          </a:p>
        </p:txBody>
      </p:sp>
      <p:sp>
        <p:nvSpPr>
          <p:cNvPr id="784" name="Google Shape;784;p39"/>
          <p:cNvSpPr txBox="1"/>
          <p:nvPr>
            <p:ph idx="1" type="body"/>
          </p:nvPr>
        </p:nvSpPr>
        <p:spPr>
          <a:xfrm>
            <a:off x="720000" y="1268175"/>
            <a:ext cx="77040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Were once a strong supporter of no British Rule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Became supporters of the GFA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Adams saw it not as a peace deal, but as part of the peace process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Saw it as a transitional period for Irish reunification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His goal was to weaken British link and strengthen national self determination</a:t>
            </a: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0"/>
          <p:cNvSpPr txBox="1"/>
          <p:nvPr>
            <p:ph idx="1" type="subTitle"/>
          </p:nvPr>
        </p:nvSpPr>
        <p:spPr>
          <a:xfrm>
            <a:off x="3686475" y="278827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Release of political prisoners</a:t>
            </a:r>
            <a:endParaRPr/>
          </a:p>
        </p:txBody>
      </p:sp>
      <p:sp>
        <p:nvSpPr>
          <p:cNvPr id="790" name="Google Shape;790;p40"/>
          <p:cNvSpPr txBox="1"/>
          <p:nvPr>
            <p:ph type="title"/>
          </p:nvPr>
        </p:nvSpPr>
        <p:spPr>
          <a:xfrm>
            <a:off x="720000" y="570550"/>
            <a:ext cx="40719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the Talks</a:t>
            </a:r>
            <a:endParaRPr/>
          </a:p>
        </p:txBody>
      </p:sp>
      <p:sp>
        <p:nvSpPr>
          <p:cNvPr id="791" name="Google Shape;791;p40"/>
          <p:cNvSpPr txBox="1"/>
          <p:nvPr>
            <p:ph idx="3" type="subTitle"/>
          </p:nvPr>
        </p:nvSpPr>
        <p:spPr>
          <a:xfrm>
            <a:off x="6225975" y="2788275"/>
            <a:ext cx="19458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of equality agenda</a:t>
            </a:r>
            <a:endParaRPr/>
          </a:p>
        </p:txBody>
      </p:sp>
      <p:sp>
        <p:nvSpPr>
          <p:cNvPr id="792" name="Google Shape;792;p40"/>
          <p:cNvSpPr txBox="1"/>
          <p:nvPr>
            <p:ph idx="5" type="subTitle"/>
          </p:nvPr>
        </p:nvSpPr>
        <p:spPr>
          <a:xfrm>
            <a:off x="1077300" y="278827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Constitutional and political change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>
            <p:ph type="title"/>
          </p:nvPr>
        </p:nvSpPr>
        <p:spPr>
          <a:xfrm>
            <a:off x="2416650" y="2247800"/>
            <a:ext cx="43107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after GFA</a:t>
            </a:r>
            <a:endParaRPr/>
          </a:p>
        </p:txBody>
      </p:sp>
      <p:sp>
        <p:nvSpPr>
          <p:cNvPr id="798" name="Google Shape;798;p41"/>
          <p:cNvSpPr txBox="1"/>
          <p:nvPr>
            <p:ph idx="2" type="title"/>
          </p:nvPr>
        </p:nvSpPr>
        <p:spPr>
          <a:xfrm>
            <a:off x="4060050" y="1517000"/>
            <a:ext cx="10239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99" name="Google Shape;799;p41"/>
          <p:cNvSpPr txBox="1"/>
          <p:nvPr>
            <p:ph idx="1" type="subTitle"/>
          </p:nvPr>
        </p:nvSpPr>
        <p:spPr>
          <a:xfrm>
            <a:off x="2416650" y="2839775"/>
            <a:ext cx="4310700" cy="8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1998-2018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2"/>
          <p:cNvSpPr txBox="1"/>
          <p:nvPr>
            <p:ph type="title"/>
          </p:nvPr>
        </p:nvSpPr>
        <p:spPr>
          <a:xfrm>
            <a:off x="720000" y="570550"/>
            <a:ext cx="49974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in Politics</a:t>
            </a:r>
            <a:endParaRPr/>
          </a:p>
        </p:txBody>
      </p:sp>
      <p:sp>
        <p:nvSpPr>
          <p:cNvPr id="805" name="Google Shape;805;p42"/>
          <p:cNvSpPr txBox="1"/>
          <p:nvPr>
            <p:ph idx="1" type="body"/>
          </p:nvPr>
        </p:nvSpPr>
        <p:spPr>
          <a:xfrm>
            <a:off x="670475" y="1289400"/>
            <a:ext cx="77040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Represented Belfast West in NI assembly from 1998-2010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Represented Louth and East Meath in Irish Dail from 2010-2020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Stepped down from politics to bring in a new generation that was not tarnished with IRA affiliation accusations</a:t>
            </a:r>
            <a:endParaRPr sz="1900"/>
          </a:p>
        </p:txBody>
      </p:sp>
      <p:pic>
        <p:nvPicPr>
          <p:cNvPr id="806" name="Google Shape;8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100" y="2857525"/>
            <a:ext cx="2985250" cy="21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80" y="2872238"/>
            <a:ext cx="3402524" cy="215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3"/>
          <p:cNvSpPr txBox="1"/>
          <p:nvPr>
            <p:ph type="title"/>
          </p:nvPr>
        </p:nvSpPr>
        <p:spPr>
          <a:xfrm>
            <a:off x="720000" y="570550"/>
            <a:ext cx="64083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Writings and Public </a:t>
            </a:r>
            <a:r>
              <a:rPr lang="en"/>
              <a:t>Appearances</a:t>
            </a:r>
            <a:endParaRPr/>
          </a:p>
        </p:txBody>
      </p:sp>
      <p:sp>
        <p:nvSpPr>
          <p:cNvPr id="813" name="Google Shape;813;p43"/>
          <p:cNvSpPr txBox="1"/>
          <p:nvPr>
            <p:ph idx="1" type="body"/>
          </p:nvPr>
        </p:nvSpPr>
        <p:spPr>
          <a:xfrm>
            <a:off x="720000" y="1268175"/>
            <a:ext cx="77040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Written 4 books about his life and the peace process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Writes in newspapers, recently focusing on Brexit, it negotiations and impacts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Involved</a:t>
            </a:r>
            <a:r>
              <a:rPr lang="en" sz="1900"/>
              <a:t> in many interviews</a:t>
            </a:r>
            <a:endParaRPr sz="1900"/>
          </a:p>
        </p:txBody>
      </p:sp>
      <p:pic>
        <p:nvPicPr>
          <p:cNvPr id="814" name="Google Shape;81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722" y="2609274"/>
            <a:ext cx="1562253" cy="242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4900" y="2636080"/>
            <a:ext cx="1562250" cy="239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2225" y="2667025"/>
            <a:ext cx="1460852" cy="23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1075" y="2667018"/>
            <a:ext cx="1562250" cy="2363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4"/>
          <p:cNvSpPr txBox="1"/>
          <p:nvPr>
            <p:ph type="title"/>
          </p:nvPr>
        </p:nvSpPr>
        <p:spPr>
          <a:xfrm>
            <a:off x="2416650" y="2247800"/>
            <a:ext cx="43107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</a:t>
            </a:r>
            <a:r>
              <a:rPr lang="en"/>
              <a:t>Questions</a:t>
            </a:r>
            <a:endParaRPr/>
          </a:p>
        </p:txBody>
      </p:sp>
      <p:sp>
        <p:nvSpPr>
          <p:cNvPr id="823" name="Google Shape;823;p44"/>
          <p:cNvSpPr txBox="1"/>
          <p:nvPr>
            <p:ph idx="2" type="title"/>
          </p:nvPr>
        </p:nvSpPr>
        <p:spPr>
          <a:xfrm>
            <a:off x="4060050" y="1517000"/>
            <a:ext cx="10239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24" name="Google Shape;824;p44"/>
          <p:cNvSpPr txBox="1"/>
          <p:nvPr>
            <p:ph idx="1" type="subTitle"/>
          </p:nvPr>
        </p:nvSpPr>
        <p:spPr>
          <a:xfrm>
            <a:off x="2416650" y="2839775"/>
            <a:ext cx="4310700" cy="8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5"/>
          <p:cNvSpPr txBox="1"/>
          <p:nvPr>
            <p:ph type="title"/>
          </p:nvPr>
        </p:nvSpPr>
        <p:spPr>
          <a:xfrm>
            <a:off x="720000" y="570550"/>
            <a:ext cx="64083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830" name="Google Shape;830;p45"/>
          <p:cNvSpPr txBox="1"/>
          <p:nvPr>
            <p:ph idx="1" type="body"/>
          </p:nvPr>
        </p:nvSpPr>
        <p:spPr>
          <a:xfrm>
            <a:off x="720000" y="1268175"/>
            <a:ext cx="77040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Adams was very influential in the peace process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The GFA, while not providing everything desired was a good </a:t>
            </a:r>
            <a:r>
              <a:rPr lang="en" sz="1900"/>
              <a:t>compromise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His appearances since have been less radical, but have helped to keep the world aware of the nationalist agenda </a:t>
            </a:r>
            <a:endParaRPr sz="1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6"/>
          <p:cNvSpPr txBox="1"/>
          <p:nvPr>
            <p:ph type="title"/>
          </p:nvPr>
        </p:nvSpPr>
        <p:spPr>
          <a:xfrm>
            <a:off x="3862925" y="578300"/>
            <a:ext cx="4072200" cy="12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300"/>
              <a:t>Questions?</a:t>
            </a:r>
            <a:endParaRPr sz="6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7"/>
          <p:cNvSpPr txBox="1"/>
          <p:nvPr>
            <p:ph type="title"/>
          </p:nvPr>
        </p:nvSpPr>
        <p:spPr>
          <a:xfrm>
            <a:off x="1103700" y="1918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  <p:sp>
        <p:nvSpPr>
          <p:cNvPr id="841" name="Google Shape;841;p47"/>
          <p:cNvSpPr txBox="1"/>
          <p:nvPr>
            <p:ph idx="1" type="subTitle"/>
          </p:nvPr>
        </p:nvSpPr>
        <p:spPr>
          <a:xfrm>
            <a:off x="1103700" y="3488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listening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0"/>
          <p:cNvSpPr txBox="1"/>
          <p:nvPr>
            <p:ph type="title"/>
          </p:nvPr>
        </p:nvSpPr>
        <p:spPr>
          <a:xfrm>
            <a:off x="720000" y="570550"/>
            <a:ext cx="35157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Be </a:t>
            </a:r>
            <a:r>
              <a:rPr lang="en"/>
              <a:t>Discussed</a:t>
            </a:r>
            <a:r>
              <a:rPr lang="en"/>
              <a:t>...</a:t>
            </a:r>
            <a:endParaRPr/>
          </a:p>
        </p:txBody>
      </p:sp>
      <p:sp>
        <p:nvSpPr>
          <p:cNvPr id="709" name="Google Shape;709;p30"/>
          <p:cNvSpPr txBox="1"/>
          <p:nvPr>
            <p:ph idx="1" type="subTitle"/>
          </p:nvPr>
        </p:nvSpPr>
        <p:spPr>
          <a:xfrm>
            <a:off x="2004475" y="1942450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Life and Politics</a:t>
            </a:r>
            <a:endParaRPr/>
          </a:p>
        </p:txBody>
      </p:sp>
      <p:sp>
        <p:nvSpPr>
          <p:cNvPr id="710" name="Google Shape;710;p30"/>
          <p:cNvSpPr txBox="1"/>
          <p:nvPr>
            <p:ph idx="2" type="subTitle"/>
          </p:nvPr>
        </p:nvSpPr>
        <p:spPr>
          <a:xfrm>
            <a:off x="2004475" y="2284375"/>
            <a:ext cx="2480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0"/>
          <p:cNvSpPr txBox="1"/>
          <p:nvPr>
            <p:ph idx="3" type="title"/>
          </p:nvPr>
        </p:nvSpPr>
        <p:spPr>
          <a:xfrm>
            <a:off x="2004475" y="1534425"/>
            <a:ext cx="7533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12" name="Google Shape;712;p30"/>
          <p:cNvSpPr txBox="1"/>
          <p:nvPr>
            <p:ph idx="4" type="subTitle"/>
          </p:nvPr>
        </p:nvSpPr>
        <p:spPr>
          <a:xfrm>
            <a:off x="2004475" y="3564650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after GFA</a:t>
            </a:r>
            <a:endParaRPr/>
          </a:p>
        </p:txBody>
      </p:sp>
      <p:sp>
        <p:nvSpPr>
          <p:cNvPr id="713" name="Google Shape;713;p30"/>
          <p:cNvSpPr txBox="1"/>
          <p:nvPr>
            <p:ph idx="5" type="subTitle"/>
          </p:nvPr>
        </p:nvSpPr>
        <p:spPr>
          <a:xfrm>
            <a:off x="2004475" y="3906575"/>
            <a:ext cx="2480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0"/>
          <p:cNvSpPr txBox="1"/>
          <p:nvPr>
            <p:ph idx="6" type="title"/>
          </p:nvPr>
        </p:nvSpPr>
        <p:spPr>
          <a:xfrm>
            <a:off x="2004475" y="3156625"/>
            <a:ext cx="7533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15" name="Google Shape;715;p30"/>
          <p:cNvSpPr txBox="1"/>
          <p:nvPr>
            <p:ph idx="7" type="subTitle"/>
          </p:nvPr>
        </p:nvSpPr>
        <p:spPr>
          <a:xfrm>
            <a:off x="4820775" y="1942450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 Affect on GFA</a:t>
            </a:r>
            <a:endParaRPr/>
          </a:p>
        </p:txBody>
      </p:sp>
      <p:sp>
        <p:nvSpPr>
          <p:cNvPr id="716" name="Google Shape;716;p30"/>
          <p:cNvSpPr txBox="1"/>
          <p:nvPr>
            <p:ph idx="8" type="subTitle"/>
          </p:nvPr>
        </p:nvSpPr>
        <p:spPr>
          <a:xfrm>
            <a:off x="4820775" y="2284375"/>
            <a:ext cx="2480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0"/>
          <p:cNvSpPr txBox="1"/>
          <p:nvPr>
            <p:ph idx="9" type="title"/>
          </p:nvPr>
        </p:nvSpPr>
        <p:spPr>
          <a:xfrm>
            <a:off x="4820775" y="1534425"/>
            <a:ext cx="7533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18" name="Google Shape;718;p30"/>
          <p:cNvSpPr txBox="1"/>
          <p:nvPr>
            <p:ph idx="13" type="subTitle"/>
          </p:nvPr>
        </p:nvSpPr>
        <p:spPr>
          <a:xfrm>
            <a:off x="4820775" y="3564650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Questions</a:t>
            </a:r>
            <a:endParaRPr/>
          </a:p>
        </p:txBody>
      </p:sp>
      <p:sp>
        <p:nvSpPr>
          <p:cNvPr id="719" name="Google Shape;719;p30"/>
          <p:cNvSpPr txBox="1"/>
          <p:nvPr>
            <p:ph idx="14" type="subTitle"/>
          </p:nvPr>
        </p:nvSpPr>
        <p:spPr>
          <a:xfrm>
            <a:off x="4820775" y="3906575"/>
            <a:ext cx="2480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0"/>
          <p:cNvSpPr txBox="1"/>
          <p:nvPr>
            <p:ph idx="15" type="title"/>
          </p:nvPr>
        </p:nvSpPr>
        <p:spPr>
          <a:xfrm>
            <a:off x="4820775" y="3156625"/>
            <a:ext cx="7533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48"/>
          <p:cNvSpPr txBox="1"/>
          <p:nvPr>
            <p:ph type="title"/>
          </p:nvPr>
        </p:nvSpPr>
        <p:spPr>
          <a:xfrm>
            <a:off x="720000" y="570550"/>
            <a:ext cx="49974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</a:t>
            </a:r>
            <a:endParaRPr/>
          </a:p>
        </p:txBody>
      </p:sp>
      <p:sp>
        <p:nvSpPr>
          <p:cNvPr id="847" name="Google Shape;847;p48"/>
          <p:cNvSpPr txBox="1"/>
          <p:nvPr>
            <p:ph idx="1" type="body"/>
          </p:nvPr>
        </p:nvSpPr>
        <p:spPr>
          <a:xfrm>
            <a:off x="720000" y="1268175"/>
            <a:ext cx="77040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Adams, Gerry. “Gerry Adams on the Role of Sinn Fein Post-Good Friday (1998).” Alpha History. 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https://alphahistory.com/northernireland/gerry-adams-sinn-fein-1998/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Adams, Gerry. “To cherish a just and lasting peace.” Fordham international law journal, 22(4), 1179–. Fordham University, School of Law.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Adams, Gerry and Barry McCarron. “Lessons from the Irish Peace Process: An Interview with Gerry Adams.” </a:t>
            </a:r>
            <a:r>
              <a:rPr i="1"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Georgetown Journal of International Affairs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16, no. 1 (2015): 218–23. 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http://www.jstor.org/stable/43773684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“The Belfast Agreement (Good Friday Agreement) Policy Paper” Northern Ireland Office. April 10th 1998. 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https://www.gov.uk/government/publications/the-belfast-agreement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“Books by Gerry Adams and Complete Book Reviews.” Publishers Weekly. </a:t>
            </a:r>
            <a:r>
              <a:rPr lang="en" sz="10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https://www.publishersweekly.com/pw/authorpage/gerry-adams.html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Brewer, John D. “The Sociology of the Northern Irish Peace Process.” </a:t>
            </a:r>
            <a:r>
              <a:rPr i="1" lang="en" sz="1000">
                <a:solidFill>
                  <a:srgbClr val="000000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Legacy of the Good Friday Agreement.</a:t>
            </a:r>
            <a:r>
              <a:rPr lang="en" sz="1000">
                <a:solidFill>
                  <a:srgbClr val="000000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Edited by Armstrong, Charles I., David Herbert and Jan Erik. 271-289. Cham, Switzerland: Palgrave Macmillan, 2018. </a:t>
            </a:r>
            <a:endParaRPr sz="1000">
              <a:solidFill>
                <a:srgbClr val="000000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Cowell-Meyers, K. and Arthur, Paul. "Gerry Adams." Encyclopedia Britannica. 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https://www.britannica.com/biography/Gerry-Adams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“Gerry Adams: Profile of Sinn Féin leader” BBC News. 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https://www.bbc.com/news/uk-northern-ireland-27238602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Hopkins, Stephen. “The Life History of an Exemplary Provisional Republican: Gerry Adams and the Politics of Biography.” </a:t>
            </a:r>
            <a:r>
              <a:rPr i="1"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Irish Political Studies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33, no. 2 (2018): 259–77. </a:t>
            </a:r>
            <a:r>
              <a:rPr lang="en" sz="10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https://doi.org/10.1080/07907184.2018.1454666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McCann, David. “Managing Orderly Decline? Nationalism in Northern Ireland Since the Good Friday Agreement (1998).” </a:t>
            </a:r>
            <a:r>
              <a:rPr i="1"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Political Quarterly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(London. 1930) 88, no. 2 (2017): 241–47. </a:t>
            </a:r>
            <a:r>
              <a:rPr lang="en" sz="10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https://doi.org/10.1111/1467-923X.12350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1"/>
          <p:cNvSpPr txBox="1"/>
          <p:nvPr>
            <p:ph type="title"/>
          </p:nvPr>
        </p:nvSpPr>
        <p:spPr>
          <a:xfrm>
            <a:off x="2416650" y="2247800"/>
            <a:ext cx="43107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Life and Politics</a:t>
            </a:r>
            <a:endParaRPr/>
          </a:p>
        </p:txBody>
      </p:sp>
      <p:sp>
        <p:nvSpPr>
          <p:cNvPr id="726" name="Google Shape;726;p31"/>
          <p:cNvSpPr txBox="1"/>
          <p:nvPr>
            <p:ph idx="2" type="title"/>
          </p:nvPr>
        </p:nvSpPr>
        <p:spPr>
          <a:xfrm>
            <a:off x="4060050" y="1517000"/>
            <a:ext cx="10239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27" name="Google Shape;727;p31"/>
          <p:cNvSpPr txBox="1"/>
          <p:nvPr>
            <p:ph idx="1" type="subTitle"/>
          </p:nvPr>
        </p:nvSpPr>
        <p:spPr>
          <a:xfrm>
            <a:off x="2416650" y="2839775"/>
            <a:ext cx="4310700" cy="8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his life and politics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2"/>
          <p:cNvSpPr txBox="1"/>
          <p:nvPr>
            <p:ph type="title"/>
          </p:nvPr>
        </p:nvSpPr>
        <p:spPr>
          <a:xfrm>
            <a:off x="720000" y="570550"/>
            <a:ext cx="49974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He?</a:t>
            </a:r>
            <a:endParaRPr/>
          </a:p>
        </p:txBody>
      </p:sp>
      <p:sp>
        <p:nvSpPr>
          <p:cNvPr id="733" name="Google Shape;733;p32"/>
          <p:cNvSpPr txBox="1"/>
          <p:nvPr>
            <p:ph idx="1" type="body"/>
          </p:nvPr>
        </p:nvSpPr>
        <p:spPr>
          <a:xfrm>
            <a:off x="720000" y="1353075"/>
            <a:ext cx="77040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Northern Irish </a:t>
            </a:r>
            <a:r>
              <a:rPr lang="en" sz="1900"/>
              <a:t>Politician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Born in Belfast, NI, 1948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Leader of Sinn Fein from 1983-2018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Repeatedly </a:t>
            </a:r>
            <a:r>
              <a:rPr lang="en" sz="1900"/>
              <a:t>accused</a:t>
            </a:r>
            <a:r>
              <a:rPr lang="en" sz="1900"/>
              <a:t> of being in the IRA but not convicted</a:t>
            </a:r>
            <a:endParaRPr sz="1900"/>
          </a:p>
        </p:txBody>
      </p:sp>
      <p:pic>
        <p:nvPicPr>
          <p:cNvPr id="734" name="Google Shape;73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3418163"/>
            <a:ext cx="2241775" cy="15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6663" y="3445513"/>
            <a:ext cx="1967224" cy="147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32"/>
          <p:cNvPicPr preferRelativeResize="0"/>
          <p:nvPr/>
        </p:nvPicPr>
        <p:blipFill rotWithShape="1">
          <a:blip r:embed="rId5">
            <a:alphaModFix/>
          </a:blip>
          <a:srcRect b="0" l="26499" r="27992" t="0"/>
          <a:stretch/>
        </p:blipFill>
        <p:spPr>
          <a:xfrm>
            <a:off x="6579725" y="3219350"/>
            <a:ext cx="1669700" cy="18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3"/>
          <p:cNvSpPr txBox="1"/>
          <p:nvPr>
            <p:ph type="title"/>
          </p:nvPr>
        </p:nvSpPr>
        <p:spPr>
          <a:xfrm>
            <a:off x="720000" y="570550"/>
            <a:ext cx="61008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Republicanism and Nationalism</a:t>
            </a:r>
            <a:endParaRPr/>
          </a:p>
        </p:txBody>
      </p:sp>
      <p:sp>
        <p:nvSpPr>
          <p:cNvPr id="742" name="Google Shape;742;p33"/>
          <p:cNvSpPr txBox="1"/>
          <p:nvPr>
            <p:ph idx="1" type="body"/>
          </p:nvPr>
        </p:nvSpPr>
        <p:spPr>
          <a:xfrm>
            <a:off x="720000" y="1268175"/>
            <a:ext cx="77040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United Ireland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British Rule as foreign and colonialist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Typically tied to Catholicism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MP’s and Westminster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743" name="Google Shape;7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7064" y="2947625"/>
            <a:ext cx="2802262" cy="18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5650" y="2947625"/>
            <a:ext cx="3482924" cy="20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4"/>
          <p:cNvSpPr txBox="1"/>
          <p:nvPr>
            <p:ph type="title"/>
          </p:nvPr>
        </p:nvSpPr>
        <p:spPr>
          <a:xfrm>
            <a:off x="720000" y="570550"/>
            <a:ext cx="49974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IRA Connections</a:t>
            </a:r>
            <a:endParaRPr/>
          </a:p>
        </p:txBody>
      </p:sp>
      <p:sp>
        <p:nvSpPr>
          <p:cNvPr id="750" name="Google Shape;750;p34"/>
          <p:cNvSpPr txBox="1"/>
          <p:nvPr>
            <p:ph idx="1" type="body"/>
          </p:nvPr>
        </p:nvSpPr>
        <p:spPr>
          <a:xfrm>
            <a:off x="720000" y="1268175"/>
            <a:ext cx="77040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Imprisoned without charge in 1972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◆"/>
            </a:pPr>
            <a:r>
              <a:rPr lang="en" sz="1900"/>
              <a:t>IRA leaders demanded his release prior to </a:t>
            </a:r>
            <a:r>
              <a:rPr lang="en" sz="1900"/>
              <a:t>ceasefire</a:t>
            </a:r>
            <a:r>
              <a:rPr lang="en" sz="1900"/>
              <a:t> talks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1977 was aquitted of IRA membership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Denied he was a member, refused to disassociate with the organization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5"/>
          <p:cNvSpPr txBox="1"/>
          <p:nvPr>
            <p:ph type="title"/>
          </p:nvPr>
        </p:nvSpPr>
        <p:spPr>
          <a:xfrm>
            <a:off x="2416650" y="2247800"/>
            <a:ext cx="43107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 Affect on GFA</a:t>
            </a:r>
            <a:endParaRPr/>
          </a:p>
        </p:txBody>
      </p:sp>
      <p:sp>
        <p:nvSpPr>
          <p:cNvPr id="756" name="Google Shape;756;p35"/>
          <p:cNvSpPr txBox="1"/>
          <p:nvPr>
            <p:ph idx="2" type="title"/>
          </p:nvPr>
        </p:nvSpPr>
        <p:spPr>
          <a:xfrm>
            <a:off x="4060050" y="1517000"/>
            <a:ext cx="10239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57" name="Google Shape;757;p35"/>
          <p:cNvSpPr txBox="1"/>
          <p:nvPr>
            <p:ph idx="1" type="subTitle"/>
          </p:nvPr>
        </p:nvSpPr>
        <p:spPr>
          <a:xfrm>
            <a:off x="2416650" y="2839775"/>
            <a:ext cx="4310700" cy="8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the agreement and what he did to make it the way it is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6"/>
          <p:cNvSpPr txBox="1"/>
          <p:nvPr>
            <p:ph type="title"/>
          </p:nvPr>
        </p:nvSpPr>
        <p:spPr>
          <a:xfrm>
            <a:off x="720000" y="570550"/>
            <a:ext cx="49974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GFA?</a:t>
            </a:r>
            <a:endParaRPr/>
          </a:p>
        </p:txBody>
      </p:sp>
      <p:sp>
        <p:nvSpPr>
          <p:cNvPr id="763" name="Google Shape;763;p36"/>
          <p:cNvSpPr txBox="1"/>
          <p:nvPr>
            <p:ph idx="1" type="body"/>
          </p:nvPr>
        </p:nvSpPr>
        <p:spPr>
          <a:xfrm>
            <a:off x="720000" y="1268175"/>
            <a:ext cx="77040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The Good Friday Agreement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Agreement signed between British and Irish governments </a:t>
            </a:r>
            <a:r>
              <a:rPr lang="en" sz="1900"/>
              <a:t>negotiated</a:t>
            </a:r>
            <a:r>
              <a:rPr lang="en" sz="1900"/>
              <a:t> between the main parties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Adams and Hume (SDLP leader) worked with Reynolds (Irish Taoiseach) to start the peace process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Involved Bill Clinton and Irish-American Lobby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764" name="Google Shape;76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075" y="3219600"/>
            <a:ext cx="3157100" cy="18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300" y="3219600"/>
            <a:ext cx="2332040" cy="18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7"/>
          <p:cNvSpPr txBox="1"/>
          <p:nvPr>
            <p:ph type="title"/>
          </p:nvPr>
        </p:nvSpPr>
        <p:spPr>
          <a:xfrm>
            <a:off x="720000" y="570550"/>
            <a:ext cx="49974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Policies Created</a:t>
            </a:r>
            <a:endParaRPr/>
          </a:p>
        </p:txBody>
      </p:sp>
      <p:sp>
        <p:nvSpPr>
          <p:cNvPr id="771" name="Google Shape;771;p37"/>
          <p:cNvSpPr txBox="1"/>
          <p:nvPr>
            <p:ph idx="1" type="body"/>
          </p:nvPr>
        </p:nvSpPr>
        <p:spPr>
          <a:xfrm>
            <a:off x="720000" y="1268175"/>
            <a:ext cx="77040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Executive headed by joint First and Deputy First Minister’s office ruled by the leaders of the two largest parties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Established the right of Northern Irish born people to take both Irish, and British citizenship and identify as such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Established the right of the Northern Irish people to vote on their nationality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Assembly measures identify as nationalist, unionist or other for purposes of cross community representation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Members of committees are elected using proportional representation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Development of a council between Northern Ireland and the Republic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rnational politics thesis by Slidesgo">
  <a:themeElements>
    <a:clrScheme name="Simple Light">
      <a:dk1>
        <a:srgbClr val="2B2D42"/>
      </a:dk1>
      <a:lt1>
        <a:srgbClr val="EDF2F4"/>
      </a:lt1>
      <a:dk2>
        <a:srgbClr val="FFFFFF"/>
      </a:dk2>
      <a:lt2>
        <a:srgbClr val="7E899C"/>
      </a:lt2>
      <a:accent1>
        <a:srgbClr val="2B2D42"/>
      </a:accent1>
      <a:accent2>
        <a:srgbClr val="EDF2F4"/>
      </a:accent2>
      <a:accent3>
        <a:srgbClr val="E06666"/>
      </a:accent3>
      <a:accent4>
        <a:srgbClr val="2B2D42"/>
      </a:accent4>
      <a:accent5>
        <a:srgbClr val="E06666"/>
      </a:accent5>
      <a:accent6>
        <a:srgbClr val="7E899C"/>
      </a:accent6>
      <a:hlink>
        <a:srgbClr val="2B2D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