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56"/>
    <p:restoredTop sz="82189"/>
  </p:normalViewPr>
  <p:slideViewPr>
    <p:cSldViewPr snapToGrid="0">
      <p:cViewPr varScale="1">
        <p:scale>
          <a:sx n="123" d="100"/>
          <a:sy n="123" d="100"/>
        </p:scale>
        <p:origin x="296"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C34A60-803C-FD4C-B330-2FA559AE2B71}" type="doc">
      <dgm:prSet loTypeId="urn:microsoft.com/office/officeart/2016/7/layout/RepeatingBendingProcessNew" loCatId="process" qsTypeId="urn:microsoft.com/office/officeart/2005/8/quickstyle/simple1" qsCatId="simple" csTypeId="urn:microsoft.com/office/officeart/2005/8/colors/colorful5" csCatId="colorful" phldr="1"/>
      <dgm:spPr/>
      <dgm:t>
        <a:bodyPr/>
        <a:lstStyle/>
        <a:p>
          <a:endParaRPr lang="en-GB"/>
        </a:p>
      </dgm:t>
    </dgm:pt>
    <dgm:pt modelId="{43C538A4-1511-9B4A-953B-1D2815BDE98E}">
      <dgm:prSet phldrT="[Text]"/>
      <dgm:spPr/>
      <dgm:t>
        <a:bodyPr/>
        <a:lstStyle/>
        <a:p>
          <a:pPr>
            <a:buClr>
              <a:srgbClr val="2A2E30"/>
            </a:buClr>
            <a:buSzPts val="2400"/>
            <a:buChar char="●"/>
          </a:pPr>
          <a:r>
            <a:rPr lang="en-CA" b="1"/>
            <a:t>Develop an agenda</a:t>
          </a:r>
          <a:endParaRPr lang="en-GB" b="1"/>
        </a:p>
      </dgm:t>
    </dgm:pt>
    <dgm:pt modelId="{B7FC111C-80F3-EB4C-814D-517A332141A1}" type="parTrans" cxnId="{1ABEF3CE-95D5-A14D-9575-4079A71D24E5}">
      <dgm:prSet/>
      <dgm:spPr/>
      <dgm:t>
        <a:bodyPr/>
        <a:lstStyle/>
        <a:p>
          <a:endParaRPr lang="en-GB" sz="1600" b="1"/>
        </a:p>
      </dgm:t>
    </dgm:pt>
    <dgm:pt modelId="{674EB950-715B-6F45-A2E6-C13213C8DDBA}" type="sibTrans" cxnId="{1ABEF3CE-95D5-A14D-9575-4079A71D24E5}">
      <dgm:prSet/>
      <dgm:spPr/>
      <dgm:t>
        <a:bodyPr/>
        <a:lstStyle/>
        <a:p>
          <a:endParaRPr lang="en-GB" b="1"/>
        </a:p>
      </dgm:t>
    </dgm:pt>
    <dgm:pt modelId="{F04B70CC-2611-324F-85E3-680AC64E89D0}">
      <dgm:prSet/>
      <dgm:spPr/>
      <dgm:t>
        <a:bodyPr/>
        <a:lstStyle/>
        <a:p>
          <a:r>
            <a:rPr lang="en-CA" b="1"/>
            <a:t>Plan content and materials</a:t>
          </a:r>
        </a:p>
      </dgm:t>
    </dgm:pt>
    <dgm:pt modelId="{24839A93-D057-464E-9C42-DCC13732205C}" type="parTrans" cxnId="{1B92EAEC-A085-9D44-94BE-FCB562856F5C}">
      <dgm:prSet/>
      <dgm:spPr/>
      <dgm:t>
        <a:bodyPr/>
        <a:lstStyle/>
        <a:p>
          <a:endParaRPr lang="en-GB" sz="1600" b="1"/>
        </a:p>
      </dgm:t>
    </dgm:pt>
    <dgm:pt modelId="{B2FB30B8-A897-984A-8DA2-2D62B21C1C4D}" type="sibTrans" cxnId="{1B92EAEC-A085-9D44-94BE-FCB562856F5C}">
      <dgm:prSet/>
      <dgm:spPr/>
      <dgm:t>
        <a:bodyPr/>
        <a:lstStyle/>
        <a:p>
          <a:endParaRPr lang="en-GB" b="1"/>
        </a:p>
      </dgm:t>
    </dgm:pt>
    <dgm:pt modelId="{3C9E162F-8CFE-C445-9276-FA279AECC76C}">
      <dgm:prSet/>
      <dgm:spPr/>
      <dgm:t>
        <a:bodyPr/>
        <a:lstStyle/>
        <a:p>
          <a:r>
            <a:rPr lang="en-CA" b="1"/>
            <a:t>Choose effective training methods</a:t>
          </a:r>
        </a:p>
      </dgm:t>
    </dgm:pt>
    <dgm:pt modelId="{49CCE223-3FE4-D345-800F-1E4D9F888E3F}" type="parTrans" cxnId="{AEACF614-1135-124E-8C52-676C69440222}">
      <dgm:prSet/>
      <dgm:spPr/>
      <dgm:t>
        <a:bodyPr/>
        <a:lstStyle/>
        <a:p>
          <a:endParaRPr lang="en-GB" sz="1600" b="1"/>
        </a:p>
      </dgm:t>
    </dgm:pt>
    <dgm:pt modelId="{1F442C9E-42B7-E742-943E-661BC8745969}" type="sibTrans" cxnId="{AEACF614-1135-124E-8C52-676C69440222}">
      <dgm:prSet/>
      <dgm:spPr/>
      <dgm:t>
        <a:bodyPr/>
        <a:lstStyle/>
        <a:p>
          <a:endParaRPr lang="en-GB" b="1"/>
        </a:p>
      </dgm:t>
    </dgm:pt>
    <dgm:pt modelId="{A64A5665-4684-C844-93CD-BF54074C5EDB}">
      <dgm:prSet/>
      <dgm:spPr/>
      <dgm:t>
        <a:bodyPr/>
        <a:lstStyle/>
        <a:p>
          <a:r>
            <a:rPr lang="en-CA" b="1"/>
            <a:t>Create a welcoming environment</a:t>
          </a:r>
        </a:p>
      </dgm:t>
    </dgm:pt>
    <dgm:pt modelId="{6619E118-C0F3-8346-A8C9-AC09269B3783}" type="parTrans" cxnId="{9B9A1FF7-AF8C-E645-B0FE-53A87F1C58F7}">
      <dgm:prSet/>
      <dgm:spPr/>
      <dgm:t>
        <a:bodyPr/>
        <a:lstStyle/>
        <a:p>
          <a:endParaRPr lang="en-GB" sz="1600" b="1"/>
        </a:p>
      </dgm:t>
    </dgm:pt>
    <dgm:pt modelId="{2BB50A56-FF04-8348-BC37-6D07D4316FA8}" type="sibTrans" cxnId="{9B9A1FF7-AF8C-E645-B0FE-53A87F1C58F7}">
      <dgm:prSet/>
      <dgm:spPr/>
      <dgm:t>
        <a:bodyPr/>
        <a:lstStyle/>
        <a:p>
          <a:endParaRPr lang="en-GB" b="1"/>
        </a:p>
      </dgm:t>
    </dgm:pt>
    <dgm:pt modelId="{6668864A-771F-5F48-9470-7F2F103D877F}">
      <dgm:prSet/>
      <dgm:spPr/>
      <dgm:t>
        <a:bodyPr/>
        <a:lstStyle/>
        <a:p>
          <a:r>
            <a:rPr lang="en-CA" b="1"/>
            <a:t>Incorporate assessment and feedback</a:t>
          </a:r>
        </a:p>
      </dgm:t>
    </dgm:pt>
    <dgm:pt modelId="{A5ADB2EC-4876-CC48-BAC1-BBA83CCEBF8F}" type="parTrans" cxnId="{AE82CFC3-9B9A-A34E-8260-2184261D2DC3}">
      <dgm:prSet/>
      <dgm:spPr/>
      <dgm:t>
        <a:bodyPr/>
        <a:lstStyle/>
        <a:p>
          <a:endParaRPr lang="en-GB" sz="1600" b="1"/>
        </a:p>
      </dgm:t>
    </dgm:pt>
    <dgm:pt modelId="{42F8E124-A10E-D045-A5B1-B37C96948012}" type="sibTrans" cxnId="{AE82CFC3-9B9A-A34E-8260-2184261D2DC3}">
      <dgm:prSet/>
      <dgm:spPr/>
      <dgm:t>
        <a:bodyPr/>
        <a:lstStyle/>
        <a:p>
          <a:endParaRPr lang="en-GB" b="1"/>
        </a:p>
      </dgm:t>
    </dgm:pt>
    <dgm:pt modelId="{F7D66AAA-B3B8-EC41-AC7F-34085FFFC7EF}">
      <dgm:prSet/>
      <dgm:spPr/>
      <dgm:t>
        <a:bodyPr/>
        <a:lstStyle/>
        <a:p>
          <a:r>
            <a:rPr lang="en-CA" b="1"/>
            <a:t>Consider logistics and resources</a:t>
          </a:r>
        </a:p>
      </dgm:t>
    </dgm:pt>
    <dgm:pt modelId="{F23F6161-8C5B-3644-9CE2-05651E2ABAA7}" type="parTrans" cxnId="{BE5B35F9-EE64-2145-A003-520A5B711CA4}">
      <dgm:prSet/>
      <dgm:spPr/>
      <dgm:t>
        <a:bodyPr/>
        <a:lstStyle/>
        <a:p>
          <a:endParaRPr lang="en-GB" sz="1600" b="1"/>
        </a:p>
      </dgm:t>
    </dgm:pt>
    <dgm:pt modelId="{B959DA74-7560-AB4C-9944-B80DCB978BEB}" type="sibTrans" cxnId="{BE5B35F9-EE64-2145-A003-520A5B711CA4}">
      <dgm:prSet/>
      <dgm:spPr/>
      <dgm:t>
        <a:bodyPr/>
        <a:lstStyle/>
        <a:p>
          <a:endParaRPr lang="en-GB" b="1"/>
        </a:p>
      </dgm:t>
    </dgm:pt>
    <dgm:pt modelId="{C006D40D-CFBA-3840-B3B3-77659711274B}" type="pres">
      <dgm:prSet presAssocID="{0CC34A60-803C-FD4C-B330-2FA559AE2B71}" presName="Name0" presStyleCnt="0">
        <dgm:presLayoutVars>
          <dgm:dir/>
          <dgm:resizeHandles val="exact"/>
        </dgm:presLayoutVars>
      </dgm:prSet>
      <dgm:spPr/>
    </dgm:pt>
    <dgm:pt modelId="{7EE56F39-243A-154D-BE9E-EBECF8720E88}" type="pres">
      <dgm:prSet presAssocID="{43C538A4-1511-9B4A-953B-1D2815BDE98E}" presName="node" presStyleLbl="node1" presStyleIdx="0" presStyleCnt="6">
        <dgm:presLayoutVars>
          <dgm:bulletEnabled val="1"/>
        </dgm:presLayoutVars>
      </dgm:prSet>
      <dgm:spPr/>
    </dgm:pt>
    <dgm:pt modelId="{DDCF8871-BA08-AB47-8624-0D1CD59C90E6}" type="pres">
      <dgm:prSet presAssocID="{674EB950-715B-6F45-A2E6-C13213C8DDBA}" presName="sibTrans" presStyleLbl="sibTrans1D1" presStyleIdx="0" presStyleCnt="5"/>
      <dgm:spPr/>
    </dgm:pt>
    <dgm:pt modelId="{7661A8B4-0A04-EF40-B39A-87E583B0FD47}" type="pres">
      <dgm:prSet presAssocID="{674EB950-715B-6F45-A2E6-C13213C8DDBA}" presName="connectorText" presStyleLbl="sibTrans1D1" presStyleIdx="0" presStyleCnt="5"/>
      <dgm:spPr/>
    </dgm:pt>
    <dgm:pt modelId="{D4619732-181A-EE4B-807B-6604FD9FB92B}" type="pres">
      <dgm:prSet presAssocID="{F04B70CC-2611-324F-85E3-680AC64E89D0}" presName="node" presStyleLbl="node1" presStyleIdx="1" presStyleCnt="6">
        <dgm:presLayoutVars>
          <dgm:bulletEnabled val="1"/>
        </dgm:presLayoutVars>
      </dgm:prSet>
      <dgm:spPr/>
    </dgm:pt>
    <dgm:pt modelId="{EF91B61C-9765-F44B-B444-12C52578F7C8}" type="pres">
      <dgm:prSet presAssocID="{B2FB30B8-A897-984A-8DA2-2D62B21C1C4D}" presName="sibTrans" presStyleLbl="sibTrans1D1" presStyleIdx="1" presStyleCnt="5"/>
      <dgm:spPr/>
    </dgm:pt>
    <dgm:pt modelId="{BE219E35-B954-324F-82E1-7E65D3762B48}" type="pres">
      <dgm:prSet presAssocID="{B2FB30B8-A897-984A-8DA2-2D62B21C1C4D}" presName="connectorText" presStyleLbl="sibTrans1D1" presStyleIdx="1" presStyleCnt="5"/>
      <dgm:spPr/>
    </dgm:pt>
    <dgm:pt modelId="{ED480209-3B9E-AD43-A24A-12797901D5D7}" type="pres">
      <dgm:prSet presAssocID="{3C9E162F-8CFE-C445-9276-FA279AECC76C}" presName="node" presStyleLbl="node1" presStyleIdx="2" presStyleCnt="6">
        <dgm:presLayoutVars>
          <dgm:bulletEnabled val="1"/>
        </dgm:presLayoutVars>
      </dgm:prSet>
      <dgm:spPr/>
    </dgm:pt>
    <dgm:pt modelId="{6DA41203-34A8-854B-96D6-100DF7BE9B94}" type="pres">
      <dgm:prSet presAssocID="{1F442C9E-42B7-E742-943E-661BC8745969}" presName="sibTrans" presStyleLbl="sibTrans1D1" presStyleIdx="2" presStyleCnt="5"/>
      <dgm:spPr/>
    </dgm:pt>
    <dgm:pt modelId="{5A214A1F-7DA0-3444-838A-D1975B1B0200}" type="pres">
      <dgm:prSet presAssocID="{1F442C9E-42B7-E742-943E-661BC8745969}" presName="connectorText" presStyleLbl="sibTrans1D1" presStyleIdx="2" presStyleCnt="5"/>
      <dgm:spPr/>
    </dgm:pt>
    <dgm:pt modelId="{4B70ED80-9B30-FB48-A974-AF2E96C3321F}" type="pres">
      <dgm:prSet presAssocID="{A64A5665-4684-C844-93CD-BF54074C5EDB}" presName="node" presStyleLbl="node1" presStyleIdx="3" presStyleCnt="6">
        <dgm:presLayoutVars>
          <dgm:bulletEnabled val="1"/>
        </dgm:presLayoutVars>
      </dgm:prSet>
      <dgm:spPr/>
    </dgm:pt>
    <dgm:pt modelId="{E1648D1F-E8B2-D84A-B0B2-66F8C94BFF32}" type="pres">
      <dgm:prSet presAssocID="{2BB50A56-FF04-8348-BC37-6D07D4316FA8}" presName="sibTrans" presStyleLbl="sibTrans1D1" presStyleIdx="3" presStyleCnt="5"/>
      <dgm:spPr/>
    </dgm:pt>
    <dgm:pt modelId="{5B192971-868D-CA41-A76A-87AA62FD5716}" type="pres">
      <dgm:prSet presAssocID="{2BB50A56-FF04-8348-BC37-6D07D4316FA8}" presName="connectorText" presStyleLbl="sibTrans1D1" presStyleIdx="3" presStyleCnt="5"/>
      <dgm:spPr/>
    </dgm:pt>
    <dgm:pt modelId="{0F4A2609-457C-E045-BF97-445909C989F7}" type="pres">
      <dgm:prSet presAssocID="{6668864A-771F-5F48-9470-7F2F103D877F}" presName="node" presStyleLbl="node1" presStyleIdx="4" presStyleCnt="6">
        <dgm:presLayoutVars>
          <dgm:bulletEnabled val="1"/>
        </dgm:presLayoutVars>
      </dgm:prSet>
      <dgm:spPr/>
    </dgm:pt>
    <dgm:pt modelId="{0B6CAE41-F909-544A-A127-BFF20DC356DB}" type="pres">
      <dgm:prSet presAssocID="{42F8E124-A10E-D045-A5B1-B37C96948012}" presName="sibTrans" presStyleLbl="sibTrans1D1" presStyleIdx="4" presStyleCnt="5"/>
      <dgm:spPr/>
    </dgm:pt>
    <dgm:pt modelId="{FBEC4C02-9F0B-8F42-A4C4-6EE7AF8955C0}" type="pres">
      <dgm:prSet presAssocID="{42F8E124-A10E-D045-A5B1-B37C96948012}" presName="connectorText" presStyleLbl="sibTrans1D1" presStyleIdx="4" presStyleCnt="5"/>
      <dgm:spPr/>
    </dgm:pt>
    <dgm:pt modelId="{71DAA855-AE5A-304E-9DC2-67112F519E3C}" type="pres">
      <dgm:prSet presAssocID="{F7D66AAA-B3B8-EC41-AC7F-34085FFFC7EF}" presName="node" presStyleLbl="node1" presStyleIdx="5" presStyleCnt="6">
        <dgm:presLayoutVars>
          <dgm:bulletEnabled val="1"/>
        </dgm:presLayoutVars>
      </dgm:prSet>
      <dgm:spPr/>
    </dgm:pt>
  </dgm:ptLst>
  <dgm:cxnLst>
    <dgm:cxn modelId="{48201F13-31E6-F441-9C5D-1E92544A760E}" type="presOf" srcId="{3C9E162F-8CFE-C445-9276-FA279AECC76C}" destId="{ED480209-3B9E-AD43-A24A-12797901D5D7}" srcOrd="0" destOrd="0" presId="urn:microsoft.com/office/officeart/2016/7/layout/RepeatingBendingProcessNew"/>
    <dgm:cxn modelId="{AEACF614-1135-124E-8C52-676C69440222}" srcId="{0CC34A60-803C-FD4C-B330-2FA559AE2B71}" destId="{3C9E162F-8CFE-C445-9276-FA279AECC76C}" srcOrd="2" destOrd="0" parTransId="{49CCE223-3FE4-D345-800F-1E4D9F888E3F}" sibTransId="{1F442C9E-42B7-E742-943E-661BC8745969}"/>
    <dgm:cxn modelId="{66D5C73E-D575-E14F-8385-208C117F4A37}" type="presOf" srcId="{2BB50A56-FF04-8348-BC37-6D07D4316FA8}" destId="{E1648D1F-E8B2-D84A-B0B2-66F8C94BFF32}" srcOrd="0" destOrd="0" presId="urn:microsoft.com/office/officeart/2016/7/layout/RepeatingBendingProcessNew"/>
    <dgm:cxn modelId="{5716E055-754A-AB45-A73D-497CD216B9A3}" type="presOf" srcId="{42F8E124-A10E-D045-A5B1-B37C96948012}" destId="{0B6CAE41-F909-544A-A127-BFF20DC356DB}" srcOrd="0" destOrd="0" presId="urn:microsoft.com/office/officeart/2016/7/layout/RepeatingBendingProcessNew"/>
    <dgm:cxn modelId="{C7FB005B-C58A-6B48-AA97-C89B40927DDF}" type="presOf" srcId="{F7D66AAA-B3B8-EC41-AC7F-34085FFFC7EF}" destId="{71DAA855-AE5A-304E-9DC2-67112F519E3C}" srcOrd="0" destOrd="0" presId="urn:microsoft.com/office/officeart/2016/7/layout/RepeatingBendingProcessNew"/>
    <dgm:cxn modelId="{6CD11A6B-F5D7-BA48-9024-28B94A3FA4B8}" type="presOf" srcId="{1F442C9E-42B7-E742-943E-661BC8745969}" destId="{6DA41203-34A8-854B-96D6-100DF7BE9B94}" srcOrd="0" destOrd="0" presId="urn:microsoft.com/office/officeart/2016/7/layout/RepeatingBendingProcessNew"/>
    <dgm:cxn modelId="{CDE86470-C770-A446-B336-7F7A5C332E01}" type="presOf" srcId="{674EB950-715B-6F45-A2E6-C13213C8DDBA}" destId="{7661A8B4-0A04-EF40-B39A-87E583B0FD47}" srcOrd="1" destOrd="0" presId="urn:microsoft.com/office/officeart/2016/7/layout/RepeatingBendingProcessNew"/>
    <dgm:cxn modelId="{1683BD71-D7D6-BD4A-8883-EA0C397FD626}" type="presOf" srcId="{42F8E124-A10E-D045-A5B1-B37C96948012}" destId="{FBEC4C02-9F0B-8F42-A4C4-6EE7AF8955C0}" srcOrd="1" destOrd="0" presId="urn:microsoft.com/office/officeart/2016/7/layout/RepeatingBendingProcessNew"/>
    <dgm:cxn modelId="{1EBB137A-3C87-A543-98D0-EAEE975612EA}" type="presOf" srcId="{2BB50A56-FF04-8348-BC37-6D07D4316FA8}" destId="{5B192971-868D-CA41-A76A-87AA62FD5716}" srcOrd="1" destOrd="0" presId="urn:microsoft.com/office/officeart/2016/7/layout/RepeatingBendingProcessNew"/>
    <dgm:cxn modelId="{4A410385-2802-A040-8745-FB872340A1D2}" type="presOf" srcId="{0CC34A60-803C-FD4C-B330-2FA559AE2B71}" destId="{C006D40D-CFBA-3840-B3B3-77659711274B}" srcOrd="0" destOrd="0" presId="urn:microsoft.com/office/officeart/2016/7/layout/RepeatingBendingProcessNew"/>
    <dgm:cxn modelId="{05574388-127B-004F-81D4-81A1219E1239}" type="presOf" srcId="{B2FB30B8-A897-984A-8DA2-2D62B21C1C4D}" destId="{EF91B61C-9765-F44B-B444-12C52578F7C8}" srcOrd="0" destOrd="0" presId="urn:microsoft.com/office/officeart/2016/7/layout/RepeatingBendingProcessNew"/>
    <dgm:cxn modelId="{01FB768E-F710-8749-B54D-D8FC5D28A0BB}" type="presOf" srcId="{A64A5665-4684-C844-93CD-BF54074C5EDB}" destId="{4B70ED80-9B30-FB48-A974-AF2E96C3321F}" srcOrd="0" destOrd="0" presId="urn:microsoft.com/office/officeart/2016/7/layout/RepeatingBendingProcessNew"/>
    <dgm:cxn modelId="{D3ED3998-284F-B147-8D84-C84B3E0E019D}" type="presOf" srcId="{674EB950-715B-6F45-A2E6-C13213C8DDBA}" destId="{DDCF8871-BA08-AB47-8624-0D1CD59C90E6}" srcOrd="0" destOrd="0" presId="urn:microsoft.com/office/officeart/2016/7/layout/RepeatingBendingProcessNew"/>
    <dgm:cxn modelId="{B815BAB7-FE2F-1E49-B43D-09C02BC577A0}" type="presOf" srcId="{43C538A4-1511-9B4A-953B-1D2815BDE98E}" destId="{7EE56F39-243A-154D-BE9E-EBECF8720E88}" srcOrd="0" destOrd="0" presId="urn:microsoft.com/office/officeart/2016/7/layout/RepeatingBendingProcessNew"/>
    <dgm:cxn modelId="{AE82CFC3-9B9A-A34E-8260-2184261D2DC3}" srcId="{0CC34A60-803C-FD4C-B330-2FA559AE2B71}" destId="{6668864A-771F-5F48-9470-7F2F103D877F}" srcOrd="4" destOrd="0" parTransId="{A5ADB2EC-4876-CC48-BAC1-BBA83CCEBF8F}" sibTransId="{42F8E124-A10E-D045-A5B1-B37C96948012}"/>
    <dgm:cxn modelId="{1ABEF3CE-95D5-A14D-9575-4079A71D24E5}" srcId="{0CC34A60-803C-FD4C-B330-2FA559AE2B71}" destId="{43C538A4-1511-9B4A-953B-1D2815BDE98E}" srcOrd="0" destOrd="0" parTransId="{B7FC111C-80F3-EB4C-814D-517A332141A1}" sibTransId="{674EB950-715B-6F45-A2E6-C13213C8DDBA}"/>
    <dgm:cxn modelId="{F9E43AD1-D606-9F43-AB59-E7C3B5B21F77}" type="presOf" srcId="{1F442C9E-42B7-E742-943E-661BC8745969}" destId="{5A214A1F-7DA0-3444-838A-D1975B1B0200}" srcOrd="1" destOrd="0" presId="urn:microsoft.com/office/officeart/2016/7/layout/RepeatingBendingProcessNew"/>
    <dgm:cxn modelId="{6B5792E2-8CEF-A746-8830-7436D5273E48}" type="presOf" srcId="{6668864A-771F-5F48-9470-7F2F103D877F}" destId="{0F4A2609-457C-E045-BF97-445909C989F7}" srcOrd="0" destOrd="0" presId="urn:microsoft.com/office/officeart/2016/7/layout/RepeatingBendingProcessNew"/>
    <dgm:cxn modelId="{049A12E8-64AF-BF47-93E9-E2D65335F8D7}" type="presOf" srcId="{F04B70CC-2611-324F-85E3-680AC64E89D0}" destId="{D4619732-181A-EE4B-807B-6604FD9FB92B}" srcOrd="0" destOrd="0" presId="urn:microsoft.com/office/officeart/2016/7/layout/RepeatingBendingProcessNew"/>
    <dgm:cxn modelId="{1B92EAEC-A085-9D44-94BE-FCB562856F5C}" srcId="{0CC34A60-803C-FD4C-B330-2FA559AE2B71}" destId="{F04B70CC-2611-324F-85E3-680AC64E89D0}" srcOrd="1" destOrd="0" parTransId="{24839A93-D057-464E-9C42-DCC13732205C}" sibTransId="{B2FB30B8-A897-984A-8DA2-2D62B21C1C4D}"/>
    <dgm:cxn modelId="{247678ED-ED70-964D-8A8B-BEB0BA7E9016}" type="presOf" srcId="{B2FB30B8-A897-984A-8DA2-2D62B21C1C4D}" destId="{BE219E35-B954-324F-82E1-7E65D3762B48}" srcOrd="1" destOrd="0" presId="urn:microsoft.com/office/officeart/2016/7/layout/RepeatingBendingProcessNew"/>
    <dgm:cxn modelId="{9B9A1FF7-AF8C-E645-B0FE-53A87F1C58F7}" srcId="{0CC34A60-803C-FD4C-B330-2FA559AE2B71}" destId="{A64A5665-4684-C844-93CD-BF54074C5EDB}" srcOrd="3" destOrd="0" parTransId="{6619E118-C0F3-8346-A8C9-AC09269B3783}" sibTransId="{2BB50A56-FF04-8348-BC37-6D07D4316FA8}"/>
    <dgm:cxn modelId="{BE5B35F9-EE64-2145-A003-520A5B711CA4}" srcId="{0CC34A60-803C-FD4C-B330-2FA559AE2B71}" destId="{F7D66AAA-B3B8-EC41-AC7F-34085FFFC7EF}" srcOrd="5" destOrd="0" parTransId="{F23F6161-8C5B-3644-9CE2-05651E2ABAA7}" sibTransId="{B959DA74-7560-AB4C-9944-B80DCB978BEB}"/>
    <dgm:cxn modelId="{9FAE0D7F-A075-B44D-87AB-51113191DF54}" type="presParOf" srcId="{C006D40D-CFBA-3840-B3B3-77659711274B}" destId="{7EE56F39-243A-154D-BE9E-EBECF8720E88}" srcOrd="0" destOrd="0" presId="urn:microsoft.com/office/officeart/2016/7/layout/RepeatingBendingProcessNew"/>
    <dgm:cxn modelId="{BF1B6A33-95A9-D445-90DD-65C60774640E}" type="presParOf" srcId="{C006D40D-CFBA-3840-B3B3-77659711274B}" destId="{DDCF8871-BA08-AB47-8624-0D1CD59C90E6}" srcOrd="1" destOrd="0" presId="urn:microsoft.com/office/officeart/2016/7/layout/RepeatingBendingProcessNew"/>
    <dgm:cxn modelId="{331E6FA2-5471-ED48-A479-59770FCBD394}" type="presParOf" srcId="{DDCF8871-BA08-AB47-8624-0D1CD59C90E6}" destId="{7661A8B4-0A04-EF40-B39A-87E583B0FD47}" srcOrd="0" destOrd="0" presId="urn:microsoft.com/office/officeart/2016/7/layout/RepeatingBendingProcessNew"/>
    <dgm:cxn modelId="{64CF9EC9-1EC7-484F-9C1D-6A6683F22D8B}" type="presParOf" srcId="{C006D40D-CFBA-3840-B3B3-77659711274B}" destId="{D4619732-181A-EE4B-807B-6604FD9FB92B}" srcOrd="2" destOrd="0" presId="urn:microsoft.com/office/officeart/2016/7/layout/RepeatingBendingProcessNew"/>
    <dgm:cxn modelId="{69755500-EE16-A647-8F80-870AA17A8620}" type="presParOf" srcId="{C006D40D-CFBA-3840-B3B3-77659711274B}" destId="{EF91B61C-9765-F44B-B444-12C52578F7C8}" srcOrd="3" destOrd="0" presId="urn:microsoft.com/office/officeart/2016/7/layout/RepeatingBendingProcessNew"/>
    <dgm:cxn modelId="{74F5B6D7-10ED-8240-BD77-FEE3B3786E2E}" type="presParOf" srcId="{EF91B61C-9765-F44B-B444-12C52578F7C8}" destId="{BE219E35-B954-324F-82E1-7E65D3762B48}" srcOrd="0" destOrd="0" presId="urn:microsoft.com/office/officeart/2016/7/layout/RepeatingBendingProcessNew"/>
    <dgm:cxn modelId="{8818570D-DC60-724E-8973-75F9F35E9A3D}" type="presParOf" srcId="{C006D40D-CFBA-3840-B3B3-77659711274B}" destId="{ED480209-3B9E-AD43-A24A-12797901D5D7}" srcOrd="4" destOrd="0" presId="urn:microsoft.com/office/officeart/2016/7/layout/RepeatingBendingProcessNew"/>
    <dgm:cxn modelId="{8DA82CD9-C921-3848-9FF1-88D5453A48E1}" type="presParOf" srcId="{C006D40D-CFBA-3840-B3B3-77659711274B}" destId="{6DA41203-34A8-854B-96D6-100DF7BE9B94}" srcOrd="5" destOrd="0" presId="urn:microsoft.com/office/officeart/2016/7/layout/RepeatingBendingProcessNew"/>
    <dgm:cxn modelId="{2A284385-BD81-284E-A68E-024CC43F46F7}" type="presParOf" srcId="{6DA41203-34A8-854B-96D6-100DF7BE9B94}" destId="{5A214A1F-7DA0-3444-838A-D1975B1B0200}" srcOrd="0" destOrd="0" presId="urn:microsoft.com/office/officeart/2016/7/layout/RepeatingBendingProcessNew"/>
    <dgm:cxn modelId="{48CF967C-3C2E-3249-9216-D7A175ACC135}" type="presParOf" srcId="{C006D40D-CFBA-3840-B3B3-77659711274B}" destId="{4B70ED80-9B30-FB48-A974-AF2E96C3321F}" srcOrd="6" destOrd="0" presId="urn:microsoft.com/office/officeart/2016/7/layout/RepeatingBendingProcessNew"/>
    <dgm:cxn modelId="{9D88EF75-1DB6-9C42-81C8-9E7B112ECAC8}" type="presParOf" srcId="{C006D40D-CFBA-3840-B3B3-77659711274B}" destId="{E1648D1F-E8B2-D84A-B0B2-66F8C94BFF32}" srcOrd="7" destOrd="0" presId="urn:microsoft.com/office/officeart/2016/7/layout/RepeatingBendingProcessNew"/>
    <dgm:cxn modelId="{8EA44051-B0BE-6745-AEC9-5D2D91F30688}" type="presParOf" srcId="{E1648D1F-E8B2-D84A-B0B2-66F8C94BFF32}" destId="{5B192971-868D-CA41-A76A-87AA62FD5716}" srcOrd="0" destOrd="0" presId="urn:microsoft.com/office/officeart/2016/7/layout/RepeatingBendingProcessNew"/>
    <dgm:cxn modelId="{07BB446C-8EDD-5B4E-9D43-5D133525C56F}" type="presParOf" srcId="{C006D40D-CFBA-3840-B3B3-77659711274B}" destId="{0F4A2609-457C-E045-BF97-445909C989F7}" srcOrd="8" destOrd="0" presId="urn:microsoft.com/office/officeart/2016/7/layout/RepeatingBendingProcessNew"/>
    <dgm:cxn modelId="{F1498C0A-F4BB-464D-97A4-34E2EF415218}" type="presParOf" srcId="{C006D40D-CFBA-3840-B3B3-77659711274B}" destId="{0B6CAE41-F909-544A-A127-BFF20DC356DB}" srcOrd="9" destOrd="0" presId="urn:microsoft.com/office/officeart/2016/7/layout/RepeatingBendingProcessNew"/>
    <dgm:cxn modelId="{C17B4D82-5CA4-7B4B-ACE9-6590D8A95FCA}" type="presParOf" srcId="{0B6CAE41-F909-544A-A127-BFF20DC356DB}" destId="{FBEC4C02-9F0B-8F42-A4C4-6EE7AF8955C0}" srcOrd="0" destOrd="0" presId="urn:microsoft.com/office/officeart/2016/7/layout/RepeatingBendingProcessNew"/>
    <dgm:cxn modelId="{2A6E9939-6570-8E41-958C-B21C562E94C7}" type="presParOf" srcId="{C006D40D-CFBA-3840-B3B3-77659711274B}" destId="{71DAA855-AE5A-304E-9DC2-67112F519E3C}" srcOrd="10"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C9EE8C8-881D-44E5-933B-ABCC2B31A077}"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26F4E879-F7DF-4758-B6A7-E9816EC0F286}">
      <dgm:prSet/>
      <dgm:spPr/>
      <dgm:t>
        <a:bodyPr/>
        <a:lstStyle/>
        <a:p>
          <a:r>
            <a:rPr lang="en-CA"/>
            <a:t>Use </a:t>
          </a:r>
          <a:r>
            <a:rPr lang="en-CA" dirty="0"/>
            <a:t>appropriate language.</a:t>
          </a:r>
          <a:endParaRPr lang="en-US" dirty="0"/>
        </a:p>
      </dgm:t>
    </dgm:pt>
    <dgm:pt modelId="{D8153F3B-EB44-4F7D-8E03-BCA43EDD95D6}" type="parTrans" cxnId="{24F8E1D0-8DE3-4339-9AAE-7F2B189D6E53}">
      <dgm:prSet/>
      <dgm:spPr/>
      <dgm:t>
        <a:bodyPr/>
        <a:lstStyle/>
        <a:p>
          <a:endParaRPr lang="en-US"/>
        </a:p>
      </dgm:t>
    </dgm:pt>
    <dgm:pt modelId="{743B2F15-C995-4163-A6CF-83A8B6A7D35A}" type="sibTrans" cxnId="{24F8E1D0-8DE3-4339-9AAE-7F2B189D6E53}">
      <dgm:prSet/>
      <dgm:spPr/>
      <dgm:t>
        <a:bodyPr/>
        <a:lstStyle/>
        <a:p>
          <a:endParaRPr lang="en-US"/>
        </a:p>
      </dgm:t>
    </dgm:pt>
    <dgm:pt modelId="{55E3CD0B-F646-4836-9D1F-36BEBF607E4C}">
      <dgm:prSet/>
      <dgm:spPr/>
      <dgm:t>
        <a:bodyPr/>
        <a:lstStyle/>
        <a:p>
          <a:r>
            <a:rPr lang="en-CA"/>
            <a:t>Pace lessons effectively.</a:t>
          </a:r>
          <a:endParaRPr lang="en-US"/>
        </a:p>
      </dgm:t>
    </dgm:pt>
    <dgm:pt modelId="{A698B154-D200-4551-961A-D0483EA54063}" type="parTrans" cxnId="{486316E6-6191-4AF5-937D-0D026F08E744}">
      <dgm:prSet/>
      <dgm:spPr/>
      <dgm:t>
        <a:bodyPr/>
        <a:lstStyle/>
        <a:p>
          <a:endParaRPr lang="en-US"/>
        </a:p>
      </dgm:t>
    </dgm:pt>
    <dgm:pt modelId="{4731852F-E622-4624-BE2F-DEB465DF951F}" type="sibTrans" cxnId="{486316E6-6191-4AF5-937D-0D026F08E744}">
      <dgm:prSet/>
      <dgm:spPr/>
      <dgm:t>
        <a:bodyPr/>
        <a:lstStyle/>
        <a:p>
          <a:endParaRPr lang="en-US"/>
        </a:p>
      </dgm:t>
    </dgm:pt>
    <dgm:pt modelId="{57DFBB26-F8BA-49FC-BE4A-15D43332E959}">
      <dgm:prSet/>
      <dgm:spPr/>
      <dgm:t>
        <a:bodyPr/>
        <a:lstStyle/>
        <a:p>
          <a:r>
            <a:rPr lang="en-CA"/>
            <a:t>Use visual aids.</a:t>
          </a:r>
          <a:endParaRPr lang="en-US"/>
        </a:p>
      </dgm:t>
    </dgm:pt>
    <dgm:pt modelId="{DF6D6A71-CF0B-4F24-86C4-8A2B1EBCEEA8}" type="parTrans" cxnId="{54D1D50B-7BB1-44AB-83BB-D09E3F2FA768}">
      <dgm:prSet/>
      <dgm:spPr/>
      <dgm:t>
        <a:bodyPr/>
        <a:lstStyle/>
        <a:p>
          <a:endParaRPr lang="en-US"/>
        </a:p>
      </dgm:t>
    </dgm:pt>
    <dgm:pt modelId="{CD991917-4613-4863-A030-139F3353C81F}" type="sibTrans" cxnId="{54D1D50B-7BB1-44AB-83BB-D09E3F2FA768}">
      <dgm:prSet/>
      <dgm:spPr/>
      <dgm:t>
        <a:bodyPr/>
        <a:lstStyle/>
        <a:p>
          <a:endParaRPr lang="en-US"/>
        </a:p>
      </dgm:t>
    </dgm:pt>
    <dgm:pt modelId="{25198D7E-A7FF-45A7-9C46-12193D417A3D}">
      <dgm:prSet/>
      <dgm:spPr/>
      <dgm:t>
        <a:bodyPr/>
        <a:lstStyle/>
        <a:p>
          <a:r>
            <a:rPr lang="en-CA"/>
            <a:t>Include breaks in the schedule.</a:t>
          </a:r>
          <a:endParaRPr lang="en-US"/>
        </a:p>
      </dgm:t>
    </dgm:pt>
    <dgm:pt modelId="{8CF214E1-FEF2-449D-BDED-7268AD85436D}" type="parTrans" cxnId="{D4CBE3B4-19DE-4B94-B1B2-F775141BB837}">
      <dgm:prSet/>
      <dgm:spPr/>
      <dgm:t>
        <a:bodyPr/>
        <a:lstStyle/>
        <a:p>
          <a:endParaRPr lang="en-US"/>
        </a:p>
      </dgm:t>
    </dgm:pt>
    <dgm:pt modelId="{74172E79-78F4-4C14-9E8A-352AE9FA614D}" type="sibTrans" cxnId="{D4CBE3B4-19DE-4B94-B1B2-F775141BB837}">
      <dgm:prSet/>
      <dgm:spPr/>
      <dgm:t>
        <a:bodyPr/>
        <a:lstStyle/>
        <a:p>
          <a:endParaRPr lang="en-US"/>
        </a:p>
      </dgm:t>
    </dgm:pt>
    <dgm:pt modelId="{667EEB08-AC88-485B-BF9B-288121EEE949}">
      <dgm:prSet/>
      <dgm:spPr/>
      <dgm:t>
        <a:bodyPr/>
        <a:lstStyle/>
        <a:p>
          <a:r>
            <a:rPr lang="en-CA"/>
            <a:t>Ask thought-provoking questions.</a:t>
          </a:r>
          <a:endParaRPr lang="en-US"/>
        </a:p>
      </dgm:t>
    </dgm:pt>
    <dgm:pt modelId="{35553776-F33D-4674-A5B8-259E05FA143B}" type="parTrans" cxnId="{60B54C39-419E-4EC5-9FA8-EE56F70C862D}">
      <dgm:prSet/>
      <dgm:spPr/>
      <dgm:t>
        <a:bodyPr/>
        <a:lstStyle/>
        <a:p>
          <a:endParaRPr lang="en-US"/>
        </a:p>
      </dgm:t>
    </dgm:pt>
    <dgm:pt modelId="{248E23DC-4306-4F97-8D41-8CA63F0F47B3}" type="sibTrans" cxnId="{60B54C39-419E-4EC5-9FA8-EE56F70C862D}">
      <dgm:prSet/>
      <dgm:spPr/>
      <dgm:t>
        <a:bodyPr/>
        <a:lstStyle/>
        <a:p>
          <a:endParaRPr lang="en-US"/>
        </a:p>
      </dgm:t>
    </dgm:pt>
    <dgm:pt modelId="{40C91F77-F18E-4F09-A9BA-E9AD80A4187C}">
      <dgm:prSet/>
      <dgm:spPr/>
      <dgm:t>
        <a:bodyPr/>
        <a:lstStyle/>
        <a:p>
          <a:r>
            <a:rPr lang="en-CA"/>
            <a:t>Provide clear explanations.</a:t>
          </a:r>
          <a:endParaRPr lang="en-US"/>
        </a:p>
      </dgm:t>
    </dgm:pt>
    <dgm:pt modelId="{2E875862-99FE-4607-8BB5-3F37C7F06817}" type="parTrans" cxnId="{4068FEDA-B4A3-4B0E-A14F-9109E620F655}">
      <dgm:prSet/>
      <dgm:spPr/>
      <dgm:t>
        <a:bodyPr/>
        <a:lstStyle/>
        <a:p>
          <a:endParaRPr lang="en-US"/>
        </a:p>
      </dgm:t>
    </dgm:pt>
    <dgm:pt modelId="{EAFFE9E8-42C8-4C64-901D-58FC99F12C6D}" type="sibTrans" cxnId="{4068FEDA-B4A3-4B0E-A14F-9109E620F655}">
      <dgm:prSet/>
      <dgm:spPr/>
      <dgm:t>
        <a:bodyPr/>
        <a:lstStyle/>
        <a:p>
          <a:endParaRPr lang="en-US"/>
        </a:p>
      </dgm:t>
    </dgm:pt>
    <dgm:pt modelId="{D25E74C6-0A39-450F-B101-CAAC09B6947D}">
      <dgm:prSet/>
      <dgm:spPr/>
      <dgm:t>
        <a:bodyPr/>
        <a:lstStyle/>
        <a:p>
          <a:r>
            <a:rPr lang="en-CA"/>
            <a:t>Vary your instructional strategies.</a:t>
          </a:r>
          <a:endParaRPr lang="en-US"/>
        </a:p>
      </dgm:t>
    </dgm:pt>
    <dgm:pt modelId="{FC232186-746C-408E-9089-529D8336138F}" type="parTrans" cxnId="{ED9AA878-8C84-4D0D-B5CC-F4C7FFB67B62}">
      <dgm:prSet/>
      <dgm:spPr/>
      <dgm:t>
        <a:bodyPr/>
        <a:lstStyle/>
        <a:p>
          <a:endParaRPr lang="en-US"/>
        </a:p>
      </dgm:t>
    </dgm:pt>
    <dgm:pt modelId="{6F2DB3D5-66DF-464D-99DF-5AA517478699}" type="sibTrans" cxnId="{ED9AA878-8C84-4D0D-B5CC-F4C7FFB67B62}">
      <dgm:prSet/>
      <dgm:spPr/>
      <dgm:t>
        <a:bodyPr/>
        <a:lstStyle/>
        <a:p>
          <a:endParaRPr lang="en-US"/>
        </a:p>
      </dgm:t>
    </dgm:pt>
    <dgm:pt modelId="{CFCD8A6B-B393-554D-9EF1-F5E31AAF01F4}" type="pres">
      <dgm:prSet presAssocID="{9C9EE8C8-881D-44E5-933B-ABCC2B31A077}" presName="vert0" presStyleCnt="0">
        <dgm:presLayoutVars>
          <dgm:dir/>
          <dgm:animOne val="branch"/>
          <dgm:animLvl val="lvl"/>
        </dgm:presLayoutVars>
      </dgm:prSet>
      <dgm:spPr/>
    </dgm:pt>
    <dgm:pt modelId="{56B17696-791B-164D-AA0D-151CCD752F92}" type="pres">
      <dgm:prSet presAssocID="{26F4E879-F7DF-4758-B6A7-E9816EC0F286}" presName="thickLine" presStyleLbl="alignNode1" presStyleIdx="0" presStyleCnt="7"/>
      <dgm:spPr/>
    </dgm:pt>
    <dgm:pt modelId="{BC0C0F63-67A9-9B41-990B-613B17C3BBFE}" type="pres">
      <dgm:prSet presAssocID="{26F4E879-F7DF-4758-B6A7-E9816EC0F286}" presName="horz1" presStyleCnt="0"/>
      <dgm:spPr/>
    </dgm:pt>
    <dgm:pt modelId="{934A1C60-B892-D542-81A2-05DDC154CCB6}" type="pres">
      <dgm:prSet presAssocID="{26F4E879-F7DF-4758-B6A7-E9816EC0F286}" presName="tx1" presStyleLbl="revTx" presStyleIdx="0" presStyleCnt="7"/>
      <dgm:spPr/>
    </dgm:pt>
    <dgm:pt modelId="{04F0015A-D725-C44A-AABB-081D935BDDE7}" type="pres">
      <dgm:prSet presAssocID="{26F4E879-F7DF-4758-B6A7-E9816EC0F286}" presName="vert1" presStyleCnt="0"/>
      <dgm:spPr/>
    </dgm:pt>
    <dgm:pt modelId="{461352BC-4ECC-9C4D-ACBE-72154C9A41F3}" type="pres">
      <dgm:prSet presAssocID="{55E3CD0B-F646-4836-9D1F-36BEBF607E4C}" presName="thickLine" presStyleLbl="alignNode1" presStyleIdx="1" presStyleCnt="7"/>
      <dgm:spPr/>
    </dgm:pt>
    <dgm:pt modelId="{EE27EB7B-E1A6-234C-BFEB-FCC82A7D1947}" type="pres">
      <dgm:prSet presAssocID="{55E3CD0B-F646-4836-9D1F-36BEBF607E4C}" presName="horz1" presStyleCnt="0"/>
      <dgm:spPr/>
    </dgm:pt>
    <dgm:pt modelId="{B6E86931-EA2D-F043-BC45-3E75883F5F11}" type="pres">
      <dgm:prSet presAssocID="{55E3CD0B-F646-4836-9D1F-36BEBF607E4C}" presName="tx1" presStyleLbl="revTx" presStyleIdx="1" presStyleCnt="7"/>
      <dgm:spPr/>
    </dgm:pt>
    <dgm:pt modelId="{F6DC8A3C-24F9-C240-8791-08580D3B4169}" type="pres">
      <dgm:prSet presAssocID="{55E3CD0B-F646-4836-9D1F-36BEBF607E4C}" presName="vert1" presStyleCnt="0"/>
      <dgm:spPr/>
    </dgm:pt>
    <dgm:pt modelId="{A7319FEE-EEF0-C14A-9289-FD6741F75AE1}" type="pres">
      <dgm:prSet presAssocID="{57DFBB26-F8BA-49FC-BE4A-15D43332E959}" presName="thickLine" presStyleLbl="alignNode1" presStyleIdx="2" presStyleCnt="7"/>
      <dgm:spPr/>
    </dgm:pt>
    <dgm:pt modelId="{045B631A-8B73-BB43-AB95-787136C58D96}" type="pres">
      <dgm:prSet presAssocID="{57DFBB26-F8BA-49FC-BE4A-15D43332E959}" presName="horz1" presStyleCnt="0"/>
      <dgm:spPr/>
    </dgm:pt>
    <dgm:pt modelId="{576EC66F-D063-9F4E-8570-0787CB23DC55}" type="pres">
      <dgm:prSet presAssocID="{57DFBB26-F8BA-49FC-BE4A-15D43332E959}" presName="tx1" presStyleLbl="revTx" presStyleIdx="2" presStyleCnt="7"/>
      <dgm:spPr/>
    </dgm:pt>
    <dgm:pt modelId="{6D1B16C8-6EE7-244E-9EA8-1EF26BCFAAB8}" type="pres">
      <dgm:prSet presAssocID="{57DFBB26-F8BA-49FC-BE4A-15D43332E959}" presName="vert1" presStyleCnt="0"/>
      <dgm:spPr/>
    </dgm:pt>
    <dgm:pt modelId="{6949F07D-3021-2B47-B517-642D6963FF0F}" type="pres">
      <dgm:prSet presAssocID="{25198D7E-A7FF-45A7-9C46-12193D417A3D}" presName="thickLine" presStyleLbl="alignNode1" presStyleIdx="3" presStyleCnt="7"/>
      <dgm:spPr/>
    </dgm:pt>
    <dgm:pt modelId="{BD905E8D-7EE0-8949-811E-B2823DCCEE50}" type="pres">
      <dgm:prSet presAssocID="{25198D7E-A7FF-45A7-9C46-12193D417A3D}" presName="horz1" presStyleCnt="0"/>
      <dgm:spPr/>
    </dgm:pt>
    <dgm:pt modelId="{DE64CA80-72D5-BC49-9F1F-09A0862952EC}" type="pres">
      <dgm:prSet presAssocID="{25198D7E-A7FF-45A7-9C46-12193D417A3D}" presName="tx1" presStyleLbl="revTx" presStyleIdx="3" presStyleCnt="7"/>
      <dgm:spPr/>
    </dgm:pt>
    <dgm:pt modelId="{69577577-38E3-2E43-853B-AF682C4817BA}" type="pres">
      <dgm:prSet presAssocID="{25198D7E-A7FF-45A7-9C46-12193D417A3D}" presName="vert1" presStyleCnt="0"/>
      <dgm:spPr/>
    </dgm:pt>
    <dgm:pt modelId="{F8FFE484-8688-6D4C-93DE-5308AF99E814}" type="pres">
      <dgm:prSet presAssocID="{667EEB08-AC88-485B-BF9B-288121EEE949}" presName="thickLine" presStyleLbl="alignNode1" presStyleIdx="4" presStyleCnt="7"/>
      <dgm:spPr/>
    </dgm:pt>
    <dgm:pt modelId="{BC650668-B693-DB46-A62D-D447588F5C29}" type="pres">
      <dgm:prSet presAssocID="{667EEB08-AC88-485B-BF9B-288121EEE949}" presName="horz1" presStyleCnt="0"/>
      <dgm:spPr/>
    </dgm:pt>
    <dgm:pt modelId="{F4FF2A0E-AF31-184C-85E8-AE311C969AB2}" type="pres">
      <dgm:prSet presAssocID="{667EEB08-AC88-485B-BF9B-288121EEE949}" presName="tx1" presStyleLbl="revTx" presStyleIdx="4" presStyleCnt="7"/>
      <dgm:spPr/>
    </dgm:pt>
    <dgm:pt modelId="{0AB7FB28-4BDD-6C4E-93ED-1C29C213F9AD}" type="pres">
      <dgm:prSet presAssocID="{667EEB08-AC88-485B-BF9B-288121EEE949}" presName="vert1" presStyleCnt="0"/>
      <dgm:spPr/>
    </dgm:pt>
    <dgm:pt modelId="{B4AFE672-DF4F-6B4C-9059-EF8078C34C97}" type="pres">
      <dgm:prSet presAssocID="{40C91F77-F18E-4F09-A9BA-E9AD80A4187C}" presName="thickLine" presStyleLbl="alignNode1" presStyleIdx="5" presStyleCnt="7"/>
      <dgm:spPr/>
    </dgm:pt>
    <dgm:pt modelId="{3473C96E-7B5F-F742-B9E8-5F1ACCD3AF7C}" type="pres">
      <dgm:prSet presAssocID="{40C91F77-F18E-4F09-A9BA-E9AD80A4187C}" presName="horz1" presStyleCnt="0"/>
      <dgm:spPr/>
    </dgm:pt>
    <dgm:pt modelId="{F8B155EC-A20A-8C4A-B74E-645B753E2B7A}" type="pres">
      <dgm:prSet presAssocID="{40C91F77-F18E-4F09-A9BA-E9AD80A4187C}" presName="tx1" presStyleLbl="revTx" presStyleIdx="5" presStyleCnt="7"/>
      <dgm:spPr/>
    </dgm:pt>
    <dgm:pt modelId="{839CC215-0E34-544A-BD19-034547F4F56C}" type="pres">
      <dgm:prSet presAssocID="{40C91F77-F18E-4F09-A9BA-E9AD80A4187C}" presName="vert1" presStyleCnt="0"/>
      <dgm:spPr/>
    </dgm:pt>
    <dgm:pt modelId="{03C7CA72-A14B-5348-AA20-5E239F2DA5C8}" type="pres">
      <dgm:prSet presAssocID="{D25E74C6-0A39-450F-B101-CAAC09B6947D}" presName="thickLine" presStyleLbl="alignNode1" presStyleIdx="6" presStyleCnt="7"/>
      <dgm:spPr/>
    </dgm:pt>
    <dgm:pt modelId="{5586BD0D-F885-DE4F-9A3D-684E860802A4}" type="pres">
      <dgm:prSet presAssocID="{D25E74C6-0A39-450F-B101-CAAC09B6947D}" presName="horz1" presStyleCnt="0"/>
      <dgm:spPr/>
    </dgm:pt>
    <dgm:pt modelId="{45AE8A84-F883-944C-9A2E-E94BDE42EC0B}" type="pres">
      <dgm:prSet presAssocID="{D25E74C6-0A39-450F-B101-CAAC09B6947D}" presName="tx1" presStyleLbl="revTx" presStyleIdx="6" presStyleCnt="7"/>
      <dgm:spPr/>
    </dgm:pt>
    <dgm:pt modelId="{E643CF2C-93D4-C845-8077-6979AFDB1ED1}" type="pres">
      <dgm:prSet presAssocID="{D25E74C6-0A39-450F-B101-CAAC09B6947D}" presName="vert1" presStyleCnt="0"/>
      <dgm:spPr/>
    </dgm:pt>
  </dgm:ptLst>
  <dgm:cxnLst>
    <dgm:cxn modelId="{54D1D50B-7BB1-44AB-83BB-D09E3F2FA768}" srcId="{9C9EE8C8-881D-44E5-933B-ABCC2B31A077}" destId="{57DFBB26-F8BA-49FC-BE4A-15D43332E959}" srcOrd="2" destOrd="0" parTransId="{DF6D6A71-CF0B-4F24-86C4-8A2B1EBCEEA8}" sibTransId="{CD991917-4613-4863-A030-139F3353C81F}"/>
    <dgm:cxn modelId="{272C5130-0958-A545-879C-C7659B67D420}" type="presOf" srcId="{55E3CD0B-F646-4836-9D1F-36BEBF607E4C}" destId="{B6E86931-EA2D-F043-BC45-3E75883F5F11}" srcOrd="0" destOrd="0" presId="urn:microsoft.com/office/officeart/2008/layout/LinedList"/>
    <dgm:cxn modelId="{60B54C39-419E-4EC5-9FA8-EE56F70C862D}" srcId="{9C9EE8C8-881D-44E5-933B-ABCC2B31A077}" destId="{667EEB08-AC88-485B-BF9B-288121EEE949}" srcOrd="4" destOrd="0" parTransId="{35553776-F33D-4674-A5B8-259E05FA143B}" sibTransId="{248E23DC-4306-4F97-8D41-8CA63F0F47B3}"/>
    <dgm:cxn modelId="{6C00FD57-4208-D449-A4BB-BD767BBFFADB}" type="presOf" srcId="{9C9EE8C8-881D-44E5-933B-ABCC2B31A077}" destId="{CFCD8A6B-B393-554D-9EF1-F5E31AAF01F4}" srcOrd="0" destOrd="0" presId="urn:microsoft.com/office/officeart/2008/layout/LinedList"/>
    <dgm:cxn modelId="{6A95406C-0BB4-044B-B781-BBCDDDF3D75B}" type="presOf" srcId="{D25E74C6-0A39-450F-B101-CAAC09B6947D}" destId="{45AE8A84-F883-944C-9A2E-E94BDE42EC0B}" srcOrd="0" destOrd="0" presId="urn:microsoft.com/office/officeart/2008/layout/LinedList"/>
    <dgm:cxn modelId="{AFE1596F-AD5B-6E4F-897B-C08C366B196D}" type="presOf" srcId="{25198D7E-A7FF-45A7-9C46-12193D417A3D}" destId="{DE64CA80-72D5-BC49-9F1F-09A0862952EC}" srcOrd="0" destOrd="0" presId="urn:microsoft.com/office/officeart/2008/layout/LinedList"/>
    <dgm:cxn modelId="{ED9AA878-8C84-4D0D-B5CC-F4C7FFB67B62}" srcId="{9C9EE8C8-881D-44E5-933B-ABCC2B31A077}" destId="{D25E74C6-0A39-450F-B101-CAAC09B6947D}" srcOrd="6" destOrd="0" parTransId="{FC232186-746C-408E-9089-529D8336138F}" sibTransId="{6F2DB3D5-66DF-464D-99DF-5AA517478699}"/>
    <dgm:cxn modelId="{0C31FA9A-AC42-5848-8AF6-8706890586E7}" type="presOf" srcId="{26F4E879-F7DF-4758-B6A7-E9816EC0F286}" destId="{934A1C60-B892-D542-81A2-05DDC154CCB6}" srcOrd="0" destOrd="0" presId="urn:microsoft.com/office/officeart/2008/layout/LinedList"/>
    <dgm:cxn modelId="{D4CBE3B4-19DE-4B94-B1B2-F775141BB837}" srcId="{9C9EE8C8-881D-44E5-933B-ABCC2B31A077}" destId="{25198D7E-A7FF-45A7-9C46-12193D417A3D}" srcOrd="3" destOrd="0" parTransId="{8CF214E1-FEF2-449D-BDED-7268AD85436D}" sibTransId="{74172E79-78F4-4C14-9E8A-352AE9FA614D}"/>
    <dgm:cxn modelId="{6BE94DC3-6B1A-D042-8832-8A459F73CA2C}" type="presOf" srcId="{667EEB08-AC88-485B-BF9B-288121EEE949}" destId="{F4FF2A0E-AF31-184C-85E8-AE311C969AB2}" srcOrd="0" destOrd="0" presId="urn:microsoft.com/office/officeart/2008/layout/LinedList"/>
    <dgm:cxn modelId="{BE0269C3-923B-A344-8375-F1FC37DD17C0}" type="presOf" srcId="{40C91F77-F18E-4F09-A9BA-E9AD80A4187C}" destId="{F8B155EC-A20A-8C4A-B74E-645B753E2B7A}" srcOrd="0" destOrd="0" presId="urn:microsoft.com/office/officeart/2008/layout/LinedList"/>
    <dgm:cxn modelId="{24F8E1D0-8DE3-4339-9AAE-7F2B189D6E53}" srcId="{9C9EE8C8-881D-44E5-933B-ABCC2B31A077}" destId="{26F4E879-F7DF-4758-B6A7-E9816EC0F286}" srcOrd="0" destOrd="0" parTransId="{D8153F3B-EB44-4F7D-8E03-BCA43EDD95D6}" sibTransId="{743B2F15-C995-4163-A6CF-83A8B6A7D35A}"/>
    <dgm:cxn modelId="{4068FEDA-B4A3-4B0E-A14F-9109E620F655}" srcId="{9C9EE8C8-881D-44E5-933B-ABCC2B31A077}" destId="{40C91F77-F18E-4F09-A9BA-E9AD80A4187C}" srcOrd="5" destOrd="0" parTransId="{2E875862-99FE-4607-8BB5-3F37C7F06817}" sibTransId="{EAFFE9E8-42C8-4C64-901D-58FC99F12C6D}"/>
    <dgm:cxn modelId="{0D0AB9DD-D45A-D849-8BCA-3C13B6A80FF5}" type="presOf" srcId="{57DFBB26-F8BA-49FC-BE4A-15D43332E959}" destId="{576EC66F-D063-9F4E-8570-0787CB23DC55}" srcOrd="0" destOrd="0" presId="urn:microsoft.com/office/officeart/2008/layout/LinedList"/>
    <dgm:cxn modelId="{486316E6-6191-4AF5-937D-0D026F08E744}" srcId="{9C9EE8C8-881D-44E5-933B-ABCC2B31A077}" destId="{55E3CD0B-F646-4836-9D1F-36BEBF607E4C}" srcOrd="1" destOrd="0" parTransId="{A698B154-D200-4551-961A-D0483EA54063}" sibTransId="{4731852F-E622-4624-BE2F-DEB465DF951F}"/>
    <dgm:cxn modelId="{72129E08-2A3D-BC46-B527-C78956921E5F}" type="presParOf" srcId="{CFCD8A6B-B393-554D-9EF1-F5E31AAF01F4}" destId="{56B17696-791B-164D-AA0D-151CCD752F92}" srcOrd="0" destOrd="0" presId="urn:microsoft.com/office/officeart/2008/layout/LinedList"/>
    <dgm:cxn modelId="{25C43664-3E64-E944-8AA9-2527A7EE48F3}" type="presParOf" srcId="{CFCD8A6B-B393-554D-9EF1-F5E31AAF01F4}" destId="{BC0C0F63-67A9-9B41-990B-613B17C3BBFE}" srcOrd="1" destOrd="0" presId="urn:microsoft.com/office/officeart/2008/layout/LinedList"/>
    <dgm:cxn modelId="{B37331B7-87E4-D644-9F44-F754483C24ED}" type="presParOf" srcId="{BC0C0F63-67A9-9B41-990B-613B17C3BBFE}" destId="{934A1C60-B892-D542-81A2-05DDC154CCB6}" srcOrd="0" destOrd="0" presId="urn:microsoft.com/office/officeart/2008/layout/LinedList"/>
    <dgm:cxn modelId="{98A010F2-92E9-A346-AB20-75A234FED11C}" type="presParOf" srcId="{BC0C0F63-67A9-9B41-990B-613B17C3BBFE}" destId="{04F0015A-D725-C44A-AABB-081D935BDDE7}" srcOrd="1" destOrd="0" presId="urn:microsoft.com/office/officeart/2008/layout/LinedList"/>
    <dgm:cxn modelId="{E0F25A62-1B7A-5B43-B788-348629AB3342}" type="presParOf" srcId="{CFCD8A6B-B393-554D-9EF1-F5E31AAF01F4}" destId="{461352BC-4ECC-9C4D-ACBE-72154C9A41F3}" srcOrd="2" destOrd="0" presId="urn:microsoft.com/office/officeart/2008/layout/LinedList"/>
    <dgm:cxn modelId="{6C8B3EC2-B9B8-B24F-98D8-A071428A71A3}" type="presParOf" srcId="{CFCD8A6B-B393-554D-9EF1-F5E31AAF01F4}" destId="{EE27EB7B-E1A6-234C-BFEB-FCC82A7D1947}" srcOrd="3" destOrd="0" presId="urn:microsoft.com/office/officeart/2008/layout/LinedList"/>
    <dgm:cxn modelId="{FA543FD8-A89E-374E-AB31-61C841794801}" type="presParOf" srcId="{EE27EB7B-E1A6-234C-BFEB-FCC82A7D1947}" destId="{B6E86931-EA2D-F043-BC45-3E75883F5F11}" srcOrd="0" destOrd="0" presId="urn:microsoft.com/office/officeart/2008/layout/LinedList"/>
    <dgm:cxn modelId="{2E72A401-03D6-264A-86E9-B7FF0BD87912}" type="presParOf" srcId="{EE27EB7B-E1A6-234C-BFEB-FCC82A7D1947}" destId="{F6DC8A3C-24F9-C240-8791-08580D3B4169}" srcOrd="1" destOrd="0" presId="urn:microsoft.com/office/officeart/2008/layout/LinedList"/>
    <dgm:cxn modelId="{89253FD0-47B1-5248-B928-D2A4924AB82C}" type="presParOf" srcId="{CFCD8A6B-B393-554D-9EF1-F5E31AAF01F4}" destId="{A7319FEE-EEF0-C14A-9289-FD6741F75AE1}" srcOrd="4" destOrd="0" presId="urn:microsoft.com/office/officeart/2008/layout/LinedList"/>
    <dgm:cxn modelId="{5118F174-ED56-8E46-A192-680058F7C7A9}" type="presParOf" srcId="{CFCD8A6B-B393-554D-9EF1-F5E31AAF01F4}" destId="{045B631A-8B73-BB43-AB95-787136C58D96}" srcOrd="5" destOrd="0" presId="urn:microsoft.com/office/officeart/2008/layout/LinedList"/>
    <dgm:cxn modelId="{5640E574-6BF8-464E-856D-7F0B2DDED1B0}" type="presParOf" srcId="{045B631A-8B73-BB43-AB95-787136C58D96}" destId="{576EC66F-D063-9F4E-8570-0787CB23DC55}" srcOrd="0" destOrd="0" presId="urn:microsoft.com/office/officeart/2008/layout/LinedList"/>
    <dgm:cxn modelId="{AB0E67A7-4989-C34C-B693-6C747B3586F9}" type="presParOf" srcId="{045B631A-8B73-BB43-AB95-787136C58D96}" destId="{6D1B16C8-6EE7-244E-9EA8-1EF26BCFAAB8}" srcOrd="1" destOrd="0" presId="urn:microsoft.com/office/officeart/2008/layout/LinedList"/>
    <dgm:cxn modelId="{1086056F-71EB-8F47-B79A-68F67A6E53B3}" type="presParOf" srcId="{CFCD8A6B-B393-554D-9EF1-F5E31AAF01F4}" destId="{6949F07D-3021-2B47-B517-642D6963FF0F}" srcOrd="6" destOrd="0" presId="urn:microsoft.com/office/officeart/2008/layout/LinedList"/>
    <dgm:cxn modelId="{889EB49A-ED4C-F741-A470-E95C71BA0756}" type="presParOf" srcId="{CFCD8A6B-B393-554D-9EF1-F5E31AAF01F4}" destId="{BD905E8D-7EE0-8949-811E-B2823DCCEE50}" srcOrd="7" destOrd="0" presId="urn:microsoft.com/office/officeart/2008/layout/LinedList"/>
    <dgm:cxn modelId="{FE586D1C-A5F7-7F43-8F83-AA2DC12AB418}" type="presParOf" srcId="{BD905E8D-7EE0-8949-811E-B2823DCCEE50}" destId="{DE64CA80-72D5-BC49-9F1F-09A0862952EC}" srcOrd="0" destOrd="0" presId="urn:microsoft.com/office/officeart/2008/layout/LinedList"/>
    <dgm:cxn modelId="{2F3140BD-D86A-9F45-B414-5B877488A9D7}" type="presParOf" srcId="{BD905E8D-7EE0-8949-811E-B2823DCCEE50}" destId="{69577577-38E3-2E43-853B-AF682C4817BA}" srcOrd="1" destOrd="0" presId="urn:microsoft.com/office/officeart/2008/layout/LinedList"/>
    <dgm:cxn modelId="{AFF5AF79-3594-054C-B0CC-DF7E906830DD}" type="presParOf" srcId="{CFCD8A6B-B393-554D-9EF1-F5E31AAF01F4}" destId="{F8FFE484-8688-6D4C-93DE-5308AF99E814}" srcOrd="8" destOrd="0" presId="urn:microsoft.com/office/officeart/2008/layout/LinedList"/>
    <dgm:cxn modelId="{B2F35B4F-648C-6540-93C7-7AAE500975A5}" type="presParOf" srcId="{CFCD8A6B-B393-554D-9EF1-F5E31AAF01F4}" destId="{BC650668-B693-DB46-A62D-D447588F5C29}" srcOrd="9" destOrd="0" presId="urn:microsoft.com/office/officeart/2008/layout/LinedList"/>
    <dgm:cxn modelId="{B8412102-392A-044A-B5D8-58637301F600}" type="presParOf" srcId="{BC650668-B693-DB46-A62D-D447588F5C29}" destId="{F4FF2A0E-AF31-184C-85E8-AE311C969AB2}" srcOrd="0" destOrd="0" presId="urn:microsoft.com/office/officeart/2008/layout/LinedList"/>
    <dgm:cxn modelId="{E87900A5-DD1F-0841-B9D6-A4BED4A7A524}" type="presParOf" srcId="{BC650668-B693-DB46-A62D-D447588F5C29}" destId="{0AB7FB28-4BDD-6C4E-93ED-1C29C213F9AD}" srcOrd="1" destOrd="0" presId="urn:microsoft.com/office/officeart/2008/layout/LinedList"/>
    <dgm:cxn modelId="{A52D5C7E-1B06-394B-9F88-488B14048920}" type="presParOf" srcId="{CFCD8A6B-B393-554D-9EF1-F5E31AAF01F4}" destId="{B4AFE672-DF4F-6B4C-9059-EF8078C34C97}" srcOrd="10" destOrd="0" presId="urn:microsoft.com/office/officeart/2008/layout/LinedList"/>
    <dgm:cxn modelId="{BAD3D0CB-8E07-E14C-96D0-9CB010EAD72D}" type="presParOf" srcId="{CFCD8A6B-B393-554D-9EF1-F5E31AAF01F4}" destId="{3473C96E-7B5F-F742-B9E8-5F1ACCD3AF7C}" srcOrd="11" destOrd="0" presId="urn:microsoft.com/office/officeart/2008/layout/LinedList"/>
    <dgm:cxn modelId="{5156BFDA-8FE2-A540-878C-169C6EFDC556}" type="presParOf" srcId="{3473C96E-7B5F-F742-B9E8-5F1ACCD3AF7C}" destId="{F8B155EC-A20A-8C4A-B74E-645B753E2B7A}" srcOrd="0" destOrd="0" presId="urn:microsoft.com/office/officeart/2008/layout/LinedList"/>
    <dgm:cxn modelId="{04D352DF-1BA1-684B-87ED-D22100254DC4}" type="presParOf" srcId="{3473C96E-7B5F-F742-B9E8-5F1ACCD3AF7C}" destId="{839CC215-0E34-544A-BD19-034547F4F56C}" srcOrd="1" destOrd="0" presId="urn:microsoft.com/office/officeart/2008/layout/LinedList"/>
    <dgm:cxn modelId="{F4D255D4-3172-A549-8396-118ABE1D0B4A}" type="presParOf" srcId="{CFCD8A6B-B393-554D-9EF1-F5E31AAF01F4}" destId="{03C7CA72-A14B-5348-AA20-5E239F2DA5C8}" srcOrd="12" destOrd="0" presId="urn:microsoft.com/office/officeart/2008/layout/LinedList"/>
    <dgm:cxn modelId="{5FF7C95A-066C-E548-BAB3-BE2D28D8B766}" type="presParOf" srcId="{CFCD8A6B-B393-554D-9EF1-F5E31AAF01F4}" destId="{5586BD0D-F885-DE4F-9A3D-684E860802A4}" srcOrd="13" destOrd="0" presId="urn:microsoft.com/office/officeart/2008/layout/LinedList"/>
    <dgm:cxn modelId="{AE4AA28D-F418-B649-9793-C197D3E1CE6E}" type="presParOf" srcId="{5586BD0D-F885-DE4F-9A3D-684E860802A4}" destId="{45AE8A84-F883-944C-9A2E-E94BDE42EC0B}" srcOrd="0" destOrd="0" presId="urn:microsoft.com/office/officeart/2008/layout/LinedList"/>
    <dgm:cxn modelId="{DD0E5666-C969-1545-8098-8D6C41F82126}" type="presParOf" srcId="{5586BD0D-F885-DE4F-9A3D-684E860802A4}" destId="{E643CF2C-93D4-C845-8077-6979AFDB1ED1}"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ACA359E-F4E8-844E-AF24-DD303CBDB7A4}" type="doc">
      <dgm:prSet loTypeId="urn:microsoft.com/office/officeart/2005/8/layout/radial1" loCatId="" qsTypeId="urn:microsoft.com/office/officeart/2005/8/quickstyle/simple4" qsCatId="simple" csTypeId="urn:microsoft.com/office/officeart/2005/8/colors/colorful2" csCatId="colorful" phldr="1"/>
      <dgm:spPr/>
      <dgm:t>
        <a:bodyPr/>
        <a:lstStyle/>
        <a:p>
          <a:endParaRPr lang="en-GB"/>
        </a:p>
      </dgm:t>
    </dgm:pt>
    <dgm:pt modelId="{FCE6BC50-BB3B-3743-8511-2F7390F3F578}">
      <dgm:prSet phldrT="[Text]" custT="1"/>
      <dgm:spPr/>
      <dgm:t>
        <a:bodyPr/>
        <a:lstStyle/>
        <a:p>
          <a:r>
            <a:rPr lang="en-GB" sz="2000" b="1" dirty="0"/>
            <a:t>Group Dynamics</a:t>
          </a:r>
        </a:p>
      </dgm:t>
    </dgm:pt>
    <dgm:pt modelId="{2819D41B-6C6E-0F4A-B1C2-7E197238A521}" type="parTrans" cxnId="{E98850D1-D47A-5441-8D22-C1D3D5623E3E}">
      <dgm:prSet/>
      <dgm:spPr/>
      <dgm:t>
        <a:bodyPr/>
        <a:lstStyle/>
        <a:p>
          <a:endParaRPr lang="en-GB" sz="1500" b="1"/>
        </a:p>
      </dgm:t>
    </dgm:pt>
    <dgm:pt modelId="{BA0A498D-5A25-EB43-BA91-8745FEBC56C1}" type="sibTrans" cxnId="{E98850D1-D47A-5441-8D22-C1D3D5623E3E}">
      <dgm:prSet/>
      <dgm:spPr/>
      <dgm:t>
        <a:bodyPr/>
        <a:lstStyle/>
        <a:p>
          <a:endParaRPr lang="en-GB" sz="1500" b="1"/>
        </a:p>
      </dgm:t>
    </dgm:pt>
    <dgm:pt modelId="{E234F1C9-F367-6C44-9F04-34CA0B8C9AA0}">
      <dgm:prSet phldrT="[Text]" custT="1"/>
      <dgm:spPr/>
      <dgm:t>
        <a:bodyPr/>
        <a:lstStyle/>
        <a:p>
          <a:r>
            <a:rPr lang="en-GB" sz="1500" b="1"/>
            <a:t>Change over time</a:t>
          </a:r>
        </a:p>
      </dgm:t>
    </dgm:pt>
    <dgm:pt modelId="{07C78AD7-1781-A146-9A75-42757B4551A3}" type="parTrans" cxnId="{65DB8B18-051F-9643-ACDF-52B5F1D75983}">
      <dgm:prSet custT="1"/>
      <dgm:spPr/>
      <dgm:t>
        <a:bodyPr/>
        <a:lstStyle/>
        <a:p>
          <a:endParaRPr lang="en-GB" sz="1500" b="1"/>
        </a:p>
      </dgm:t>
    </dgm:pt>
    <dgm:pt modelId="{731EA5E7-F4FA-0E4A-A5C0-E576EDD7B7F1}" type="sibTrans" cxnId="{65DB8B18-051F-9643-ACDF-52B5F1D75983}">
      <dgm:prSet/>
      <dgm:spPr/>
      <dgm:t>
        <a:bodyPr/>
        <a:lstStyle/>
        <a:p>
          <a:endParaRPr lang="en-GB" sz="1500" b="1"/>
        </a:p>
      </dgm:t>
    </dgm:pt>
    <dgm:pt modelId="{8ADD11E7-3445-094B-9588-31DED6EAA35B}">
      <dgm:prSet phldrT="[Text]" custT="1"/>
      <dgm:spPr/>
      <dgm:t>
        <a:bodyPr/>
        <a:lstStyle/>
        <a:p>
          <a:r>
            <a:rPr lang="en-GB" sz="1500" b="1" dirty="0">
              <a:solidFill>
                <a:schemeClr val="tx1"/>
              </a:solidFill>
            </a:rPr>
            <a:t>Connection and experience</a:t>
          </a:r>
        </a:p>
      </dgm:t>
    </dgm:pt>
    <dgm:pt modelId="{4638706F-BF26-A94B-A8D6-B37CACF63E14}" type="parTrans" cxnId="{E4DEF256-EDEE-6642-8DE4-CA33350A9705}">
      <dgm:prSet custT="1"/>
      <dgm:spPr/>
      <dgm:t>
        <a:bodyPr/>
        <a:lstStyle/>
        <a:p>
          <a:endParaRPr lang="en-GB" sz="1500" b="1"/>
        </a:p>
      </dgm:t>
    </dgm:pt>
    <dgm:pt modelId="{76BFCC12-2B38-5043-B07D-8FBEA70BC12C}" type="sibTrans" cxnId="{E4DEF256-EDEE-6642-8DE4-CA33350A9705}">
      <dgm:prSet/>
      <dgm:spPr/>
      <dgm:t>
        <a:bodyPr/>
        <a:lstStyle/>
        <a:p>
          <a:endParaRPr lang="en-GB" sz="1500" b="1"/>
        </a:p>
      </dgm:t>
    </dgm:pt>
    <dgm:pt modelId="{F00EAC27-F5AF-3040-8D17-C45A6FD6D492}">
      <dgm:prSet phldrT="[Text]" custT="1"/>
      <dgm:spPr/>
      <dgm:t>
        <a:bodyPr/>
        <a:lstStyle/>
        <a:p>
          <a:r>
            <a:rPr lang="en-GB" sz="1500" b="1">
              <a:solidFill>
                <a:schemeClr val="tx1"/>
              </a:solidFill>
            </a:rPr>
            <a:t>Group size</a:t>
          </a:r>
        </a:p>
      </dgm:t>
    </dgm:pt>
    <dgm:pt modelId="{8977E514-2F5D-9A4E-B1F9-46793983FEE1}" type="parTrans" cxnId="{AED1AFCA-0CF7-9B4E-8447-F53C5E5ACB6C}">
      <dgm:prSet custT="1"/>
      <dgm:spPr/>
      <dgm:t>
        <a:bodyPr/>
        <a:lstStyle/>
        <a:p>
          <a:endParaRPr lang="en-GB" sz="1500" b="1"/>
        </a:p>
      </dgm:t>
    </dgm:pt>
    <dgm:pt modelId="{4A3E0EDE-890C-7547-BCD6-A932FF728BD3}" type="sibTrans" cxnId="{AED1AFCA-0CF7-9B4E-8447-F53C5E5ACB6C}">
      <dgm:prSet/>
      <dgm:spPr/>
      <dgm:t>
        <a:bodyPr/>
        <a:lstStyle/>
        <a:p>
          <a:endParaRPr lang="en-GB" sz="1500" b="1"/>
        </a:p>
      </dgm:t>
    </dgm:pt>
    <dgm:pt modelId="{398B1B9A-E509-804A-AC01-CDD8840DD010}">
      <dgm:prSet phldrT="[Text]" custT="1"/>
      <dgm:spPr/>
      <dgm:t>
        <a:bodyPr/>
        <a:lstStyle/>
        <a:p>
          <a:r>
            <a:rPr lang="en-GB" sz="1500" b="1" dirty="0">
              <a:solidFill>
                <a:schemeClr val="tx1"/>
              </a:solidFill>
            </a:rPr>
            <a:t>Working in pairs</a:t>
          </a:r>
        </a:p>
      </dgm:t>
    </dgm:pt>
    <dgm:pt modelId="{47CAE8AC-824A-B34A-B993-99F9FBF43A1C}" type="parTrans" cxnId="{99832D50-B58C-9041-BDB3-9C7F334C68FA}">
      <dgm:prSet custT="1"/>
      <dgm:spPr/>
      <dgm:t>
        <a:bodyPr/>
        <a:lstStyle/>
        <a:p>
          <a:endParaRPr lang="en-GB" sz="1500" b="1"/>
        </a:p>
      </dgm:t>
    </dgm:pt>
    <dgm:pt modelId="{D27DE3F8-1C3D-BD46-BE10-889E7C5D0D43}" type="sibTrans" cxnId="{99832D50-B58C-9041-BDB3-9C7F334C68FA}">
      <dgm:prSet/>
      <dgm:spPr/>
      <dgm:t>
        <a:bodyPr/>
        <a:lstStyle/>
        <a:p>
          <a:endParaRPr lang="en-GB" sz="1500" b="1"/>
        </a:p>
      </dgm:t>
    </dgm:pt>
    <dgm:pt modelId="{BA4C2092-9B7B-B74F-B89B-D6C9A10993E1}">
      <dgm:prSet phldrT="[Text]" custT="1"/>
      <dgm:spPr/>
      <dgm:t>
        <a:bodyPr/>
        <a:lstStyle/>
        <a:p>
          <a:r>
            <a:rPr lang="en-GB" sz="1500" b="1" dirty="0">
              <a:solidFill>
                <a:schemeClr val="tx1"/>
              </a:solidFill>
            </a:rPr>
            <a:t>Discussions</a:t>
          </a:r>
        </a:p>
      </dgm:t>
    </dgm:pt>
    <dgm:pt modelId="{316CF68A-65B8-2245-8505-2939425F54AE}" type="parTrans" cxnId="{121D782F-6988-EA47-A1BE-142D0C3D0CE1}">
      <dgm:prSet custT="1"/>
      <dgm:spPr/>
      <dgm:t>
        <a:bodyPr/>
        <a:lstStyle/>
        <a:p>
          <a:endParaRPr lang="en-GB" sz="1500" b="1"/>
        </a:p>
      </dgm:t>
    </dgm:pt>
    <dgm:pt modelId="{B5C0404B-20B1-B442-895D-A993E4A74C7E}" type="sibTrans" cxnId="{121D782F-6988-EA47-A1BE-142D0C3D0CE1}">
      <dgm:prSet/>
      <dgm:spPr/>
      <dgm:t>
        <a:bodyPr/>
        <a:lstStyle/>
        <a:p>
          <a:endParaRPr lang="en-GB" sz="1500" b="1"/>
        </a:p>
      </dgm:t>
    </dgm:pt>
    <dgm:pt modelId="{4825784F-3B37-EC42-8F52-950FC1B4073E}">
      <dgm:prSet phldrT="[Text]" custT="1"/>
      <dgm:spPr/>
      <dgm:t>
        <a:bodyPr/>
        <a:lstStyle/>
        <a:p>
          <a:r>
            <a:rPr lang="en-GB" sz="1500" b="1" dirty="0"/>
            <a:t>Engagement</a:t>
          </a:r>
        </a:p>
      </dgm:t>
    </dgm:pt>
    <dgm:pt modelId="{4352A594-0489-0A45-B158-C8285EE55460}" type="parTrans" cxnId="{0071AA28-9422-664B-AEFB-1781056920CB}">
      <dgm:prSet custT="1"/>
      <dgm:spPr/>
      <dgm:t>
        <a:bodyPr/>
        <a:lstStyle/>
        <a:p>
          <a:endParaRPr lang="en-GB" sz="1500" b="1"/>
        </a:p>
      </dgm:t>
    </dgm:pt>
    <dgm:pt modelId="{D459D49C-064E-BA48-9D42-D19B82CAEE84}" type="sibTrans" cxnId="{0071AA28-9422-664B-AEFB-1781056920CB}">
      <dgm:prSet/>
      <dgm:spPr/>
      <dgm:t>
        <a:bodyPr/>
        <a:lstStyle/>
        <a:p>
          <a:endParaRPr lang="en-GB" sz="1500" b="1"/>
        </a:p>
      </dgm:t>
    </dgm:pt>
    <dgm:pt modelId="{F922B04A-B4D0-E947-ACB6-337709712D8A}">
      <dgm:prSet phldrT="[Text]" custT="1"/>
      <dgm:spPr/>
      <dgm:t>
        <a:bodyPr/>
        <a:lstStyle/>
        <a:p>
          <a:r>
            <a:rPr lang="en-GB" sz="1500" b="1" dirty="0"/>
            <a:t>Participation</a:t>
          </a:r>
        </a:p>
      </dgm:t>
    </dgm:pt>
    <dgm:pt modelId="{9287F64C-4569-6347-98F2-F12E3D04F04B}" type="parTrans" cxnId="{53C30D49-61A5-564C-AD0A-62113A2102C8}">
      <dgm:prSet custT="1"/>
      <dgm:spPr/>
      <dgm:t>
        <a:bodyPr/>
        <a:lstStyle/>
        <a:p>
          <a:endParaRPr lang="en-GB" sz="1500" b="1"/>
        </a:p>
      </dgm:t>
    </dgm:pt>
    <dgm:pt modelId="{E4847795-5660-9E45-B4F6-B3EB612C2F26}" type="sibTrans" cxnId="{53C30D49-61A5-564C-AD0A-62113A2102C8}">
      <dgm:prSet/>
      <dgm:spPr/>
      <dgm:t>
        <a:bodyPr/>
        <a:lstStyle/>
        <a:p>
          <a:endParaRPr lang="en-GB" sz="1500" b="1"/>
        </a:p>
      </dgm:t>
    </dgm:pt>
    <dgm:pt modelId="{A849AB34-B251-3747-A9EE-7829B818A85E}">
      <dgm:prSet phldrT="[Text]" custT="1"/>
      <dgm:spPr/>
      <dgm:t>
        <a:bodyPr/>
        <a:lstStyle/>
        <a:p>
          <a:r>
            <a:rPr lang="en-GB" sz="1500" b="1" dirty="0"/>
            <a:t>Trust and cooperation</a:t>
          </a:r>
        </a:p>
      </dgm:t>
    </dgm:pt>
    <dgm:pt modelId="{46CA8DBA-2E1B-4840-A798-9A5F4D106F3C}" type="parTrans" cxnId="{6C8EDE55-6E9B-BA4B-BDD4-C1CA14767A99}">
      <dgm:prSet custT="1"/>
      <dgm:spPr/>
      <dgm:t>
        <a:bodyPr/>
        <a:lstStyle/>
        <a:p>
          <a:endParaRPr lang="en-GB" sz="1500" b="1"/>
        </a:p>
      </dgm:t>
    </dgm:pt>
    <dgm:pt modelId="{74E44E77-9C51-1648-92A2-51D4B32E7CB5}" type="sibTrans" cxnId="{6C8EDE55-6E9B-BA4B-BDD4-C1CA14767A99}">
      <dgm:prSet/>
      <dgm:spPr/>
      <dgm:t>
        <a:bodyPr/>
        <a:lstStyle/>
        <a:p>
          <a:endParaRPr lang="en-GB" sz="1500" b="1"/>
        </a:p>
      </dgm:t>
    </dgm:pt>
    <dgm:pt modelId="{D072FB8F-1990-8D41-B4B3-9B1FA5E1A37C}" type="pres">
      <dgm:prSet presAssocID="{7ACA359E-F4E8-844E-AF24-DD303CBDB7A4}" presName="cycle" presStyleCnt="0">
        <dgm:presLayoutVars>
          <dgm:chMax val="1"/>
          <dgm:dir/>
          <dgm:animLvl val="ctr"/>
          <dgm:resizeHandles val="exact"/>
        </dgm:presLayoutVars>
      </dgm:prSet>
      <dgm:spPr/>
    </dgm:pt>
    <dgm:pt modelId="{4454B0C5-596D-6548-AD7E-9FCBC450B788}" type="pres">
      <dgm:prSet presAssocID="{FCE6BC50-BB3B-3743-8511-2F7390F3F578}" presName="centerShape" presStyleLbl="node0" presStyleIdx="0" presStyleCnt="1" custScaleX="119627"/>
      <dgm:spPr/>
    </dgm:pt>
    <dgm:pt modelId="{270AAD78-6D41-424D-B7D8-F765C9D806F9}" type="pres">
      <dgm:prSet presAssocID="{07C78AD7-1781-A146-9A75-42757B4551A3}" presName="Name9" presStyleLbl="parChTrans1D2" presStyleIdx="0" presStyleCnt="8"/>
      <dgm:spPr/>
    </dgm:pt>
    <dgm:pt modelId="{F4356D3E-8FDC-F847-981A-9D74DA4EF17D}" type="pres">
      <dgm:prSet presAssocID="{07C78AD7-1781-A146-9A75-42757B4551A3}" presName="connTx" presStyleLbl="parChTrans1D2" presStyleIdx="0" presStyleCnt="8"/>
      <dgm:spPr/>
    </dgm:pt>
    <dgm:pt modelId="{0586BEB7-8D2B-5446-BB4A-EFDE74414AF7}" type="pres">
      <dgm:prSet presAssocID="{E234F1C9-F367-6C44-9F04-34CA0B8C9AA0}" presName="node" presStyleLbl="node1" presStyleIdx="0" presStyleCnt="8" custScaleX="127254">
        <dgm:presLayoutVars>
          <dgm:bulletEnabled val="1"/>
        </dgm:presLayoutVars>
      </dgm:prSet>
      <dgm:spPr/>
    </dgm:pt>
    <dgm:pt modelId="{6985DCE9-B072-E648-A847-1F357450C444}" type="pres">
      <dgm:prSet presAssocID="{4638706F-BF26-A94B-A8D6-B37CACF63E14}" presName="Name9" presStyleLbl="parChTrans1D2" presStyleIdx="1" presStyleCnt="8"/>
      <dgm:spPr/>
    </dgm:pt>
    <dgm:pt modelId="{10A612CD-ECB1-C248-9F31-2C112553E324}" type="pres">
      <dgm:prSet presAssocID="{4638706F-BF26-A94B-A8D6-B37CACF63E14}" presName="connTx" presStyleLbl="parChTrans1D2" presStyleIdx="1" presStyleCnt="8"/>
      <dgm:spPr/>
    </dgm:pt>
    <dgm:pt modelId="{479C1E81-B738-1D41-96AB-ABFDCEC64786}" type="pres">
      <dgm:prSet presAssocID="{8ADD11E7-3445-094B-9588-31DED6EAA35B}" presName="node" presStyleLbl="node1" presStyleIdx="1" presStyleCnt="8" custScaleX="130854">
        <dgm:presLayoutVars>
          <dgm:bulletEnabled val="1"/>
        </dgm:presLayoutVars>
      </dgm:prSet>
      <dgm:spPr/>
    </dgm:pt>
    <dgm:pt modelId="{54D50A8E-A78F-704D-9C4F-AAC6502387BE}" type="pres">
      <dgm:prSet presAssocID="{8977E514-2F5D-9A4E-B1F9-46793983FEE1}" presName="Name9" presStyleLbl="parChTrans1D2" presStyleIdx="2" presStyleCnt="8"/>
      <dgm:spPr/>
    </dgm:pt>
    <dgm:pt modelId="{6FEF853F-5EF0-4B4B-AEAD-49893511841A}" type="pres">
      <dgm:prSet presAssocID="{8977E514-2F5D-9A4E-B1F9-46793983FEE1}" presName="connTx" presStyleLbl="parChTrans1D2" presStyleIdx="2" presStyleCnt="8"/>
      <dgm:spPr/>
    </dgm:pt>
    <dgm:pt modelId="{A13F88E7-E8E1-C040-B55A-EFE81A47E647}" type="pres">
      <dgm:prSet presAssocID="{F00EAC27-F5AF-3040-8D17-C45A6FD6D492}" presName="node" presStyleLbl="node1" presStyleIdx="2" presStyleCnt="8" custScaleX="114835">
        <dgm:presLayoutVars>
          <dgm:bulletEnabled val="1"/>
        </dgm:presLayoutVars>
      </dgm:prSet>
      <dgm:spPr/>
    </dgm:pt>
    <dgm:pt modelId="{8793F5F7-4232-B540-A069-01B6BF24D6E4}" type="pres">
      <dgm:prSet presAssocID="{47CAE8AC-824A-B34A-B993-99F9FBF43A1C}" presName="Name9" presStyleLbl="parChTrans1D2" presStyleIdx="3" presStyleCnt="8"/>
      <dgm:spPr/>
    </dgm:pt>
    <dgm:pt modelId="{05B4D832-A1DD-DA4A-9339-0FFF7C06CA74}" type="pres">
      <dgm:prSet presAssocID="{47CAE8AC-824A-B34A-B993-99F9FBF43A1C}" presName="connTx" presStyleLbl="parChTrans1D2" presStyleIdx="3" presStyleCnt="8"/>
      <dgm:spPr/>
    </dgm:pt>
    <dgm:pt modelId="{ECCB0D9B-68D0-8542-978F-7544BE0A898F}" type="pres">
      <dgm:prSet presAssocID="{398B1B9A-E509-804A-AC01-CDD8840DD010}" presName="node" presStyleLbl="node1" presStyleIdx="3" presStyleCnt="8" custScaleX="118212">
        <dgm:presLayoutVars>
          <dgm:bulletEnabled val="1"/>
        </dgm:presLayoutVars>
      </dgm:prSet>
      <dgm:spPr/>
    </dgm:pt>
    <dgm:pt modelId="{B5D3266C-A949-204F-AD43-5DCD37204FC2}" type="pres">
      <dgm:prSet presAssocID="{316CF68A-65B8-2245-8505-2939425F54AE}" presName="Name9" presStyleLbl="parChTrans1D2" presStyleIdx="4" presStyleCnt="8"/>
      <dgm:spPr/>
    </dgm:pt>
    <dgm:pt modelId="{EC474713-41E1-1246-BAD6-6C337AFB067C}" type="pres">
      <dgm:prSet presAssocID="{316CF68A-65B8-2245-8505-2939425F54AE}" presName="connTx" presStyleLbl="parChTrans1D2" presStyleIdx="4" presStyleCnt="8"/>
      <dgm:spPr/>
    </dgm:pt>
    <dgm:pt modelId="{83E908FD-688C-BA44-9006-B2450CAF75D4}" type="pres">
      <dgm:prSet presAssocID="{BA4C2092-9B7B-B74F-B89B-D6C9A10993E1}" presName="node" presStyleLbl="node1" presStyleIdx="4" presStyleCnt="8" custScaleX="121819">
        <dgm:presLayoutVars>
          <dgm:bulletEnabled val="1"/>
        </dgm:presLayoutVars>
      </dgm:prSet>
      <dgm:spPr/>
    </dgm:pt>
    <dgm:pt modelId="{053B86F2-B587-0D43-9F48-257709D3683D}" type="pres">
      <dgm:prSet presAssocID="{4352A594-0489-0A45-B158-C8285EE55460}" presName="Name9" presStyleLbl="parChTrans1D2" presStyleIdx="5" presStyleCnt="8"/>
      <dgm:spPr/>
    </dgm:pt>
    <dgm:pt modelId="{D44DF7FF-B281-D34D-8700-256293879675}" type="pres">
      <dgm:prSet presAssocID="{4352A594-0489-0A45-B158-C8285EE55460}" presName="connTx" presStyleLbl="parChTrans1D2" presStyleIdx="5" presStyleCnt="8"/>
      <dgm:spPr/>
    </dgm:pt>
    <dgm:pt modelId="{569FD0F2-655C-2644-8B29-5981F025EE3A}" type="pres">
      <dgm:prSet presAssocID="{4825784F-3B37-EC42-8F52-950FC1B4073E}" presName="node" presStyleLbl="node1" presStyleIdx="5" presStyleCnt="8" custScaleX="130434">
        <dgm:presLayoutVars>
          <dgm:bulletEnabled val="1"/>
        </dgm:presLayoutVars>
      </dgm:prSet>
      <dgm:spPr/>
    </dgm:pt>
    <dgm:pt modelId="{A309D9A2-AF09-434B-A07B-F04F910CF3AF}" type="pres">
      <dgm:prSet presAssocID="{9287F64C-4569-6347-98F2-F12E3D04F04B}" presName="Name9" presStyleLbl="parChTrans1D2" presStyleIdx="6" presStyleCnt="8"/>
      <dgm:spPr/>
    </dgm:pt>
    <dgm:pt modelId="{9E601541-3F52-1045-93AB-7DDCD307B9CC}" type="pres">
      <dgm:prSet presAssocID="{9287F64C-4569-6347-98F2-F12E3D04F04B}" presName="connTx" presStyleLbl="parChTrans1D2" presStyleIdx="6" presStyleCnt="8"/>
      <dgm:spPr/>
    </dgm:pt>
    <dgm:pt modelId="{40421344-7D31-914F-8C37-1E44DB1BBCCD}" type="pres">
      <dgm:prSet presAssocID="{F922B04A-B4D0-E947-ACB6-337709712D8A}" presName="node" presStyleLbl="node1" presStyleIdx="6" presStyleCnt="8" custScaleX="129669">
        <dgm:presLayoutVars>
          <dgm:bulletEnabled val="1"/>
        </dgm:presLayoutVars>
      </dgm:prSet>
      <dgm:spPr/>
    </dgm:pt>
    <dgm:pt modelId="{947B5D16-6AF6-C243-B30A-FA7EA155F114}" type="pres">
      <dgm:prSet presAssocID="{46CA8DBA-2E1B-4840-A798-9A5F4D106F3C}" presName="Name9" presStyleLbl="parChTrans1D2" presStyleIdx="7" presStyleCnt="8"/>
      <dgm:spPr/>
    </dgm:pt>
    <dgm:pt modelId="{C0A78EA1-AE94-BF49-B198-435B2CB2B35A}" type="pres">
      <dgm:prSet presAssocID="{46CA8DBA-2E1B-4840-A798-9A5F4D106F3C}" presName="connTx" presStyleLbl="parChTrans1D2" presStyleIdx="7" presStyleCnt="8"/>
      <dgm:spPr/>
    </dgm:pt>
    <dgm:pt modelId="{956725E8-82FF-184C-9CB7-138B2FCC4E55}" type="pres">
      <dgm:prSet presAssocID="{A849AB34-B251-3747-A9EE-7829B818A85E}" presName="node" presStyleLbl="node1" presStyleIdx="7" presStyleCnt="8" custScaleX="133987">
        <dgm:presLayoutVars>
          <dgm:bulletEnabled val="1"/>
        </dgm:presLayoutVars>
      </dgm:prSet>
      <dgm:spPr/>
    </dgm:pt>
  </dgm:ptLst>
  <dgm:cxnLst>
    <dgm:cxn modelId="{9FAE2B02-EBEA-1E4C-A430-5FA81FF078DE}" type="presOf" srcId="{E234F1C9-F367-6C44-9F04-34CA0B8C9AA0}" destId="{0586BEB7-8D2B-5446-BB4A-EFDE74414AF7}" srcOrd="0" destOrd="0" presId="urn:microsoft.com/office/officeart/2005/8/layout/radial1"/>
    <dgm:cxn modelId="{98850603-F2CA-5F4B-A101-AE8CB99D5598}" type="presOf" srcId="{4825784F-3B37-EC42-8F52-950FC1B4073E}" destId="{569FD0F2-655C-2644-8B29-5981F025EE3A}" srcOrd="0" destOrd="0" presId="urn:microsoft.com/office/officeart/2005/8/layout/radial1"/>
    <dgm:cxn modelId="{C07BFA0C-8119-7245-BE13-4A6C46A073E0}" type="presOf" srcId="{8977E514-2F5D-9A4E-B1F9-46793983FEE1}" destId="{54D50A8E-A78F-704D-9C4F-AAC6502387BE}" srcOrd="0" destOrd="0" presId="urn:microsoft.com/office/officeart/2005/8/layout/radial1"/>
    <dgm:cxn modelId="{65DB8B18-051F-9643-ACDF-52B5F1D75983}" srcId="{FCE6BC50-BB3B-3743-8511-2F7390F3F578}" destId="{E234F1C9-F367-6C44-9F04-34CA0B8C9AA0}" srcOrd="0" destOrd="0" parTransId="{07C78AD7-1781-A146-9A75-42757B4551A3}" sibTransId="{731EA5E7-F4FA-0E4A-A5C0-E576EDD7B7F1}"/>
    <dgm:cxn modelId="{53193721-CD5F-594E-82BC-06532D43F37B}" type="presOf" srcId="{9287F64C-4569-6347-98F2-F12E3D04F04B}" destId="{9E601541-3F52-1045-93AB-7DDCD307B9CC}" srcOrd="1" destOrd="0" presId="urn:microsoft.com/office/officeart/2005/8/layout/radial1"/>
    <dgm:cxn modelId="{26BB8D28-61CB-BC49-AD68-BF5FD46CF1E7}" type="presOf" srcId="{4638706F-BF26-A94B-A8D6-B37CACF63E14}" destId="{6985DCE9-B072-E648-A847-1F357450C444}" srcOrd="0" destOrd="0" presId="urn:microsoft.com/office/officeart/2005/8/layout/radial1"/>
    <dgm:cxn modelId="{0071AA28-9422-664B-AEFB-1781056920CB}" srcId="{FCE6BC50-BB3B-3743-8511-2F7390F3F578}" destId="{4825784F-3B37-EC42-8F52-950FC1B4073E}" srcOrd="5" destOrd="0" parTransId="{4352A594-0489-0A45-B158-C8285EE55460}" sibTransId="{D459D49C-064E-BA48-9D42-D19B82CAEE84}"/>
    <dgm:cxn modelId="{E3D7652C-8EB8-0B4A-9D92-9B49303C8D0E}" type="presOf" srcId="{F922B04A-B4D0-E947-ACB6-337709712D8A}" destId="{40421344-7D31-914F-8C37-1E44DB1BBCCD}" srcOrd="0" destOrd="0" presId="urn:microsoft.com/office/officeart/2005/8/layout/radial1"/>
    <dgm:cxn modelId="{F47D942D-5F64-EF4D-94BD-2F985C320AD7}" type="presOf" srcId="{47CAE8AC-824A-B34A-B993-99F9FBF43A1C}" destId="{8793F5F7-4232-B540-A069-01B6BF24D6E4}" srcOrd="0" destOrd="0" presId="urn:microsoft.com/office/officeart/2005/8/layout/radial1"/>
    <dgm:cxn modelId="{121D782F-6988-EA47-A1BE-142D0C3D0CE1}" srcId="{FCE6BC50-BB3B-3743-8511-2F7390F3F578}" destId="{BA4C2092-9B7B-B74F-B89B-D6C9A10993E1}" srcOrd="4" destOrd="0" parTransId="{316CF68A-65B8-2245-8505-2939425F54AE}" sibTransId="{B5C0404B-20B1-B442-895D-A993E4A74C7E}"/>
    <dgm:cxn modelId="{E5047039-164D-8149-A448-302FF5787FA9}" type="presOf" srcId="{8977E514-2F5D-9A4E-B1F9-46793983FEE1}" destId="{6FEF853F-5EF0-4B4B-AEAD-49893511841A}" srcOrd="1" destOrd="0" presId="urn:microsoft.com/office/officeart/2005/8/layout/radial1"/>
    <dgm:cxn modelId="{53C30D49-61A5-564C-AD0A-62113A2102C8}" srcId="{FCE6BC50-BB3B-3743-8511-2F7390F3F578}" destId="{F922B04A-B4D0-E947-ACB6-337709712D8A}" srcOrd="6" destOrd="0" parTransId="{9287F64C-4569-6347-98F2-F12E3D04F04B}" sibTransId="{E4847795-5660-9E45-B4F6-B3EB612C2F26}"/>
    <dgm:cxn modelId="{DDE9CD4A-AD08-374A-84E6-ED4466211DF2}" type="presOf" srcId="{47CAE8AC-824A-B34A-B993-99F9FBF43A1C}" destId="{05B4D832-A1DD-DA4A-9339-0FFF7C06CA74}" srcOrd="1" destOrd="0" presId="urn:microsoft.com/office/officeart/2005/8/layout/radial1"/>
    <dgm:cxn modelId="{99832D50-B58C-9041-BDB3-9C7F334C68FA}" srcId="{FCE6BC50-BB3B-3743-8511-2F7390F3F578}" destId="{398B1B9A-E509-804A-AC01-CDD8840DD010}" srcOrd="3" destOrd="0" parTransId="{47CAE8AC-824A-B34A-B993-99F9FBF43A1C}" sibTransId="{D27DE3F8-1C3D-BD46-BE10-889E7C5D0D43}"/>
    <dgm:cxn modelId="{06FAED52-139B-9A4E-A4A1-AD404B2EBFED}" type="presOf" srcId="{07C78AD7-1781-A146-9A75-42757B4551A3}" destId="{F4356D3E-8FDC-F847-981A-9D74DA4EF17D}" srcOrd="1" destOrd="0" presId="urn:microsoft.com/office/officeart/2005/8/layout/radial1"/>
    <dgm:cxn modelId="{AB39CD53-4449-0340-804A-DC0F968C85FA}" type="presOf" srcId="{FCE6BC50-BB3B-3743-8511-2F7390F3F578}" destId="{4454B0C5-596D-6548-AD7E-9FCBC450B788}" srcOrd="0" destOrd="0" presId="urn:microsoft.com/office/officeart/2005/8/layout/radial1"/>
    <dgm:cxn modelId="{6C8EDE55-6E9B-BA4B-BDD4-C1CA14767A99}" srcId="{FCE6BC50-BB3B-3743-8511-2F7390F3F578}" destId="{A849AB34-B251-3747-A9EE-7829B818A85E}" srcOrd="7" destOrd="0" parTransId="{46CA8DBA-2E1B-4840-A798-9A5F4D106F3C}" sibTransId="{74E44E77-9C51-1648-92A2-51D4B32E7CB5}"/>
    <dgm:cxn modelId="{E4DEF256-EDEE-6642-8DE4-CA33350A9705}" srcId="{FCE6BC50-BB3B-3743-8511-2F7390F3F578}" destId="{8ADD11E7-3445-094B-9588-31DED6EAA35B}" srcOrd="1" destOrd="0" parTransId="{4638706F-BF26-A94B-A8D6-B37CACF63E14}" sibTransId="{76BFCC12-2B38-5043-B07D-8FBEA70BC12C}"/>
    <dgm:cxn modelId="{7FDB4365-E501-2245-902D-7C83B3BF4FE6}" type="presOf" srcId="{9287F64C-4569-6347-98F2-F12E3D04F04B}" destId="{A309D9A2-AF09-434B-A07B-F04F910CF3AF}" srcOrd="0" destOrd="0" presId="urn:microsoft.com/office/officeart/2005/8/layout/radial1"/>
    <dgm:cxn modelId="{2AE52473-484A-8847-9229-F2C7E023653B}" type="presOf" srcId="{316CF68A-65B8-2245-8505-2939425F54AE}" destId="{B5D3266C-A949-204F-AD43-5DCD37204FC2}" srcOrd="0" destOrd="0" presId="urn:microsoft.com/office/officeart/2005/8/layout/radial1"/>
    <dgm:cxn modelId="{07966B76-81CF-054C-8122-722A2FC0D193}" type="presOf" srcId="{316CF68A-65B8-2245-8505-2939425F54AE}" destId="{EC474713-41E1-1246-BAD6-6C337AFB067C}" srcOrd="1" destOrd="0" presId="urn:microsoft.com/office/officeart/2005/8/layout/radial1"/>
    <dgm:cxn modelId="{407B697F-2435-EB48-84A7-C5A02F81CC9F}" type="presOf" srcId="{398B1B9A-E509-804A-AC01-CDD8840DD010}" destId="{ECCB0D9B-68D0-8542-978F-7544BE0A898F}" srcOrd="0" destOrd="0" presId="urn:microsoft.com/office/officeart/2005/8/layout/radial1"/>
    <dgm:cxn modelId="{E799B28E-234F-CF4B-BE06-61EE7C864546}" type="presOf" srcId="{4352A594-0489-0A45-B158-C8285EE55460}" destId="{053B86F2-B587-0D43-9F48-257709D3683D}" srcOrd="0" destOrd="0" presId="urn:microsoft.com/office/officeart/2005/8/layout/radial1"/>
    <dgm:cxn modelId="{BB846B90-39BE-0C4E-BED2-CC33D64EFF2A}" type="presOf" srcId="{07C78AD7-1781-A146-9A75-42757B4551A3}" destId="{270AAD78-6D41-424D-B7D8-F765C9D806F9}" srcOrd="0" destOrd="0" presId="urn:microsoft.com/office/officeart/2005/8/layout/radial1"/>
    <dgm:cxn modelId="{7568DA94-047E-B94C-8DD0-60D3DA371FE8}" type="presOf" srcId="{F00EAC27-F5AF-3040-8D17-C45A6FD6D492}" destId="{A13F88E7-E8E1-C040-B55A-EFE81A47E647}" srcOrd="0" destOrd="0" presId="urn:microsoft.com/office/officeart/2005/8/layout/radial1"/>
    <dgm:cxn modelId="{C0CA4EA3-447B-3947-A215-E16227A7033D}" type="presOf" srcId="{4638706F-BF26-A94B-A8D6-B37CACF63E14}" destId="{10A612CD-ECB1-C248-9F31-2C112553E324}" srcOrd="1" destOrd="0" presId="urn:microsoft.com/office/officeart/2005/8/layout/radial1"/>
    <dgm:cxn modelId="{8B1375AF-B2E7-5B42-A3AE-EDE9BB1F812E}" type="presOf" srcId="{4352A594-0489-0A45-B158-C8285EE55460}" destId="{D44DF7FF-B281-D34D-8700-256293879675}" srcOrd="1" destOrd="0" presId="urn:microsoft.com/office/officeart/2005/8/layout/radial1"/>
    <dgm:cxn modelId="{BD5810B7-2D6F-314D-8206-14B007D05C99}" type="presOf" srcId="{7ACA359E-F4E8-844E-AF24-DD303CBDB7A4}" destId="{D072FB8F-1990-8D41-B4B3-9B1FA5E1A37C}" srcOrd="0" destOrd="0" presId="urn:microsoft.com/office/officeart/2005/8/layout/radial1"/>
    <dgm:cxn modelId="{859B62C1-D8C9-954E-81D1-487725B57496}" type="presOf" srcId="{A849AB34-B251-3747-A9EE-7829B818A85E}" destId="{956725E8-82FF-184C-9CB7-138B2FCC4E55}" srcOrd="0" destOrd="0" presId="urn:microsoft.com/office/officeart/2005/8/layout/radial1"/>
    <dgm:cxn modelId="{E248DEC5-B0D6-F54E-B7F1-25A2B69B4EEB}" type="presOf" srcId="{46CA8DBA-2E1B-4840-A798-9A5F4D106F3C}" destId="{947B5D16-6AF6-C243-B30A-FA7EA155F114}" srcOrd="0" destOrd="0" presId="urn:microsoft.com/office/officeart/2005/8/layout/radial1"/>
    <dgm:cxn modelId="{AED1AFCA-0CF7-9B4E-8447-F53C5E5ACB6C}" srcId="{FCE6BC50-BB3B-3743-8511-2F7390F3F578}" destId="{F00EAC27-F5AF-3040-8D17-C45A6FD6D492}" srcOrd="2" destOrd="0" parTransId="{8977E514-2F5D-9A4E-B1F9-46793983FEE1}" sibTransId="{4A3E0EDE-890C-7547-BCD6-A932FF728BD3}"/>
    <dgm:cxn modelId="{E98850D1-D47A-5441-8D22-C1D3D5623E3E}" srcId="{7ACA359E-F4E8-844E-AF24-DD303CBDB7A4}" destId="{FCE6BC50-BB3B-3743-8511-2F7390F3F578}" srcOrd="0" destOrd="0" parTransId="{2819D41B-6C6E-0F4A-B1C2-7E197238A521}" sibTransId="{BA0A498D-5A25-EB43-BA91-8745FEBC56C1}"/>
    <dgm:cxn modelId="{AB07FCD5-7C11-7044-A45F-98F916BAE392}" type="presOf" srcId="{BA4C2092-9B7B-B74F-B89B-D6C9A10993E1}" destId="{83E908FD-688C-BA44-9006-B2450CAF75D4}" srcOrd="0" destOrd="0" presId="urn:microsoft.com/office/officeart/2005/8/layout/radial1"/>
    <dgm:cxn modelId="{E56D60E5-1C4D-AE44-BD62-936D91CE5602}" type="presOf" srcId="{8ADD11E7-3445-094B-9588-31DED6EAA35B}" destId="{479C1E81-B738-1D41-96AB-ABFDCEC64786}" srcOrd="0" destOrd="0" presId="urn:microsoft.com/office/officeart/2005/8/layout/radial1"/>
    <dgm:cxn modelId="{8760B0F0-25EF-BD45-9826-DFDFFBD6B9C1}" type="presOf" srcId="{46CA8DBA-2E1B-4840-A798-9A5F4D106F3C}" destId="{C0A78EA1-AE94-BF49-B198-435B2CB2B35A}" srcOrd="1" destOrd="0" presId="urn:microsoft.com/office/officeart/2005/8/layout/radial1"/>
    <dgm:cxn modelId="{ED318F1B-4530-7348-BB9A-7065E274AA51}" type="presParOf" srcId="{D072FB8F-1990-8D41-B4B3-9B1FA5E1A37C}" destId="{4454B0C5-596D-6548-AD7E-9FCBC450B788}" srcOrd="0" destOrd="0" presId="urn:microsoft.com/office/officeart/2005/8/layout/radial1"/>
    <dgm:cxn modelId="{BE124C77-2EA6-284D-AA7B-6A11C0A348B2}" type="presParOf" srcId="{D072FB8F-1990-8D41-B4B3-9B1FA5E1A37C}" destId="{270AAD78-6D41-424D-B7D8-F765C9D806F9}" srcOrd="1" destOrd="0" presId="urn:microsoft.com/office/officeart/2005/8/layout/radial1"/>
    <dgm:cxn modelId="{63500F7A-A51F-A24C-A37C-F6BD1997E969}" type="presParOf" srcId="{270AAD78-6D41-424D-B7D8-F765C9D806F9}" destId="{F4356D3E-8FDC-F847-981A-9D74DA4EF17D}" srcOrd="0" destOrd="0" presId="urn:microsoft.com/office/officeart/2005/8/layout/radial1"/>
    <dgm:cxn modelId="{C0F0695A-6870-3544-B10D-4AAA2BADBBC7}" type="presParOf" srcId="{D072FB8F-1990-8D41-B4B3-9B1FA5E1A37C}" destId="{0586BEB7-8D2B-5446-BB4A-EFDE74414AF7}" srcOrd="2" destOrd="0" presId="urn:microsoft.com/office/officeart/2005/8/layout/radial1"/>
    <dgm:cxn modelId="{3B0850C0-D207-0A49-BA55-63235E8A33A4}" type="presParOf" srcId="{D072FB8F-1990-8D41-B4B3-9B1FA5E1A37C}" destId="{6985DCE9-B072-E648-A847-1F357450C444}" srcOrd="3" destOrd="0" presId="urn:microsoft.com/office/officeart/2005/8/layout/radial1"/>
    <dgm:cxn modelId="{6B588B50-05F0-2D4E-8FBC-73ADEC116422}" type="presParOf" srcId="{6985DCE9-B072-E648-A847-1F357450C444}" destId="{10A612CD-ECB1-C248-9F31-2C112553E324}" srcOrd="0" destOrd="0" presId="urn:microsoft.com/office/officeart/2005/8/layout/radial1"/>
    <dgm:cxn modelId="{4FC0C1BF-37BF-EA41-8049-ECFCB3E8B54D}" type="presParOf" srcId="{D072FB8F-1990-8D41-B4B3-9B1FA5E1A37C}" destId="{479C1E81-B738-1D41-96AB-ABFDCEC64786}" srcOrd="4" destOrd="0" presId="urn:microsoft.com/office/officeart/2005/8/layout/radial1"/>
    <dgm:cxn modelId="{FBA03BA2-9A4E-1845-BC8E-A5B98DC78DB7}" type="presParOf" srcId="{D072FB8F-1990-8D41-B4B3-9B1FA5E1A37C}" destId="{54D50A8E-A78F-704D-9C4F-AAC6502387BE}" srcOrd="5" destOrd="0" presId="urn:microsoft.com/office/officeart/2005/8/layout/radial1"/>
    <dgm:cxn modelId="{448889C4-7CF2-2B43-A7D7-266CEB9B50AB}" type="presParOf" srcId="{54D50A8E-A78F-704D-9C4F-AAC6502387BE}" destId="{6FEF853F-5EF0-4B4B-AEAD-49893511841A}" srcOrd="0" destOrd="0" presId="urn:microsoft.com/office/officeart/2005/8/layout/radial1"/>
    <dgm:cxn modelId="{85DB5D04-EF47-D24F-8E2F-30B29D1F6910}" type="presParOf" srcId="{D072FB8F-1990-8D41-B4B3-9B1FA5E1A37C}" destId="{A13F88E7-E8E1-C040-B55A-EFE81A47E647}" srcOrd="6" destOrd="0" presId="urn:microsoft.com/office/officeart/2005/8/layout/radial1"/>
    <dgm:cxn modelId="{ADB30B8C-7E9F-4648-944B-A38499E17D23}" type="presParOf" srcId="{D072FB8F-1990-8D41-B4B3-9B1FA5E1A37C}" destId="{8793F5F7-4232-B540-A069-01B6BF24D6E4}" srcOrd="7" destOrd="0" presId="urn:microsoft.com/office/officeart/2005/8/layout/radial1"/>
    <dgm:cxn modelId="{54778E71-8A71-6E4B-9C1C-D161EB4C6B62}" type="presParOf" srcId="{8793F5F7-4232-B540-A069-01B6BF24D6E4}" destId="{05B4D832-A1DD-DA4A-9339-0FFF7C06CA74}" srcOrd="0" destOrd="0" presId="urn:microsoft.com/office/officeart/2005/8/layout/radial1"/>
    <dgm:cxn modelId="{EF896EC0-C5DF-E846-9680-CFBE549C4657}" type="presParOf" srcId="{D072FB8F-1990-8D41-B4B3-9B1FA5E1A37C}" destId="{ECCB0D9B-68D0-8542-978F-7544BE0A898F}" srcOrd="8" destOrd="0" presId="urn:microsoft.com/office/officeart/2005/8/layout/radial1"/>
    <dgm:cxn modelId="{B596AACB-C025-6140-B529-5AC7109874DD}" type="presParOf" srcId="{D072FB8F-1990-8D41-B4B3-9B1FA5E1A37C}" destId="{B5D3266C-A949-204F-AD43-5DCD37204FC2}" srcOrd="9" destOrd="0" presId="urn:microsoft.com/office/officeart/2005/8/layout/radial1"/>
    <dgm:cxn modelId="{4C0BDCAA-3579-4C45-8508-2DD9C0D5BDCF}" type="presParOf" srcId="{B5D3266C-A949-204F-AD43-5DCD37204FC2}" destId="{EC474713-41E1-1246-BAD6-6C337AFB067C}" srcOrd="0" destOrd="0" presId="urn:microsoft.com/office/officeart/2005/8/layout/radial1"/>
    <dgm:cxn modelId="{15422381-135B-EB45-A509-C9E0981FAF23}" type="presParOf" srcId="{D072FB8F-1990-8D41-B4B3-9B1FA5E1A37C}" destId="{83E908FD-688C-BA44-9006-B2450CAF75D4}" srcOrd="10" destOrd="0" presId="urn:microsoft.com/office/officeart/2005/8/layout/radial1"/>
    <dgm:cxn modelId="{1EB45C8C-9597-274D-A975-58756DE3EB86}" type="presParOf" srcId="{D072FB8F-1990-8D41-B4B3-9B1FA5E1A37C}" destId="{053B86F2-B587-0D43-9F48-257709D3683D}" srcOrd="11" destOrd="0" presId="urn:microsoft.com/office/officeart/2005/8/layout/radial1"/>
    <dgm:cxn modelId="{70C78726-95B0-BB4F-B795-D0D1AFCFA17D}" type="presParOf" srcId="{053B86F2-B587-0D43-9F48-257709D3683D}" destId="{D44DF7FF-B281-D34D-8700-256293879675}" srcOrd="0" destOrd="0" presId="urn:microsoft.com/office/officeart/2005/8/layout/radial1"/>
    <dgm:cxn modelId="{3E8CBEB2-116D-024E-90BA-A0CE3AD8C65E}" type="presParOf" srcId="{D072FB8F-1990-8D41-B4B3-9B1FA5E1A37C}" destId="{569FD0F2-655C-2644-8B29-5981F025EE3A}" srcOrd="12" destOrd="0" presId="urn:microsoft.com/office/officeart/2005/8/layout/radial1"/>
    <dgm:cxn modelId="{8EFF64F0-96C7-EC4E-8536-190D1BF5E348}" type="presParOf" srcId="{D072FB8F-1990-8D41-B4B3-9B1FA5E1A37C}" destId="{A309D9A2-AF09-434B-A07B-F04F910CF3AF}" srcOrd="13" destOrd="0" presId="urn:microsoft.com/office/officeart/2005/8/layout/radial1"/>
    <dgm:cxn modelId="{A7203C0F-3169-3A4A-BB3D-3AB8B607B6A4}" type="presParOf" srcId="{A309D9A2-AF09-434B-A07B-F04F910CF3AF}" destId="{9E601541-3F52-1045-93AB-7DDCD307B9CC}" srcOrd="0" destOrd="0" presId="urn:microsoft.com/office/officeart/2005/8/layout/radial1"/>
    <dgm:cxn modelId="{78AA57D5-BF98-3E45-8611-697F42885AAA}" type="presParOf" srcId="{D072FB8F-1990-8D41-B4B3-9B1FA5E1A37C}" destId="{40421344-7D31-914F-8C37-1E44DB1BBCCD}" srcOrd="14" destOrd="0" presId="urn:microsoft.com/office/officeart/2005/8/layout/radial1"/>
    <dgm:cxn modelId="{59EE93E4-3E06-1D4D-9EE1-8B3D017F3782}" type="presParOf" srcId="{D072FB8F-1990-8D41-B4B3-9B1FA5E1A37C}" destId="{947B5D16-6AF6-C243-B30A-FA7EA155F114}" srcOrd="15" destOrd="0" presId="urn:microsoft.com/office/officeart/2005/8/layout/radial1"/>
    <dgm:cxn modelId="{49791D61-ECAB-A446-959D-65412DE93C20}" type="presParOf" srcId="{947B5D16-6AF6-C243-B30A-FA7EA155F114}" destId="{C0A78EA1-AE94-BF49-B198-435B2CB2B35A}" srcOrd="0" destOrd="0" presId="urn:microsoft.com/office/officeart/2005/8/layout/radial1"/>
    <dgm:cxn modelId="{6B9047C2-BC50-D34D-87DF-749486F156FB}" type="presParOf" srcId="{D072FB8F-1990-8D41-B4B3-9B1FA5E1A37C}" destId="{956725E8-82FF-184C-9CB7-138B2FCC4E55}" srcOrd="16"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A0F00C7-EDC6-455F-A00A-672105E13AC0}" type="doc">
      <dgm:prSet loTypeId="urn:microsoft.com/office/officeart/2016/7/layout/VerticalHollowActionList" loCatId="List" qsTypeId="urn:microsoft.com/office/officeart/2005/8/quickstyle/simple1" qsCatId="simple" csTypeId="urn:microsoft.com/office/officeart/2005/8/colors/accent0_3" csCatId="mainScheme"/>
      <dgm:spPr/>
      <dgm:t>
        <a:bodyPr/>
        <a:lstStyle/>
        <a:p>
          <a:endParaRPr lang="en-US"/>
        </a:p>
      </dgm:t>
    </dgm:pt>
    <dgm:pt modelId="{B28AB2F2-2B21-47F4-912F-82C9F9938E8C}">
      <dgm:prSet/>
      <dgm:spPr/>
      <dgm:t>
        <a:bodyPr/>
        <a:lstStyle/>
        <a:p>
          <a:r>
            <a:rPr lang="en-US"/>
            <a:t>Explain</a:t>
          </a:r>
        </a:p>
      </dgm:t>
    </dgm:pt>
    <dgm:pt modelId="{E1C7328C-6778-435D-A896-7154B9EFCCB7}" type="parTrans" cxnId="{3DA04F9E-C571-4B1B-B52B-21BD093C419D}">
      <dgm:prSet/>
      <dgm:spPr/>
      <dgm:t>
        <a:bodyPr/>
        <a:lstStyle/>
        <a:p>
          <a:endParaRPr lang="en-US"/>
        </a:p>
      </dgm:t>
    </dgm:pt>
    <dgm:pt modelId="{DC3F2B6D-DE11-4688-B84A-7CA3DE6CF561}" type="sibTrans" cxnId="{3DA04F9E-C571-4B1B-B52B-21BD093C419D}">
      <dgm:prSet/>
      <dgm:spPr/>
      <dgm:t>
        <a:bodyPr/>
        <a:lstStyle/>
        <a:p>
          <a:endParaRPr lang="en-US"/>
        </a:p>
      </dgm:t>
    </dgm:pt>
    <dgm:pt modelId="{85051787-1B0C-4D47-8FE8-6D604BA5CE6A}">
      <dgm:prSet/>
      <dgm:spPr/>
      <dgm:t>
        <a:bodyPr/>
        <a:lstStyle/>
        <a:p>
          <a:r>
            <a:rPr lang="en-US"/>
            <a:t>Explain concepts.</a:t>
          </a:r>
        </a:p>
      </dgm:t>
    </dgm:pt>
    <dgm:pt modelId="{7CCA9F47-0402-4AA5-A5D6-C46A10E18839}" type="parTrans" cxnId="{CD0437A2-9369-4DB0-9D39-D80B10AE01BC}">
      <dgm:prSet/>
      <dgm:spPr/>
      <dgm:t>
        <a:bodyPr/>
        <a:lstStyle/>
        <a:p>
          <a:endParaRPr lang="en-US"/>
        </a:p>
      </dgm:t>
    </dgm:pt>
    <dgm:pt modelId="{D762F087-2313-4E38-A017-A4EAE275DDDE}" type="sibTrans" cxnId="{CD0437A2-9369-4DB0-9D39-D80B10AE01BC}">
      <dgm:prSet/>
      <dgm:spPr/>
      <dgm:t>
        <a:bodyPr/>
        <a:lstStyle/>
        <a:p>
          <a:endParaRPr lang="en-US"/>
        </a:p>
      </dgm:t>
    </dgm:pt>
    <dgm:pt modelId="{1F25B321-4226-43D8-959D-B88C8BE056E7}">
      <dgm:prSet/>
      <dgm:spPr/>
      <dgm:t>
        <a:bodyPr/>
        <a:lstStyle/>
        <a:p>
          <a:r>
            <a:rPr lang="en-US"/>
            <a:t>Present</a:t>
          </a:r>
        </a:p>
      </dgm:t>
    </dgm:pt>
    <dgm:pt modelId="{4D9B9F5D-1AA8-437C-B357-8E0516048901}" type="parTrans" cxnId="{7111745C-5334-4B28-9BE3-7BFE3AEA06D2}">
      <dgm:prSet/>
      <dgm:spPr/>
      <dgm:t>
        <a:bodyPr/>
        <a:lstStyle/>
        <a:p>
          <a:endParaRPr lang="en-US"/>
        </a:p>
      </dgm:t>
    </dgm:pt>
    <dgm:pt modelId="{DA7193DA-EE6E-4ED6-9EEE-8A3064F73F99}" type="sibTrans" cxnId="{7111745C-5334-4B28-9BE3-7BFE3AEA06D2}">
      <dgm:prSet/>
      <dgm:spPr/>
      <dgm:t>
        <a:bodyPr/>
        <a:lstStyle/>
        <a:p>
          <a:endParaRPr lang="en-US"/>
        </a:p>
      </dgm:t>
    </dgm:pt>
    <dgm:pt modelId="{334963B0-AB0D-4477-A643-AE90352A4E5C}">
      <dgm:prSet/>
      <dgm:spPr/>
      <dgm:t>
        <a:bodyPr/>
        <a:lstStyle/>
        <a:p>
          <a:r>
            <a:rPr lang="en-US"/>
            <a:t>Present ideas.</a:t>
          </a:r>
        </a:p>
      </dgm:t>
    </dgm:pt>
    <dgm:pt modelId="{6D06FFEC-33A3-4A2F-8C45-E4AA39674395}" type="parTrans" cxnId="{D10AA743-B597-4F81-BBA7-3427CB4FAD09}">
      <dgm:prSet/>
      <dgm:spPr/>
      <dgm:t>
        <a:bodyPr/>
        <a:lstStyle/>
        <a:p>
          <a:endParaRPr lang="en-US"/>
        </a:p>
      </dgm:t>
    </dgm:pt>
    <dgm:pt modelId="{F6A7FA70-D7B0-4F00-BEF3-1714239456C2}" type="sibTrans" cxnId="{D10AA743-B597-4F81-BBA7-3427CB4FAD09}">
      <dgm:prSet/>
      <dgm:spPr/>
      <dgm:t>
        <a:bodyPr/>
        <a:lstStyle/>
        <a:p>
          <a:endParaRPr lang="en-US"/>
        </a:p>
      </dgm:t>
    </dgm:pt>
    <dgm:pt modelId="{3FE8969E-E002-4B72-99D1-81CCBCF99D4F}">
      <dgm:prSet/>
      <dgm:spPr/>
      <dgm:t>
        <a:bodyPr/>
        <a:lstStyle/>
        <a:p>
          <a:r>
            <a:rPr lang="en-US"/>
            <a:t>Provide</a:t>
          </a:r>
        </a:p>
      </dgm:t>
    </dgm:pt>
    <dgm:pt modelId="{3B62DE29-8873-466F-BEC4-E1985E9BF775}" type="parTrans" cxnId="{D8629BAA-D7A6-4B80-A8F0-192F0B4BA123}">
      <dgm:prSet/>
      <dgm:spPr/>
      <dgm:t>
        <a:bodyPr/>
        <a:lstStyle/>
        <a:p>
          <a:endParaRPr lang="en-US"/>
        </a:p>
      </dgm:t>
    </dgm:pt>
    <dgm:pt modelId="{040466E9-A944-4EBF-82FF-63E90998E1F9}" type="sibTrans" cxnId="{D8629BAA-D7A6-4B80-A8F0-192F0B4BA123}">
      <dgm:prSet/>
      <dgm:spPr/>
      <dgm:t>
        <a:bodyPr/>
        <a:lstStyle/>
        <a:p>
          <a:endParaRPr lang="en-US"/>
        </a:p>
      </dgm:t>
    </dgm:pt>
    <dgm:pt modelId="{480EAC62-96DF-4A67-9F11-BF37178CBCCB}">
      <dgm:prSet/>
      <dgm:spPr/>
      <dgm:t>
        <a:bodyPr/>
        <a:lstStyle/>
        <a:p>
          <a:r>
            <a:rPr lang="en-US"/>
            <a:t>Provide instructions.</a:t>
          </a:r>
        </a:p>
      </dgm:t>
    </dgm:pt>
    <dgm:pt modelId="{3B643B64-E4D5-46E6-A454-5365F9391FD8}" type="parTrans" cxnId="{009DE2DC-399D-4001-8A29-0C49E0E6838F}">
      <dgm:prSet/>
      <dgm:spPr/>
      <dgm:t>
        <a:bodyPr/>
        <a:lstStyle/>
        <a:p>
          <a:endParaRPr lang="en-US"/>
        </a:p>
      </dgm:t>
    </dgm:pt>
    <dgm:pt modelId="{65DEF652-3BD9-435D-9BA7-73F7717B65AC}" type="sibTrans" cxnId="{009DE2DC-399D-4001-8A29-0C49E0E6838F}">
      <dgm:prSet/>
      <dgm:spPr/>
      <dgm:t>
        <a:bodyPr/>
        <a:lstStyle/>
        <a:p>
          <a:endParaRPr lang="en-US"/>
        </a:p>
      </dgm:t>
    </dgm:pt>
    <dgm:pt modelId="{2E57824C-537A-994B-ADF0-1FA65159FB7E}" type="pres">
      <dgm:prSet presAssocID="{2A0F00C7-EDC6-455F-A00A-672105E13AC0}" presName="Name0" presStyleCnt="0">
        <dgm:presLayoutVars>
          <dgm:dir/>
          <dgm:animLvl val="lvl"/>
          <dgm:resizeHandles val="exact"/>
        </dgm:presLayoutVars>
      </dgm:prSet>
      <dgm:spPr/>
    </dgm:pt>
    <dgm:pt modelId="{C721572B-95E5-4340-8EDE-9CCB2AB0E706}" type="pres">
      <dgm:prSet presAssocID="{B28AB2F2-2B21-47F4-912F-82C9F9938E8C}" presName="linNode" presStyleCnt="0"/>
      <dgm:spPr/>
    </dgm:pt>
    <dgm:pt modelId="{CBA0F578-1550-5E4B-A39C-E3D31E6AFC50}" type="pres">
      <dgm:prSet presAssocID="{B28AB2F2-2B21-47F4-912F-82C9F9938E8C}" presName="parentText" presStyleLbl="solidFgAcc1" presStyleIdx="0" presStyleCnt="3">
        <dgm:presLayoutVars>
          <dgm:chMax val="1"/>
          <dgm:bulletEnabled/>
        </dgm:presLayoutVars>
      </dgm:prSet>
      <dgm:spPr/>
    </dgm:pt>
    <dgm:pt modelId="{82149D20-B34A-9243-831C-CA0162EDEAEB}" type="pres">
      <dgm:prSet presAssocID="{B28AB2F2-2B21-47F4-912F-82C9F9938E8C}" presName="descendantText" presStyleLbl="alignNode1" presStyleIdx="0" presStyleCnt="3">
        <dgm:presLayoutVars>
          <dgm:bulletEnabled/>
        </dgm:presLayoutVars>
      </dgm:prSet>
      <dgm:spPr/>
    </dgm:pt>
    <dgm:pt modelId="{A4943052-431E-CC4C-8EFE-187431D1B9D7}" type="pres">
      <dgm:prSet presAssocID="{DC3F2B6D-DE11-4688-B84A-7CA3DE6CF561}" presName="sp" presStyleCnt="0"/>
      <dgm:spPr/>
    </dgm:pt>
    <dgm:pt modelId="{0F0C8E49-596B-FE41-B3B7-3C016B76F3AC}" type="pres">
      <dgm:prSet presAssocID="{1F25B321-4226-43D8-959D-B88C8BE056E7}" presName="linNode" presStyleCnt="0"/>
      <dgm:spPr/>
    </dgm:pt>
    <dgm:pt modelId="{DBE4F95D-6553-7C46-8470-356826AF63C4}" type="pres">
      <dgm:prSet presAssocID="{1F25B321-4226-43D8-959D-B88C8BE056E7}" presName="parentText" presStyleLbl="solidFgAcc1" presStyleIdx="1" presStyleCnt="3">
        <dgm:presLayoutVars>
          <dgm:chMax val="1"/>
          <dgm:bulletEnabled/>
        </dgm:presLayoutVars>
      </dgm:prSet>
      <dgm:spPr/>
    </dgm:pt>
    <dgm:pt modelId="{68EB4CEF-2A52-4A49-8AF2-97FF1850431A}" type="pres">
      <dgm:prSet presAssocID="{1F25B321-4226-43D8-959D-B88C8BE056E7}" presName="descendantText" presStyleLbl="alignNode1" presStyleIdx="1" presStyleCnt="3">
        <dgm:presLayoutVars>
          <dgm:bulletEnabled/>
        </dgm:presLayoutVars>
      </dgm:prSet>
      <dgm:spPr/>
    </dgm:pt>
    <dgm:pt modelId="{21258530-978D-F449-8519-F20110514A73}" type="pres">
      <dgm:prSet presAssocID="{DA7193DA-EE6E-4ED6-9EEE-8A3064F73F99}" presName="sp" presStyleCnt="0"/>
      <dgm:spPr/>
    </dgm:pt>
    <dgm:pt modelId="{85D4E210-0EBE-3943-A583-5D8BA8E8903B}" type="pres">
      <dgm:prSet presAssocID="{3FE8969E-E002-4B72-99D1-81CCBCF99D4F}" presName="linNode" presStyleCnt="0"/>
      <dgm:spPr/>
    </dgm:pt>
    <dgm:pt modelId="{6B549E1A-49AA-C946-B586-AFA8F8EB496F}" type="pres">
      <dgm:prSet presAssocID="{3FE8969E-E002-4B72-99D1-81CCBCF99D4F}" presName="parentText" presStyleLbl="solidFgAcc1" presStyleIdx="2" presStyleCnt="3">
        <dgm:presLayoutVars>
          <dgm:chMax val="1"/>
          <dgm:bulletEnabled/>
        </dgm:presLayoutVars>
      </dgm:prSet>
      <dgm:spPr/>
    </dgm:pt>
    <dgm:pt modelId="{65485C26-E744-AC42-B393-3AE04AB5B2E4}" type="pres">
      <dgm:prSet presAssocID="{3FE8969E-E002-4B72-99D1-81CCBCF99D4F}" presName="descendantText" presStyleLbl="alignNode1" presStyleIdx="2" presStyleCnt="3">
        <dgm:presLayoutVars>
          <dgm:bulletEnabled/>
        </dgm:presLayoutVars>
      </dgm:prSet>
      <dgm:spPr/>
    </dgm:pt>
  </dgm:ptLst>
  <dgm:cxnLst>
    <dgm:cxn modelId="{CAF2D610-5D0D-AD43-B646-B2F26237FF0E}" type="presOf" srcId="{2A0F00C7-EDC6-455F-A00A-672105E13AC0}" destId="{2E57824C-537A-994B-ADF0-1FA65159FB7E}" srcOrd="0" destOrd="0" presId="urn:microsoft.com/office/officeart/2016/7/layout/VerticalHollowActionList"/>
    <dgm:cxn modelId="{B6860322-8DAA-0C4F-BD5B-17CC1691AC59}" type="presOf" srcId="{334963B0-AB0D-4477-A643-AE90352A4E5C}" destId="{68EB4CEF-2A52-4A49-8AF2-97FF1850431A}" srcOrd="0" destOrd="0" presId="urn:microsoft.com/office/officeart/2016/7/layout/VerticalHollowActionList"/>
    <dgm:cxn modelId="{9303333A-A591-B44D-BE64-679CB129D417}" type="presOf" srcId="{85051787-1B0C-4D47-8FE8-6D604BA5CE6A}" destId="{82149D20-B34A-9243-831C-CA0162EDEAEB}" srcOrd="0" destOrd="0" presId="urn:microsoft.com/office/officeart/2016/7/layout/VerticalHollowActionList"/>
    <dgm:cxn modelId="{4D9F6C41-FB99-304E-885F-CEA7C768D03D}" type="presOf" srcId="{3FE8969E-E002-4B72-99D1-81CCBCF99D4F}" destId="{6B549E1A-49AA-C946-B586-AFA8F8EB496F}" srcOrd="0" destOrd="0" presId="urn:microsoft.com/office/officeart/2016/7/layout/VerticalHollowActionList"/>
    <dgm:cxn modelId="{D10AA743-B597-4F81-BBA7-3427CB4FAD09}" srcId="{1F25B321-4226-43D8-959D-B88C8BE056E7}" destId="{334963B0-AB0D-4477-A643-AE90352A4E5C}" srcOrd="0" destOrd="0" parTransId="{6D06FFEC-33A3-4A2F-8C45-E4AA39674395}" sibTransId="{F6A7FA70-D7B0-4F00-BEF3-1714239456C2}"/>
    <dgm:cxn modelId="{7111745C-5334-4B28-9BE3-7BFE3AEA06D2}" srcId="{2A0F00C7-EDC6-455F-A00A-672105E13AC0}" destId="{1F25B321-4226-43D8-959D-B88C8BE056E7}" srcOrd="1" destOrd="0" parTransId="{4D9B9F5D-1AA8-437C-B357-8E0516048901}" sibTransId="{DA7193DA-EE6E-4ED6-9EEE-8A3064F73F99}"/>
    <dgm:cxn modelId="{D69B2D7C-FFF4-A546-AFF5-2216021BA28A}" type="presOf" srcId="{1F25B321-4226-43D8-959D-B88C8BE056E7}" destId="{DBE4F95D-6553-7C46-8470-356826AF63C4}" srcOrd="0" destOrd="0" presId="urn:microsoft.com/office/officeart/2016/7/layout/VerticalHollowActionList"/>
    <dgm:cxn modelId="{3DA04F9E-C571-4B1B-B52B-21BD093C419D}" srcId="{2A0F00C7-EDC6-455F-A00A-672105E13AC0}" destId="{B28AB2F2-2B21-47F4-912F-82C9F9938E8C}" srcOrd="0" destOrd="0" parTransId="{E1C7328C-6778-435D-A896-7154B9EFCCB7}" sibTransId="{DC3F2B6D-DE11-4688-B84A-7CA3DE6CF561}"/>
    <dgm:cxn modelId="{CD0437A2-9369-4DB0-9D39-D80B10AE01BC}" srcId="{B28AB2F2-2B21-47F4-912F-82C9F9938E8C}" destId="{85051787-1B0C-4D47-8FE8-6D604BA5CE6A}" srcOrd="0" destOrd="0" parTransId="{7CCA9F47-0402-4AA5-A5D6-C46A10E18839}" sibTransId="{D762F087-2313-4E38-A017-A4EAE275DDDE}"/>
    <dgm:cxn modelId="{5A746EA8-FC48-D348-A66D-5EC5694C0EEA}" type="presOf" srcId="{B28AB2F2-2B21-47F4-912F-82C9F9938E8C}" destId="{CBA0F578-1550-5E4B-A39C-E3D31E6AFC50}" srcOrd="0" destOrd="0" presId="urn:microsoft.com/office/officeart/2016/7/layout/VerticalHollowActionList"/>
    <dgm:cxn modelId="{D8629BAA-D7A6-4B80-A8F0-192F0B4BA123}" srcId="{2A0F00C7-EDC6-455F-A00A-672105E13AC0}" destId="{3FE8969E-E002-4B72-99D1-81CCBCF99D4F}" srcOrd="2" destOrd="0" parTransId="{3B62DE29-8873-466F-BEC4-E1985E9BF775}" sibTransId="{040466E9-A944-4EBF-82FF-63E90998E1F9}"/>
    <dgm:cxn modelId="{6DD47CBE-32CD-7E4F-8D3F-08EC8EA045BE}" type="presOf" srcId="{480EAC62-96DF-4A67-9F11-BF37178CBCCB}" destId="{65485C26-E744-AC42-B393-3AE04AB5B2E4}" srcOrd="0" destOrd="0" presId="urn:microsoft.com/office/officeart/2016/7/layout/VerticalHollowActionList"/>
    <dgm:cxn modelId="{009DE2DC-399D-4001-8A29-0C49E0E6838F}" srcId="{3FE8969E-E002-4B72-99D1-81CCBCF99D4F}" destId="{480EAC62-96DF-4A67-9F11-BF37178CBCCB}" srcOrd="0" destOrd="0" parTransId="{3B643B64-E4D5-46E6-A454-5365F9391FD8}" sibTransId="{65DEF652-3BD9-435D-9BA7-73F7717B65AC}"/>
    <dgm:cxn modelId="{70C07B6C-BDF1-414F-A68F-244EF0BACDD5}" type="presParOf" srcId="{2E57824C-537A-994B-ADF0-1FA65159FB7E}" destId="{C721572B-95E5-4340-8EDE-9CCB2AB0E706}" srcOrd="0" destOrd="0" presId="urn:microsoft.com/office/officeart/2016/7/layout/VerticalHollowActionList"/>
    <dgm:cxn modelId="{C9DABED1-CFE5-C247-BF56-0C34C1A4249D}" type="presParOf" srcId="{C721572B-95E5-4340-8EDE-9CCB2AB0E706}" destId="{CBA0F578-1550-5E4B-A39C-E3D31E6AFC50}" srcOrd="0" destOrd="0" presId="urn:microsoft.com/office/officeart/2016/7/layout/VerticalHollowActionList"/>
    <dgm:cxn modelId="{93C36F7A-1ECC-0B47-9468-2A3A80D3CAFF}" type="presParOf" srcId="{C721572B-95E5-4340-8EDE-9CCB2AB0E706}" destId="{82149D20-B34A-9243-831C-CA0162EDEAEB}" srcOrd="1" destOrd="0" presId="urn:microsoft.com/office/officeart/2016/7/layout/VerticalHollowActionList"/>
    <dgm:cxn modelId="{F3A1A26A-F8F8-2B42-B008-7298F215F345}" type="presParOf" srcId="{2E57824C-537A-994B-ADF0-1FA65159FB7E}" destId="{A4943052-431E-CC4C-8EFE-187431D1B9D7}" srcOrd="1" destOrd="0" presId="urn:microsoft.com/office/officeart/2016/7/layout/VerticalHollowActionList"/>
    <dgm:cxn modelId="{F1A25A9B-29A3-4843-B249-D615465722AF}" type="presParOf" srcId="{2E57824C-537A-994B-ADF0-1FA65159FB7E}" destId="{0F0C8E49-596B-FE41-B3B7-3C016B76F3AC}" srcOrd="2" destOrd="0" presId="urn:microsoft.com/office/officeart/2016/7/layout/VerticalHollowActionList"/>
    <dgm:cxn modelId="{8C7423F8-D70A-2242-BEF7-1DBE93FF41E6}" type="presParOf" srcId="{0F0C8E49-596B-FE41-B3B7-3C016B76F3AC}" destId="{DBE4F95D-6553-7C46-8470-356826AF63C4}" srcOrd="0" destOrd="0" presId="urn:microsoft.com/office/officeart/2016/7/layout/VerticalHollowActionList"/>
    <dgm:cxn modelId="{EE459EEE-399D-2D42-AC0E-292718C11B8F}" type="presParOf" srcId="{0F0C8E49-596B-FE41-B3B7-3C016B76F3AC}" destId="{68EB4CEF-2A52-4A49-8AF2-97FF1850431A}" srcOrd="1" destOrd="0" presId="urn:microsoft.com/office/officeart/2016/7/layout/VerticalHollowActionList"/>
    <dgm:cxn modelId="{04691D34-CF2A-5744-9810-535D61556A93}" type="presParOf" srcId="{2E57824C-537A-994B-ADF0-1FA65159FB7E}" destId="{21258530-978D-F449-8519-F20110514A73}" srcOrd="3" destOrd="0" presId="urn:microsoft.com/office/officeart/2016/7/layout/VerticalHollowActionList"/>
    <dgm:cxn modelId="{F8B6558A-20B9-0047-8311-435E2C464D66}" type="presParOf" srcId="{2E57824C-537A-994B-ADF0-1FA65159FB7E}" destId="{85D4E210-0EBE-3943-A583-5D8BA8E8903B}" srcOrd="4" destOrd="0" presId="urn:microsoft.com/office/officeart/2016/7/layout/VerticalHollowActionList"/>
    <dgm:cxn modelId="{213D6BBD-3F12-3D48-B3B2-2DF8EF74A38F}" type="presParOf" srcId="{85D4E210-0EBE-3943-A583-5D8BA8E8903B}" destId="{6B549E1A-49AA-C946-B586-AFA8F8EB496F}" srcOrd="0" destOrd="0" presId="urn:microsoft.com/office/officeart/2016/7/layout/VerticalHollowActionList"/>
    <dgm:cxn modelId="{ACEF4854-5986-DC40-9ABA-CED04DAD46BC}" type="presParOf" srcId="{85D4E210-0EBE-3943-A583-5D8BA8E8903B}" destId="{65485C26-E744-AC42-B393-3AE04AB5B2E4}" srcOrd="1" destOrd="0" presId="urn:microsoft.com/office/officeart/2016/7/layout/VerticalHollow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CF8871-BA08-AB47-8624-0D1CD59C90E6}">
      <dsp:nvSpPr>
        <dsp:cNvPr id="0" name=""/>
        <dsp:cNvSpPr/>
      </dsp:nvSpPr>
      <dsp:spPr>
        <a:xfrm>
          <a:off x="2856407" y="806026"/>
          <a:ext cx="620898" cy="91440"/>
        </a:xfrm>
        <a:custGeom>
          <a:avLst/>
          <a:gdLst/>
          <a:ahLst/>
          <a:cxnLst/>
          <a:rect l="0" t="0" r="0" b="0"/>
          <a:pathLst>
            <a:path>
              <a:moveTo>
                <a:pt x="0" y="45720"/>
              </a:moveTo>
              <a:lnTo>
                <a:pt x="620898" y="45720"/>
              </a:lnTo>
            </a:path>
          </a:pathLst>
        </a:custGeom>
        <a:noFill/>
        <a:ln w="1270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b="1" kern="1200"/>
        </a:p>
      </dsp:txBody>
      <dsp:txXfrm>
        <a:off x="3150569" y="848489"/>
        <a:ext cx="32574" cy="6514"/>
      </dsp:txXfrm>
    </dsp:sp>
    <dsp:sp modelId="{7EE56F39-243A-154D-BE9E-EBECF8720E88}">
      <dsp:nvSpPr>
        <dsp:cNvPr id="0" name=""/>
        <dsp:cNvSpPr/>
      </dsp:nvSpPr>
      <dsp:spPr>
        <a:xfrm>
          <a:off x="25605" y="1966"/>
          <a:ext cx="2832601" cy="1699561"/>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8800" tIns="145695" rIns="138800" bIns="145695" numCol="1" spcCol="1270" anchor="ctr" anchorCtr="0">
          <a:noAutofit/>
        </a:bodyPr>
        <a:lstStyle/>
        <a:p>
          <a:pPr marL="0" lvl="0" indent="0" algn="ctr" defTabSz="1155700">
            <a:lnSpc>
              <a:spcPct val="90000"/>
            </a:lnSpc>
            <a:spcBef>
              <a:spcPct val="0"/>
            </a:spcBef>
            <a:spcAft>
              <a:spcPct val="35000"/>
            </a:spcAft>
            <a:buClr>
              <a:srgbClr val="2A2E30"/>
            </a:buClr>
            <a:buSzPts val="2400"/>
            <a:buNone/>
          </a:pPr>
          <a:r>
            <a:rPr lang="en-CA" sz="2600" b="1" kern="1200"/>
            <a:t>Develop an agenda</a:t>
          </a:r>
          <a:endParaRPr lang="en-GB" sz="2600" b="1" kern="1200"/>
        </a:p>
      </dsp:txBody>
      <dsp:txXfrm>
        <a:off x="25605" y="1966"/>
        <a:ext cx="2832601" cy="1699561"/>
      </dsp:txXfrm>
    </dsp:sp>
    <dsp:sp modelId="{EF91B61C-9765-F44B-B444-12C52578F7C8}">
      <dsp:nvSpPr>
        <dsp:cNvPr id="0" name=""/>
        <dsp:cNvSpPr/>
      </dsp:nvSpPr>
      <dsp:spPr>
        <a:xfrm>
          <a:off x="1441906" y="1699727"/>
          <a:ext cx="3484100" cy="620898"/>
        </a:xfrm>
        <a:custGeom>
          <a:avLst/>
          <a:gdLst/>
          <a:ahLst/>
          <a:cxnLst/>
          <a:rect l="0" t="0" r="0" b="0"/>
          <a:pathLst>
            <a:path>
              <a:moveTo>
                <a:pt x="3484100" y="0"/>
              </a:moveTo>
              <a:lnTo>
                <a:pt x="3484100" y="327549"/>
              </a:lnTo>
              <a:lnTo>
                <a:pt x="0" y="327549"/>
              </a:lnTo>
              <a:lnTo>
                <a:pt x="0" y="620898"/>
              </a:lnTo>
            </a:path>
          </a:pathLst>
        </a:custGeom>
        <a:noFill/>
        <a:ln w="12700" cap="flat" cmpd="sng" algn="ctr">
          <a:solidFill>
            <a:schemeClr val="accent5">
              <a:hueOff val="-3038037"/>
              <a:satOff val="-207"/>
              <a:lumOff val="49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b="1" kern="1200"/>
        </a:p>
      </dsp:txBody>
      <dsp:txXfrm>
        <a:off x="3095344" y="2006919"/>
        <a:ext cx="177224" cy="6514"/>
      </dsp:txXfrm>
    </dsp:sp>
    <dsp:sp modelId="{D4619732-181A-EE4B-807B-6604FD9FB92B}">
      <dsp:nvSpPr>
        <dsp:cNvPr id="0" name=""/>
        <dsp:cNvSpPr/>
      </dsp:nvSpPr>
      <dsp:spPr>
        <a:xfrm>
          <a:off x="3509705" y="1966"/>
          <a:ext cx="2832601" cy="1699561"/>
        </a:xfrm>
        <a:prstGeom prst="rect">
          <a:avLst/>
        </a:prstGeom>
        <a:solidFill>
          <a:schemeClr val="accent5">
            <a:hueOff val="-2430430"/>
            <a:satOff val="-165"/>
            <a:lumOff val="392"/>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8800" tIns="145695" rIns="138800" bIns="145695" numCol="1" spcCol="1270" anchor="ctr" anchorCtr="0">
          <a:noAutofit/>
        </a:bodyPr>
        <a:lstStyle/>
        <a:p>
          <a:pPr marL="0" lvl="0" indent="0" algn="ctr" defTabSz="1155700">
            <a:lnSpc>
              <a:spcPct val="90000"/>
            </a:lnSpc>
            <a:spcBef>
              <a:spcPct val="0"/>
            </a:spcBef>
            <a:spcAft>
              <a:spcPct val="35000"/>
            </a:spcAft>
            <a:buNone/>
          </a:pPr>
          <a:r>
            <a:rPr lang="en-CA" sz="2600" b="1" kern="1200"/>
            <a:t>Plan content and materials</a:t>
          </a:r>
        </a:p>
      </dsp:txBody>
      <dsp:txXfrm>
        <a:off x="3509705" y="1966"/>
        <a:ext cx="2832601" cy="1699561"/>
      </dsp:txXfrm>
    </dsp:sp>
    <dsp:sp modelId="{6DA41203-34A8-854B-96D6-100DF7BE9B94}">
      <dsp:nvSpPr>
        <dsp:cNvPr id="0" name=""/>
        <dsp:cNvSpPr/>
      </dsp:nvSpPr>
      <dsp:spPr>
        <a:xfrm>
          <a:off x="2856407" y="3157086"/>
          <a:ext cx="620898" cy="91440"/>
        </a:xfrm>
        <a:custGeom>
          <a:avLst/>
          <a:gdLst/>
          <a:ahLst/>
          <a:cxnLst/>
          <a:rect l="0" t="0" r="0" b="0"/>
          <a:pathLst>
            <a:path>
              <a:moveTo>
                <a:pt x="0" y="45720"/>
              </a:moveTo>
              <a:lnTo>
                <a:pt x="620898" y="45720"/>
              </a:lnTo>
            </a:path>
          </a:pathLst>
        </a:custGeom>
        <a:noFill/>
        <a:ln w="12700" cap="flat" cmpd="sng" algn="ctr">
          <a:solidFill>
            <a:schemeClr val="accent5">
              <a:hueOff val="-6076075"/>
              <a:satOff val="-413"/>
              <a:lumOff val="981"/>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b="1" kern="1200"/>
        </a:p>
      </dsp:txBody>
      <dsp:txXfrm>
        <a:off x="3150569" y="3199549"/>
        <a:ext cx="32574" cy="6514"/>
      </dsp:txXfrm>
    </dsp:sp>
    <dsp:sp modelId="{ED480209-3B9E-AD43-A24A-12797901D5D7}">
      <dsp:nvSpPr>
        <dsp:cNvPr id="0" name=""/>
        <dsp:cNvSpPr/>
      </dsp:nvSpPr>
      <dsp:spPr>
        <a:xfrm>
          <a:off x="25605" y="2353025"/>
          <a:ext cx="2832601" cy="1699561"/>
        </a:xfrm>
        <a:prstGeom prst="rect">
          <a:avLst/>
        </a:prstGeom>
        <a:solidFill>
          <a:schemeClr val="accent5">
            <a:hueOff val="-4860860"/>
            <a:satOff val="-330"/>
            <a:lumOff val="784"/>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8800" tIns="145695" rIns="138800" bIns="145695" numCol="1" spcCol="1270" anchor="ctr" anchorCtr="0">
          <a:noAutofit/>
        </a:bodyPr>
        <a:lstStyle/>
        <a:p>
          <a:pPr marL="0" lvl="0" indent="0" algn="ctr" defTabSz="1155700">
            <a:lnSpc>
              <a:spcPct val="90000"/>
            </a:lnSpc>
            <a:spcBef>
              <a:spcPct val="0"/>
            </a:spcBef>
            <a:spcAft>
              <a:spcPct val="35000"/>
            </a:spcAft>
            <a:buNone/>
          </a:pPr>
          <a:r>
            <a:rPr lang="en-CA" sz="2600" b="1" kern="1200"/>
            <a:t>Choose effective training methods</a:t>
          </a:r>
        </a:p>
      </dsp:txBody>
      <dsp:txXfrm>
        <a:off x="25605" y="2353025"/>
        <a:ext cx="2832601" cy="1699561"/>
      </dsp:txXfrm>
    </dsp:sp>
    <dsp:sp modelId="{E1648D1F-E8B2-D84A-B0B2-66F8C94BFF32}">
      <dsp:nvSpPr>
        <dsp:cNvPr id="0" name=""/>
        <dsp:cNvSpPr/>
      </dsp:nvSpPr>
      <dsp:spPr>
        <a:xfrm>
          <a:off x="1441906" y="4050787"/>
          <a:ext cx="3484100" cy="620898"/>
        </a:xfrm>
        <a:custGeom>
          <a:avLst/>
          <a:gdLst/>
          <a:ahLst/>
          <a:cxnLst/>
          <a:rect l="0" t="0" r="0" b="0"/>
          <a:pathLst>
            <a:path>
              <a:moveTo>
                <a:pt x="3484100" y="0"/>
              </a:moveTo>
              <a:lnTo>
                <a:pt x="3484100" y="327549"/>
              </a:lnTo>
              <a:lnTo>
                <a:pt x="0" y="327549"/>
              </a:lnTo>
              <a:lnTo>
                <a:pt x="0" y="620898"/>
              </a:lnTo>
            </a:path>
          </a:pathLst>
        </a:custGeom>
        <a:noFill/>
        <a:ln w="12700" cap="flat" cmpd="sng" algn="ctr">
          <a:solidFill>
            <a:schemeClr val="accent5">
              <a:hueOff val="-9114112"/>
              <a:satOff val="-620"/>
              <a:lumOff val="1471"/>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b="1" kern="1200"/>
        </a:p>
      </dsp:txBody>
      <dsp:txXfrm>
        <a:off x="3095344" y="4357978"/>
        <a:ext cx="177224" cy="6514"/>
      </dsp:txXfrm>
    </dsp:sp>
    <dsp:sp modelId="{4B70ED80-9B30-FB48-A974-AF2E96C3321F}">
      <dsp:nvSpPr>
        <dsp:cNvPr id="0" name=""/>
        <dsp:cNvSpPr/>
      </dsp:nvSpPr>
      <dsp:spPr>
        <a:xfrm>
          <a:off x="3509705" y="2353025"/>
          <a:ext cx="2832601" cy="1699561"/>
        </a:xfrm>
        <a:prstGeom prst="rect">
          <a:avLst/>
        </a:prstGeom>
        <a:solidFill>
          <a:schemeClr val="accent5">
            <a:hueOff val="-7291290"/>
            <a:satOff val="-496"/>
            <a:lumOff val="1177"/>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8800" tIns="145695" rIns="138800" bIns="145695" numCol="1" spcCol="1270" anchor="ctr" anchorCtr="0">
          <a:noAutofit/>
        </a:bodyPr>
        <a:lstStyle/>
        <a:p>
          <a:pPr marL="0" lvl="0" indent="0" algn="ctr" defTabSz="1155700">
            <a:lnSpc>
              <a:spcPct val="90000"/>
            </a:lnSpc>
            <a:spcBef>
              <a:spcPct val="0"/>
            </a:spcBef>
            <a:spcAft>
              <a:spcPct val="35000"/>
            </a:spcAft>
            <a:buNone/>
          </a:pPr>
          <a:r>
            <a:rPr lang="en-CA" sz="2600" b="1" kern="1200"/>
            <a:t>Create a welcoming environment</a:t>
          </a:r>
        </a:p>
      </dsp:txBody>
      <dsp:txXfrm>
        <a:off x="3509705" y="2353025"/>
        <a:ext cx="2832601" cy="1699561"/>
      </dsp:txXfrm>
    </dsp:sp>
    <dsp:sp modelId="{0B6CAE41-F909-544A-A127-BFF20DC356DB}">
      <dsp:nvSpPr>
        <dsp:cNvPr id="0" name=""/>
        <dsp:cNvSpPr/>
      </dsp:nvSpPr>
      <dsp:spPr>
        <a:xfrm>
          <a:off x="2856407" y="5508146"/>
          <a:ext cx="620898" cy="91440"/>
        </a:xfrm>
        <a:custGeom>
          <a:avLst/>
          <a:gdLst/>
          <a:ahLst/>
          <a:cxnLst/>
          <a:rect l="0" t="0" r="0" b="0"/>
          <a:pathLst>
            <a:path>
              <a:moveTo>
                <a:pt x="0" y="45720"/>
              </a:moveTo>
              <a:lnTo>
                <a:pt x="620898" y="45720"/>
              </a:lnTo>
            </a:path>
          </a:pathLst>
        </a:custGeom>
        <a:noFill/>
        <a:ln w="12700" cap="flat" cmpd="sng" algn="ctr">
          <a:solidFill>
            <a:schemeClr val="accent5">
              <a:hueOff val="-12152150"/>
              <a:satOff val="-826"/>
              <a:lumOff val="1961"/>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b="1" kern="1200"/>
        </a:p>
      </dsp:txBody>
      <dsp:txXfrm>
        <a:off x="3150569" y="5550608"/>
        <a:ext cx="32574" cy="6514"/>
      </dsp:txXfrm>
    </dsp:sp>
    <dsp:sp modelId="{0F4A2609-457C-E045-BF97-445909C989F7}">
      <dsp:nvSpPr>
        <dsp:cNvPr id="0" name=""/>
        <dsp:cNvSpPr/>
      </dsp:nvSpPr>
      <dsp:spPr>
        <a:xfrm>
          <a:off x="25605" y="4704085"/>
          <a:ext cx="2832601" cy="1699561"/>
        </a:xfrm>
        <a:prstGeom prst="rect">
          <a:avLst/>
        </a:prstGeom>
        <a:solidFill>
          <a:schemeClr val="accent5">
            <a:hueOff val="-9721720"/>
            <a:satOff val="-661"/>
            <a:lumOff val="156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8800" tIns="145695" rIns="138800" bIns="145695" numCol="1" spcCol="1270" anchor="ctr" anchorCtr="0">
          <a:noAutofit/>
        </a:bodyPr>
        <a:lstStyle/>
        <a:p>
          <a:pPr marL="0" lvl="0" indent="0" algn="ctr" defTabSz="1155700">
            <a:lnSpc>
              <a:spcPct val="90000"/>
            </a:lnSpc>
            <a:spcBef>
              <a:spcPct val="0"/>
            </a:spcBef>
            <a:spcAft>
              <a:spcPct val="35000"/>
            </a:spcAft>
            <a:buNone/>
          </a:pPr>
          <a:r>
            <a:rPr lang="en-CA" sz="2600" b="1" kern="1200"/>
            <a:t>Incorporate assessment and feedback</a:t>
          </a:r>
        </a:p>
      </dsp:txBody>
      <dsp:txXfrm>
        <a:off x="25605" y="4704085"/>
        <a:ext cx="2832601" cy="1699561"/>
      </dsp:txXfrm>
    </dsp:sp>
    <dsp:sp modelId="{71DAA855-AE5A-304E-9DC2-67112F519E3C}">
      <dsp:nvSpPr>
        <dsp:cNvPr id="0" name=""/>
        <dsp:cNvSpPr/>
      </dsp:nvSpPr>
      <dsp:spPr>
        <a:xfrm>
          <a:off x="3509705" y="4704085"/>
          <a:ext cx="2832601" cy="1699561"/>
        </a:xfrm>
        <a:prstGeom prst="rect">
          <a:avLst/>
        </a:prstGeom>
        <a:solidFill>
          <a:schemeClr val="accent5">
            <a:hueOff val="-12152150"/>
            <a:satOff val="-826"/>
            <a:lumOff val="196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8800" tIns="145695" rIns="138800" bIns="145695" numCol="1" spcCol="1270" anchor="ctr" anchorCtr="0">
          <a:noAutofit/>
        </a:bodyPr>
        <a:lstStyle/>
        <a:p>
          <a:pPr marL="0" lvl="0" indent="0" algn="ctr" defTabSz="1155700">
            <a:lnSpc>
              <a:spcPct val="90000"/>
            </a:lnSpc>
            <a:spcBef>
              <a:spcPct val="0"/>
            </a:spcBef>
            <a:spcAft>
              <a:spcPct val="35000"/>
            </a:spcAft>
            <a:buNone/>
          </a:pPr>
          <a:r>
            <a:rPr lang="en-CA" sz="2600" b="1" kern="1200"/>
            <a:t>Consider logistics and resources</a:t>
          </a:r>
        </a:p>
      </dsp:txBody>
      <dsp:txXfrm>
        <a:off x="3509705" y="4704085"/>
        <a:ext cx="2832601" cy="16995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B17696-791B-164D-AA0D-151CCD752F92}">
      <dsp:nvSpPr>
        <dsp:cNvPr id="0" name=""/>
        <dsp:cNvSpPr/>
      </dsp:nvSpPr>
      <dsp:spPr>
        <a:xfrm>
          <a:off x="0" y="531"/>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34A1C60-B892-D542-81A2-05DDC154CCB6}">
      <dsp:nvSpPr>
        <dsp:cNvPr id="0" name=""/>
        <dsp:cNvSpPr/>
      </dsp:nvSpPr>
      <dsp:spPr>
        <a:xfrm>
          <a:off x="0" y="531"/>
          <a:ext cx="10515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CA" sz="2800" kern="1200"/>
            <a:t>Use </a:t>
          </a:r>
          <a:r>
            <a:rPr lang="en-CA" sz="2800" kern="1200" dirty="0"/>
            <a:t>appropriate language.</a:t>
          </a:r>
          <a:endParaRPr lang="en-US" sz="2800" kern="1200" dirty="0"/>
        </a:p>
      </dsp:txBody>
      <dsp:txXfrm>
        <a:off x="0" y="531"/>
        <a:ext cx="10515600" cy="621467"/>
      </dsp:txXfrm>
    </dsp:sp>
    <dsp:sp modelId="{461352BC-4ECC-9C4D-ACBE-72154C9A41F3}">
      <dsp:nvSpPr>
        <dsp:cNvPr id="0" name=""/>
        <dsp:cNvSpPr/>
      </dsp:nvSpPr>
      <dsp:spPr>
        <a:xfrm>
          <a:off x="0" y="621999"/>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6E86931-EA2D-F043-BC45-3E75883F5F11}">
      <dsp:nvSpPr>
        <dsp:cNvPr id="0" name=""/>
        <dsp:cNvSpPr/>
      </dsp:nvSpPr>
      <dsp:spPr>
        <a:xfrm>
          <a:off x="0" y="621999"/>
          <a:ext cx="10515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CA" sz="2800" kern="1200"/>
            <a:t>Pace lessons effectively.</a:t>
          </a:r>
          <a:endParaRPr lang="en-US" sz="2800" kern="1200"/>
        </a:p>
      </dsp:txBody>
      <dsp:txXfrm>
        <a:off x="0" y="621999"/>
        <a:ext cx="10515600" cy="621467"/>
      </dsp:txXfrm>
    </dsp:sp>
    <dsp:sp modelId="{A7319FEE-EEF0-C14A-9289-FD6741F75AE1}">
      <dsp:nvSpPr>
        <dsp:cNvPr id="0" name=""/>
        <dsp:cNvSpPr/>
      </dsp:nvSpPr>
      <dsp:spPr>
        <a:xfrm>
          <a:off x="0" y="1243467"/>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6EC66F-D063-9F4E-8570-0787CB23DC55}">
      <dsp:nvSpPr>
        <dsp:cNvPr id="0" name=""/>
        <dsp:cNvSpPr/>
      </dsp:nvSpPr>
      <dsp:spPr>
        <a:xfrm>
          <a:off x="0" y="1243467"/>
          <a:ext cx="10515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CA" sz="2800" kern="1200"/>
            <a:t>Use visual aids.</a:t>
          </a:r>
          <a:endParaRPr lang="en-US" sz="2800" kern="1200"/>
        </a:p>
      </dsp:txBody>
      <dsp:txXfrm>
        <a:off x="0" y="1243467"/>
        <a:ext cx="10515600" cy="621467"/>
      </dsp:txXfrm>
    </dsp:sp>
    <dsp:sp modelId="{6949F07D-3021-2B47-B517-642D6963FF0F}">
      <dsp:nvSpPr>
        <dsp:cNvPr id="0" name=""/>
        <dsp:cNvSpPr/>
      </dsp:nvSpPr>
      <dsp:spPr>
        <a:xfrm>
          <a:off x="0" y="1864935"/>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E64CA80-72D5-BC49-9F1F-09A0862952EC}">
      <dsp:nvSpPr>
        <dsp:cNvPr id="0" name=""/>
        <dsp:cNvSpPr/>
      </dsp:nvSpPr>
      <dsp:spPr>
        <a:xfrm>
          <a:off x="0" y="1864935"/>
          <a:ext cx="10515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CA" sz="2800" kern="1200"/>
            <a:t>Include breaks in the schedule.</a:t>
          </a:r>
          <a:endParaRPr lang="en-US" sz="2800" kern="1200"/>
        </a:p>
      </dsp:txBody>
      <dsp:txXfrm>
        <a:off x="0" y="1864935"/>
        <a:ext cx="10515600" cy="621467"/>
      </dsp:txXfrm>
    </dsp:sp>
    <dsp:sp modelId="{F8FFE484-8688-6D4C-93DE-5308AF99E814}">
      <dsp:nvSpPr>
        <dsp:cNvPr id="0" name=""/>
        <dsp:cNvSpPr/>
      </dsp:nvSpPr>
      <dsp:spPr>
        <a:xfrm>
          <a:off x="0" y="2486402"/>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4FF2A0E-AF31-184C-85E8-AE311C969AB2}">
      <dsp:nvSpPr>
        <dsp:cNvPr id="0" name=""/>
        <dsp:cNvSpPr/>
      </dsp:nvSpPr>
      <dsp:spPr>
        <a:xfrm>
          <a:off x="0" y="2486402"/>
          <a:ext cx="10515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CA" sz="2800" kern="1200"/>
            <a:t>Ask thought-provoking questions.</a:t>
          </a:r>
          <a:endParaRPr lang="en-US" sz="2800" kern="1200"/>
        </a:p>
      </dsp:txBody>
      <dsp:txXfrm>
        <a:off x="0" y="2486402"/>
        <a:ext cx="10515600" cy="621467"/>
      </dsp:txXfrm>
    </dsp:sp>
    <dsp:sp modelId="{B4AFE672-DF4F-6B4C-9059-EF8078C34C97}">
      <dsp:nvSpPr>
        <dsp:cNvPr id="0" name=""/>
        <dsp:cNvSpPr/>
      </dsp:nvSpPr>
      <dsp:spPr>
        <a:xfrm>
          <a:off x="0" y="3107870"/>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B155EC-A20A-8C4A-B74E-645B753E2B7A}">
      <dsp:nvSpPr>
        <dsp:cNvPr id="0" name=""/>
        <dsp:cNvSpPr/>
      </dsp:nvSpPr>
      <dsp:spPr>
        <a:xfrm>
          <a:off x="0" y="3107870"/>
          <a:ext cx="10515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CA" sz="2800" kern="1200"/>
            <a:t>Provide clear explanations.</a:t>
          </a:r>
          <a:endParaRPr lang="en-US" sz="2800" kern="1200"/>
        </a:p>
      </dsp:txBody>
      <dsp:txXfrm>
        <a:off x="0" y="3107870"/>
        <a:ext cx="10515600" cy="621467"/>
      </dsp:txXfrm>
    </dsp:sp>
    <dsp:sp modelId="{03C7CA72-A14B-5348-AA20-5E239F2DA5C8}">
      <dsp:nvSpPr>
        <dsp:cNvPr id="0" name=""/>
        <dsp:cNvSpPr/>
      </dsp:nvSpPr>
      <dsp:spPr>
        <a:xfrm>
          <a:off x="0" y="3729338"/>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AE8A84-F883-944C-9A2E-E94BDE42EC0B}">
      <dsp:nvSpPr>
        <dsp:cNvPr id="0" name=""/>
        <dsp:cNvSpPr/>
      </dsp:nvSpPr>
      <dsp:spPr>
        <a:xfrm>
          <a:off x="0" y="3729338"/>
          <a:ext cx="10515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CA" sz="2800" kern="1200"/>
            <a:t>Vary your instructional strategies.</a:t>
          </a:r>
          <a:endParaRPr lang="en-US" sz="2800" kern="1200"/>
        </a:p>
      </dsp:txBody>
      <dsp:txXfrm>
        <a:off x="0" y="3729338"/>
        <a:ext cx="10515600" cy="62146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54B0C5-596D-6548-AD7E-9FCBC450B788}">
      <dsp:nvSpPr>
        <dsp:cNvPr id="0" name=""/>
        <dsp:cNvSpPr/>
      </dsp:nvSpPr>
      <dsp:spPr>
        <a:xfrm>
          <a:off x="3408905" y="2541513"/>
          <a:ext cx="1768577" cy="1478410"/>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b="1" kern="1200" dirty="0"/>
            <a:t>Group Dynamics</a:t>
          </a:r>
        </a:p>
      </dsp:txBody>
      <dsp:txXfrm>
        <a:off x="3667907" y="2758021"/>
        <a:ext cx="1250573" cy="1045394"/>
      </dsp:txXfrm>
    </dsp:sp>
    <dsp:sp modelId="{270AAD78-6D41-424D-B7D8-F765C9D806F9}">
      <dsp:nvSpPr>
        <dsp:cNvPr id="0" name=""/>
        <dsp:cNvSpPr/>
      </dsp:nvSpPr>
      <dsp:spPr>
        <a:xfrm rot="16200000">
          <a:off x="3775536" y="2008159"/>
          <a:ext cx="1035316" cy="31393"/>
        </a:xfrm>
        <a:custGeom>
          <a:avLst/>
          <a:gdLst/>
          <a:ahLst/>
          <a:cxnLst/>
          <a:rect l="0" t="0" r="0" b="0"/>
          <a:pathLst>
            <a:path>
              <a:moveTo>
                <a:pt x="0" y="15696"/>
              </a:moveTo>
              <a:lnTo>
                <a:pt x="1035316" y="15696"/>
              </a:lnTo>
            </a:path>
          </a:pathLst>
        </a:custGeom>
        <a:noFill/>
        <a:ln w="1270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66750">
            <a:lnSpc>
              <a:spcPct val="90000"/>
            </a:lnSpc>
            <a:spcBef>
              <a:spcPct val="0"/>
            </a:spcBef>
            <a:spcAft>
              <a:spcPct val="35000"/>
            </a:spcAft>
            <a:buNone/>
          </a:pPr>
          <a:endParaRPr lang="en-GB" sz="1500" b="1" kern="1200"/>
        </a:p>
      </dsp:txBody>
      <dsp:txXfrm>
        <a:off x="4267311" y="1997972"/>
        <a:ext cx="51765" cy="51765"/>
      </dsp:txXfrm>
    </dsp:sp>
    <dsp:sp modelId="{0586BEB7-8D2B-5446-BB4A-EFDE74414AF7}">
      <dsp:nvSpPr>
        <dsp:cNvPr id="0" name=""/>
        <dsp:cNvSpPr/>
      </dsp:nvSpPr>
      <dsp:spPr>
        <a:xfrm>
          <a:off x="3352526" y="27787"/>
          <a:ext cx="1881336" cy="1478410"/>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GB" sz="1500" b="1" kern="1200"/>
            <a:t>Change over time</a:t>
          </a:r>
        </a:p>
      </dsp:txBody>
      <dsp:txXfrm>
        <a:off x="3628041" y="244295"/>
        <a:ext cx="1330306" cy="1045394"/>
      </dsp:txXfrm>
    </dsp:sp>
    <dsp:sp modelId="{6985DCE9-B072-E648-A847-1F357450C444}">
      <dsp:nvSpPr>
        <dsp:cNvPr id="0" name=""/>
        <dsp:cNvSpPr/>
      </dsp:nvSpPr>
      <dsp:spPr>
        <a:xfrm rot="18900000">
          <a:off x="4731316" y="2386378"/>
          <a:ext cx="881043" cy="31393"/>
        </a:xfrm>
        <a:custGeom>
          <a:avLst/>
          <a:gdLst/>
          <a:ahLst/>
          <a:cxnLst/>
          <a:rect l="0" t="0" r="0" b="0"/>
          <a:pathLst>
            <a:path>
              <a:moveTo>
                <a:pt x="0" y="15696"/>
              </a:moveTo>
              <a:lnTo>
                <a:pt x="881043" y="15696"/>
              </a:lnTo>
            </a:path>
          </a:pathLst>
        </a:custGeom>
        <a:noFill/>
        <a:ln w="1270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66750">
            <a:lnSpc>
              <a:spcPct val="90000"/>
            </a:lnSpc>
            <a:spcBef>
              <a:spcPct val="0"/>
            </a:spcBef>
            <a:spcAft>
              <a:spcPct val="35000"/>
            </a:spcAft>
            <a:buNone/>
          </a:pPr>
          <a:endParaRPr lang="en-GB" sz="1500" b="1" kern="1200"/>
        </a:p>
      </dsp:txBody>
      <dsp:txXfrm>
        <a:off x="5149812" y="2380049"/>
        <a:ext cx="44052" cy="44052"/>
      </dsp:txXfrm>
    </dsp:sp>
    <dsp:sp modelId="{479C1E81-B738-1D41-96AB-ABFDCEC64786}">
      <dsp:nvSpPr>
        <dsp:cNvPr id="0" name=""/>
        <dsp:cNvSpPr/>
      </dsp:nvSpPr>
      <dsp:spPr>
        <a:xfrm>
          <a:off x="5103388" y="764040"/>
          <a:ext cx="1934558" cy="1478410"/>
        </a:xfrm>
        <a:prstGeom prst="ellipse">
          <a:avLst/>
        </a:prstGeom>
        <a:gradFill rotWithShape="0">
          <a:gsLst>
            <a:gs pos="0">
              <a:schemeClr val="accent2">
                <a:hueOff val="920516"/>
                <a:satOff val="-2642"/>
                <a:lumOff val="-4230"/>
                <a:alphaOff val="0"/>
                <a:satMod val="103000"/>
                <a:lumMod val="102000"/>
                <a:tint val="94000"/>
              </a:schemeClr>
            </a:gs>
            <a:gs pos="50000">
              <a:schemeClr val="accent2">
                <a:hueOff val="920516"/>
                <a:satOff val="-2642"/>
                <a:lumOff val="-4230"/>
                <a:alphaOff val="0"/>
                <a:satMod val="110000"/>
                <a:lumMod val="100000"/>
                <a:shade val="100000"/>
              </a:schemeClr>
            </a:gs>
            <a:gs pos="100000">
              <a:schemeClr val="accent2">
                <a:hueOff val="920516"/>
                <a:satOff val="-2642"/>
                <a:lumOff val="-423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GB" sz="1500" b="1" kern="1200" dirty="0">
              <a:solidFill>
                <a:schemeClr val="tx1"/>
              </a:solidFill>
            </a:rPr>
            <a:t>Connection and experience</a:t>
          </a:r>
        </a:p>
      </dsp:txBody>
      <dsp:txXfrm>
        <a:off x="5386697" y="980548"/>
        <a:ext cx="1367940" cy="1045394"/>
      </dsp:txXfrm>
    </dsp:sp>
    <dsp:sp modelId="{54D50A8E-A78F-704D-9C4F-AAC6502387BE}">
      <dsp:nvSpPr>
        <dsp:cNvPr id="0" name=""/>
        <dsp:cNvSpPr/>
      </dsp:nvSpPr>
      <dsp:spPr>
        <a:xfrm>
          <a:off x="5177483" y="3265022"/>
          <a:ext cx="780571" cy="31393"/>
        </a:xfrm>
        <a:custGeom>
          <a:avLst/>
          <a:gdLst/>
          <a:ahLst/>
          <a:cxnLst/>
          <a:rect l="0" t="0" r="0" b="0"/>
          <a:pathLst>
            <a:path>
              <a:moveTo>
                <a:pt x="0" y="15696"/>
              </a:moveTo>
              <a:lnTo>
                <a:pt x="780571" y="15696"/>
              </a:lnTo>
            </a:path>
          </a:pathLst>
        </a:custGeom>
        <a:noFill/>
        <a:ln w="1270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66750">
            <a:lnSpc>
              <a:spcPct val="90000"/>
            </a:lnSpc>
            <a:spcBef>
              <a:spcPct val="0"/>
            </a:spcBef>
            <a:spcAft>
              <a:spcPct val="35000"/>
            </a:spcAft>
            <a:buNone/>
          </a:pPr>
          <a:endParaRPr lang="en-GB" sz="1500" b="1" kern="1200"/>
        </a:p>
      </dsp:txBody>
      <dsp:txXfrm>
        <a:off x="5548255" y="3261204"/>
        <a:ext cx="39028" cy="39028"/>
      </dsp:txXfrm>
    </dsp:sp>
    <dsp:sp modelId="{A13F88E7-E8E1-C040-B55A-EFE81A47E647}">
      <dsp:nvSpPr>
        <dsp:cNvPr id="0" name=""/>
        <dsp:cNvSpPr/>
      </dsp:nvSpPr>
      <dsp:spPr>
        <a:xfrm>
          <a:off x="5958055" y="2541513"/>
          <a:ext cx="1697732" cy="1478410"/>
        </a:xfrm>
        <a:prstGeom prst="ellipse">
          <a:avLst/>
        </a:prstGeom>
        <a:gradFill rotWithShape="0">
          <a:gsLst>
            <a:gs pos="0">
              <a:schemeClr val="accent2">
                <a:hueOff val="1841033"/>
                <a:satOff val="-5284"/>
                <a:lumOff val="-8460"/>
                <a:alphaOff val="0"/>
                <a:satMod val="103000"/>
                <a:lumMod val="102000"/>
                <a:tint val="94000"/>
              </a:schemeClr>
            </a:gs>
            <a:gs pos="50000">
              <a:schemeClr val="accent2">
                <a:hueOff val="1841033"/>
                <a:satOff val="-5284"/>
                <a:lumOff val="-8460"/>
                <a:alphaOff val="0"/>
                <a:satMod val="110000"/>
                <a:lumMod val="100000"/>
                <a:shade val="100000"/>
              </a:schemeClr>
            </a:gs>
            <a:gs pos="100000">
              <a:schemeClr val="accent2">
                <a:hueOff val="1841033"/>
                <a:satOff val="-5284"/>
                <a:lumOff val="-846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GB" sz="1500" b="1" kern="1200">
              <a:solidFill>
                <a:schemeClr val="tx1"/>
              </a:solidFill>
            </a:rPr>
            <a:t>Group size</a:t>
          </a:r>
        </a:p>
      </dsp:txBody>
      <dsp:txXfrm>
        <a:off x="6206682" y="2758021"/>
        <a:ext cx="1200478" cy="1045394"/>
      </dsp:txXfrm>
    </dsp:sp>
    <dsp:sp modelId="{8793F5F7-4232-B540-A069-01B6BF24D6E4}">
      <dsp:nvSpPr>
        <dsp:cNvPr id="0" name=""/>
        <dsp:cNvSpPr/>
      </dsp:nvSpPr>
      <dsp:spPr>
        <a:xfrm rot="2700000">
          <a:off x="4726558" y="4155153"/>
          <a:ext cx="913534" cy="31393"/>
        </a:xfrm>
        <a:custGeom>
          <a:avLst/>
          <a:gdLst/>
          <a:ahLst/>
          <a:cxnLst/>
          <a:rect l="0" t="0" r="0" b="0"/>
          <a:pathLst>
            <a:path>
              <a:moveTo>
                <a:pt x="0" y="15696"/>
              </a:moveTo>
              <a:lnTo>
                <a:pt x="913534" y="15696"/>
              </a:lnTo>
            </a:path>
          </a:pathLst>
        </a:custGeom>
        <a:noFill/>
        <a:ln w="1270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66750">
            <a:lnSpc>
              <a:spcPct val="90000"/>
            </a:lnSpc>
            <a:spcBef>
              <a:spcPct val="0"/>
            </a:spcBef>
            <a:spcAft>
              <a:spcPct val="35000"/>
            </a:spcAft>
            <a:buNone/>
          </a:pPr>
          <a:endParaRPr lang="en-GB" sz="1500" b="1" kern="1200"/>
        </a:p>
      </dsp:txBody>
      <dsp:txXfrm>
        <a:off x="5160487" y="4148011"/>
        <a:ext cx="45676" cy="45676"/>
      </dsp:txXfrm>
    </dsp:sp>
    <dsp:sp modelId="{ECCB0D9B-68D0-8542-978F-7544BE0A898F}">
      <dsp:nvSpPr>
        <dsp:cNvPr id="0" name=""/>
        <dsp:cNvSpPr/>
      </dsp:nvSpPr>
      <dsp:spPr>
        <a:xfrm>
          <a:off x="5196838" y="4318986"/>
          <a:ext cx="1747658" cy="1478410"/>
        </a:xfrm>
        <a:prstGeom prst="ellipse">
          <a:avLst/>
        </a:prstGeom>
        <a:gradFill rotWithShape="0">
          <a:gsLst>
            <a:gs pos="0">
              <a:schemeClr val="accent2">
                <a:hueOff val="2761549"/>
                <a:satOff val="-7926"/>
                <a:lumOff val="-12690"/>
                <a:alphaOff val="0"/>
                <a:satMod val="103000"/>
                <a:lumMod val="102000"/>
                <a:tint val="94000"/>
              </a:schemeClr>
            </a:gs>
            <a:gs pos="50000">
              <a:schemeClr val="accent2">
                <a:hueOff val="2761549"/>
                <a:satOff val="-7926"/>
                <a:lumOff val="-12690"/>
                <a:alphaOff val="0"/>
                <a:satMod val="110000"/>
                <a:lumMod val="100000"/>
                <a:shade val="100000"/>
              </a:schemeClr>
            </a:gs>
            <a:gs pos="100000">
              <a:schemeClr val="accent2">
                <a:hueOff val="2761549"/>
                <a:satOff val="-7926"/>
                <a:lumOff val="-1269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GB" sz="1500" b="1" kern="1200" dirty="0">
              <a:solidFill>
                <a:schemeClr val="tx1"/>
              </a:solidFill>
            </a:rPr>
            <a:t>Working in pairs</a:t>
          </a:r>
        </a:p>
      </dsp:txBody>
      <dsp:txXfrm>
        <a:off x="5452777" y="4535494"/>
        <a:ext cx="1235780" cy="1045394"/>
      </dsp:txXfrm>
    </dsp:sp>
    <dsp:sp modelId="{B5D3266C-A949-204F-AD43-5DCD37204FC2}">
      <dsp:nvSpPr>
        <dsp:cNvPr id="0" name=""/>
        <dsp:cNvSpPr/>
      </dsp:nvSpPr>
      <dsp:spPr>
        <a:xfrm rot="5400000">
          <a:off x="3775536" y="4521885"/>
          <a:ext cx="1035316" cy="31393"/>
        </a:xfrm>
        <a:custGeom>
          <a:avLst/>
          <a:gdLst/>
          <a:ahLst/>
          <a:cxnLst/>
          <a:rect l="0" t="0" r="0" b="0"/>
          <a:pathLst>
            <a:path>
              <a:moveTo>
                <a:pt x="0" y="15696"/>
              </a:moveTo>
              <a:lnTo>
                <a:pt x="1035316" y="15696"/>
              </a:lnTo>
            </a:path>
          </a:pathLst>
        </a:custGeom>
        <a:noFill/>
        <a:ln w="1270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66750">
            <a:lnSpc>
              <a:spcPct val="90000"/>
            </a:lnSpc>
            <a:spcBef>
              <a:spcPct val="0"/>
            </a:spcBef>
            <a:spcAft>
              <a:spcPct val="35000"/>
            </a:spcAft>
            <a:buNone/>
          </a:pPr>
          <a:endParaRPr lang="en-GB" sz="1500" b="1" kern="1200"/>
        </a:p>
      </dsp:txBody>
      <dsp:txXfrm>
        <a:off x="4267311" y="4511699"/>
        <a:ext cx="51765" cy="51765"/>
      </dsp:txXfrm>
    </dsp:sp>
    <dsp:sp modelId="{83E908FD-688C-BA44-9006-B2450CAF75D4}">
      <dsp:nvSpPr>
        <dsp:cNvPr id="0" name=""/>
        <dsp:cNvSpPr/>
      </dsp:nvSpPr>
      <dsp:spPr>
        <a:xfrm>
          <a:off x="3392702" y="5055240"/>
          <a:ext cx="1800984" cy="1478410"/>
        </a:xfrm>
        <a:prstGeom prst="ellipse">
          <a:avLst/>
        </a:prstGeom>
        <a:gradFill rotWithShape="0">
          <a:gsLst>
            <a:gs pos="0">
              <a:schemeClr val="accent2">
                <a:hueOff val="3682065"/>
                <a:satOff val="-10567"/>
                <a:lumOff val="-16919"/>
                <a:alphaOff val="0"/>
                <a:satMod val="103000"/>
                <a:lumMod val="102000"/>
                <a:tint val="94000"/>
              </a:schemeClr>
            </a:gs>
            <a:gs pos="50000">
              <a:schemeClr val="accent2">
                <a:hueOff val="3682065"/>
                <a:satOff val="-10567"/>
                <a:lumOff val="-16919"/>
                <a:alphaOff val="0"/>
                <a:satMod val="110000"/>
                <a:lumMod val="100000"/>
                <a:shade val="100000"/>
              </a:schemeClr>
            </a:gs>
            <a:gs pos="100000">
              <a:schemeClr val="accent2">
                <a:hueOff val="3682065"/>
                <a:satOff val="-10567"/>
                <a:lumOff val="-1691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GB" sz="1500" b="1" kern="1200" dirty="0">
              <a:solidFill>
                <a:schemeClr val="tx1"/>
              </a:solidFill>
            </a:rPr>
            <a:t>Discussions</a:t>
          </a:r>
        </a:p>
      </dsp:txBody>
      <dsp:txXfrm>
        <a:off x="3656450" y="5271748"/>
        <a:ext cx="1273488" cy="1045394"/>
      </dsp:txXfrm>
    </dsp:sp>
    <dsp:sp modelId="{053B86F2-B587-0D43-9F48-257709D3683D}">
      <dsp:nvSpPr>
        <dsp:cNvPr id="0" name=""/>
        <dsp:cNvSpPr/>
      </dsp:nvSpPr>
      <dsp:spPr>
        <a:xfrm rot="8100000">
          <a:off x="2973188" y="4144014"/>
          <a:ext cx="882029" cy="31393"/>
        </a:xfrm>
        <a:custGeom>
          <a:avLst/>
          <a:gdLst/>
          <a:ahLst/>
          <a:cxnLst/>
          <a:rect l="0" t="0" r="0" b="0"/>
          <a:pathLst>
            <a:path>
              <a:moveTo>
                <a:pt x="0" y="15696"/>
              </a:moveTo>
              <a:lnTo>
                <a:pt x="882029" y="15696"/>
              </a:lnTo>
            </a:path>
          </a:pathLst>
        </a:custGeom>
        <a:noFill/>
        <a:ln w="1270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66750">
            <a:lnSpc>
              <a:spcPct val="90000"/>
            </a:lnSpc>
            <a:spcBef>
              <a:spcPct val="0"/>
            </a:spcBef>
            <a:spcAft>
              <a:spcPct val="35000"/>
            </a:spcAft>
            <a:buNone/>
          </a:pPr>
          <a:endParaRPr lang="en-GB" sz="1500" b="1" kern="1200"/>
        </a:p>
      </dsp:txBody>
      <dsp:txXfrm rot="10800000">
        <a:off x="3392152" y="4137660"/>
        <a:ext cx="44101" cy="44101"/>
      </dsp:txXfrm>
    </dsp:sp>
    <dsp:sp modelId="{569FD0F2-655C-2644-8B29-5981F025EE3A}">
      <dsp:nvSpPr>
        <dsp:cNvPr id="0" name=""/>
        <dsp:cNvSpPr/>
      </dsp:nvSpPr>
      <dsp:spPr>
        <a:xfrm>
          <a:off x="1551547" y="4318986"/>
          <a:ext cx="1928349" cy="1478410"/>
        </a:xfrm>
        <a:prstGeom prst="ellipse">
          <a:avLst/>
        </a:prstGeom>
        <a:gradFill rotWithShape="0">
          <a:gsLst>
            <a:gs pos="0">
              <a:schemeClr val="accent2">
                <a:hueOff val="4602581"/>
                <a:satOff val="-13209"/>
                <a:lumOff val="-21149"/>
                <a:alphaOff val="0"/>
                <a:satMod val="103000"/>
                <a:lumMod val="102000"/>
                <a:tint val="94000"/>
              </a:schemeClr>
            </a:gs>
            <a:gs pos="50000">
              <a:schemeClr val="accent2">
                <a:hueOff val="4602581"/>
                <a:satOff val="-13209"/>
                <a:lumOff val="-21149"/>
                <a:alphaOff val="0"/>
                <a:satMod val="110000"/>
                <a:lumMod val="100000"/>
                <a:shade val="100000"/>
              </a:schemeClr>
            </a:gs>
            <a:gs pos="100000">
              <a:schemeClr val="accent2">
                <a:hueOff val="4602581"/>
                <a:satOff val="-13209"/>
                <a:lumOff val="-2114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GB" sz="1500" b="1" kern="1200" dirty="0"/>
            <a:t>Engagement</a:t>
          </a:r>
        </a:p>
      </dsp:txBody>
      <dsp:txXfrm>
        <a:off x="1833947" y="4535494"/>
        <a:ext cx="1363549" cy="1045394"/>
      </dsp:txXfrm>
    </dsp:sp>
    <dsp:sp modelId="{A309D9A2-AF09-434B-A07B-F04F910CF3AF}">
      <dsp:nvSpPr>
        <dsp:cNvPr id="0" name=""/>
        <dsp:cNvSpPr/>
      </dsp:nvSpPr>
      <dsp:spPr>
        <a:xfrm rot="10800000">
          <a:off x="2737988" y="3265022"/>
          <a:ext cx="670917" cy="31393"/>
        </a:xfrm>
        <a:custGeom>
          <a:avLst/>
          <a:gdLst/>
          <a:ahLst/>
          <a:cxnLst/>
          <a:rect l="0" t="0" r="0" b="0"/>
          <a:pathLst>
            <a:path>
              <a:moveTo>
                <a:pt x="0" y="15696"/>
              </a:moveTo>
              <a:lnTo>
                <a:pt x="670917" y="15696"/>
              </a:lnTo>
            </a:path>
          </a:pathLst>
        </a:custGeom>
        <a:noFill/>
        <a:ln w="1270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66750">
            <a:lnSpc>
              <a:spcPct val="90000"/>
            </a:lnSpc>
            <a:spcBef>
              <a:spcPct val="0"/>
            </a:spcBef>
            <a:spcAft>
              <a:spcPct val="35000"/>
            </a:spcAft>
            <a:buNone/>
          </a:pPr>
          <a:endParaRPr lang="en-GB" sz="1500" b="1" kern="1200"/>
        </a:p>
      </dsp:txBody>
      <dsp:txXfrm rot="10800000">
        <a:off x="3056674" y="3263946"/>
        <a:ext cx="33545" cy="33545"/>
      </dsp:txXfrm>
    </dsp:sp>
    <dsp:sp modelId="{40421344-7D31-914F-8C37-1E44DB1BBCCD}">
      <dsp:nvSpPr>
        <dsp:cNvPr id="0" name=""/>
        <dsp:cNvSpPr/>
      </dsp:nvSpPr>
      <dsp:spPr>
        <a:xfrm>
          <a:off x="820948" y="2541513"/>
          <a:ext cx="1917039" cy="1478410"/>
        </a:xfrm>
        <a:prstGeom prst="ellipse">
          <a:avLst/>
        </a:prstGeom>
        <a:gradFill rotWithShape="0">
          <a:gsLst>
            <a:gs pos="0">
              <a:schemeClr val="accent2">
                <a:hueOff val="5523098"/>
                <a:satOff val="-15851"/>
                <a:lumOff val="-25379"/>
                <a:alphaOff val="0"/>
                <a:satMod val="103000"/>
                <a:lumMod val="102000"/>
                <a:tint val="94000"/>
              </a:schemeClr>
            </a:gs>
            <a:gs pos="50000">
              <a:schemeClr val="accent2">
                <a:hueOff val="5523098"/>
                <a:satOff val="-15851"/>
                <a:lumOff val="-25379"/>
                <a:alphaOff val="0"/>
                <a:satMod val="110000"/>
                <a:lumMod val="100000"/>
                <a:shade val="100000"/>
              </a:schemeClr>
            </a:gs>
            <a:gs pos="100000">
              <a:schemeClr val="accent2">
                <a:hueOff val="5523098"/>
                <a:satOff val="-15851"/>
                <a:lumOff val="-2537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GB" sz="1500" b="1" kern="1200" dirty="0"/>
            <a:t>Participation</a:t>
          </a:r>
        </a:p>
      </dsp:txBody>
      <dsp:txXfrm>
        <a:off x="1101692" y="2758021"/>
        <a:ext cx="1355551" cy="1045394"/>
      </dsp:txXfrm>
    </dsp:sp>
    <dsp:sp modelId="{947B5D16-6AF6-C243-B30A-FA7EA155F114}">
      <dsp:nvSpPr>
        <dsp:cNvPr id="0" name=""/>
        <dsp:cNvSpPr/>
      </dsp:nvSpPr>
      <dsp:spPr>
        <a:xfrm rot="13500000">
          <a:off x="2980148" y="2388913"/>
          <a:ext cx="873874" cy="31393"/>
        </a:xfrm>
        <a:custGeom>
          <a:avLst/>
          <a:gdLst/>
          <a:ahLst/>
          <a:cxnLst/>
          <a:rect l="0" t="0" r="0" b="0"/>
          <a:pathLst>
            <a:path>
              <a:moveTo>
                <a:pt x="0" y="15696"/>
              </a:moveTo>
              <a:lnTo>
                <a:pt x="873874" y="15696"/>
              </a:lnTo>
            </a:path>
          </a:pathLst>
        </a:custGeom>
        <a:noFill/>
        <a:ln w="1270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66750">
            <a:lnSpc>
              <a:spcPct val="90000"/>
            </a:lnSpc>
            <a:spcBef>
              <a:spcPct val="0"/>
            </a:spcBef>
            <a:spcAft>
              <a:spcPct val="35000"/>
            </a:spcAft>
            <a:buNone/>
          </a:pPr>
          <a:endParaRPr lang="en-GB" sz="1500" b="1" kern="1200"/>
        </a:p>
      </dsp:txBody>
      <dsp:txXfrm rot="10800000">
        <a:off x="3395239" y="2382763"/>
        <a:ext cx="43693" cy="43693"/>
      </dsp:txXfrm>
    </dsp:sp>
    <dsp:sp modelId="{956725E8-82FF-184C-9CB7-138B2FCC4E55}">
      <dsp:nvSpPr>
        <dsp:cNvPr id="0" name=""/>
        <dsp:cNvSpPr/>
      </dsp:nvSpPr>
      <dsp:spPr>
        <a:xfrm>
          <a:off x="1525283" y="764040"/>
          <a:ext cx="1980877" cy="1478410"/>
        </a:xfrm>
        <a:prstGeom prst="ellipse">
          <a:avLst/>
        </a:prstGeom>
        <a:gradFill rotWithShape="0">
          <a:gsLst>
            <a:gs pos="0">
              <a:schemeClr val="accent2">
                <a:hueOff val="6443614"/>
                <a:satOff val="-18493"/>
                <a:lumOff val="-29609"/>
                <a:alphaOff val="0"/>
                <a:satMod val="103000"/>
                <a:lumMod val="102000"/>
                <a:tint val="94000"/>
              </a:schemeClr>
            </a:gs>
            <a:gs pos="50000">
              <a:schemeClr val="accent2">
                <a:hueOff val="6443614"/>
                <a:satOff val="-18493"/>
                <a:lumOff val="-29609"/>
                <a:alphaOff val="0"/>
                <a:satMod val="110000"/>
                <a:lumMod val="100000"/>
                <a:shade val="100000"/>
              </a:schemeClr>
            </a:gs>
            <a:gs pos="100000">
              <a:schemeClr val="accent2">
                <a:hueOff val="6443614"/>
                <a:satOff val="-18493"/>
                <a:lumOff val="-2960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GB" sz="1500" b="1" kern="1200" dirty="0"/>
            <a:t>Trust and cooperation</a:t>
          </a:r>
        </a:p>
      </dsp:txBody>
      <dsp:txXfrm>
        <a:off x="1815376" y="980548"/>
        <a:ext cx="1400691" cy="104539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149D20-B34A-9243-831C-CA0162EDEAEB}">
      <dsp:nvSpPr>
        <dsp:cNvPr id="0" name=""/>
        <dsp:cNvSpPr/>
      </dsp:nvSpPr>
      <dsp:spPr>
        <a:xfrm>
          <a:off x="2103120" y="1359"/>
          <a:ext cx="8412480" cy="1393787"/>
        </a:xfrm>
        <a:prstGeom prst="rect">
          <a:avLst/>
        </a:prstGeom>
        <a:solidFill>
          <a:schemeClr val="dk2">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225" tIns="354022" rIns="163225" bIns="354022" numCol="1" spcCol="1270" anchor="ctr" anchorCtr="0">
          <a:noAutofit/>
        </a:bodyPr>
        <a:lstStyle/>
        <a:p>
          <a:pPr marL="0" lvl="0" indent="0" algn="l" defTabSz="1066800">
            <a:lnSpc>
              <a:spcPct val="90000"/>
            </a:lnSpc>
            <a:spcBef>
              <a:spcPct val="0"/>
            </a:spcBef>
            <a:spcAft>
              <a:spcPct val="35000"/>
            </a:spcAft>
            <a:buNone/>
          </a:pPr>
          <a:r>
            <a:rPr lang="en-US" sz="2400" kern="1200"/>
            <a:t>Explain concepts.</a:t>
          </a:r>
        </a:p>
      </dsp:txBody>
      <dsp:txXfrm>
        <a:off x="2103120" y="1359"/>
        <a:ext cx="8412480" cy="1393787"/>
      </dsp:txXfrm>
    </dsp:sp>
    <dsp:sp modelId="{CBA0F578-1550-5E4B-A39C-E3D31E6AFC50}">
      <dsp:nvSpPr>
        <dsp:cNvPr id="0" name=""/>
        <dsp:cNvSpPr/>
      </dsp:nvSpPr>
      <dsp:spPr>
        <a:xfrm>
          <a:off x="0" y="1359"/>
          <a:ext cx="2103120" cy="1393787"/>
        </a:xfrm>
        <a:prstGeom prst="rect">
          <a:avLst/>
        </a:prstGeom>
        <a:solidFill>
          <a:schemeClr val="lt2">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1290" tIns="137675" rIns="111290" bIns="137675" numCol="1" spcCol="1270" anchor="ctr" anchorCtr="0">
          <a:noAutofit/>
        </a:bodyPr>
        <a:lstStyle/>
        <a:p>
          <a:pPr marL="0" lvl="0" indent="0" algn="ctr" defTabSz="1244600">
            <a:lnSpc>
              <a:spcPct val="90000"/>
            </a:lnSpc>
            <a:spcBef>
              <a:spcPct val="0"/>
            </a:spcBef>
            <a:spcAft>
              <a:spcPct val="35000"/>
            </a:spcAft>
            <a:buNone/>
          </a:pPr>
          <a:r>
            <a:rPr lang="en-US" sz="2800" kern="1200"/>
            <a:t>Explain</a:t>
          </a:r>
        </a:p>
      </dsp:txBody>
      <dsp:txXfrm>
        <a:off x="0" y="1359"/>
        <a:ext cx="2103120" cy="1393787"/>
      </dsp:txXfrm>
    </dsp:sp>
    <dsp:sp modelId="{68EB4CEF-2A52-4A49-8AF2-97FF1850431A}">
      <dsp:nvSpPr>
        <dsp:cNvPr id="0" name=""/>
        <dsp:cNvSpPr/>
      </dsp:nvSpPr>
      <dsp:spPr>
        <a:xfrm>
          <a:off x="2103120" y="1478775"/>
          <a:ext cx="8412480" cy="1393787"/>
        </a:xfrm>
        <a:prstGeom prst="rect">
          <a:avLst/>
        </a:prstGeom>
        <a:solidFill>
          <a:schemeClr val="dk2">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225" tIns="354022" rIns="163225" bIns="354022" numCol="1" spcCol="1270" anchor="ctr" anchorCtr="0">
          <a:noAutofit/>
        </a:bodyPr>
        <a:lstStyle/>
        <a:p>
          <a:pPr marL="0" lvl="0" indent="0" algn="l" defTabSz="1066800">
            <a:lnSpc>
              <a:spcPct val="90000"/>
            </a:lnSpc>
            <a:spcBef>
              <a:spcPct val="0"/>
            </a:spcBef>
            <a:spcAft>
              <a:spcPct val="35000"/>
            </a:spcAft>
            <a:buNone/>
          </a:pPr>
          <a:r>
            <a:rPr lang="en-US" sz="2400" kern="1200"/>
            <a:t>Present ideas.</a:t>
          </a:r>
        </a:p>
      </dsp:txBody>
      <dsp:txXfrm>
        <a:off x="2103120" y="1478775"/>
        <a:ext cx="8412480" cy="1393787"/>
      </dsp:txXfrm>
    </dsp:sp>
    <dsp:sp modelId="{DBE4F95D-6553-7C46-8470-356826AF63C4}">
      <dsp:nvSpPr>
        <dsp:cNvPr id="0" name=""/>
        <dsp:cNvSpPr/>
      </dsp:nvSpPr>
      <dsp:spPr>
        <a:xfrm>
          <a:off x="0" y="1478775"/>
          <a:ext cx="2103120" cy="1393787"/>
        </a:xfrm>
        <a:prstGeom prst="rect">
          <a:avLst/>
        </a:prstGeom>
        <a:solidFill>
          <a:schemeClr val="lt2">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1290" tIns="137675" rIns="111290" bIns="137675" numCol="1" spcCol="1270" anchor="ctr" anchorCtr="0">
          <a:noAutofit/>
        </a:bodyPr>
        <a:lstStyle/>
        <a:p>
          <a:pPr marL="0" lvl="0" indent="0" algn="ctr" defTabSz="1244600">
            <a:lnSpc>
              <a:spcPct val="90000"/>
            </a:lnSpc>
            <a:spcBef>
              <a:spcPct val="0"/>
            </a:spcBef>
            <a:spcAft>
              <a:spcPct val="35000"/>
            </a:spcAft>
            <a:buNone/>
          </a:pPr>
          <a:r>
            <a:rPr lang="en-US" sz="2800" kern="1200"/>
            <a:t>Present</a:t>
          </a:r>
        </a:p>
      </dsp:txBody>
      <dsp:txXfrm>
        <a:off x="0" y="1478775"/>
        <a:ext cx="2103120" cy="1393787"/>
      </dsp:txXfrm>
    </dsp:sp>
    <dsp:sp modelId="{65485C26-E744-AC42-B393-3AE04AB5B2E4}">
      <dsp:nvSpPr>
        <dsp:cNvPr id="0" name=""/>
        <dsp:cNvSpPr/>
      </dsp:nvSpPr>
      <dsp:spPr>
        <a:xfrm>
          <a:off x="2103120" y="2956190"/>
          <a:ext cx="8412480" cy="1393787"/>
        </a:xfrm>
        <a:prstGeom prst="rect">
          <a:avLst/>
        </a:prstGeom>
        <a:solidFill>
          <a:schemeClr val="dk2">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225" tIns="354022" rIns="163225" bIns="354022" numCol="1" spcCol="1270" anchor="ctr" anchorCtr="0">
          <a:noAutofit/>
        </a:bodyPr>
        <a:lstStyle/>
        <a:p>
          <a:pPr marL="0" lvl="0" indent="0" algn="l" defTabSz="1066800">
            <a:lnSpc>
              <a:spcPct val="90000"/>
            </a:lnSpc>
            <a:spcBef>
              <a:spcPct val="0"/>
            </a:spcBef>
            <a:spcAft>
              <a:spcPct val="35000"/>
            </a:spcAft>
            <a:buNone/>
          </a:pPr>
          <a:r>
            <a:rPr lang="en-US" sz="2400" kern="1200"/>
            <a:t>Provide instructions.</a:t>
          </a:r>
        </a:p>
      </dsp:txBody>
      <dsp:txXfrm>
        <a:off x="2103120" y="2956190"/>
        <a:ext cx="8412480" cy="1393787"/>
      </dsp:txXfrm>
    </dsp:sp>
    <dsp:sp modelId="{6B549E1A-49AA-C946-B586-AFA8F8EB496F}">
      <dsp:nvSpPr>
        <dsp:cNvPr id="0" name=""/>
        <dsp:cNvSpPr/>
      </dsp:nvSpPr>
      <dsp:spPr>
        <a:xfrm>
          <a:off x="0" y="2956190"/>
          <a:ext cx="2103120" cy="1393787"/>
        </a:xfrm>
        <a:prstGeom prst="rect">
          <a:avLst/>
        </a:prstGeom>
        <a:solidFill>
          <a:schemeClr val="lt2">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1290" tIns="137675" rIns="111290" bIns="137675" numCol="1" spcCol="1270" anchor="ctr" anchorCtr="0">
          <a:noAutofit/>
        </a:bodyPr>
        <a:lstStyle/>
        <a:p>
          <a:pPr marL="0" lvl="0" indent="0" algn="ctr" defTabSz="1244600">
            <a:lnSpc>
              <a:spcPct val="90000"/>
            </a:lnSpc>
            <a:spcBef>
              <a:spcPct val="0"/>
            </a:spcBef>
            <a:spcAft>
              <a:spcPct val="35000"/>
            </a:spcAft>
            <a:buNone/>
          </a:pPr>
          <a:r>
            <a:rPr lang="en-US" sz="2800" kern="1200"/>
            <a:t>Provide</a:t>
          </a:r>
        </a:p>
      </dsp:txBody>
      <dsp:txXfrm>
        <a:off x="0" y="2956190"/>
        <a:ext cx="2103120" cy="1393787"/>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F13162-C228-A04C-A916-255502ADF14D}" type="datetimeFigureOut">
              <a:rPr lang="en-CA" smtClean="0"/>
              <a:t>2024-01-24</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B521C2-0931-F44F-B773-579E74BA4AB5}" type="slidenum">
              <a:rPr lang="en-CA" smtClean="0"/>
              <a:t>‹#›</a:t>
            </a:fld>
            <a:endParaRPr lang="en-CA"/>
          </a:p>
        </p:txBody>
      </p:sp>
    </p:spTree>
    <p:extLst>
      <p:ext uri="{BB962C8B-B14F-4D97-AF65-F5344CB8AC3E}">
        <p14:creationId xmlns:p14="http://schemas.microsoft.com/office/powerpoint/2010/main" val="36042437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Do introduction of teachers and learners</a:t>
            </a:r>
          </a:p>
          <a:p>
            <a:r>
              <a:rPr lang="en-CA" dirty="0"/>
              <a:t>You might want to do an icebreaker, for example:</a:t>
            </a:r>
          </a:p>
          <a:p>
            <a:pPr marL="171450" indent="-171450">
              <a:buFont typeface="Arial" panose="020B0604020202020204" pitchFamily="34" charset="0"/>
              <a:buChar char="•"/>
            </a:pPr>
            <a:r>
              <a:rPr lang="en-CA" dirty="0"/>
              <a:t>UNIQUE AND SHARED: Create groups of 4-5 people and let them discover what they have in common, along with interesting characteristics that are unique to each person in the group</a:t>
            </a:r>
          </a:p>
          <a:p>
            <a:pPr marL="171450" indent="-171450">
              <a:buFont typeface="Arial" panose="020B0604020202020204" pitchFamily="34" charset="0"/>
              <a:buChar char="•"/>
            </a:pPr>
            <a:endParaRPr lang="en-CA" dirty="0"/>
          </a:p>
          <a:p>
            <a:pPr marL="171450" indent="-171450">
              <a:buFont typeface="Arial" panose="020B0604020202020204" pitchFamily="34" charset="0"/>
              <a:buChar char="•"/>
            </a:pPr>
            <a:r>
              <a:rPr lang="en-CA" dirty="0"/>
              <a:t>One of the main pillars of the Amputee Coalition of Canada (ACC) is its peer visitor program and this is one of the ways the ACC fulfills its Mission “ To empower our Canadian limb loss community through connections, resources, education and peer support”. </a:t>
            </a:r>
          </a:p>
          <a:p>
            <a:pPr marL="171450" indent="-171450">
              <a:buFont typeface="Arial" panose="020B0604020202020204" pitchFamily="34" charset="0"/>
              <a:buChar char="•"/>
            </a:pPr>
            <a:r>
              <a:rPr lang="en-CA" dirty="0"/>
              <a:t>Train the trainer programs teach participants everything they need to become trainers, in this case peer visitor trainers</a:t>
            </a:r>
          </a:p>
          <a:p>
            <a:pPr marL="171450" indent="-171450">
              <a:buFont typeface="Arial" panose="020B0604020202020204" pitchFamily="34" charset="0"/>
              <a:buChar char="•"/>
            </a:pPr>
            <a:r>
              <a:rPr lang="en-CA" dirty="0"/>
              <a:t>Trainers, for the most part, will be persons with amputation who have been previously certified as amputee peer visitors</a:t>
            </a:r>
          </a:p>
          <a:p>
            <a:pPr marL="171450" indent="-171450">
              <a:buFont typeface="Arial" panose="020B0604020202020204" pitchFamily="34" charset="0"/>
              <a:buChar char="•"/>
            </a:pPr>
            <a:r>
              <a:rPr lang="en-CA" dirty="0"/>
              <a:t>There are two peer visitor training manuals, which are very slightly different in that one is focused on teaching in person and the other for teaching remotely</a:t>
            </a:r>
          </a:p>
          <a:p>
            <a:pPr marL="171450" indent="-171450">
              <a:buFont typeface="Arial" panose="020B0604020202020204" pitchFamily="34" charset="0"/>
              <a:buChar char="•"/>
            </a:pPr>
            <a:r>
              <a:rPr lang="en-CA" dirty="0"/>
              <a:t>There are also two different sets of slides to be used in training and these are embedded in the online books and </a:t>
            </a:r>
            <a:r>
              <a:rPr lang="en-CA" dirty="0" err="1"/>
              <a:t>easilty</a:t>
            </a:r>
            <a:r>
              <a:rPr lang="en-CA" dirty="0"/>
              <a:t> downloadable to your computer</a:t>
            </a:r>
          </a:p>
          <a:p>
            <a:endParaRPr lang="en-CA" dirty="0"/>
          </a:p>
        </p:txBody>
      </p:sp>
      <p:sp>
        <p:nvSpPr>
          <p:cNvPr id="4" name="Slide Number Placeholder 3"/>
          <p:cNvSpPr>
            <a:spLocks noGrp="1"/>
          </p:cNvSpPr>
          <p:nvPr>
            <p:ph type="sldNum" sz="quarter" idx="5"/>
          </p:nvPr>
        </p:nvSpPr>
        <p:spPr/>
        <p:txBody>
          <a:bodyPr/>
          <a:lstStyle/>
          <a:p>
            <a:fld id="{5DB521C2-0931-F44F-B773-579E74BA4AB5}" type="slidenum">
              <a:rPr lang="en-CA" smtClean="0"/>
              <a:t>1</a:t>
            </a:fld>
            <a:endParaRPr lang="en-CA"/>
          </a:p>
        </p:txBody>
      </p:sp>
    </p:spTree>
    <p:extLst>
      <p:ext uri="{BB962C8B-B14F-4D97-AF65-F5344CB8AC3E}">
        <p14:creationId xmlns:p14="http://schemas.microsoft.com/office/powerpoint/2010/main" val="7420326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Encourage (require?) learners to keep the cameras on. This creates an environment, which is much more conducive to sharing and feeling safe.</a:t>
            </a:r>
          </a:p>
        </p:txBody>
      </p:sp>
      <p:sp>
        <p:nvSpPr>
          <p:cNvPr id="4" name="Slide Number Placeholder 3"/>
          <p:cNvSpPr>
            <a:spLocks noGrp="1"/>
          </p:cNvSpPr>
          <p:nvPr>
            <p:ph type="sldNum" sz="quarter" idx="5"/>
          </p:nvPr>
        </p:nvSpPr>
        <p:spPr/>
        <p:txBody>
          <a:bodyPr/>
          <a:lstStyle/>
          <a:p>
            <a:fld id="{5DB521C2-0931-F44F-B773-579E74BA4AB5}" type="slidenum">
              <a:rPr lang="en-CA" smtClean="0"/>
              <a:t>10</a:t>
            </a:fld>
            <a:endParaRPr lang="en-CA"/>
          </a:p>
        </p:txBody>
      </p:sp>
    </p:spTree>
    <p:extLst>
      <p:ext uri="{BB962C8B-B14F-4D97-AF65-F5344CB8AC3E}">
        <p14:creationId xmlns:p14="http://schemas.microsoft.com/office/powerpoint/2010/main" val="10306201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5000"/>
              </a:lnSpc>
              <a:spcBef>
                <a:spcPts val="0"/>
              </a:spcBef>
              <a:spcAft>
                <a:spcPts val="0"/>
              </a:spcAft>
              <a:buClr>
                <a:schemeClr val="dk1"/>
              </a:buClr>
              <a:buSzPts val="1100"/>
              <a:buFont typeface="Arial"/>
              <a:buNone/>
            </a:pPr>
            <a:r>
              <a:rPr lang="en-CA" sz="1200" dirty="0">
                <a:solidFill>
                  <a:schemeClr val="dk1"/>
                </a:solidFill>
              </a:rPr>
              <a:t>*The goal is to keep it brief and move on to a longer introductory activity with the group. </a:t>
            </a:r>
            <a:br>
              <a:rPr lang="en-CA" sz="1200" dirty="0">
                <a:solidFill>
                  <a:schemeClr val="dk1"/>
                </a:solidFill>
              </a:rPr>
            </a:br>
            <a:r>
              <a:rPr lang="en-CA" sz="1200" dirty="0">
                <a:solidFill>
                  <a:schemeClr val="dk1"/>
                </a:solidFill>
              </a:rPr>
              <a:t>*As the trainer, make note of the participant’s expectations and remember to address them.  </a:t>
            </a:r>
          </a:p>
          <a:p>
            <a:pPr marL="0" lvl="0" indent="0" algn="l" rtl="0">
              <a:lnSpc>
                <a:spcPct val="115000"/>
              </a:lnSpc>
              <a:spcBef>
                <a:spcPts val="0"/>
              </a:spcBef>
              <a:spcAft>
                <a:spcPts val="0"/>
              </a:spcAft>
              <a:buClr>
                <a:schemeClr val="dk1"/>
              </a:buClr>
              <a:buSzPts val="1100"/>
              <a:buFont typeface="Arial"/>
              <a:buNone/>
            </a:pPr>
            <a:r>
              <a:rPr lang="en-CA" sz="1200" dirty="0">
                <a:solidFill>
                  <a:schemeClr val="dk1"/>
                </a:solidFill>
              </a:rPr>
              <a:t>*At the end of the day, ask the participants if their expectations have been met.</a:t>
            </a:r>
          </a:p>
          <a:p>
            <a:pPr marL="0" lvl="0" indent="0" algn="l" rtl="0">
              <a:lnSpc>
                <a:spcPct val="115000"/>
              </a:lnSpc>
              <a:spcBef>
                <a:spcPts val="0"/>
              </a:spcBef>
              <a:spcAft>
                <a:spcPts val="0"/>
              </a:spcAft>
              <a:buClr>
                <a:schemeClr val="dk1"/>
              </a:buClr>
              <a:buSzPts val="1100"/>
              <a:buFont typeface="Arial"/>
              <a:buNone/>
            </a:pPr>
            <a:endParaRPr lang="en-CA" sz="1200"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CA" sz="1200" dirty="0">
                <a:solidFill>
                  <a:schemeClr val="dk1"/>
                </a:solidFill>
              </a:rPr>
              <a:t>You might want to consider having more than one trainer present. This provides variety for the participants, potentially increased engagement, and less fatigue for a solo trainer.</a:t>
            </a:r>
          </a:p>
          <a:p>
            <a:endParaRPr lang="en-CA" dirty="0"/>
          </a:p>
        </p:txBody>
      </p:sp>
      <p:sp>
        <p:nvSpPr>
          <p:cNvPr id="4" name="Slide Number Placeholder 3"/>
          <p:cNvSpPr>
            <a:spLocks noGrp="1"/>
          </p:cNvSpPr>
          <p:nvPr>
            <p:ph type="sldNum" sz="quarter" idx="5"/>
          </p:nvPr>
        </p:nvSpPr>
        <p:spPr/>
        <p:txBody>
          <a:bodyPr/>
          <a:lstStyle/>
          <a:p>
            <a:fld id="{5DB521C2-0931-F44F-B773-579E74BA4AB5}" type="slidenum">
              <a:rPr lang="en-CA" smtClean="0"/>
              <a:t>11</a:t>
            </a:fld>
            <a:endParaRPr lang="en-CA"/>
          </a:p>
        </p:txBody>
      </p:sp>
    </p:spTree>
    <p:extLst>
      <p:ext uri="{BB962C8B-B14F-4D97-AF65-F5344CB8AC3E}">
        <p14:creationId xmlns:p14="http://schemas.microsoft.com/office/powerpoint/2010/main" val="34269565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5000"/>
              </a:lnSpc>
              <a:spcBef>
                <a:spcPts val="0"/>
              </a:spcBef>
              <a:spcAft>
                <a:spcPts val="0"/>
              </a:spcAft>
              <a:buClr>
                <a:schemeClr val="dk1"/>
              </a:buClr>
              <a:buSzPts val="1100"/>
              <a:buFont typeface="Arial"/>
              <a:buNone/>
            </a:pPr>
            <a:r>
              <a:rPr lang="en-CA" sz="1200" b="1" dirty="0">
                <a:solidFill>
                  <a:schemeClr val="dk1"/>
                </a:solidFill>
              </a:rPr>
              <a:t>Welcome participants as they enter the classroom or join the virtual session</a:t>
            </a:r>
          </a:p>
          <a:p>
            <a:pPr marL="0" lvl="0" indent="0" algn="l" rtl="0">
              <a:lnSpc>
                <a:spcPct val="115000"/>
              </a:lnSpc>
              <a:spcBef>
                <a:spcPts val="0"/>
              </a:spcBef>
              <a:spcAft>
                <a:spcPts val="0"/>
              </a:spcAft>
              <a:buClr>
                <a:schemeClr val="dk1"/>
              </a:buClr>
              <a:buSzPts val="1100"/>
              <a:buFont typeface="Arial"/>
              <a:buNone/>
            </a:pPr>
            <a:r>
              <a:rPr lang="en-CA" sz="1200" dirty="0">
                <a:solidFill>
                  <a:schemeClr val="dk1"/>
                </a:solidFill>
              </a:rPr>
              <a:t>*Greet them warmly and establish a positive rapport</a:t>
            </a:r>
          </a:p>
          <a:p>
            <a:pPr marL="0" lvl="0" indent="0" algn="l" rtl="0">
              <a:lnSpc>
                <a:spcPct val="115000"/>
              </a:lnSpc>
              <a:spcBef>
                <a:spcPts val="0"/>
              </a:spcBef>
              <a:spcAft>
                <a:spcPts val="0"/>
              </a:spcAft>
              <a:buClr>
                <a:schemeClr val="dk1"/>
              </a:buClr>
              <a:buSzPts val="1100"/>
              <a:buFont typeface="Arial"/>
              <a:buNone/>
            </a:pPr>
            <a:r>
              <a:rPr lang="en-CA" sz="1200" dirty="0">
                <a:solidFill>
                  <a:schemeClr val="dk1"/>
                </a:solidFill>
              </a:rPr>
              <a:t>*Take a moment to connect with them individually</a:t>
            </a:r>
          </a:p>
          <a:p>
            <a:pPr marL="0" lvl="0" indent="0" algn="l" rtl="0">
              <a:lnSpc>
                <a:spcPct val="115000"/>
              </a:lnSpc>
              <a:spcBef>
                <a:spcPts val="0"/>
              </a:spcBef>
              <a:spcAft>
                <a:spcPts val="0"/>
              </a:spcAft>
              <a:buClr>
                <a:schemeClr val="dk1"/>
              </a:buClr>
              <a:buSzPts val="1100"/>
              <a:buFont typeface="Arial"/>
              <a:buNone/>
            </a:pPr>
            <a:r>
              <a:rPr lang="en-CA" sz="1200" b="1" dirty="0">
                <a:solidFill>
                  <a:schemeClr val="dk1"/>
                </a:solidFill>
              </a:rPr>
              <a:t>Clearly communicate the learning objectives or goals for the session</a:t>
            </a:r>
          </a:p>
          <a:p>
            <a:pPr marL="0" lvl="0" indent="0" algn="l" rtl="0">
              <a:lnSpc>
                <a:spcPct val="115000"/>
              </a:lnSpc>
              <a:spcBef>
                <a:spcPts val="0"/>
              </a:spcBef>
              <a:spcAft>
                <a:spcPts val="0"/>
              </a:spcAft>
              <a:buClr>
                <a:schemeClr val="dk1"/>
              </a:buClr>
              <a:buSzPts val="1100"/>
              <a:buFont typeface="Arial"/>
              <a:buNone/>
            </a:pPr>
            <a:r>
              <a:rPr lang="en-CA" sz="1200" dirty="0">
                <a:solidFill>
                  <a:schemeClr val="dk1"/>
                </a:solidFill>
              </a:rPr>
              <a:t>*What will participants achieve or understand by the end of the session?</a:t>
            </a:r>
          </a:p>
          <a:p>
            <a:pPr marL="0" lvl="0" indent="0" algn="l" rtl="0">
              <a:lnSpc>
                <a:spcPct val="115000"/>
              </a:lnSpc>
              <a:spcBef>
                <a:spcPts val="0"/>
              </a:spcBef>
              <a:spcAft>
                <a:spcPts val="0"/>
              </a:spcAft>
              <a:buClr>
                <a:schemeClr val="dk1"/>
              </a:buClr>
              <a:buSzPts val="1100"/>
              <a:buFont typeface="Arial"/>
              <a:buNone/>
            </a:pPr>
            <a:r>
              <a:rPr lang="en-CA" sz="1200" dirty="0">
                <a:solidFill>
                  <a:schemeClr val="dk1"/>
                </a:solidFill>
              </a:rPr>
              <a:t>*Provide a clear focus and sense of purpose for future peer visitors, and set expectations</a:t>
            </a:r>
          </a:p>
          <a:p>
            <a:pPr marL="0" lvl="0" indent="0" algn="l" rtl="0">
              <a:lnSpc>
                <a:spcPct val="115000"/>
              </a:lnSpc>
              <a:spcBef>
                <a:spcPts val="0"/>
              </a:spcBef>
              <a:spcAft>
                <a:spcPts val="0"/>
              </a:spcAft>
              <a:buClr>
                <a:schemeClr val="dk1"/>
              </a:buClr>
              <a:buSzPts val="1100"/>
              <a:buFont typeface="Arial"/>
              <a:buNone/>
            </a:pPr>
            <a:r>
              <a:rPr lang="en-CA" sz="1200" b="1" dirty="0">
                <a:solidFill>
                  <a:schemeClr val="dk1"/>
                </a:solidFill>
              </a:rPr>
              <a:t>If the current session builds upon previous lessons…</a:t>
            </a:r>
          </a:p>
          <a:p>
            <a:pPr marL="0" lvl="0" indent="0" algn="l" rtl="0">
              <a:lnSpc>
                <a:spcPct val="115000"/>
              </a:lnSpc>
              <a:spcBef>
                <a:spcPts val="0"/>
              </a:spcBef>
              <a:spcAft>
                <a:spcPts val="0"/>
              </a:spcAft>
              <a:buClr>
                <a:schemeClr val="dk1"/>
              </a:buClr>
              <a:buSzPts val="1100"/>
              <a:buFont typeface="Arial"/>
              <a:buNone/>
            </a:pPr>
            <a:r>
              <a:rPr lang="en-CA" sz="1200" dirty="0">
                <a:solidFill>
                  <a:schemeClr val="dk1"/>
                </a:solidFill>
              </a:rPr>
              <a:t>*Briefly review the key concepts or topics previously covered</a:t>
            </a:r>
          </a:p>
          <a:p>
            <a:pPr marL="0" lvl="0" indent="0" algn="l" rtl="0">
              <a:lnSpc>
                <a:spcPct val="115000"/>
              </a:lnSpc>
              <a:spcBef>
                <a:spcPts val="0"/>
              </a:spcBef>
              <a:spcAft>
                <a:spcPts val="0"/>
              </a:spcAft>
              <a:buClr>
                <a:schemeClr val="dk1"/>
              </a:buClr>
              <a:buSzPts val="1100"/>
              <a:buFont typeface="Arial"/>
              <a:buNone/>
            </a:pPr>
            <a:r>
              <a:rPr lang="en-CA" sz="1200" dirty="0">
                <a:solidFill>
                  <a:schemeClr val="dk1"/>
                </a:solidFill>
              </a:rPr>
              <a:t>*Help participants recall prior knowledge and establish continuity</a:t>
            </a:r>
          </a:p>
          <a:p>
            <a:pPr marL="0" lvl="0" indent="0" algn="l" rtl="0">
              <a:lnSpc>
                <a:spcPct val="115000"/>
              </a:lnSpc>
              <a:spcBef>
                <a:spcPts val="0"/>
              </a:spcBef>
              <a:spcAft>
                <a:spcPts val="0"/>
              </a:spcAft>
              <a:buClr>
                <a:schemeClr val="dk1"/>
              </a:buClr>
              <a:buSzPts val="1100"/>
              <a:buFont typeface="Arial"/>
              <a:buNone/>
            </a:pPr>
            <a:r>
              <a:rPr lang="en-CA" sz="1200" b="1" dirty="0">
                <a:solidFill>
                  <a:schemeClr val="dk1"/>
                </a:solidFill>
              </a:rPr>
              <a:t>Set the stage for the lesson by providing a relevant context or hook</a:t>
            </a:r>
          </a:p>
          <a:p>
            <a:pPr marL="0" lvl="0" indent="0" algn="l" rtl="0">
              <a:lnSpc>
                <a:spcPct val="115000"/>
              </a:lnSpc>
              <a:spcBef>
                <a:spcPts val="0"/>
              </a:spcBef>
              <a:spcAft>
                <a:spcPts val="0"/>
              </a:spcAft>
              <a:buClr>
                <a:schemeClr val="dk1"/>
              </a:buClr>
              <a:buSzPts val="1100"/>
              <a:buFont typeface="Arial"/>
              <a:buNone/>
            </a:pPr>
            <a:r>
              <a:rPr lang="en-CA" sz="1200" dirty="0">
                <a:solidFill>
                  <a:schemeClr val="dk1"/>
                </a:solidFill>
              </a:rPr>
              <a:t>*Capture participants’ attention and generate curiosity</a:t>
            </a:r>
          </a:p>
          <a:p>
            <a:pPr marL="0" lvl="0" indent="0" algn="l" rtl="0">
              <a:lnSpc>
                <a:spcPct val="115000"/>
              </a:lnSpc>
              <a:spcBef>
                <a:spcPts val="0"/>
              </a:spcBef>
              <a:spcAft>
                <a:spcPts val="0"/>
              </a:spcAft>
              <a:buClr>
                <a:schemeClr val="dk1"/>
              </a:buClr>
              <a:buSzPts val="1100"/>
              <a:buFont typeface="Arial"/>
              <a:buNone/>
            </a:pPr>
            <a:r>
              <a:rPr lang="en-CA" sz="1200" dirty="0">
                <a:solidFill>
                  <a:schemeClr val="dk1"/>
                </a:solidFill>
              </a:rPr>
              <a:t>*Describe a real-life scenario, ask a thought-provoking question, recount a captivating story, or state a surprising fact</a:t>
            </a:r>
          </a:p>
          <a:p>
            <a:pPr marL="0" lvl="0" indent="0" algn="l" rtl="0">
              <a:lnSpc>
                <a:spcPct val="115000"/>
              </a:lnSpc>
              <a:spcBef>
                <a:spcPts val="0"/>
              </a:spcBef>
              <a:spcAft>
                <a:spcPts val="0"/>
              </a:spcAft>
              <a:buClr>
                <a:schemeClr val="dk1"/>
              </a:buClr>
              <a:buSzPts val="1100"/>
              <a:buFont typeface="Arial"/>
              <a:buNone/>
            </a:pPr>
            <a:r>
              <a:rPr lang="en-CA" sz="1200" b="1" dirty="0">
                <a:solidFill>
                  <a:schemeClr val="dk1"/>
                </a:solidFill>
              </a:rPr>
              <a:t>Smoothly transition to the main content of the session</a:t>
            </a:r>
          </a:p>
          <a:p>
            <a:pPr marL="0" lvl="0" indent="0" algn="l" rtl="0">
              <a:lnSpc>
                <a:spcPct val="115000"/>
              </a:lnSpc>
              <a:spcBef>
                <a:spcPts val="0"/>
              </a:spcBef>
              <a:spcAft>
                <a:spcPts val="0"/>
              </a:spcAft>
              <a:buClr>
                <a:schemeClr val="dk1"/>
              </a:buClr>
              <a:buSzPts val="1100"/>
              <a:buFont typeface="Arial"/>
              <a:buNone/>
            </a:pPr>
            <a:r>
              <a:rPr lang="en-CA" sz="1200" dirty="0">
                <a:solidFill>
                  <a:schemeClr val="dk1"/>
                </a:solidFill>
              </a:rPr>
              <a:t>*Begin delivering the lesson material, providing explanations, and examples, and guiding students through activities or discussions as planned.</a:t>
            </a:r>
          </a:p>
          <a:p>
            <a:endParaRPr lang="en-CA" dirty="0"/>
          </a:p>
        </p:txBody>
      </p:sp>
      <p:sp>
        <p:nvSpPr>
          <p:cNvPr id="4" name="Slide Number Placeholder 3"/>
          <p:cNvSpPr>
            <a:spLocks noGrp="1"/>
          </p:cNvSpPr>
          <p:nvPr>
            <p:ph type="sldNum" sz="quarter" idx="5"/>
          </p:nvPr>
        </p:nvSpPr>
        <p:spPr/>
        <p:txBody>
          <a:bodyPr/>
          <a:lstStyle/>
          <a:p>
            <a:fld id="{5DB521C2-0931-F44F-B773-579E74BA4AB5}" type="slidenum">
              <a:rPr lang="en-CA" smtClean="0"/>
              <a:t>12</a:t>
            </a:fld>
            <a:endParaRPr lang="en-CA"/>
          </a:p>
        </p:txBody>
      </p:sp>
    </p:spTree>
    <p:extLst>
      <p:ext uri="{BB962C8B-B14F-4D97-AF65-F5344CB8AC3E}">
        <p14:creationId xmlns:p14="http://schemas.microsoft.com/office/powerpoint/2010/main" val="33417191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a:t>You will all be at different levels of comfort with using technology</a:t>
            </a:r>
          </a:p>
          <a:p>
            <a:pPr marL="171450" indent="-171450">
              <a:buFont typeface="Arial" panose="020B0604020202020204" pitchFamily="34" charset="0"/>
              <a:buChar char="•"/>
            </a:pPr>
            <a:r>
              <a:rPr lang="en-CA" dirty="0"/>
              <a:t>The amount of technology that you’ll be using very much depends on the context</a:t>
            </a:r>
          </a:p>
          <a:p>
            <a:pPr marL="628650" lvl="1" indent="-171450">
              <a:buFont typeface="Arial" panose="020B0604020202020204" pitchFamily="34" charset="0"/>
              <a:buChar char="•"/>
            </a:pPr>
            <a:r>
              <a:rPr lang="en-CA" dirty="0"/>
              <a:t>In a very small group, you may be using very little technology to teach</a:t>
            </a:r>
          </a:p>
          <a:p>
            <a:pPr marL="628650" lvl="1" indent="-171450">
              <a:buFont typeface="Arial" panose="020B0604020202020204" pitchFamily="34" charset="0"/>
              <a:buChar char="•"/>
            </a:pPr>
            <a:r>
              <a:rPr lang="en-CA" dirty="0"/>
              <a:t>As a group gets larger, you may want to, for instance, you slides as we are doing today</a:t>
            </a:r>
          </a:p>
          <a:p>
            <a:pPr marL="628650" lvl="1" indent="-171450">
              <a:buFont typeface="Arial" panose="020B0604020202020204" pitchFamily="34" charset="0"/>
              <a:buChar char="•"/>
            </a:pPr>
            <a:r>
              <a:rPr lang="en-CA" dirty="0"/>
              <a:t>Naturally, if you’re teaching remotely, there’s a fair bit of technology involved</a:t>
            </a:r>
          </a:p>
          <a:p>
            <a:pPr marL="628650" lvl="1" indent="-171450">
              <a:buFont typeface="Arial" panose="020B0604020202020204" pitchFamily="34" charset="0"/>
              <a:buChar char="•"/>
            </a:pPr>
            <a:endParaRPr lang="en-CA" dirty="0"/>
          </a:p>
          <a:p>
            <a:pPr marL="171450" lvl="0" indent="-171450">
              <a:buFont typeface="Arial" panose="020B0604020202020204" pitchFamily="34" charset="0"/>
              <a:buChar char="•"/>
            </a:pPr>
            <a:r>
              <a:rPr lang="en-CA" dirty="0"/>
              <a:t>You need to think about the technology you’re going to use in advance and make sure you’re comfortable with it while at the same time having a back up plan in case it fails</a:t>
            </a:r>
          </a:p>
        </p:txBody>
      </p:sp>
      <p:sp>
        <p:nvSpPr>
          <p:cNvPr id="4" name="Slide Number Placeholder 3"/>
          <p:cNvSpPr>
            <a:spLocks noGrp="1"/>
          </p:cNvSpPr>
          <p:nvPr>
            <p:ph type="sldNum" sz="quarter" idx="5"/>
          </p:nvPr>
        </p:nvSpPr>
        <p:spPr/>
        <p:txBody>
          <a:bodyPr/>
          <a:lstStyle/>
          <a:p>
            <a:fld id="{5DB521C2-0931-F44F-B773-579E74BA4AB5}" type="slidenum">
              <a:rPr lang="en-CA" smtClean="0"/>
              <a:t>13</a:t>
            </a:fld>
            <a:endParaRPr lang="en-CA"/>
          </a:p>
        </p:txBody>
      </p:sp>
    </p:spTree>
    <p:extLst>
      <p:ext uri="{BB962C8B-B14F-4D97-AF65-F5344CB8AC3E}">
        <p14:creationId xmlns:p14="http://schemas.microsoft.com/office/powerpoint/2010/main" val="24917702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solidFill>
                  <a:schemeClr val="dk1"/>
                </a:solidFill>
              </a:rPr>
              <a:t>As trainers, you will be expected to effectively navigate and utilize technology in the modern educational landscape.</a:t>
            </a:r>
          </a:p>
          <a:p>
            <a:endParaRPr lang="en-CA" dirty="0"/>
          </a:p>
          <a:p>
            <a:r>
              <a:rPr lang="en-CA" dirty="0"/>
              <a:t>It is challenging today to go through the use of June zooms, or other programs such as teams; we recommend that if you’re going to teach your peer visitors remotely and you’re worried about technology that you contact us and we can set up a meeting to assist you in running a remote session.</a:t>
            </a:r>
          </a:p>
          <a:p>
            <a:r>
              <a:rPr lang="en-CA" dirty="0"/>
              <a:t>	ACC is planning to develop a short, two-hour, training for people who take the train the trainers course, but would still like to become more comfortable with teaching online.</a:t>
            </a:r>
          </a:p>
          <a:p>
            <a:endParaRPr lang="en-CA" dirty="0"/>
          </a:p>
          <a:p>
            <a:r>
              <a:rPr lang="en-CA" dirty="0"/>
              <a:t>No, but if you’re teaching your visitors remotely, we are suggesting that you also use Kahoot, which is already been pre-set up for you with questions; this information appears in the peer visitor training guide; slides that are included in the remote training manual include links, and pass code for Kahoot</a:t>
            </a:r>
          </a:p>
          <a:p>
            <a:endParaRPr lang="en-CA" dirty="0"/>
          </a:p>
        </p:txBody>
      </p:sp>
      <p:sp>
        <p:nvSpPr>
          <p:cNvPr id="4" name="Slide Number Placeholder 3"/>
          <p:cNvSpPr>
            <a:spLocks noGrp="1"/>
          </p:cNvSpPr>
          <p:nvPr>
            <p:ph type="sldNum" sz="quarter" idx="5"/>
          </p:nvPr>
        </p:nvSpPr>
        <p:spPr/>
        <p:txBody>
          <a:bodyPr/>
          <a:lstStyle/>
          <a:p>
            <a:fld id="{5DB521C2-0931-F44F-B773-579E74BA4AB5}" type="slidenum">
              <a:rPr lang="en-CA" smtClean="0"/>
              <a:t>14</a:t>
            </a:fld>
            <a:endParaRPr lang="en-CA"/>
          </a:p>
        </p:txBody>
      </p:sp>
    </p:spTree>
    <p:extLst>
      <p:ext uri="{BB962C8B-B14F-4D97-AF65-F5344CB8AC3E}">
        <p14:creationId xmlns:p14="http://schemas.microsoft.com/office/powerpoint/2010/main" val="24140717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5000"/>
              </a:lnSpc>
              <a:spcBef>
                <a:spcPts val="0"/>
              </a:spcBef>
              <a:spcAft>
                <a:spcPts val="0"/>
              </a:spcAft>
              <a:buClr>
                <a:schemeClr val="dk1"/>
              </a:buClr>
              <a:buSzPts val="1100"/>
              <a:buFont typeface="Arial"/>
              <a:buNone/>
            </a:pPr>
            <a:r>
              <a:rPr lang="en-CA" sz="1200" dirty="0">
                <a:solidFill>
                  <a:schemeClr val="dk1"/>
                </a:solidFill>
              </a:rPr>
              <a:t>Trainers should vary their instructional strategies to cater to diverse learning styles and engage all participants.</a:t>
            </a:r>
          </a:p>
          <a:p>
            <a:pPr marL="0" lvl="0" indent="0" algn="l" rtl="0">
              <a:lnSpc>
                <a:spcPct val="115000"/>
              </a:lnSpc>
              <a:spcBef>
                <a:spcPts val="0"/>
              </a:spcBef>
              <a:spcAft>
                <a:spcPts val="0"/>
              </a:spcAft>
              <a:buClr>
                <a:schemeClr val="dk1"/>
              </a:buClr>
              <a:buSzPts val="1100"/>
              <a:buFont typeface="Arial"/>
              <a:buNone/>
            </a:pPr>
            <a:r>
              <a:rPr lang="en-CA" sz="1200" dirty="0">
                <a:solidFill>
                  <a:schemeClr val="dk1"/>
                </a:solidFill>
              </a:rPr>
              <a:t>*This concept will be covered in an upcoming section called Teaching Adult Learners.</a:t>
            </a:r>
          </a:p>
          <a:p>
            <a:endParaRPr lang="en-CA" dirty="0"/>
          </a:p>
        </p:txBody>
      </p:sp>
      <p:sp>
        <p:nvSpPr>
          <p:cNvPr id="4" name="Slide Number Placeholder 3"/>
          <p:cNvSpPr>
            <a:spLocks noGrp="1"/>
          </p:cNvSpPr>
          <p:nvPr>
            <p:ph type="sldNum" sz="quarter" idx="5"/>
          </p:nvPr>
        </p:nvSpPr>
        <p:spPr/>
        <p:txBody>
          <a:bodyPr/>
          <a:lstStyle/>
          <a:p>
            <a:fld id="{5DB521C2-0931-F44F-B773-579E74BA4AB5}" type="slidenum">
              <a:rPr lang="en-CA" smtClean="0"/>
              <a:t>15</a:t>
            </a:fld>
            <a:endParaRPr lang="en-CA"/>
          </a:p>
        </p:txBody>
      </p:sp>
    </p:spTree>
    <p:extLst>
      <p:ext uri="{BB962C8B-B14F-4D97-AF65-F5344CB8AC3E}">
        <p14:creationId xmlns:p14="http://schemas.microsoft.com/office/powerpoint/2010/main" val="1532735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DB521C2-0931-F44F-B773-579E74BA4AB5}" type="slidenum">
              <a:rPr lang="en-CA" smtClean="0"/>
              <a:t>16</a:t>
            </a:fld>
            <a:endParaRPr lang="en-CA"/>
          </a:p>
        </p:txBody>
      </p:sp>
    </p:spTree>
    <p:extLst>
      <p:ext uri="{BB962C8B-B14F-4D97-AF65-F5344CB8AC3E}">
        <p14:creationId xmlns:p14="http://schemas.microsoft.com/office/powerpoint/2010/main" val="18055707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5DB521C2-0931-F44F-B773-579E74BA4AB5}" type="slidenum">
              <a:rPr lang="en-CA" smtClean="0"/>
              <a:t>17</a:t>
            </a:fld>
            <a:endParaRPr lang="en-CA"/>
          </a:p>
        </p:txBody>
      </p:sp>
    </p:spTree>
    <p:extLst>
      <p:ext uri="{BB962C8B-B14F-4D97-AF65-F5344CB8AC3E}">
        <p14:creationId xmlns:p14="http://schemas.microsoft.com/office/powerpoint/2010/main" val="29079667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DB521C2-0931-F44F-B773-579E74BA4AB5}" type="slidenum">
              <a:rPr lang="en-CA" smtClean="0"/>
              <a:t>18</a:t>
            </a:fld>
            <a:endParaRPr lang="en-CA"/>
          </a:p>
        </p:txBody>
      </p:sp>
    </p:spTree>
    <p:extLst>
      <p:ext uri="{BB962C8B-B14F-4D97-AF65-F5344CB8AC3E}">
        <p14:creationId xmlns:p14="http://schemas.microsoft.com/office/powerpoint/2010/main" val="15639879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298450" algn="l" rtl="0">
              <a:lnSpc>
                <a:spcPct val="115000"/>
              </a:lnSpc>
              <a:spcBef>
                <a:spcPts val="0"/>
              </a:spcBef>
              <a:spcAft>
                <a:spcPts val="0"/>
              </a:spcAft>
              <a:buClr>
                <a:schemeClr val="dk1"/>
              </a:buClr>
              <a:buSzPts val="1100"/>
              <a:buChar char="●"/>
            </a:pPr>
            <a:r>
              <a:rPr lang="en-CA" sz="1200" dirty="0">
                <a:solidFill>
                  <a:schemeClr val="dk1"/>
                </a:solidFill>
              </a:rPr>
              <a:t>Group dynamics refers to the patterns of interactions, relationships, and behaviors that occur within a group of individuals. </a:t>
            </a:r>
          </a:p>
          <a:p>
            <a:pPr marL="457200" lvl="0" indent="-298450" algn="l" rtl="0">
              <a:lnSpc>
                <a:spcPct val="115000"/>
              </a:lnSpc>
              <a:spcBef>
                <a:spcPts val="0"/>
              </a:spcBef>
              <a:spcAft>
                <a:spcPts val="0"/>
              </a:spcAft>
              <a:buClr>
                <a:schemeClr val="dk1"/>
              </a:buClr>
              <a:buSzPts val="1100"/>
              <a:buChar char="●"/>
            </a:pPr>
            <a:r>
              <a:rPr lang="en-CA" sz="1200" dirty="0">
                <a:solidFill>
                  <a:schemeClr val="dk1"/>
                </a:solidFill>
              </a:rPr>
              <a:t>It involves the study of how people in a group influence and are influenced by each other, and how their collective interactions shape the overall functioning and development of the group. </a:t>
            </a:r>
          </a:p>
          <a:p>
            <a:pPr marL="457200" lvl="0" indent="-298450" algn="l" rtl="0">
              <a:lnSpc>
                <a:spcPct val="115000"/>
              </a:lnSpc>
              <a:spcBef>
                <a:spcPts val="0"/>
              </a:spcBef>
              <a:spcAft>
                <a:spcPts val="0"/>
              </a:spcAft>
              <a:buClr>
                <a:schemeClr val="dk1"/>
              </a:buClr>
              <a:buSzPts val="1100"/>
              <a:buChar char="●"/>
            </a:pPr>
            <a:r>
              <a:rPr lang="en-CA" sz="1200" dirty="0">
                <a:solidFill>
                  <a:schemeClr val="dk1"/>
                </a:solidFill>
              </a:rPr>
              <a:t>Group dynamics can be observed in various contexts, such as classrooms, work teams, social clubs, and community organizations.</a:t>
            </a:r>
          </a:p>
          <a:p>
            <a:endParaRPr lang="en-CA" dirty="0"/>
          </a:p>
        </p:txBody>
      </p:sp>
      <p:sp>
        <p:nvSpPr>
          <p:cNvPr id="4" name="Slide Number Placeholder 3"/>
          <p:cNvSpPr>
            <a:spLocks noGrp="1"/>
          </p:cNvSpPr>
          <p:nvPr>
            <p:ph type="sldNum" sz="quarter" idx="5"/>
          </p:nvPr>
        </p:nvSpPr>
        <p:spPr/>
        <p:txBody>
          <a:bodyPr/>
          <a:lstStyle/>
          <a:p>
            <a:fld id="{5DB521C2-0931-F44F-B773-579E74BA4AB5}" type="slidenum">
              <a:rPr lang="en-CA" smtClean="0"/>
              <a:t>19</a:t>
            </a:fld>
            <a:endParaRPr lang="en-CA"/>
          </a:p>
        </p:txBody>
      </p:sp>
    </p:spTree>
    <p:extLst>
      <p:ext uri="{BB962C8B-B14F-4D97-AF65-F5344CB8AC3E}">
        <p14:creationId xmlns:p14="http://schemas.microsoft.com/office/powerpoint/2010/main" val="25778917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5DB521C2-0931-F44F-B773-579E74BA4AB5}" type="slidenum">
              <a:rPr lang="en-CA" smtClean="0"/>
              <a:t>2</a:t>
            </a:fld>
            <a:endParaRPr lang="en-CA"/>
          </a:p>
        </p:txBody>
      </p:sp>
    </p:spTree>
    <p:extLst>
      <p:ext uri="{BB962C8B-B14F-4D97-AF65-F5344CB8AC3E}">
        <p14:creationId xmlns:p14="http://schemas.microsoft.com/office/powerpoint/2010/main" val="28236462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5000"/>
              </a:lnSpc>
              <a:spcBef>
                <a:spcPts val="0"/>
              </a:spcBef>
              <a:spcAft>
                <a:spcPts val="0"/>
              </a:spcAft>
              <a:buClr>
                <a:schemeClr val="dk1"/>
              </a:buClr>
              <a:buSzPts val="1100"/>
              <a:buFont typeface="Arial"/>
              <a:buNone/>
            </a:pPr>
            <a:r>
              <a:rPr lang="en-CA" sz="1200" dirty="0">
                <a:solidFill>
                  <a:schemeClr val="dk1"/>
                </a:solidFill>
              </a:rPr>
              <a:t>Group dynamics change over the length of time the group is together.  </a:t>
            </a:r>
          </a:p>
          <a:p>
            <a:pPr marL="0" lvl="0" indent="0" algn="l" rtl="0">
              <a:lnSpc>
                <a:spcPct val="115000"/>
              </a:lnSpc>
              <a:spcBef>
                <a:spcPts val="0"/>
              </a:spcBef>
              <a:spcAft>
                <a:spcPts val="0"/>
              </a:spcAft>
              <a:buClr>
                <a:schemeClr val="dk1"/>
              </a:buClr>
              <a:buSzPts val="1100"/>
              <a:buFont typeface="Arial"/>
              <a:buNone/>
            </a:pPr>
            <a:r>
              <a:rPr lang="en-CA" sz="1200" dirty="0">
                <a:solidFill>
                  <a:schemeClr val="dk1"/>
                </a:solidFill>
              </a:rPr>
              <a:t>Establishing connection and common experience helps the group move from initial discomfort at the beginning to shared experience at the end. </a:t>
            </a:r>
          </a:p>
          <a:p>
            <a:pPr marL="0" lvl="0" indent="0" algn="l" rtl="0">
              <a:lnSpc>
                <a:spcPct val="115000"/>
              </a:lnSpc>
              <a:spcBef>
                <a:spcPts val="0"/>
              </a:spcBef>
              <a:spcAft>
                <a:spcPts val="0"/>
              </a:spcAft>
              <a:buClr>
                <a:schemeClr val="dk1"/>
              </a:buClr>
              <a:buSzPts val="1100"/>
              <a:buFont typeface="Arial"/>
              <a:buNone/>
            </a:pPr>
            <a:r>
              <a:rPr lang="en-CA" sz="1200" dirty="0">
                <a:solidFill>
                  <a:schemeClr val="dk1"/>
                </a:solidFill>
              </a:rPr>
              <a:t>The first step is providing the opportunity to connect with one another.  </a:t>
            </a:r>
          </a:p>
          <a:p>
            <a:pPr marL="0" lvl="0" indent="0" algn="l" rtl="0">
              <a:lnSpc>
                <a:spcPct val="115000"/>
              </a:lnSpc>
              <a:spcBef>
                <a:spcPts val="0"/>
              </a:spcBef>
              <a:spcAft>
                <a:spcPts val="0"/>
              </a:spcAft>
              <a:buClr>
                <a:schemeClr val="dk1"/>
              </a:buClr>
              <a:buSzPts val="1100"/>
              <a:buFont typeface="Arial"/>
              <a:buNone/>
            </a:pPr>
            <a:r>
              <a:rPr lang="en-CA" sz="1200" dirty="0">
                <a:solidFill>
                  <a:schemeClr val="dk1"/>
                </a:solidFill>
              </a:rPr>
              <a:t>Suggestions for initial introductions were included earlier in this document. </a:t>
            </a:r>
          </a:p>
          <a:p>
            <a:pPr marL="0" lvl="0" indent="0" algn="l" rtl="0">
              <a:lnSpc>
                <a:spcPct val="115000"/>
              </a:lnSpc>
              <a:spcBef>
                <a:spcPts val="0"/>
              </a:spcBef>
              <a:spcAft>
                <a:spcPts val="0"/>
              </a:spcAft>
              <a:buClr>
                <a:schemeClr val="dk1"/>
              </a:buClr>
              <a:buSzPts val="1100"/>
              <a:buFont typeface="Arial"/>
              <a:buNone/>
            </a:pPr>
            <a:r>
              <a:rPr lang="en-CA" sz="1200" dirty="0">
                <a:solidFill>
                  <a:schemeClr val="dk1"/>
                </a:solidFill>
              </a:rPr>
              <a:t>If you have a large group, 4 or more, structure learning activities in pairs or small groups to complete the initial part of the activity in break-out rooms and then regroup to complete the activities.  </a:t>
            </a:r>
          </a:p>
          <a:p>
            <a:pPr marL="0" lvl="0" indent="0" algn="l" rtl="0">
              <a:lnSpc>
                <a:spcPct val="115000"/>
              </a:lnSpc>
              <a:spcBef>
                <a:spcPts val="0"/>
              </a:spcBef>
              <a:spcAft>
                <a:spcPts val="0"/>
              </a:spcAft>
              <a:buClr>
                <a:schemeClr val="dk1"/>
              </a:buClr>
              <a:buSzPts val="1100"/>
              <a:buFont typeface="Arial"/>
              <a:buNone/>
            </a:pPr>
            <a:r>
              <a:rPr lang="en-CA" sz="1200" dirty="0">
                <a:solidFill>
                  <a:schemeClr val="dk1"/>
                </a:solidFill>
              </a:rPr>
              <a:t>This will provide an opportunity for individuals to work together, and members of the group have the opportunity to get to know one another.</a:t>
            </a:r>
          </a:p>
          <a:p>
            <a:endParaRPr lang="en-CA" dirty="0"/>
          </a:p>
        </p:txBody>
      </p:sp>
      <p:sp>
        <p:nvSpPr>
          <p:cNvPr id="4" name="Slide Number Placeholder 3"/>
          <p:cNvSpPr>
            <a:spLocks noGrp="1"/>
          </p:cNvSpPr>
          <p:nvPr>
            <p:ph type="sldNum" sz="quarter" idx="5"/>
          </p:nvPr>
        </p:nvSpPr>
        <p:spPr/>
        <p:txBody>
          <a:bodyPr/>
          <a:lstStyle/>
          <a:p>
            <a:fld id="{5DB521C2-0931-F44F-B773-579E74BA4AB5}" type="slidenum">
              <a:rPr lang="en-CA" smtClean="0"/>
              <a:t>20</a:t>
            </a:fld>
            <a:endParaRPr lang="en-CA"/>
          </a:p>
        </p:txBody>
      </p:sp>
    </p:spTree>
    <p:extLst>
      <p:ext uri="{BB962C8B-B14F-4D97-AF65-F5344CB8AC3E}">
        <p14:creationId xmlns:p14="http://schemas.microsoft.com/office/powerpoint/2010/main" val="8119706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298450" algn="l" rtl="0">
              <a:lnSpc>
                <a:spcPct val="115000"/>
              </a:lnSpc>
              <a:spcBef>
                <a:spcPts val="0"/>
              </a:spcBef>
              <a:spcAft>
                <a:spcPts val="0"/>
              </a:spcAft>
              <a:buClr>
                <a:schemeClr val="dk1"/>
              </a:buClr>
              <a:buSzPts val="1100"/>
              <a:buChar char="●"/>
            </a:pPr>
            <a:r>
              <a:rPr lang="en-CA" sz="1200" dirty="0">
                <a:solidFill>
                  <a:schemeClr val="dk1"/>
                </a:solidFill>
              </a:rPr>
              <a:t>Take a few moments and watch this short animation describing the concept of group dynamics (4 min).</a:t>
            </a:r>
          </a:p>
          <a:p>
            <a:pPr marL="457200" lvl="0" indent="-298450" algn="l" rtl="0">
              <a:lnSpc>
                <a:spcPct val="115000"/>
              </a:lnSpc>
              <a:spcBef>
                <a:spcPts val="0"/>
              </a:spcBef>
              <a:spcAft>
                <a:spcPts val="0"/>
              </a:spcAft>
              <a:buClr>
                <a:schemeClr val="dk1"/>
              </a:buClr>
              <a:buSzPts val="1100"/>
              <a:buChar char="●"/>
            </a:pPr>
            <a:r>
              <a:rPr lang="en-CA" sz="1200" dirty="0">
                <a:solidFill>
                  <a:schemeClr val="dk1"/>
                </a:solidFill>
              </a:rPr>
              <a:t>Before displaying the next slide, ask participants to brainstorm the signs and challenges of poor group dynamics.</a:t>
            </a:r>
          </a:p>
          <a:p>
            <a:endParaRPr lang="en-CA" dirty="0"/>
          </a:p>
        </p:txBody>
      </p:sp>
      <p:sp>
        <p:nvSpPr>
          <p:cNvPr id="4" name="Slide Number Placeholder 3"/>
          <p:cNvSpPr>
            <a:spLocks noGrp="1"/>
          </p:cNvSpPr>
          <p:nvPr>
            <p:ph type="sldNum" sz="quarter" idx="5"/>
          </p:nvPr>
        </p:nvSpPr>
        <p:spPr/>
        <p:txBody>
          <a:bodyPr/>
          <a:lstStyle/>
          <a:p>
            <a:fld id="{5DB521C2-0931-F44F-B773-579E74BA4AB5}" type="slidenum">
              <a:rPr lang="en-CA" smtClean="0"/>
              <a:t>21</a:t>
            </a:fld>
            <a:endParaRPr lang="en-CA"/>
          </a:p>
        </p:txBody>
      </p:sp>
    </p:spTree>
    <p:extLst>
      <p:ext uri="{BB962C8B-B14F-4D97-AF65-F5344CB8AC3E}">
        <p14:creationId xmlns:p14="http://schemas.microsoft.com/office/powerpoint/2010/main" val="26081595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5000"/>
              </a:lnSpc>
              <a:spcBef>
                <a:spcPts val="0"/>
              </a:spcBef>
              <a:spcAft>
                <a:spcPts val="0"/>
              </a:spcAft>
              <a:buSzPts val="1100"/>
              <a:buNone/>
            </a:pPr>
            <a:r>
              <a:rPr lang="en-CA" sz="1200" dirty="0">
                <a:solidFill>
                  <a:schemeClr val="dk1"/>
                </a:solidFill>
              </a:rPr>
              <a:t>Group dynamics change over the length of time the group is together.  </a:t>
            </a:r>
          </a:p>
          <a:p>
            <a:pPr marL="0" lvl="0" indent="0" algn="l" rtl="0">
              <a:lnSpc>
                <a:spcPct val="115000"/>
              </a:lnSpc>
              <a:spcBef>
                <a:spcPts val="0"/>
              </a:spcBef>
              <a:spcAft>
                <a:spcPts val="0"/>
              </a:spcAft>
              <a:buSzPts val="1100"/>
              <a:buNone/>
            </a:pPr>
            <a:r>
              <a:rPr lang="en-CA" sz="1200" dirty="0">
                <a:solidFill>
                  <a:schemeClr val="dk1"/>
                </a:solidFill>
              </a:rPr>
              <a:t>Establishing connection and common experience helps the group move from initial discomfort at the beginning to shared experience at the end. </a:t>
            </a:r>
          </a:p>
          <a:p>
            <a:pPr marL="0" lvl="0" indent="0" algn="l" rtl="0">
              <a:lnSpc>
                <a:spcPct val="115000"/>
              </a:lnSpc>
              <a:spcBef>
                <a:spcPts val="0"/>
              </a:spcBef>
              <a:spcAft>
                <a:spcPts val="0"/>
              </a:spcAft>
              <a:buSzPts val="1100"/>
              <a:buNone/>
            </a:pPr>
            <a:r>
              <a:rPr lang="en-CA" sz="1200" dirty="0">
                <a:solidFill>
                  <a:schemeClr val="dk1"/>
                </a:solidFill>
              </a:rPr>
              <a:t>The first step is providing the opportunity to connect with one another.  </a:t>
            </a:r>
          </a:p>
          <a:p>
            <a:pPr marL="0" lvl="0" indent="0" algn="l" rtl="0">
              <a:lnSpc>
                <a:spcPct val="115000"/>
              </a:lnSpc>
              <a:spcBef>
                <a:spcPts val="0"/>
              </a:spcBef>
              <a:spcAft>
                <a:spcPts val="0"/>
              </a:spcAft>
              <a:buSzPts val="1100"/>
              <a:buNone/>
            </a:pPr>
            <a:r>
              <a:rPr lang="en-CA" sz="1200" dirty="0">
                <a:solidFill>
                  <a:schemeClr val="dk1"/>
                </a:solidFill>
              </a:rPr>
              <a:t>Suggestions for initial introductions were included earlier in this document. </a:t>
            </a:r>
          </a:p>
          <a:p>
            <a:pPr marL="0" lvl="0" indent="0" algn="l" rtl="0">
              <a:lnSpc>
                <a:spcPct val="115000"/>
              </a:lnSpc>
              <a:spcBef>
                <a:spcPts val="0"/>
              </a:spcBef>
              <a:spcAft>
                <a:spcPts val="0"/>
              </a:spcAft>
              <a:buSzPts val="1100"/>
              <a:buNone/>
            </a:pPr>
            <a:r>
              <a:rPr lang="en-CA" sz="1200" dirty="0">
                <a:solidFill>
                  <a:schemeClr val="dk1"/>
                </a:solidFill>
              </a:rPr>
              <a:t>If you have a large group, 4 or more, structure learning activities in pairs or small groups to complete the initial part of the activity in break-out rooms and then regroup to complete the activities.  </a:t>
            </a:r>
          </a:p>
          <a:p>
            <a:pPr marL="0" lvl="0" indent="0" algn="l" rtl="0">
              <a:lnSpc>
                <a:spcPct val="115000"/>
              </a:lnSpc>
              <a:spcBef>
                <a:spcPts val="0"/>
              </a:spcBef>
              <a:spcAft>
                <a:spcPts val="0"/>
              </a:spcAft>
              <a:buSzPts val="1100"/>
              <a:buNone/>
            </a:pPr>
            <a:r>
              <a:rPr lang="en-CA" sz="1200" dirty="0">
                <a:solidFill>
                  <a:schemeClr val="dk1"/>
                </a:solidFill>
              </a:rPr>
              <a:t>This will provide an opportunity for individuals to work together and members of the group have the opportunity to get to know one another</a:t>
            </a:r>
            <a:endParaRPr lang="en-CA" dirty="0"/>
          </a:p>
        </p:txBody>
      </p:sp>
      <p:sp>
        <p:nvSpPr>
          <p:cNvPr id="4" name="Slide Number Placeholder 3"/>
          <p:cNvSpPr>
            <a:spLocks noGrp="1"/>
          </p:cNvSpPr>
          <p:nvPr>
            <p:ph type="sldNum" sz="quarter" idx="5"/>
          </p:nvPr>
        </p:nvSpPr>
        <p:spPr/>
        <p:txBody>
          <a:bodyPr/>
          <a:lstStyle/>
          <a:p>
            <a:fld id="{5DB521C2-0931-F44F-B773-579E74BA4AB5}" type="slidenum">
              <a:rPr lang="en-CA" smtClean="0"/>
              <a:t>22</a:t>
            </a:fld>
            <a:endParaRPr lang="en-CA"/>
          </a:p>
        </p:txBody>
      </p:sp>
    </p:spTree>
    <p:extLst>
      <p:ext uri="{BB962C8B-B14F-4D97-AF65-F5344CB8AC3E}">
        <p14:creationId xmlns:p14="http://schemas.microsoft.com/office/powerpoint/2010/main" val="39003972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5DB521C2-0931-F44F-B773-579E74BA4AB5}" type="slidenum">
              <a:rPr lang="en-CA" smtClean="0"/>
              <a:t>23</a:t>
            </a:fld>
            <a:endParaRPr lang="en-CA"/>
          </a:p>
        </p:txBody>
      </p:sp>
    </p:spTree>
    <p:extLst>
      <p:ext uri="{BB962C8B-B14F-4D97-AF65-F5344CB8AC3E}">
        <p14:creationId xmlns:p14="http://schemas.microsoft.com/office/powerpoint/2010/main" val="6075136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solidFill>
                  <a:schemeClr val="dk1"/>
                </a:solidFill>
              </a:rPr>
              <a:t>Effective communication enables trainers to deliver  information and knowledge to the learners. It involves explaining concepts, presenting ideas, and providing instructions in a clear and understandable manner. Without effective communication, learners may struggle to grasp the content being taught. Everyone has unique learning needs, and effective communication allows trainers to understand their students’ individual strengths, weaknesses, and learning styles. By actively listening to peer visitors and engaging in meaningful conversations, trainers can tailor their instructional methods, adapt their teaching strategies, and provide the necessary support to help students succeed.</a:t>
            </a:r>
          </a:p>
          <a:p>
            <a:endParaRPr lang="en-CA" dirty="0"/>
          </a:p>
        </p:txBody>
      </p:sp>
      <p:sp>
        <p:nvSpPr>
          <p:cNvPr id="4" name="Slide Number Placeholder 3"/>
          <p:cNvSpPr>
            <a:spLocks noGrp="1"/>
          </p:cNvSpPr>
          <p:nvPr>
            <p:ph type="sldNum" sz="quarter" idx="5"/>
          </p:nvPr>
        </p:nvSpPr>
        <p:spPr/>
        <p:txBody>
          <a:bodyPr/>
          <a:lstStyle/>
          <a:p>
            <a:fld id="{5DB521C2-0931-F44F-B773-579E74BA4AB5}" type="slidenum">
              <a:rPr lang="en-CA" smtClean="0"/>
              <a:t>24</a:t>
            </a:fld>
            <a:endParaRPr lang="en-CA"/>
          </a:p>
        </p:txBody>
      </p:sp>
    </p:spTree>
    <p:extLst>
      <p:ext uri="{BB962C8B-B14F-4D97-AF65-F5344CB8AC3E}">
        <p14:creationId xmlns:p14="http://schemas.microsoft.com/office/powerpoint/2010/main" val="41753493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solidFill>
                  <a:schemeClr val="dk1"/>
                </a:solidFill>
              </a:rPr>
              <a:t>Effective communication enables trainers to deliver  information and knowledge to the learners. It involves explaining concepts, presenting ideas, and providing instructions in a clear and understandable manner. Without effective communication, learners may struggle to grasp the content being taught. Everyone has unique learning needs, and effective communication allows trainers to understand their students’ individual strengths, weaknesses, and learning styles. By actively listening to peer visitors and engaging in meaningful conversations, trainers can tailor their instructional methods, adapt their teaching strategies, and provide the necessary support to help students succeed.</a:t>
            </a:r>
          </a:p>
          <a:p>
            <a:endParaRPr lang="en-CA" dirty="0"/>
          </a:p>
        </p:txBody>
      </p:sp>
      <p:sp>
        <p:nvSpPr>
          <p:cNvPr id="4" name="Slide Number Placeholder 3"/>
          <p:cNvSpPr>
            <a:spLocks noGrp="1"/>
          </p:cNvSpPr>
          <p:nvPr>
            <p:ph type="sldNum" sz="quarter" idx="5"/>
          </p:nvPr>
        </p:nvSpPr>
        <p:spPr/>
        <p:txBody>
          <a:bodyPr/>
          <a:lstStyle/>
          <a:p>
            <a:fld id="{5DB521C2-0931-F44F-B773-579E74BA4AB5}" type="slidenum">
              <a:rPr lang="en-CA" smtClean="0"/>
              <a:t>25</a:t>
            </a:fld>
            <a:endParaRPr lang="en-CA"/>
          </a:p>
        </p:txBody>
      </p:sp>
    </p:spTree>
    <p:extLst>
      <p:ext uri="{BB962C8B-B14F-4D97-AF65-F5344CB8AC3E}">
        <p14:creationId xmlns:p14="http://schemas.microsoft.com/office/powerpoint/2010/main" val="35415590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Take a few moments to show the video highlighting the importance of effective communication – six minutes</a:t>
            </a:r>
          </a:p>
        </p:txBody>
      </p:sp>
      <p:sp>
        <p:nvSpPr>
          <p:cNvPr id="4" name="Slide Number Placeholder 3"/>
          <p:cNvSpPr>
            <a:spLocks noGrp="1"/>
          </p:cNvSpPr>
          <p:nvPr>
            <p:ph type="sldNum" sz="quarter" idx="5"/>
          </p:nvPr>
        </p:nvSpPr>
        <p:spPr/>
        <p:txBody>
          <a:bodyPr/>
          <a:lstStyle/>
          <a:p>
            <a:fld id="{5DB521C2-0931-F44F-B773-579E74BA4AB5}" type="slidenum">
              <a:rPr lang="en-CA" smtClean="0"/>
              <a:t>26</a:t>
            </a:fld>
            <a:endParaRPr lang="en-CA"/>
          </a:p>
        </p:txBody>
      </p:sp>
    </p:spTree>
    <p:extLst>
      <p:ext uri="{BB962C8B-B14F-4D97-AF65-F5344CB8AC3E}">
        <p14:creationId xmlns:p14="http://schemas.microsoft.com/office/powerpoint/2010/main" val="34892027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lgn="l" rtl="0">
              <a:lnSpc>
                <a:spcPct val="115000"/>
              </a:lnSpc>
              <a:spcBef>
                <a:spcPts val="0"/>
              </a:spcBef>
              <a:spcAft>
                <a:spcPts val="0"/>
              </a:spcAft>
              <a:buClr>
                <a:schemeClr val="dk1"/>
              </a:buClr>
              <a:buSzPts val="1100"/>
              <a:buFont typeface="Arial" panose="020B0604020202020204" pitchFamily="34" charset="0"/>
              <a:buChar char="•"/>
            </a:pPr>
            <a:r>
              <a:rPr lang="en-CA" sz="1200" dirty="0">
                <a:solidFill>
                  <a:schemeClr val="dk1"/>
                </a:solidFill>
              </a:rPr>
              <a:t>An example of intentional communication, is verbal communication: i.e. What would you like to do today?  </a:t>
            </a:r>
          </a:p>
          <a:p>
            <a:pPr marL="171450" lvl="0" indent="-171450" algn="l" rtl="0">
              <a:lnSpc>
                <a:spcPct val="115000"/>
              </a:lnSpc>
              <a:spcBef>
                <a:spcPts val="0"/>
              </a:spcBef>
              <a:spcAft>
                <a:spcPts val="0"/>
              </a:spcAft>
              <a:buClr>
                <a:schemeClr val="dk1"/>
              </a:buClr>
              <a:buSzPts val="1100"/>
              <a:buFont typeface="Arial" panose="020B0604020202020204" pitchFamily="34" charset="0"/>
              <a:buChar char="•"/>
            </a:pPr>
            <a:r>
              <a:rPr lang="en-CA" sz="1200" dirty="0">
                <a:solidFill>
                  <a:schemeClr val="dk1"/>
                </a:solidFill>
              </a:rPr>
              <a:t>An unintentional communication could be a person rolling their eyes, or shrugging their shoulders in response to the question, while directly saying, anything you want.</a:t>
            </a:r>
          </a:p>
          <a:p>
            <a:pPr marL="171450" lvl="0" indent="-171450" algn="l" rtl="0">
              <a:lnSpc>
                <a:spcPct val="115000"/>
              </a:lnSpc>
              <a:spcBef>
                <a:spcPts val="0"/>
              </a:spcBef>
              <a:spcAft>
                <a:spcPts val="0"/>
              </a:spcAft>
              <a:buClr>
                <a:schemeClr val="dk1"/>
              </a:buClr>
              <a:buSzPts val="1100"/>
              <a:buFont typeface="Arial" panose="020B0604020202020204" pitchFamily="34" charset="0"/>
              <a:buChar char="•"/>
            </a:pPr>
            <a:r>
              <a:rPr lang="en-CA" sz="1200" dirty="0">
                <a:solidFill>
                  <a:schemeClr val="dk1"/>
                </a:solidFill>
              </a:rPr>
              <a:t>One obstacle in communication is understanding and listening.  </a:t>
            </a:r>
          </a:p>
          <a:p>
            <a:pPr marL="171450" lvl="0" indent="-171450" algn="l" rtl="0">
              <a:lnSpc>
                <a:spcPct val="115000"/>
              </a:lnSpc>
              <a:spcBef>
                <a:spcPts val="0"/>
              </a:spcBef>
              <a:spcAft>
                <a:spcPts val="0"/>
              </a:spcAft>
              <a:buClr>
                <a:schemeClr val="dk1"/>
              </a:buClr>
              <a:buSzPts val="1100"/>
              <a:buFont typeface="Arial" panose="020B0604020202020204" pitchFamily="34" charset="0"/>
              <a:buChar char="•"/>
            </a:pPr>
            <a:r>
              <a:rPr lang="en-CA" sz="1200" dirty="0">
                <a:solidFill>
                  <a:schemeClr val="dk1"/>
                </a:solidFill>
              </a:rPr>
              <a:t>As a trainer, you will want to clarify with the participants, that they have understood the material. </a:t>
            </a:r>
          </a:p>
          <a:p>
            <a:pPr marL="171450" lvl="0" indent="-171450" algn="l" rtl="0">
              <a:lnSpc>
                <a:spcPct val="115000"/>
              </a:lnSpc>
              <a:spcBef>
                <a:spcPts val="0"/>
              </a:spcBef>
              <a:spcAft>
                <a:spcPts val="0"/>
              </a:spcAft>
              <a:buClr>
                <a:schemeClr val="dk1"/>
              </a:buClr>
              <a:buSzPts val="1100"/>
              <a:buFont typeface="Arial" panose="020B0604020202020204" pitchFamily="34" charset="0"/>
              <a:buChar char="•"/>
            </a:pPr>
            <a:r>
              <a:rPr lang="en-CA" sz="1200" dirty="0">
                <a:solidFill>
                  <a:schemeClr val="dk1"/>
                </a:solidFill>
              </a:rPr>
              <a:t>As a trainer, you want to be intentional in your communication.  </a:t>
            </a:r>
          </a:p>
          <a:p>
            <a:pPr marL="171450" lvl="0" indent="-171450" algn="l" rtl="0">
              <a:lnSpc>
                <a:spcPct val="115000"/>
              </a:lnSpc>
              <a:spcBef>
                <a:spcPts val="0"/>
              </a:spcBef>
              <a:spcAft>
                <a:spcPts val="0"/>
              </a:spcAft>
              <a:buClr>
                <a:schemeClr val="dk1"/>
              </a:buClr>
              <a:buSzPts val="1100"/>
              <a:buFont typeface="Arial" panose="020B0604020202020204" pitchFamily="34" charset="0"/>
              <a:buChar char="•"/>
            </a:pPr>
            <a:r>
              <a:rPr lang="en-CA" sz="1200" dirty="0">
                <a:solidFill>
                  <a:schemeClr val="dk1"/>
                </a:solidFill>
              </a:rPr>
              <a:t>Be clear when sharing information, and asking for feedback, to ensure the participants are receiving the message, you intended, in your communication.  </a:t>
            </a:r>
          </a:p>
          <a:p>
            <a:pPr marL="171450" lvl="0" indent="-171450" algn="l" rtl="0">
              <a:lnSpc>
                <a:spcPct val="115000"/>
              </a:lnSpc>
              <a:spcBef>
                <a:spcPts val="0"/>
              </a:spcBef>
              <a:spcAft>
                <a:spcPts val="0"/>
              </a:spcAft>
              <a:buClr>
                <a:schemeClr val="dk1"/>
              </a:buClr>
              <a:buSzPts val="1100"/>
              <a:buFont typeface="Arial" panose="020B0604020202020204" pitchFamily="34" charset="0"/>
              <a:buChar char="•"/>
            </a:pPr>
            <a:r>
              <a:rPr lang="en-CA" sz="1200" dirty="0">
                <a:solidFill>
                  <a:schemeClr val="dk1"/>
                </a:solidFill>
              </a:rPr>
              <a:t>Check-in with the participants, to see if they understand the material, by paraphrasing, summarizing, and asking questions of the participants.  </a:t>
            </a:r>
          </a:p>
          <a:p>
            <a:pPr marL="171450" lvl="0" indent="-171450" algn="l" rtl="0">
              <a:lnSpc>
                <a:spcPct val="115000"/>
              </a:lnSpc>
              <a:spcBef>
                <a:spcPts val="0"/>
              </a:spcBef>
              <a:spcAft>
                <a:spcPts val="0"/>
              </a:spcAft>
              <a:buClr>
                <a:schemeClr val="dk1"/>
              </a:buClr>
              <a:buSzPts val="1100"/>
              <a:buFont typeface="Arial" panose="020B0604020202020204" pitchFamily="34" charset="0"/>
              <a:buChar char="•"/>
            </a:pPr>
            <a:r>
              <a:rPr lang="en-CA" sz="1200" dirty="0">
                <a:solidFill>
                  <a:schemeClr val="dk1"/>
                </a:solidFill>
              </a:rPr>
              <a:t>Also, checking the non-verbal communication being shared by the participants.  I.e., </a:t>
            </a:r>
          </a:p>
          <a:p>
            <a:pPr marL="628650" lvl="1" indent="-171450" algn="l" rtl="0">
              <a:lnSpc>
                <a:spcPct val="115000"/>
              </a:lnSpc>
              <a:spcBef>
                <a:spcPts val="0"/>
              </a:spcBef>
              <a:spcAft>
                <a:spcPts val="0"/>
              </a:spcAft>
              <a:buClr>
                <a:schemeClr val="dk1"/>
              </a:buClr>
              <a:buSzPts val="1100"/>
              <a:buFont typeface="Arial" panose="020B0604020202020204" pitchFamily="34" charset="0"/>
              <a:buChar char="•"/>
            </a:pPr>
            <a:r>
              <a:rPr lang="en-CA" sz="1200" dirty="0">
                <a:solidFill>
                  <a:schemeClr val="dk1"/>
                </a:solidFill>
              </a:rPr>
              <a:t>Have they disengaged?  </a:t>
            </a:r>
          </a:p>
          <a:p>
            <a:pPr marL="628650" lvl="1" indent="-171450" algn="l" rtl="0">
              <a:lnSpc>
                <a:spcPct val="115000"/>
              </a:lnSpc>
              <a:spcBef>
                <a:spcPts val="0"/>
              </a:spcBef>
              <a:spcAft>
                <a:spcPts val="0"/>
              </a:spcAft>
              <a:buClr>
                <a:schemeClr val="dk1"/>
              </a:buClr>
              <a:buSzPts val="1100"/>
              <a:buFont typeface="Arial" panose="020B0604020202020204" pitchFamily="34" charset="0"/>
              <a:buChar char="•"/>
            </a:pPr>
            <a:r>
              <a:rPr lang="en-CA" sz="1200" dirty="0">
                <a:solidFill>
                  <a:schemeClr val="dk1"/>
                </a:solidFill>
              </a:rPr>
              <a:t>Are they no longer responding to your questions?  </a:t>
            </a:r>
          </a:p>
          <a:p>
            <a:pPr marL="628650" lvl="1" indent="-171450" algn="l" rtl="0">
              <a:lnSpc>
                <a:spcPct val="115000"/>
              </a:lnSpc>
              <a:spcBef>
                <a:spcPts val="0"/>
              </a:spcBef>
              <a:spcAft>
                <a:spcPts val="0"/>
              </a:spcAft>
              <a:buClr>
                <a:schemeClr val="dk1"/>
              </a:buClr>
              <a:buSzPts val="1100"/>
              <a:buFont typeface="Arial" panose="020B0604020202020204" pitchFamily="34" charset="0"/>
              <a:buChar char="•"/>
            </a:pPr>
            <a:r>
              <a:rPr lang="en-CA" sz="1200" dirty="0">
                <a:solidFill>
                  <a:schemeClr val="dk1"/>
                </a:solidFill>
              </a:rPr>
              <a:t>If so, take a moment, to re-engage.  Maybe a break is needed, maybe the information has been too intense, and need to take a step back, and ask the participants what they need.</a:t>
            </a:r>
          </a:p>
          <a:p>
            <a:endParaRPr lang="en-CA" dirty="0"/>
          </a:p>
        </p:txBody>
      </p:sp>
      <p:sp>
        <p:nvSpPr>
          <p:cNvPr id="4" name="Slide Number Placeholder 3"/>
          <p:cNvSpPr>
            <a:spLocks noGrp="1"/>
          </p:cNvSpPr>
          <p:nvPr>
            <p:ph type="sldNum" sz="quarter" idx="5"/>
          </p:nvPr>
        </p:nvSpPr>
        <p:spPr/>
        <p:txBody>
          <a:bodyPr/>
          <a:lstStyle/>
          <a:p>
            <a:fld id="{5DB521C2-0931-F44F-B773-579E74BA4AB5}" type="slidenum">
              <a:rPr lang="en-CA" smtClean="0"/>
              <a:t>27</a:t>
            </a:fld>
            <a:endParaRPr lang="en-CA"/>
          </a:p>
        </p:txBody>
      </p:sp>
    </p:spTree>
    <p:extLst>
      <p:ext uri="{BB962C8B-B14F-4D97-AF65-F5344CB8AC3E}">
        <p14:creationId xmlns:p14="http://schemas.microsoft.com/office/powerpoint/2010/main" val="34617682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5000"/>
              </a:lnSpc>
              <a:spcBef>
                <a:spcPts val="0"/>
              </a:spcBef>
              <a:spcAft>
                <a:spcPts val="0"/>
              </a:spcAft>
              <a:buClr>
                <a:schemeClr val="dk1"/>
              </a:buClr>
              <a:buSzPts val="1100"/>
              <a:buFont typeface="Arial"/>
              <a:buNone/>
            </a:pPr>
            <a:r>
              <a:rPr lang="en-CA" sz="1200" dirty="0">
                <a:solidFill>
                  <a:schemeClr val="dk1"/>
                </a:solidFill>
              </a:rPr>
              <a:t>Communication skills, used by the trainer during the session, could include paraphrasing, summarizing, questions, and verbal and non-verbal communication. Additionally, guiding a conversation enhances communication effectiveness, promotes active participation, facilitates learning and problem-solving, and helps achieve desired outcomes. It is a valuable skill that can lead to productive and meaningful discussions in various settings.</a:t>
            </a:r>
          </a:p>
          <a:p>
            <a:pPr marL="0" lvl="0" indent="0" algn="l" rtl="0">
              <a:lnSpc>
                <a:spcPct val="115000"/>
              </a:lnSpc>
              <a:spcBef>
                <a:spcPts val="0"/>
              </a:spcBef>
              <a:spcAft>
                <a:spcPts val="0"/>
              </a:spcAft>
              <a:buClr>
                <a:schemeClr val="dk1"/>
              </a:buClr>
              <a:buSzPts val="1100"/>
              <a:buFont typeface="Arial"/>
              <a:buNone/>
            </a:pPr>
            <a:r>
              <a:rPr lang="en-CA" sz="1200" dirty="0">
                <a:solidFill>
                  <a:schemeClr val="dk1"/>
                </a:solidFill>
              </a:rPr>
              <a:t>Lastly, an important topic to discuss would be time and classroom management. What do you do in a situation where someone asks questions all the time, to the point where things get off schedule? Given that we are an organization focusing on people who have experienced amputations, it is natural that when people meet, they will want to talk about their own experiences and associated traumas. Having the ability to methodically guide a conversation to stay on track while being respectful of a person is an asset.</a:t>
            </a:r>
          </a:p>
          <a:p>
            <a:endParaRPr lang="en-CA" dirty="0"/>
          </a:p>
        </p:txBody>
      </p:sp>
      <p:sp>
        <p:nvSpPr>
          <p:cNvPr id="4" name="Slide Number Placeholder 3"/>
          <p:cNvSpPr>
            <a:spLocks noGrp="1"/>
          </p:cNvSpPr>
          <p:nvPr>
            <p:ph type="sldNum" sz="quarter" idx="5"/>
          </p:nvPr>
        </p:nvSpPr>
        <p:spPr/>
        <p:txBody>
          <a:bodyPr/>
          <a:lstStyle/>
          <a:p>
            <a:fld id="{5DB521C2-0931-F44F-B773-579E74BA4AB5}" type="slidenum">
              <a:rPr lang="en-CA" smtClean="0"/>
              <a:t>28</a:t>
            </a:fld>
            <a:endParaRPr lang="en-CA"/>
          </a:p>
        </p:txBody>
      </p:sp>
    </p:spTree>
    <p:extLst>
      <p:ext uri="{BB962C8B-B14F-4D97-AF65-F5344CB8AC3E}">
        <p14:creationId xmlns:p14="http://schemas.microsoft.com/office/powerpoint/2010/main" val="23018296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DB521C2-0931-F44F-B773-579E74BA4AB5}" type="slidenum">
              <a:rPr lang="en-CA" smtClean="0"/>
              <a:t>29</a:t>
            </a:fld>
            <a:endParaRPr lang="en-CA"/>
          </a:p>
        </p:txBody>
      </p:sp>
    </p:spTree>
    <p:extLst>
      <p:ext uri="{BB962C8B-B14F-4D97-AF65-F5344CB8AC3E}">
        <p14:creationId xmlns:p14="http://schemas.microsoft.com/office/powerpoint/2010/main" val="14946479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5DB521C2-0931-F44F-B773-579E74BA4AB5}" type="slidenum">
              <a:rPr lang="en-CA" smtClean="0"/>
              <a:t>3</a:t>
            </a:fld>
            <a:endParaRPr lang="en-CA"/>
          </a:p>
        </p:txBody>
      </p:sp>
    </p:spTree>
    <p:extLst>
      <p:ext uri="{BB962C8B-B14F-4D97-AF65-F5344CB8AC3E}">
        <p14:creationId xmlns:p14="http://schemas.microsoft.com/office/powerpoint/2010/main" val="994111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5000"/>
              </a:lnSpc>
              <a:spcBef>
                <a:spcPts val="0"/>
              </a:spcBef>
              <a:spcAft>
                <a:spcPts val="0"/>
              </a:spcAft>
              <a:buClr>
                <a:schemeClr val="dk1"/>
              </a:buClr>
              <a:buSzPts val="1100"/>
              <a:buFont typeface="Arial"/>
              <a:buNone/>
            </a:pPr>
            <a:r>
              <a:rPr lang="en-CA" sz="1200" dirty="0">
                <a:solidFill>
                  <a:schemeClr val="dk1"/>
                </a:solidFill>
              </a:rPr>
              <a:t>Conflict refers to a disagreement, clash, or struggle between two or more parties with incompatible goals, interests, values, or beliefs. It often involves a sense of opposition and can occur at various levels, such as interpersonal, organizational, or societal. Conflict can arise due to different perspectives, limited resources, power struggles, or unmet needs, among other factors.</a:t>
            </a:r>
          </a:p>
          <a:p>
            <a:pPr marL="0" lvl="0" indent="0" algn="l" rtl="0">
              <a:lnSpc>
                <a:spcPct val="115000"/>
              </a:lnSpc>
              <a:spcBef>
                <a:spcPts val="0"/>
              </a:spcBef>
              <a:spcAft>
                <a:spcPts val="0"/>
              </a:spcAft>
              <a:buClr>
                <a:schemeClr val="dk1"/>
              </a:buClr>
              <a:buSzPts val="1100"/>
              <a:buFont typeface="Arial"/>
              <a:buNone/>
            </a:pPr>
            <a:r>
              <a:rPr lang="en-CA" sz="1200" dirty="0">
                <a:solidFill>
                  <a:schemeClr val="dk1"/>
                </a:solidFill>
              </a:rPr>
              <a:t>Imagine a scenario where two colleagues, John and Jane, are working on a project together. They have different approaches and ideas on how to accomplish the tasks. John believes in taking a methodical and detailed approach, while Jane prefers a more creative and flexible approach. As they work together, conflicts start to arise. John becomes frustrated with Jane’s perceived lack of structure and feels that she is not putting in enough effort. On the other hand, Jane feels stifled by John’s rigidity and thinks that he is resistant to change. The conflicting styles and differences in opinion hinder their progress and create tension between them.</a:t>
            </a:r>
          </a:p>
          <a:p>
            <a:endParaRPr lang="en-CA" dirty="0"/>
          </a:p>
        </p:txBody>
      </p:sp>
      <p:sp>
        <p:nvSpPr>
          <p:cNvPr id="4" name="Slide Number Placeholder 3"/>
          <p:cNvSpPr>
            <a:spLocks noGrp="1"/>
          </p:cNvSpPr>
          <p:nvPr>
            <p:ph type="sldNum" sz="quarter" idx="5"/>
          </p:nvPr>
        </p:nvSpPr>
        <p:spPr/>
        <p:txBody>
          <a:bodyPr/>
          <a:lstStyle/>
          <a:p>
            <a:fld id="{5DB521C2-0931-F44F-B773-579E74BA4AB5}" type="slidenum">
              <a:rPr lang="en-CA" smtClean="0"/>
              <a:t>30</a:t>
            </a:fld>
            <a:endParaRPr lang="en-CA"/>
          </a:p>
        </p:txBody>
      </p:sp>
    </p:spTree>
    <p:extLst>
      <p:ext uri="{BB962C8B-B14F-4D97-AF65-F5344CB8AC3E}">
        <p14:creationId xmlns:p14="http://schemas.microsoft.com/office/powerpoint/2010/main" val="25097786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5000"/>
              </a:lnSpc>
              <a:spcBef>
                <a:spcPts val="0"/>
              </a:spcBef>
              <a:spcAft>
                <a:spcPts val="0"/>
              </a:spcAft>
              <a:buClr>
                <a:schemeClr val="dk1"/>
              </a:buClr>
              <a:buSzPts val="1100"/>
              <a:buFont typeface="Arial"/>
              <a:buNone/>
            </a:pPr>
            <a:r>
              <a:rPr lang="en-CA" sz="1200" dirty="0">
                <a:solidFill>
                  <a:schemeClr val="dk1"/>
                </a:solidFill>
              </a:rPr>
              <a:t>Managing conflict is an important skill for trainers to cultivate, as conflicts can arise among trainers, between future peer visitors, and between future peer visitor trainers and the person(s) teaching the training session.</a:t>
            </a:r>
          </a:p>
          <a:p>
            <a:pPr marL="0" lvl="0" indent="0" algn="l" rtl="0">
              <a:lnSpc>
                <a:spcPct val="115000"/>
              </a:lnSpc>
              <a:spcBef>
                <a:spcPts val="0"/>
              </a:spcBef>
              <a:spcAft>
                <a:spcPts val="0"/>
              </a:spcAft>
              <a:buClr>
                <a:schemeClr val="dk1"/>
              </a:buClr>
              <a:buSzPts val="1100"/>
              <a:buFont typeface="Arial"/>
              <a:buNone/>
            </a:pPr>
            <a:r>
              <a:rPr lang="en-CA" sz="1200" dirty="0">
                <a:solidFill>
                  <a:schemeClr val="dk1"/>
                </a:solidFill>
              </a:rPr>
              <a:t>Conflict management allows individuals or groups to address and resolve underlying issues or disagreements. By engaging in constructive communication and finding common ground, conflicts can be resolved, and problems can be addressed. This leads to improved relationships and increased productivity. If left unaddressed or mismanaged, can escalate and strain relationships. By managing conflict in a respectful and constructive manner, individuals can better understand each other’s perspectives, build empathy, and find mutually agreeable </a:t>
            </a:r>
            <a:r>
              <a:rPr lang="en-CA" sz="1200" dirty="0" err="1">
                <a:solidFill>
                  <a:schemeClr val="dk1"/>
                </a:solidFill>
              </a:rPr>
              <a:t>solutions.This</a:t>
            </a:r>
            <a:r>
              <a:rPr lang="en-CA" sz="1200" dirty="0">
                <a:solidFill>
                  <a:schemeClr val="dk1"/>
                </a:solidFill>
              </a:rPr>
              <a:t> promotes healthier relationships, fosters trust and strengthens teamwork.</a:t>
            </a:r>
          </a:p>
          <a:p>
            <a:pPr marL="0" lvl="0" indent="0" algn="l" rtl="0">
              <a:lnSpc>
                <a:spcPct val="115000"/>
              </a:lnSpc>
              <a:spcBef>
                <a:spcPts val="0"/>
              </a:spcBef>
              <a:spcAft>
                <a:spcPts val="0"/>
              </a:spcAft>
              <a:buClr>
                <a:schemeClr val="dk1"/>
              </a:buClr>
              <a:buSzPts val="1100"/>
              <a:buFont typeface="Arial"/>
              <a:buNone/>
            </a:pPr>
            <a:r>
              <a:rPr lang="en-CA" sz="1200" b="1" dirty="0">
                <a:solidFill>
                  <a:schemeClr val="dk1"/>
                </a:solidFill>
              </a:rPr>
              <a:t>Proactive Conflict Prevention</a:t>
            </a:r>
          </a:p>
          <a:p>
            <a:pPr marL="0" lvl="0" indent="0" algn="l" rtl="0">
              <a:lnSpc>
                <a:spcPct val="115000"/>
              </a:lnSpc>
              <a:spcBef>
                <a:spcPts val="0"/>
              </a:spcBef>
              <a:spcAft>
                <a:spcPts val="0"/>
              </a:spcAft>
              <a:buClr>
                <a:schemeClr val="dk1"/>
              </a:buClr>
              <a:buSzPts val="1100"/>
              <a:buFont typeface="Arial"/>
              <a:buNone/>
            </a:pPr>
            <a:r>
              <a:rPr lang="en-CA" sz="1200" dirty="0">
                <a:solidFill>
                  <a:schemeClr val="dk1"/>
                </a:solidFill>
              </a:rPr>
              <a:t>- Establish clear expectations for behaviour and promote a culture of inclusivity, understanding, and mutual respect.</a:t>
            </a:r>
          </a:p>
          <a:p>
            <a:pPr marL="0" lvl="0" indent="0" algn="l" rtl="0">
              <a:lnSpc>
                <a:spcPct val="115000"/>
              </a:lnSpc>
              <a:spcBef>
                <a:spcPts val="0"/>
              </a:spcBef>
              <a:spcAft>
                <a:spcPts val="0"/>
              </a:spcAft>
              <a:buClr>
                <a:schemeClr val="dk1"/>
              </a:buClr>
              <a:buSzPts val="1100"/>
              <a:buFont typeface="Arial"/>
              <a:buNone/>
            </a:pPr>
            <a:r>
              <a:rPr lang="en-CA" sz="1200" b="1" dirty="0">
                <a:solidFill>
                  <a:schemeClr val="dk1"/>
                </a:solidFill>
              </a:rPr>
              <a:t>Active Listening</a:t>
            </a:r>
          </a:p>
          <a:p>
            <a:pPr marL="0" lvl="0" indent="0" algn="l" rtl="0">
              <a:lnSpc>
                <a:spcPct val="115000"/>
              </a:lnSpc>
              <a:spcBef>
                <a:spcPts val="0"/>
              </a:spcBef>
              <a:spcAft>
                <a:spcPts val="0"/>
              </a:spcAft>
              <a:buClr>
                <a:schemeClr val="dk1"/>
              </a:buClr>
              <a:buSzPts val="1100"/>
              <a:buFont typeface="Arial"/>
              <a:buNone/>
            </a:pPr>
            <a:r>
              <a:rPr lang="en-CA" sz="1200" dirty="0">
                <a:solidFill>
                  <a:schemeClr val="dk1"/>
                </a:solidFill>
              </a:rPr>
              <a:t>- Provide individuals with the opportunity to express their concerns, perspectives, and emotions without interruption. Show empathy, seek to understand their point of view, and acknowledge their feelings.</a:t>
            </a:r>
          </a:p>
          <a:p>
            <a:pPr marL="0" lvl="0" indent="0" algn="l" rtl="0">
              <a:lnSpc>
                <a:spcPct val="115000"/>
              </a:lnSpc>
              <a:spcBef>
                <a:spcPts val="0"/>
              </a:spcBef>
              <a:spcAft>
                <a:spcPts val="0"/>
              </a:spcAft>
              <a:buClr>
                <a:schemeClr val="dk1"/>
              </a:buClr>
              <a:buSzPts val="1100"/>
              <a:buFont typeface="Arial"/>
              <a:buNone/>
            </a:pPr>
            <a:r>
              <a:rPr lang="en-CA" sz="1200" b="1" dirty="0">
                <a:solidFill>
                  <a:schemeClr val="dk1"/>
                </a:solidFill>
              </a:rPr>
              <a:t>Learn Conflict Resolution Skills</a:t>
            </a:r>
          </a:p>
          <a:p>
            <a:pPr marL="0" lvl="0" indent="0" algn="l" rtl="0">
              <a:lnSpc>
                <a:spcPct val="115000"/>
              </a:lnSpc>
              <a:spcBef>
                <a:spcPts val="0"/>
              </a:spcBef>
              <a:spcAft>
                <a:spcPts val="0"/>
              </a:spcAft>
              <a:buClr>
                <a:schemeClr val="dk1"/>
              </a:buClr>
              <a:buSzPts val="1100"/>
              <a:buFont typeface="Arial"/>
              <a:buNone/>
            </a:pPr>
            <a:r>
              <a:rPr lang="en-CA" sz="1200" dirty="0">
                <a:solidFill>
                  <a:schemeClr val="dk1"/>
                </a:solidFill>
              </a:rPr>
              <a:t>- Provide explicit instruction on strategies such as active listening, effective communication, problem-solving, and negotiation. Encourage individuals to find common ground, seek win-win solutions, and collaborate to peacefully resolve conflicts.</a:t>
            </a:r>
          </a:p>
          <a:p>
            <a:pPr marL="0" lvl="0" indent="0" algn="l" rtl="0">
              <a:lnSpc>
                <a:spcPct val="115000"/>
              </a:lnSpc>
              <a:spcBef>
                <a:spcPts val="0"/>
              </a:spcBef>
              <a:spcAft>
                <a:spcPts val="0"/>
              </a:spcAft>
              <a:buClr>
                <a:schemeClr val="dk1"/>
              </a:buClr>
              <a:buSzPts val="1100"/>
              <a:buFont typeface="Arial"/>
              <a:buNone/>
            </a:pPr>
            <a:r>
              <a:rPr lang="en-CA" sz="1200" b="1" dirty="0">
                <a:solidFill>
                  <a:schemeClr val="dk1"/>
                </a:solidFill>
              </a:rPr>
              <a:t>Follow up</a:t>
            </a:r>
          </a:p>
          <a:p>
            <a:pPr marL="0" lvl="0" indent="0" algn="l" rtl="0">
              <a:lnSpc>
                <a:spcPct val="115000"/>
              </a:lnSpc>
              <a:spcBef>
                <a:spcPts val="0"/>
              </a:spcBef>
              <a:spcAft>
                <a:spcPts val="0"/>
              </a:spcAft>
              <a:buClr>
                <a:schemeClr val="dk1"/>
              </a:buClr>
              <a:buSzPts val="1100"/>
              <a:buFont typeface="Arial"/>
              <a:buNone/>
            </a:pPr>
            <a:r>
              <a:rPr lang="en-CA" sz="1200" dirty="0">
                <a:solidFill>
                  <a:schemeClr val="dk1"/>
                </a:solidFill>
              </a:rPr>
              <a:t>- Follow up with people involved in conflicts to ensure that the resolution is satisfactory and that any lingering issues are addressed.</a:t>
            </a:r>
          </a:p>
          <a:p>
            <a:pPr marL="0" lvl="0" indent="0" algn="l" rtl="0">
              <a:lnSpc>
                <a:spcPct val="115000"/>
              </a:lnSpc>
              <a:spcBef>
                <a:spcPts val="0"/>
              </a:spcBef>
              <a:spcAft>
                <a:spcPts val="0"/>
              </a:spcAft>
              <a:buClr>
                <a:schemeClr val="dk1"/>
              </a:buClr>
              <a:buSzPts val="1100"/>
              <a:buFont typeface="Arial"/>
              <a:buNone/>
            </a:pPr>
            <a:r>
              <a:rPr lang="en-CA" sz="1200" b="1" dirty="0">
                <a:solidFill>
                  <a:schemeClr val="dk1"/>
                </a:solidFill>
              </a:rPr>
              <a:t>Self-Reflection</a:t>
            </a:r>
          </a:p>
          <a:p>
            <a:pPr marL="0" lvl="0" indent="0" algn="l" rtl="0">
              <a:lnSpc>
                <a:spcPct val="115000"/>
              </a:lnSpc>
              <a:spcBef>
                <a:spcPts val="0"/>
              </a:spcBef>
              <a:spcAft>
                <a:spcPts val="0"/>
              </a:spcAft>
              <a:buClr>
                <a:schemeClr val="dk1"/>
              </a:buClr>
              <a:buSzPts val="1100"/>
              <a:buFont typeface="Arial"/>
              <a:buNone/>
            </a:pPr>
            <a:r>
              <a:rPr lang="en-CA" sz="1200" dirty="0">
                <a:solidFill>
                  <a:schemeClr val="dk1"/>
                </a:solidFill>
              </a:rPr>
              <a:t>- Engage in self-reflection and seek feedback from colleagues, mentors, or professional development opportunities to enhance your conflict management skills.</a:t>
            </a:r>
          </a:p>
          <a:p>
            <a:endParaRPr lang="en-CA" dirty="0"/>
          </a:p>
        </p:txBody>
      </p:sp>
      <p:sp>
        <p:nvSpPr>
          <p:cNvPr id="4" name="Slide Number Placeholder 3"/>
          <p:cNvSpPr>
            <a:spLocks noGrp="1"/>
          </p:cNvSpPr>
          <p:nvPr>
            <p:ph type="sldNum" sz="quarter" idx="5"/>
          </p:nvPr>
        </p:nvSpPr>
        <p:spPr/>
        <p:txBody>
          <a:bodyPr/>
          <a:lstStyle/>
          <a:p>
            <a:fld id="{5DB521C2-0931-F44F-B773-579E74BA4AB5}" type="slidenum">
              <a:rPr lang="en-CA" smtClean="0"/>
              <a:t>31</a:t>
            </a:fld>
            <a:endParaRPr lang="en-CA"/>
          </a:p>
        </p:txBody>
      </p:sp>
    </p:spTree>
    <p:extLst>
      <p:ext uri="{BB962C8B-B14F-4D97-AF65-F5344CB8AC3E}">
        <p14:creationId xmlns:p14="http://schemas.microsoft.com/office/powerpoint/2010/main" val="31446054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DB521C2-0931-F44F-B773-579E74BA4AB5}" type="slidenum">
              <a:rPr lang="en-CA" smtClean="0"/>
              <a:t>32</a:t>
            </a:fld>
            <a:endParaRPr lang="en-CA"/>
          </a:p>
        </p:txBody>
      </p:sp>
    </p:spTree>
    <p:extLst>
      <p:ext uri="{BB962C8B-B14F-4D97-AF65-F5344CB8AC3E}">
        <p14:creationId xmlns:p14="http://schemas.microsoft.com/office/powerpoint/2010/main" val="34690001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lgn="l" rtl="0">
              <a:lnSpc>
                <a:spcPct val="115000"/>
              </a:lnSpc>
              <a:spcBef>
                <a:spcPts val="0"/>
              </a:spcBef>
              <a:spcAft>
                <a:spcPts val="0"/>
              </a:spcAft>
              <a:buClr>
                <a:schemeClr val="dk1"/>
              </a:buClr>
              <a:buSzPts val="1100"/>
              <a:buFont typeface="Arial" panose="020B0604020202020204" pitchFamily="34" charset="0"/>
              <a:buChar char="•"/>
            </a:pPr>
            <a:r>
              <a:rPr lang="en-CA" sz="1200" dirty="0">
                <a:solidFill>
                  <a:schemeClr val="dk1"/>
                </a:solidFill>
              </a:rPr>
              <a:t>There are several theories that guide adult education, including. self-directed learning, experiential learning, and transformational learning. </a:t>
            </a:r>
          </a:p>
          <a:p>
            <a:pPr marL="171450" lvl="0" indent="-171450" algn="l" rtl="0">
              <a:lnSpc>
                <a:spcPct val="115000"/>
              </a:lnSpc>
              <a:spcBef>
                <a:spcPts val="0"/>
              </a:spcBef>
              <a:spcAft>
                <a:spcPts val="0"/>
              </a:spcAft>
              <a:buClr>
                <a:schemeClr val="dk1"/>
              </a:buClr>
              <a:buSzPts val="1100"/>
              <a:buFont typeface="Arial" panose="020B0604020202020204" pitchFamily="34" charset="0"/>
              <a:buChar char="•"/>
            </a:pPr>
            <a:r>
              <a:rPr lang="en-CA" sz="1200" dirty="0">
                <a:solidFill>
                  <a:schemeClr val="dk1"/>
                </a:solidFill>
              </a:rPr>
              <a:t>Adults have multiple responsibilities and demands therefore it is important to keep the training on schedule. </a:t>
            </a:r>
          </a:p>
          <a:p>
            <a:pPr marL="171450" lvl="0" indent="-171450" algn="l" rtl="0">
              <a:lnSpc>
                <a:spcPct val="115000"/>
              </a:lnSpc>
              <a:spcBef>
                <a:spcPts val="0"/>
              </a:spcBef>
              <a:spcAft>
                <a:spcPts val="0"/>
              </a:spcAft>
              <a:buClr>
                <a:schemeClr val="dk1"/>
              </a:buClr>
              <a:buSzPts val="1100"/>
              <a:buFont typeface="Arial" panose="020B0604020202020204" pitchFamily="34" charset="0"/>
              <a:buChar char="•"/>
            </a:pPr>
            <a:r>
              <a:rPr lang="en-CA" sz="1200" dirty="0">
                <a:solidFill>
                  <a:schemeClr val="dk1"/>
                </a:solidFill>
              </a:rPr>
              <a:t>Adults have different learning styles therefore it will be key, to check in with the participants that they are following along and able to engage with the material.  </a:t>
            </a:r>
          </a:p>
          <a:p>
            <a:pPr marL="171450" lvl="0" indent="-171450" algn="l" rtl="0">
              <a:lnSpc>
                <a:spcPct val="115000"/>
              </a:lnSpc>
              <a:spcBef>
                <a:spcPts val="0"/>
              </a:spcBef>
              <a:spcAft>
                <a:spcPts val="0"/>
              </a:spcAft>
              <a:buClr>
                <a:schemeClr val="dk1"/>
              </a:buClr>
              <a:buSzPts val="1100"/>
              <a:buFont typeface="Arial" panose="020B0604020202020204" pitchFamily="34" charset="0"/>
              <a:buChar char="•"/>
            </a:pPr>
            <a:r>
              <a:rPr lang="en-CA" sz="1200" dirty="0">
                <a:solidFill>
                  <a:schemeClr val="dk1"/>
                </a:solidFill>
              </a:rPr>
              <a:t>Assess as a group, if an additional short break is needed, or if material needs to be readdressed, if there is a lag in progressing through the material. </a:t>
            </a:r>
          </a:p>
          <a:p>
            <a:pPr marL="171450" lvl="0" indent="-171450" algn="l" rtl="0">
              <a:lnSpc>
                <a:spcPct val="115000"/>
              </a:lnSpc>
              <a:spcBef>
                <a:spcPts val="0"/>
              </a:spcBef>
              <a:spcAft>
                <a:spcPts val="0"/>
              </a:spcAft>
              <a:buClr>
                <a:schemeClr val="dk1"/>
              </a:buClr>
              <a:buSzPts val="1100"/>
              <a:buFont typeface="Arial" panose="020B0604020202020204" pitchFamily="34" charset="0"/>
              <a:buChar char="•"/>
            </a:pPr>
            <a:r>
              <a:rPr lang="en-CA" sz="1200" dirty="0">
                <a:solidFill>
                  <a:schemeClr val="dk1"/>
                </a:solidFill>
              </a:rPr>
              <a:t>Adult learners bring a wealth of life experiences and prior knowledge to the learning process. </a:t>
            </a:r>
          </a:p>
          <a:p>
            <a:pPr marL="628650" lvl="1" indent="-171450" algn="l" rtl="0">
              <a:lnSpc>
                <a:spcPct val="115000"/>
              </a:lnSpc>
              <a:spcBef>
                <a:spcPts val="0"/>
              </a:spcBef>
              <a:spcAft>
                <a:spcPts val="0"/>
              </a:spcAft>
              <a:buClr>
                <a:schemeClr val="dk1"/>
              </a:buClr>
              <a:buSzPts val="1100"/>
              <a:buFont typeface="Arial" panose="020B0604020202020204" pitchFamily="34" charset="0"/>
              <a:buChar char="•"/>
            </a:pPr>
            <a:r>
              <a:rPr lang="en-CA" sz="1200" dirty="0">
                <a:solidFill>
                  <a:schemeClr val="dk1"/>
                </a:solidFill>
              </a:rPr>
              <a:t>Acknowledge and value their experiences and create opportunities for them to share and reflect on their knowledge and insights.</a:t>
            </a:r>
          </a:p>
          <a:p>
            <a:pPr marL="171450" lvl="0" indent="-171450" algn="l" rtl="0">
              <a:lnSpc>
                <a:spcPct val="115000"/>
              </a:lnSpc>
              <a:spcBef>
                <a:spcPts val="0"/>
              </a:spcBef>
              <a:spcAft>
                <a:spcPts val="0"/>
              </a:spcAft>
              <a:buClr>
                <a:schemeClr val="dk1"/>
              </a:buClr>
              <a:buSzPts val="1100"/>
              <a:buFont typeface="Arial" panose="020B0604020202020204" pitchFamily="34" charset="0"/>
              <a:buChar char="•"/>
            </a:pPr>
            <a:r>
              <a:rPr lang="en-CA" sz="1200" dirty="0">
                <a:solidFill>
                  <a:schemeClr val="dk1"/>
                </a:solidFill>
              </a:rPr>
              <a:t>It is also important to recall that people learn differently. For instance, John learns faster and retains information more easily by reading, on the other hand, Jane learns best by doing things hands on.</a:t>
            </a:r>
          </a:p>
          <a:p>
            <a:endParaRPr lang="en-CA" dirty="0"/>
          </a:p>
        </p:txBody>
      </p:sp>
      <p:sp>
        <p:nvSpPr>
          <p:cNvPr id="4" name="Slide Number Placeholder 3"/>
          <p:cNvSpPr>
            <a:spLocks noGrp="1"/>
          </p:cNvSpPr>
          <p:nvPr>
            <p:ph type="sldNum" sz="quarter" idx="5"/>
          </p:nvPr>
        </p:nvSpPr>
        <p:spPr/>
        <p:txBody>
          <a:bodyPr/>
          <a:lstStyle/>
          <a:p>
            <a:fld id="{5DB521C2-0931-F44F-B773-579E74BA4AB5}" type="slidenum">
              <a:rPr lang="en-CA" smtClean="0"/>
              <a:t>33</a:t>
            </a:fld>
            <a:endParaRPr lang="en-CA"/>
          </a:p>
        </p:txBody>
      </p:sp>
    </p:spTree>
    <p:extLst>
      <p:ext uri="{BB962C8B-B14F-4D97-AF65-F5344CB8AC3E}">
        <p14:creationId xmlns:p14="http://schemas.microsoft.com/office/powerpoint/2010/main" val="31198151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This quiz helps people determine their preferred learning style. There are four types of learning styles: auditory, visual, kinesthetic, and reading and writing. This is not a test of knowledge. The intention is to help people understand that they will be working with people with arrange of learning styles.</a:t>
            </a:r>
          </a:p>
        </p:txBody>
      </p:sp>
      <p:sp>
        <p:nvSpPr>
          <p:cNvPr id="4" name="Slide Number Placeholder 3"/>
          <p:cNvSpPr>
            <a:spLocks noGrp="1"/>
          </p:cNvSpPr>
          <p:nvPr>
            <p:ph type="sldNum" sz="quarter" idx="5"/>
          </p:nvPr>
        </p:nvSpPr>
        <p:spPr/>
        <p:txBody>
          <a:bodyPr/>
          <a:lstStyle/>
          <a:p>
            <a:fld id="{5DB521C2-0931-F44F-B773-579E74BA4AB5}" type="slidenum">
              <a:rPr lang="en-CA" smtClean="0"/>
              <a:t>34</a:t>
            </a:fld>
            <a:endParaRPr lang="en-CA"/>
          </a:p>
        </p:txBody>
      </p:sp>
    </p:spTree>
    <p:extLst>
      <p:ext uri="{BB962C8B-B14F-4D97-AF65-F5344CB8AC3E}">
        <p14:creationId xmlns:p14="http://schemas.microsoft.com/office/powerpoint/2010/main" val="26069857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lgn="l" rtl="0">
              <a:lnSpc>
                <a:spcPct val="115000"/>
              </a:lnSpc>
              <a:spcBef>
                <a:spcPts val="0"/>
              </a:spcBef>
              <a:spcAft>
                <a:spcPts val="0"/>
              </a:spcAft>
              <a:buClr>
                <a:schemeClr val="dk1"/>
              </a:buClr>
              <a:buSzPts val="1100"/>
              <a:buFont typeface="Arial" panose="020B0604020202020204" pitchFamily="34" charset="0"/>
              <a:buChar char="•"/>
            </a:pPr>
            <a:r>
              <a:rPr lang="en-CA" sz="1200" dirty="0">
                <a:solidFill>
                  <a:schemeClr val="dk1"/>
                </a:solidFill>
              </a:rPr>
              <a:t>It should also be noted that people tend to be more motivated to learn when they can see the practical applications of the knowledge and skills being taught. Connect the content to real-life situations, work scenarios, or personal goals. Demonstrate the relevance and benefits of what they are learning.</a:t>
            </a:r>
          </a:p>
          <a:p>
            <a:pPr marL="171450" lvl="0" indent="-171450" algn="l" rtl="0">
              <a:lnSpc>
                <a:spcPct val="115000"/>
              </a:lnSpc>
              <a:spcBef>
                <a:spcPts val="0"/>
              </a:spcBef>
              <a:spcAft>
                <a:spcPts val="0"/>
              </a:spcAft>
              <a:buClr>
                <a:schemeClr val="dk1"/>
              </a:buClr>
              <a:buSzPts val="1100"/>
              <a:buFont typeface="Arial" panose="020B0604020202020204" pitchFamily="34" charset="0"/>
              <a:buChar char="•"/>
            </a:pPr>
            <a:r>
              <a:rPr lang="en-CA" sz="1200" dirty="0">
                <a:solidFill>
                  <a:schemeClr val="dk1"/>
                </a:solidFill>
              </a:rPr>
              <a:t>It is also important to recognize that adult learners have diverse needs and preferences. </a:t>
            </a:r>
          </a:p>
          <a:p>
            <a:pPr marL="628650" lvl="1" indent="-171450" algn="l" rtl="0">
              <a:lnSpc>
                <a:spcPct val="115000"/>
              </a:lnSpc>
              <a:spcBef>
                <a:spcPts val="0"/>
              </a:spcBef>
              <a:spcAft>
                <a:spcPts val="0"/>
              </a:spcAft>
              <a:buClr>
                <a:schemeClr val="dk1"/>
              </a:buClr>
              <a:buSzPts val="1100"/>
              <a:buFont typeface="Arial" panose="020B0604020202020204" pitchFamily="34" charset="0"/>
              <a:buChar char="•"/>
            </a:pPr>
            <a:r>
              <a:rPr lang="en-CA" sz="1200" dirty="0">
                <a:solidFill>
                  <a:schemeClr val="dk1"/>
                </a:solidFill>
              </a:rPr>
              <a:t>Provide flexibility in learning formats, delivery methods, and pace. </a:t>
            </a:r>
          </a:p>
          <a:p>
            <a:pPr marL="628650" lvl="1" indent="-171450" algn="l" rtl="0">
              <a:lnSpc>
                <a:spcPct val="115000"/>
              </a:lnSpc>
              <a:spcBef>
                <a:spcPts val="0"/>
              </a:spcBef>
              <a:spcAft>
                <a:spcPts val="0"/>
              </a:spcAft>
              <a:buClr>
                <a:schemeClr val="dk1"/>
              </a:buClr>
              <a:buSzPts val="1100"/>
              <a:buFont typeface="Arial" panose="020B0604020202020204" pitchFamily="34" charset="0"/>
              <a:buChar char="•"/>
            </a:pPr>
            <a:r>
              <a:rPr lang="en-CA" sz="1200" dirty="0">
                <a:solidFill>
                  <a:schemeClr val="dk1"/>
                </a:solidFill>
              </a:rPr>
              <a:t>Offer options for self-directed learning, individualized projects, or alternative assessments.</a:t>
            </a:r>
          </a:p>
          <a:p>
            <a:pPr marL="171450" lvl="0" indent="-171450" algn="l" rtl="0">
              <a:lnSpc>
                <a:spcPct val="115000"/>
              </a:lnSpc>
              <a:spcBef>
                <a:spcPts val="0"/>
              </a:spcBef>
              <a:spcAft>
                <a:spcPts val="0"/>
              </a:spcAft>
              <a:buClr>
                <a:schemeClr val="dk1"/>
              </a:buClr>
              <a:buSzPts val="1100"/>
              <a:buFont typeface="Arial" panose="020B0604020202020204" pitchFamily="34" charset="0"/>
              <a:buChar char="•"/>
            </a:pPr>
            <a:r>
              <a:rPr lang="en-CA" sz="1200" dirty="0">
                <a:solidFill>
                  <a:schemeClr val="dk1"/>
                </a:solidFill>
              </a:rPr>
              <a:t>Encourage adult learners to take responsibility for their own learning. </a:t>
            </a:r>
          </a:p>
          <a:p>
            <a:pPr marL="628650" lvl="1" indent="-171450" algn="l" rtl="0">
              <a:lnSpc>
                <a:spcPct val="115000"/>
              </a:lnSpc>
              <a:spcBef>
                <a:spcPts val="0"/>
              </a:spcBef>
              <a:spcAft>
                <a:spcPts val="0"/>
              </a:spcAft>
              <a:buClr>
                <a:schemeClr val="dk1"/>
              </a:buClr>
              <a:buSzPts val="1100"/>
              <a:buFont typeface="Arial" panose="020B0604020202020204" pitchFamily="34" charset="0"/>
              <a:buChar char="•"/>
            </a:pPr>
            <a:r>
              <a:rPr lang="en-CA" sz="1200" dirty="0">
                <a:solidFill>
                  <a:schemeClr val="dk1"/>
                </a:solidFill>
              </a:rPr>
              <a:t>Facilitate their ability to set goals, self-assess, and seek resources independently. </a:t>
            </a:r>
          </a:p>
          <a:p>
            <a:pPr marL="628650" lvl="1" indent="-171450" algn="l" rtl="0">
              <a:lnSpc>
                <a:spcPct val="115000"/>
              </a:lnSpc>
              <a:spcBef>
                <a:spcPts val="0"/>
              </a:spcBef>
              <a:spcAft>
                <a:spcPts val="0"/>
              </a:spcAft>
              <a:buClr>
                <a:schemeClr val="dk1"/>
              </a:buClr>
              <a:buSzPts val="1100"/>
              <a:buFont typeface="Arial" panose="020B0604020202020204" pitchFamily="34" charset="0"/>
              <a:buChar char="•"/>
            </a:pPr>
            <a:r>
              <a:rPr lang="en-CA" sz="1200" dirty="0">
                <a:solidFill>
                  <a:schemeClr val="dk1"/>
                </a:solidFill>
              </a:rPr>
              <a:t>Provide guidance and support as they develop their self-directed learning skills.</a:t>
            </a:r>
          </a:p>
          <a:p>
            <a:pPr marL="171450" lvl="0" indent="-171450" algn="l" rtl="0">
              <a:lnSpc>
                <a:spcPct val="115000"/>
              </a:lnSpc>
              <a:spcBef>
                <a:spcPts val="0"/>
              </a:spcBef>
              <a:spcAft>
                <a:spcPts val="0"/>
              </a:spcAft>
              <a:buClr>
                <a:schemeClr val="dk1"/>
              </a:buClr>
              <a:buSzPts val="1100"/>
              <a:buFont typeface="Arial" panose="020B0604020202020204" pitchFamily="34" charset="0"/>
              <a:buChar char="•"/>
            </a:pPr>
            <a:r>
              <a:rPr lang="en-CA" sz="1200" dirty="0">
                <a:solidFill>
                  <a:schemeClr val="dk1"/>
                </a:solidFill>
              </a:rPr>
              <a:t>Adult learners benefit from timely and constructive feedback that helps them gauge their progress and make improvements. </a:t>
            </a:r>
          </a:p>
          <a:p>
            <a:pPr marL="628650" lvl="1" indent="-171450" algn="l" rtl="0">
              <a:lnSpc>
                <a:spcPct val="115000"/>
              </a:lnSpc>
              <a:spcBef>
                <a:spcPts val="0"/>
              </a:spcBef>
              <a:spcAft>
                <a:spcPts val="0"/>
              </a:spcAft>
              <a:buClr>
                <a:schemeClr val="dk1"/>
              </a:buClr>
              <a:buSzPts val="1100"/>
              <a:buFont typeface="Arial" panose="020B0604020202020204" pitchFamily="34" charset="0"/>
              <a:buChar char="•"/>
            </a:pPr>
            <a:r>
              <a:rPr lang="en-CA" sz="1200" dirty="0">
                <a:solidFill>
                  <a:schemeClr val="dk1"/>
                </a:solidFill>
              </a:rPr>
              <a:t>Offer specific feedback that focuses on their strengths and areas for growth.</a:t>
            </a:r>
          </a:p>
          <a:p>
            <a:endParaRPr lang="en-CA" dirty="0"/>
          </a:p>
        </p:txBody>
      </p:sp>
      <p:sp>
        <p:nvSpPr>
          <p:cNvPr id="4" name="Slide Number Placeholder 3"/>
          <p:cNvSpPr>
            <a:spLocks noGrp="1"/>
          </p:cNvSpPr>
          <p:nvPr>
            <p:ph type="sldNum" sz="quarter" idx="5"/>
          </p:nvPr>
        </p:nvSpPr>
        <p:spPr/>
        <p:txBody>
          <a:bodyPr/>
          <a:lstStyle/>
          <a:p>
            <a:fld id="{5DB521C2-0931-F44F-B773-579E74BA4AB5}" type="slidenum">
              <a:rPr lang="en-CA" smtClean="0"/>
              <a:t>35</a:t>
            </a:fld>
            <a:endParaRPr lang="en-CA"/>
          </a:p>
        </p:txBody>
      </p:sp>
    </p:spTree>
    <p:extLst>
      <p:ext uri="{BB962C8B-B14F-4D97-AF65-F5344CB8AC3E}">
        <p14:creationId xmlns:p14="http://schemas.microsoft.com/office/powerpoint/2010/main" val="11565551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If you planned this in advance (</a:t>
            </a:r>
            <a:r>
              <a:rPr lang="en-CA" dirty="0" err="1"/>
              <a:t>ie</a:t>
            </a:r>
            <a:r>
              <a:rPr lang="en-CA" dirty="0"/>
              <a:t> notified the learners what they will have to present), this is a great section in which to have the learners demonstrate some of the teaching of each of the sections.</a:t>
            </a:r>
          </a:p>
        </p:txBody>
      </p:sp>
      <p:sp>
        <p:nvSpPr>
          <p:cNvPr id="4" name="Slide Number Placeholder 3"/>
          <p:cNvSpPr>
            <a:spLocks noGrp="1"/>
          </p:cNvSpPr>
          <p:nvPr>
            <p:ph type="sldNum" sz="quarter" idx="5"/>
          </p:nvPr>
        </p:nvSpPr>
        <p:spPr/>
        <p:txBody>
          <a:bodyPr/>
          <a:lstStyle/>
          <a:p>
            <a:fld id="{5DB521C2-0931-F44F-B773-579E74BA4AB5}" type="slidenum">
              <a:rPr lang="en-CA" smtClean="0"/>
              <a:t>36</a:t>
            </a:fld>
            <a:endParaRPr lang="en-CA"/>
          </a:p>
        </p:txBody>
      </p:sp>
    </p:spTree>
    <p:extLst>
      <p:ext uri="{BB962C8B-B14F-4D97-AF65-F5344CB8AC3E}">
        <p14:creationId xmlns:p14="http://schemas.microsoft.com/office/powerpoint/2010/main" val="11963538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298450" algn="l" rtl="0">
              <a:lnSpc>
                <a:spcPct val="115000"/>
              </a:lnSpc>
              <a:spcBef>
                <a:spcPts val="0"/>
              </a:spcBef>
              <a:spcAft>
                <a:spcPts val="0"/>
              </a:spcAft>
              <a:buClr>
                <a:schemeClr val="dk1"/>
              </a:buClr>
              <a:buSzPts val="1100"/>
              <a:buChar char="●"/>
            </a:pPr>
            <a:r>
              <a:rPr lang="en-CA" sz="1200" b="1" dirty="0">
                <a:solidFill>
                  <a:schemeClr val="dk1"/>
                </a:solidFill>
              </a:rPr>
              <a:t>General</a:t>
            </a:r>
          </a:p>
          <a:p>
            <a:pPr marL="457200" lvl="0" indent="-298450" algn="l" rtl="0">
              <a:lnSpc>
                <a:spcPct val="115000"/>
              </a:lnSpc>
              <a:spcBef>
                <a:spcPts val="0"/>
              </a:spcBef>
              <a:spcAft>
                <a:spcPts val="0"/>
              </a:spcAft>
              <a:buClr>
                <a:schemeClr val="dk1"/>
              </a:buClr>
              <a:buSzPts val="1100"/>
              <a:buChar char="●"/>
            </a:pPr>
            <a:r>
              <a:rPr lang="en-CA" sz="1200" dirty="0">
                <a:solidFill>
                  <a:schemeClr val="dk1"/>
                </a:solidFill>
              </a:rPr>
              <a:t>Begin by asking learners if they have taken time to read the sections on peer support in both peer visitor training manuals, in-person and remote. </a:t>
            </a:r>
          </a:p>
          <a:p>
            <a:pPr marL="457200" lvl="0" indent="-298450" algn="l" rtl="0">
              <a:lnSpc>
                <a:spcPct val="115000"/>
              </a:lnSpc>
              <a:spcBef>
                <a:spcPts val="0"/>
              </a:spcBef>
              <a:spcAft>
                <a:spcPts val="0"/>
              </a:spcAft>
              <a:buClr>
                <a:schemeClr val="dk1"/>
              </a:buClr>
              <a:buSzPts val="1100"/>
              <a:buChar char="●"/>
            </a:pPr>
            <a:r>
              <a:rPr lang="en-CA" sz="1200" dirty="0">
                <a:solidFill>
                  <a:schemeClr val="dk1"/>
                </a:solidFill>
              </a:rPr>
              <a:t>Define what peer support is or asking the learners what they think peer support is before teaching. </a:t>
            </a:r>
          </a:p>
          <a:p>
            <a:pPr marL="457200" lvl="0" indent="-298450" algn="l" rtl="0">
              <a:lnSpc>
                <a:spcPct val="115000"/>
              </a:lnSpc>
              <a:spcBef>
                <a:spcPts val="0"/>
              </a:spcBef>
              <a:spcAft>
                <a:spcPts val="0"/>
              </a:spcAft>
              <a:buClr>
                <a:schemeClr val="dk1"/>
              </a:buClr>
              <a:buSzPts val="1100"/>
              <a:buChar char="●"/>
            </a:pPr>
            <a:r>
              <a:rPr lang="en-CA" sz="1200" dirty="0">
                <a:solidFill>
                  <a:schemeClr val="dk1"/>
                </a:solidFill>
              </a:rPr>
              <a:t>Inform trainers of ways or activities that will ensure that the learners will understand the content, asking open-ended questions mixed in with other questions that require more thinking. </a:t>
            </a:r>
          </a:p>
          <a:p>
            <a:pPr marL="457200" lvl="0" indent="-298450" algn="l" rtl="0">
              <a:lnSpc>
                <a:spcPct val="115000"/>
              </a:lnSpc>
              <a:spcBef>
                <a:spcPts val="0"/>
              </a:spcBef>
              <a:spcAft>
                <a:spcPts val="0"/>
              </a:spcAft>
              <a:buClr>
                <a:schemeClr val="dk1"/>
              </a:buClr>
              <a:buSzPts val="1100"/>
              <a:buChar char="●"/>
            </a:pPr>
            <a:r>
              <a:rPr lang="en-CA" sz="1200" dirty="0">
                <a:solidFill>
                  <a:schemeClr val="dk1"/>
                </a:solidFill>
              </a:rPr>
              <a:t>Ensure the trainers are aware of the slides for peer support which they can use to teach learners. </a:t>
            </a:r>
          </a:p>
          <a:p>
            <a:pPr marL="457200" lvl="0" indent="-298450" algn="l" rtl="0">
              <a:lnSpc>
                <a:spcPct val="115000"/>
              </a:lnSpc>
              <a:spcBef>
                <a:spcPts val="0"/>
              </a:spcBef>
              <a:spcAft>
                <a:spcPts val="0"/>
              </a:spcAft>
              <a:buClr>
                <a:schemeClr val="dk1"/>
              </a:buClr>
              <a:buSzPts val="1100"/>
              <a:buChar char="●"/>
            </a:pPr>
            <a:r>
              <a:rPr lang="en-CA" sz="1200" dirty="0">
                <a:solidFill>
                  <a:schemeClr val="dk1"/>
                </a:solidFill>
              </a:rPr>
              <a:t>Note the differences in adult learning and give the trainers activities that can help the learners take in the information based on their style of learning and also based on the content you are trying to teach.</a:t>
            </a:r>
          </a:p>
          <a:p>
            <a:endParaRPr lang="en-CA" dirty="0"/>
          </a:p>
        </p:txBody>
      </p:sp>
      <p:sp>
        <p:nvSpPr>
          <p:cNvPr id="4" name="Slide Number Placeholder 3"/>
          <p:cNvSpPr>
            <a:spLocks noGrp="1"/>
          </p:cNvSpPr>
          <p:nvPr>
            <p:ph type="sldNum" sz="quarter" idx="5"/>
          </p:nvPr>
        </p:nvSpPr>
        <p:spPr/>
        <p:txBody>
          <a:bodyPr/>
          <a:lstStyle/>
          <a:p>
            <a:fld id="{5DB521C2-0931-F44F-B773-579E74BA4AB5}" type="slidenum">
              <a:rPr lang="en-CA" smtClean="0"/>
              <a:t>37</a:t>
            </a:fld>
            <a:endParaRPr lang="en-CA"/>
          </a:p>
        </p:txBody>
      </p:sp>
    </p:spTree>
    <p:extLst>
      <p:ext uri="{BB962C8B-B14F-4D97-AF65-F5344CB8AC3E}">
        <p14:creationId xmlns:p14="http://schemas.microsoft.com/office/powerpoint/2010/main" val="152623217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DB521C2-0931-F44F-B773-579E74BA4AB5}" type="slidenum">
              <a:rPr lang="en-CA" smtClean="0"/>
              <a:t>38</a:t>
            </a:fld>
            <a:endParaRPr lang="en-CA"/>
          </a:p>
        </p:txBody>
      </p:sp>
    </p:spTree>
    <p:extLst>
      <p:ext uri="{BB962C8B-B14F-4D97-AF65-F5344CB8AC3E}">
        <p14:creationId xmlns:p14="http://schemas.microsoft.com/office/powerpoint/2010/main" val="35954147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5DB521C2-0931-F44F-B773-579E74BA4AB5}" type="slidenum">
              <a:rPr lang="en-CA" smtClean="0"/>
              <a:t>39</a:t>
            </a:fld>
            <a:endParaRPr lang="en-CA"/>
          </a:p>
        </p:txBody>
      </p:sp>
    </p:spTree>
    <p:extLst>
      <p:ext uri="{BB962C8B-B14F-4D97-AF65-F5344CB8AC3E}">
        <p14:creationId xmlns:p14="http://schemas.microsoft.com/office/powerpoint/2010/main" val="18724091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5000"/>
              </a:lnSpc>
              <a:spcBef>
                <a:spcPts val="0"/>
              </a:spcBef>
              <a:spcAft>
                <a:spcPts val="0"/>
              </a:spcAft>
              <a:buClr>
                <a:schemeClr val="dk1"/>
              </a:buClr>
              <a:buSzPts val="1100"/>
              <a:buFont typeface="Arial"/>
              <a:buNone/>
            </a:pPr>
            <a:r>
              <a:rPr lang="en-CA" sz="1200" dirty="0">
                <a:solidFill>
                  <a:schemeClr val="dk1"/>
                </a:solidFill>
              </a:rPr>
              <a:t>Organizing a training day involves careful planning and preparation to ensure a smooth and effective learning experience for participants. </a:t>
            </a:r>
          </a:p>
          <a:p>
            <a:pPr marL="0" lvl="0" indent="0" algn="l" rtl="0">
              <a:lnSpc>
                <a:spcPct val="115000"/>
              </a:lnSpc>
              <a:spcBef>
                <a:spcPts val="0"/>
              </a:spcBef>
              <a:spcAft>
                <a:spcPts val="0"/>
              </a:spcAft>
              <a:buClr>
                <a:schemeClr val="dk1"/>
              </a:buClr>
              <a:buSzPts val="1100"/>
              <a:buFont typeface="Arial"/>
              <a:buNone/>
            </a:pPr>
            <a:r>
              <a:rPr lang="en-CA" sz="1200" dirty="0">
                <a:solidFill>
                  <a:schemeClr val="dk1"/>
                </a:solidFill>
              </a:rPr>
              <a:t>Define the specific learning objectives and outcomes of the training day</a:t>
            </a:r>
          </a:p>
          <a:p>
            <a:pPr marL="0" lvl="0" indent="0" algn="l" rtl="0">
              <a:lnSpc>
                <a:spcPct val="115000"/>
              </a:lnSpc>
              <a:spcBef>
                <a:spcPts val="0"/>
              </a:spcBef>
              <a:spcAft>
                <a:spcPts val="0"/>
              </a:spcAft>
              <a:buClr>
                <a:schemeClr val="dk1"/>
              </a:buClr>
              <a:buSzPts val="1100"/>
              <a:buFont typeface="Arial"/>
              <a:buNone/>
            </a:pPr>
            <a:r>
              <a:rPr lang="en-CA" sz="1200" dirty="0">
                <a:solidFill>
                  <a:schemeClr val="dk1"/>
                </a:solidFill>
              </a:rPr>
              <a:t>Determine what knowledge, skills, or behaviours participants should acquire or improve upon by the end of the session</a:t>
            </a:r>
          </a:p>
          <a:p>
            <a:pPr marL="0" lvl="0" indent="0" algn="l" rtl="0">
              <a:lnSpc>
                <a:spcPct val="115000"/>
              </a:lnSpc>
              <a:spcBef>
                <a:spcPts val="0"/>
              </a:spcBef>
              <a:spcAft>
                <a:spcPts val="0"/>
              </a:spcAft>
              <a:buClr>
                <a:schemeClr val="dk1"/>
              </a:buClr>
              <a:buSzPts val="1100"/>
              <a:buFont typeface="Arial"/>
              <a:buNone/>
            </a:pPr>
            <a:r>
              <a:rPr lang="en-CA" sz="1200" dirty="0">
                <a:solidFill>
                  <a:schemeClr val="dk1"/>
                </a:solidFill>
              </a:rPr>
              <a:t>	*Clear objectives provide focus and direction for planning and delivering the training.</a:t>
            </a:r>
          </a:p>
          <a:p>
            <a:pPr marL="0" lvl="0" indent="0" algn="l" rtl="0">
              <a:lnSpc>
                <a:spcPct val="115000"/>
              </a:lnSpc>
              <a:spcBef>
                <a:spcPts val="0"/>
              </a:spcBef>
              <a:spcAft>
                <a:spcPts val="0"/>
              </a:spcAft>
              <a:buClr>
                <a:schemeClr val="dk1"/>
              </a:buClr>
              <a:buSzPts val="1100"/>
              <a:buFont typeface="Arial"/>
              <a:buNone/>
            </a:pPr>
            <a:r>
              <a:rPr lang="en-CA" sz="1200" dirty="0">
                <a:solidFill>
                  <a:schemeClr val="dk1"/>
                </a:solidFill>
              </a:rPr>
              <a:t>Understand the characteristics and needs of the participants</a:t>
            </a:r>
          </a:p>
          <a:p>
            <a:pPr marL="0" lvl="0" indent="0" algn="l" rtl="0">
              <a:lnSpc>
                <a:spcPct val="115000"/>
              </a:lnSpc>
              <a:spcBef>
                <a:spcPts val="0"/>
              </a:spcBef>
              <a:spcAft>
                <a:spcPts val="0"/>
              </a:spcAft>
              <a:buClr>
                <a:schemeClr val="dk1"/>
              </a:buClr>
              <a:buSzPts val="1100"/>
              <a:buFont typeface="Arial"/>
              <a:buNone/>
            </a:pPr>
            <a:r>
              <a:rPr lang="en-CA" sz="1200" dirty="0">
                <a:solidFill>
                  <a:schemeClr val="dk1"/>
                </a:solidFill>
              </a:rPr>
              <a:t>	*Consider their existing knowledge, experience, and learning styles to help tailor the content, activities, and materials.</a:t>
            </a:r>
          </a:p>
          <a:p>
            <a:pPr marL="0" lvl="0" indent="0" algn="l" rtl="0">
              <a:lnSpc>
                <a:spcPct val="115000"/>
              </a:lnSpc>
              <a:spcBef>
                <a:spcPts val="0"/>
              </a:spcBef>
              <a:spcAft>
                <a:spcPts val="0"/>
              </a:spcAft>
              <a:buClr>
                <a:schemeClr val="dk1"/>
              </a:buClr>
              <a:buSzPts val="1100"/>
              <a:buFont typeface="Arial"/>
              <a:buNone/>
            </a:pPr>
            <a:r>
              <a:rPr lang="en-CA" sz="1200" dirty="0">
                <a:solidFill>
                  <a:schemeClr val="dk1"/>
                </a:solidFill>
              </a:rPr>
              <a:t>	Ask learners who they might learn more about the characteristics and needs of learners in a peer visitor training class</a:t>
            </a:r>
          </a:p>
          <a:p>
            <a:endParaRPr lang="en-CA" dirty="0"/>
          </a:p>
        </p:txBody>
      </p:sp>
      <p:sp>
        <p:nvSpPr>
          <p:cNvPr id="4" name="Slide Number Placeholder 3"/>
          <p:cNvSpPr>
            <a:spLocks noGrp="1"/>
          </p:cNvSpPr>
          <p:nvPr>
            <p:ph type="sldNum" sz="quarter" idx="5"/>
          </p:nvPr>
        </p:nvSpPr>
        <p:spPr/>
        <p:txBody>
          <a:bodyPr/>
          <a:lstStyle/>
          <a:p>
            <a:fld id="{5DB521C2-0931-F44F-B773-579E74BA4AB5}" type="slidenum">
              <a:rPr lang="en-CA" smtClean="0"/>
              <a:t>4</a:t>
            </a:fld>
            <a:endParaRPr lang="en-CA"/>
          </a:p>
        </p:txBody>
      </p:sp>
    </p:spTree>
    <p:extLst>
      <p:ext uri="{BB962C8B-B14F-4D97-AF65-F5344CB8AC3E}">
        <p14:creationId xmlns:p14="http://schemas.microsoft.com/office/powerpoint/2010/main" val="299886345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Note – we are planning to offer a two hour session online to help prepare people to teach virtually</a:t>
            </a:r>
          </a:p>
        </p:txBody>
      </p:sp>
      <p:sp>
        <p:nvSpPr>
          <p:cNvPr id="4" name="Slide Number Placeholder 3"/>
          <p:cNvSpPr>
            <a:spLocks noGrp="1"/>
          </p:cNvSpPr>
          <p:nvPr>
            <p:ph type="sldNum" sz="quarter" idx="5"/>
          </p:nvPr>
        </p:nvSpPr>
        <p:spPr/>
        <p:txBody>
          <a:bodyPr/>
          <a:lstStyle/>
          <a:p>
            <a:fld id="{5DB521C2-0931-F44F-B773-579E74BA4AB5}" type="slidenum">
              <a:rPr lang="en-CA" smtClean="0"/>
              <a:t>40</a:t>
            </a:fld>
            <a:endParaRPr lang="en-CA"/>
          </a:p>
        </p:txBody>
      </p:sp>
    </p:spTree>
    <p:extLst>
      <p:ext uri="{BB962C8B-B14F-4D97-AF65-F5344CB8AC3E}">
        <p14:creationId xmlns:p14="http://schemas.microsoft.com/office/powerpoint/2010/main" val="43764852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solidFill>
                  <a:schemeClr val="dk1"/>
                </a:solidFill>
              </a:rPr>
              <a:t>After the teaching show a video about what peer support is from a professional. (40s)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solidFill>
                <a:schemeClr val="dk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solidFill>
                  <a:schemeClr val="dk1"/>
                </a:solidFill>
              </a:rPr>
              <a:t>Consider not using or changing video – it may be difficult for some to follow the accent.</a:t>
            </a:r>
          </a:p>
          <a:p>
            <a:endParaRPr lang="en-CA" dirty="0"/>
          </a:p>
        </p:txBody>
      </p:sp>
      <p:sp>
        <p:nvSpPr>
          <p:cNvPr id="4" name="Slide Number Placeholder 3"/>
          <p:cNvSpPr>
            <a:spLocks noGrp="1"/>
          </p:cNvSpPr>
          <p:nvPr>
            <p:ph type="sldNum" sz="quarter" idx="5"/>
          </p:nvPr>
        </p:nvSpPr>
        <p:spPr/>
        <p:txBody>
          <a:bodyPr/>
          <a:lstStyle/>
          <a:p>
            <a:fld id="{5DB521C2-0931-F44F-B773-579E74BA4AB5}" type="slidenum">
              <a:rPr lang="en-CA" smtClean="0"/>
              <a:t>41</a:t>
            </a:fld>
            <a:endParaRPr lang="en-CA"/>
          </a:p>
        </p:txBody>
      </p:sp>
    </p:spTree>
    <p:extLst>
      <p:ext uri="{BB962C8B-B14F-4D97-AF65-F5344CB8AC3E}">
        <p14:creationId xmlns:p14="http://schemas.microsoft.com/office/powerpoint/2010/main" val="264407321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DB521C2-0931-F44F-B773-579E74BA4AB5}" type="slidenum">
              <a:rPr lang="en-CA" smtClean="0"/>
              <a:t>42</a:t>
            </a:fld>
            <a:endParaRPr lang="en-CA"/>
          </a:p>
        </p:txBody>
      </p:sp>
    </p:spTree>
    <p:extLst>
      <p:ext uri="{BB962C8B-B14F-4D97-AF65-F5344CB8AC3E}">
        <p14:creationId xmlns:p14="http://schemas.microsoft.com/office/powerpoint/2010/main" val="97628646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DB521C2-0931-F44F-B773-579E74BA4AB5}" type="slidenum">
              <a:rPr lang="en-CA" smtClean="0"/>
              <a:t>43</a:t>
            </a:fld>
            <a:endParaRPr lang="en-CA"/>
          </a:p>
        </p:txBody>
      </p:sp>
    </p:spTree>
    <p:extLst>
      <p:ext uri="{BB962C8B-B14F-4D97-AF65-F5344CB8AC3E}">
        <p14:creationId xmlns:p14="http://schemas.microsoft.com/office/powerpoint/2010/main" val="265135714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DB521C2-0931-F44F-B773-579E74BA4AB5}" type="slidenum">
              <a:rPr lang="en-CA" smtClean="0"/>
              <a:t>44</a:t>
            </a:fld>
            <a:endParaRPr lang="en-CA"/>
          </a:p>
        </p:txBody>
      </p:sp>
    </p:spTree>
    <p:extLst>
      <p:ext uri="{BB962C8B-B14F-4D97-AF65-F5344CB8AC3E}">
        <p14:creationId xmlns:p14="http://schemas.microsoft.com/office/powerpoint/2010/main" val="176305905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Learning activities in the section of the pier visitor training include:</a:t>
            </a:r>
          </a:p>
          <a:p>
            <a:pPr marL="171450" indent="-171450">
              <a:buFont typeface="Arial" panose="020B0604020202020204" pitchFamily="34" charset="0"/>
              <a:buChar char="•"/>
            </a:pPr>
            <a:r>
              <a:rPr lang="en-CA" dirty="0"/>
              <a:t>Pair and share: learners partner up and discuss an important role appear. Visitor should have based on their experiences.</a:t>
            </a:r>
          </a:p>
          <a:p>
            <a:pPr marL="171450" indent="-171450">
              <a:buFont typeface="Arial" panose="020B0604020202020204" pitchFamily="34" charset="0"/>
              <a:buChar char="•"/>
            </a:pPr>
            <a:r>
              <a:rPr lang="en-CA" dirty="0"/>
              <a:t>Quiz: general knowledge, and telling the roles and responsibilities of peer visitors</a:t>
            </a:r>
          </a:p>
          <a:p>
            <a:pPr marL="171450" indent="-171450">
              <a:buFont typeface="Arial" panose="020B0604020202020204" pitchFamily="34" charset="0"/>
              <a:buChar char="•"/>
            </a:pPr>
            <a:r>
              <a:rPr lang="en-CA" dirty="0"/>
              <a:t>Reflection: ask individuals to tasks appear visitor has based on their experience</a:t>
            </a:r>
          </a:p>
        </p:txBody>
      </p:sp>
      <p:sp>
        <p:nvSpPr>
          <p:cNvPr id="4" name="Slide Number Placeholder 3"/>
          <p:cNvSpPr>
            <a:spLocks noGrp="1"/>
          </p:cNvSpPr>
          <p:nvPr>
            <p:ph type="sldNum" sz="quarter" idx="5"/>
          </p:nvPr>
        </p:nvSpPr>
        <p:spPr/>
        <p:txBody>
          <a:bodyPr/>
          <a:lstStyle/>
          <a:p>
            <a:fld id="{5DB521C2-0931-F44F-B773-579E74BA4AB5}" type="slidenum">
              <a:rPr lang="en-CA" smtClean="0"/>
              <a:t>45</a:t>
            </a:fld>
            <a:endParaRPr lang="en-CA"/>
          </a:p>
        </p:txBody>
      </p:sp>
    </p:spTree>
    <p:extLst>
      <p:ext uri="{BB962C8B-B14F-4D97-AF65-F5344CB8AC3E}">
        <p14:creationId xmlns:p14="http://schemas.microsoft.com/office/powerpoint/2010/main" val="13865047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5DB521C2-0931-F44F-B773-579E74BA4AB5}" type="slidenum">
              <a:rPr lang="en-CA" smtClean="0"/>
              <a:t>46</a:t>
            </a:fld>
            <a:endParaRPr lang="en-CA"/>
          </a:p>
        </p:txBody>
      </p:sp>
    </p:spTree>
    <p:extLst>
      <p:ext uri="{BB962C8B-B14F-4D97-AF65-F5344CB8AC3E}">
        <p14:creationId xmlns:p14="http://schemas.microsoft.com/office/powerpoint/2010/main" val="151496539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*To the train the trainer teacher - You may decide not to show the next FEW videos depending on the amount of time available.  If each learner has been given an opportunity to practice teach, it will be unlikely to have the time to show these videos, and they are available in the peer visitor, guide, and in the manuals.</a:t>
            </a:r>
          </a:p>
        </p:txBody>
      </p:sp>
      <p:sp>
        <p:nvSpPr>
          <p:cNvPr id="4" name="Slide Number Placeholder 3"/>
          <p:cNvSpPr>
            <a:spLocks noGrp="1"/>
          </p:cNvSpPr>
          <p:nvPr>
            <p:ph type="sldNum" sz="quarter" idx="5"/>
          </p:nvPr>
        </p:nvSpPr>
        <p:spPr/>
        <p:txBody>
          <a:bodyPr/>
          <a:lstStyle/>
          <a:p>
            <a:fld id="{5DB521C2-0931-F44F-B773-579E74BA4AB5}" type="slidenum">
              <a:rPr lang="en-CA" smtClean="0"/>
              <a:t>47</a:t>
            </a:fld>
            <a:endParaRPr lang="en-CA"/>
          </a:p>
        </p:txBody>
      </p:sp>
    </p:spTree>
    <p:extLst>
      <p:ext uri="{BB962C8B-B14F-4D97-AF65-F5344CB8AC3E}">
        <p14:creationId xmlns:p14="http://schemas.microsoft.com/office/powerpoint/2010/main" val="278546633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DB521C2-0931-F44F-B773-579E74BA4AB5}" type="slidenum">
              <a:rPr lang="en-CA" smtClean="0"/>
              <a:t>48</a:t>
            </a:fld>
            <a:endParaRPr lang="en-CA"/>
          </a:p>
        </p:txBody>
      </p:sp>
    </p:spTree>
    <p:extLst>
      <p:ext uri="{BB962C8B-B14F-4D97-AF65-F5344CB8AC3E}">
        <p14:creationId xmlns:p14="http://schemas.microsoft.com/office/powerpoint/2010/main" val="155184943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DB521C2-0931-F44F-B773-579E74BA4AB5}" type="slidenum">
              <a:rPr lang="en-CA" smtClean="0"/>
              <a:t>49</a:t>
            </a:fld>
            <a:endParaRPr lang="en-CA"/>
          </a:p>
        </p:txBody>
      </p:sp>
    </p:spTree>
    <p:extLst>
      <p:ext uri="{BB962C8B-B14F-4D97-AF65-F5344CB8AC3E}">
        <p14:creationId xmlns:p14="http://schemas.microsoft.com/office/powerpoint/2010/main" val="23787775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295275" algn="l" rtl="0">
              <a:lnSpc>
                <a:spcPct val="115000"/>
              </a:lnSpc>
              <a:spcBef>
                <a:spcPts val="1200"/>
              </a:spcBef>
              <a:spcAft>
                <a:spcPts val="0"/>
              </a:spcAft>
              <a:buClr>
                <a:schemeClr val="dk1"/>
              </a:buClr>
              <a:buSzPts val="1050"/>
              <a:buChar char="●"/>
            </a:pPr>
            <a:r>
              <a:rPr lang="en-CA" sz="1200" b="1" dirty="0">
                <a:solidFill>
                  <a:schemeClr val="dk1"/>
                </a:solidFill>
              </a:rPr>
              <a:t>Develop an agenda</a:t>
            </a:r>
            <a:r>
              <a:rPr lang="en-CA" sz="1200" dirty="0">
                <a:solidFill>
                  <a:schemeClr val="dk1"/>
                </a:solidFill>
              </a:rPr>
              <a:t> — Create a detailed agenda that outlines the schedule and topics to be covered throughout the training day. Allocate sufficient time for each activity or session, considering breaks and transitions. Ensure a balance between presentation, interactive exercises, discussions, and practical application of concepts.</a:t>
            </a:r>
          </a:p>
          <a:p>
            <a:pPr marL="457200" lvl="0" indent="-295275" algn="l" rtl="0">
              <a:lnSpc>
                <a:spcPct val="115000"/>
              </a:lnSpc>
              <a:spcBef>
                <a:spcPts val="0"/>
              </a:spcBef>
              <a:spcAft>
                <a:spcPts val="0"/>
              </a:spcAft>
              <a:buClr>
                <a:schemeClr val="dk1"/>
              </a:buClr>
              <a:buSzPts val="1050"/>
              <a:buChar char="●"/>
            </a:pPr>
            <a:r>
              <a:rPr lang="en-CA" sz="1200" b="1" dirty="0">
                <a:solidFill>
                  <a:schemeClr val="dk1"/>
                </a:solidFill>
              </a:rPr>
              <a:t>Plan content and materials </a:t>
            </a:r>
            <a:r>
              <a:rPr lang="en-CA" sz="1200" dirty="0">
                <a:solidFill>
                  <a:schemeClr val="dk1"/>
                </a:solidFill>
              </a:rPr>
              <a:t>— Prepare the content, materials, and resources required for the training day. Develop engaging presentations, handouts, visual aids, or multimedia materials that support the learning objectives. Ensure that all materials are well-organized, accessible, and aligned with the intended outcomes.</a:t>
            </a:r>
          </a:p>
          <a:p>
            <a:pPr marL="457200" lvl="0" indent="-295275" algn="l" rtl="0">
              <a:lnSpc>
                <a:spcPct val="115000"/>
              </a:lnSpc>
              <a:spcBef>
                <a:spcPts val="0"/>
              </a:spcBef>
              <a:spcAft>
                <a:spcPts val="0"/>
              </a:spcAft>
              <a:buClr>
                <a:schemeClr val="dk1"/>
              </a:buClr>
              <a:buSzPts val="1050"/>
              <a:buChar char="●"/>
            </a:pPr>
            <a:r>
              <a:rPr lang="en-CA" sz="1200" b="1" dirty="0">
                <a:solidFill>
                  <a:schemeClr val="dk1"/>
                </a:solidFill>
              </a:rPr>
              <a:t>Choose effective training methods</a:t>
            </a:r>
            <a:r>
              <a:rPr lang="en-CA" sz="1200" dirty="0">
                <a:solidFill>
                  <a:schemeClr val="dk1"/>
                </a:solidFill>
              </a:rPr>
              <a:t> — Select appropriate training methods that align with the objectives and cater to diverse learning styles. Incorporate a variety of strategies such as lectures, group discussions, case studies, role plays, demonstrations, and interactive exercises. Interactive and participatory approaches encourage engagement and knowledge retention.</a:t>
            </a:r>
          </a:p>
          <a:p>
            <a:pPr marL="457200" lvl="0" indent="-295275" algn="l" rtl="0">
              <a:lnSpc>
                <a:spcPct val="115000"/>
              </a:lnSpc>
              <a:spcBef>
                <a:spcPts val="0"/>
              </a:spcBef>
              <a:spcAft>
                <a:spcPts val="0"/>
              </a:spcAft>
              <a:buClr>
                <a:schemeClr val="dk1"/>
              </a:buClr>
              <a:buSzPts val="1050"/>
              <a:buChar char="●"/>
            </a:pPr>
            <a:r>
              <a:rPr lang="en-CA" sz="1200" b="1" dirty="0">
                <a:solidFill>
                  <a:schemeClr val="dk1"/>
                </a:solidFill>
              </a:rPr>
              <a:t>Create a welcoming environment </a:t>
            </a:r>
            <a:r>
              <a:rPr lang="en-CA" sz="1200" dirty="0">
                <a:solidFill>
                  <a:schemeClr val="dk1"/>
                </a:solidFill>
              </a:rPr>
              <a:t>— Set up the training venue or virtual platform in a way that promotes a positive and comfortable learning environment. Arrange seating, lighting, and audiovisual equipment to ensure clarity and visibility. Create opportunities for participants to network and interact with each other.</a:t>
            </a:r>
          </a:p>
          <a:p>
            <a:pPr marL="457200" lvl="0" indent="-295275" algn="l" rtl="0">
              <a:lnSpc>
                <a:spcPct val="115000"/>
              </a:lnSpc>
              <a:spcBef>
                <a:spcPts val="0"/>
              </a:spcBef>
              <a:spcAft>
                <a:spcPts val="0"/>
              </a:spcAft>
              <a:buClr>
                <a:schemeClr val="dk1"/>
              </a:buClr>
              <a:buSzPts val="1050"/>
              <a:buChar char="●"/>
            </a:pPr>
            <a:r>
              <a:rPr lang="en-CA" sz="1200" b="1" dirty="0">
                <a:solidFill>
                  <a:schemeClr val="dk1"/>
                </a:solidFill>
              </a:rPr>
              <a:t>Incorporate assessment and feedback</a:t>
            </a:r>
            <a:r>
              <a:rPr lang="en-CA" sz="1200" dirty="0">
                <a:solidFill>
                  <a:schemeClr val="dk1"/>
                </a:solidFill>
              </a:rPr>
              <a:t> — Include assessments or knowledge checks throughout the training day to evaluate participants' understanding and progress. This could be in the form of quizzes, group activities, or practical demonstrations. Provide opportunities for participants to give feedback on the training content, delivery, and overall experience.</a:t>
            </a:r>
          </a:p>
          <a:p>
            <a:pPr marL="457200" lvl="0" indent="-295275" algn="l" rtl="0">
              <a:lnSpc>
                <a:spcPct val="115000"/>
              </a:lnSpc>
              <a:spcBef>
                <a:spcPts val="0"/>
              </a:spcBef>
              <a:spcAft>
                <a:spcPts val="0"/>
              </a:spcAft>
              <a:buClr>
                <a:schemeClr val="dk1"/>
              </a:buClr>
              <a:buSzPts val="1050"/>
              <a:buChar char="●"/>
            </a:pPr>
            <a:r>
              <a:rPr lang="en-CA" sz="1200" b="1" dirty="0">
                <a:solidFill>
                  <a:schemeClr val="dk1"/>
                </a:solidFill>
              </a:rPr>
              <a:t>Consider logistics and resources</a:t>
            </a:r>
            <a:r>
              <a:rPr lang="en-CA" sz="1200" dirty="0">
                <a:solidFill>
                  <a:schemeClr val="dk1"/>
                </a:solidFill>
              </a:rPr>
              <a:t> — Take care of logistical aspects such as venue bookings, technology requirements, catering, transportation, and any necessary permissions or permits. Ensure that all required resources, including training materials, audiovisual equipment, and stationery, are readily available.</a:t>
            </a:r>
          </a:p>
          <a:p>
            <a:pPr marL="457200" lvl="0" indent="-295275" algn="l" rtl="0">
              <a:lnSpc>
                <a:spcPct val="115000"/>
              </a:lnSpc>
              <a:spcBef>
                <a:spcPts val="0"/>
              </a:spcBef>
              <a:spcAft>
                <a:spcPts val="0"/>
              </a:spcAft>
              <a:buClr>
                <a:schemeClr val="dk1"/>
              </a:buClr>
              <a:buSzPts val="1050"/>
              <a:buChar char="●"/>
            </a:pPr>
            <a:r>
              <a:rPr lang="en-CA" sz="1200" i="1" dirty="0">
                <a:solidFill>
                  <a:schemeClr val="dk1"/>
                </a:solidFill>
              </a:rPr>
              <a:t>Keep an open mind, adapt, and refine your training approach based on participant feedback and observations. Reflect on the effectiveness of the training day, identify areas for improvement, and incorporate those learnings into future sessions</a:t>
            </a:r>
            <a:endParaRPr lang="en-CA" dirty="0"/>
          </a:p>
        </p:txBody>
      </p:sp>
      <p:sp>
        <p:nvSpPr>
          <p:cNvPr id="4" name="Slide Number Placeholder 3"/>
          <p:cNvSpPr>
            <a:spLocks noGrp="1"/>
          </p:cNvSpPr>
          <p:nvPr>
            <p:ph type="sldNum" sz="quarter" idx="5"/>
          </p:nvPr>
        </p:nvSpPr>
        <p:spPr/>
        <p:txBody>
          <a:bodyPr/>
          <a:lstStyle/>
          <a:p>
            <a:fld id="{5DB521C2-0931-F44F-B773-579E74BA4AB5}" type="slidenum">
              <a:rPr lang="en-CA" smtClean="0"/>
              <a:t>5</a:t>
            </a:fld>
            <a:endParaRPr lang="en-CA"/>
          </a:p>
        </p:txBody>
      </p:sp>
    </p:spTree>
    <p:extLst>
      <p:ext uri="{BB962C8B-B14F-4D97-AF65-F5344CB8AC3E}">
        <p14:creationId xmlns:p14="http://schemas.microsoft.com/office/powerpoint/2010/main" val="132187795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DB521C2-0931-F44F-B773-579E74BA4AB5}" type="slidenum">
              <a:rPr lang="en-CA" smtClean="0"/>
              <a:t>51</a:t>
            </a:fld>
            <a:endParaRPr lang="en-CA"/>
          </a:p>
        </p:txBody>
      </p:sp>
    </p:spTree>
    <p:extLst>
      <p:ext uri="{BB962C8B-B14F-4D97-AF65-F5344CB8AC3E}">
        <p14:creationId xmlns:p14="http://schemas.microsoft.com/office/powerpoint/2010/main" val="122237984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DB521C2-0931-F44F-B773-579E74BA4AB5}" type="slidenum">
              <a:rPr lang="en-CA" smtClean="0"/>
              <a:t>52</a:t>
            </a:fld>
            <a:endParaRPr lang="en-CA"/>
          </a:p>
        </p:txBody>
      </p:sp>
    </p:spTree>
    <p:extLst>
      <p:ext uri="{BB962C8B-B14F-4D97-AF65-F5344CB8AC3E}">
        <p14:creationId xmlns:p14="http://schemas.microsoft.com/office/powerpoint/2010/main" val="263673079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solidFill>
                  <a:schemeClr val="dk1"/>
                </a:solidFill>
              </a:rPr>
              <a:t>Discuss flow and strategies for training both in-person and virtual</a:t>
            </a:r>
          </a:p>
          <a:p>
            <a:endParaRPr lang="en-CA" dirty="0"/>
          </a:p>
        </p:txBody>
      </p:sp>
      <p:sp>
        <p:nvSpPr>
          <p:cNvPr id="4" name="Slide Number Placeholder 3"/>
          <p:cNvSpPr>
            <a:spLocks noGrp="1"/>
          </p:cNvSpPr>
          <p:nvPr>
            <p:ph type="sldNum" sz="quarter" idx="5"/>
          </p:nvPr>
        </p:nvSpPr>
        <p:spPr/>
        <p:txBody>
          <a:bodyPr/>
          <a:lstStyle/>
          <a:p>
            <a:fld id="{5DB521C2-0931-F44F-B773-579E74BA4AB5}" type="slidenum">
              <a:rPr lang="en-CA" smtClean="0"/>
              <a:t>54</a:t>
            </a:fld>
            <a:endParaRPr lang="en-CA"/>
          </a:p>
        </p:txBody>
      </p:sp>
    </p:spTree>
    <p:extLst>
      <p:ext uri="{BB962C8B-B14F-4D97-AF65-F5344CB8AC3E}">
        <p14:creationId xmlns:p14="http://schemas.microsoft.com/office/powerpoint/2010/main" val="13902298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lgn="l" rtl="0">
              <a:lnSpc>
                <a:spcPct val="115000"/>
              </a:lnSpc>
              <a:spcBef>
                <a:spcPts val="0"/>
              </a:spcBef>
              <a:spcAft>
                <a:spcPts val="0"/>
              </a:spcAft>
              <a:buSzPts val="1100"/>
              <a:buFont typeface="Arial" panose="020B0604020202020204" pitchFamily="34" charset="0"/>
              <a:buChar char="•"/>
            </a:pPr>
            <a:r>
              <a:rPr lang="en-CA" sz="1200" dirty="0">
                <a:solidFill>
                  <a:schemeClr val="dk1"/>
                </a:solidFill>
              </a:rPr>
              <a:t>Discuss methods for training both in-person and virtual</a:t>
            </a:r>
          </a:p>
          <a:p>
            <a:pPr marL="171450" lvl="0" indent="-171450" algn="l" rtl="0">
              <a:lnSpc>
                <a:spcPct val="115000"/>
              </a:lnSpc>
              <a:spcBef>
                <a:spcPts val="0"/>
              </a:spcBef>
              <a:spcAft>
                <a:spcPts val="0"/>
              </a:spcAft>
              <a:buSzPts val="1100"/>
              <a:buFont typeface="Arial" panose="020B0604020202020204" pitchFamily="34" charset="0"/>
              <a:buChar char="•"/>
            </a:pPr>
            <a:r>
              <a:rPr lang="en-CA" sz="1200" dirty="0">
                <a:solidFill>
                  <a:schemeClr val="dk1"/>
                </a:solidFill>
              </a:rPr>
              <a:t>Learning Activities:</a:t>
            </a:r>
          </a:p>
          <a:p>
            <a:pPr marL="171450" lvl="0" indent="-171450" algn="l" rtl="0">
              <a:lnSpc>
                <a:spcPct val="115000"/>
              </a:lnSpc>
              <a:spcBef>
                <a:spcPts val="0"/>
              </a:spcBef>
              <a:spcAft>
                <a:spcPts val="0"/>
              </a:spcAft>
              <a:buSzPts val="1100"/>
              <a:buFont typeface="Arial" panose="020B0604020202020204" pitchFamily="34" charset="0"/>
              <a:buChar char="•"/>
            </a:pPr>
            <a:r>
              <a:rPr lang="en-CA" sz="1200" dirty="0">
                <a:solidFill>
                  <a:schemeClr val="dk1"/>
                </a:solidFill>
              </a:rPr>
              <a:t>Simulation/Role playing/Group Activities to facilitate what a visit would be like. Remember to ask the proper questions, severity of amputation, conditions, or other relevant information to plan for a visit.</a:t>
            </a:r>
          </a:p>
          <a:p>
            <a:pPr marL="171450" lvl="0" indent="-171450" algn="l" rtl="0">
              <a:lnSpc>
                <a:spcPct val="115000"/>
              </a:lnSpc>
              <a:spcBef>
                <a:spcPts val="0"/>
              </a:spcBef>
              <a:spcAft>
                <a:spcPts val="0"/>
              </a:spcAft>
              <a:buSzPts val="1100"/>
              <a:buFont typeface="Arial" panose="020B0604020202020204" pitchFamily="34" charset="0"/>
              <a:buChar char="•"/>
            </a:pPr>
            <a:r>
              <a:rPr lang="en-CA" sz="1200" dirty="0">
                <a:solidFill>
                  <a:schemeClr val="dk1"/>
                </a:solidFill>
              </a:rPr>
              <a:t>Conducting another simulation/role playing can be effective and also builds on planning for a visit</a:t>
            </a:r>
          </a:p>
          <a:p>
            <a:pPr marL="171450" lvl="0" indent="-171450" algn="l" rtl="0">
              <a:lnSpc>
                <a:spcPct val="115000"/>
              </a:lnSpc>
              <a:spcBef>
                <a:spcPts val="0"/>
              </a:spcBef>
              <a:spcAft>
                <a:spcPts val="0"/>
              </a:spcAft>
              <a:buSzPts val="1100"/>
              <a:buFont typeface="Arial" panose="020B0604020202020204" pitchFamily="34" charset="0"/>
              <a:buChar char="•"/>
            </a:pPr>
            <a:r>
              <a:rPr lang="en-CA" sz="1200" dirty="0">
                <a:solidFill>
                  <a:schemeClr val="dk1"/>
                </a:solidFill>
              </a:rPr>
              <a:t>Can split into 2 groups of DOs and DONTs in different settings. For example, DO and DONTs in a hospital, persons home, or online</a:t>
            </a:r>
          </a:p>
          <a:p>
            <a:endParaRPr lang="en-CA" dirty="0"/>
          </a:p>
        </p:txBody>
      </p:sp>
      <p:sp>
        <p:nvSpPr>
          <p:cNvPr id="4" name="Slide Number Placeholder 3"/>
          <p:cNvSpPr>
            <a:spLocks noGrp="1"/>
          </p:cNvSpPr>
          <p:nvPr>
            <p:ph type="sldNum" sz="quarter" idx="5"/>
          </p:nvPr>
        </p:nvSpPr>
        <p:spPr/>
        <p:txBody>
          <a:bodyPr/>
          <a:lstStyle/>
          <a:p>
            <a:fld id="{5DB521C2-0931-F44F-B773-579E74BA4AB5}" type="slidenum">
              <a:rPr lang="en-CA" smtClean="0"/>
              <a:t>55</a:t>
            </a:fld>
            <a:endParaRPr lang="en-CA"/>
          </a:p>
        </p:txBody>
      </p:sp>
    </p:spTree>
    <p:extLst>
      <p:ext uri="{BB962C8B-B14F-4D97-AF65-F5344CB8AC3E}">
        <p14:creationId xmlns:p14="http://schemas.microsoft.com/office/powerpoint/2010/main" val="158412661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5000"/>
              </a:lnSpc>
              <a:spcBef>
                <a:spcPts val="0"/>
              </a:spcBef>
              <a:spcAft>
                <a:spcPts val="0"/>
              </a:spcAft>
              <a:buClr>
                <a:schemeClr val="dk1"/>
              </a:buClr>
              <a:buSzPts val="1100"/>
              <a:buFont typeface="Arial"/>
              <a:buNone/>
            </a:pPr>
            <a:r>
              <a:rPr lang="en-CA" sz="1200" dirty="0">
                <a:solidFill>
                  <a:schemeClr val="dk1"/>
                </a:solidFill>
              </a:rPr>
              <a:t>Discuss methods for training both in-person and virtual</a:t>
            </a:r>
          </a:p>
          <a:p>
            <a:pPr marL="0" lvl="0" indent="0" algn="l" rtl="0">
              <a:lnSpc>
                <a:spcPct val="115000"/>
              </a:lnSpc>
              <a:spcBef>
                <a:spcPts val="0"/>
              </a:spcBef>
              <a:spcAft>
                <a:spcPts val="0"/>
              </a:spcAft>
              <a:buClr>
                <a:schemeClr val="dk1"/>
              </a:buClr>
              <a:buSzPts val="1100"/>
              <a:buFont typeface="Arial"/>
              <a:buNone/>
            </a:pPr>
            <a:r>
              <a:rPr lang="en-CA" sz="1200" dirty="0">
                <a:solidFill>
                  <a:schemeClr val="dk1"/>
                </a:solidFill>
              </a:rPr>
              <a:t>Provide access to additional resources, workshops, or conferences related to post-visit peer support. </a:t>
            </a:r>
          </a:p>
          <a:p>
            <a:pPr marL="0" lvl="0" indent="0" algn="l" rtl="0">
              <a:lnSpc>
                <a:spcPct val="115000"/>
              </a:lnSpc>
              <a:spcBef>
                <a:spcPts val="0"/>
              </a:spcBef>
              <a:spcAft>
                <a:spcPts val="0"/>
              </a:spcAft>
              <a:buClr>
                <a:schemeClr val="dk1"/>
              </a:buClr>
              <a:buSzPts val="1100"/>
              <a:buFont typeface="Arial"/>
              <a:buNone/>
            </a:pPr>
            <a:r>
              <a:rPr lang="en-CA" sz="1200" dirty="0">
                <a:solidFill>
                  <a:schemeClr val="dk1"/>
                </a:solidFill>
              </a:rPr>
              <a:t>Encourage trainers to stay updated with the latest research, best practices, and emerging trends in the field</a:t>
            </a:r>
          </a:p>
          <a:p>
            <a:endParaRPr lang="en-CA" dirty="0"/>
          </a:p>
        </p:txBody>
      </p:sp>
      <p:sp>
        <p:nvSpPr>
          <p:cNvPr id="4" name="Slide Number Placeholder 3"/>
          <p:cNvSpPr>
            <a:spLocks noGrp="1"/>
          </p:cNvSpPr>
          <p:nvPr>
            <p:ph type="sldNum" sz="quarter" idx="5"/>
          </p:nvPr>
        </p:nvSpPr>
        <p:spPr/>
        <p:txBody>
          <a:bodyPr/>
          <a:lstStyle/>
          <a:p>
            <a:fld id="{5DB521C2-0931-F44F-B773-579E74BA4AB5}" type="slidenum">
              <a:rPr lang="en-CA" smtClean="0"/>
              <a:t>56</a:t>
            </a:fld>
            <a:endParaRPr lang="en-CA"/>
          </a:p>
        </p:txBody>
      </p:sp>
    </p:spTree>
    <p:extLst>
      <p:ext uri="{BB962C8B-B14F-4D97-AF65-F5344CB8AC3E}">
        <p14:creationId xmlns:p14="http://schemas.microsoft.com/office/powerpoint/2010/main" val="3036411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DB521C2-0931-F44F-B773-579E74BA4AB5}" type="slidenum">
              <a:rPr lang="en-CA" smtClean="0"/>
              <a:t>57</a:t>
            </a:fld>
            <a:endParaRPr lang="en-CA"/>
          </a:p>
        </p:txBody>
      </p:sp>
    </p:spTree>
    <p:extLst>
      <p:ext uri="{BB962C8B-B14F-4D97-AF65-F5344CB8AC3E}">
        <p14:creationId xmlns:p14="http://schemas.microsoft.com/office/powerpoint/2010/main" val="29408864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lgn="l" rtl="0">
              <a:lnSpc>
                <a:spcPct val="115000"/>
              </a:lnSpc>
              <a:spcBef>
                <a:spcPts val="0"/>
              </a:spcBef>
              <a:spcAft>
                <a:spcPts val="0"/>
              </a:spcAft>
              <a:buClr>
                <a:schemeClr val="dk1"/>
              </a:buClr>
              <a:buSzPts val="1100"/>
              <a:buFont typeface="Arial" panose="020B0604020202020204" pitchFamily="34" charset="0"/>
              <a:buChar char="•"/>
            </a:pPr>
            <a:r>
              <a:rPr lang="en-CA" sz="1200" dirty="0">
                <a:solidFill>
                  <a:schemeClr val="dk1"/>
                </a:solidFill>
              </a:rPr>
              <a:t>Remind trainers the role of peer visitors, and the importance of peer visitors roles when dealing with mental health issues.</a:t>
            </a:r>
          </a:p>
          <a:p>
            <a:pPr marL="171450" lvl="0" indent="-171450" algn="l" rtl="0">
              <a:lnSpc>
                <a:spcPct val="115000"/>
              </a:lnSpc>
              <a:spcBef>
                <a:spcPts val="0"/>
              </a:spcBef>
              <a:spcAft>
                <a:spcPts val="0"/>
              </a:spcAft>
              <a:buClr>
                <a:schemeClr val="dk1"/>
              </a:buClr>
              <a:buSzPts val="1100"/>
              <a:buFont typeface="Arial" panose="020B0604020202020204" pitchFamily="34" charset="0"/>
              <a:buChar char="•"/>
            </a:pPr>
            <a:r>
              <a:rPr lang="en-CA" sz="1200" dirty="0">
                <a:solidFill>
                  <a:schemeClr val="dk1"/>
                </a:solidFill>
              </a:rPr>
              <a:t>Active listening skills and empathy</a:t>
            </a:r>
          </a:p>
          <a:p>
            <a:pPr marL="171450" lvl="0" indent="-171450" algn="l" rtl="0">
              <a:lnSpc>
                <a:spcPct val="115000"/>
              </a:lnSpc>
              <a:spcBef>
                <a:spcPts val="0"/>
              </a:spcBef>
              <a:spcAft>
                <a:spcPts val="0"/>
              </a:spcAft>
              <a:buClr>
                <a:schemeClr val="dk1"/>
              </a:buClr>
              <a:buSzPts val="1100"/>
              <a:buFont typeface="Arial" panose="020B0604020202020204" pitchFamily="34" charset="0"/>
              <a:buChar char="•"/>
            </a:pPr>
            <a:r>
              <a:rPr lang="en-CA" sz="1200" dirty="0">
                <a:solidFill>
                  <a:schemeClr val="dk1"/>
                </a:solidFill>
              </a:rPr>
              <a:t>Importance of creating a safe, supportive, and non-judgmental space</a:t>
            </a:r>
          </a:p>
          <a:p>
            <a:pPr marL="171450" lvl="0" indent="-171450" algn="l" rtl="0">
              <a:lnSpc>
                <a:spcPct val="115000"/>
              </a:lnSpc>
              <a:spcBef>
                <a:spcPts val="0"/>
              </a:spcBef>
              <a:spcAft>
                <a:spcPts val="0"/>
              </a:spcAft>
              <a:buClr>
                <a:schemeClr val="dk1"/>
              </a:buClr>
              <a:buSzPts val="1100"/>
              <a:buFont typeface="Arial" panose="020B0604020202020204" pitchFamily="34" charset="0"/>
              <a:buChar char="•"/>
            </a:pPr>
            <a:r>
              <a:rPr lang="en-CA" sz="1200" dirty="0">
                <a:solidFill>
                  <a:schemeClr val="dk1"/>
                </a:solidFill>
              </a:rPr>
              <a:t>Recognize and respect diverse cultural backgrounds, beliefs, and values</a:t>
            </a:r>
          </a:p>
          <a:p>
            <a:pPr marL="171450" lvl="0" indent="-171450" algn="l" rtl="0">
              <a:lnSpc>
                <a:spcPct val="115000"/>
              </a:lnSpc>
              <a:spcBef>
                <a:spcPts val="0"/>
              </a:spcBef>
              <a:spcAft>
                <a:spcPts val="0"/>
              </a:spcAft>
              <a:buClr>
                <a:schemeClr val="dk1"/>
              </a:buClr>
              <a:buSzPts val="1100"/>
              <a:buFont typeface="Arial" panose="020B0604020202020204" pitchFamily="34" charset="0"/>
              <a:buChar char="•"/>
            </a:pPr>
            <a:r>
              <a:rPr lang="en-CA" sz="1200" dirty="0">
                <a:solidFill>
                  <a:schemeClr val="dk1"/>
                </a:solidFill>
              </a:rPr>
              <a:t>Provide inclusive and equitable support to individuals from different communities</a:t>
            </a:r>
          </a:p>
          <a:p>
            <a:pPr marL="171450" lvl="0" indent="-171450" algn="l" rtl="0">
              <a:lnSpc>
                <a:spcPct val="115000"/>
              </a:lnSpc>
              <a:spcBef>
                <a:spcPts val="0"/>
              </a:spcBef>
              <a:spcAft>
                <a:spcPts val="0"/>
              </a:spcAft>
              <a:buClr>
                <a:schemeClr val="dk1"/>
              </a:buClr>
              <a:buSzPts val="1100"/>
              <a:buFont typeface="Arial" panose="020B0604020202020204" pitchFamily="34" charset="0"/>
              <a:buChar char="•"/>
            </a:pPr>
            <a:r>
              <a:rPr lang="en-CA" sz="1200" dirty="0">
                <a:solidFill>
                  <a:schemeClr val="dk1"/>
                </a:solidFill>
              </a:rPr>
              <a:t>Facilitate discussions and opportunities for reflection and learning from each other’s insights and expertise</a:t>
            </a:r>
          </a:p>
          <a:p>
            <a:pPr marL="171450" lvl="0" indent="-171450" algn="l" rtl="0">
              <a:lnSpc>
                <a:spcPct val="115000"/>
              </a:lnSpc>
              <a:spcBef>
                <a:spcPts val="0"/>
              </a:spcBef>
              <a:spcAft>
                <a:spcPts val="0"/>
              </a:spcAft>
              <a:buClr>
                <a:schemeClr val="dk1"/>
              </a:buClr>
              <a:buSzPts val="1100"/>
              <a:buFont typeface="Arial" panose="020B0604020202020204" pitchFamily="34" charset="0"/>
              <a:buChar char="•"/>
            </a:pPr>
            <a:r>
              <a:rPr lang="en-CA" sz="1200" dirty="0">
                <a:solidFill>
                  <a:schemeClr val="dk1"/>
                </a:solidFill>
              </a:rPr>
              <a:t>Comfortable talking about grief, depression and suicide</a:t>
            </a:r>
          </a:p>
          <a:p>
            <a:pPr marL="171450" lvl="0" indent="-171450" algn="l" rtl="0">
              <a:lnSpc>
                <a:spcPct val="115000"/>
              </a:lnSpc>
              <a:spcBef>
                <a:spcPts val="0"/>
              </a:spcBef>
              <a:spcAft>
                <a:spcPts val="0"/>
              </a:spcAft>
              <a:buClr>
                <a:schemeClr val="dk1"/>
              </a:buClr>
              <a:buSzPts val="1100"/>
              <a:buFont typeface="Arial" panose="020B0604020202020204" pitchFamily="34" charset="0"/>
              <a:buChar char="•"/>
            </a:pPr>
            <a:r>
              <a:rPr lang="en-CA" sz="1200" dirty="0">
                <a:solidFill>
                  <a:schemeClr val="dk1"/>
                </a:solidFill>
              </a:rPr>
              <a:t>Need to know the signals of depression/suicidal; Responsibilities of the peer visitor</a:t>
            </a:r>
          </a:p>
          <a:p>
            <a:endParaRPr lang="en-CA" dirty="0"/>
          </a:p>
        </p:txBody>
      </p:sp>
      <p:sp>
        <p:nvSpPr>
          <p:cNvPr id="4" name="Slide Number Placeholder 3"/>
          <p:cNvSpPr>
            <a:spLocks noGrp="1"/>
          </p:cNvSpPr>
          <p:nvPr>
            <p:ph type="sldNum" sz="quarter" idx="5"/>
          </p:nvPr>
        </p:nvSpPr>
        <p:spPr/>
        <p:txBody>
          <a:bodyPr/>
          <a:lstStyle/>
          <a:p>
            <a:fld id="{5DB521C2-0931-F44F-B773-579E74BA4AB5}" type="slidenum">
              <a:rPr lang="en-CA" smtClean="0"/>
              <a:t>58</a:t>
            </a:fld>
            <a:endParaRPr lang="en-CA"/>
          </a:p>
        </p:txBody>
      </p:sp>
    </p:spTree>
    <p:extLst>
      <p:ext uri="{BB962C8B-B14F-4D97-AF65-F5344CB8AC3E}">
        <p14:creationId xmlns:p14="http://schemas.microsoft.com/office/powerpoint/2010/main" val="45133129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5000"/>
              </a:lnSpc>
              <a:spcBef>
                <a:spcPts val="0"/>
              </a:spcBef>
              <a:spcAft>
                <a:spcPts val="0"/>
              </a:spcAft>
              <a:buClr>
                <a:schemeClr val="dk1"/>
              </a:buClr>
              <a:buSzPts val="1100"/>
              <a:buFont typeface="Arial"/>
              <a:buNone/>
            </a:pPr>
            <a:r>
              <a:rPr lang="en-CA" sz="1200" dirty="0">
                <a:solidFill>
                  <a:schemeClr val="dk1"/>
                </a:solidFill>
              </a:rPr>
              <a:t>Issues such as suicide and sexuality can be hard to talk about as a peer visitor; some persons might also find it difficult to teach this content to future peer visitors.</a:t>
            </a:r>
          </a:p>
          <a:p>
            <a:pPr marL="0" lvl="0" indent="0" algn="l" rtl="0">
              <a:lnSpc>
                <a:spcPct val="115000"/>
              </a:lnSpc>
              <a:spcBef>
                <a:spcPts val="0"/>
              </a:spcBef>
              <a:spcAft>
                <a:spcPts val="0"/>
              </a:spcAft>
              <a:buClr>
                <a:schemeClr val="dk1"/>
              </a:buClr>
              <a:buSzPts val="1100"/>
              <a:buFont typeface="Arial"/>
              <a:buNone/>
            </a:pPr>
            <a:r>
              <a:rPr lang="en-CA" sz="1200" dirty="0">
                <a:solidFill>
                  <a:schemeClr val="dk1"/>
                </a:solidFill>
              </a:rPr>
              <a:t>You might want to take a few moments, at the start of the section, to allow learners to share their thoughts about teaching the sections on difficult issues, which include suicide and sexuality.</a:t>
            </a:r>
          </a:p>
          <a:p>
            <a:pPr marL="0" lvl="0" indent="0" algn="l" rtl="0">
              <a:lnSpc>
                <a:spcPct val="115000"/>
              </a:lnSpc>
              <a:spcBef>
                <a:spcPts val="0"/>
              </a:spcBef>
              <a:spcAft>
                <a:spcPts val="0"/>
              </a:spcAft>
              <a:buClr>
                <a:schemeClr val="dk1"/>
              </a:buClr>
              <a:buSzPts val="1100"/>
              <a:buFont typeface="Arial"/>
              <a:buNone/>
            </a:pPr>
            <a:endParaRPr lang="en-CA" sz="1200"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lang="en-CA" sz="1200"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lang="en-CA" dirty="0"/>
          </a:p>
        </p:txBody>
      </p:sp>
      <p:sp>
        <p:nvSpPr>
          <p:cNvPr id="4" name="Slide Number Placeholder 3"/>
          <p:cNvSpPr>
            <a:spLocks noGrp="1"/>
          </p:cNvSpPr>
          <p:nvPr>
            <p:ph type="sldNum" sz="quarter" idx="5"/>
          </p:nvPr>
        </p:nvSpPr>
        <p:spPr/>
        <p:txBody>
          <a:bodyPr/>
          <a:lstStyle/>
          <a:p>
            <a:fld id="{5DB521C2-0931-F44F-B773-579E74BA4AB5}" type="slidenum">
              <a:rPr lang="en-CA" smtClean="0"/>
              <a:t>59</a:t>
            </a:fld>
            <a:endParaRPr lang="en-CA"/>
          </a:p>
        </p:txBody>
      </p:sp>
    </p:spTree>
    <p:extLst>
      <p:ext uri="{BB962C8B-B14F-4D97-AF65-F5344CB8AC3E}">
        <p14:creationId xmlns:p14="http://schemas.microsoft.com/office/powerpoint/2010/main" val="281975028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PV trainers will encourage learners wo:</a:t>
            </a:r>
          </a:p>
          <a:p>
            <a:pPr marL="0" lvl="0" indent="0" algn="l" rtl="0">
              <a:lnSpc>
                <a:spcPct val="115000"/>
              </a:lnSpc>
              <a:spcBef>
                <a:spcPts val="0"/>
              </a:spcBef>
              <a:spcAft>
                <a:spcPts val="0"/>
              </a:spcAft>
              <a:buClr>
                <a:schemeClr val="dk1"/>
              </a:buClr>
              <a:buSzPts val="1100"/>
              <a:buFont typeface="Arial"/>
              <a:buNone/>
            </a:pPr>
            <a:r>
              <a:rPr lang="en-CA" sz="1200" dirty="0">
                <a:solidFill>
                  <a:schemeClr val="dk1"/>
                </a:solidFill>
              </a:rPr>
              <a:t>Reflect on own self-care practices, boundaries, and well-being; seek support and self-care when needed. </a:t>
            </a:r>
          </a:p>
          <a:p>
            <a:pPr marL="0" lvl="0" indent="0" algn="l" rtl="0">
              <a:lnSpc>
                <a:spcPct val="115000"/>
              </a:lnSpc>
              <a:spcBef>
                <a:spcPts val="0"/>
              </a:spcBef>
              <a:spcAft>
                <a:spcPts val="0"/>
              </a:spcAft>
              <a:buClr>
                <a:schemeClr val="dk1"/>
              </a:buClr>
              <a:buSzPts val="1100"/>
              <a:buFont typeface="Arial"/>
              <a:buNone/>
            </a:pPr>
            <a:r>
              <a:rPr lang="en-CA" sz="1200" dirty="0">
                <a:solidFill>
                  <a:schemeClr val="dk1"/>
                </a:solidFill>
              </a:rPr>
              <a:t>Address common challenges individuals may face when engaging in self-care, such as time constraints, guilt, or feeling undeserving. </a:t>
            </a:r>
          </a:p>
          <a:p>
            <a:pPr marL="0" lvl="0" indent="0" algn="l" rtl="0">
              <a:lnSpc>
                <a:spcPct val="115000"/>
              </a:lnSpc>
              <a:spcBef>
                <a:spcPts val="0"/>
              </a:spcBef>
              <a:spcAft>
                <a:spcPts val="0"/>
              </a:spcAft>
              <a:buClr>
                <a:schemeClr val="dk1"/>
              </a:buClr>
              <a:buSzPts val="1100"/>
              <a:buFont typeface="Arial"/>
              <a:buNone/>
            </a:pPr>
            <a:r>
              <a:rPr lang="en-CA" sz="1200" dirty="0">
                <a:solidFill>
                  <a:schemeClr val="dk1"/>
                </a:solidFill>
              </a:rPr>
              <a:t>Teach strategies for overcoming these challenges and fostering a positive self-care mindset.</a:t>
            </a:r>
          </a:p>
          <a:p>
            <a:pPr marL="0" lvl="0" indent="0" algn="l" rtl="0">
              <a:lnSpc>
                <a:spcPct val="115000"/>
              </a:lnSpc>
              <a:spcBef>
                <a:spcPts val="0"/>
              </a:spcBef>
              <a:spcAft>
                <a:spcPts val="0"/>
              </a:spcAft>
              <a:buClr>
                <a:schemeClr val="dk1"/>
              </a:buClr>
              <a:buSzPts val="1100"/>
              <a:buFont typeface="Arial"/>
              <a:buNone/>
            </a:pPr>
            <a:r>
              <a:rPr lang="en-CA" sz="1200" dirty="0">
                <a:solidFill>
                  <a:schemeClr val="dk1"/>
                </a:solidFill>
              </a:rPr>
              <a:t>Exercise</a:t>
            </a:r>
          </a:p>
          <a:p>
            <a:pPr marL="0" lvl="0" indent="0" algn="l" rtl="0">
              <a:lnSpc>
                <a:spcPct val="115000"/>
              </a:lnSpc>
              <a:spcBef>
                <a:spcPts val="0"/>
              </a:spcBef>
              <a:spcAft>
                <a:spcPts val="0"/>
              </a:spcAft>
              <a:buClr>
                <a:schemeClr val="dk1"/>
              </a:buClr>
              <a:buSzPts val="1100"/>
              <a:buFont typeface="Arial"/>
              <a:buNone/>
            </a:pPr>
            <a:r>
              <a:rPr lang="en-CA" sz="1200" dirty="0">
                <a:solidFill>
                  <a:schemeClr val="dk1"/>
                </a:solidFill>
              </a:rPr>
              <a:t>Assess clients’ fitness levels, screen for any health risks, and adapt exercises accordingly. </a:t>
            </a:r>
          </a:p>
          <a:p>
            <a:pPr marL="0" lvl="0" indent="0" algn="l" rtl="0">
              <a:lnSpc>
                <a:spcPct val="115000"/>
              </a:lnSpc>
              <a:spcBef>
                <a:spcPts val="0"/>
              </a:spcBef>
              <a:spcAft>
                <a:spcPts val="0"/>
              </a:spcAft>
              <a:buClr>
                <a:schemeClr val="dk1"/>
              </a:buClr>
              <a:buSzPts val="1100"/>
              <a:buFont typeface="Arial"/>
              <a:buNone/>
            </a:pPr>
            <a:r>
              <a:rPr lang="en-CA" sz="1200" dirty="0">
                <a:solidFill>
                  <a:schemeClr val="dk1"/>
                </a:solidFill>
              </a:rPr>
              <a:t>Goal setting and action planning in the context of exercise. </a:t>
            </a:r>
          </a:p>
          <a:p>
            <a:pPr marL="0" lvl="0" indent="0" algn="l" rtl="0">
              <a:lnSpc>
                <a:spcPct val="115000"/>
              </a:lnSpc>
              <a:spcBef>
                <a:spcPts val="0"/>
              </a:spcBef>
              <a:spcAft>
                <a:spcPts val="0"/>
              </a:spcAft>
              <a:buClr>
                <a:schemeClr val="dk1"/>
              </a:buClr>
              <a:buSzPts val="1100"/>
              <a:buFont typeface="Arial"/>
              <a:buNone/>
            </a:pPr>
            <a:r>
              <a:rPr lang="en-CA" sz="1200" dirty="0">
                <a:solidFill>
                  <a:schemeClr val="dk1"/>
                </a:solidFill>
              </a:rPr>
              <a:t>SMART GOALS (Specific, Measurable, Achievable, Relevant, Time-bound)</a:t>
            </a:r>
          </a:p>
          <a:p>
            <a:pPr marL="0" lvl="0" indent="0" algn="l" rtl="0">
              <a:lnSpc>
                <a:spcPct val="115000"/>
              </a:lnSpc>
              <a:spcBef>
                <a:spcPts val="0"/>
              </a:spcBef>
              <a:spcAft>
                <a:spcPts val="0"/>
              </a:spcAft>
              <a:buClr>
                <a:schemeClr val="dk1"/>
              </a:buClr>
              <a:buSzPts val="1100"/>
              <a:buFont typeface="Arial"/>
              <a:buNone/>
            </a:pPr>
            <a:r>
              <a:rPr lang="en-CA" sz="1200" dirty="0">
                <a:solidFill>
                  <a:schemeClr val="dk1"/>
                </a:solidFill>
              </a:rPr>
              <a:t>Motivation</a:t>
            </a:r>
          </a:p>
          <a:p>
            <a:pPr marL="0" lvl="0" indent="0" algn="l" rtl="0">
              <a:lnSpc>
                <a:spcPct val="115000"/>
              </a:lnSpc>
              <a:spcBef>
                <a:spcPts val="0"/>
              </a:spcBef>
              <a:spcAft>
                <a:spcPts val="0"/>
              </a:spcAft>
              <a:buClr>
                <a:schemeClr val="dk1"/>
              </a:buClr>
              <a:buSzPts val="1100"/>
              <a:buFont typeface="Arial"/>
              <a:buNone/>
            </a:pPr>
            <a:r>
              <a:rPr lang="en-CA" sz="1200" dirty="0">
                <a:solidFill>
                  <a:schemeClr val="dk1"/>
                </a:solidFill>
              </a:rPr>
              <a:t>Nature</a:t>
            </a:r>
          </a:p>
          <a:p>
            <a:pPr marL="0" lvl="0" indent="0" algn="l" rtl="0">
              <a:lnSpc>
                <a:spcPct val="115000"/>
              </a:lnSpc>
              <a:spcBef>
                <a:spcPts val="0"/>
              </a:spcBef>
              <a:spcAft>
                <a:spcPts val="0"/>
              </a:spcAft>
              <a:buClr>
                <a:schemeClr val="dk1"/>
              </a:buClr>
              <a:buSzPts val="1100"/>
              <a:buFont typeface="Arial"/>
              <a:buNone/>
            </a:pPr>
            <a:r>
              <a:rPr lang="en-CA" sz="1200" dirty="0">
                <a:solidFill>
                  <a:schemeClr val="dk1"/>
                </a:solidFill>
              </a:rPr>
              <a:t>Shared experiences in connecting with nature. </a:t>
            </a:r>
          </a:p>
          <a:p>
            <a:pPr marL="0" lvl="0" indent="0" algn="l" rtl="0">
              <a:lnSpc>
                <a:spcPct val="115000"/>
              </a:lnSpc>
              <a:spcBef>
                <a:spcPts val="0"/>
              </a:spcBef>
              <a:spcAft>
                <a:spcPts val="0"/>
              </a:spcAft>
              <a:buClr>
                <a:schemeClr val="dk1"/>
              </a:buClr>
              <a:buSzPts val="1100"/>
              <a:buFont typeface="Arial"/>
              <a:buNone/>
            </a:pPr>
            <a:r>
              <a:rPr lang="en-CA" sz="1200" dirty="0">
                <a:solidFill>
                  <a:schemeClr val="dk1"/>
                </a:solidFill>
              </a:rPr>
              <a:t>Consider diverse needs, abilities, and cultural backgrounds when planning nature-based activities and to promote equal access to nature for all. Possible obstacles that may limit a person to use nature as self-care.</a:t>
            </a:r>
          </a:p>
          <a:p>
            <a:pPr marL="0" lvl="0" indent="0" algn="l" rtl="0">
              <a:lnSpc>
                <a:spcPct val="115000"/>
              </a:lnSpc>
              <a:spcBef>
                <a:spcPts val="0"/>
              </a:spcBef>
              <a:spcAft>
                <a:spcPts val="0"/>
              </a:spcAft>
              <a:buClr>
                <a:schemeClr val="dk1"/>
              </a:buClr>
              <a:buSzPts val="1100"/>
              <a:buFont typeface="Arial"/>
              <a:buNone/>
            </a:pPr>
            <a:r>
              <a:rPr lang="en-CA" sz="1200" dirty="0">
                <a:solidFill>
                  <a:schemeClr val="dk1"/>
                </a:solidFill>
              </a:rPr>
              <a:t>Offer other resources that can simulate nature or environment.</a:t>
            </a:r>
          </a:p>
          <a:p>
            <a:pPr marL="0" lvl="0" indent="0" algn="l" rtl="0">
              <a:lnSpc>
                <a:spcPct val="115000"/>
              </a:lnSpc>
              <a:spcBef>
                <a:spcPts val="0"/>
              </a:spcBef>
              <a:spcAft>
                <a:spcPts val="0"/>
              </a:spcAft>
              <a:buClr>
                <a:schemeClr val="dk1"/>
              </a:buClr>
              <a:buSzPts val="1100"/>
              <a:buFont typeface="Arial"/>
              <a:buNone/>
            </a:pPr>
            <a:r>
              <a:rPr lang="en-CA" sz="1200" dirty="0">
                <a:solidFill>
                  <a:schemeClr val="dk1"/>
                </a:solidFill>
              </a:rPr>
              <a:t>Mindfulness</a:t>
            </a:r>
          </a:p>
          <a:p>
            <a:endParaRPr lang="en-CA" dirty="0"/>
          </a:p>
        </p:txBody>
      </p:sp>
      <p:sp>
        <p:nvSpPr>
          <p:cNvPr id="4" name="Slide Number Placeholder 3"/>
          <p:cNvSpPr>
            <a:spLocks noGrp="1"/>
          </p:cNvSpPr>
          <p:nvPr>
            <p:ph type="sldNum" sz="quarter" idx="5"/>
          </p:nvPr>
        </p:nvSpPr>
        <p:spPr/>
        <p:txBody>
          <a:bodyPr/>
          <a:lstStyle/>
          <a:p>
            <a:fld id="{5DB521C2-0931-F44F-B773-579E74BA4AB5}" type="slidenum">
              <a:rPr lang="en-CA" smtClean="0"/>
              <a:t>60</a:t>
            </a:fld>
            <a:endParaRPr lang="en-CA"/>
          </a:p>
        </p:txBody>
      </p:sp>
    </p:spTree>
    <p:extLst>
      <p:ext uri="{BB962C8B-B14F-4D97-AF65-F5344CB8AC3E}">
        <p14:creationId xmlns:p14="http://schemas.microsoft.com/office/powerpoint/2010/main" val="211841095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a:t>In the last section of the train, the trainers manual, there is a section for FAQs; we hope that this will grow as each of you encounter, teaching challenges, and possible solutions, and share them with us</a:t>
            </a:r>
          </a:p>
          <a:p>
            <a:pPr marL="628650" lvl="1" indent="-171450">
              <a:buFont typeface="Arial" panose="020B0604020202020204" pitchFamily="34" charset="0"/>
              <a:buChar char="•"/>
            </a:pPr>
            <a:r>
              <a:rPr lang="en-CA" dirty="0"/>
              <a:t>Because the manual is online and live, we can constantly update as we learn more</a:t>
            </a:r>
          </a:p>
          <a:p>
            <a:pPr marL="171450" lvl="0" indent="-171450">
              <a:buFont typeface="Arial" panose="020B0604020202020204" pitchFamily="34" charset="0"/>
              <a:buChar char="•"/>
            </a:pPr>
            <a:r>
              <a:rPr lang="en-CA" dirty="0"/>
              <a:t>You will need to ensure, either on paper or electronically, that all the future. Visitors complete a pretest and post test. We are using this to gauge the effectiveness of the training program. You might find it helpful to send the survey out in advance of the session to assist you in planning the days teaching. In addition, there’s a post session evaluation that you need to ask learners to complete.</a:t>
            </a:r>
          </a:p>
          <a:p>
            <a:pPr marL="171450" lvl="0" indent="-171450">
              <a:buFont typeface="Arial" panose="020B0604020202020204" pitchFamily="34" charset="0"/>
              <a:buChar char="•"/>
            </a:pPr>
            <a:endParaRPr lang="en-CA" dirty="0"/>
          </a:p>
          <a:p>
            <a:pPr marL="171450" lvl="0" indent="-171450">
              <a:buFont typeface="Arial" panose="020B0604020202020204" pitchFamily="34" charset="0"/>
              <a:buChar char="•"/>
            </a:pPr>
            <a:r>
              <a:rPr lang="en-CA" dirty="0"/>
              <a:t>What do you do if someone should not be a peer visitor? I have the learners discuss this and strategize about how they would deal with it</a:t>
            </a:r>
          </a:p>
        </p:txBody>
      </p:sp>
      <p:sp>
        <p:nvSpPr>
          <p:cNvPr id="4" name="Slide Number Placeholder 3"/>
          <p:cNvSpPr>
            <a:spLocks noGrp="1"/>
          </p:cNvSpPr>
          <p:nvPr>
            <p:ph type="sldNum" sz="quarter" idx="5"/>
          </p:nvPr>
        </p:nvSpPr>
        <p:spPr/>
        <p:txBody>
          <a:bodyPr/>
          <a:lstStyle/>
          <a:p>
            <a:fld id="{5DB521C2-0931-F44F-B773-579E74BA4AB5}" type="slidenum">
              <a:rPr lang="en-CA" smtClean="0"/>
              <a:t>62</a:t>
            </a:fld>
            <a:endParaRPr lang="en-CA"/>
          </a:p>
        </p:txBody>
      </p:sp>
    </p:spTree>
    <p:extLst>
      <p:ext uri="{BB962C8B-B14F-4D97-AF65-F5344CB8AC3E}">
        <p14:creationId xmlns:p14="http://schemas.microsoft.com/office/powerpoint/2010/main" val="29862281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a:t>As a trainer, you will be provided with the curriculum and a set of PowerPoint slides providing the content for the training day</a:t>
            </a:r>
          </a:p>
          <a:p>
            <a:pPr marL="171450" indent="-171450">
              <a:buFont typeface="Arial" panose="020B0604020202020204" pitchFamily="34" charset="0"/>
              <a:buChar char="•"/>
            </a:pPr>
            <a:r>
              <a:rPr lang="en-CA" dirty="0"/>
              <a:t>Your role will involve being knowledgeable about the content of the training and facilitating the training, based on this information</a:t>
            </a:r>
          </a:p>
          <a:p>
            <a:pPr marL="171450" indent="-171450">
              <a:buFont typeface="Arial" panose="020B0604020202020204" pitchFamily="34" charset="0"/>
              <a:buChar char="•"/>
            </a:pPr>
            <a:r>
              <a:rPr lang="en-CA" dirty="0"/>
              <a:t>Bring your enthusiasm, experience, skills and knowledge to the session</a:t>
            </a:r>
          </a:p>
          <a:p>
            <a:pPr marL="171450" indent="-171450">
              <a:buFont typeface="Arial" panose="020B0604020202020204" pitchFamily="34" charset="0"/>
              <a:buChar char="•"/>
            </a:pPr>
            <a:r>
              <a:rPr lang="en-CA" dirty="0"/>
              <a:t>It is important to engage with the participants as well as facilitate participant’s engagement with each other</a:t>
            </a:r>
          </a:p>
        </p:txBody>
      </p:sp>
      <p:sp>
        <p:nvSpPr>
          <p:cNvPr id="4" name="Slide Number Placeholder 3"/>
          <p:cNvSpPr>
            <a:spLocks noGrp="1"/>
          </p:cNvSpPr>
          <p:nvPr>
            <p:ph type="sldNum" sz="quarter" idx="5"/>
          </p:nvPr>
        </p:nvSpPr>
        <p:spPr/>
        <p:txBody>
          <a:bodyPr/>
          <a:lstStyle/>
          <a:p>
            <a:fld id="{5DB521C2-0931-F44F-B773-579E74BA4AB5}" type="slidenum">
              <a:rPr lang="en-CA" smtClean="0"/>
              <a:t>6</a:t>
            </a:fld>
            <a:endParaRPr lang="en-CA"/>
          </a:p>
        </p:txBody>
      </p:sp>
    </p:spTree>
    <p:extLst>
      <p:ext uri="{BB962C8B-B14F-4D97-AF65-F5344CB8AC3E}">
        <p14:creationId xmlns:p14="http://schemas.microsoft.com/office/powerpoint/2010/main" val="130907170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a:t>Remind the learners to let us know when they offer PD training in their region</a:t>
            </a:r>
          </a:p>
          <a:p>
            <a:pPr marL="628650" lvl="1" indent="-171450">
              <a:buFont typeface="Arial" panose="020B0604020202020204" pitchFamily="34" charset="0"/>
              <a:buChar char="•"/>
            </a:pPr>
            <a:r>
              <a:rPr lang="en-CA" dirty="0"/>
              <a:t>This includes dates, how many were trained, as well as a list of trainees were eligible for certification with their contact information</a:t>
            </a:r>
          </a:p>
        </p:txBody>
      </p:sp>
      <p:sp>
        <p:nvSpPr>
          <p:cNvPr id="4" name="Slide Number Placeholder 3"/>
          <p:cNvSpPr>
            <a:spLocks noGrp="1"/>
          </p:cNvSpPr>
          <p:nvPr>
            <p:ph type="sldNum" sz="quarter" idx="5"/>
          </p:nvPr>
        </p:nvSpPr>
        <p:spPr/>
        <p:txBody>
          <a:bodyPr/>
          <a:lstStyle/>
          <a:p>
            <a:fld id="{5DB521C2-0931-F44F-B773-579E74BA4AB5}" type="slidenum">
              <a:rPr lang="en-CA" smtClean="0"/>
              <a:t>63</a:t>
            </a:fld>
            <a:endParaRPr lang="en-CA"/>
          </a:p>
        </p:txBody>
      </p:sp>
    </p:spTree>
    <p:extLst>
      <p:ext uri="{BB962C8B-B14F-4D97-AF65-F5344CB8AC3E}">
        <p14:creationId xmlns:p14="http://schemas.microsoft.com/office/powerpoint/2010/main" val="352449327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DB521C2-0931-F44F-B773-579E74BA4AB5}" type="slidenum">
              <a:rPr lang="en-CA" smtClean="0"/>
              <a:t>64</a:t>
            </a:fld>
            <a:endParaRPr lang="en-CA"/>
          </a:p>
        </p:txBody>
      </p:sp>
    </p:spTree>
    <p:extLst>
      <p:ext uri="{BB962C8B-B14F-4D97-AF65-F5344CB8AC3E}">
        <p14:creationId xmlns:p14="http://schemas.microsoft.com/office/powerpoint/2010/main" val="26881110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298450" algn="l" rtl="0">
              <a:lnSpc>
                <a:spcPct val="115000"/>
              </a:lnSpc>
              <a:spcBef>
                <a:spcPts val="0"/>
              </a:spcBef>
              <a:spcAft>
                <a:spcPts val="0"/>
              </a:spcAft>
              <a:buClr>
                <a:schemeClr val="dk1"/>
              </a:buClr>
              <a:buSzPts val="1100"/>
              <a:buChar char="●"/>
            </a:pPr>
            <a:r>
              <a:rPr lang="en-CA" sz="1200" dirty="0">
                <a:solidFill>
                  <a:schemeClr val="dk1"/>
                </a:solidFill>
              </a:rPr>
              <a:t>Be sure to always be prepared, organized, and diligent to ensure that the training session will go as smoothly as possible</a:t>
            </a:r>
          </a:p>
          <a:p>
            <a:pPr marL="457200" lvl="0" indent="-298450" algn="l" rtl="0">
              <a:lnSpc>
                <a:spcPct val="115000"/>
              </a:lnSpc>
              <a:spcBef>
                <a:spcPts val="0"/>
              </a:spcBef>
              <a:spcAft>
                <a:spcPts val="0"/>
              </a:spcAft>
              <a:buClr>
                <a:schemeClr val="dk1"/>
              </a:buClr>
              <a:buSzPts val="1100"/>
              <a:buChar char="●"/>
            </a:pPr>
            <a:r>
              <a:rPr lang="en-CA" sz="1200" dirty="0">
                <a:solidFill>
                  <a:schemeClr val="dk1"/>
                </a:solidFill>
              </a:rPr>
              <a:t>If food is being provided for attendees, be sure to ask about allergies and dietary restrictions prior to starting the session</a:t>
            </a:r>
          </a:p>
          <a:p>
            <a:pPr marL="457200" lvl="0" indent="-298450" algn="l" rtl="0">
              <a:lnSpc>
                <a:spcPct val="115000"/>
              </a:lnSpc>
              <a:spcBef>
                <a:spcPts val="0"/>
              </a:spcBef>
              <a:spcAft>
                <a:spcPts val="0"/>
              </a:spcAft>
              <a:buClr>
                <a:schemeClr val="dk1"/>
              </a:buClr>
              <a:buSzPts val="1100"/>
              <a:buChar char="●"/>
            </a:pPr>
            <a:r>
              <a:rPr lang="en-CA" sz="1200" dirty="0">
                <a:solidFill>
                  <a:schemeClr val="dk1"/>
                </a:solidFill>
              </a:rPr>
              <a:t>Inform learners about important landmarks such as washrooms, water fountains, automated external </a:t>
            </a:r>
            <a:r>
              <a:rPr lang="en-CA" sz="1200" dirty="0" err="1">
                <a:solidFill>
                  <a:schemeClr val="dk1"/>
                </a:solidFill>
              </a:rPr>
              <a:t>defrillator</a:t>
            </a:r>
            <a:r>
              <a:rPr lang="en-CA" sz="1200" dirty="0">
                <a:solidFill>
                  <a:schemeClr val="dk1"/>
                </a:solidFill>
              </a:rPr>
              <a:t> (AED), fire exits and exits</a:t>
            </a:r>
          </a:p>
          <a:p>
            <a:pPr marL="457200" lvl="0" indent="-298450" algn="l" rtl="0">
              <a:lnSpc>
                <a:spcPct val="115000"/>
              </a:lnSpc>
              <a:spcBef>
                <a:spcPts val="0"/>
              </a:spcBef>
              <a:spcAft>
                <a:spcPts val="0"/>
              </a:spcAft>
              <a:buClr>
                <a:schemeClr val="dk1"/>
              </a:buClr>
              <a:buSzPts val="1100"/>
              <a:buChar char="●"/>
            </a:pPr>
            <a:endParaRPr lang="en-CA" sz="1200" dirty="0">
              <a:solidFill>
                <a:schemeClr val="dk1"/>
              </a:solidFill>
            </a:endParaRPr>
          </a:p>
          <a:p>
            <a:pPr marL="457200" lvl="0" indent="-298450" algn="l" rtl="0">
              <a:lnSpc>
                <a:spcPct val="115000"/>
              </a:lnSpc>
              <a:spcBef>
                <a:spcPts val="0"/>
              </a:spcBef>
              <a:spcAft>
                <a:spcPts val="0"/>
              </a:spcAft>
              <a:buClr>
                <a:schemeClr val="dk1"/>
              </a:buClr>
              <a:buSzPts val="1100"/>
              <a:buChar char="●"/>
            </a:pPr>
            <a:r>
              <a:rPr lang="en-CA" sz="1200" dirty="0">
                <a:solidFill>
                  <a:schemeClr val="dk1"/>
                </a:solidFill>
              </a:rPr>
              <a:t>SLIDES</a:t>
            </a:r>
          </a:p>
          <a:p>
            <a:pPr marL="914400" lvl="1" indent="-298450" algn="l" rtl="0">
              <a:lnSpc>
                <a:spcPct val="115000"/>
              </a:lnSpc>
              <a:spcBef>
                <a:spcPts val="0"/>
              </a:spcBef>
              <a:spcAft>
                <a:spcPts val="0"/>
              </a:spcAft>
              <a:buClr>
                <a:schemeClr val="dk1"/>
              </a:buClr>
              <a:buSzPts val="1100"/>
              <a:buChar char="●"/>
            </a:pPr>
            <a:r>
              <a:rPr lang="en-CA" sz="1200" dirty="0">
                <a:solidFill>
                  <a:schemeClr val="dk1"/>
                </a:solidFill>
              </a:rPr>
              <a:t>A link to the slides for the training session can be found in bed and each of the PV training manuals</a:t>
            </a:r>
          </a:p>
          <a:p>
            <a:pPr marL="914400" lvl="1" indent="-298450" algn="l" rtl="0">
              <a:lnSpc>
                <a:spcPct val="115000"/>
              </a:lnSpc>
              <a:spcBef>
                <a:spcPts val="0"/>
              </a:spcBef>
              <a:spcAft>
                <a:spcPts val="0"/>
              </a:spcAft>
              <a:buClr>
                <a:schemeClr val="dk1"/>
              </a:buClr>
              <a:buSzPts val="1100"/>
              <a:buChar char="●"/>
            </a:pPr>
            <a:r>
              <a:rPr lang="en-CA" sz="1200" dirty="0">
                <a:solidFill>
                  <a:schemeClr val="dk1"/>
                </a:solidFill>
              </a:rPr>
              <a:t>It is recommended that you review them in advance of the session, and ensure that you have some method available for sharing them during the session. This might be a computer, projector, and slides during during a video conference of your teaching remotely.</a:t>
            </a:r>
          </a:p>
          <a:p>
            <a:pPr marL="914400" lvl="1" indent="-298450" algn="l" rtl="0">
              <a:lnSpc>
                <a:spcPct val="115000"/>
              </a:lnSpc>
              <a:spcBef>
                <a:spcPts val="0"/>
              </a:spcBef>
              <a:spcAft>
                <a:spcPts val="0"/>
              </a:spcAft>
              <a:buClr>
                <a:schemeClr val="dk1"/>
              </a:buClr>
              <a:buSzPts val="1100"/>
              <a:buChar char="●"/>
            </a:pPr>
            <a:r>
              <a:rPr lang="en-CA" sz="1200" dirty="0">
                <a:solidFill>
                  <a:schemeClr val="dk1"/>
                </a:solidFill>
              </a:rPr>
              <a:t>They are speaker notes on most of the slides that you can also open them download them and add your own notes as you prefer. I usually save a Notes file as a PDF which can be printed or can be put on your iPad to refer to as you’re teaching.</a:t>
            </a:r>
          </a:p>
          <a:p>
            <a:pPr marL="914400" lvl="1" indent="-298450" algn="l" rtl="0">
              <a:lnSpc>
                <a:spcPct val="115000"/>
              </a:lnSpc>
              <a:spcBef>
                <a:spcPts val="0"/>
              </a:spcBef>
              <a:spcAft>
                <a:spcPts val="0"/>
              </a:spcAft>
              <a:buClr>
                <a:schemeClr val="dk1"/>
              </a:buClr>
              <a:buSzPts val="1100"/>
              <a:buChar char="●"/>
            </a:pPr>
            <a:r>
              <a:rPr lang="en-CA" sz="1200" dirty="0">
                <a:solidFill>
                  <a:schemeClr val="dk1"/>
                </a:solidFill>
              </a:rPr>
              <a:t>Slides can be printed as handouts, for instance three to a page and made available to impersonal learners if you choose to do so</a:t>
            </a:r>
          </a:p>
        </p:txBody>
      </p:sp>
      <p:sp>
        <p:nvSpPr>
          <p:cNvPr id="4" name="Slide Number Placeholder 3"/>
          <p:cNvSpPr>
            <a:spLocks noGrp="1"/>
          </p:cNvSpPr>
          <p:nvPr>
            <p:ph type="sldNum" sz="quarter" idx="5"/>
          </p:nvPr>
        </p:nvSpPr>
        <p:spPr/>
        <p:txBody>
          <a:bodyPr/>
          <a:lstStyle/>
          <a:p>
            <a:fld id="{5DB521C2-0931-F44F-B773-579E74BA4AB5}" type="slidenum">
              <a:rPr lang="en-CA" smtClean="0"/>
              <a:t>7</a:t>
            </a:fld>
            <a:endParaRPr lang="en-CA"/>
          </a:p>
        </p:txBody>
      </p:sp>
    </p:spTree>
    <p:extLst>
      <p:ext uri="{BB962C8B-B14F-4D97-AF65-F5344CB8AC3E}">
        <p14:creationId xmlns:p14="http://schemas.microsoft.com/office/powerpoint/2010/main" val="17132518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Starting a teaching session effectively sets the tone for the entire session and helps establish a positive and engaging learning environment</a:t>
            </a:r>
          </a:p>
        </p:txBody>
      </p:sp>
      <p:sp>
        <p:nvSpPr>
          <p:cNvPr id="4" name="Slide Number Placeholder 3"/>
          <p:cNvSpPr>
            <a:spLocks noGrp="1"/>
          </p:cNvSpPr>
          <p:nvPr>
            <p:ph type="sldNum" sz="quarter" idx="5"/>
          </p:nvPr>
        </p:nvSpPr>
        <p:spPr/>
        <p:txBody>
          <a:bodyPr/>
          <a:lstStyle/>
          <a:p>
            <a:fld id="{5DB521C2-0931-F44F-B773-579E74BA4AB5}" type="slidenum">
              <a:rPr lang="en-CA" smtClean="0"/>
              <a:t>8</a:t>
            </a:fld>
            <a:endParaRPr lang="en-CA"/>
          </a:p>
        </p:txBody>
      </p:sp>
    </p:spTree>
    <p:extLst>
      <p:ext uri="{BB962C8B-B14F-4D97-AF65-F5344CB8AC3E}">
        <p14:creationId xmlns:p14="http://schemas.microsoft.com/office/powerpoint/2010/main" val="19128010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5000"/>
              </a:lnSpc>
              <a:spcBef>
                <a:spcPts val="0"/>
              </a:spcBef>
              <a:spcAft>
                <a:spcPts val="0"/>
              </a:spcAft>
              <a:buClr>
                <a:schemeClr val="dk1"/>
              </a:buClr>
              <a:buSzPts val="1100"/>
              <a:buFont typeface="Arial"/>
              <a:buNone/>
            </a:pPr>
            <a:r>
              <a:rPr lang="en-CA" sz="1200" dirty="0">
                <a:solidFill>
                  <a:schemeClr val="dk1"/>
                </a:solidFill>
              </a:rPr>
              <a:t>When beginning a teaching session…read bullets on slide</a:t>
            </a:r>
          </a:p>
        </p:txBody>
      </p:sp>
      <p:sp>
        <p:nvSpPr>
          <p:cNvPr id="4" name="Slide Number Placeholder 3"/>
          <p:cNvSpPr>
            <a:spLocks noGrp="1"/>
          </p:cNvSpPr>
          <p:nvPr>
            <p:ph type="sldNum" sz="quarter" idx="5"/>
          </p:nvPr>
        </p:nvSpPr>
        <p:spPr/>
        <p:txBody>
          <a:bodyPr/>
          <a:lstStyle/>
          <a:p>
            <a:fld id="{5DB521C2-0931-F44F-B773-579E74BA4AB5}" type="slidenum">
              <a:rPr lang="en-CA" smtClean="0"/>
              <a:t>9</a:t>
            </a:fld>
            <a:endParaRPr lang="en-CA"/>
          </a:p>
        </p:txBody>
      </p:sp>
    </p:spTree>
    <p:extLst>
      <p:ext uri="{BB962C8B-B14F-4D97-AF65-F5344CB8AC3E}">
        <p14:creationId xmlns:p14="http://schemas.microsoft.com/office/powerpoint/2010/main" val="17350859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A56D6-BCCE-E2E6-116F-CCE480AFBFD2}"/>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CA"/>
          </a:p>
        </p:txBody>
      </p:sp>
      <p:sp>
        <p:nvSpPr>
          <p:cNvPr id="3" name="Subtitle 2">
            <a:extLst>
              <a:ext uri="{FF2B5EF4-FFF2-40B4-BE49-F238E27FC236}">
                <a16:creationId xmlns:a16="http://schemas.microsoft.com/office/drawing/2014/main" id="{59E9E612-3655-4AF1-8443-8403881C8B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CA"/>
          </a:p>
        </p:txBody>
      </p:sp>
      <p:sp>
        <p:nvSpPr>
          <p:cNvPr id="4" name="Date Placeholder 3">
            <a:extLst>
              <a:ext uri="{FF2B5EF4-FFF2-40B4-BE49-F238E27FC236}">
                <a16:creationId xmlns:a16="http://schemas.microsoft.com/office/drawing/2014/main" id="{69EA1169-3796-1192-18B7-6A5C066B7D96}"/>
              </a:ext>
            </a:extLst>
          </p:cNvPr>
          <p:cNvSpPr>
            <a:spLocks noGrp="1"/>
          </p:cNvSpPr>
          <p:nvPr>
            <p:ph type="dt" sz="half" idx="10"/>
          </p:nvPr>
        </p:nvSpPr>
        <p:spPr/>
        <p:txBody>
          <a:bodyPr/>
          <a:lstStyle/>
          <a:p>
            <a:fld id="{7755A3A5-6CBF-604C-BFEF-2C566DBD3460}" type="datetimeFigureOut">
              <a:rPr lang="en-CA" smtClean="0"/>
              <a:t>2024-01-24</a:t>
            </a:fld>
            <a:endParaRPr lang="en-CA"/>
          </a:p>
        </p:txBody>
      </p:sp>
      <p:sp>
        <p:nvSpPr>
          <p:cNvPr id="5" name="Footer Placeholder 4">
            <a:extLst>
              <a:ext uri="{FF2B5EF4-FFF2-40B4-BE49-F238E27FC236}">
                <a16:creationId xmlns:a16="http://schemas.microsoft.com/office/drawing/2014/main" id="{ED8DADD0-3E2E-D457-6072-2F1ACA950960}"/>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CF96430A-B0BE-CE6B-F584-790B75A58D35}"/>
              </a:ext>
            </a:extLst>
          </p:cNvPr>
          <p:cNvSpPr>
            <a:spLocks noGrp="1"/>
          </p:cNvSpPr>
          <p:nvPr>
            <p:ph type="sldNum" sz="quarter" idx="12"/>
          </p:nvPr>
        </p:nvSpPr>
        <p:spPr/>
        <p:txBody>
          <a:bodyPr/>
          <a:lstStyle/>
          <a:p>
            <a:fld id="{C3FD149F-AE8C-5746-AF3C-BE90BE78939E}" type="slidenum">
              <a:rPr lang="en-CA" smtClean="0"/>
              <a:t>‹#›</a:t>
            </a:fld>
            <a:endParaRPr lang="en-CA"/>
          </a:p>
        </p:txBody>
      </p:sp>
    </p:spTree>
    <p:extLst>
      <p:ext uri="{BB962C8B-B14F-4D97-AF65-F5344CB8AC3E}">
        <p14:creationId xmlns:p14="http://schemas.microsoft.com/office/powerpoint/2010/main" val="9014570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CB291-4F80-77A5-D009-A7645D098C44}"/>
              </a:ext>
            </a:extLst>
          </p:cNvPr>
          <p:cNvSpPr>
            <a:spLocks noGrp="1"/>
          </p:cNvSpPr>
          <p:nvPr>
            <p:ph type="title"/>
          </p:nvPr>
        </p:nvSpPr>
        <p:spPr/>
        <p:txBody>
          <a:bodyPr/>
          <a:lstStyle/>
          <a:p>
            <a:r>
              <a:rPr lang="en-GB"/>
              <a:t>Click to edit Master title style</a:t>
            </a:r>
            <a:endParaRPr lang="en-CA"/>
          </a:p>
        </p:txBody>
      </p:sp>
      <p:sp>
        <p:nvSpPr>
          <p:cNvPr id="3" name="Vertical Text Placeholder 2">
            <a:extLst>
              <a:ext uri="{FF2B5EF4-FFF2-40B4-BE49-F238E27FC236}">
                <a16:creationId xmlns:a16="http://schemas.microsoft.com/office/drawing/2014/main" id="{6C48F2E6-E1C3-B4EB-E84B-58C17B6CC02C}"/>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A"/>
          </a:p>
        </p:txBody>
      </p:sp>
      <p:sp>
        <p:nvSpPr>
          <p:cNvPr id="4" name="Date Placeholder 3">
            <a:extLst>
              <a:ext uri="{FF2B5EF4-FFF2-40B4-BE49-F238E27FC236}">
                <a16:creationId xmlns:a16="http://schemas.microsoft.com/office/drawing/2014/main" id="{72AC1D6D-75AE-649C-11A9-07C81DE188EE}"/>
              </a:ext>
            </a:extLst>
          </p:cNvPr>
          <p:cNvSpPr>
            <a:spLocks noGrp="1"/>
          </p:cNvSpPr>
          <p:nvPr>
            <p:ph type="dt" sz="half" idx="10"/>
          </p:nvPr>
        </p:nvSpPr>
        <p:spPr/>
        <p:txBody>
          <a:bodyPr/>
          <a:lstStyle/>
          <a:p>
            <a:fld id="{7755A3A5-6CBF-604C-BFEF-2C566DBD3460}" type="datetimeFigureOut">
              <a:rPr lang="en-CA" smtClean="0"/>
              <a:t>2024-01-24</a:t>
            </a:fld>
            <a:endParaRPr lang="en-CA"/>
          </a:p>
        </p:txBody>
      </p:sp>
      <p:sp>
        <p:nvSpPr>
          <p:cNvPr id="5" name="Footer Placeholder 4">
            <a:extLst>
              <a:ext uri="{FF2B5EF4-FFF2-40B4-BE49-F238E27FC236}">
                <a16:creationId xmlns:a16="http://schemas.microsoft.com/office/drawing/2014/main" id="{423D564F-B67C-9149-50E9-E196718FC91A}"/>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C34A2BAE-89FE-926F-B455-2B7E9DB72378}"/>
              </a:ext>
            </a:extLst>
          </p:cNvPr>
          <p:cNvSpPr>
            <a:spLocks noGrp="1"/>
          </p:cNvSpPr>
          <p:nvPr>
            <p:ph type="sldNum" sz="quarter" idx="12"/>
          </p:nvPr>
        </p:nvSpPr>
        <p:spPr/>
        <p:txBody>
          <a:bodyPr/>
          <a:lstStyle/>
          <a:p>
            <a:fld id="{C3FD149F-AE8C-5746-AF3C-BE90BE78939E}" type="slidenum">
              <a:rPr lang="en-CA" smtClean="0"/>
              <a:t>‹#›</a:t>
            </a:fld>
            <a:endParaRPr lang="en-CA"/>
          </a:p>
        </p:txBody>
      </p:sp>
    </p:spTree>
    <p:extLst>
      <p:ext uri="{BB962C8B-B14F-4D97-AF65-F5344CB8AC3E}">
        <p14:creationId xmlns:p14="http://schemas.microsoft.com/office/powerpoint/2010/main" val="10816479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264FDCB-3056-8F50-7FB0-E7A30EDFF7B4}"/>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CA"/>
          </a:p>
        </p:txBody>
      </p:sp>
      <p:sp>
        <p:nvSpPr>
          <p:cNvPr id="3" name="Vertical Text Placeholder 2">
            <a:extLst>
              <a:ext uri="{FF2B5EF4-FFF2-40B4-BE49-F238E27FC236}">
                <a16:creationId xmlns:a16="http://schemas.microsoft.com/office/drawing/2014/main" id="{162D05ED-DCEB-4554-3C35-1AC45D34C625}"/>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A"/>
          </a:p>
        </p:txBody>
      </p:sp>
      <p:sp>
        <p:nvSpPr>
          <p:cNvPr id="4" name="Date Placeholder 3">
            <a:extLst>
              <a:ext uri="{FF2B5EF4-FFF2-40B4-BE49-F238E27FC236}">
                <a16:creationId xmlns:a16="http://schemas.microsoft.com/office/drawing/2014/main" id="{4217547B-2F00-95E1-6C43-7E182BE44EF5}"/>
              </a:ext>
            </a:extLst>
          </p:cNvPr>
          <p:cNvSpPr>
            <a:spLocks noGrp="1"/>
          </p:cNvSpPr>
          <p:nvPr>
            <p:ph type="dt" sz="half" idx="10"/>
          </p:nvPr>
        </p:nvSpPr>
        <p:spPr/>
        <p:txBody>
          <a:bodyPr/>
          <a:lstStyle/>
          <a:p>
            <a:fld id="{7755A3A5-6CBF-604C-BFEF-2C566DBD3460}" type="datetimeFigureOut">
              <a:rPr lang="en-CA" smtClean="0"/>
              <a:t>2024-01-24</a:t>
            </a:fld>
            <a:endParaRPr lang="en-CA"/>
          </a:p>
        </p:txBody>
      </p:sp>
      <p:sp>
        <p:nvSpPr>
          <p:cNvPr id="5" name="Footer Placeholder 4">
            <a:extLst>
              <a:ext uri="{FF2B5EF4-FFF2-40B4-BE49-F238E27FC236}">
                <a16:creationId xmlns:a16="http://schemas.microsoft.com/office/drawing/2014/main" id="{212C0634-FF1B-E9DC-EDBE-9C1C10E010AB}"/>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598E9CA8-CDE9-D45A-F37B-C5C49BA9BFF5}"/>
              </a:ext>
            </a:extLst>
          </p:cNvPr>
          <p:cNvSpPr>
            <a:spLocks noGrp="1"/>
          </p:cNvSpPr>
          <p:nvPr>
            <p:ph type="sldNum" sz="quarter" idx="12"/>
          </p:nvPr>
        </p:nvSpPr>
        <p:spPr/>
        <p:txBody>
          <a:bodyPr/>
          <a:lstStyle/>
          <a:p>
            <a:fld id="{C3FD149F-AE8C-5746-AF3C-BE90BE78939E}" type="slidenum">
              <a:rPr lang="en-CA" smtClean="0"/>
              <a:t>‹#›</a:t>
            </a:fld>
            <a:endParaRPr lang="en-CA"/>
          </a:p>
        </p:txBody>
      </p:sp>
    </p:spTree>
    <p:extLst>
      <p:ext uri="{BB962C8B-B14F-4D97-AF65-F5344CB8AC3E}">
        <p14:creationId xmlns:p14="http://schemas.microsoft.com/office/powerpoint/2010/main" val="3561637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D5E6F-C7C5-869A-0E37-DF3AAEE509EC}"/>
              </a:ext>
            </a:extLst>
          </p:cNvPr>
          <p:cNvSpPr>
            <a:spLocks noGrp="1"/>
          </p:cNvSpPr>
          <p:nvPr>
            <p:ph type="title"/>
          </p:nvPr>
        </p:nvSpPr>
        <p:spPr/>
        <p:txBody>
          <a:bodyPr/>
          <a:lstStyle/>
          <a:p>
            <a:r>
              <a:rPr lang="en-GB"/>
              <a:t>Click to edit Master title style</a:t>
            </a:r>
            <a:endParaRPr lang="en-CA"/>
          </a:p>
        </p:txBody>
      </p:sp>
      <p:sp>
        <p:nvSpPr>
          <p:cNvPr id="3" name="Content Placeholder 2">
            <a:extLst>
              <a:ext uri="{FF2B5EF4-FFF2-40B4-BE49-F238E27FC236}">
                <a16:creationId xmlns:a16="http://schemas.microsoft.com/office/drawing/2014/main" id="{1248AC65-3554-E69B-21D8-73A148D2BCC6}"/>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A"/>
          </a:p>
        </p:txBody>
      </p:sp>
      <p:sp>
        <p:nvSpPr>
          <p:cNvPr id="4" name="Date Placeholder 3">
            <a:extLst>
              <a:ext uri="{FF2B5EF4-FFF2-40B4-BE49-F238E27FC236}">
                <a16:creationId xmlns:a16="http://schemas.microsoft.com/office/drawing/2014/main" id="{7D03816E-29AF-C66B-C285-CEC0B9907104}"/>
              </a:ext>
            </a:extLst>
          </p:cNvPr>
          <p:cNvSpPr>
            <a:spLocks noGrp="1"/>
          </p:cNvSpPr>
          <p:nvPr>
            <p:ph type="dt" sz="half" idx="10"/>
          </p:nvPr>
        </p:nvSpPr>
        <p:spPr/>
        <p:txBody>
          <a:bodyPr/>
          <a:lstStyle/>
          <a:p>
            <a:fld id="{7755A3A5-6CBF-604C-BFEF-2C566DBD3460}" type="datetimeFigureOut">
              <a:rPr lang="en-CA" smtClean="0"/>
              <a:t>2024-01-24</a:t>
            </a:fld>
            <a:endParaRPr lang="en-CA"/>
          </a:p>
        </p:txBody>
      </p:sp>
      <p:sp>
        <p:nvSpPr>
          <p:cNvPr id="5" name="Footer Placeholder 4">
            <a:extLst>
              <a:ext uri="{FF2B5EF4-FFF2-40B4-BE49-F238E27FC236}">
                <a16:creationId xmlns:a16="http://schemas.microsoft.com/office/drawing/2014/main" id="{846E20DE-E0A8-C081-7E50-B2883310303A}"/>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AD3E99E8-4202-ADE1-D217-F8AECD9D211F}"/>
              </a:ext>
            </a:extLst>
          </p:cNvPr>
          <p:cNvSpPr>
            <a:spLocks noGrp="1"/>
          </p:cNvSpPr>
          <p:nvPr>
            <p:ph type="sldNum" sz="quarter" idx="12"/>
          </p:nvPr>
        </p:nvSpPr>
        <p:spPr/>
        <p:txBody>
          <a:bodyPr/>
          <a:lstStyle/>
          <a:p>
            <a:fld id="{C3FD149F-AE8C-5746-AF3C-BE90BE78939E}" type="slidenum">
              <a:rPr lang="en-CA" smtClean="0"/>
              <a:t>‹#›</a:t>
            </a:fld>
            <a:endParaRPr lang="en-CA"/>
          </a:p>
        </p:txBody>
      </p:sp>
      <p:pic>
        <p:nvPicPr>
          <p:cNvPr id="7" name="Google Shape;314;g298370a4b43_0_0" descr="jhZzUXr4OVhFvQ291PxeKQngnoEiaEJUUC8o6fubQLLG-dijA1hfCiaTH3BQI6UsXr5zvRUwZt2GP5apNmxgnJ0JS0eiFLZo3EgBBaEYTw_cptPwNBPXh8LEuJes3RthzOLSI1nieFQV8qrJrwhS=s2048.png">
            <a:extLst>
              <a:ext uri="{FF2B5EF4-FFF2-40B4-BE49-F238E27FC236}">
                <a16:creationId xmlns:a16="http://schemas.microsoft.com/office/drawing/2014/main" id="{F5F27F92-3052-E38C-AD03-68B5FC77E609}"/>
              </a:ext>
            </a:extLst>
          </p:cNvPr>
          <p:cNvPicPr preferRelativeResize="0"/>
          <p:nvPr userDrawn="1"/>
        </p:nvPicPr>
        <p:blipFill rotWithShape="1">
          <a:blip r:embed="rId2">
            <a:alphaModFix/>
          </a:blip>
          <a:srcRect/>
          <a:stretch/>
        </p:blipFill>
        <p:spPr>
          <a:xfrm>
            <a:off x="10296940" y="6082748"/>
            <a:ext cx="1676428" cy="688587"/>
          </a:xfrm>
          <a:prstGeom prst="rect">
            <a:avLst/>
          </a:prstGeom>
          <a:noFill/>
          <a:ln>
            <a:noFill/>
          </a:ln>
        </p:spPr>
      </p:pic>
    </p:spTree>
    <p:extLst>
      <p:ext uri="{BB962C8B-B14F-4D97-AF65-F5344CB8AC3E}">
        <p14:creationId xmlns:p14="http://schemas.microsoft.com/office/powerpoint/2010/main" val="3688442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7831B-83E4-CBE0-E541-AF56CC23111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CA"/>
          </a:p>
        </p:txBody>
      </p:sp>
      <p:sp>
        <p:nvSpPr>
          <p:cNvPr id="3" name="Text Placeholder 2">
            <a:extLst>
              <a:ext uri="{FF2B5EF4-FFF2-40B4-BE49-F238E27FC236}">
                <a16:creationId xmlns:a16="http://schemas.microsoft.com/office/drawing/2014/main" id="{AFFF7BD6-956A-60AC-76AB-83848D34AF9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C9EA0964-802E-A7E6-8EDC-B41F658B88CA}"/>
              </a:ext>
            </a:extLst>
          </p:cNvPr>
          <p:cNvSpPr>
            <a:spLocks noGrp="1"/>
          </p:cNvSpPr>
          <p:nvPr>
            <p:ph type="dt" sz="half" idx="10"/>
          </p:nvPr>
        </p:nvSpPr>
        <p:spPr/>
        <p:txBody>
          <a:bodyPr/>
          <a:lstStyle/>
          <a:p>
            <a:fld id="{7755A3A5-6CBF-604C-BFEF-2C566DBD3460}" type="datetimeFigureOut">
              <a:rPr lang="en-CA" smtClean="0"/>
              <a:t>2024-01-24</a:t>
            </a:fld>
            <a:endParaRPr lang="en-CA"/>
          </a:p>
        </p:txBody>
      </p:sp>
      <p:sp>
        <p:nvSpPr>
          <p:cNvPr id="5" name="Footer Placeholder 4">
            <a:extLst>
              <a:ext uri="{FF2B5EF4-FFF2-40B4-BE49-F238E27FC236}">
                <a16:creationId xmlns:a16="http://schemas.microsoft.com/office/drawing/2014/main" id="{29B5A697-1A07-9A4B-9E68-5D0E0C8825C0}"/>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5D1B0FA6-47C5-443F-D7B7-22D940260AB2}"/>
              </a:ext>
            </a:extLst>
          </p:cNvPr>
          <p:cNvSpPr>
            <a:spLocks noGrp="1"/>
          </p:cNvSpPr>
          <p:nvPr>
            <p:ph type="sldNum" sz="quarter" idx="12"/>
          </p:nvPr>
        </p:nvSpPr>
        <p:spPr/>
        <p:txBody>
          <a:bodyPr/>
          <a:lstStyle/>
          <a:p>
            <a:fld id="{C3FD149F-AE8C-5746-AF3C-BE90BE78939E}" type="slidenum">
              <a:rPr lang="en-CA" smtClean="0"/>
              <a:t>‹#›</a:t>
            </a:fld>
            <a:endParaRPr lang="en-CA"/>
          </a:p>
        </p:txBody>
      </p:sp>
    </p:spTree>
    <p:extLst>
      <p:ext uri="{BB962C8B-B14F-4D97-AF65-F5344CB8AC3E}">
        <p14:creationId xmlns:p14="http://schemas.microsoft.com/office/powerpoint/2010/main" val="17105801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6CCC7-0702-7B8B-FF93-FAB22DCCFA7D}"/>
              </a:ext>
            </a:extLst>
          </p:cNvPr>
          <p:cNvSpPr>
            <a:spLocks noGrp="1"/>
          </p:cNvSpPr>
          <p:nvPr>
            <p:ph type="title"/>
          </p:nvPr>
        </p:nvSpPr>
        <p:spPr/>
        <p:txBody>
          <a:bodyPr/>
          <a:lstStyle/>
          <a:p>
            <a:r>
              <a:rPr lang="en-GB"/>
              <a:t>Click to edit Master title style</a:t>
            </a:r>
            <a:endParaRPr lang="en-CA"/>
          </a:p>
        </p:txBody>
      </p:sp>
      <p:sp>
        <p:nvSpPr>
          <p:cNvPr id="3" name="Content Placeholder 2">
            <a:extLst>
              <a:ext uri="{FF2B5EF4-FFF2-40B4-BE49-F238E27FC236}">
                <a16:creationId xmlns:a16="http://schemas.microsoft.com/office/drawing/2014/main" id="{060EB3D7-0901-FE41-A4C9-4CBFA1B36BC8}"/>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A"/>
          </a:p>
        </p:txBody>
      </p:sp>
      <p:sp>
        <p:nvSpPr>
          <p:cNvPr id="4" name="Content Placeholder 3">
            <a:extLst>
              <a:ext uri="{FF2B5EF4-FFF2-40B4-BE49-F238E27FC236}">
                <a16:creationId xmlns:a16="http://schemas.microsoft.com/office/drawing/2014/main" id="{234F5BEF-2AE5-2FBE-913D-F1B048F376AA}"/>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A"/>
          </a:p>
        </p:txBody>
      </p:sp>
      <p:sp>
        <p:nvSpPr>
          <p:cNvPr id="5" name="Date Placeholder 4">
            <a:extLst>
              <a:ext uri="{FF2B5EF4-FFF2-40B4-BE49-F238E27FC236}">
                <a16:creationId xmlns:a16="http://schemas.microsoft.com/office/drawing/2014/main" id="{F2941F99-4DE5-0FAD-7223-5655BB5A6B9D}"/>
              </a:ext>
            </a:extLst>
          </p:cNvPr>
          <p:cNvSpPr>
            <a:spLocks noGrp="1"/>
          </p:cNvSpPr>
          <p:nvPr>
            <p:ph type="dt" sz="half" idx="10"/>
          </p:nvPr>
        </p:nvSpPr>
        <p:spPr/>
        <p:txBody>
          <a:bodyPr/>
          <a:lstStyle/>
          <a:p>
            <a:fld id="{7755A3A5-6CBF-604C-BFEF-2C566DBD3460}" type="datetimeFigureOut">
              <a:rPr lang="en-CA" smtClean="0"/>
              <a:t>2024-01-24</a:t>
            </a:fld>
            <a:endParaRPr lang="en-CA"/>
          </a:p>
        </p:txBody>
      </p:sp>
      <p:sp>
        <p:nvSpPr>
          <p:cNvPr id="6" name="Footer Placeholder 5">
            <a:extLst>
              <a:ext uri="{FF2B5EF4-FFF2-40B4-BE49-F238E27FC236}">
                <a16:creationId xmlns:a16="http://schemas.microsoft.com/office/drawing/2014/main" id="{743DBA0D-98B9-04D7-CFA2-DF987FA693B4}"/>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46413365-FA40-0617-3A50-73C6CB6191DA}"/>
              </a:ext>
            </a:extLst>
          </p:cNvPr>
          <p:cNvSpPr>
            <a:spLocks noGrp="1"/>
          </p:cNvSpPr>
          <p:nvPr>
            <p:ph type="sldNum" sz="quarter" idx="12"/>
          </p:nvPr>
        </p:nvSpPr>
        <p:spPr/>
        <p:txBody>
          <a:bodyPr/>
          <a:lstStyle/>
          <a:p>
            <a:fld id="{C3FD149F-AE8C-5746-AF3C-BE90BE78939E}" type="slidenum">
              <a:rPr lang="en-CA" smtClean="0"/>
              <a:t>‹#›</a:t>
            </a:fld>
            <a:endParaRPr lang="en-CA"/>
          </a:p>
        </p:txBody>
      </p:sp>
    </p:spTree>
    <p:extLst>
      <p:ext uri="{BB962C8B-B14F-4D97-AF65-F5344CB8AC3E}">
        <p14:creationId xmlns:p14="http://schemas.microsoft.com/office/powerpoint/2010/main" val="1872853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0C7FA-C47C-D740-34EA-561D694D176B}"/>
              </a:ext>
            </a:extLst>
          </p:cNvPr>
          <p:cNvSpPr>
            <a:spLocks noGrp="1"/>
          </p:cNvSpPr>
          <p:nvPr>
            <p:ph type="title"/>
          </p:nvPr>
        </p:nvSpPr>
        <p:spPr>
          <a:xfrm>
            <a:off x="839788" y="365125"/>
            <a:ext cx="10515600" cy="1325563"/>
          </a:xfrm>
        </p:spPr>
        <p:txBody>
          <a:bodyPr/>
          <a:lstStyle/>
          <a:p>
            <a:r>
              <a:rPr lang="en-GB"/>
              <a:t>Click to edit Master title style</a:t>
            </a:r>
            <a:endParaRPr lang="en-CA"/>
          </a:p>
        </p:txBody>
      </p:sp>
      <p:sp>
        <p:nvSpPr>
          <p:cNvPr id="3" name="Text Placeholder 2">
            <a:extLst>
              <a:ext uri="{FF2B5EF4-FFF2-40B4-BE49-F238E27FC236}">
                <a16:creationId xmlns:a16="http://schemas.microsoft.com/office/drawing/2014/main" id="{982F73AD-3300-6168-EF0D-4930C7F686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A8B6E83-F0DA-0815-9107-AF2285202791}"/>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A"/>
          </a:p>
        </p:txBody>
      </p:sp>
      <p:sp>
        <p:nvSpPr>
          <p:cNvPr id="5" name="Text Placeholder 4">
            <a:extLst>
              <a:ext uri="{FF2B5EF4-FFF2-40B4-BE49-F238E27FC236}">
                <a16:creationId xmlns:a16="http://schemas.microsoft.com/office/drawing/2014/main" id="{B4778A27-3996-4391-FC08-FDD6D738A73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B0E128E-1805-FB8F-C814-1E80DE29AA61}"/>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A"/>
          </a:p>
        </p:txBody>
      </p:sp>
      <p:sp>
        <p:nvSpPr>
          <p:cNvPr id="7" name="Date Placeholder 6">
            <a:extLst>
              <a:ext uri="{FF2B5EF4-FFF2-40B4-BE49-F238E27FC236}">
                <a16:creationId xmlns:a16="http://schemas.microsoft.com/office/drawing/2014/main" id="{65A40DC3-C857-AFFC-1C84-97DBDC732EDC}"/>
              </a:ext>
            </a:extLst>
          </p:cNvPr>
          <p:cNvSpPr>
            <a:spLocks noGrp="1"/>
          </p:cNvSpPr>
          <p:nvPr>
            <p:ph type="dt" sz="half" idx="10"/>
          </p:nvPr>
        </p:nvSpPr>
        <p:spPr/>
        <p:txBody>
          <a:bodyPr/>
          <a:lstStyle/>
          <a:p>
            <a:fld id="{7755A3A5-6CBF-604C-BFEF-2C566DBD3460}" type="datetimeFigureOut">
              <a:rPr lang="en-CA" smtClean="0"/>
              <a:t>2024-01-24</a:t>
            </a:fld>
            <a:endParaRPr lang="en-CA"/>
          </a:p>
        </p:txBody>
      </p:sp>
      <p:sp>
        <p:nvSpPr>
          <p:cNvPr id="8" name="Footer Placeholder 7">
            <a:extLst>
              <a:ext uri="{FF2B5EF4-FFF2-40B4-BE49-F238E27FC236}">
                <a16:creationId xmlns:a16="http://schemas.microsoft.com/office/drawing/2014/main" id="{890FA57F-43C3-DEDB-CF1B-D15ED0D753A9}"/>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381BD8AE-6401-BC3E-F72D-939ECDDF7427}"/>
              </a:ext>
            </a:extLst>
          </p:cNvPr>
          <p:cNvSpPr>
            <a:spLocks noGrp="1"/>
          </p:cNvSpPr>
          <p:nvPr>
            <p:ph type="sldNum" sz="quarter" idx="12"/>
          </p:nvPr>
        </p:nvSpPr>
        <p:spPr/>
        <p:txBody>
          <a:bodyPr/>
          <a:lstStyle/>
          <a:p>
            <a:fld id="{C3FD149F-AE8C-5746-AF3C-BE90BE78939E}" type="slidenum">
              <a:rPr lang="en-CA" smtClean="0"/>
              <a:t>‹#›</a:t>
            </a:fld>
            <a:endParaRPr lang="en-CA"/>
          </a:p>
        </p:txBody>
      </p:sp>
    </p:spTree>
    <p:extLst>
      <p:ext uri="{BB962C8B-B14F-4D97-AF65-F5344CB8AC3E}">
        <p14:creationId xmlns:p14="http://schemas.microsoft.com/office/powerpoint/2010/main" val="40461081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1A356-9927-2850-800A-39AFB05D0078}"/>
              </a:ext>
            </a:extLst>
          </p:cNvPr>
          <p:cNvSpPr>
            <a:spLocks noGrp="1"/>
          </p:cNvSpPr>
          <p:nvPr>
            <p:ph type="title"/>
          </p:nvPr>
        </p:nvSpPr>
        <p:spPr/>
        <p:txBody>
          <a:bodyPr/>
          <a:lstStyle/>
          <a:p>
            <a:r>
              <a:rPr lang="en-GB"/>
              <a:t>Click to edit Master title style</a:t>
            </a:r>
            <a:endParaRPr lang="en-CA"/>
          </a:p>
        </p:txBody>
      </p:sp>
      <p:sp>
        <p:nvSpPr>
          <p:cNvPr id="3" name="Date Placeholder 2">
            <a:extLst>
              <a:ext uri="{FF2B5EF4-FFF2-40B4-BE49-F238E27FC236}">
                <a16:creationId xmlns:a16="http://schemas.microsoft.com/office/drawing/2014/main" id="{BA993742-0873-A3AA-4BFA-97E20C0B13D1}"/>
              </a:ext>
            </a:extLst>
          </p:cNvPr>
          <p:cNvSpPr>
            <a:spLocks noGrp="1"/>
          </p:cNvSpPr>
          <p:nvPr>
            <p:ph type="dt" sz="half" idx="10"/>
          </p:nvPr>
        </p:nvSpPr>
        <p:spPr/>
        <p:txBody>
          <a:bodyPr/>
          <a:lstStyle/>
          <a:p>
            <a:fld id="{7755A3A5-6CBF-604C-BFEF-2C566DBD3460}" type="datetimeFigureOut">
              <a:rPr lang="en-CA" smtClean="0"/>
              <a:t>2024-01-24</a:t>
            </a:fld>
            <a:endParaRPr lang="en-CA"/>
          </a:p>
        </p:txBody>
      </p:sp>
      <p:sp>
        <p:nvSpPr>
          <p:cNvPr id="4" name="Footer Placeholder 3">
            <a:extLst>
              <a:ext uri="{FF2B5EF4-FFF2-40B4-BE49-F238E27FC236}">
                <a16:creationId xmlns:a16="http://schemas.microsoft.com/office/drawing/2014/main" id="{7D865256-EAFE-9896-09A0-8E02920737D7}"/>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FC7BFDA1-714A-10FF-B6D3-F3D430FBCDE1}"/>
              </a:ext>
            </a:extLst>
          </p:cNvPr>
          <p:cNvSpPr>
            <a:spLocks noGrp="1"/>
          </p:cNvSpPr>
          <p:nvPr>
            <p:ph type="sldNum" sz="quarter" idx="12"/>
          </p:nvPr>
        </p:nvSpPr>
        <p:spPr/>
        <p:txBody>
          <a:bodyPr/>
          <a:lstStyle/>
          <a:p>
            <a:fld id="{C3FD149F-AE8C-5746-AF3C-BE90BE78939E}" type="slidenum">
              <a:rPr lang="en-CA" smtClean="0"/>
              <a:t>‹#›</a:t>
            </a:fld>
            <a:endParaRPr lang="en-CA"/>
          </a:p>
        </p:txBody>
      </p:sp>
    </p:spTree>
    <p:extLst>
      <p:ext uri="{BB962C8B-B14F-4D97-AF65-F5344CB8AC3E}">
        <p14:creationId xmlns:p14="http://schemas.microsoft.com/office/powerpoint/2010/main" val="31482549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8975E60-8F2E-0180-9DA5-4EEE96D93321}"/>
              </a:ext>
            </a:extLst>
          </p:cNvPr>
          <p:cNvSpPr>
            <a:spLocks noGrp="1"/>
          </p:cNvSpPr>
          <p:nvPr>
            <p:ph type="dt" sz="half" idx="10"/>
          </p:nvPr>
        </p:nvSpPr>
        <p:spPr/>
        <p:txBody>
          <a:bodyPr/>
          <a:lstStyle/>
          <a:p>
            <a:fld id="{7755A3A5-6CBF-604C-BFEF-2C566DBD3460}" type="datetimeFigureOut">
              <a:rPr lang="en-CA" smtClean="0"/>
              <a:t>2024-01-24</a:t>
            </a:fld>
            <a:endParaRPr lang="en-CA"/>
          </a:p>
        </p:txBody>
      </p:sp>
      <p:sp>
        <p:nvSpPr>
          <p:cNvPr id="3" name="Footer Placeholder 2">
            <a:extLst>
              <a:ext uri="{FF2B5EF4-FFF2-40B4-BE49-F238E27FC236}">
                <a16:creationId xmlns:a16="http://schemas.microsoft.com/office/drawing/2014/main" id="{1FB2BA37-958A-6D8B-F8B5-D0B6A9F4BC94}"/>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5428062A-D5DC-8F1B-5220-A8B4A3A6445B}"/>
              </a:ext>
            </a:extLst>
          </p:cNvPr>
          <p:cNvSpPr>
            <a:spLocks noGrp="1"/>
          </p:cNvSpPr>
          <p:nvPr>
            <p:ph type="sldNum" sz="quarter" idx="12"/>
          </p:nvPr>
        </p:nvSpPr>
        <p:spPr/>
        <p:txBody>
          <a:bodyPr/>
          <a:lstStyle/>
          <a:p>
            <a:fld id="{C3FD149F-AE8C-5746-AF3C-BE90BE78939E}" type="slidenum">
              <a:rPr lang="en-CA" smtClean="0"/>
              <a:t>‹#›</a:t>
            </a:fld>
            <a:endParaRPr lang="en-CA"/>
          </a:p>
        </p:txBody>
      </p:sp>
    </p:spTree>
    <p:extLst>
      <p:ext uri="{BB962C8B-B14F-4D97-AF65-F5344CB8AC3E}">
        <p14:creationId xmlns:p14="http://schemas.microsoft.com/office/powerpoint/2010/main" val="595439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BCE59-A16D-D6B0-350D-4F099714C73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CA"/>
          </a:p>
        </p:txBody>
      </p:sp>
      <p:sp>
        <p:nvSpPr>
          <p:cNvPr id="3" name="Content Placeholder 2">
            <a:extLst>
              <a:ext uri="{FF2B5EF4-FFF2-40B4-BE49-F238E27FC236}">
                <a16:creationId xmlns:a16="http://schemas.microsoft.com/office/drawing/2014/main" id="{6C01254E-8EE9-732F-B776-9260FCD5A8A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A"/>
          </a:p>
        </p:txBody>
      </p:sp>
      <p:sp>
        <p:nvSpPr>
          <p:cNvPr id="4" name="Text Placeholder 3">
            <a:extLst>
              <a:ext uri="{FF2B5EF4-FFF2-40B4-BE49-F238E27FC236}">
                <a16:creationId xmlns:a16="http://schemas.microsoft.com/office/drawing/2014/main" id="{EF9FDD3A-8BB9-5147-C36D-09AA628B56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5B14772-ACB4-6877-09CE-C76E3BD94634}"/>
              </a:ext>
            </a:extLst>
          </p:cNvPr>
          <p:cNvSpPr>
            <a:spLocks noGrp="1"/>
          </p:cNvSpPr>
          <p:nvPr>
            <p:ph type="dt" sz="half" idx="10"/>
          </p:nvPr>
        </p:nvSpPr>
        <p:spPr/>
        <p:txBody>
          <a:bodyPr/>
          <a:lstStyle/>
          <a:p>
            <a:fld id="{7755A3A5-6CBF-604C-BFEF-2C566DBD3460}" type="datetimeFigureOut">
              <a:rPr lang="en-CA" smtClean="0"/>
              <a:t>2024-01-24</a:t>
            </a:fld>
            <a:endParaRPr lang="en-CA"/>
          </a:p>
        </p:txBody>
      </p:sp>
      <p:sp>
        <p:nvSpPr>
          <p:cNvPr id="6" name="Footer Placeholder 5">
            <a:extLst>
              <a:ext uri="{FF2B5EF4-FFF2-40B4-BE49-F238E27FC236}">
                <a16:creationId xmlns:a16="http://schemas.microsoft.com/office/drawing/2014/main" id="{DBDE30CE-F26C-73E8-484E-380C4DAFF544}"/>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F0C735C1-24A6-9733-C108-9692760AB1B9}"/>
              </a:ext>
            </a:extLst>
          </p:cNvPr>
          <p:cNvSpPr>
            <a:spLocks noGrp="1"/>
          </p:cNvSpPr>
          <p:nvPr>
            <p:ph type="sldNum" sz="quarter" idx="12"/>
          </p:nvPr>
        </p:nvSpPr>
        <p:spPr/>
        <p:txBody>
          <a:bodyPr/>
          <a:lstStyle/>
          <a:p>
            <a:fld id="{C3FD149F-AE8C-5746-AF3C-BE90BE78939E}" type="slidenum">
              <a:rPr lang="en-CA" smtClean="0"/>
              <a:t>‹#›</a:t>
            </a:fld>
            <a:endParaRPr lang="en-CA"/>
          </a:p>
        </p:txBody>
      </p:sp>
    </p:spTree>
    <p:extLst>
      <p:ext uri="{BB962C8B-B14F-4D97-AF65-F5344CB8AC3E}">
        <p14:creationId xmlns:p14="http://schemas.microsoft.com/office/powerpoint/2010/main" val="42509229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42922-74E5-DFBF-E796-5831D1BC864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CA"/>
          </a:p>
        </p:txBody>
      </p:sp>
      <p:sp>
        <p:nvSpPr>
          <p:cNvPr id="3" name="Picture Placeholder 2">
            <a:extLst>
              <a:ext uri="{FF2B5EF4-FFF2-40B4-BE49-F238E27FC236}">
                <a16:creationId xmlns:a16="http://schemas.microsoft.com/office/drawing/2014/main" id="{5E5C2A1B-7531-E465-6656-99B7559ED5D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26E1479A-71AA-2B2D-CD21-F68ABDD85B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FE65ABB-8EAB-C2E4-4674-2444046DEE5F}"/>
              </a:ext>
            </a:extLst>
          </p:cNvPr>
          <p:cNvSpPr>
            <a:spLocks noGrp="1"/>
          </p:cNvSpPr>
          <p:nvPr>
            <p:ph type="dt" sz="half" idx="10"/>
          </p:nvPr>
        </p:nvSpPr>
        <p:spPr/>
        <p:txBody>
          <a:bodyPr/>
          <a:lstStyle/>
          <a:p>
            <a:fld id="{7755A3A5-6CBF-604C-BFEF-2C566DBD3460}" type="datetimeFigureOut">
              <a:rPr lang="en-CA" smtClean="0"/>
              <a:t>2024-01-24</a:t>
            </a:fld>
            <a:endParaRPr lang="en-CA"/>
          </a:p>
        </p:txBody>
      </p:sp>
      <p:sp>
        <p:nvSpPr>
          <p:cNvPr id="6" name="Footer Placeholder 5">
            <a:extLst>
              <a:ext uri="{FF2B5EF4-FFF2-40B4-BE49-F238E27FC236}">
                <a16:creationId xmlns:a16="http://schemas.microsoft.com/office/drawing/2014/main" id="{93D707BE-6B0E-9B33-D6FC-1180DEF08B54}"/>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4D31A597-EFE2-5CAA-6393-486C9A05FB4B}"/>
              </a:ext>
            </a:extLst>
          </p:cNvPr>
          <p:cNvSpPr>
            <a:spLocks noGrp="1"/>
          </p:cNvSpPr>
          <p:nvPr>
            <p:ph type="sldNum" sz="quarter" idx="12"/>
          </p:nvPr>
        </p:nvSpPr>
        <p:spPr/>
        <p:txBody>
          <a:bodyPr/>
          <a:lstStyle/>
          <a:p>
            <a:fld id="{C3FD149F-AE8C-5746-AF3C-BE90BE78939E}" type="slidenum">
              <a:rPr lang="en-CA" smtClean="0"/>
              <a:t>‹#›</a:t>
            </a:fld>
            <a:endParaRPr lang="en-CA"/>
          </a:p>
        </p:txBody>
      </p:sp>
    </p:spTree>
    <p:extLst>
      <p:ext uri="{BB962C8B-B14F-4D97-AF65-F5344CB8AC3E}">
        <p14:creationId xmlns:p14="http://schemas.microsoft.com/office/powerpoint/2010/main" val="2966900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93513E7-EAE1-9A28-F015-51DE889DB5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CA"/>
          </a:p>
        </p:txBody>
      </p:sp>
      <p:sp>
        <p:nvSpPr>
          <p:cNvPr id="3" name="Text Placeholder 2">
            <a:extLst>
              <a:ext uri="{FF2B5EF4-FFF2-40B4-BE49-F238E27FC236}">
                <a16:creationId xmlns:a16="http://schemas.microsoft.com/office/drawing/2014/main" id="{56BC9A7C-82CF-6C04-60CB-C33CC9C1101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A"/>
          </a:p>
        </p:txBody>
      </p:sp>
      <p:sp>
        <p:nvSpPr>
          <p:cNvPr id="4" name="Date Placeholder 3">
            <a:extLst>
              <a:ext uri="{FF2B5EF4-FFF2-40B4-BE49-F238E27FC236}">
                <a16:creationId xmlns:a16="http://schemas.microsoft.com/office/drawing/2014/main" id="{682FC2AF-17B8-A8E7-E60C-06B197C1E1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755A3A5-6CBF-604C-BFEF-2C566DBD3460}" type="datetimeFigureOut">
              <a:rPr lang="en-CA" smtClean="0"/>
              <a:t>2024-01-24</a:t>
            </a:fld>
            <a:endParaRPr lang="en-CA"/>
          </a:p>
        </p:txBody>
      </p:sp>
      <p:sp>
        <p:nvSpPr>
          <p:cNvPr id="5" name="Footer Placeholder 4">
            <a:extLst>
              <a:ext uri="{FF2B5EF4-FFF2-40B4-BE49-F238E27FC236}">
                <a16:creationId xmlns:a16="http://schemas.microsoft.com/office/drawing/2014/main" id="{93302984-7EC2-21C6-DAF9-851AC7A0AC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CA"/>
          </a:p>
        </p:txBody>
      </p:sp>
      <p:sp>
        <p:nvSpPr>
          <p:cNvPr id="6" name="Slide Number Placeholder 5">
            <a:extLst>
              <a:ext uri="{FF2B5EF4-FFF2-40B4-BE49-F238E27FC236}">
                <a16:creationId xmlns:a16="http://schemas.microsoft.com/office/drawing/2014/main" id="{E912EFC9-1854-D5F0-E21E-E66994B20C4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3FD149F-AE8C-5746-AF3C-BE90BE78939E}" type="slidenum">
              <a:rPr lang="en-CA" smtClean="0"/>
              <a:t>‹#›</a:t>
            </a:fld>
            <a:endParaRPr lang="en-CA"/>
          </a:p>
        </p:txBody>
      </p:sp>
      <p:pic>
        <p:nvPicPr>
          <p:cNvPr id="7" name="Google Shape;314;g298370a4b43_0_0" descr="jhZzUXr4OVhFvQ291PxeKQngnoEiaEJUUC8o6fubQLLG-dijA1hfCiaTH3BQI6UsXr5zvRUwZt2GP5apNmxgnJ0JS0eiFLZo3EgBBaEYTw_cptPwNBPXh8LEuJes3RthzOLSI1nieFQV8qrJrwhS=s2048.png">
            <a:extLst>
              <a:ext uri="{FF2B5EF4-FFF2-40B4-BE49-F238E27FC236}">
                <a16:creationId xmlns:a16="http://schemas.microsoft.com/office/drawing/2014/main" id="{183B2C98-F6B6-FDD1-DEAB-35DBDCB169D2}"/>
              </a:ext>
            </a:extLst>
          </p:cNvPr>
          <p:cNvPicPr preferRelativeResize="0"/>
          <p:nvPr userDrawn="1"/>
        </p:nvPicPr>
        <p:blipFill rotWithShape="1">
          <a:blip r:embed="rId13">
            <a:alphaModFix/>
          </a:blip>
          <a:srcRect/>
          <a:stretch/>
        </p:blipFill>
        <p:spPr>
          <a:xfrm>
            <a:off x="10296940" y="6082748"/>
            <a:ext cx="1676428" cy="688587"/>
          </a:xfrm>
          <a:prstGeom prst="rect">
            <a:avLst/>
          </a:prstGeom>
          <a:noFill/>
          <a:ln>
            <a:noFill/>
          </a:ln>
        </p:spPr>
      </p:pic>
    </p:spTree>
    <p:extLst>
      <p:ext uri="{BB962C8B-B14F-4D97-AF65-F5344CB8AC3E}">
        <p14:creationId xmlns:p14="http://schemas.microsoft.com/office/powerpoint/2010/main" val="1038800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pPcb5mgixgQ" TargetMode="External"/><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youtube.com/watch?v=2Lkb7OSRdGE" TargetMode="External"/><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youtube.com/watch?v=reja_Mk6RLo&amp;t=2s" TargetMode="External"/><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hyperlink" Target="https://www.youtube.com/watch?v=kjzoiapOYvc" TargetMode="External"/><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www.youtube.com/watch?v=1sfM-xx7tHI" TargetMode="Externa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s://www.youtube.com/watch?v=rzsVh8YwZEQ" TargetMode="Externa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youtu.be/ZX5vgok5QpQ" TargetMode="Externa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26.sv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60.xml"/><Relationship Id="rId1" Type="http://schemas.openxmlformats.org/officeDocument/2006/relationships/slideLayout" Target="../slideLayouts/slideLayout6.xml"/><Relationship Id="rId4" Type="http://schemas.openxmlformats.org/officeDocument/2006/relationships/image" Target="../media/image30.jpeg"/></Relationships>
</file>

<file path=ppt/slides/_rels/slide6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9E2B9-A38B-0064-0670-74D8F1BE9AA6}"/>
              </a:ext>
            </a:extLst>
          </p:cNvPr>
          <p:cNvSpPr>
            <a:spLocks noGrp="1"/>
          </p:cNvSpPr>
          <p:nvPr>
            <p:ph type="ctrTitle"/>
          </p:nvPr>
        </p:nvSpPr>
        <p:spPr/>
        <p:txBody>
          <a:bodyPr/>
          <a:lstStyle/>
          <a:p>
            <a:r>
              <a:rPr lang="en-CA" sz="6000" b="1" i="0" u="none" strike="noStrike" cap="none" dirty="0">
                <a:solidFill>
                  <a:schemeClr val="dk1"/>
                </a:solidFill>
                <a:latin typeface="Kulim Park"/>
                <a:ea typeface="Kulim Park"/>
                <a:cs typeface="Kulim Park"/>
                <a:sym typeface="Kulim Park"/>
              </a:rPr>
              <a:t>ACC TRAINING P</a:t>
            </a:r>
            <a:r>
              <a:rPr lang="en-CA" sz="6000" b="1" dirty="0"/>
              <a:t>EER VISITOR TRAINERS</a:t>
            </a:r>
            <a:r>
              <a:rPr lang="en-CA" sz="2800" b="1" i="0" u="none" strike="noStrike" cap="none" dirty="0">
                <a:solidFill>
                  <a:schemeClr val="dk1"/>
                </a:solidFill>
                <a:latin typeface="Kulim Park"/>
                <a:ea typeface="Kulim Park"/>
                <a:cs typeface="Kulim Park"/>
                <a:sym typeface="Kulim Park"/>
              </a:rPr>
              <a:t> </a:t>
            </a:r>
            <a:endParaRPr lang="en-CA" dirty="0"/>
          </a:p>
        </p:txBody>
      </p:sp>
      <p:pic>
        <p:nvPicPr>
          <p:cNvPr id="4" name="Picture 3">
            <a:extLst>
              <a:ext uri="{FF2B5EF4-FFF2-40B4-BE49-F238E27FC236}">
                <a16:creationId xmlns:a16="http://schemas.microsoft.com/office/drawing/2014/main" id="{8A500FC0-37EA-B488-20F3-A6D98F6DF640}"/>
              </a:ext>
            </a:extLst>
          </p:cNvPr>
          <p:cNvPicPr>
            <a:picLocks noChangeAspect="1"/>
          </p:cNvPicPr>
          <p:nvPr/>
        </p:nvPicPr>
        <p:blipFill>
          <a:blip r:embed="rId3"/>
          <a:stretch>
            <a:fillRect/>
          </a:stretch>
        </p:blipFill>
        <p:spPr>
          <a:xfrm>
            <a:off x="85819" y="5444359"/>
            <a:ext cx="12125636" cy="1413642"/>
          </a:xfrm>
          <a:prstGeom prst="rect">
            <a:avLst/>
          </a:prstGeom>
        </p:spPr>
      </p:pic>
    </p:spTree>
    <p:extLst>
      <p:ext uri="{BB962C8B-B14F-4D97-AF65-F5344CB8AC3E}">
        <p14:creationId xmlns:p14="http://schemas.microsoft.com/office/powerpoint/2010/main" val="32390423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B388B-73CA-2B61-3DEC-79A3001F6FEE}"/>
              </a:ext>
            </a:extLst>
          </p:cNvPr>
          <p:cNvSpPr>
            <a:spLocks noGrp="1"/>
          </p:cNvSpPr>
          <p:nvPr>
            <p:ph type="title"/>
          </p:nvPr>
        </p:nvSpPr>
        <p:spPr/>
        <p:txBody>
          <a:bodyPr/>
          <a:lstStyle/>
          <a:p>
            <a:r>
              <a:rPr lang="en-CA" dirty="0"/>
              <a:t>Starting a Session - Virtual</a:t>
            </a:r>
          </a:p>
        </p:txBody>
      </p:sp>
      <p:sp>
        <p:nvSpPr>
          <p:cNvPr id="3" name="Content Placeholder 2">
            <a:extLst>
              <a:ext uri="{FF2B5EF4-FFF2-40B4-BE49-F238E27FC236}">
                <a16:creationId xmlns:a16="http://schemas.microsoft.com/office/drawing/2014/main" id="{C366CCCA-CF00-4EF6-D7D9-00907C173EEB}"/>
              </a:ext>
            </a:extLst>
          </p:cNvPr>
          <p:cNvSpPr>
            <a:spLocks noGrp="1"/>
          </p:cNvSpPr>
          <p:nvPr>
            <p:ph idx="1"/>
          </p:nvPr>
        </p:nvSpPr>
        <p:spPr/>
        <p:txBody>
          <a:bodyPr/>
          <a:lstStyle/>
          <a:p>
            <a:pPr marL="457200" lvl="0" indent="-381000" algn="l" rtl="0">
              <a:lnSpc>
                <a:spcPct val="115000"/>
              </a:lnSpc>
              <a:spcBef>
                <a:spcPts val="1200"/>
              </a:spcBef>
              <a:spcAft>
                <a:spcPts val="0"/>
              </a:spcAft>
              <a:buClr>
                <a:srgbClr val="2A2E30"/>
              </a:buClr>
              <a:buSzPts val="2400"/>
              <a:buChar char="●"/>
            </a:pPr>
            <a:r>
              <a:rPr lang="en-CA" sz="2800" dirty="0">
                <a:solidFill>
                  <a:srgbClr val="2A2E30"/>
                </a:solidFill>
              </a:rPr>
              <a:t>Ensure everyone has access to the Zoom* meeting in advance.</a:t>
            </a:r>
          </a:p>
          <a:p>
            <a:pPr marL="457200" lvl="0" indent="-381000" algn="l" rtl="0">
              <a:lnSpc>
                <a:spcPct val="115000"/>
              </a:lnSpc>
              <a:spcBef>
                <a:spcPts val="0"/>
              </a:spcBef>
              <a:spcAft>
                <a:spcPts val="0"/>
              </a:spcAft>
              <a:buClr>
                <a:srgbClr val="2A2E30"/>
              </a:buClr>
              <a:buSzPts val="2400"/>
              <a:buChar char="●"/>
            </a:pPr>
            <a:r>
              <a:rPr lang="en-CA" sz="2800" dirty="0">
                <a:solidFill>
                  <a:srgbClr val="2A2E30"/>
                </a:solidFill>
              </a:rPr>
              <a:t>Stable internet connection.</a:t>
            </a:r>
          </a:p>
          <a:p>
            <a:pPr marL="457200" lvl="0" indent="-381000" algn="l" rtl="0">
              <a:lnSpc>
                <a:spcPct val="115000"/>
              </a:lnSpc>
              <a:spcBef>
                <a:spcPts val="0"/>
              </a:spcBef>
              <a:spcAft>
                <a:spcPts val="0"/>
              </a:spcAft>
              <a:buClr>
                <a:srgbClr val="2A2E30"/>
              </a:buClr>
              <a:buSzPts val="2400"/>
              <a:buChar char="●"/>
            </a:pPr>
            <a:r>
              <a:rPr lang="en-CA" sz="2800" dirty="0">
                <a:solidFill>
                  <a:srgbClr val="2A2E30"/>
                </a:solidFill>
              </a:rPr>
              <a:t>Cameras ON</a:t>
            </a:r>
          </a:p>
          <a:p>
            <a:pPr marL="457200" lvl="0" indent="-381000" algn="l" rtl="0">
              <a:lnSpc>
                <a:spcPct val="115000"/>
              </a:lnSpc>
              <a:spcBef>
                <a:spcPts val="0"/>
              </a:spcBef>
              <a:spcAft>
                <a:spcPts val="0"/>
              </a:spcAft>
              <a:buClr>
                <a:srgbClr val="2A2E30"/>
              </a:buClr>
              <a:buSzPts val="2400"/>
              <a:buChar char="●"/>
            </a:pPr>
            <a:endParaRPr lang="en-CA" dirty="0">
              <a:solidFill>
                <a:srgbClr val="2A2E30"/>
              </a:solidFill>
            </a:endParaRPr>
          </a:p>
          <a:p>
            <a:pPr marL="76200" lvl="0" indent="0" algn="l" rtl="0">
              <a:lnSpc>
                <a:spcPct val="115000"/>
              </a:lnSpc>
              <a:spcBef>
                <a:spcPts val="0"/>
              </a:spcBef>
              <a:spcAft>
                <a:spcPts val="0"/>
              </a:spcAft>
              <a:buClr>
                <a:srgbClr val="2A2E30"/>
              </a:buClr>
              <a:buSzPts val="2400"/>
              <a:buNone/>
            </a:pPr>
            <a:r>
              <a:rPr lang="en-CA" i="1" dirty="0">
                <a:solidFill>
                  <a:srgbClr val="2A2E30"/>
                </a:solidFill>
              </a:rPr>
              <a:t>* or whatever videoconferencing platform you are using</a:t>
            </a:r>
            <a:endParaRPr lang="en-CA" i="1" dirty="0"/>
          </a:p>
        </p:txBody>
      </p:sp>
      <p:pic>
        <p:nvPicPr>
          <p:cNvPr id="4" name="Picture 2" descr="Get Ready Images – Browse 118,094 Stock Photos, Vectors, and Video | Adobe  Stock">
            <a:extLst>
              <a:ext uri="{FF2B5EF4-FFF2-40B4-BE49-F238E27FC236}">
                <a16:creationId xmlns:a16="http://schemas.microsoft.com/office/drawing/2014/main" id="{B051E180-422A-3E1D-BD4F-B35B05A1C9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1480" y="4362699"/>
            <a:ext cx="6096000" cy="2274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016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E295B-BE38-D075-082D-C76ABE1582F6}"/>
              </a:ext>
            </a:extLst>
          </p:cNvPr>
          <p:cNvSpPr>
            <a:spLocks noGrp="1"/>
          </p:cNvSpPr>
          <p:nvPr>
            <p:ph type="title"/>
          </p:nvPr>
        </p:nvSpPr>
        <p:spPr>
          <a:xfrm>
            <a:off x="838200" y="365125"/>
            <a:ext cx="10515600" cy="1325563"/>
          </a:xfrm>
        </p:spPr>
        <p:txBody>
          <a:bodyPr/>
          <a:lstStyle/>
          <a:p>
            <a:r>
              <a:rPr lang="en-CA" dirty="0">
                <a:sym typeface="Kulim Park SemiBold"/>
              </a:rPr>
              <a:t>Starting a Session</a:t>
            </a:r>
            <a:endParaRPr lang="en-CA" dirty="0"/>
          </a:p>
        </p:txBody>
      </p:sp>
      <p:sp>
        <p:nvSpPr>
          <p:cNvPr id="3" name="Content Placeholder 2">
            <a:extLst>
              <a:ext uri="{FF2B5EF4-FFF2-40B4-BE49-F238E27FC236}">
                <a16:creationId xmlns:a16="http://schemas.microsoft.com/office/drawing/2014/main" id="{EC71A1B5-6E88-F81C-B3BB-9588590A0557}"/>
              </a:ext>
            </a:extLst>
          </p:cNvPr>
          <p:cNvSpPr>
            <a:spLocks noGrp="1"/>
          </p:cNvSpPr>
          <p:nvPr>
            <p:ph idx="1"/>
          </p:nvPr>
        </p:nvSpPr>
        <p:spPr>
          <a:xfrm>
            <a:off x="838200" y="1825625"/>
            <a:ext cx="10515600" cy="4351338"/>
          </a:xfrm>
        </p:spPr>
        <p:txBody>
          <a:bodyPr/>
          <a:lstStyle/>
          <a:p>
            <a:pPr marL="0" lvl="0" indent="0">
              <a:buNone/>
            </a:pPr>
            <a:r>
              <a:rPr lang="en-CA" dirty="0"/>
              <a:t>In-person and Virtual sessions:</a:t>
            </a:r>
          </a:p>
          <a:p>
            <a:pPr lvl="0"/>
            <a:r>
              <a:rPr lang="en-CA" dirty="0"/>
              <a:t>A training session requires engagement.  </a:t>
            </a:r>
          </a:p>
          <a:p>
            <a:pPr lvl="1"/>
            <a:r>
              <a:rPr lang="en-CA" dirty="0"/>
              <a:t>As the trainer, it is your role to find a way to engage the participants.  </a:t>
            </a:r>
          </a:p>
          <a:p>
            <a:pPr lvl="0"/>
            <a:r>
              <a:rPr lang="en-CA" dirty="0"/>
              <a:t>Introduce yourself and provide a brief outline for the day.</a:t>
            </a:r>
          </a:p>
          <a:p>
            <a:pPr lvl="0"/>
            <a:r>
              <a:rPr lang="en-CA" dirty="0"/>
              <a:t>Ask the participants to introduce themselves and set guidelines for the introduction.</a:t>
            </a:r>
          </a:p>
          <a:p>
            <a:pPr lvl="0"/>
            <a:r>
              <a:rPr lang="en-CA" dirty="0"/>
              <a:t>Use Ice Breakers.</a:t>
            </a:r>
          </a:p>
        </p:txBody>
      </p:sp>
    </p:spTree>
    <p:extLst>
      <p:ext uri="{BB962C8B-B14F-4D97-AF65-F5344CB8AC3E}">
        <p14:creationId xmlns:p14="http://schemas.microsoft.com/office/powerpoint/2010/main" val="39914856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6CC27-FE4F-36D7-208E-3122C1A420E2}"/>
              </a:ext>
            </a:extLst>
          </p:cNvPr>
          <p:cNvSpPr>
            <a:spLocks noGrp="1"/>
          </p:cNvSpPr>
          <p:nvPr>
            <p:ph type="title"/>
          </p:nvPr>
        </p:nvSpPr>
        <p:spPr>
          <a:xfrm>
            <a:off x="838200" y="365125"/>
            <a:ext cx="10515600" cy="1325563"/>
          </a:xfrm>
        </p:spPr>
        <p:txBody>
          <a:bodyPr/>
          <a:lstStyle/>
          <a:p>
            <a:r>
              <a:rPr lang="en-CA" dirty="0">
                <a:sym typeface="Kulim Park SemiBold"/>
              </a:rPr>
              <a:t>Starting a Session</a:t>
            </a:r>
            <a:endParaRPr lang="en-CA" dirty="0"/>
          </a:p>
        </p:txBody>
      </p:sp>
      <p:sp>
        <p:nvSpPr>
          <p:cNvPr id="3" name="Content Placeholder 2">
            <a:extLst>
              <a:ext uri="{FF2B5EF4-FFF2-40B4-BE49-F238E27FC236}">
                <a16:creationId xmlns:a16="http://schemas.microsoft.com/office/drawing/2014/main" id="{5726A4EC-CB00-C6C9-514A-6167F9C92B75}"/>
              </a:ext>
            </a:extLst>
          </p:cNvPr>
          <p:cNvSpPr>
            <a:spLocks noGrp="1"/>
          </p:cNvSpPr>
          <p:nvPr>
            <p:ph idx="1"/>
          </p:nvPr>
        </p:nvSpPr>
        <p:spPr>
          <a:xfrm>
            <a:off x="838200" y="1825625"/>
            <a:ext cx="10515600" cy="4351338"/>
          </a:xfrm>
        </p:spPr>
        <p:txBody>
          <a:bodyPr/>
          <a:lstStyle/>
          <a:p>
            <a:pPr lvl="0"/>
            <a:r>
              <a:rPr lang="en-CA" dirty="0"/>
              <a:t>Welcome participants as they enter the classroom or join the virtual session.</a:t>
            </a:r>
          </a:p>
          <a:p>
            <a:pPr lvl="0"/>
            <a:r>
              <a:rPr lang="en-CA" dirty="0"/>
              <a:t>Clearly communicate the learning objectives or goals for the session.</a:t>
            </a:r>
          </a:p>
          <a:p>
            <a:pPr lvl="0"/>
            <a:r>
              <a:rPr lang="en-CA" dirty="0"/>
              <a:t>If the current session builds upon previous lessons…</a:t>
            </a:r>
          </a:p>
          <a:p>
            <a:pPr lvl="0"/>
            <a:r>
              <a:rPr lang="en-CA" dirty="0"/>
              <a:t>Set the stage for the lesson by providing a relevant context or hook.</a:t>
            </a:r>
          </a:p>
          <a:p>
            <a:pPr lvl="0"/>
            <a:r>
              <a:rPr lang="en-CA" dirty="0"/>
              <a:t>Smoothly transition to the main content.</a:t>
            </a:r>
          </a:p>
        </p:txBody>
      </p:sp>
    </p:spTree>
    <p:extLst>
      <p:ext uri="{BB962C8B-B14F-4D97-AF65-F5344CB8AC3E}">
        <p14:creationId xmlns:p14="http://schemas.microsoft.com/office/powerpoint/2010/main" val="14433578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CE874687-E064-FAAC-6143-488A0E64119D}"/>
              </a:ext>
            </a:extLst>
          </p:cNvPr>
          <p:cNvSpPr>
            <a:spLocks noGrp="1"/>
          </p:cNvSpPr>
          <p:nvPr>
            <p:ph type="body" idx="1"/>
          </p:nvPr>
        </p:nvSpPr>
        <p:spPr>
          <a:xfrm>
            <a:off x="8572499" y="390832"/>
            <a:ext cx="3233585" cy="873612"/>
          </a:xfrm>
        </p:spPr>
        <p:txBody>
          <a:bodyPr vert="horz" lIns="91440" tIns="45720" rIns="91440" bIns="45720" rtlCol="0" anchor="ctr">
            <a:normAutofit/>
          </a:bodyPr>
          <a:lstStyle/>
          <a:p>
            <a:r>
              <a:rPr lang="en-US" sz="2000" kern="1200">
                <a:solidFill>
                  <a:srgbClr val="FFFFFF"/>
                </a:solidFill>
                <a:latin typeface="+mn-lt"/>
                <a:ea typeface="+mn-ea"/>
                <a:cs typeface="+mn-cs"/>
                <a:sym typeface="Kulim Park SemiBold"/>
              </a:rPr>
              <a:t>Technical Skills</a:t>
            </a:r>
          </a:p>
        </p:txBody>
      </p:sp>
      <p:pic>
        <p:nvPicPr>
          <p:cNvPr id="6" name="Google Shape;387;g298370a4b43_0_73">
            <a:extLst>
              <a:ext uri="{FF2B5EF4-FFF2-40B4-BE49-F238E27FC236}">
                <a16:creationId xmlns:a16="http://schemas.microsoft.com/office/drawing/2014/main" id="{018F24DF-3CE7-11B4-8FA0-5282A5D606D4}"/>
              </a:ext>
            </a:extLst>
          </p:cNvPr>
          <p:cNvPicPr preferRelativeResize="0"/>
          <p:nvPr/>
        </p:nvPicPr>
        <p:blipFill rotWithShape="1">
          <a:blip r:embed="rId3"/>
          <a:stretch/>
        </p:blipFill>
        <p:spPr>
          <a:xfrm>
            <a:off x="1093571" y="1966293"/>
            <a:ext cx="10004856" cy="4452160"/>
          </a:xfrm>
          <a:prstGeom prst="rect">
            <a:avLst/>
          </a:prstGeom>
          <a:noFill/>
        </p:spPr>
      </p:pic>
    </p:spTree>
    <p:extLst>
      <p:ext uri="{BB962C8B-B14F-4D97-AF65-F5344CB8AC3E}">
        <p14:creationId xmlns:p14="http://schemas.microsoft.com/office/powerpoint/2010/main" val="41554436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B52D330-7254-3F2F-667C-2C9A7D01594F}"/>
              </a:ext>
            </a:extLst>
          </p:cNvPr>
          <p:cNvSpPr>
            <a:spLocks noGrp="1"/>
          </p:cNvSpPr>
          <p:nvPr>
            <p:ph type="title"/>
          </p:nvPr>
        </p:nvSpPr>
        <p:spPr>
          <a:xfrm>
            <a:off x="838200" y="365125"/>
            <a:ext cx="10515600" cy="1325563"/>
          </a:xfrm>
        </p:spPr>
        <p:txBody>
          <a:bodyPr/>
          <a:lstStyle/>
          <a:p>
            <a:r>
              <a:rPr lang="en-CA" dirty="0">
                <a:sym typeface="Kulim Park SemiBold"/>
              </a:rPr>
              <a:t>Technical Skills</a:t>
            </a:r>
            <a:endParaRPr lang="en-CA" dirty="0"/>
          </a:p>
        </p:txBody>
      </p:sp>
      <p:sp>
        <p:nvSpPr>
          <p:cNvPr id="5" name="Content Placeholder 4">
            <a:extLst>
              <a:ext uri="{FF2B5EF4-FFF2-40B4-BE49-F238E27FC236}">
                <a16:creationId xmlns:a16="http://schemas.microsoft.com/office/drawing/2014/main" id="{64B409A6-8462-238B-34EC-76E3C8314B23}"/>
              </a:ext>
            </a:extLst>
          </p:cNvPr>
          <p:cNvSpPr>
            <a:spLocks noGrp="1"/>
          </p:cNvSpPr>
          <p:nvPr>
            <p:ph idx="1"/>
          </p:nvPr>
        </p:nvSpPr>
        <p:spPr>
          <a:xfrm>
            <a:off x="838200" y="1825625"/>
            <a:ext cx="10515600" cy="4351338"/>
          </a:xfrm>
        </p:spPr>
        <p:txBody>
          <a:bodyPr/>
          <a:lstStyle/>
          <a:p>
            <a:pPr lvl="0"/>
            <a:r>
              <a:rPr lang="en-CA" dirty="0"/>
              <a:t>Are you comfortable presenting and engaging with others virtually, via Zoom or Teams? </a:t>
            </a:r>
          </a:p>
          <a:p>
            <a:pPr lvl="0"/>
            <a:r>
              <a:rPr lang="en-CA" dirty="0"/>
              <a:t>Practice a few times before your first training session.</a:t>
            </a:r>
          </a:p>
          <a:p>
            <a:pPr lvl="0"/>
            <a:r>
              <a:rPr lang="en-CA" dirty="0"/>
              <a:t>How will you manage if the internet goes out?  </a:t>
            </a:r>
          </a:p>
          <a:p>
            <a:pPr lvl="0"/>
            <a:r>
              <a:rPr lang="en-CA" dirty="0"/>
              <a:t>Share your technical plan with the participants in your opening remarks and/or an earlier communication before the course.</a:t>
            </a:r>
          </a:p>
        </p:txBody>
      </p:sp>
    </p:spTree>
    <p:extLst>
      <p:ext uri="{BB962C8B-B14F-4D97-AF65-F5344CB8AC3E}">
        <p14:creationId xmlns:p14="http://schemas.microsoft.com/office/powerpoint/2010/main" val="34941863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40719-29D6-DF44-CA45-930D6BF4E6DB}"/>
              </a:ext>
            </a:extLst>
          </p:cNvPr>
          <p:cNvSpPr>
            <a:spLocks noGrp="1"/>
          </p:cNvSpPr>
          <p:nvPr>
            <p:ph type="title"/>
          </p:nvPr>
        </p:nvSpPr>
        <p:spPr>
          <a:xfrm>
            <a:off x="838200" y="365125"/>
            <a:ext cx="10515600" cy="1325563"/>
          </a:xfrm>
        </p:spPr>
        <p:txBody>
          <a:bodyPr/>
          <a:lstStyle/>
          <a:p>
            <a:r>
              <a:rPr lang="en-CA" dirty="0">
                <a:sym typeface="Kulim Park SemiBold"/>
              </a:rPr>
              <a:t>Technical Skills – In person</a:t>
            </a:r>
            <a:endParaRPr lang="en-CA" dirty="0"/>
          </a:p>
        </p:txBody>
      </p:sp>
      <p:graphicFrame>
        <p:nvGraphicFramePr>
          <p:cNvPr id="6" name="Content Placeholder 2">
            <a:extLst>
              <a:ext uri="{FF2B5EF4-FFF2-40B4-BE49-F238E27FC236}">
                <a16:creationId xmlns:a16="http://schemas.microsoft.com/office/drawing/2014/main" id="{E7991538-8B09-8F99-9480-305D9976EA66}"/>
              </a:ext>
            </a:extLst>
          </p:cNvPr>
          <p:cNvGraphicFramePr>
            <a:graphicFrameLocks noGrp="1"/>
          </p:cNvGraphicFramePr>
          <p:nvPr>
            <p:ph idx="1"/>
            <p:extLst>
              <p:ext uri="{D42A27DB-BD31-4B8C-83A1-F6EECF244321}">
                <p14:modId xmlns:p14="http://schemas.microsoft.com/office/powerpoint/2010/main" val="396307450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717278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42C2C-7957-32F5-3A2C-775E91AB1025}"/>
              </a:ext>
            </a:extLst>
          </p:cNvPr>
          <p:cNvSpPr>
            <a:spLocks noGrp="1"/>
          </p:cNvSpPr>
          <p:nvPr>
            <p:ph type="title"/>
          </p:nvPr>
        </p:nvSpPr>
        <p:spPr/>
        <p:txBody>
          <a:bodyPr/>
          <a:lstStyle/>
          <a:p>
            <a:r>
              <a:rPr lang="en-CA" dirty="0"/>
              <a:t>Technical Skills - Virtual</a:t>
            </a:r>
          </a:p>
        </p:txBody>
      </p:sp>
      <p:sp>
        <p:nvSpPr>
          <p:cNvPr id="3" name="Content Placeholder 2">
            <a:extLst>
              <a:ext uri="{FF2B5EF4-FFF2-40B4-BE49-F238E27FC236}">
                <a16:creationId xmlns:a16="http://schemas.microsoft.com/office/drawing/2014/main" id="{F02F5553-E933-48DE-8311-3013775AF8F6}"/>
              </a:ext>
            </a:extLst>
          </p:cNvPr>
          <p:cNvSpPr>
            <a:spLocks noGrp="1"/>
          </p:cNvSpPr>
          <p:nvPr>
            <p:ph idx="1"/>
          </p:nvPr>
        </p:nvSpPr>
        <p:spPr/>
        <p:txBody>
          <a:bodyPr/>
          <a:lstStyle/>
          <a:p>
            <a:pPr marL="457200" lvl="0" indent="-381000" algn="l" rtl="0">
              <a:lnSpc>
                <a:spcPct val="115000"/>
              </a:lnSpc>
              <a:spcBef>
                <a:spcPts val="1200"/>
              </a:spcBef>
              <a:spcAft>
                <a:spcPts val="0"/>
              </a:spcAft>
              <a:buClr>
                <a:srgbClr val="2A2E30"/>
              </a:buClr>
              <a:buSzPts val="2400"/>
              <a:buChar char="●"/>
            </a:pPr>
            <a:r>
              <a:rPr lang="en-CA" sz="2800" dirty="0">
                <a:solidFill>
                  <a:srgbClr val="2A2E30"/>
                </a:solidFill>
              </a:rPr>
              <a:t>Make your own personalized notes in PowerPoint.</a:t>
            </a:r>
          </a:p>
          <a:p>
            <a:pPr marL="457200" lvl="0" indent="-381000" algn="l" rtl="0">
              <a:lnSpc>
                <a:spcPct val="115000"/>
              </a:lnSpc>
              <a:spcBef>
                <a:spcPts val="0"/>
              </a:spcBef>
              <a:spcAft>
                <a:spcPts val="0"/>
              </a:spcAft>
              <a:buClr>
                <a:srgbClr val="2A2E30"/>
              </a:buClr>
              <a:buSzPts val="2400"/>
              <a:buChar char="●"/>
            </a:pPr>
            <a:r>
              <a:rPr lang="en-CA" sz="2800" dirty="0">
                <a:solidFill>
                  <a:srgbClr val="2A2E30"/>
                </a:solidFill>
              </a:rPr>
              <a:t>Urge participants to keep their cameras on during virtual sessions.</a:t>
            </a:r>
          </a:p>
          <a:p>
            <a:pPr marL="457200" lvl="0" indent="-381000" algn="l" rtl="0">
              <a:lnSpc>
                <a:spcPct val="115000"/>
              </a:lnSpc>
              <a:spcBef>
                <a:spcPts val="0"/>
              </a:spcBef>
              <a:spcAft>
                <a:spcPts val="0"/>
              </a:spcAft>
              <a:buClr>
                <a:srgbClr val="2A2E30"/>
              </a:buClr>
              <a:buSzPts val="2400"/>
              <a:buChar char="●"/>
            </a:pPr>
            <a:r>
              <a:rPr lang="en-CA" sz="2800" dirty="0">
                <a:solidFill>
                  <a:srgbClr val="2A2E30"/>
                </a:solidFill>
              </a:rPr>
              <a:t>Run breakout rooms.</a:t>
            </a:r>
            <a:endParaRPr lang="en-CA" dirty="0"/>
          </a:p>
        </p:txBody>
      </p:sp>
      <p:pic>
        <p:nvPicPr>
          <p:cNvPr id="6146" name="Picture 2" descr="Students are encouraged by staff to keep their cameras on during zoom  meetings - METEA MEDIA">
            <a:extLst>
              <a:ext uri="{FF2B5EF4-FFF2-40B4-BE49-F238E27FC236}">
                <a16:creationId xmlns:a16="http://schemas.microsoft.com/office/drawing/2014/main" id="{CD5D3D03-B1E3-7287-16E1-3D3E0CD709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8896" y="3169693"/>
            <a:ext cx="4572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41505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0A604E4-7307-451C-93BE-F1F7E1BF3B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200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7F3A0AA-35E5-4085-942B-7378390306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5282344"/>
            <a:ext cx="12191998" cy="159074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02F5C38-C747-4173-ABBF-656E39E82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5282344"/>
            <a:ext cx="8115300" cy="1590742"/>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37EECFC-A684-4391-AE85-4CDAF5565F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5282344"/>
            <a:ext cx="12191998" cy="1590742"/>
          </a:xfrm>
          <a:prstGeom prst="rect">
            <a:avLst/>
          </a:prstGeom>
          <a:gradFill>
            <a:gsLst>
              <a:gs pos="0">
                <a:srgbClr val="000000">
                  <a:alpha val="71765"/>
                </a:srgbClr>
              </a:gs>
              <a:gs pos="100000">
                <a:schemeClr val="accent1">
                  <a:alpha val="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9BDF49BA-B9C2-CD17-0E50-E74DB5956E0D}"/>
              </a:ext>
            </a:extLst>
          </p:cNvPr>
          <p:cNvSpPr>
            <a:spLocks noGrp="1"/>
          </p:cNvSpPr>
          <p:nvPr>
            <p:ph type="body" idx="1"/>
          </p:nvPr>
        </p:nvSpPr>
        <p:spPr>
          <a:xfrm>
            <a:off x="8456522" y="5633765"/>
            <a:ext cx="3408555" cy="873612"/>
          </a:xfrm>
        </p:spPr>
        <p:txBody>
          <a:bodyPr vert="horz" lIns="91440" tIns="45720" rIns="91440" bIns="45720" rtlCol="0" anchor="ctr">
            <a:normAutofit/>
          </a:bodyPr>
          <a:lstStyle/>
          <a:p>
            <a:r>
              <a:rPr lang="en-US" sz="2000" kern="1200">
                <a:solidFill>
                  <a:srgbClr val="FFFFFF"/>
                </a:solidFill>
                <a:latin typeface="+mn-lt"/>
                <a:ea typeface="+mn-ea"/>
                <a:cs typeface="+mn-cs"/>
                <a:sym typeface="Kulim Park SemiBold"/>
              </a:rPr>
              <a:t>Section 2: Managing the Training Day</a:t>
            </a:r>
          </a:p>
        </p:txBody>
      </p:sp>
      <p:pic>
        <p:nvPicPr>
          <p:cNvPr id="6" name="Google Shape;414;g298370a4b43_0_100">
            <a:extLst>
              <a:ext uri="{FF2B5EF4-FFF2-40B4-BE49-F238E27FC236}">
                <a16:creationId xmlns:a16="http://schemas.microsoft.com/office/drawing/2014/main" id="{87C346D8-2E66-0712-3326-1D7437439FE3}"/>
              </a:ext>
            </a:extLst>
          </p:cNvPr>
          <p:cNvPicPr preferRelativeResize="0"/>
          <p:nvPr/>
        </p:nvPicPr>
        <p:blipFill rotWithShape="1">
          <a:blip r:embed="rId3"/>
          <a:stretch/>
        </p:blipFill>
        <p:spPr>
          <a:xfrm>
            <a:off x="1283047" y="390832"/>
            <a:ext cx="9718524" cy="4519114"/>
          </a:xfrm>
          <a:prstGeom prst="rect">
            <a:avLst/>
          </a:prstGeom>
          <a:noFill/>
        </p:spPr>
      </p:pic>
    </p:spTree>
    <p:extLst>
      <p:ext uri="{BB962C8B-B14F-4D97-AF65-F5344CB8AC3E}">
        <p14:creationId xmlns:p14="http://schemas.microsoft.com/office/powerpoint/2010/main" val="42562192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092F3FA9-AB36-5BB5-2FEB-1AF4FCB37367}"/>
              </a:ext>
            </a:extLst>
          </p:cNvPr>
          <p:cNvSpPr>
            <a:spLocks noGrp="1"/>
          </p:cNvSpPr>
          <p:nvPr>
            <p:ph type="body" idx="1"/>
          </p:nvPr>
        </p:nvSpPr>
        <p:spPr>
          <a:xfrm>
            <a:off x="8572499" y="390832"/>
            <a:ext cx="3233585" cy="873612"/>
          </a:xfrm>
        </p:spPr>
        <p:txBody>
          <a:bodyPr vert="horz" lIns="91440" tIns="45720" rIns="91440" bIns="45720" rtlCol="0" anchor="ctr">
            <a:normAutofit/>
          </a:bodyPr>
          <a:lstStyle/>
          <a:p>
            <a:r>
              <a:rPr lang="en-US" sz="2000" kern="1200">
                <a:solidFill>
                  <a:srgbClr val="FFFFFF"/>
                </a:solidFill>
                <a:latin typeface="+mn-lt"/>
                <a:ea typeface="+mn-ea"/>
                <a:cs typeface="+mn-cs"/>
              </a:rPr>
              <a:t>Group Dynamics</a:t>
            </a:r>
          </a:p>
        </p:txBody>
      </p:sp>
      <p:pic>
        <p:nvPicPr>
          <p:cNvPr id="4" name="Google Shape;420;g298370a4b43_0_106">
            <a:extLst>
              <a:ext uri="{FF2B5EF4-FFF2-40B4-BE49-F238E27FC236}">
                <a16:creationId xmlns:a16="http://schemas.microsoft.com/office/drawing/2014/main" id="{A5F5D590-7839-A6A8-9015-32F3A1957D0D}"/>
              </a:ext>
            </a:extLst>
          </p:cNvPr>
          <p:cNvPicPr preferRelativeResize="0"/>
          <p:nvPr/>
        </p:nvPicPr>
        <p:blipFill rotWithShape="1">
          <a:blip r:embed="rId3"/>
          <a:stretch/>
        </p:blipFill>
        <p:spPr>
          <a:xfrm>
            <a:off x="919068" y="1966293"/>
            <a:ext cx="10353863" cy="4452160"/>
          </a:xfrm>
          <a:prstGeom prst="rect">
            <a:avLst/>
          </a:prstGeom>
          <a:noFill/>
        </p:spPr>
      </p:pic>
    </p:spTree>
    <p:extLst>
      <p:ext uri="{BB962C8B-B14F-4D97-AF65-F5344CB8AC3E}">
        <p14:creationId xmlns:p14="http://schemas.microsoft.com/office/powerpoint/2010/main" val="39275019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a:extLst>
              <a:ext uri="{FF2B5EF4-FFF2-40B4-BE49-F238E27FC236}">
                <a16:creationId xmlns:a16="http://schemas.microsoft.com/office/drawing/2014/main" id="{362810D9-2C5A-477D-949C-C191895477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467"/>
            <a:ext cx="12191999" cy="6866467"/>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612DF684-9375-7B93-85E1-870C3E0D5C6C}"/>
              </a:ext>
            </a:extLst>
          </p:cNvPr>
          <p:cNvSpPr>
            <a:spLocks noGrp="1"/>
          </p:cNvSpPr>
          <p:nvPr>
            <p:ph type="title"/>
          </p:nvPr>
        </p:nvSpPr>
        <p:spPr>
          <a:xfrm>
            <a:off x="686834" y="591344"/>
            <a:ext cx="3200400" cy="5585619"/>
          </a:xfrm>
        </p:spPr>
        <p:txBody>
          <a:bodyPr>
            <a:normAutofit/>
          </a:bodyPr>
          <a:lstStyle/>
          <a:p>
            <a:r>
              <a:rPr lang="en-CA">
                <a:solidFill>
                  <a:srgbClr val="FFFFFF"/>
                </a:solidFill>
              </a:rPr>
              <a:t>Group Dynamics</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6" name="Content Placeholder 5">
            <a:extLst>
              <a:ext uri="{FF2B5EF4-FFF2-40B4-BE49-F238E27FC236}">
                <a16:creationId xmlns:a16="http://schemas.microsoft.com/office/drawing/2014/main" id="{38B88B0A-38E7-BB5B-1EB4-7CAF93693BBD}"/>
              </a:ext>
            </a:extLst>
          </p:cNvPr>
          <p:cNvGraphicFramePr>
            <a:graphicFrameLocks noGrp="1"/>
          </p:cNvGraphicFramePr>
          <p:nvPr>
            <p:ph idx="1"/>
            <p:extLst>
              <p:ext uri="{D42A27DB-BD31-4B8C-83A1-F6EECF244321}">
                <p14:modId xmlns:p14="http://schemas.microsoft.com/office/powerpoint/2010/main" val="66369630"/>
              </p:ext>
            </p:extLst>
          </p:nvPr>
        </p:nvGraphicFramePr>
        <p:xfrm>
          <a:off x="3435178" y="111212"/>
          <a:ext cx="8476736" cy="65614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539629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24828-011D-232A-341D-14BD0E815FCA}"/>
              </a:ext>
            </a:extLst>
          </p:cNvPr>
          <p:cNvSpPr>
            <a:spLocks noGrp="1"/>
          </p:cNvSpPr>
          <p:nvPr>
            <p:ph type="title"/>
          </p:nvPr>
        </p:nvSpPr>
        <p:spPr/>
        <p:txBody>
          <a:bodyPr/>
          <a:lstStyle/>
          <a:p>
            <a:r>
              <a:rPr lang="en-CA" dirty="0">
                <a:sym typeface="Kulim Park SemiBold"/>
              </a:rPr>
              <a:t>Learning Outcomes</a:t>
            </a:r>
            <a:endParaRPr lang="en-CA" dirty="0"/>
          </a:p>
        </p:txBody>
      </p:sp>
      <p:sp>
        <p:nvSpPr>
          <p:cNvPr id="3" name="Content Placeholder 2">
            <a:extLst>
              <a:ext uri="{FF2B5EF4-FFF2-40B4-BE49-F238E27FC236}">
                <a16:creationId xmlns:a16="http://schemas.microsoft.com/office/drawing/2014/main" id="{282F5ADB-114E-5C8F-D74B-4198F7A55153}"/>
              </a:ext>
            </a:extLst>
          </p:cNvPr>
          <p:cNvSpPr>
            <a:spLocks noGrp="1"/>
          </p:cNvSpPr>
          <p:nvPr>
            <p:ph idx="1"/>
          </p:nvPr>
        </p:nvSpPr>
        <p:spPr/>
        <p:txBody>
          <a:bodyPr>
            <a:normAutofit/>
          </a:bodyPr>
          <a:lstStyle/>
          <a:p>
            <a:pPr lvl="0"/>
            <a:r>
              <a:rPr lang="en-CA" sz="2800" dirty="0">
                <a:latin typeface="+mn-lt"/>
              </a:rPr>
              <a:t>At the end of </a:t>
            </a:r>
            <a:r>
              <a:rPr lang="en-CA" dirty="0"/>
              <a:t>the day you will understand:</a:t>
            </a:r>
          </a:p>
          <a:p>
            <a:pPr lvl="1"/>
            <a:r>
              <a:rPr lang="en-CA" dirty="0">
                <a:latin typeface="+mn-lt"/>
              </a:rPr>
              <a:t>Principles of adult learning.</a:t>
            </a:r>
          </a:p>
          <a:p>
            <a:pPr lvl="0"/>
            <a:r>
              <a:rPr lang="en-CA" sz="2800" dirty="0">
                <a:latin typeface="+mn-lt"/>
              </a:rPr>
              <a:t>As well as how to:</a:t>
            </a:r>
          </a:p>
          <a:p>
            <a:pPr lvl="1"/>
            <a:r>
              <a:rPr lang="en-CA" dirty="0">
                <a:latin typeface="+mn-lt"/>
              </a:rPr>
              <a:t>Create a positive learning environment.</a:t>
            </a:r>
          </a:p>
          <a:p>
            <a:pPr lvl="1"/>
            <a:r>
              <a:rPr lang="en-CA" dirty="0">
                <a:latin typeface="+mn-lt"/>
              </a:rPr>
              <a:t>Overcome barriers to learning.</a:t>
            </a:r>
          </a:p>
          <a:p>
            <a:pPr lvl="1"/>
            <a:r>
              <a:rPr lang="en-CA" dirty="0">
                <a:latin typeface="+mn-lt"/>
              </a:rPr>
              <a:t>Deliver a Peer Visitor training session.</a:t>
            </a:r>
          </a:p>
          <a:p>
            <a:pPr lvl="1"/>
            <a:r>
              <a:rPr lang="en-CA" dirty="0">
                <a:latin typeface="+mn-lt"/>
              </a:rPr>
              <a:t>Assess skills, knowledge and readiness to teach new peer visitors.</a:t>
            </a:r>
          </a:p>
          <a:p>
            <a:pPr lvl="1"/>
            <a:r>
              <a:rPr lang="en-CA" dirty="0">
                <a:latin typeface="+mn-lt"/>
              </a:rPr>
              <a:t>Evaluate the success of training.</a:t>
            </a:r>
          </a:p>
        </p:txBody>
      </p:sp>
    </p:spTree>
    <p:extLst>
      <p:ext uri="{BB962C8B-B14F-4D97-AF65-F5344CB8AC3E}">
        <p14:creationId xmlns:p14="http://schemas.microsoft.com/office/powerpoint/2010/main" val="18236684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BA498-0C44-68F9-8667-3877C5DB16E4}"/>
              </a:ext>
            </a:extLst>
          </p:cNvPr>
          <p:cNvSpPr>
            <a:spLocks noGrp="1"/>
          </p:cNvSpPr>
          <p:nvPr>
            <p:ph type="title"/>
          </p:nvPr>
        </p:nvSpPr>
        <p:spPr>
          <a:xfrm>
            <a:off x="838200" y="365125"/>
            <a:ext cx="10515600" cy="1325563"/>
          </a:xfrm>
        </p:spPr>
        <p:txBody>
          <a:bodyPr/>
          <a:lstStyle/>
          <a:p>
            <a:r>
              <a:rPr lang="en-CA" dirty="0">
                <a:sym typeface="Kulim Park SemiBold"/>
              </a:rPr>
              <a:t>Group Dynamics</a:t>
            </a:r>
            <a:endParaRPr lang="en-CA" dirty="0"/>
          </a:p>
        </p:txBody>
      </p:sp>
      <p:sp>
        <p:nvSpPr>
          <p:cNvPr id="3" name="Content Placeholder 2">
            <a:extLst>
              <a:ext uri="{FF2B5EF4-FFF2-40B4-BE49-F238E27FC236}">
                <a16:creationId xmlns:a16="http://schemas.microsoft.com/office/drawing/2014/main" id="{30B61200-AE5F-DC63-8564-CEFF978676E0}"/>
              </a:ext>
            </a:extLst>
          </p:cNvPr>
          <p:cNvSpPr>
            <a:spLocks noGrp="1"/>
          </p:cNvSpPr>
          <p:nvPr>
            <p:ph idx="1"/>
          </p:nvPr>
        </p:nvSpPr>
        <p:spPr>
          <a:xfrm>
            <a:off x="838200" y="1825625"/>
            <a:ext cx="10515600" cy="4351338"/>
          </a:xfrm>
        </p:spPr>
        <p:txBody>
          <a:bodyPr/>
          <a:lstStyle/>
          <a:p>
            <a:pPr lvl="0"/>
            <a:r>
              <a:rPr lang="en-CA" dirty="0"/>
              <a:t>Group dynamics change over the length of time the group is together.  </a:t>
            </a:r>
          </a:p>
          <a:p>
            <a:pPr lvl="0"/>
            <a:r>
              <a:rPr lang="en-CA" dirty="0"/>
              <a:t>Establish connections and common experiences.</a:t>
            </a:r>
          </a:p>
          <a:p>
            <a:pPr lvl="0"/>
            <a:r>
              <a:rPr lang="en-CA" dirty="0"/>
              <a:t>Provide opportunities to connect with one another. </a:t>
            </a:r>
          </a:p>
          <a:p>
            <a:pPr lvl="0"/>
            <a:r>
              <a:rPr lang="en-CA" dirty="0"/>
              <a:t>Structure learning activities in pairs or small groups</a:t>
            </a:r>
          </a:p>
          <a:p>
            <a:pPr lvl="0"/>
            <a:r>
              <a:rPr lang="en-CA" dirty="0"/>
              <a:t>Regroup to complete activities.</a:t>
            </a:r>
          </a:p>
        </p:txBody>
      </p:sp>
    </p:spTree>
    <p:extLst>
      <p:ext uri="{BB962C8B-B14F-4D97-AF65-F5344CB8AC3E}">
        <p14:creationId xmlns:p14="http://schemas.microsoft.com/office/powerpoint/2010/main" val="40738189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6352F-06A7-689D-38FD-AAA8A5995B29}"/>
              </a:ext>
            </a:extLst>
          </p:cNvPr>
          <p:cNvSpPr>
            <a:spLocks noGrp="1"/>
          </p:cNvSpPr>
          <p:nvPr>
            <p:ph type="title"/>
          </p:nvPr>
        </p:nvSpPr>
        <p:spPr>
          <a:xfrm>
            <a:off x="838200" y="365125"/>
            <a:ext cx="10515600" cy="1325563"/>
          </a:xfrm>
        </p:spPr>
        <p:txBody>
          <a:bodyPr/>
          <a:lstStyle/>
          <a:p>
            <a:r>
              <a:rPr lang="en-CA" dirty="0">
                <a:sym typeface="Kulim Park SemiBold"/>
              </a:rPr>
              <a:t>Group Dynamics</a:t>
            </a:r>
            <a:endParaRPr lang="en-CA" dirty="0"/>
          </a:p>
        </p:txBody>
      </p:sp>
      <p:pic>
        <p:nvPicPr>
          <p:cNvPr id="5" name="Google Shape;440;g298370a4b43_0_143">
            <a:hlinkClick r:id="rId3"/>
            <a:extLst>
              <a:ext uri="{FF2B5EF4-FFF2-40B4-BE49-F238E27FC236}">
                <a16:creationId xmlns:a16="http://schemas.microsoft.com/office/drawing/2014/main" id="{6A7FA73B-5B3E-DA5F-8336-422FEDA0CD7B}"/>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2180140" y="1515185"/>
            <a:ext cx="8150109" cy="4391345"/>
          </a:xfrm>
          <a:prstGeom prst="rect">
            <a:avLst/>
          </a:prstGeom>
          <a:noFill/>
          <a:ln>
            <a:noFill/>
          </a:ln>
          <a:effectLst>
            <a:outerShdw blurRad="292100" dist="139700" dir="2700000" algn="tl" rotWithShape="0">
              <a:srgbClr val="333333">
                <a:alpha val="63919"/>
              </a:srgbClr>
            </a:outerShdw>
          </a:effectLst>
        </p:spPr>
      </p:pic>
    </p:spTree>
    <p:extLst>
      <p:ext uri="{BB962C8B-B14F-4D97-AF65-F5344CB8AC3E}">
        <p14:creationId xmlns:p14="http://schemas.microsoft.com/office/powerpoint/2010/main" val="3248630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FD5D5-0F4A-08EC-E992-CBA220D21709}"/>
              </a:ext>
            </a:extLst>
          </p:cNvPr>
          <p:cNvSpPr>
            <a:spLocks noGrp="1"/>
          </p:cNvSpPr>
          <p:nvPr>
            <p:ph type="title"/>
          </p:nvPr>
        </p:nvSpPr>
        <p:spPr>
          <a:xfrm>
            <a:off x="838200" y="365125"/>
            <a:ext cx="10515600" cy="1325563"/>
          </a:xfrm>
        </p:spPr>
        <p:txBody>
          <a:bodyPr/>
          <a:lstStyle/>
          <a:p>
            <a:r>
              <a:rPr lang="en-CA" dirty="0">
                <a:sym typeface="Kulim Park SemiBold"/>
              </a:rPr>
              <a:t>Group Dynamics</a:t>
            </a:r>
            <a:endParaRPr lang="en-CA" dirty="0"/>
          </a:p>
        </p:txBody>
      </p:sp>
      <p:sp>
        <p:nvSpPr>
          <p:cNvPr id="3" name="Content Placeholder 2">
            <a:extLst>
              <a:ext uri="{FF2B5EF4-FFF2-40B4-BE49-F238E27FC236}">
                <a16:creationId xmlns:a16="http://schemas.microsoft.com/office/drawing/2014/main" id="{0DF16A2B-064F-027F-C2B5-15B956EA599A}"/>
              </a:ext>
            </a:extLst>
          </p:cNvPr>
          <p:cNvSpPr>
            <a:spLocks noGrp="1"/>
          </p:cNvSpPr>
          <p:nvPr>
            <p:ph idx="1"/>
          </p:nvPr>
        </p:nvSpPr>
        <p:spPr>
          <a:xfrm>
            <a:off x="838200" y="1825625"/>
            <a:ext cx="10515600" cy="4351338"/>
          </a:xfrm>
        </p:spPr>
        <p:txBody>
          <a:bodyPr/>
          <a:lstStyle/>
          <a:p>
            <a:pPr lvl="0"/>
            <a:r>
              <a:rPr lang="en-CA" dirty="0"/>
              <a:t>When group dynamics are not good, several signs and challenges may arise within the group:</a:t>
            </a:r>
          </a:p>
          <a:p>
            <a:pPr lvl="1"/>
            <a:r>
              <a:rPr lang="en-CA" dirty="0"/>
              <a:t>Lack of communication.</a:t>
            </a:r>
          </a:p>
          <a:p>
            <a:pPr lvl="1"/>
            <a:r>
              <a:rPr lang="en-CA" dirty="0"/>
              <a:t>Conflict and tension.</a:t>
            </a:r>
          </a:p>
          <a:p>
            <a:pPr lvl="1"/>
            <a:r>
              <a:rPr lang="en-CA" dirty="0"/>
              <a:t>Low participation and engagement.</a:t>
            </a:r>
          </a:p>
          <a:p>
            <a:pPr lvl="1"/>
            <a:r>
              <a:rPr lang="en-CA" dirty="0"/>
              <a:t>Lack of trust and cooperation.</a:t>
            </a:r>
          </a:p>
          <a:p>
            <a:pPr lvl="1"/>
            <a:r>
              <a:rPr lang="en-CA" dirty="0"/>
              <a:t>Decision-making challenges.</a:t>
            </a:r>
          </a:p>
        </p:txBody>
      </p:sp>
    </p:spTree>
    <p:extLst>
      <p:ext uri="{BB962C8B-B14F-4D97-AF65-F5344CB8AC3E}">
        <p14:creationId xmlns:p14="http://schemas.microsoft.com/office/powerpoint/2010/main" val="25297871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C60E345F-98F9-5FA5-4494-C43579730701}"/>
              </a:ext>
            </a:extLst>
          </p:cNvPr>
          <p:cNvSpPr>
            <a:spLocks noGrp="1"/>
          </p:cNvSpPr>
          <p:nvPr>
            <p:ph type="body" idx="1"/>
          </p:nvPr>
        </p:nvSpPr>
        <p:spPr>
          <a:xfrm>
            <a:off x="8572499" y="390832"/>
            <a:ext cx="3233585" cy="873612"/>
          </a:xfrm>
        </p:spPr>
        <p:txBody>
          <a:bodyPr vert="horz" lIns="91440" tIns="45720" rIns="91440" bIns="45720" rtlCol="0" anchor="ctr">
            <a:normAutofit/>
          </a:bodyPr>
          <a:lstStyle/>
          <a:p>
            <a:r>
              <a:rPr lang="en-US" sz="2000" kern="1200">
                <a:solidFill>
                  <a:srgbClr val="FFFFFF"/>
                </a:solidFill>
                <a:latin typeface="+mn-lt"/>
                <a:ea typeface="+mn-ea"/>
                <a:cs typeface="+mn-cs"/>
                <a:sym typeface="Kulim Park SemiBold"/>
              </a:rPr>
              <a:t>Interpersonal Skills</a:t>
            </a:r>
          </a:p>
        </p:txBody>
      </p:sp>
      <p:pic>
        <p:nvPicPr>
          <p:cNvPr id="6" name="Google Shape;453;g298370a4b43_0_157">
            <a:extLst>
              <a:ext uri="{FF2B5EF4-FFF2-40B4-BE49-F238E27FC236}">
                <a16:creationId xmlns:a16="http://schemas.microsoft.com/office/drawing/2014/main" id="{88BBD760-C3BB-BFE0-D04F-5159C6FE1DB6}"/>
              </a:ext>
            </a:extLst>
          </p:cNvPr>
          <p:cNvPicPr preferRelativeResize="0"/>
          <p:nvPr/>
        </p:nvPicPr>
        <p:blipFill rotWithShape="1">
          <a:blip r:embed="rId3"/>
          <a:stretch/>
        </p:blipFill>
        <p:spPr>
          <a:xfrm>
            <a:off x="827169" y="1966293"/>
            <a:ext cx="10537660" cy="4452160"/>
          </a:xfrm>
          <a:prstGeom prst="rect">
            <a:avLst/>
          </a:prstGeom>
          <a:noFill/>
        </p:spPr>
      </p:pic>
    </p:spTree>
    <p:extLst>
      <p:ext uri="{BB962C8B-B14F-4D97-AF65-F5344CB8AC3E}">
        <p14:creationId xmlns:p14="http://schemas.microsoft.com/office/powerpoint/2010/main" val="20885430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772017-D30E-8D3A-272C-B7F86F9FBF94}"/>
              </a:ext>
            </a:extLst>
          </p:cNvPr>
          <p:cNvSpPr>
            <a:spLocks noGrp="1"/>
          </p:cNvSpPr>
          <p:nvPr>
            <p:ph type="title"/>
          </p:nvPr>
        </p:nvSpPr>
        <p:spPr>
          <a:xfrm>
            <a:off x="838200" y="365125"/>
            <a:ext cx="10515600" cy="1325563"/>
          </a:xfrm>
        </p:spPr>
        <p:txBody>
          <a:bodyPr/>
          <a:lstStyle/>
          <a:p>
            <a:pPr lvl="0"/>
            <a:r>
              <a:rPr lang="en-CA" dirty="0"/>
              <a:t>Use a clear and understandable style to:</a:t>
            </a:r>
          </a:p>
        </p:txBody>
      </p:sp>
      <p:graphicFrame>
        <p:nvGraphicFramePr>
          <p:cNvPr id="9" name="Content Placeholder 4">
            <a:extLst>
              <a:ext uri="{FF2B5EF4-FFF2-40B4-BE49-F238E27FC236}">
                <a16:creationId xmlns:a16="http://schemas.microsoft.com/office/drawing/2014/main" id="{76D45368-AC89-7D21-FC8A-6B535261B171}"/>
              </a:ext>
            </a:extLst>
          </p:cNvPr>
          <p:cNvGraphicFramePr>
            <a:graphicFrameLocks noGrp="1"/>
          </p:cNvGraphicFramePr>
          <p:nvPr>
            <p:ph idx="1"/>
            <p:extLst>
              <p:ext uri="{D42A27DB-BD31-4B8C-83A1-F6EECF244321}">
                <p14:modId xmlns:p14="http://schemas.microsoft.com/office/powerpoint/2010/main" val="368911448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722269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F5969-9F8F-F08A-1872-52130B55CCB1}"/>
              </a:ext>
            </a:extLst>
          </p:cNvPr>
          <p:cNvSpPr>
            <a:spLocks noGrp="1"/>
          </p:cNvSpPr>
          <p:nvPr>
            <p:ph type="title"/>
          </p:nvPr>
        </p:nvSpPr>
        <p:spPr>
          <a:xfrm>
            <a:off x="838200" y="365125"/>
            <a:ext cx="10515600" cy="1325563"/>
          </a:xfrm>
        </p:spPr>
        <p:txBody>
          <a:bodyPr/>
          <a:lstStyle/>
          <a:p>
            <a:r>
              <a:rPr lang="en-CA" dirty="0">
                <a:sym typeface="Kulim Park SemiBold"/>
              </a:rPr>
              <a:t>Interpersonal Skills</a:t>
            </a:r>
            <a:endParaRPr lang="en-CA" dirty="0"/>
          </a:p>
        </p:txBody>
      </p:sp>
      <p:sp>
        <p:nvSpPr>
          <p:cNvPr id="3" name="Content Placeholder 2">
            <a:extLst>
              <a:ext uri="{FF2B5EF4-FFF2-40B4-BE49-F238E27FC236}">
                <a16:creationId xmlns:a16="http://schemas.microsoft.com/office/drawing/2014/main" id="{874B2E2C-4DE4-8500-C671-83BC6FEFFCD8}"/>
              </a:ext>
            </a:extLst>
          </p:cNvPr>
          <p:cNvSpPr>
            <a:spLocks noGrp="1"/>
          </p:cNvSpPr>
          <p:nvPr>
            <p:ph idx="1"/>
          </p:nvPr>
        </p:nvSpPr>
        <p:spPr>
          <a:xfrm>
            <a:off x="838200" y="1825625"/>
            <a:ext cx="10515600" cy="4351338"/>
          </a:xfrm>
        </p:spPr>
        <p:txBody>
          <a:bodyPr/>
          <a:lstStyle/>
          <a:p>
            <a:pPr lvl="0"/>
            <a:r>
              <a:rPr lang="en-CA" dirty="0"/>
              <a:t>Use effective communication to understand participants’ individual strengths, weaknesses, learning styles:</a:t>
            </a:r>
          </a:p>
          <a:p>
            <a:pPr marL="0" lvl="0" indent="0">
              <a:buNone/>
            </a:pPr>
            <a:endParaRPr lang="en-CA" dirty="0"/>
          </a:p>
          <a:p>
            <a:pPr lvl="1"/>
            <a:r>
              <a:rPr lang="en-CA" dirty="0"/>
              <a:t>Actively listen to participants and engage in meaningful conversations.</a:t>
            </a:r>
          </a:p>
          <a:p>
            <a:pPr lvl="1"/>
            <a:endParaRPr lang="en-CA" dirty="0"/>
          </a:p>
          <a:p>
            <a:pPr lvl="1"/>
            <a:r>
              <a:rPr lang="en-CA" dirty="0"/>
              <a:t>Tailor your instructional methods and adapt your teaching strategies.</a:t>
            </a:r>
          </a:p>
          <a:p>
            <a:pPr lvl="1"/>
            <a:endParaRPr lang="en-CA" dirty="0"/>
          </a:p>
          <a:p>
            <a:pPr lvl="1"/>
            <a:r>
              <a:rPr lang="en-CA" dirty="0"/>
              <a:t>Provide the necessary support to help participants succeed.</a:t>
            </a:r>
          </a:p>
        </p:txBody>
      </p:sp>
    </p:spTree>
    <p:extLst>
      <p:ext uri="{BB962C8B-B14F-4D97-AF65-F5344CB8AC3E}">
        <p14:creationId xmlns:p14="http://schemas.microsoft.com/office/powerpoint/2010/main" val="13009002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C6C2F-427F-F9BA-83EE-A1D2F90683E4}"/>
              </a:ext>
            </a:extLst>
          </p:cNvPr>
          <p:cNvSpPr>
            <a:spLocks noGrp="1"/>
          </p:cNvSpPr>
          <p:nvPr>
            <p:ph type="title"/>
          </p:nvPr>
        </p:nvSpPr>
        <p:spPr>
          <a:xfrm>
            <a:off x="838200" y="365125"/>
            <a:ext cx="10515600" cy="1325563"/>
          </a:xfrm>
        </p:spPr>
        <p:txBody>
          <a:bodyPr/>
          <a:lstStyle/>
          <a:p>
            <a:r>
              <a:rPr lang="en-CA" dirty="0">
                <a:sym typeface="Kulim Park SemiBold"/>
              </a:rPr>
              <a:t>Interpersonal Skills</a:t>
            </a:r>
            <a:endParaRPr lang="en-CA" dirty="0"/>
          </a:p>
        </p:txBody>
      </p:sp>
      <p:pic>
        <p:nvPicPr>
          <p:cNvPr id="4" name="Google Shape;473;g298370a4b43_0_179">
            <a:hlinkClick r:id="rId3"/>
            <a:extLst>
              <a:ext uri="{FF2B5EF4-FFF2-40B4-BE49-F238E27FC236}">
                <a16:creationId xmlns:a16="http://schemas.microsoft.com/office/drawing/2014/main" id="{C741CC17-E9AA-CBB9-F3F5-3E84E1CA0E9F}"/>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372431" y="1519881"/>
            <a:ext cx="8970173" cy="4406213"/>
          </a:xfrm>
          <a:prstGeom prst="rect">
            <a:avLst/>
          </a:prstGeom>
          <a:noFill/>
          <a:ln>
            <a:noFill/>
          </a:ln>
          <a:effectLst>
            <a:outerShdw blurRad="292100" dist="139700" dir="2700000" algn="tl" rotWithShape="0">
              <a:srgbClr val="333333">
                <a:alpha val="63919"/>
              </a:srgbClr>
            </a:outerShdw>
          </a:effectLst>
        </p:spPr>
      </p:pic>
    </p:spTree>
    <p:extLst>
      <p:ext uri="{BB962C8B-B14F-4D97-AF65-F5344CB8AC3E}">
        <p14:creationId xmlns:p14="http://schemas.microsoft.com/office/powerpoint/2010/main" val="3245813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2FC95-D5BC-71C1-68FC-1D28E5623CED}"/>
              </a:ext>
            </a:extLst>
          </p:cNvPr>
          <p:cNvSpPr>
            <a:spLocks noGrp="1"/>
          </p:cNvSpPr>
          <p:nvPr>
            <p:ph type="title"/>
          </p:nvPr>
        </p:nvSpPr>
        <p:spPr>
          <a:xfrm>
            <a:off x="838200" y="365125"/>
            <a:ext cx="10515600" cy="1325563"/>
          </a:xfrm>
        </p:spPr>
        <p:txBody>
          <a:bodyPr/>
          <a:lstStyle/>
          <a:p>
            <a:r>
              <a:rPr lang="en-CA" dirty="0"/>
              <a:t>Intentional vs. Unintentional Communication.</a:t>
            </a:r>
          </a:p>
        </p:txBody>
      </p:sp>
      <p:sp>
        <p:nvSpPr>
          <p:cNvPr id="3" name="Content Placeholder 2">
            <a:extLst>
              <a:ext uri="{FF2B5EF4-FFF2-40B4-BE49-F238E27FC236}">
                <a16:creationId xmlns:a16="http://schemas.microsoft.com/office/drawing/2014/main" id="{14089586-A427-608E-BFFC-8F38352599C6}"/>
              </a:ext>
            </a:extLst>
          </p:cNvPr>
          <p:cNvSpPr>
            <a:spLocks noGrp="1"/>
          </p:cNvSpPr>
          <p:nvPr>
            <p:ph idx="1"/>
          </p:nvPr>
        </p:nvSpPr>
        <p:spPr>
          <a:xfrm>
            <a:off x="838200" y="1825625"/>
            <a:ext cx="10515600" cy="4351338"/>
          </a:xfrm>
        </p:spPr>
        <p:txBody>
          <a:bodyPr/>
          <a:lstStyle/>
          <a:p>
            <a:pPr lvl="0"/>
            <a:r>
              <a:rPr lang="en-CA" dirty="0"/>
              <a:t>Understanding and Listening.</a:t>
            </a:r>
          </a:p>
          <a:p>
            <a:pPr lvl="0"/>
            <a:r>
              <a:rPr lang="en-CA" dirty="0"/>
              <a:t>Paraphrase and Summarize.</a:t>
            </a:r>
          </a:p>
          <a:p>
            <a:pPr lvl="0"/>
            <a:r>
              <a:rPr lang="en-CA" dirty="0"/>
              <a:t>Ask for Feedback to ensure participants are receiving the intended message.</a:t>
            </a:r>
          </a:p>
          <a:p>
            <a:pPr lvl="0"/>
            <a:r>
              <a:rPr lang="en-CA" dirty="0"/>
              <a:t>Check Non-Verbal Communication.</a:t>
            </a:r>
          </a:p>
          <a:p>
            <a:pPr lvl="0"/>
            <a:r>
              <a:rPr lang="en-CA" dirty="0"/>
              <a:t>Take a Step Back or Take a Break</a:t>
            </a:r>
          </a:p>
        </p:txBody>
      </p:sp>
    </p:spTree>
    <p:extLst>
      <p:ext uri="{BB962C8B-B14F-4D97-AF65-F5344CB8AC3E}">
        <p14:creationId xmlns:p14="http://schemas.microsoft.com/office/powerpoint/2010/main" val="6614510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750ED-FBA1-8EF8-6431-3641BF26EA9A}"/>
              </a:ext>
            </a:extLst>
          </p:cNvPr>
          <p:cNvSpPr>
            <a:spLocks noGrp="1"/>
          </p:cNvSpPr>
          <p:nvPr>
            <p:ph type="title"/>
          </p:nvPr>
        </p:nvSpPr>
        <p:spPr>
          <a:xfrm>
            <a:off x="838200" y="365125"/>
            <a:ext cx="10515600" cy="1325563"/>
          </a:xfrm>
        </p:spPr>
        <p:txBody>
          <a:bodyPr/>
          <a:lstStyle/>
          <a:p>
            <a:r>
              <a:rPr lang="en-CA" dirty="0"/>
              <a:t>Communication Effectiveness</a:t>
            </a:r>
          </a:p>
        </p:txBody>
      </p:sp>
      <p:sp>
        <p:nvSpPr>
          <p:cNvPr id="3" name="Content Placeholder 2">
            <a:extLst>
              <a:ext uri="{FF2B5EF4-FFF2-40B4-BE49-F238E27FC236}">
                <a16:creationId xmlns:a16="http://schemas.microsoft.com/office/drawing/2014/main" id="{3E44FB7A-E97B-D411-1CAD-9DC44F274B3A}"/>
              </a:ext>
            </a:extLst>
          </p:cNvPr>
          <p:cNvSpPr>
            <a:spLocks noGrp="1"/>
          </p:cNvSpPr>
          <p:nvPr>
            <p:ph idx="1"/>
          </p:nvPr>
        </p:nvSpPr>
        <p:spPr>
          <a:xfrm>
            <a:off x="838200" y="1825625"/>
            <a:ext cx="10515600" cy="4351338"/>
          </a:xfrm>
        </p:spPr>
        <p:txBody>
          <a:bodyPr/>
          <a:lstStyle/>
          <a:p>
            <a:pPr lvl="0"/>
            <a:r>
              <a:rPr lang="en-CA" dirty="0"/>
              <a:t>Methodically guiding a conversation enhances communication effectiveness:</a:t>
            </a:r>
          </a:p>
          <a:p>
            <a:pPr lvl="1"/>
            <a:r>
              <a:rPr lang="en-CA" dirty="0"/>
              <a:t>Promotes active participation.</a:t>
            </a:r>
          </a:p>
          <a:p>
            <a:pPr lvl="1"/>
            <a:r>
              <a:rPr lang="en-CA" dirty="0"/>
              <a:t>Allows for sharing of personal experiences.</a:t>
            </a:r>
          </a:p>
          <a:p>
            <a:pPr lvl="1"/>
            <a:r>
              <a:rPr lang="en-CA" dirty="0"/>
              <a:t>Facilitates learning and problem-solving.</a:t>
            </a:r>
          </a:p>
          <a:p>
            <a:pPr lvl="1"/>
            <a:r>
              <a:rPr lang="en-CA" dirty="0"/>
              <a:t>Helps achieve desired outcomes.</a:t>
            </a:r>
          </a:p>
          <a:p>
            <a:pPr lvl="1"/>
            <a:r>
              <a:rPr lang="en-CA" dirty="0"/>
              <a:t>Keeps session on track while being respectful of participants needs.</a:t>
            </a:r>
          </a:p>
        </p:txBody>
      </p:sp>
    </p:spTree>
    <p:extLst>
      <p:ext uri="{BB962C8B-B14F-4D97-AF65-F5344CB8AC3E}">
        <p14:creationId xmlns:p14="http://schemas.microsoft.com/office/powerpoint/2010/main" val="39770069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033AA86C-C5B5-C893-FFE0-BEECEAA4D171}"/>
              </a:ext>
            </a:extLst>
          </p:cNvPr>
          <p:cNvSpPr>
            <a:spLocks noGrp="1"/>
          </p:cNvSpPr>
          <p:nvPr>
            <p:ph type="body" idx="1"/>
          </p:nvPr>
        </p:nvSpPr>
        <p:spPr>
          <a:xfrm>
            <a:off x="8572499" y="390832"/>
            <a:ext cx="3233585" cy="873612"/>
          </a:xfrm>
        </p:spPr>
        <p:txBody>
          <a:bodyPr vert="horz" lIns="91440" tIns="45720" rIns="91440" bIns="45720" rtlCol="0" anchor="ctr">
            <a:normAutofit/>
          </a:bodyPr>
          <a:lstStyle/>
          <a:p>
            <a:r>
              <a:rPr lang="en-US" sz="2000" b="1" i="1" u="sng" kern="1200">
                <a:solidFill>
                  <a:srgbClr val="FFFFFF"/>
                </a:solidFill>
                <a:latin typeface="+mn-lt"/>
                <a:ea typeface="+mn-ea"/>
                <a:cs typeface="+mn-cs"/>
                <a:sym typeface="Kulim Park SemiBold"/>
              </a:rPr>
              <a:t>Managing Conflict</a:t>
            </a:r>
            <a:endParaRPr lang="en-US" sz="2000" b="1" i="1" u="sng" strike="noStrike" kern="1200" cap="none">
              <a:solidFill>
                <a:srgbClr val="FFFFFF"/>
              </a:solidFill>
              <a:latin typeface="+mn-lt"/>
              <a:ea typeface="+mn-ea"/>
              <a:cs typeface="+mn-cs"/>
              <a:sym typeface="Kulim Park SemiBold"/>
            </a:endParaRPr>
          </a:p>
        </p:txBody>
      </p:sp>
      <p:pic>
        <p:nvPicPr>
          <p:cNvPr id="6" name="Google Shape;493;g298370a4b43_0_202">
            <a:extLst>
              <a:ext uri="{FF2B5EF4-FFF2-40B4-BE49-F238E27FC236}">
                <a16:creationId xmlns:a16="http://schemas.microsoft.com/office/drawing/2014/main" id="{AB943975-7AB6-BF88-7441-F8054397F72C}"/>
              </a:ext>
            </a:extLst>
          </p:cNvPr>
          <p:cNvPicPr preferRelativeResize="0"/>
          <p:nvPr/>
        </p:nvPicPr>
        <p:blipFill rotWithShape="1">
          <a:blip r:embed="rId3"/>
          <a:stretch/>
        </p:blipFill>
        <p:spPr>
          <a:xfrm>
            <a:off x="795809" y="1966293"/>
            <a:ext cx="10600381" cy="4452160"/>
          </a:xfrm>
          <a:prstGeom prst="rect">
            <a:avLst/>
          </a:prstGeom>
          <a:noFill/>
        </p:spPr>
      </p:pic>
    </p:spTree>
    <p:extLst>
      <p:ext uri="{BB962C8B-B14F-4D97-AF65-F5344CB8AC3E}">
        <p14:creationId xmlns:p14="http://schemas.microsoft.com/office/powerpoint/2010/main" val="7902406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AF5D8031-75FD-CA51-D5BF-588317F5DFB7}"/>
              </a:ext>
            </a:extLst>
          </p:cNvPr>
          <p:cNvSpPr>
            <a:spLocks noGrp="1"/>
          </p:cNvSpPr>
          <p:nvPr>
            <p:ph type="body" idx="1"/>
          </p:nvPr>
        </p:nvSpPr>
        <p:spPr>
          <a:xfrm>
            <a:off x="8572499" y="390832"/>
            <a:ext cx="3233585" cy="873612"/>
          </a:xfrm>
        </p:spPr>
        <p:txBody>
          <a:bodyPr vert="horz" lIns="91440" tIns="45720" rIns="91440" bIns="45720" rtlCol="0" anchor="ctr">
            <a:normAutofit/>
          </a:bodyPr>
          <a:lstStyle/>
          <a:p>
            <a:r>
              <a:rPr lang="en-US" sz="2000" kern="1200">
                <a:solidFill>
                  <a:srgbClr val="FFFFFF"/>
                </a:solidFill>
                <a:latin typeface="+mn-lt"/>
                <a:ea typeface="+mn-ea"/>
                <a:cs typeface="+mn-cs"/>
                <a:sym typeface="Kulim Park SemiBold"/>
              </a:rPr>
              <a:t>Section 1: Organizing a Training Day</a:t>
            </a:r>
          </a:p>
        </p:txBody>
      </p:sp>
      <p:pic>
        <p:nvPicPr>
          <p:cNvPr id="6" name="Google Shape;320;p2">
            <a:extLst>
              <a:ext uri="{FF2B5EF4-FFF2-40B4-BE49-F238E27FC236}">
                <a16:creationId xmlns:a16="http://schemas.microsoft.com/office/drawing/2014/main" id="{CBD501B6-D021-FBC9-84D0-0F81161C8341}"/>
              </a:ext>
            </a:extLst>
          </p:cNvPr>
          <p:cNvPicPr preferRelativeResize="0"/>
          <p:nvPr/>
        </p:nvPicPr>
        <p:blipFill rotWithShape="1">
          <a:blip r:embed="rId3"/>
          <a:stretch/>
        </p:blipFill>
        <p:spPr>
          <a:xfrm>
            <a:off x="1576038" y="1966293"/>
            <a:ext cx="9039922" cy="4452160"/>
          </a:xfrm>
          <a:prstGeom prst="rect">
            <a:avLst/>
          </a:prstGeom>
          <a:noFill/>
        </p:spPr>
      </p:pic>
    </p:spTree>
    <p:extLst>
      <p:ext uri="{BB962C8B-B14F-4D97-AF65-F5344CB8AC3E}">
        <p14:creationId xmlns:p14="http://schemas.microsoft.com/office/powerpoint/2010/main" val="2232127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B675F5-C0F9-EB24-5E8E-1C1FD354EB8D}"/>
              </a:ext>
            </a:extLst>
          </p:cNvPr>
          <p:cNvSpPr>
            <a:spLocks noGrp="1"/>
          </p:cNvSpPr>
          <p:nvPr>
            <p:ph type="title"/>
          </p:nvPr>
        </p:nvSpPr>
        <p:spPr>
          <a:xfrm>
            <a:off x="838200" y="365125"/>
            <a:ext cx="10515600" cy="1325563"/>
          </a:xfrm>
        </p:spPr>
        <p:txBody>
          <a:bodyPr/>
          <a:lstStyle/>
          <a:p>
            <a:r>
              <a:rPr lang="en-CA" dirty="0"/>
              <a:t>Potential sources or causes of conflict:</a:t>
            </a:r>
          </a:p>
        </p:txBody>
      </p:sp>
      <p:sp>
        <p:nvSpPr>
          <p:cNvPr id="5" name="Content Placeholder 4">
            <a:extLst>
              <a:ext uri="{FF2B5EF4-FFF2-40B4-BE49-F238E27FC236}">
                <a16:creationId xmlns:a16="http://schemas.microsoft.com/office/drawing/2014/main" id="{635CEC31-BEC4-C3B5-2BED-CE82A4E96FA7}"/>
              </a:ext>
            </a:extLst>
          </p:cNvPr>
          <p:cNvSpPr>
            <a:spLocks noGrp="1"/>
          </p:cNvSpPr>
          <p:nvPr>
            <p:ph idx="1"/>
          </p:nvPr>
        </p:nvSpPr>
        <p:spPr>
          <a:xfrm>
            <a:off x="838200" y="1825625"/>
            <a:ext cx="10515600" cy="4351338"/>
          </a:xfrm>
        </p:spPr>
        <p:txBody>
          <a:bodyPr/>
          <a:lstStyle/>
          <a:p>
            <a:pPr lvl="0"/>
            <a:r>
              <a:rPr lang="en-CA" dirty="0"/>
              <a:t>Different perspectives and opinions.</a:t>
            </a:r>
          </a:p>
          <a:p>
            <a:pPr lvl="0"/>
            <a:r>
              <a:rPr lang="en-CA" dirty="0"/>
              <a:t>Opposing styles and approaches.</a:t>
            </a:r>
          </a:p>
          <a:p>
            <a:pPr lvl="0"/>
            <a:r>
              <a:rPr lang="en-CA" dirty="0"/>
              <a:t>Limited resources.</a:t>
            </a:r>
          </a:p>
          <a:p>
            <a:pPr lvl="0"/>
            <a:r>
              <a:rPr lang="en-CA" dirty="0"/>
              <a:t>Power struggles.</a:t>
            </a:r>
          </a:p>
          <a:p>
            <a:pPr lvl="0"/>
            <a:r>
              <a:rPr lang="en-CA" dirty="0"/>
              <a:t>Unmet needs.</a:t>
            </a:r>
          </a:p>
          <a:p>
            <a:pPr marL="0" lvl="0" indent="0">
              <a:buNone/>
            </a:pPr>
            <a:r>
              <a:rPr lang="en-CA" dirty="0"/>
              <a:t>          …on personal, organizational, and societal levels.</a:t>
            </a:r>
          </a:p>
        </p:txBody>
      </p:sp>
    </p:spTree>
    <p:extLst>
      <p:ext uri="{BB962C8B-B14F-4D97-AF65-F5344CB8AC3E}">
        <p14:creationId xmlns:p14="http://schemas.microsoft.com/office/powerpoint/2010/main" val="10197790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1CED3-D4CE-5A5E-5265-7BF7760D7839}"/>
              </a:ext>
            </a:extLst>
          </p:cNvPr>
          <p:cNvSpPr>
            <a:spLocks noGrp="1"/>
          </p:cNvSpPr>
          <p:nvPr>
            <p:ph type="title"/>
          </p:nvPr>
        </p:nvSpPr>
        <p:spPr>
          <a:xfrm>
            <a:off x="838200" y="365125"/>
            <a:ext cx="10515600" cy="1325563"/>
          </a:xfrm>
        </p:spPr>
        <p:txBody>
          <a:bodyPr/>
          <a:lstStyle/>
          <a:p>
            <a:r>
              <a:rPr lang="en-CA" dirty="0"/>
              <a:t>Methods of conflict mitigation:</a:t>
            </a:r>
          </a:p>
        </p:txBody>
      </p:sp>
      <p:sp>
        <p:nvSpPr>
          <p:cNvPr id="3" name="Content Placeholder 2">
            <a:extLst>
              <a:ext uri="{FF2B5EF4-FFF2-40B4-BE49-F238E27FC236}">
                <a16:creationId xmlns:a16="http://schemas.microsoft.com/office/drawing/2014/main" id="{51A13DD6-FFA2-BDD0-140C-AD45C62284E7}"/>
              </a:ext>
            </a:extLst>
          </p:cNvPr>
          <p:cNvSpPr>
            <a:spLocks noGrp="1"/>
          </p:cNvSpPr>
          <p:nvPr>
            <p:ph idx="1"/>
          </p:nvPr>
        </p:nvSpPr>
        <p:spPr>
          <a:xfrm>
            <a:off x="838200" y="1825625"/>
            <a:ext cx="10515600" cy="4351338"/>
          </a:xfrm>
        </p:spPr>
        <p:txBody>
          <a:bodyPr/>
          <a:lstStyle/>
          <a:p>
            <a:pPr lvl="0"/>
            <a:r>
              <a:rPr lang="en-CA" dirty="0"/>
              <a:t>Proactive Conflict Prevention.</a:t>
            </a:r>
          </a:p>
          <a:p>
            <a:pPr lvl="0"/>
            <a:r>
              <a:rPr lang="en-CA" dirty="0"/>
              <a:t>Active Listening.</a:t>
            </a:r>
          </a:p>
          <a:p>
            <a:pPr lvl="0"/>
            <a:r>
              <a:rPr lang="en-CA" dirty="0"/>
              <a:t>Learn Conflict Resolution Skills.</a:t>
            </a:r>
          </a:p>
          <a:p>
            <a:pPr lvl="0"/>
            <a:r>
              <a:rPr lang="en-CA" dirty="0"/>
              <a:t>Follow Up.</a:t>
            </a:r>
          </a:p>
          <a:p>
            <a:pPr lvl="0"/>
            <a:r>
              <a:rPr lang="en-CA" dirty="0"/>
              <a:t>Self-Reflection.</a:t>
            </a:r>
          </a:p>
          <a:p>
            <a:pPr lvl="0"/>
            <a:endParaRPr lang="en-CA" dirty="0"/>
          </a:p>
          <a:p>
            <a:pPr marL="0" lvl="0" indent="0">
              <a:buNone/>
            </a:pPr>
            <a:r>
              <a:rPr lang="en-CA" dirty="0"/>
              <a:t>       …be as unbiased as possible, avoid tunnel vision, and listen to the parties involved.</a:t>
            </a:r>
          </a:p>
        </p:txBody>
      </p:sp>
    </p:spTree>
    <p:extLst>
      <p:ext uri="{BB962C8B-B14F-4D97-AF65-F5344CB8AC3E}">
        <p14:creationId xmlns:p14="http://schemas.microsoft.com/office/powerpoint/2010/main" val="9187407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4012A6BB-05F9-9AD1-1249-09E025BD41B9}"/>
              </a:ext>
            </a:extLst>
          </p:cNvPr>
          <p:cNvSpPr>
            <a:spLocks noGrp="1"/>
          </p:cNvSpPr>
          <p:nvPr>
            <p:ph type="body" idx="1"/>
          </p:nvPr>
        </p:nvSpPr>
        <p:spPr>
          <a:xfrm>
            <a:off x="8572499" y="390832"/>
            <a:ext cx="3233585" cy="873612"/>
          </a:xfrm>
        </p:spPr>
        <p:txBody>
          <a:bodyPr vert="horz" lIns="91440" tIns="45720" rIns="91440" bIns="45720" rtlCol="0" anchor="ctr">
            <a:normAutofit/>
          </a:bodyPr>
          <a:lstStyle/>
          <a:p>
            <a:r>
              <a:rPr lang="en-US" sz="2000" kern="1200">
                <a:solidFill>
                  <a:srgbClr val="FFFFFF"/>
                </a:solidFill>
                <a:latin typeface="+mn-lt"/>
                <a:ea typeface="+mn-ea"/>
                <a:cs typeface="+mn-cs"/>
                <a:sym typeface="Kulim Park SemiBold"/>
              </a:rPr>
              <a:t>Teaching Adult Learners</a:t>
            </a:r>
          </a:p>
        </p:txBody>
      </p:sp>
      <p:pic>
        <p:nvPicPr>
          <p:cNvPr id="8" name="Google Shape;513;g298370a4b43_0_225" descr="A group of books in a row&#10;&#10;Description automatically generated">
            <a:extLst>
              <a:ext uri="{FF2B5EF4-FFF2-40B4-BE49-F238E27FC236}">
                <a16:creationId xmlns:a16="http://schemas.microsoft.com/office/drawing/2014/main" id="{2AE0362C-1924-8A98-786C-CD83DEA2F26F}"/>
              </a:ext>
            </a:extLst>
          </p:cNvPr>
          <p:cNvPicPr preferRelativeResize="0"/>
          <p:nvPr/>
        </p:nvPicPr>
        <p:blipFill rotWithShape="1">
          <a:blip r:embed="rId3" cstate="screen">
            <a:extLst>
              <a:ext uri="{28A0092B-C50C-407E-A947-70E740481C1C}">
                <a14:useLocalDpi xmlns:a14="http://schemas.microsoft.com/office/drawing/2010/main"/>
              </a:ext>
            </a:extLst>
          </a:blip>
          <a:stretch/>
        </p:blipFill>
        <p:spPr>
          <a:xfrm>
            <a:off x="795809" y="1966293"/>
            <a:ext cx="10600381" cy="4452160"/>
          </a:xfrm>
          <a:prstGeom prst="rect">
            <a:avLst/>
          </a:prstGeom>
          <a:noFill/>
        </p:spPr>
      </p:pic>
    </p:spTree>
    <p:extLst>
      <p:ext uri="{BB962C8B-B14F-4D97-AF65-F5344CB8AC3E}">
        <p14:creationId xmlns:p14="http://schemas.microsoft.com/office/powerpoint/2010/main" val="2937237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6BD2C9A-2760-7DEF-792F-FF9AF14EF1A2}"/>
              </a:ext>
            </a:extLst>
          </p:cNvPr>
          <p:cNvSpPr>
            <a:spLocks noGrp="1"/>
          </p:cNvSpPr>
          <p:nvPr>
            <p:ph type="title"/>
          </p:nvPr>
        </p:nvSpPr>
        <p:spPr>
          <a:xfrm>
            <a:off x="838200" y="365125"/>
            <a:ext cx="10515600" cy="1325563"/>
          </a:xfrm>
        </p:spPr>
        <p:txBody>
          <a:bodyPr/>
          <a:lstStyle/>
          <a:p>
            <a:r>
              <a:rPr lang="en-CA" dirty="0">
                <a:sym typeface="Kulim Park SemiBold"/>
              </a:rPr>
              <a:t>Teaching Adult Learners</a:t>
            </a:r>
            <a:endParaRPr lang="en-CA" dirty="0"/>
          </a:p>
        </p:txBody>
      </p:sp>
      <p:sp>
        <p:nvSpPr>
          <p:cNvPr id="6" name="Content Placeholder 5">
            <a:extLst>
              <a:ext uri="{FF2B5EF4-FFF2-40B4-BE49-F238E27FC236}">
                <a16:creationId xmlns:a16="http://schemas.microsoft.com/office/drawing/2014/main" id="{D6549EE3-8C7D-C5D4-DF62-4442264743DA}"/>
              </a:ext>
            </a:extLst>
          </p:cNvPr>
          <p:cNvSpPr>
            <a:spLocks noGrp="1"/>
          </p:cNvSpPr>
          <p:nvPr>
            <p:ph idx="1"/>
          </p:nvPr>
        </p:nvSpPr>
        <p:spPr>
          <a:xfrm>
            <a:off x="838200" y="1825625"/>
            <a:ext cx="10515600" cy="4351338"/>
          </a:xfrm>
        </p:spPr>
        <p:txBody>
          <a:bodyPr/>
          <a:lstStyle/>
          <a:p>
            <a:pPr lvl="0"/>
            <a:r>
              <a:rPr lang="en-CA" dirty="0"/>
              <a:t>Keep training on schedule.</a:t>
            </a:r>
          </a:p>
          <a:p>
            <a:pPr lvl="0"/>
            <a:r>
              <a:rPr lang="en-CA" dirty="0"/>
              <a:t>Recognize participants’ different styles of learning.</a:t>
            </a:r>
          </a:p>
          <a:p>
            <a:pPr lvl="0"/>
            <a:r>
              <a:rPr lang="en-CA" dirty="0"/>
              <a:t>Check that participants are following along and engaging with the material.</a:t>
            </a:r>
          </a:p>
          <a:p>
            <a:pPr lvl="0"/>
            <a:r>
              <a:rPr lang="en-CA" dirty="0"/>
              <a:t>Create opportunities to share individual experiences and knowledge.</a:t>
            </a:r>
          </a:p>
          <a:p>
            <a:pPr lvl="0"/>
            <a:r>
              <a:rPr lang="en-CA" dirty="0"/>
              <a:t>Incorporate time for reflection.</a:t>
            </a:r>
          </a:p>
          <a:p>
            <a:pPr lvl="0"/>
            <a:r>
              <a:rPr lang="en-CA" dirty="0"/>
              <a:t>Assess progress as a group.</a:t>
            </a:r>
          </a:p>
        </p:txBody>
      </p:sp>
    </p:spTree>
    <p:extLst>
      <p:ext uri="{BB962C8B-B14F-4D97-AF65-F5344CB8AC3E}">
        <p14:creationId xmlns:p14="http://schemas.microsoft.com/office/powerpoint/2010/main" val="40893989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EC90AF7-0FF9-4121-D3D6-7FDFACB1BE7E}"/>
              </a:ext>
            </a:extLst>
          </p:cNvPr>
          <p:cNvSpPr>
            <a:spLocks noGrp="1"/>
          </p:cNvSpPr>
          <p:nvPr>
            <p:ph type="title"/>
          </p:nvPr>
        </p:nvSpPr>
        <p:spPr>
          <a:xfrm>
            <a:off x="838200" y="365125"/>
            <a:ext cx="10515600" cy="1325563"/>
          </a:xfrm>
        </p:spPr>
        <p:txBody>
          <a:bodyPr/>
          <a:lstStyle/>
          <a:p>
            <a:r>
              <a:rPr lang="en-CA" dirty="0">
                <a:sym typeface="Kulim Park SemiBold"/>
              </a:rPr>
              <a:t>Teaching Adult Learners</a:t>
            </a:r>
            <a:endParaRPr lang="en-CA" dirty="0"/>
          </a:p>
        </p:txBody>
      </p:sp>
      <p:pic>
        <p:nvPicPr>
          <p:cNvPr id="6" name="Google Shape;526;g298370a4b43_0_238">
            <a:hlinkClick r:id="rId3"/>
            <a:extLst>
              <a:ext uri="{FF2B5EF4-FFF2-40B4-BE49-F238E27FC236}">
                <a16:creationId xmlns:a16="http://schemas.microsoft.com/office/drawing/2014/main" id="{42F4D9CA-D1F2-CBE1-D2CA-03955A397727}"/>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2000155" y="1798320"/>
            <a:ext cx="7844885" cy="3859258"/>
          </a:xfrm>
          <a:prstGeom prst="rect">
            <a:avLst/>
          </a:prstGeom>
          <a:noFill/>
          <a:ln>
            <a:noFill/>
          </a:ln>
          <a:effectLst>
            <a:outerShdw blurRad="292100" dist="139700" dir="2700000" algn="tl" rotWithShape="0">
              <a:srgbClr val="333333">
                <a:alpha val="63919"/>
              </a:srgbClr>
            </a:outerShdw>
          </a:effectLst>
        </p:spPr>
      </p:pic>
    </p:spTree>
    <p:extLst>
      <p:ext uri="{BB962C8B-B14F-4D97-AF65-F5344CB8AC3E}">
        <p14:creationId xmlns:p14="http://schemas.microsoft.com/office/powerpoint/2010/main" val="2340261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A4911E4-F40C-935D-3EB5-BC6BFEEC837B}"/>
              </a:ext>
            </a:extLst>
          </p:cNvPr>
          <p:cNvSpPr>
            <a:spLocks noGrp="1"/>
          </p:cNvSpPr>
          <p:nvPr>
            <p:ph type="title"/>
          </p:nvPr>
        </p:nvSpPr>
        <p:spPr>
          <a:xfrm>
            <a:off x="838200" y="365125"/>
            <a:ext cx="10515600" cy="1325563"/>
          </a:xfrm>
        </p:spPr>
        <p:txBody>
          <a:bodyPr/>
          <a:lstStyle/>
          <a:p>
            <a:r>
              <a:rPr lang="en-CA" dirty="0">
                <a:sym typeface="Kulim Park SemiBold"/>
              </a:rPr>
              <a:t>Teaching Adult Learners</a:t>
            </a:r>
            <a:endParaRPr lang="en-CA" dirty="0"/>
          </a:p>
        </p:txBody>
      </p:sp>
      <p:sp>
        <p:nvSpPr>
          <p:cNvPr id="4" name="Content Placeholder 3">
            <a:extLst>
              <a:ext uri="{FF2B5EF4-FFF2-40B4-BE49-F238E27FC236}">
                <a16:creationId xmlns:a16="http://schemas.microsoft.com/office/drawing/2014/main" id="{FB1DF494-CC92-560C-714C-DC8958F78973}"/>
              </a:ext>
            </a:extLst>
          </p:cNvPr>
          <p:cNvSpPr>
            <a:spLocks noGrp="1"/>
          </p:cNvSpPr>
          <p:nvPr>
            <p:ph idx="1"/>
          </p:nvPr>
        </p:nvSpPr>
        <p:spPr>
          <a:xfrm>
            <a:off x="838200" y="1825625"/>
            <a:ext cx="10515600" cy="4351338"/>
          </a:xfrm>
        </p:spPr>
        <p:txBody>
          <a:bodyPr>
            <a:normAutofit/>
          </a:bodyPr>
          <a:lstStyle/>
          <a:p>
            <a:pPr lvl="0"/>
            <a:r>
              <a:rPr lang="en-CA" dirty="0"/>
              <a:t>Motivate participants by connecting content to real-life situations.</a:t>
            </a:r>
          </a:p>
          <a:p>
            <a:pPr lvl="0"/>
            <a:r>
              <a:rPr lang="en-CA" dirty="0"/>
              <a:t>Demonstrate the relevance and benefits of what they are learning.</a:t>
            </a:r>
          </a:p>
          <a:p>
            <a:pPr lvl="0"/>
            <a:r>
              <a:rPr lang="en-CA" dirty="0"/>
              <a:t>Incorporate a variety of teaching methods.</a:t>
            </a:r>
          </a:p>
          <a:p>
            <a:pPr lvl="0"/>
            <a:r>
              <a:rPr lang="en-CA" dirty="0"/>
              <a:t>Offer options for individual learning methods.</a:t>
            </a:r>
          </a:p>
          <a:p>
            <a:pPr lvl="0"/>
            <a:r>
              <a:rPr lang="en-CA" dirty="0"/>
              <a:t>Encourage participants to develop their self-directed learning skills.</a:t>
            </a:r>
          </a:p>
          <a:p>
            <a:pPr lvl="0"/>
            <a:r>
              <a:rPr lang="en-CA" dirty="0"/>
              <a:t>Offer specific timely and constructive feedback.</a:t>
            </a:r>
          </a:p>
        </p:txBody>
      </p:sp>
    </p:spTree>
    <p:extLst>
      <p:ext uri="{BB962C8B-B14F-4D97-AF65-F5344CB8AC3E}">
        <p14:creationId xmlns:p14="http://schemas.microsoft.com/office/powerpoint/2010/main" val="7208139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3BA5868B-6025-8BB4-0D63-8F530A05C058}"/>
              </a:ext>
            </a:extLst>
          </p:cNvPr>
          <p:cNvSpPr>
            <a:spLocks noGrp="1"/>
          </p:cNvSpPr>
          <p:nvPr>
            <p:ph type="body" idx="1"/>
          </p:nvPr>
        </p:nvSpPr>
        <p:spPr>
          <a:xfrm>
            <a:off x="8572499" y="390832"/>
            <a:ext cx="3233585" cy="873612"/>
          </a:xfrm>
        </p:spPr>
        <p:txBody>
          <a:bodyPr vert="horz" lIns="91440" tIns="45720" rIns="91440" bIns="45720" rtlCol="0" anchor="ctr">
            <a:normAutofit/>
          </a:bodyPr>
          <a:lstStyle/>
          <a:p>
            <a:r>
              <a:rPr lang="en-US" sz="2000" kern="1200">
                <a:solidFill>
                  <a:srgbClr val="FFFFFF"/>
                </a:solidFill>
                <a:latin typeface="+mn-lt"/>
                <a:ea typeface="+mn-ea"/>
                <a:cs typeface="+mn-cs"/>
                <a:sym typeface="Kulim Park SemiBold"/>
              </a:rPr>
              <a:t>Section 2: How to Teach Each Section of the Guide</a:t>
            </a:r>
          </a:p>
        </p:txBody>
      </p:sp>
      <p:pic>
        <p:nvPicPr>
          <p:cNvPr id="6" name="Google Shape;538;g298370a4b43_0_252">
            <a:extLst>
              <a:ext uri="{FF2B5EF4-FFF2-40B4-BE49-F238E27FC236}">
                <a16:creationId xmlns:a16="http://schemas.microsoft.com/office/drawing/2014/main" id="{68EE9A3A-E6ED-173A-D66E-856F4D8C0D3D}"/>
              </a:ext>
            </a:extLst>
          </p:cNvPr>
          <p:cNvPicPr preferRelativeResize="0"/>
          <p:nvPr/>
        </p:nvPicPr>
        <p:blipFill rotWithShape="1">
          <a:blip r:embed="rId3" cstate="screen">
            <a:extLst>
              <a:ext uri="{28A0092B-C50C-407E-A947-70E740481C1C}">
                <a14:useLocalDpi xmlns:a14="http://schemas.microsoft.com/office/drawing/2010/main"/>
              </a:ext>
            </a:extLst>
          </a:blip>
          <a:srcRect l="495" r="485"/>
          <a:stretch/>
        </p:blipFill>
        <p:spPr>
          <a:xfrm>
            <a:off x="1304119" y="1966293"/>
            <a:ext cx="9583761" cy="4452160"/>
          </a:xfrm>
          <a:prstGeom prst="rect">
            <a:avLst/>
          </a:prstGeom>
          <a:noFill/>
        </p:spPr>
      </p:pic>
    </p:spTree>
    <p:extLst>
      <p:ext uri="{BB962C8B-B14F-4D97-AF65-F5344CB8AC3E}">
        <p14:creationId xmlns:p14="http://schemas.microsoft.com/office/powerpoint/2010/main" val="14595510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D96306E-FD1F-1CCE-BED3-7B11CD122356}"/>
              </a:ext>
            </a:extLst>
          </p:cNvPr>
          <p:cNvSpPr>
            <a:spLocks noGrp="1"/>
          </p:cNvSpPr>
          <p:nvPr>
            <p:ph type="title"/>
          </p:nvPr>
        </p:nvSpPr>
        <p:spPr>
          <a:xfrm>
            <a:off x="838200" y="365125"/>
            <a:ext cx="10515600" cy="1325563"/>
          </a:xfrm>
        </p:spPr>
        <p:txBody>
          <a:bodyPr/>
          <a:lstStyle/>
          <a:p>
            <a:r>
              <a:rPr lang="en-CA" dirty="0">
                <a:sym typeface="Kulim Park SemiBold"/>
              </a:rPr>
              <a:t>How to Teach - Peer Support</a:t>
            </a:r>
            <a:endParaRPr lang="en-CA" dirty="0"/>
          </a:p>
        </p:txBody>
      </p:sp>
      <p:pic>
        <p:nvPicPr>
          <p:cNvPr id="6" name="Google Shape;544;g298370a4b43_0_257">
            <a:extLst>
              <a:ext uri="{FF2B5EF4-FFF2-40B4-BE49-F238E27FC236}">
                <a16:creationId xmlns:a16="http://schemas.microsoft.com/office/drawing/2014/main" id="{87A5F6E9-598F-822C-6736-7CB9C4695E2B}"/>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050636" y="1587064"/>
            <a:ext cx="9302055" cy="4397266"/>
          </a:xfrm>
          <a:prstGeom prst="rect">
            <a:avLst/>
          </a:prstGeom>
          <a:noFill/>
          <a:ln>
            <a:noFill/>
          </a:ln>
          <a:effectLst>
            <a:outerShdw blurRad="292100" dist="139700" dir="2700000" algn="tl" rotWithShape="0">
              <a:srgbClr val="333333">
                <a:alpha val="63919"/>
              </a:srgbClr>
            </a:outerShdw>
          </a:effectLst>
        </p:spPr>
      </p:pic>
    </p:spTree>
    <p:extLst>
      <p:ext uri="{BB962C8B-B14F-4D97-AF65-F5344CB8AC3E}">
        <p14:creationId xmlns:p14="http://schemas.microsoft.com/office/powerpoint/2010/main" val="9235316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271BA-0757-4760-EAE4-52FABF51D4E8}"/>
              </a:ext>
            </a:extLst>
          </p:cNvPr>
          <p:cNvSpPr>
            <a:spLocks noGrp="1"/>
          </p:cNvSpPr>
          <p:nvPr>
            <p:ph type="title"/>
          </p:nvPr>
        </p:nvSpPr>
        <p:spPr>
          <a:xfrm>
            <a:off x="838200" y="365125"/>
            <a:ext cx="10515600" cy="1325563"/>
          </a:xfrm>
        </p:spPr>
        <p:txBody>
          <a:bodyPr/>
          <a:lstStyle/>
          <a:p>
            <a:r>
              <a:rPr lang="en-CA" dirty="0">
                <a:sym typeface="Kulim Park SemiBold"/>
              </a:rPr>
              <a:t>How to Teach - Peer Support - In person</a:t>
            </a:r>
            <a:endParaRPr lang="en-CA" dirty="0"/>
          </a:p>
        </p:txBody>
      </p:sp>
      <p:sp>
        <p:nvSpPr>
          <p:cNvPr id="5" name="Content Placeholder 4">
            <a:extLst>
              <a:ext uri="{FF2B5EF4-FFF2-40B4-BE49-F238E27FC236}">
                <a16:creationId xmlns:a16="http://schemas.microsoft.com/office/drawing/2014/main" id="{C8991EB8-D60F-711B-4165-D313E8305CA4}"/>
              </a:ext>
            </a:extLst>
          </p:cNvPr>
          <p:cNvSpPr>
            <a:spLocks noGrp="1"/>
          </p:cNvSpPr>
          <p:nvPr>
            <p:ph idx="1"/>
          </p:nvPr>
        </p:nvSpPr>
        <p:spPr>
          <a:xfrm>
            <a:off x="838200" y="1825625"/>
            <a:ext cx="10515600" cy="4351338"/>
          </a:xfrm>
        </p:spPr>
        <p:txBody>
          <a:bodyPr/>
          <a:lstStyle/>
          <a:p>
            <a:pPr lvl="0"/>
            <a:r>
              <a:rPr lang="en-CA" dirty="0"/>
              <a:t>Instruct the trainers to encourage learners to share their understanding of what peer support is:</a:t>
            </a:r>
          </a:p>
          <a:p>
            <a:pPr lvl="1"/>
            <a:r>
              <a:rPr lang="en-CA" dirty="0"/>
              <a:t>Provide suggestions on how to keep learners engaged.</a:t>
            </a:r>
          </a:p>
          <a:p>
            <a:pPr lvl="1"/>
            <a:r>
              <a:rPr lang="en-CA" dirty="0"/>
              <a:t>Use visual aids such as PowerPoint or video. </a:t>
            </a:r>
          </a:p>
          <a:p>
            <a:pPr lvl="1"/>
            <a:r>
              <a:rPr lang="en-CA" dirty="0"/>
              <a:t>Cover key concepts of Peer Support.</a:t>
            </a:r>
          </a:p>
          <a:p>
            <a:pPr lvl="1"/>
            <a:r>
              <a:rPr lang="en-CA" dirty="0"/>
              <a:t>Refer to the prepared slides and Peer Visitor Training Manuals for clarification.</a:t>
            </a:r>
          </a:p>
        </p:txBody>
      </p:sp>
    </p:spTree>
    <p:extLst>
      <p:ext uri="{BB962C8B-B14F-4D97-AF65-F5344CB8AC3E}">
        <p14:creationId xmlns:p14="http://schemas.microsoft.com/office/powerpoint/2010/main" val="34719057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14001-B53E-2395-5373-0F14F434AA54}"/>
              </a:ext>
            </a:extLst>
          </p:cNvPr>
          <p:cNvSpPr>
            <a:spLocks noGrp="1"/>
          </p:cNvSpPr>
          <p:nvPr>
            <p:ph type="title"/>
          </p:nvPr>
        </p:nvSpPr>
        <p:spPr>
          <a:xfrm>
            <a:off x="838200" y="365125"/>
            <a:ext cx="10515600" cy="1325563"/>
          </a:xfrm>
        </p:spPr>
        <p:txBody>
          <a:bodyPr/>
          <a:lstStyle/>
          <a:p>
            <a:r>
              <a:rPr lang="en-CA">
                <a:sym typeface="Kulim Park SemiBold"/>
              </a:rPr>
              <a:t>How to Teach - Peer Support - In person</a:t>
            </a:r>
            <a:endParaRPr lang="en-CA" dirty="0"/>
          </a:p>
        </p:txBody>
      </p:sp>
      <p:sp>
        <p:nvSpPr>
          <p:cNvPr id="5" name="Content Placeholder 4">
            <a:extLst>
              <a:ext uri="{FF2B5EF4-FFF2-40B4-BE49-F238E27FC236}">
                <a16:creationId xmlns:a16="http://schemas.microsoft.com/office/drawing/2014/main" id="{B6D5B80C-D6F9-4C1D-B3B0-E7A44AA64958}"/>
              </a:ext>
            </a:extLst>
          </p:cNvPr>
          <p:cNvSpPr>
            <a:spLocks noGrp="1"/>
          </p:cNvSpPr>
          <p:nvPr>
            <p:ph idx="1"/>
          </p:nvPr>
        </p:nvSpPr>
        <p:spPr>
          <a:xfrm>
            <a:off x="838200" y="1825625"/>
            <a:ext cx="10515600" cy="4351338"/>
          </a:xfrm>
        </p:spPr>
        <p:txBody>
          <a:bodyPr/>
          <a:lstStyle/>
          <a:p>
            <a:pPr lvl="0"/>
            <a:r>
              <a:rPr lang="en-CA"/>
              <a:t>Provide suggestions for a variety of learning styles:</a:t>
            </a:r>
          </a:p>
          <a:p>
            <a:pPr lvl="1"/>
            <a:r>
              <a:rPr lang="en-CA"/>
              <a:t>Reading/Writing Learners.</a:t>
            </a:r>
          </a:p>
          <a:p>
            <a:pPr lvl="1"/>
            <a:r>
              <a:rPr lang="en-CA"/>
              <a:t>Visual/Auditory Learners.</a:t>
            </a:r>
          </a:p>
          <a:p>
            <a:pPr lvl="1"/>
            <a:r>
              <a:rPr lang="en-CA"/>
              <a:t>Kinaesthetic Learners.</a:t>
            </a:r>
          </a:p>
          <a:p>
            <a:pPr lvl="1"/>
            <a:r>
              <a:rPr lang="en-CA"/>
              <a:t>Facilitate active group discussions.</a:t>
            </a:r>
          </a:p>
          <a:p>
            <a:pPr lvl="1"/>
            <a:r>
              <a:rPr lang="en-CA"/>
              <a:t>Promote the importance of Peer Support.</a:t>
            </a:r>
          </a:p>
          <a:p>
            <a:pPr lvl="1"/>
            <a:r>
              <a:rPr lang="en-CA"/>
              <a:t>Provide a list of Tips to review key concepts</a:t>
            </a:r>
            <a:endParaRPr lang="en-CA" dirty="0"/>
          </a:p>
        </p:txBody>
      </p:sp>
    </p:spTree>
    <p:extLst>
      <p:ext uri="{BB962C8B-B14F-4D97-AF65-F5344CB8AC3E}">
        <p14:creationId xmlns:p14="http://schemas.microsoft.com/office/powerpoint/2010/main" val="9929504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4105030-EAB7-26C6-D206-FBDCF1EC135C}"/>
              </a:ext>
            </a:extLst>
          </p:cNvPr>
          <p:cNvSpPr>
            <a:spLocks noGrp="1"/>
          </p:cNvSpPr>
          <p:nvPr>
            <p:ph type="title"/>
          </p:nvPr>
        </p:nvSpPr>
        <p:spPr>
          <a:xfrm>
            <a:off x="838200" y="365125"/>
            <a:ext cx="10515600" cy="1325563"/>
          </a:xfrm>
        </p:spPr>
        <p:txBody>
          <a:bodyPr/>
          <a:lstStyle/>
          <a:p>
            <a:r>
              <a:rPr lang="en-CA" dirty="0">
                <a:sym typeface="Kulim Park SemiBold"/>
              </a:rPr>
              <a:t>Section 1: Organizing a Training Day</a:t>
            </a:r>
            <a:endParaRPr lang="en-CA" dirty="0"/>
          </a:p>
        </p:txBody>
      </p:sp>
      <p:sp>
        <p:nvSpPr>
          <p:cNvPr id="5" name="Content Placeholder 4">
            <a:extLst>
              <a:ext uri="{FF2B5EF4-FFF2-40B4-BE49-F238E27FC236}">
                <a16:creationId xmlns:a16="http://schemas.microsoft.com/office/drawing/2014/main" id="{656CBC70-7DC1-FABD-D98F-21355D9E4472}"/>
              </a:ext>
            </a:extLst>
          </p:cNvPr>
          <p:cNvSpPr>
            <a:spLocks noGrp="1"/>
          </p:cNvSpPr>
          <p:nvPr>
            <p:ph idx="1"/>
          </p:nvPr>
        </p:nvSpPr>
        <p:spPr>
          <a:xfrm>
            <a:off x="838200" y="1825625"/>
            <a:ext cx="10515600" cy="4351338"/>
          </a:xfrm>
        </p:spPr>
        <p:txBody>
          <a:bodyPr/>
          <a:lstStyle/>
          <a:p>
            <a:pPr lvl="0"/>
            <a:r>
              <a:rPr lang="en-CA" dirty="0"/>
              <a:t>Define the specific learning objectives and outcomes of the training day.</a:t>
            </a:r>
          </a:p>
          <a:p>
            <a:pPr lvl="0"/>
            <a:endParaRPr lang="en-CA" dirty="0"/>
          </a:p>
          <a:p>
            <a:pPr lvl="0"/>
            <a:r>
              <a:rPr lang="en-CA" dirty="0"/>
              <a:t>Determine what knowledge, skills, or behaviours participants should acquire or improve upon by the end of the session.</a:t>
            </a:r>
          </a:p>
          <a:p>
            <a:pPr lvl="0"/>
            <a:endParaRPr lang="en-CA" dirty="0"/>
          </a:p>
          <a:p>
            <a:pPr lvl="0"/>
            <a:r>
              <a:rPr lang="en-CA" dirty="0"/>
              <a:t>Understand the characteristics and needs of the participants.</a:t>
            </a:r>
          </a:p>
        </p:txBody>
      </p:sp>
    </p:spTree>
    <p:extLst>
      <p:ext uri="{BB962C8B-B14F-4D97-AF65-F5344CB8AC3E}">
        <p14:creationId xmlns:p14="http://schemas.microsoft.com/office/powerpoint/2010/main" val="18900320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46BC9-3384-0AC6-DC75-55ACBA27778F}"/>
              </a:ext>
            </a:extLst>
          </p:cNvPr>
          <p:cNvSpPr>
            <a:spLocks noGrp="1"/>
          </p:cNvSpPr>
          <p:nvPr>
            <p:ph type="title"/>
          </p:nvPr>
        </p:nvSpPr>
        <p:spPr/>
        <p:txBody>
          <a:bodyPr/>
          <a:lstStyle/>
          <a:p>
            <a:r>
              <a:rPr lang="en-CA" dirty="0">
                <a:sym typeface="Kulim Park SemiBold"/>
              </a:rPr>
              <a:t>How to Teach - Peer Support - Virtual</a:t>
            </a:r>
            <a:endParaRPr lang="en-CA" dirty="0"/>
          </a:p>
        </p:txBody>
      </p:sp>
      <p:sp>
        <p:nvSpPr>
          <p:cNvPr id="3" name="Content Placeholder 2">
            <a:extLst>
              <a:ext uri="{FF2B5EF4-FFF2-40B4-BE49-F238E27FC236}">
                <a16:creationId xmlns:a16="http://schemas.microsoft.com/office/drawing/2014/main" id="{267978A8-17DD-F3B7-8426-4D66D3E8557E}"/>
              </a:ext>
            </a:extLst>
          </p:cNvPr>
          <p:cNvSpPr>
            <a:spLocks noGrp="1"/>
          </p:cNvSpPr>
          <p:nvPr>
            <p:ph sz="half" idx="1"/>
          </p:nvPr>
        </p:nvSpPr>
        <p:spPr/>
        <p:txBody>
          <a:bodyPr>
            <a:normAutofit fontScale="92500" lnSpcReduction="10000"/>
          </a:bodyPr>
          <a:lstStyle/>
          <a:p>
            <a:pPr lvl="0"/>
            <a:r>
              <a:rPr lang="en-CA" dirty="0"/>
              <a:t>Set guidelines to ensure participants are comfortable to ask questions.</a:t>
            </a:r>
          </a:p>
          <a:p>
            <a:pPr lvl="0"/>
            <a:r>
              <a:rPr lang="en-CA" dirty="0"/>
              <a:t>Make sure cameras and microphones are on. </a:t>
            </a:r>
          </a:p>
          <a:p>
            <a:pPr lvl="0"/>
            <a:r>
              <a:rPr lang="en-CA" dirty="0"/>
              <a:t>Keep the group engaged with more activities.</a:t>
            </a:r>
          </a:p>
          <a:p>
            <a:pPr lvl="0"/>
            <a:r>
              <a:rPr lang="en-CA" dirty="0"/>
              <a:t>Include role playing and reflection into presentations.</a:t>
            </a:r>
          </a:p>
          <a:p>
            <a:pPr lvl="0"/>
            <a:r>
              <a:rPr lang="en-CA" dirty="0"/>
              <a:t>Create breakout rooms to engage in group discussions.</a:t>
            </a:r>
          </a:p>
        </p:txBody>
      </p:sp>
      <p:pic>
        <p:nvPicPr>
          <p:cNvPr id="2050" name="Picture 2" descr="Create focused discussions using breakout rooms | Zoom">
            <a:extLst>
              <a:ext uri="{FF2B5EF4-FFF2-40B4-BE49-F238E27FC236}">
                <a16:creationId xmlns:a16="http://schemas.microsoft.com/office/drawing/2014/main" id="{9062A309-BB7D-4AB0-CE9E-89AE0200285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1134" b="15663"/>
          <a:stretch/>
        </p:blipFill>
        <p:spPr bwMode="auto">
          <a:xfrm>
            <a:off x="6285791" y="1825625"/>
            <a:ext cx="5422852" cy="38518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21631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D87DBEB-C741-8CFB-5FE7-57D0B6B6D2BA}"/>
              </a:ext>
            </a:extLst>
          </p:cNvPr>
          <p:cNvSpPr>
            <a:spLocks noGrp="1"/>
          </p:cNvSpPr>
          <p:nvPr>
            <p:ph type="title"/>
          </p:nvPr>
        </p:nvSpPr>
        <p:spPr>
          <a:xfrm>
            <a:off x="838200" y="365125"/>
            <a:ext cx="10515600" cy="1325563"/>
          </a:xfrm>
        </p:spPr>
        <p:txBody>
          <a:bodyPr/>
          <a:lstStyle/>
          <a:p>
            <a:r>
              <a:rPr lang="en-CA" dirty="0">
                <a:sym typeface="Kulim Park SemiBold"/>
              </a:rPr>
              <a:t>How to Teach - Peer Support</a:t>
            </a:r>
            <a:endParaRPr lang="en-CA" dirty="0"/>
          </a:p>
        </p:txBody>
      </p:sp>
      <p:pic>
        <p:nvPicPr>
          <p:cNvPr id="7" name="Google Shape;570;g298370a4b43_0_283">
            <a:hlinkClick r:id="rId3"/>
            <a:extLst>
              <a:ext uri="{FF2B5EF4-FFF2-40B4-BE49-F238E27FC236}">
                <a16:creationId xmlns:a16="http://schemas.microsoft.com/office/drawing/2014/main" id="{54C38106-B587-044A-AC1E-5408D74B63C9}"/>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2141045" y="1923142"/>
            <a:ext cx="7673349" cy="3570650"/>
          </a:xfrm>
          <a:prstGeom prst="rect">
            <a:avLst/>
          </a:prstGeom>
          <a:noFill/>
          <a:ln>
            <a:noFill/>
          </a:ln>
          <a:effectLst>
            <a:outerShdw blurRad="292100" dist="139700" dir="2700000" algn="tl" rotWithShape="0">
              <a:srgbClr val="333333">
                <a:alpha val="63919"/>
              </a:srgbClr>
            </a:outerShdw>
          </a:effectLst>
        </p:spPr>
      </p:pic>
    </p:spTree>
    <p:extLst>
      <p:ext uri="{BB962C8B-B14F-4D97-AF65-F5344CB8AC3E}">
        <p14:creationId xmlns:p14="http://schemas.microsoft.com/office/powerpoint/2010/main" val="17962924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B52DA-1C24-ED89-F81D-5454EE8F075F}"/>
              </a:ext>
            </a:extLst>
          </p:cNvPr>
          <p:cNvSpPr>
            <a:spLocks noGrp="1"/>
          </p:cNvSpPr>
          <p:nvPr>
            <p:ph type="title"/>
          </p:nvPr>
        </p:nvSpPr>
        <p:spPr>
          <a:xfrm>
            <a:off x="838200" y="365125"/>
            <a:ext cx="10515600" cy="1325563"/>
          </a:xfrm>
        </p:spPr>
        <p:txBody>
          <a:bodyPr/>
          <a:lstStyle/>
          <a:p>
            <a:r>
              <a:rPr lang="en-CA" dirty="0">
                <a:sym typeface="Kulim Park SemiBold"/>
              </a:rPr>
              <a:t>How to Teach - Roles and Responsibilities</a:t>
            </a:r>
            <a:endParaRPr lang="en-CA" dirty="0"/>
          </a:p>
        </p:txBody>
      </p:sp>
      <p:sp>
        <p:nvSpPr>
          <p:cNvPr id="3" name="Content Placeholder 2">
            <a:extLst>
              <a:ext uri="{FF2B5EF4-FFF2-40B4-BE49-F238E27FC236}">
                <a16:creationId xmlns:a16="http://schemas.microsoft.com/office/drawing/2014/main" id="{AA7AFA15-3B46-CE5B-AD8A-07A7D9E26400}"/>
              </a:ext>
            </a:extLst>
          </p:cNvPr>
          <p:cNvSpPr>
            <a:spLocks noGrp="1"/>
          </p:cNvSpPr>
          <p:nvPr>
            <p:ph idx="1"/>
          </p:nvPr>
        </p:nvSpPr>
        <p:spPr>
          <a:xfrm>
            <a:off x="838200" y="1825625"/>
            <a:ext cx="10515600" cy="4351338"/>
          </a:xfrm>
        </p:spPr>
        <p:txBody>
          <a:bodyPr/>
          <a:lstStyle/>
          <a:p>
            <a:pPr lvl="0"/>
            <a:r>
              <a:rPr lang="en-CA" dirty="0"/>
              <a:t>Review the roles and responsibilities of Peer Visitors.</a:t>
            </a:r>
          </a:p>
          <a:p>
            <a:pPr lvl="0"/>
            <a:r>
              <a:rPr lang="en-CA" dirty="0"/>
              <a:t>Discuss challenges and obstacles that can occur. </a:t>
            </a:r>
          </a:p>
          <a:p>
            <a:pPr lvl="0"/>
            <a:r>
              <a:rPr lang="en-CA" dirty="0"/>
              <a:t>Suggest methods of effectively engaging hesitant Learners.</a:t>
            </a:r>
          </a:p>
          <a:p>
            <a:pPr lvl="0"/>
            <a:r>
              <a:rPr lang="en-CA" dirty="0"/>
              <a:t>Transition from discussion to learning activities to encourage participation.</a:t>
            </a:r>
          </a:p>
          <a:p>
            <a:pPr lvl="0"/>
            <a:r>
              <a:rPr lang="en-CA" dirty="0"/>
              <a:t>Incorporate reflective exercises to teach characteristics and competencies.</a:t>
            </a:r>
          </a:p>
        </p:txBody>
      </p:sp>
    </p:spTree>
    <p:extLst>
      <p:ext uri="{BB962C8B-B14F-4D97-AF65-F5344CB8AC3E}">
        <p14:creationId xmlns:p14="http://schemas.microsoft.com/office/powerpoint/2010/main" val="13531571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2330E-FF65-54CE-F547-B13616E292C1}"/>
              </a:ext>
            </a:extLst>
          </p:cNvPr>
          <p:cNvSpPr>
            <a:spLocks noGrp="1"/>
          </p:cNvSpPr>
          <p:nvPr>
            <p:ph type="title"/>
          </p:nvPr>
        </p:nvSpPr>
        <p:spPr>
          <a:xfrm>
            <a:off x="838200" y="365125"/>
            <a:ext cx="10515600" cy="1325563"/>
          </a:xfrm>
        </p:spPr>
        <p:txBody>
          <a:bodyPr/>
          <a:lstStyle/>
          <a:p>
            <a:r>
              <a:rPr lang="en-CA" dirty="0">
                <a:sym typeface="Kulim Park SemiBold"/>
              </a:rPr>
              <a:t>How to Teach - Roles and Responsibilities</a:t>
            </a:r>
            <a:endParaRPr lang="en-CA" dirty="0"/>
          </a:p>
        </p:txBody>
      </p:sp>
      <p:sp>
        <p:nvSpPr>
          <p:cNvPr id="3" name="Content Placeholder 2">
            <a:extLst>
              <a:ext uri="{FF2B5EF4-FFF2-40B4-BE49-F238E27FC236}">
                <a16:creationId xmlns:a16="http://schemas.microsoft.com/office/drawing/2014/main" id="{1779B268-9D0D-A201-AB0C-7BA29429B4ED}"/>
              </a:ext>
            </a:extLst>
          </p:cNvPr>
          <p:cNvSpPr>
            <a:spLocks noGrp="1"/>
          </p:cNvSpPr>
          <p:nvPr>
            <p:ph idx="1"/>
          </p:nvPr>
        </p:nvSpPr>
        <p:spPr>
          <a:xfrm>
            <a:off x="838200" y="1825625"/>
            <a:ext cx="10515600" cy="4351338"/>
          </a:xfrm>
        </p:spPr>
        <p:txBody>
          <a:bodyPr/>
          <a:lstStyle/>
          <a:p>
            <a:pPr lvl="0"/>
            <a:r>
              <a:rPr lang="en-CA" dirty="0"/>
              <a:t>Review what Peer Support Visitors are not and what they should not do.</a:t>
            </a:r>
          </a:p>
          <a:p>
            <a:pPr lvl="0"/>
            <a:r>
              <a:rPr lang="en-CA" dirty="0"/>
              <a:t>Facilitate multiple role playing/scenario based exercises.</a:t>
            </a:r>
          </a:p>
          <a:p>
            <a:pPr lvl="0"/>
            <a:r>
              <a:rPr lang="en-CA" dirty="0"/>
              <a:t>Prepare follow up questions for discussion of key concepts.</a:t>
            </a:r>
          </a:p>
        </p:txBody>
      </p:sp>
      <p:pic>
        <p:nvPicPr>
          <p:cNvPr id="3074" name="Picture 2" descr="Why Role-Playing Fails">
            <a:extLst>
              <a:ext uri="{FF2B5EF4-FFF2-40B4-BE49-F238E27FC236}">
                <a16:creationId xmlns:a16="http://schemas.microsoft.com/office/drawing/2014/main" id="{A5F0B412-2EB7-B257-C266-030F4698EA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4896" y="3610567"/>
            <a:ext cx="4597400" cy="28823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1642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9BD54-EB72-B4BB-54E0-A72E5439D9D9}"/>
              </a:ext>
            </a:extLst>
          </p:cNvPr>
          <p:cNvSpPr>
            <a:spLocks noGrp="1"/>
          </p:cNvSpPr>
          <p:nvPr>
            <p:ph type="title"/>
          </p:nvPr>
        </p:nvSpPr>
        <p:spPr>
          <a:xfrm>
            <a:off x="838200" y="365125"/>
            <a:ext cx="10515600" cy="1325563"/>
          </a:xfrm>
        </p:spPr>
        <p:txBody>
          <a:bodyPr/>
          <a:lstStyle/>
          <a:p>
            <a:r>
              <a:rPr lang="en-CA" dirty="0">
                <a:sym typeface="Kulim Park SemiBold"/>
              </a:rPr>
              <a:t>How to Teach - Roles and Responsibilities</a:t>
            </a:r>
            <a:endParaRPr lang="en-CA" dirty="0"/>
          </a:p>
        </p:txBody>
      </p:sp>
      <p:sp>
        <p:nvSpPr>
          <p:cNvPr id="3" name="Content Placeholder 2">
            <a:extLst>
              <a:ext uri="{FF2B5EF4-FFF2-40B4-BE49-F238E27FC236}">
                <a16:creationId xmlns:a16="http://schemas.microsoft.com/office/drawing/2014/main" id="{05231774-A3B5-EABE-D741-7455076540E0}"/>
              </a:ext>
            </a:extLst>
          </p:cNvPr>
          <p:cNvSpPr>
            <a:spLocks noGrp="1"/>
          </p:cNvSpPr>
          <p:nvPr>
            <p:ph idx="1"/>
          </p:nvPr>
        </p:nvSpPr>
        <p:spPr>
          <a:xfrm>
            <a:off x="838200" y="1825625"/>
            <a:ext cx="10515600" cy="4351338"/>
          </a:xfrm>
        </p:spPr>
        <p:txBody>
          <a:bodyPr/>
          <a:lstStyle/>
          <a:p>
            <a:pPr lvl="0"/>
            <a:r>
              <a:rPr lang="en-CA" dirty="0"/>
              <a:t>To teach Ethics, trainers should:</a:t>
            </a:r>
          </a:p>
          <a:p>
            <a:pPr lvl="1"/>
            <a:r>
              <a:rPr lang="en-CA" dirty="0"/>
              <a:t>Prepare a reflective exercise for learners.</a:t>
            </a:r>
          </a:p>
          <a:p>
            <a:pPr lvl="1"/>
            <a:r>
              <a:rPr lang="en-CA" dirty="0"/>
              <a:t>Develop a way to check the understanding of learners and promote participation.</a:t>
            </a:r>
          </a:p>
          <a:p>
            <a:pPr lvl="1"/>
            <a:r>
              <a:rPr lang="en-CA" dirty="0"/>
              <a:t>Discuss other effective methods to teach learners about ethics.</a:t>
            </a:r>
          </a:p>
        </p:txBody>
      </p:sp>
    </p:spTree>
    <p:extLst>
      <p:ext uri="{BB962C8B-B14F-4D97-AF65-F5344CB8AC3E}">
        <p14:creationId xmlns:p14="http://schemas.microsoft.com/office/powerpoint/2010/main" val="8959371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E8022-7355-97DB-9293-6921B8B3DFB4}"/>
              </a:ext>
            </a:extLst>
          </p:cNvPr>
          <p:cNvSpPr>
            <a:spLocks noGrp="1"/>
          </p:cNvSpPr>
          <p:nvPr>
            <p:ph type="title"/>
          </p:nvPr>
        </p:nvSpPr>
        <p:spPr>
          <a:xfrm>
            <a:off x="838200" y="365125"/>
            <a:ext cx="10515600" cy="1325563"/>
          </a:xfrm>
        </p:spPr>
        <p:txBody>
          <a:bodyPr/>
          <a:lstStyle/>
          <a:p>
            <a:r>
              <a:rPr lang="en-CA" dirty="0">
                <a:sym typeface="Kulim Park SemiBold"/>
              </a:rPr>
              <a:t>How to Teach - Roles and Responsibilities - Virtual</a:t>
            </a:r>
            <a:endParaRPr lang="en-CA" dirty="0"/>
          </a:p>
        </p:txBody>
      </p:sp>
      <p:sp>
        <p:nvSpPr>
          <p:cNvPr id="3" name="Content Placeholder 2">
            <a:extLst>
              <a:ext uri="{FF2B5EF4-FFF2-40B4-BE49-F238E27FC236}">
                <a16:creationId xmlns:a16="http://schemas.microsoft.com/office/drawing/2014/main" id="{6AC1C264-84A7-2D42-B614-27E8DF1CED9B}"/>
              </a:ext>
            </a:extLst>
          </p:cNvPr>
          <p:cNvSpPr>
            <a:spLocks noGrp="1"/>
          </p:cNvSpPr>
          <p:nvPr>
            <p:ph idx="1"/>
          </p:nvPr>
        </p:nvSpPr>
        <p:spPr>
          <a:xfrm>
            <a:off x="838200" y="1825625"/>
            <a:ext cx="10515600" cy="4351338"/>
          </a:xfrm>
        </p:spPr>
        <p:txBody>
          <a:bodyPr/>
          <a:lstStyle/>
          <a:p>
            <a:pPr lvl="0"/>
            <a:r>
              <a:rPr lang="en-CA" dirty="0"/>
              <a:t>Engage Learners in discussion and activities.</a:t>
            </a:r>
          </a:p>
          <a:p>
            <a:pPr lvl="0"/>
            <a:r>
              <a:rPr lang="en-CA" dirty="0"/>
              <a:t>Prepare role-playing exercises to teach characteristics and competencies.</a:t>
            </a:r>
          </a:p>
          <a:p>
            <a:pPr lvl="0"/>
            <a:r>
              <a:rPr lang="en-CA" dirty="0"/>
              <a:t>Lead discussion and encourage participation to teach ethics.</a:t>
            </a:r>
          </a:p>
          <a:p>
            <a:pPr lvl="0"/>
            <a:r>
              <a:rPr lang="en-CA" dirty="0"/>
              <a:t>Use breakout rooms.</a:t>
            </a:r>
          </a:p>
          <a:p>
            <a:pPr lvl="0"/>
            <a:r>
              <a:rPr lang="en-CA" dirty="0"/>
              <a:t>Keep this section clear, concise, repeat key concepts.</a:t>
            </a:r>
          </a:p>
          <a:p>
            <a:pPr lvl="0"/>
            <a:r>
              <a:rPr lang="en-CA" dirty="0"/>
              <a:t>Provide take-away resources.</a:t>
            </a:r>
          </a:p>
          <a:p>
            <a:pPr lvl="0"/>
            <a:r>
              <a:rPr lang="en-CA" dirty="0"/>
              <a:t>Check understanding.</a:t>
            </a:r>
          </a:p>
        </p:txBody>
      </p:sp>
    </p:spTree>
    <p:extLst>
      <p:ext uri="{BB962C8B-B14F-4D97-AF65-F5344CB8AC3E}">
        <p14:creationId xmlns:p14="http://schemas.microsoft.com/office/powerpoint/2010/main" val="3329869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779CA-B4CE-2A34-5AC3-1D8F8072E7E3}"/>
              </a:ext>
            </a:extLst>
          </p:cNvPr>
          <p:cNvSpPr>
            <a:spLocks noGrp="1"/>
          </p:cNvSpPr>
          <p:nvPr>
            <p:ph type="title"/>
          </p:nvPr>
        </p:nvSpPr>
        <p:spPr>
          <a:xfrm>
            <a:off x="838200" y="365125"/>
            <a:ext cx="10515600" cy="1325563"/>
          </a:xfrm>
        </p:spPr>
        <p:txBody>
          <a:bodyPr/>
          <a:lstStyle/>
          <a:p>
            <a:r>
              <a:rPr lang="en-CA" dirty="0">
                <a:sym typeface="Kulim Park SemiBold"/>
              </a:rPr>
              <a:t>How to Teach - Communication</a:t>
            </a:r>
            <a:endParaRPr lang="en-CA" dirty="0"/>
          </a:p>
        </p:txBody>
      </p:sp>
      <p:sp>
        <p:nvSpPr>
          <p:cNvPr id="3" name="Content Placeholder 2">
            <a:extLst>
              <a:ext uri="{FF2B5EF4-FFF2-40B4-BE49-F238E27FC236}">
                <a16:creationId xmlns:a16="http://schemas.microsoft.com/office/drawing/2014/main" id="{FCD958DB-8300-68CC-ADE1-15516D79B3F8}"/>
              </a:ext>
            </a:extLst>
          </p:cNvPr>
          <p:cNvSpPr>
            <a:spLocks noGrp="1"/>
          </p:cNvSpPr>
          <p:nvPr>
            <p:ph idx="1"/>
          </p:nvPr>
        </p:nvSpPr>
        <p:spPr>
          <a:xfrm>
            <a:off x="838200" y="1825625"/>
            <a:ext cx="10515600" cy="4351338"/>
          </a:xfrm>
        </p:spPr>
        <p:txBody>
          <a:bodyPr/>
          <a:lstStyle/>
          <a:p>
            <a:pPr lvl="0"/>
            <a:r>
              <a:rPr lang="en-CA" dirty="0"/>
              <a:t>Provide scenario-based group practice to demonstrate the importance of communication:</a:t>
            </a:r>
          </a:p>
          <a:p>
            <a:pPr lvl="1"/>
            <a:r>
              <a:rPr lang="en-CA" dirty="0"/>
              <a:t>Verbal communication.</a:t>
            </a:r>
          </a:p>
          <a:p>
            <a:pPr lvl="1"/>
            <a:r>
              <a:rPr lang="en-CA" dirty="0"/>
              <a:t>Non-verbal communication, body language.</a:t>
            </a:r>
          </a:p>
          <a:p>
            <a:pPr lvl="1"/>
            <a:r>
              <a:rPr lang="en-CA" dirty="0"/>
              <a:t>Supportive communication, emotion.</a:t>
            </a:r>
          </a:p>
          <a:p>
            <a:pPr lvl="1"/>
            <a:r>
              <a:rPr lang="en-CA" dirty="0"/>
              <a:t>Empathy vs. Sympathy.</a:t>
            </a:r>
          </a:p>
        </p:txBody>
      </p:sp>
    </p:spTree>
    <p:extLst>
      <p:ext uri="{BB962C8B-B14F-4D97-AF65-F5344CB8AC3E}">
        <p14:creationId xmlns:p14="http://schemas.microsoft.com/office/powerpoint/2010/main" val="17325336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076FA-9CE6-9D99-17EB-51AF88A50C34}"/>
              </a:ext>
            </a:extLst>
          </p:cNvPr>
          <p:cNvSpPr>
            <a:spLocks noGrp="1"/>
          </p:cNvSpPr>
          <p:nvPr>
            <p:ph type="title"/>
          </p:nvPr>
        </p:nvSpPr>
        <p:spPr>
          <a:xfrm>
            <a:off x="838200" y="365125"/>
            <a:ext cx="10515600" cy="1325563"/>
          </a:xfrm>
        </p:spPr>
        <p:txBody>
          <a:bodyPr/>
          <a:lstStyle/>
          <a:p>
            <a:r>
              <a:rPr lang="en-CA" dirty="0">
                <a:sym typeface="Kulim Park SemiBold"/>
              </a:rPr>
              <a:t>How to Teach - Communication</a:t>
            </a:r>
            <a:endParaRPr lang="en-CA" dirty="0"/>
          </a:p>
        </p:txBody>
      </p:sp>
      <p:pic>
        <p:nvPicPr>
          <p:cNvPr id="4" name="Google Shape;611;g298370a4b43_0_334">
            <a:hlinkClick r:id="rId3"/>
            <a:extLst>
              <a:ext uri="{FF2B5EF4-FFF2-40B4-BE49-F238E27FC236}">
                <a16:creationId xmlns:a16="http://schemas.microsoft.com/office/drawing/2014/main" id="{781AFE1D-6B47-7693-10AD-68C9E7BAA90A}"/>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b="-1153"/>
          <a:stretch/>
        </p:blipFill>
        <p:spPr>
          <a:xfrm>
            <a:off x="2004567" y="1680452"/>
            <a:ext cx="7673351" cy="4208225"/>
          </a:xfrm>
          <a:prstGeom prst="rect">
            <a:avLst/>
          </a:prstGeom>
          <a:noFill/>
          <a:ln>
            <a:noFill/>
          </a:ln>
          <a:effectLst>
            <a:outerShdw blurRad="292100" dist="139700" dir="2700000" algn="tl" rotWithShape="0">
              <a:srgbClr val="333333">
                <a:alpha val="63919"/>
              </a:srgbClr>
            </a:outerShdw>
          </a:effectLst>
        </p:spPr>
      </p:pic>
    </p:spTree>
    <p:extLst>
      <p:ext uri="{BB962C8B-B14F-4D97-AF65-F5344CB8AC3E}">
        <p14:creationId xmlns:p14="http://schemas.microsoft.com/office/powerpoint/2010/main" val="10080965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40489E5-795A-53F2-82C7-0066228B2E60}"/>
              </a:ext>
            </a:extLst>
          </p:cNvPr>
          <p:cNvSpPr>
            <a:spLocks noGrp="1"/>
          </p:cNvSpPr>
          <p:nvPr>
            <p:ph type="title"/>
          </p:nvPr>
        </p:nvSpPr>
        <p:spPr>
          <a:xfrm>
            <a:off x="838200" y="365125"/>
            <a:ext cx="10515600" cy="1325563"/>
          </a:xfrm>
        </p:spPr>
        <p:txBody>
          <a:bodyPr/>
          <a:lstStyle/>
          <a:p>
            <a:r>
              <a:rPr lang="en-CA" dirty="0">
                <a:sym typeface="Kulim Park SemiBold"/>
              </a:rPr>
              <a:t>How to Teach – Communication</a:t>
            </a:r>
            <a:endParaRPr lang="en-CA" dirty="0"/>
          </a:p>
        </p:txBody>
      </p:sp>
      <p:sp>
        <p:nvSpPr>
          <p:cNvPr id="4" name="Content Placeholder 3">
            <a:extLst>
              <a:ext uri="{FF2B5EF4-FFF2-40B4-BE49-F238E27FC236}">
                <a16:creationId xmlns:a16="http://schemas.microsoft.com/office/drawing/2014/main" id="{DAAC73C5-BA59-EAD6-801B-5A94D5D71B17}"/>
              </a:ext>
            </a:extLst>
          </p:cNvPr>
          <p:cNvSpPr>
            <a:spLocks noGrp="1"/>
          </p:cNvSpPr>
          <p:nvPr>
            <p:ph idx="1"/>
          </p:nvPr>
        </p:nvSpPr>
        <p:spPr>
          <a:xfrm>
            <a:off x="838200" y="1825625"/>
            <a:ext cx="10515600" cy="4351338"/>
          </a:xfrm>
        </p:spPr>
        <p:txBody>
          <a:bodyPr/>
          <a:lstStyle/>
          <a:p>
            <a:pPr lvl="0"/>
            <a:r>
              <a:rPr lang="en-CA" dirty="0"/>
              <a:t>Suggest prompts for further discussion:</a:t>
            </a:r>
          </a:p>
          <a:p>
            <a:pPr lvl="1"/>
            <a:r>
              <a:rPr lang="en-CA" dirty="0"/>
              <a:t>Facilitate sharing of personal experiences.</a:t>
            </a:r>
          </a:p>
          <a:p>
            <a:pPr lvl="1"/>
            <a:r>
              <a:rPr lang="en-CA" dirty="0"/>
              <a:t>Make time for personal reflection.</a:t>
            </a:r>
          </a:p>
          <a:p>
            <a:pPr lvl="1"/>
            <a:r>
              <a:rPr lang="en-CA" dirty="0"/>
              <a:t>Discuss barriers to communication.</a:t>
            </a:r>
          </a:p>
          <a:p>
            <a:pPr lvl="1"/>
            <a:r>
              <a:rPr lang="en-CA" dirty="0"/>
              <a:t>Create awareness of “off limits” topics.</a:t>
            </a:r>
          </a:p>
          <a:p>
            <a:pPr lvl="1"/>
            <a:r>
              <a:rPr lang="en-CA" dirty="0"/>
              <a:t>Silence as a communication skill.</a:t>
            </a:r>
          </a:p>
        </p:txBody>
      </p:sp>
    </p:spTree>
    <p:extLst>
      <p:ext uri="{BB962C8B-B14F-4D97-AF65-F5344CB8AC3E}">
        <p14:creationId xmlns:p14="http://schemas.microsoft.com/office/powerpoint/2010/main" val="222445165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3A114-265B-1753-D00C-360E0C8C58B7}"/>
              </a:ext>
            </a:extLst>
          </p:cNvPr>
          <p:cNvSpPr>
            <a:spLocks noGrp="1"/>
          </p:cNvSpPr>
          <p:nvPr>
            <p:ph type="title"/>
          </p:nvPr>
        </p:nvSpPr>
        <p:spPr>
          <a:xfrm>
            <a:off x="838200" y="365125"/>
            <a:ext cx="10515600" cy="1325563"/>
          </a:xfrm>
        </p:spPr>
        <p:txBody>
          <a:bodyPr/>
          <a:lstStyle/>
          <a:p>
            <a:r>
              <a:rPr lang="en-CA" dirty="0">
                <a:sym typeface="Kulim Park SemiBold"/>
              </a:rPr>
              <a:t>How to Teach - Communication</a:t>
            </a:r>
            <a:endParaRPr lang="en-CA" dirty="0"/>
          </a:p>
        </p:txBody>
      </p:sp>
      <p:pic>
        <p:nvPicPr>
          <p:cNvPr id="5" name="Google Shape;624;g298370a4b43_0_346">
            <a:hlinkClick r:id="rId3"/>
            <a:extLst>
              <a:ext uri="{FF2B5EF4-FFF2-40B4-BE49-F238E27FC236}">
                <a16:creationId xmlns:a16="http://schemas.microsoft.com/office/drawing/2014/main" id="{4B0A0237-CC2B-CA75-3AF3-09EBD98B33D2}"/>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2259325" y="1690688"/>
            <a:ext cx="7673350" cy="4208225"/>
          </a:xfrm>
          <a:prstGeom prst="rect">
            <a:avLst/>
          </a:prstGeom>
          <a:noFill/>
          <a:ln>
            <a:noFill/>
          </a:ln>
          <a:effectLst>
            <a:outerShdw blurRad="292100" dist="139700" dir="2700000" algn="tl" rotWithShape="0">
              <a:srgbClr val="333333">
                <a:alpha val="63919"/>
              </a:srgbClr>
            </a:outerShdw>
          </a:effectLst>
        </p:spPr>
      </p:pic>
    </p:spTree>
    <p:extLst>
      <p:ext uri="{BB962C8B-B14F-4D97-AF65-F5344CB8AC3E}">
        <p14:creationId xmlns:p14="http://schemas.microsoft.com/office/powerpoint/2010/main" val="28833749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1D63C574-BFD2-41A1-A567-B0C3CC7FD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2">
            <a:extLst>
              <a:ext uri="{FF2B5EF4-FFF2-40B4-BE49-F238E27FC236}">
                <a16:creationId xmlns:a16="http://schemas.microsoft.com/office/drawing/2014/main" id="{E2A46BAB-8C31-42B2-90E8-B26DD3E8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B3F7A3C7-0737-4E57-B30E-8EEFE638B4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4707053" cy="6858000"/>
            <a:chOff x="651279" y="598259"/>
            <a:chExt cx="10889442" cy="5680742"/>
          </a:xfrm>
        </p:grpSpPr>
        <p:sp>
          <p:nvSpPr>
            <p:cNvPr id="27" name="Color">
              <a:extLst>
                <a:ext uri="{FF2B5EF4-FFF2-40B4-BE49-F238E27FC236}">
                  <a16:creationId xmlns:a16="http://schemas.microsoft.com/office/drawing/2014/main" id="{3BE6D516-DFC6-4698-B3F1-5F591C1130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Color">
              <a:extLst>
                <a:ext uri="{FF2B5EF4-FFF2-40B4-BE49-F238E27FC236}">
                  <a16:creationId xmlns:a16="http://schemas.microsoft.com/office/drawing/2014/main" id="{C2580FB0-D146-458C-AF1B-8E8BBF6BBA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29"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0" name="Freeform: Shape 1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1"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2"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3"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4"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5"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8FBACEC5-0546-2EF9-840D-92F99C93BE28}"/>
              </a:ext>
            </a:extLst>
          </p:cNvPr>
          <p:cNvSpPr>
            <a:spLocks noGrp="1"/>
          </p:cNvSpPr>
          <p:nvPr>
            <p:ph type="title"/>
          </p:nvPr>
        </p:nvSpPr>
        <p:spPr>
          <a:xfrm>
            <a:off x="786385" y="841248"/>
            <a:ext cx="3515244" cy="5340097"/>
          </a:xfrm>
        </p:spPr>
        <p:txBody>
          <a:bodyPr anchor="ctr">
            <a:normAutofit/>
          </a:bodyPr>
          <a:lstStyle/>
          <a:p>
            <a:r>
              <a:rPr lang="en-CA" sz="4800">
                <a:solidFill>
                  <a:schemeClr val="bg1"/>
                </a:solidFill>
                <a:sym typeface="Kulim Park SemiBold"/>
              </a:rPr>
              <a:t>Section 1: Organizing a Training Day</a:t>
            </a:r>
            <a:endParaRPr lang="en-CA" sz="4800">
              <a:solidFill>
                <a:schemeClr val="bg1"/>
              </a:solidFill>
            </a:endParaRPr>
          </a:p>
        </p:txBody>
      </p:sp>
      <p:graphicFrame>
        <p:nvGraphicFramePr>
          <p:cNvPr id="36" name="Content Placeholder 3">
            <a:extLst>
              <a:ext uri="{FF2B5EF4-FFF2-40B4-BE49-F238E27FC236}">
                <a16:creationId xmlns:a16="http://schemas.microsoft.com/office/drawing/2014/main" id="{D5AF12EC-8AB1-984C-08EF-50AEAC84825D}"/>
              </a:ext>
            </a:extLst>
          </p:cNvPr>
          <p:cNvGraphicFramePr>
            <a:graphicFrameLocks noGrp="1"/>
          </p:cNvGraphicFramePr>
          <p:nvPr>
            <p:ph idx="1"/>
            <p:extLst>
              <p:ext uri="{D42A27DB-BD31-4B8C-83A1-F6EECF244321}">
                <p14:modId xmlns:p14="http://schemas.microsoft.com/office/powerpoint/2010/main" val="3712427201"/>
              </p:ext>
            </p:extLst>
          </p:nvPr>
        </p:nvGraphicFramePr>
        <p:xfrm>
          <a:off x="4985886" y="231006"/>
          <a:ext cx="6367913" cy="64056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2914726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4734A-14FD-9F7A-AB11-45C6DC5BF396}"/>
              </a:ext>
            </a:extLst>
          </p:cNvPr>
          <p:cNvSpPr>
            <a:spLocks noGrp="1"/>
          </p:cNvSpPr>
          <p:nvPr>
            <p:ph type="title"/>
          </p:nvPr>
        </p:nvSpPr>
        <p:spPr>
          <a:xfrm>
            <a:off x="838200" y="365125"/>
            <a:ext cx="10515600" cy="1325563"/>
          </a:xfrm>
        </p:spPr>
        <p:txBody>
          <a:bodyPr/>
          <a:lstStyle/>
          <a:p>
            <a:r>
              <a:rPr lang="en-CA" dirty="0">
                <a:sym typeface="Kulim Park SemiBold"/>
              </a:rPr>
              <a:t>How to Teach - Communication</a:t>
            </a:r>
            <a:endParaRPr lang="en-CA" dirty="0"/>
          </a:p>
        </p:txBody>
      </p:sp>
      <p:pic>
        <p:nvPicPr>
          <p:cNvPr id="3" name="Google Shape;630;g298370a4b43_0_351">
            <a:hlinkClick r:id="rId2"/>
            <a:extLst>
              <a:ext uri="{FF2B5EF4-FFF2-40B4-BE49-F238E27FC236}">
                <a16:creationId xmlns:a16="http://schemas.microsoft.com/office/drawing/2014/main" id="{4784DE63-9E4B-D8FC-2CDF-16186139D701}"/>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2021195" y="1690688"/>
            <a:ext cx="7673350" cy="4208224"/>
          </a:xfrm>
          <a:prstGeom prst="rect">
            <a:avLst/>
          </a:prstGeom>
          <a:noFill/>
          <a:ln>
            <a:noFill/>
          </a:ln>
          <a:effectLst>
            <a:outerShdw blurRad="292100" dist="139700" dir="2700000" algn="tl" rotWithShape="0">
              <a:srgbClr val="333333">
                <a:alpha val="63919"/>
              </a:srgbClr>
            </a:outerShdw>
          </a:effectLst>
        </p:spPr>
      </p:pic>
    </p:spTree>
    <p:extLst>
      <p:ext uri="{BB962C8B-B14F-4D97-AF65-F5344CB8AC3E}">
        <p14:creationId xmlns:p14="http://schemas.microsoft.com/office/powerpoint/2010/main" val="160610138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CFE61-25BF-7DCD-4A85-6643ED498F83}"/>
              </a:ext>
            </a:extLst>
          </p:cNvPr>
          <p:cNvSpPr>
            <a:spLocks noGrp="1"/>
          </p:cNvSpPr>
          <p:nvPr>
            <p:ph type="title"/>
          </p:nvPr>
        </p:nvSpPr>
        <p:spPr>
          <a:xfrm>
            <a:off x="838200" y="365125"/>
            <a:ext cx="10515600" cy="1325563"/>
          </a:xfrm>
        </p:spPr>
        <p:txBody>
          <a:bodyPr/>
          <a:lstStyle/>
          <a:p>
            <a:r>
              <a:rPr lang="en-CA" dirty="0"/>
              <a:t>How to Teach - Communication</a:t>
            </a:r>
            <a:br>
              <a:rPr lang="en-CA" dirty="0"/>
            </a:br>
            <a:r>
              <a:rPr lang="en-CA" dirty="0"/>
              <a:t>Tips for effective remote teaching</a:t>
            </a:r>
          </a:p>
        </p:txBody>
      </p:sp>
      <p:sp>
        <p:nvSpPr>
          <p:cNvPr id="3" name="Content Placeholder 2">
            <a:extLst>
              <a:ext uri="{FF2B5EF4-FFF2-40B4-BE49-F238E27FC236}">
                <a16:creationId xmlns:a16="http://schemas.microsoft.com/office/drawing/2014/main" id="{22A759AF-A024-389A-274E-F7BB5122214E}"/>
              </a:ext>
            </a:extLst>
          </p:cNvPr>
          <p:cNvSpPr>
            <a:spLocks noGrp="1"/>
          </p:cNvSpPr>
          <p:nvPr>
            <p:ph idx="1"/>
          </p:nvPr>
        </p:nvSpPr>
        <p:spPr>
          <a:xfrm>
            <a:off x="838200" y="1825625"/>
            <a:ext cx="10515600" cy="4351338"/>
          </a:xfrm>
        </p:spPr>
        <p:txBody>
          <a:bodyPr/>
          <a:lstStyle/>
          <a:p>
            <a:pPr lvl="0"/>
            <a:r>
              <a:rPr lang="en-CA" dirty="0"/>
              <a:t>Guide group discussion and use break out rooms.</a:t>
            </a:r>
          </a:p>
          <a:p>
            <a:pPr lvl="0"/>
            <a:r>
              <a:rPr lang="en-CA" dirty="0"/>
              <a:t>Use questioning techniques that stimulate critical thinking.</a:t>
            </a:r>
          </a:p>
          <a:p>
            <a:pPr lvl="0"/>
            <a:r>
              <a:rPr lang="en-CA" dirty="0"/>
              <a:t>Paraphrase, summarize, and ask clarifying questions.</a:t>
            </a:r>
          </a:p>
          <a:p>
            <a:pPr lvl="0"/>
            <a:r>
              <a:rPr lang="en-CA" dirty="0"/>
              <a:t>Engage learners in role-playing scenarios.</a:t>
            </a:r>
          </a:p>
          <a:p>
            <a:pPr lvl="0"/>
            <a:r>
              <a:rPr lang="en-CA" dirty="0"/>
              <a:t>Provide opportunities for feedback</a:t>
            </a:r>
          </a:p>
        </p:txBody>
      </p:sp>
    </p:spTree>
    <p:extLst>
      <p:ext uri="{BB962C8B-B14F-4D97-AF65-F5344CB8AC3E}">
        <p14:creationId xmlns:p14="http://schemas.microsoft.com/office/powerpoint/2010/main" val="218457116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66C88-3098-894A-D21A-27D61BCB16B3}"/>
              </a:ext>
            </a:extLst>
          </p:cNvPr>
          <p:cNvSpPr>
            <a:spLocks noGrp="1"/>
          </p:cNvSpPr>
          <p:nvPr>
            <p:ph type="title"/>
          </p:nvPr>
        </p:nvSpPr>
        <p:spPr>
          <a:xfrm>
            <a:off x="838200" y="365125"/>
            <a:ext cx="10515600" cy="1325563"/>
          </a:xfrm>
        </p:spPr>
        <p:txBody>
          <a:bodyPr/>
          <a:lstStyle/>
          <a:p>
            <a:r>
              <a:rPr lang="en-CA" dirty="0">
                <a:sym typeface="Kulim Park SemiBold"/>
              </a:rPr>
              <a:t>How to Teach - Recovery</a:t>
            </a:r>
            <a:endParaRPr lang="en-CA" dirty="0"/>
          </a:p>
        </p:txBody>
      </p:sp>
      <p:sp>
        <p:nvSpPr>
          <p:cNvPr id="3" name="Content Placeholder 2">
            <a:extLst>
              <a:ext uri="{FF2B5EF4-FFF2-40B4-BE49-F238E27FC236}">
                <a16:creationId xmlns:a16="http://schemas.microsoft.com/office/drawing/2014/main" id="{1DCAD51D-ECD4-A61B-C251-E307DE7C71D0}"/>
              </a:ext>
            </a:extLst>
          </p:cNvPr>
          <p:cNvSpPr>
            <a:spLocks noGrp="1"/>
          </p:cNvSpPr>
          <p:nvPr>
            <p:ph idx="1"/>
          </p:nvPr>
        </p:nvSpPr>
        <p:spPr>
          <a:xfrm>
            <a:off x="838200" y="1825625"/>
            <a:ext cx="10515600" cy="4351338"/>
          </a:xfrm>
        </p:spPr>
        <p:txBody>
          <a:bodyPr/>
          <a:lstStyle/>
          <a:p>
            <a:pPr lvl="0"/>
            <a:r>
              <a:rPr lang="en-CA" dirty="0"/>
              <a:t>Content areas and activities</a:t>
            </a:r>
          </a:p>
          <a:p>
            <a:pPr lvl="1"/>
            <a:r>
              <a:rPr lang="en-CA" dirty="0"/>
              <a:t>Guide discussion about the 6 phases of recovery.</a:t>
            </a:r>
          </a:p>
          <a:p>
            <a:pPr lvl="1"/>
            <a:r>
              <a:rPr lang="en-CA" dirty="0"/>
              <a:t>Facilitate peer learning activities.</a:t>
            </a:r>
          </a:p>
          <a:p>
            <a:pPr lvl="1"/>
            <a:r>
              <a:rPr lang="en-CA" dirty="0"/>
              <a:t>Share lived experiences.</a:t>
            </a:r>
          </a:p>
          <a:p>
            <a:pPr lvl="1"/>
            <a:r>
              <a:rPr lang="en-CA" dirty="0"/>
              <a:t>Review the role of the Peer Visitor during each stage of recovery.</a:t>
            </a:r>
          </a:p>
          <a:p>
            <a:pPr lvl="1"/>
            <a:r>
              <a:rPr lang="en-CA" dirty="0"/>
              <a:t>Discuss coping strategies and how amputees can utilize them.</a:t>
            </a:r>
          </a:p>
        </p:txBody>
      </p:sp>
    </p:spTree>
    <p:extLst>
      <p:ext uri="{BB962C8B-B14F-4D97-AF65-F5344CB8AC3E}">
        <p14:creationId xmlns:p14="http://schemas.microsoft.com/office/powerpoint/2010/main" val="383681726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DACCA-BAE9-F254-437F-833A0088AF5A}"/>
              </a:ext>
            </a:extLst>
          </p:cNvPr>
          <p:cNvSpPr>
            <a:spLocks noGrp="1"/>
          </p:cNvSpPr>
          <p:nvPr>
            <p:ph type="title"/>
          </p:nvPr>
        </p:nvSpPr>
        <p:spPr>
          <a:xfrm>
            <a:off x="838200" y="365125"/>
            <a:ext cx="10515600" cy="1325563"/>
          </a:xfrm>
        </p:spPr>
        <p:txBody>
          <a:bodyPr/>
          <a:lstStyle/>
          <a:p>
            <a:r>
              <a:rPr lang="en-CA" dirty="0">
                <a:sym typeface="Kulim Park SemiBold"/>
              </a:rPr>
              <a:t>How to Teach - The Visit</a:t>
            </a:r>
            <a:endParaRPr lang="en-CA" dirty="0"/>
          </a:p>
        </p:txBody>
      </p:sp>
      <p:sp>
        <p:nvSpPr>
          <p:cNvPr id="3" name="Content Placeholder 2">
            <a:extLst>
              <a:ext uri="{FF2B5EF4-FFF2-40B4-BE49-F238E27FC236}">
                <a16:creationId xmlns:a16="http://schemas.microsoft.com/office/drawing/2014/main" id="{D2256945-FB1A-5577-8EC4-56F773CEC680}"/>
              </a:ext>
            </a:extLst>
          </p:cNvPr>
          <p:cNvSpPr>
            <a:spLocks noGrp="1"/>
          </p:cNvSpPr>
          <p:nvPr>
            <p:ph idx="1"/>
          </p:nvPr>
        </p:nvSpPr>
        <p:spPr>
          <a:xfrm>
            <a:off x="838200" y="1825625"/>
            <a:ext cx="10515600" cy="4351338"/>
          </a:xfrm>
        </p:spPr>
        <p:txBody>
          <a:bodyPr/>
          <a:lstStyle/>
          <a:p>
            <a:pPr lvl="0"/>
            <a:r>
              <a:rPr lang="en-CA" dirty="0"/>
              <a:t>Content area(s)</a:t>
            </a:r>
          </a:p>
          <a:p>
            <a:pPr lvl="1"/>
            <a:r>
              <a:rPr lang="en-CA" dirty="0"/>
              <a:t>Advantages of Peer Support Visits: </a:t>
            </a:r>
          </a:p>
          <a:p>
            <a:pPr lvl="2"/>
            <a:r>
              <a:rPr lang="en-CA" dirty="0"/>
              <a:t>Promotes professional growth.</a:t>
            </a:r>
          </a:p>
          <a:p>
            <a:pPr lvl="2"/>
            <a:r>
              <a:rPr lang="en-CA" dirty="0"/>
              <a:t>Sharing best practices.</a:t>
            </a:r>
          </a:p>
          <a:p>
            <a:pPr lvl="2"/>
            <a:r>
              <a:rPr lang="en-CA" dirty="0"/>
              <a:t>Fosters a collaborative culture.</a:t>
            </a:r>
          </a:p>
          <a:p>
            <a:pPr lvl="2"/>
            <a:r>
              <a:rPr lang="en-CA" dirty="0"/>
              <a:t>Provides opportunities for self-reflection and continuous improvement.</a:t>
            </a:r>
          </a:p>
        </p:txBody>
      </p:sp>
    </p:spTree>
    <p:extLst>
      <p:ext uri="{BB962C8B-B14F-4D97-AF65-F5344CB8AC3E}">
        <p14:creationId xmlns:p14="http://schemas.microsoft.com/office/powerpoint/2010/main" val="239936714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A76EE-029B-2625-D698-24ECB08547DB}"/>
              </a:ext>
            </a:extLst>
          </p:cNvPr>
          <p:cNvSpPr>
            <a:spLocks noGrp="1"/>
          </p:cNvSpPr>
          <p:nvPr>
            <p:ph type="title"/>
          </p:nvPr>
        </p:nvSpPr>
        <p:spPr>
          <a:xfrm>
            <a:off x="838200" y="365125"/>
            <a:ext cx="10515600" cy="1325563"/>
          </a:xfrm>
        </p:spPr>
        <p:txBody>
          <a:bodyPr/>
          <a:lstStyle/>
          <a:p>
            <a:r>
              <a:rPr lang="en-CA" dirty="0">
                <a:sym typeface="Kulim Park SemiBold"/>
              </a:rPr>
              <a:t>How to Teach - The Visit</a:t>
            </a:r>
            <a:br>
              <a:rPr lang="en-CA" dirty="0">
                <a:sym typeface="Kulim Park SemiBold"/>
              </a:rPr>
            </a:br>
            <a:r>
              <a:rPr lang="en-CA" dirty="0"/>
              <a:t>Setting up the Visit</a:t>
            </a:r>
          </a:p>
        </p:txBody>
      </p:sp>
      <p:sp>
        <p:nvSpPr>
          <p:cNvPr id="3" name="Content Placeholder 2">
            <a:extLst>
              <a:ext uri="{FF2B5EF4-FFF2-40B4-BE49-F238E27FC236}">
                <a16:creationId xmlns:a16="http://schemas.microsoft.com/office/drawing/2014/main" id="{1CC3BAED-0DA5-048F-3EDF-90E1342BEB77}"/>
              </a:ext>
            </a:extLst>
          </p:cNvPr>
          <p:cNvSpPr>
            <a:spLocks noGrp="1"/>
          </p:cNvSpPr>
          <p:nvPr>
            <p:ph idx="1"/>
          </p:nvPr>
        </p:nvSpPr>
        <p:spPr>
          <a:xfrm>
            <a:off x="838200" y="1825625"/>
            <a:ext cx="10515600" cy="4351338"/>
          </a:xfrm>
        </p:spPr>
        <p:txBody>
          <a:bodyPr/>
          <a:lstStyle/>
          <a:p>
            <a:r>
              <a:rPr lang="en-CA" dirty="0"/>
              <a:t>Content areas:</a:t>
            </a:r>
          </a:p>
          <a:p>
            <a:pPr lvl="1"/>
            <a:r>
              <a:rPr lang="en-CA" dirty="0"/>
              <a:t>Receiving referrals.</a:t>
            </a:r>
          </a:p>
          <a:p>
            <a:pPr lvl="1"/>
            <a:r>
              <a:rPr lang="en-CA" dirty="0"/>
              <a:t>Prepare for potential challenges.</a:t>
            </a:r>
          </a:p>
          <a:p>
            <a:pPr lvl="1"/>
            <a:r>
              <a:rPr lang="en-CA" dirty="0"/>
              <a:t>Strategies for providing feedback on sensitive topics, managing resistance, handling disagreements.</a:t>
            </a:r>
          </a:p>
          <a:p>
            <a:pPr lvl="1"/>
            <a:r>
              <a:rPr lang="en-CA" dirty="0"/>
              <a:t>Setting goals, identifying areas of focus, specific needs or preferences.</a:t>
            </a:r>
          </a:p>
        </p:txBody>
      </p:sp>
    </p:spTree>
    <p:extLst>
      <p:ext uri="{BB962C8B-B14F-4D97-AF65-F5344CB8AC3E}">
        <p14:creationId xmlns:p14="http://schemas.microsoft.com/office/powerpoint/2010/main" val="43757826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6B2EA-1F0F-000E-0309-0A839D90D4FF}"/>
              </a:ext>
            </a:extLst>
          </p:cNvPr>
          <p:cNvSpPr>
            <a:spLocks noGrp="1"/>
          </p:cNvSpPr>
          <p:nvPr>
            <p:ph type="title"/>
          </p:nvPr>
        </p:nvSpPr>
        <p:spPr>
          <a:xfrm>
            <a:off x="838200" y="365125"/>
            <a:ext cx="10515600" cy="1325563"/>
          </a:xfrm>
        </p:spPr>
        <p:txBody>
          <a:bodyPr/>
          <a:lstStyle/>
          <a:p>
            <a:r>
              <a:rPr lang="en-CA" dirty="0">
                <a:sym typeface="Kulim Park SemiBold"/>
              </a:rPr>
              <a:t>How to Teach - The Visit</a:t>
            </a:r>
            <a:br>
              <a:rPr lang="en-CA" dirty="0">
                <a:sym typeface="Kulim Park SemiBold"/>
              </a:rPr>
            </a:br>
            <a:r>
              <a:rPr lang="en-CA" dirty="0"/>
              <a:t>During the Visit</a:t>
            </a:r>
          </a:p>
        </p:txBody>
      </p:sp>
      <p:sp>
        <p:nvSpPr>
          <p:cNvPr id="3" name="Content Placeholder 2">
            <a:extLst>
              <a:ext uri="{FF2B5EF4-FFF2-40B4-BE49-F238E27FC236}">
                <a16:creationId xmlns:a16="http://schemas.microsoft.com/office/drawing/2014/main" id="{B16FB2E2-C318-A1A4-BA51-18FF77B832E8}"/>
              </a:ext>
            </a:extLst>
          </p:cNvPr>
          <p:cNvSpPr>
            <a:spLocks noGrp="1"/>
          </p:cNvSpPr>
          <p:nvPr>
            <p:ph idx="1"/>
          </p:nvPr>
        </p:nvSpPr>
        <p:spPr>
          <a:xfrm>
            <a:off x="838200" y="1825625"/>
            <a:ext cx="10515600" cy="4351338"/>
          </a:xfrm>
        </p:spPr>
        <p:txBody>
          <a:bodyPr/>
          <a:lstStyle/>
          <a:p>
            <a:pPr lvl="0"/>
            <a:r>
              <a:rPr lang="en-CA" dirty="0"/>
              <a:t>Keep sessions interactive and engaging.</a:t>
            </a:r>
          </a:p>
          <a:p>
            <a:pPr lvl="0"/>
            <a:r>
              <a:rPr lang="en-CA" dirty="0"/>
              <a:t>Combine presentations, group discussions, role plays, demonstrations.</a:t>
            </a:r>
          </a:p>
          <a:p>
            <a:pPr lvl="0"/>
            <a:r>
              <a:rPr lang="en-CA" dirty="0"/>
              <a:t>Participate and share insights and experiences.</a:t>
            </a:r>
          </a:p>
          <a:p>
            <a:pPr lvl="0"/>
            <a:r>
              <a:rPr lang="en-CA" dirty="0"/>
              <a:t>Active observation. </a:t>
            </a:r>
          </a:p>
          <a:p>
            <a:pPr lvl="0"/>
            <a:r>
              <a:rPr lang="en-CA" dirty="0"/>
              <a:t>What you don’t want to happen during visits…</a:t>
            </a:r>
          </a:p>
        </p:txBody>
      </p:sp>
    </p:spTree>
    <p:extLst>
      <p:ext uri="{BB962C8B-B14F-4D97-AF65-F5344CB8AC3E}">
        <p14:creationId xmlns:p14="http://schemas.microsoft.com/office/powerpoint/2010/main" val="315819744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45A9F99-D9B1-4094-A2E2-B90AC1DB7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7FAF607-473A-4A43-A23D-BBFF5C4117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3B8EFCA-D276-7FC3-EC07-2A7819F335DA}"/>
              </a:ext>
            </a:extLst>
          </p:cNvPr>
          <p:cNvSpPr>
            <a:spLocks noGrp="1"/>
          </p:cNvSpPr>
          <p:nvPr>
            <p:ph type="title"/>
          </p:nvPr>
        </p:nvSpPr>
        <p:spPr>
          <a:xfrm>
            <a:off x="6094105" y="802955"/>
            <a:ext cx="4977976" cy="1454051"/>
          </a:xfrm>
        </p:spPr>
        <p:txBody>
          <a:bodyPr>
            <a:normAutofit/>
          </a:bodyPr>
          <a:lstStyle/>
          <a:p>
            <a:r>
              <a:rPr lang="en-CA" sz="3600">
                <a:solidFill>
                  <a:schemeClr val="tx2"/>
                </a:solidFill>
                <a:sym typeface="Kulim Park SemiBold"/>
              </a:rPr>
              <a:t>How to Teach - The Visit</a:t>
            </a:r>
            <a:br>
              <a:rPr lang="en-CA" sz="3600">
                <a:solidFill>
                  <a:schemeClr val="tx2"/>
                </a:solidFill>
                <a:sym typeface="Kulim Park SemiBold"/>
              </a:rPr>
            </a:br>
            <a:r>
              <a:rPr lang="en-CA" sz="3600">
                <a:solidFill>
                  <a:schemeClr val="tx2"/>
                </a:solidFill>
              </a:rPr>
              <a:t>After the Visit</a:t>
            </a:r>
          </a:p>
        </p:txBody>
      </p:sp>
      <p:pic>
        <p:nvPicPr>
          <p:cNvPr id="8" name="Graphic 7" descr="CheckList">
            <a:extLst>
              <a:ext uri="{FF2B5EF4-FFF2-40B4-BE49-F238E27FC236}">
                <a16:creationId xmlns:a16="http://schemas.microsoft.com/office/drawing/2014/main" id="{18C806EE-A6CF-20A7-075C-DEB5D2B7B95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6951" y="1793846"/>
            <a:ext cx="3620021" cy="3620021"/>
          </a:xfrm>
          <a:prstGeom prst="rect">
            <a:avLst/>
          </a:prstGeom>
        </p:spPr>
      </p:pic>
      <p:sp>
        <p:nvSpPr>
          <p:cNvPr id="3" name="Content Placeholder 2">
            <a:extLst>
              <a:ext uri="{FF2B5EF4-FFF2-40B4-BE49-F238E27FC236}">
                <a16:creationId xmlns:a16="http://schemas.microsoft.com/office/drawing/2014/main" id="{8EFF59FA-69EE-60B4-D972-B381E7C496A1}"/>
              </a:ext>
            </a:extLst>
          </p:cNvPr>
          <p:cNvSpPr>
            <a:spLocks noGrp="1"/>
          </p:cNvSpPr>
          <p:nvPr>
            <p:ph idx="1"/>
          </p:nvPr>
        </p:nvSpPr>
        <p:spPr>
          <a:xfrm>
            <a:off x="6090574" y="2421682"/>
            <a:ext cx="4977578" cy="3639289"/>
          </a:xfrm>
        </p:spPr>
        <p:txBody>
          <a:bodyPr anchor="ctr">
            <a:normAutofit/>
          </a:bodyPr>
          <a:lstStyle/>
          <a:p>
            <a:r>
              <a:rPr lang="en-CA" sz="3200" dirty="0">
                <a:solidFill>
                  <a:schemeClr val="tx2"/>
                </a:solidFill>
              </a:rPr>
              <a:t>Content areas:</a:t>
            </a:r>
          </a:p>
          <a:p>
            <a:pPr lvl="1"/>
            <a:r>
              <a:rPr lang="en-CA" sz="3200" dirty="0">
                <a:solidFill>
                  <a:schemeClr val="tx2"/>
                </a:solidFill>
              </a:rPr>
              <a:t>Follow up</a:t>
            </a:r>
          </a:p>
          <a:p>
            <a:pPr lvl="1"/>
            <a:r>
              <a:rPr lang="en-CA" sz="3200" dirty="0">
                <a:solidFill>
                  <a:schemeClr val="tx2"/>
                </a:solidFill>
              </a:rPr>
              <a:t>Evaluation</a:t>
            </a:r>
          </a:p>
          <a:p>
            <a:pPr lvl="1"/>
            <a:r>
              <a:rPr lang="en-CA" sz="3200" dirty="0">
                <a:solidFill>
                  <a:schemeClr val="tx2"/>
                </a:solidFill>
              </a:rPr>
              <a:t>Reporting</a:t>
            </a:r>
          </a:p>
        </p:txBody>
      </p:sp>
      <p:grpSp>
        <p:nvGrpSpPr>
          <p:cNvPr id="14" name="Group 13">
            <a:extLst>
              <a:ext uri="{FF2B5EF4-FFF2-40B4-BE49-F238E27FC236}">
                <a16:creationId xmlns:a16="http://schemas.microsoft.com/office/drawing/2014/main" id="{C5F6476F-D303-44D3-B30F-1BA348F0F6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2635" y="52996"/>
            <a:ext cx="5928607" cy="6805005"/>
            <a:chOff x="6095999" y="52996"/>
            <a:chExt cx="6093363" cy="6805005"/>
          </a:xfrm>
          <a:solidFill>
            <a:schemeClr val="accent5">
              <a:alpha val="10000"/>
            </a:schemeClr>
          </a:solidFill>
        </p:grpSpPr>
        <p:sp>
          <p:nvSpPr>
            <p:cNvPr id="15" name="Freeform: Shape 14">
              <a:extLst>
                <a:ext uri="{FF2B5EF4-FFF2-40B4-BE49-F238E27FC236}">
                  <a16:creationId xmlns:a16="http://schemas.microsoft.com/office/drawing/2014/main" id="{C972EB4B-0539-4430-9340-8117B9D7C3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CA5348F-9FF6-485F-898D-1BED7EC727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5999"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3B89F41-1D91-447A-88C5-8A917809FE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49479715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864A4-6150-69B1-890A-6410457DD808}"/>
              </a:ext>
            </a:extLst>
          </p:cNvPr>
          <p:cNvSpPr>
            <a:spLocks noGrp="1"/>
          </p:cNvSpPr>
          <p:nvPr>
            <p:ph type="title"/>
          </p:nvPr>
        </p:nvSpPr>
        <p:spPr>
          <a:xfrm>
            <a:off x="838200" y="365125"/>
            <a:ext cx="10515600" cy="1325563"/>
          </a:xfrm>
        </p:spPr>
        <p:txBody>
          <a:bodyPr/>
          <a:lstStyle/>
          <a:p>
            <a:r>
              <a:rPr lang="en-CA" dirty="0">
                <a:sym typeface="Kulim Park SemiBold"/>
              </a:rPr>
              <a:t>How to Teach - Mental Health Support</a:t>
            </a:r>
            <a:br>
              <a:rPr lang="en-CA" dirty="0">
                <a:sym typeface="Kulim Park SemiBold"/>
              </a:rPr>
            </a:br>
            <a:r>
              <a:rPr lang="en-CA" dirty="0">
                <a:sym typeface="Kulim Park SemiBold"/>
              </a:rPr>
              <a:t>Content areas</a:t>
            </a:r>
            <a:endParaRPr lang="en-CA" dirty="0"/>
          </a:p>
        </p:txBody>
      </p:sp>
      <p:sp>
        <p:nvSpPr>
          <p:cNvPr id="3" name="Content Placeholder 2">
            <a:extLst>
              <a:ext uri="{FF2B5EF4-FFF2-40B4-BE49-F238E27FC236}">
                <a16:creationId xmlns:a16="http://schemas.microsoft.com/office/drawing/2014/main" id="{01251FD2-6268-0865-36D1-CEB8E227FFA5}"/>
              </a:ext>
            </a:extLst>
          </p:cNvPr>
          <p:cNvSpPr>
            <a:spLocks noGrp="1"/>
          </p:cNvSpPr>
          <p:nvPr>
            <p:ph idx="1"/>
          </p:nvPr>
        </p:nvSpPr>
        <p:spPr>
          <a:xfrm>
            <a:off x="838200" y="1825625"/>
            <a:ext cx="10515600" cy="4351338"/>
          </a:xfrm>
        </p:spPr>
        <p:txBody>
          <a:bodyPr/>
          <a:lstStyle/>
          <a:p>
            <a:pPr lvl="0"/>
            <a:r>
              <a:rPr lang="en-CA" dirty="0"/>
              <a:t>Mental health conditions and their symptoms.</a:t>
            </a:r>
          </a:p>
          <a:p>
            <a:pPr lvl="0"/>
            <a:r>
              <a:rPr lang="en-CA" dirty="0"/>
              <a:t>Impact on individuals’ lives.</a:t>
            </a:r>
          </a:p>
          <a:p>
            <a:pPr lvl="0"/>
            <a:r>
              <a:rPr lang="en-CA" dirty="0"/>
              <a:t>Common mental health disorders and their prevalence.</a:t>
            </a:r>
          </a:p>
          <a:p>
            <a:pPr lvl="0"/>
            <a:r>
              <a:rPr lang="en-CA" dirty="0"/>
              <a:t>De-stigmatizing mental health.</a:t>
            </a:r>
          </a:p>
          <a:p>
            <a:pPr lvl="0"/>
            <a:endParaRPr lang="en-CA" dirty="0"/>
          </a:p>
          <a:p>
            <a:pPr marL="0" indent="0" algn="ctr">
              <a:buNone/>
            </a:pPr>
            <a:r>
              <a:rPr lang="en-CA" dirty="0"/>
              <a:t>“Any support that people receive to protect or promote their mental health and psychosocial well-being.”</a:t>
            </a:r>
          </a:p>
          <a:p>
            <a:pPr lvl="0"/>
            <a:endParaRPr lang="en-CA" dirty="0"/>
          </a:p>
        </p:txBody>
      </p:sp>
    </p:spTree>
    <p:extLst>
      <p:ext uri="{BB962C8B-B14F-4D97-AF65-F5344CB8AC3E}">
        <p14:creationId xmlns:p14="http://schemas.microsoft.com/office/powerpoint/2010/main" val="259522237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AD3D5-A350-2417-0B8C-C325E106531E}"/>
              </a:ext>
            </a:extLst>
          </p:cNvPr>
          <p:cNvSpPr>
            <a:spLocks noGrp="1"/>
          </p:cNvSpPr>
          <p:nvPr>
            <p:ph type="title"/>
          </p:nvPr>
        </p:nvSpPr>
        <p:spPr>
          <a:xfrm>
            <a:off x="838200" y="365125"/>
            <a:ext cx="10515600" cy="1325563"/>
          </a:xfrm>
        </p:spPr>
        <p:txBody>
          <a:bodyPr/>
          <a:lstStyle/>
          <a:p>
            <a:r>
              <a:rPr lang="en-CA" dirty="0">
                <a:sym typeface="Kulim Park SemiBold"/>
              </a:rPr>
              <a:t>How to Teach - Mental Health Support</a:t>
            </a:r>
            <a:br>
              <a:rPr lang="en-CA" dirty="0">
                <a:sym typeface="Kulim Park SemiBold"/>
              </a:rPr>
            </a:br>
            <a:r>
              <a:rPr lang="en-CA" dirty="0">
                <a:sym typeface="Kulim Park SemiBold"/>
              </a:rPr>
              <a:t>Content areas</a:t>
            </a:r>
            <a:endParaRPr lang="en-CA" dirty="0"/>
          </a:p>
        </p:txBody>
      </p:sp>
      <p:sp>
        <p:nvSpPr>
          <p:cNvPr id="3" name="Content Placeholder 2">
            <a:extLst>
              <a:ext uri="{FF2B5EF4-FFF2-40B4-BE49-F238E27FC236}">
                <a16:creationId xmlns:a16="http://schemas.microsoft.com/office/drawing/2014/main" id="{F8613D08-68EF-5377-8C3C-2DCCAED0C941}"/>
              </a:ext>
            </a:extLst>
          </p:cNvPr>
          <p:cNvSpPr>
            <a:spLocks noGrp="1"/>
          </p:cNvSpPr>
          <p:nvPr>
            <p:ph idx="1"/>
          </p:nvPr>
        </p:nvSpPr>
        <p:spPr>
          <a:xfrm>
            <a:off x="838200" y="1825625"/>
            <a:ext cx="10515600" cy="4351338"/>
          </a:xfrm>
        </p:spPr>
        <p:txBody>
          <a:bodyPr/>
          <a:lstStyle/>
          <a:p>
            <a:pPr lvl="0"/>
            <a:r>
              <a:rPr lang="en-CA" dirty="0"/>
              <a:t>Grief, Depression, Anxiety.</a:t>
            </a:r>
          </a:p>
          <a:p>
            <a:pPr lvl="0"/>
            <a:r>
              <a:rPr lang="en-CA" dirty="0"/>
              <a:t>Quality of Life.</a:t>
            </a:r>
          </a:p>
          <a:p>
            <a:pPr lvl="0"/>
            <a:r>
              <a:rPr lang="en-CA" dirty="0"/>
              <a:t>Post Traumatic Stress Disorder.</a:t>
            </a:r>
          </a:p>
          <a:p>
            <a:pPr lvl="0"/>
            <a:r>
              <a:rPr lang="en-CA" dirty="0"/>
              <a:t>Body Image Disturbance.</a:t>
            </a:r>
          </a:p>
          <a:p>
            <a:pPr lvl="0"/>
            <a:r>
              <a:rPr lang="en-CA" dirty="0"/>
              <a:t>Self-care and Self-esteem Building.</a:t>
            </a:r>
          </a:p>
        </p:txBody>
      </p:sp>
    </p:spTree>
    <p:extLst>
      <p:ext uri="{BB962C8B-B14F-4D97-AF65-F5344CB8AC3E}">
        <p14:creationId xmlns:p14="http://schemas.microsoft.com/office/powerpoint/2010/main" val="16717731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A1382-986F-BD53-D3F5-8E302C80AC06}"/>
              </a:ext>
            </a:extLst>
          </p:cNvPr>
          <p:cNvSpPr>
            <a:spLocks noGrp="1"/>
          </p:cNvSpPr>
          <p:nvPr>
            <p:ph type="title"/>
          </p:nvPr>
        </p:nvSpPr>
        <p:spPr>
          <a:xfrm>
            <a:off x="838200" y="365125"/>
            <a:ext cx="10515600" cy="1325563"/>
          </a:xfrm>
        </p:spPr>
        <p:txBody>
          <a:bodyPr/>
          <a:lstStyle/>
          <a:p>
            <a:r>
              <a:rPr lang="en-CA" dirty="0">
                <a:sym typeface="Kulim Park SemiBold"/>
              </a:rPr>
              <a:t>How to Teach - Difficult Issues</a:t>
            </a:r>
            <a:br>
              <a:rPr lang="en-CA" dirty="0">
                <a:sym typeface="Kulim Park SemiBold"/>
              </a:rPr>
            </a:br>
            <a:r>
              <a:rPr lang="en-CA" dirty="0">
                <a:sym typeface="Kulim Park SemiBold"/>
              </a:rPr>
              <a:t>Content areas</a:t>
            </a:r>
            <a:endParaRPr lang="en-CA" dirty="0"/>
          </a:p>
        </p:txBody>
      </p:sp>
      <p:sp>
        <p:nvSpPr>
          <p:cNvPr id="3" name="Content Placeholder 2">
            <a:extLst>
              <a:ext uri="{FF2B5EF4-FFF2-40B4-BE49-F238E27FC236}">
                <a16:creationId xmlns:a16="http://schemas.microsoft.com/office/drawing/2014/main" id="{DF2BF5B2-FED1-F79C-EB9C-6AD0DABCE6BB}"/>
              </a:ext>
            </a:extLst>
          </p:cNvPr>
          <p:cNvSpPr>
            <a:spLocks noGrp="1"/>
          </p:cNvSpPr>
          <p:nvPr>
            <p:ph idx="1"/>
          </p:nvPr>
        </p:nvSpPr>
        <p:spPr>
          <a:xfrm>
            <a:off x="838200" y="1825625"/>
            <a:ext cx="10515600" cy="4351338"/>
          </a:xfrm>
        </p:spPr>
        <p:txBody>
          <a:bodyPr/>
          <a:lstStyle/>
          <a:p>
            <a:pPr lvl="0"/>
            <a:r>
              <a:rPr lang="en-CA" dirty="0"/>
              <a:t>Role of Peer Support and limitations.</a:t>
            </a:r>
          </a:p>
          <a:p>
            <a:pPr lvl="0"/>
            <a:r>
              <a:rPr lang="en-CA" dirty="0"/>
              <a:t>How to spot difficult situations and deal with them.</a:t>
            </a:r>
          </a:p>
          <a:p>
            <a:pPr lvl="0"/>
            <a:r>
              <a:rPr lang="en-CA" dirty="0"/>
              <a:t>Recognize the signs of suicidal thoughts.</a:t>
            </a:r>
          </a:p>
          <a:p>
            <a:pPr lvl="0"/>
            <a:r>
              <a:rPr lang="en-CA" dirty="0"/>
              <a:t>Available resources and referral processes for professional intervention.</a:t>
            </a:r>
          </a:p>
          <a:p>
            <a:pPr lvl="0"/>
            <a:r>
              <a:rPr lang="en-CA" dirty="0"/>
              <a:t>Sexuality and sexual health.</a:t>
            </a:r>
          </a:p>
        </p:txBody>
      </p:sp>
    </p:spTree>
    <p:extLst>
      <p:ext uri="{BB962C8B-B14F-4D97-AF65-F5344CB8AC3E}">
        <p14:creationId xmlns:p14="http://schemas.microsoft.com/office/powerpoint/2010/main" val="15325321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EE543B6B-5CBA-8D23-ABF9-D6D2D40030BD}"/>
              </a:ext>
            </a:extLst>
          </p:cNvPr>
          <p:cNvSpPr>
            <a:spLocks noGrp="1"/>
          </p:cNvSpPr>
          <p:nvPr>
            <p:ph type="body" idx="1"/>
          </p:nvPr>
        </p:nvSpPr>
        <p:spPr>
          <a:xfrm>
            <a:off x="8572499" y="390832"/>
            <a:ext cx="3233585" cy="873612"/>
          </a:xfrm>
        </p:spPr>
        <p:txBody>
          <a:bodyPr vert="horz" lIns="91440" tIns="45720" rIns="91440" bIns="45720" rtlCol="0" anchor="ctr">
            <a:normAutofit/>
          </a:bodyPr>
          <a:lstStyle/>
          <a:p>
            <a:r>
              <a:rPr lang="en-US" sz="2000" kern="1200">
                <a:solidFill>
                  <a:srgbClr val="FFFFFF"/>
                </a:solidFill>
                <a:latin typeface="+mn-lt"/>
                <a:ea typeface="+mn-ea"/>
                <a:cs typeface="+mn-cs"/>
                <a:sym typeface="Kulim Park SemiBold"/>
              </a:rPr>
              <a:t>Preparation</a:t>
            </a:r>
          </a:p>
        </p:txBody>
      </p:sp>
      <p:pic>
        <p:nvPicPr>
          <p:cNvPr id="6" name="Google Shape;340;g298370a4b43_0_23">
            <a:extLst>
              <a:ext uri="{FF2B5EF4-FFF2-40B4-BE49-F238E27FC236}">
                <a16:creationId xmlns:a16="http://schemas.microsoft.com/office/drawing/2014/main" id="{A3D57F46-2B00-C43D-3AEC-C8B8F21B0A46}"/>
              </a:ext>
            </a:extLst>
          </p:cNvPr>
          <p:cNvPicPr preferRelativeResize="0"/>
          <p:nvPr/>
        </p:nvPicPr>
        <p:blipFill rotWithShape="1">
          <a:blip r:embed="rId3"/>
          <a:stretch/>
        </p:blipFill>
        <p:spPr>
          <a:xfrm>
            <a:off x="1282851" y="1966293"/>
            <a:ext cx="9626296" cy="4452160"/>
          </a:xfrm>
          <a:prstGeom prst="rect">
            <a:avLst/>
          </a:prstGeom>
          <a:noFill/>
        </p:spPr>
      </p:pic>
    </p:spTree>
    <p:extLst>
      <p:ext uri="{BB962C8B-B14F-4D97-AF65-F5344CB8AC3E}">
        <p14:creationId xmlns:p14="http://schemas.microsoft.com/office/powerpoint/2010/main" val="318711745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E0ADA-B811-BAF9-1064-C89B46A3F985}"/>
              </a:ext>
            </a:extLst>
          </p:cNvPr>
          <p:cNvSpPr>
            <a:spLocks noGrp="1"/>
          </p:cNvSpPr>
          <p:nvPr>
            <p:ph type="title"/>
          </p:nvPr>
        </p:nvSpPr>
        <p:spPr>
          <a:xfrm>
            <a:off x="838200" y="365125"/>
            <a:ext cx="10515600" cy="1325563"/>
          </a:xfrm>
        </p:spPr>
        <p:txBody>
          <a:bodyPr/>
          <a:lstStyle/>
          <a:p>
            <a:r>
              <a:rPr lang="en-CA" dirty="0">
                <a:sym typeface="Kulim Park SemiBold"/>
              </a:rPr>
              <a:t>How to Teach - Self Care</a:t>
            </a:r>
            <a:br>
              <a:rPr lang="en-CA" dirty="0">
                <a:sym typeface="Kulim Park SemiBold"/>
              </a:rPr>
            </a:br>
            <a:r>
              <a:rPr lang="en-CA" dirty="0">
                <a:sym typeface="Kulim Park SemiBold"/>
              </a:rPr>
              <a:t>Content areas</a:t>
            </a:r>
            <a:endParaRPr lang="en-CA" dirty="0"/>
          </a:p>
        </p:txBody>
      </p:sp>
      <p:sp>
        <p:nvSpPr>
          <p:cNvPr id="3" name="Content Placeholder 2">
            <a:extLst>
              <a:ext uri="{FF2B5EF4-FFF2-40B4-BE49-F238E27FC236}">
                <a16:creationId xmlns:a16="http://schemas.microsoft.com/office/drawing/2014/main" id="{03897C1C-C536-3DD8-9A02-D943BEC5C1ED}"/>
              </a:ext>
            </a:extLst>
          </p:cNvPr>
          <p:cNvSpPr>
            <a:spLocks noGrp="1"/>
          </p:cNvSpPr>
          <p:nvPr>
            <p:ph idx="1"/>
          </p:nvPr>
        </p:nvSpPr>
        <p:spPr>
          <a:xfrm>
            <a:off x="838200" y="1825625"/>
            <a:ext cx="10515600" cy="4351338"/>
          </a:xfrm>
        </p:spPr>
        <p:txBody>
          <a:bodyPr/>
          <a:lstStyle/>
          <a:p>
            <a:pPr lvl="0"/>
            <a:r>
              <a:rPr lang="en-CA" dirty="0"/>
              <a:t>What is Self Care?</a:t>
            </a:r>
          </a:p>
          <a:p>
            <a:pPr lvl="1"/>
            <a:r>
              <a:rPr lang="en-CA" dirty="0"/>
              <a:t>Emotional</a:t>
            </a:r>
          </a:p>
          <a:p>
            <a:pPr lvl="1"/>
            <a:r>
              <a:rPr lang="en-CA" dirty="0"/>
              <a:t>Practical</a:t>
            </a:r>
          </a:p>
          <a:p>
            <a:pPr lvl="1"/>
            <a:r>
              <a:rPr lang="en-CA" dirty="0"/>
              <a:t>Physical</a:t>
            </a:r>
          </a:p>
          <a:p>
            <a:pPr lvl="1"/>
            <a:r>
              <a:rPr lang="en-CA" dirty="0"/>
              <a:t>Mental</a:t>
            </a:r>
          </a:p>
          <a:p>
            <a:pPr lvl="1"/>
            <a:r>
              <a:rPr lang="en-CA" dirty="0"/>
              <a:t>Social</a:t>
            </a:r>
          </a:p>
          <a:p>
            <a:pPr lvl="1"/>
            <a:r>
              <a:rPr lang="en-CA" dirty="0"/>
              <a:t>Spiritual</a:t>
            </a:r>
          </a:p>
        </p:txBody>
      </p:sp>
      <p:pic>
        <p:nvPicPr>
          <p:cNvPr id="6" name="Picture 5">
            <a:extLst>
              <a:ext uri="{FF2B5EF4-FFF2-40B4-BE49-F238E27FC236}">
                <a16:creationId xmlns:a16="http://schemas.microsoft.com/office/drawing/2014/main" id="{B1D0C016-D333-4547-21F0-71FF99765271}"/>
              </a:ext>
            </a:extLst>
          </p:cNvPr>
          <p:cNvPicPr>
            <a:picLocks noChangeAspect="1"/>
          </p:cNvPicPr>
          <p:nvPr/>
        </p:nvPicPr>
        <p:blipFill>
          <a:blip r:embed="rId3"/>
          <a:stretch>
            <a:fillRect/>
          </a:stretch>
        </p:blipFill>
        <p:spPr>
          <a:xfrm>
            <a:off x="5646025" y="3217042"/>
            <a:ext cx="5524500" cy="2336800"/>
          </a:xfrm>
          <a:prstGeom prst="rect">
            <a:avLst/>
          </a:prstGeom>
        </p:spPr>
      </p:pic>
    </p:spTree>
    <p:extLst>
      <p:ext uri="{BB962C8B-B14F-4D97-AF65-F5344CB8AC3E}">
        <p14:creationId xmlns:p14="http://schemas.microsoft.com/office/powerpoint/2010/main" val="275347786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57A93565-20AD-6C23-DCAC-CD93DC9FC2EE}"/>
              </a:ext>
            </a:extLst>
          </p:cNvPr>
          <p:cNvSpPr>
            <a:spLocks noGrp="1"/>
          </p:cNvSpPr>
          <p:nvPr>
            <p:ph type="body" idx="1"/>
          </p:nvPr>
        </p:nvSpPr>
        <p:spPr>
          <a:xfrm>
            <a:off x="8572499" y="390832"/>
            <a:ext cx="3233585" cy="873612"/>
          </a:xfrm>
        </p:spPr>
        <p:txBody>
          <a:bodyPr vert="horz" lIns="91440" tIns="45720" rIns="91440" bIns="45720" rtlCol="0" anchor="ctr">
            <a:normAutofit/>
          </a:bodyPr>
          <a:lstStyle/>
          <a:p>
            <a:r>
              <a:rPr lang="en-US" sz="2000" b="1" i="1" u="sng" strike="noStrike" kern="1200" cap="none">
                <a:solidFill>
                  <a:srgbClr val="FFFFFF"/>
                </a:solidFill>
                <a:latin typeface="+mn-lt"/>
                <a:ea typeface="+mn-ea"/>
                <a:cs typeface="+mn-cs"/>
                <a:sym typeface="Kulim Park SemiBold"/>
              </a:rPr>
              <a:t>Section </a:t>
            </a:r>
            <a:r>
              <a:rPr lang="en-US" sz="2000" b="1" i="1" u="sng" kern="1200">
                <a:solidFill>
                  <a:srgbClr val="FFFFFF"/>
                </a:solidFill>
                <a:latin typeface="+mn-lt"/>
                <a:ea typeface="+mn-ea"/>
                <a:cs typeface="+mn-cs"/>
                <a:sym typeface="Kulim Park SemiBold"/>
              </a:rPr>
              <a:t>4: Ending the Training Day</a:t>
            </a:r>
            <a:endParaRPr lang="en-US" sz="2000" b="1" i="1" u="sng" strike="noStrike" kern="1200" cap="none">
              <a:solidFill>
                <a:srgbClr val="FFFFFF"/>
              </a:solidFill>
              <a:latin typeface="+mn-lt"/>
              <a:ea typeface="+mn-ea"/>
              <a:cs typeface="+mn-cs"/>
              <a:sym typeface="Kulim Park SemiBold"/>
            </a:endParaRPr>
          </a:p>
        </p:txBody>
      </p:sp>
      <p:pic>
        <p:nvPicPr>
          <p:cNvPr id="6" name="Google Shape;706;g298370a4b43_0_433">
            <a:extLst>
              <a:ext uri="{FF2B5EF4-FFF2-40B4-BE49-F238E27FC236}">
                <a16:creationId xmlns:a16="http://schemas.microsoft.com/office/drawing/2014/main" id="{76889B46-7313-C90E-8D50-5C04DCDED32D}"/>
              </a:ext>
            </a:extLst>
          </p:cNvPr>
          <p:cNvPicPr preferRelativeResize="0"/>
          <p:nvPr/>
        </p:nvPicPr>
        <p:blipFill rotWithShape="1">
          <a:blip r:embed="rId2"/>
          <a:stretch/>
        </p:blipFill>
        <p:spPr>
          <a:xfrm>
            <a:off x="565367" y="1966293"/>
            <a:ext cx="11061264" cy="4452160"/>
          </a:xfrm>
          <a:prstGeom prst="rect">
            <a:avLst/>
          </a:prstGeom>
          <a:noFill/>
        </p:spPr>
      </p:pic>
    </p:spTree>
    <p:extLst>
      <p:ext uri="{BB962C8B-B14F-4D97-AF65-F5344CB8AC3E}">
        <p14:creationId xmlns:p14="http://schemas.microsoft.com/office/powerpoint/2010/main" val="65943428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AD78A04-B680-F3B2-B19A-C972F58C3E8A}"/>
              </a:ext>
            </a:extLst>
          </p:cNvPr>
          <p:cNvSpPr>
            <a:spLocks noGrp="1"/>
          </p:cNvSpPr>
          <p:nvPr>
            <p:ph type="title"/>
          </p:nvPr>
        </p:nvSpPr>
        <p:spPr/>
        <p:txBody>
          <a:bodyPr/>
          <a:lstStyle/>
          <a:p>
            <a:r>
              <a:rPr lang="en-CA" sz="4400" b="1" i="1" u="sng" dirty="0">
                <a:latin typeface="Kulim Park SemiBold"/>
                <a:ea typeface="Kulim Park SemiBold"/>
                <a:cs typeface="Kulim Park SemiBold"/>
                <a:sym typeface="Kulim Park SemiBold"/>
              </a:rPr>
              <a:t>Ending the Training Day</a:t>
            </a:r>
            <a:endParaRPr lang="en-CA" dirty="0"/>
          </a:p>
        </p:txBody>
      </p:sp>
      <p:sp>
        <p:nvSpPr>
          <p:cNvPr id="5" name="Content Placeholder 4">
            <a:extLst>
              <a:ext uri="{FF2B5EF4-FFF2-40B4-BE49-F238E27FC236}">
                <a16:creationId xmlns:a16="http://schemas.microsoft.com/office/drawing/2014/main" id="{77935548-62A2-A491-D032-2AF82E77DDDE}"/>
              </a:ext>
            </a:extLst>
          </p:cNvPr>
          <p:cNvSpPr>
            <a:spLocks noGrp="1"/>
          </p:cNvSpPr>
          <p:nvPr>
            <p:ph idx="1"/>
          </p:nvPr>
        </p:nvSpPr>
        <p:spPr/>
        <p:txBody>
          <a:bodyPr/>
          <a:lstStyle/>
          <a:p>
            <a:pPr marL="914400" lvl="0" indent="-381000" algn="l" rtl="0">
              <a:lnSpc>
                <a:spcPct val="115000"/>
              </a:lnSpc>
              <a:spcBef>
                <a:spcPts val="1200"/>
              </a:spcBef>
              <a:spcAft>
                <a:spcPts val="0"/>
              </a:spcAft>
              <a:buClr>
                <a:srgbClr val="2A2E30"/>
              </a:buClr>
              <a:buSzPts val="2400"/>
              <a:buChar char="●"/>
            </a:pPr>
            <a:r>
              <a:rPr lang="en-CA" sz="2800" dirty="0">
                <a:solidFill>
                  <a:srgbClr val="2A2E30"/>
                </a:solidFill>
              </a:rPr>
              <a:t>Recap main takeaways of the session.</a:t>
            </a:r>
          </a:p>
          <a:p>
            <a:pPr marL="914400" lvl="0" indent="-381000" algn="l" rtl="0">
              <a:lnSpc>
                <a:spcPct val="115000"/>
              </a:lnSpc>
              <a:spcBef>
                <a:spcPts val="0"/>
              </a:spcBef>
              <a:spcAft>
                <a:spcPts val="0"/>
              </a:spcAft>
              <a:buClr>
                <a:srgbClr val="2A2E30"/>
              </a:buClr>
              <a:buSzPts val="2400"/>
              <a:buChar char="●"/>
            </a:pPr>
            <a:r>
              <a:rPr lang="en-CA" sz="2800" dirty="0">
                <a:solidFill>
                  <a:srgbClr val="2A2E30"/>
                </a:solidFill>
              </a:rPr>
              <a:t>Revisit original Learning Outcomes.</a:t>
            </a:r>
          </a:p>
          <a:p>
            <a:pPr marL="914400" lvl="0" indent="-381000" algn="l" rtl="0">
              <a:lnSpc>
                <a:spcPct val="115000"/>
              </a:lnSpc>
              <a:spcBef>
                <a:spcPts val="0"/>
              </a:spcBef>
              <a:spcAft>
                <a:spcPts val="0"/>
              </a:spcAft>
              <a:buClr>
                <a:srgbClr val="2A2E30"/>
              </a:buClr>
              <a:buSzPts val="2400"/>
              <a:buChar char="●"/>
            </a:pPr>
            <a:r>
              <a:rPr lang="en-CA" sz="2800" dirty="0">
                <a:solidFill>
                  <a:srgbClr val="2A2E30"/>
                </a:solidFill>
              </a:rPr>
              <a:t>Provide contact information for follow up.</a:t>
            </a:r>
          </a:p>
          <a:p>
            <a:pPr marL="914400" lvl="0" indent="-381000" algn="l" rtl="0">
              <a:lnSpc>
                <a:spcPct val="115000"/>
              </a:lnSpc>
              <a:spcBef>
                <a:spcPts val="0"/>
              </a:spcBef>
              <a:spcAft>
                <a:spcPts val="0"/>
              </a:spcAft>
              <a:buClr>
                <a:srgbClr val="2A2E30"/>
              </a:buClr>
              <a:buSzPts val="2400"/>
              <a:buChar char="●"/>
            </a:pPr>
            <a:r>
              <a:rPr lang="en-CA" sz="2800" dirty="0">
                <a:solidFill>
                  <a:srgbClr val="2A2E30"/>
                </a:solidFill>
              </a:rPr>
              <a:t>Evaluation of the session and trainer.</a:t>
            </a:r>
            <a:endParaRPr lang="en-CA" dirty="0"/>
          </a:p>
        </p:txBody>
      </p:sp>
    </p:spTree>
    <p:extLst>
      <p:ext uri="{BB962C8B-B14F-4D97-AF65-F5344CB8AC3E}">
        <p14:creationId xmlns:p14="http://schemas.microsoft.com/office/powerpoint/2010/main" val="411137507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5" name="Rectangle 7174">
            <a:extLst>
              <a:ext uri="{FF2B5EF4-FFF2-40B4-BE49-F238E27FC236}">
                <a16:creationId xmlns:a16="http://schemas.microsoft.com/office/drawing/2014/main" id="{F8446B12-7391-4711-8B31-112A0B896C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1DE259D-7EA4-313A-8784-83C53ABAA1BB}"/>
              </a:ext>
            </a:extLst>
          </p:cNvPr>
          <p:cNvSpPr>
            <a:spLocks noGrp="1"/>
          </p:cNvSpPr>
          <p:nvPr>
            <p:ph type="title"/>
          </p:nvPr>
        </p:nvSpPr>
        <p:spPr>
          <a:xfrm>
            <a:off x="838199" y="3990205"/>
            <a:ext cx="10518776" cy="1200329"/>
          </a:xfrm>
        </p:spPr>
        <p:txBody>
          <a:bodyPr vert="horz" wrap="square" lIns="91440" tIns="45720" rIns="91440" bIns="45720" rtlCol="0" anchor="b">
            <a:normAutofit/>
          </a:bodyPr>
          <a:lstStyle/>
          <a:p>
            <a:r>
              <a:rPr lang="en-US" sz="7200">
                <a:solidFill>
                  <a:schemeClr val="bg1"/>
                </a:solidFill>
              </a:rPr>
              <a:t>Questions</a:t>
            </a:r>
          </a:p>
        </p:txBody>
      </p:sp>
      <p:pic>
        <p:nvPicPr>
          <p:cNvPr id="7170" name="Picture 2" descr="How to Handle Questions During a Presentation | SecondNature">
            <a:extLst>
              <a:ext uri="{FF2B5EF4-FFF2-40B4-BE49-F238E27FC236}">
                <a16:creationId xmlns:a16="http://schemas.microsoft.com/office/drawing/2014/main" id="{F4F18F5A-DFFE-E099-0EE4-15E087D21A2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58" b="19742"/>
          <a:stretch/>
        </p:blipFill>
        <p:spPr bwMode="auto">
          <a:xfrm>
            <a:off x="20" y="10"/>
            <a:ext cx="12191980" cy="3657590"/>
          </a:xfrm>
          <a:custGeom>
            <a:avLst/>
            <a:gdLst/>
            <a:ahLst/>
            <a:cxnLst/>
            <a:rect l="l" t="t" r="r" b="b"/>
            <a:pathLst>
              <a:path w="12192000" h="3657600">
                <a:moveTo>
                  <a:pt x="7230262" y="3468462"/>
                </a:moveTo>
                <a:lnTo>
                  <a:pt x="7197115" y="3474938"/>
                </a:lnTo>
                <a:lnTo>
                  <a:pt x="7214545" y="3473344"/>
                </a:lnTo>
                <a:cubicBezTo>
                  <a:pt x="7220308" y="3472558"/>
                  <a:pt x="7225785" y="3471224"/>
                  <a:pt x="7230262" y="3468462"/>
                </a:cubicBezTo>
                <a:close/>
                <a:moveTo>
                  <a:pt x="7009120" y="3411863"/>
                </a:moveTo>
                <a:lnTo>
                  <a:pt x="7021563" y="3422955"/>
                </a:lnTo>
                <a:lnTo>
                  <a:pt x="7021563" y="3422954"/>
                </a:lnTo>
                <a:close/>
                <a:moveTo>
                  <a:pt x="7768443" y="3303674"/>
                </a:moveTo>
                <a:lnTo>
                  <a:pt x="7768443" y="3303675"/>
                </a:lnTo>
                <a:lnTo>
                  <a:pt x="7792447" y="3326153"/>
                </a:lnTo>
                <a:cubicBezTo>
                  <a:pt x="7785969" y="3320057"/>
                  <a:pt x="7779301" y="3313961"/>
                  <a:pt x="7768443" y="3303674"/>
                </a:cubicBezTo>
                <a:close/>
                <a:moveTo>
                  <a:pt x="4038748" y="3301555"/>
                </a:moveTo>
                <a:lnTo>
                  <a:pt x="4030517" y="3313199"/>
                </a:lnTo>
                <a:cubicBezTo>
                  <a:pt x="4026230" y="3321105"/>
                  <a:pt x="4021242" y="3327345"/>
                  <a:pt x="4015609" y="3332050"/>
                </a:cubicBezTo>
                <a:lnTo>
                  <a:pt x="3996845" y="3341704"/>
                </a:lnTo>
                <a:cubicBezTo>
                  <a:pt x="4010562" y="3338155"/>
                  <a:pt x="4021944" y="3329011"/>
                  <a:pt x="4030518" y="3313199"/>
                </a:cubicBezTo>
                <a:close/>
                <a:moveTo>
                  <a:pt x="6245343" y="3298149"/>
                </a:moveTo>
                <a:lnTo>
                  <a:pt x="6274406" y="3304945"/>
                </a:lnTo>
                <a:lnTo>
                  <a:pt x="6291247" y="3311262"/>
                </a:lnTo>
                <a:lnTo>
                  <a:pt x="6291385" y="3311314"/>
                </a:lnTo>
                <a:lnTo>
                  <a:pt x="6306284" y="3317152"/>
                </a:lnTo>
                <a:lnTo>
                  <a:pt x="6308075" y="3317568"/>
                </a:lnTo>
                <a:lnTo>
                  <a:pt x="6313855" y="3319733"/>
                </a:lnTo>
                <a:cubicBezTo>
                  <a:pt x="6321454" y="3322121"/>
                  <a:pt x="6329151" y="3323858"/>
                  <a:pt x="6337048" y="3324296"/>
                </a:cubicBezTo>
                <a:lnTo>
                  <a:pt x="6308075" y="3317568"/>
                </a:lnTo>
                <a:lnTo>
                  <a:pt x="6291385" y="3311314"/>
                </a:lnTo>
                <a:lnTo>
                  <a:pt x="6276197" y="3305364"/>
                </a:lnTo>
                <a:lnTo>
                  <a:pt x="6274406" y="3304945"/>
                </a:lnTo>
                <a:lnTo>
                  <a:pt x="6268613" y="3302771"/>
                </a:lnTo>
                <a:cubicBezTo>
                  <a:pt x="6260996" y="3300370"/>
                  <a:pt x="6253273" y="3298613"/>
                  <a:pt x="6245343" y="3298149"/>
                </a:cubicBezTo>
                <a:close/>
                <a:moveTo>
                  <a:pt x="6558837" y="3268317"/>
                </a:moveTo>
                <a:cubicBezTo>
                  <a:pt x="6548970" y="3267668"/>
                  <a:pt x="6539355" y="3268073"/>
                  <a:pt x="6529984" y="3269763"/>
                </a:cubicBezTo>
                <a:lnTo>
                  <a:pt x="6589207" y="3273193"/>
                </a:lnTo>
                <a:cubicBezTo>
                  <a:pt x="6578825" y="3270668"/>
                  <a:pt x="6568705" y="3268966"/>
                  <a:pt x="6558837" y="3268317"/>
                </a:cubicBezTo>
                <a:close/>
                <a:moveTo>
                  <a:pt x="4834454" y="3207659"/>
                </a:moveTo>
                <a:cubicBezTo>
                  <a:pt x="4849504" y="3224138"/>
                  <a:pt x="4866316" y="3230376"/>
                  <a:pt x="4883986" y="3231901"/>
                </a:cubicBezTo>
                <a:lnTo>
                  <a:pt x="4858238" y="3225387"/>
                </a:lnTo>
                <a:cubicBezTo>
                  <a:pt x="4849945" y="3221578"/>
                  <a:pt x="4841981" y="3215898"/>
                  <a:pt x="4834454" y="3207659"/>
                </a:cubicBezTo>
                <a:close/>
                <a:moveTo>
                  <a:pt x="5056443" y="3205325"/>
                </a:moveTo>
                <a:lnTo>
                  <a:pt x="5072589" y="3206105"/>
                </a:lnTo>
                <a:cubicBezTo>
                  <a:pt x="5078053" y="3207563"/>
                  <a:pt x="5083590" y="3210326"/>
                  <a:pt x="5089162" y="3214707"/>
                </a:cubicBezTo>
                <a:cubicBezTo>
                  <a:pt x="5078020" y="3205944"/>
                  <a:pt x="5067015" y="3203658"/>
                  <a:pt x="5056443" y="3205325"/>
                </a:cubicBezTo>
                <a:close/>
                <a:moveTo>
                  <a:pt x="739852" y="2905443"/>
                </a:moveTo>
                <a:cubicBezTo>
                  <a:pt x="733899" y="2911992"/>
                  <a:pt x="728660" y="2919613"/>
                  <a:pt x="724278" y="2926662"/>
                </a:cubicBezTo>
                <a:cubicBezTo>
                  <a:pt x="719849" y="2933806"/>
                  <a:pt x="714527" y="2939152"/>
                  <a:pt x="708621" y="2942822"/>
                </a:cubicBezTo>
                <a:lnTo>
                  <a:pt x="691439" y="2948297"/>
                </a:lnTo>
                <a:lnTo>
                  <a:pt x="708622" y="2942822"/>
                </a:lnTo>
                <a:cubicBezTo>
                  <a:pt x="714527" y="2939152"/>
                  <a:pt x="719849" y="2933806"/>
                  <a:pt x="724279" y="2926662"/>
                </a:cubicBezTo>
                <a:cubicBezTo>
                  <a:pt x="728660" y="2919613"/>
                  <a:pt x="733899" y="2911992"/>
                  <a:pt x="739852" y="2905443"/>
                </a:cubicBezTo>
                <a:close/>
                <a:moveTo>
                  <a:pt x="8934151" y="2836933"/>
                </a:moveTo>
                <a:cubicBezTo>
                  <a:pt x="8940248" y="2842173"/>
                  <a:pt x="8947058" y="2847506"/>
                  <a:pt x="8954249" y="2851864"/>
                </a:cubicBezTo>
                <a:lnTo>
                  <a:pt x="8962389" y="2855163"/>
                </a:lnTo>
                <a:lnTo>
                  <a:pt x="8954250" y="2851864"/>
                </a:lnTo>
                <a:cubicBezTo>
                  <a:pt x="8947058" y="2847506"/>
                  <a:pt x="8940248" y="2842173"/>
                  <a:pt x="8934151" y="2836933"/>
                </a:cubicBezTo>
                <a:close/>
                <a:moveTo>
                  <a:pt x="2314816" y="2835337"/>
                </a:moveTo>
                <a:cubicBezTo>
                  <a:pt x="2309720" y="2836314"/>
                  <a:pt x="2304339" y="2838362"/>
                  <a:pt x="2300909" y="2840743"/>
                </a:cubicBezTo>
                <a:cubicBezTo>
                  <a:pt x="2267856" y="2863985"/>
                  <a:pt x="2242281" y="2875891"/>
                  <a:pt x="2216515" y="2876487"/>
                </a:cubicBezTo>
                <a:cubicBezTo>
                  <a:pt x="2242281" y="2875891"/>
                  <a:pt x="2267856" y="2863985"/>
                  <a:pt x="2300910" y="2840743"/>
                </a:cubicBezTo>
                <a:close/>
                <a:moveTo>
                  <a:pt x="1916629" y="2813600"/>
                </a:moveTo>
                <a:lnTo>
                  <a:pt x="1907132" y="2816930"/>
                </a:lnTo>
                <a:lnTo>
                  <a:pt x="1866619" y="2826615"/>
                </a:lnTo>
                <a:lnTo>
                  <a:pt x="1907133" y="2816930"/>
                </a:lnTo>
                <a:close/>
                <a:moveTo>
                  <a:pt x="2058204" y="2802832"/>
                </a:moveTo>
                <a:cubicBezTo>
                  <a:pt x="2076636" y="2804546"/>
                  <a:pt x="2095174" y="2805403"/>
                  <a:pt x="2108194" y="2817539"/>
                </a:cubicBezTo>
                <a:cubicBezTo>
                  <a:pt x="2095175" y="2805403"/>
                  <a:pt x="2076636" y="2804546"/>
                  <a:pt x="2058204" y="2802832"/>
                </a:cubicBezTo>
                <a:close/>
                <a:moveTo>
                  <a:pt x="0" y="0"/>
                </a:moveTo>
                <a:lnTo>
                  <a:pt x="12192000" y="0"/>
                </a:lnTo>
                <a:lnTo>
                  <a:pt x="12192000" y="810707"/>
                </a:lnTo>
                <a:cubicBezTo>
                  <a:pt x="12192000" y="826330"/>
                  <a:pt x="12192000" y="835855"/>
                  <a:pt x="12192000" y="845570"/>
                </a:cubicBezTo>
                <a:lnTo>
                  <a:pt x="12192000" y="1243302"/>
                </a:lnTo>
                <a:lnTo>
                  <a:pt x="12160947" y="1271923"/>
                </a:lnTo>
                <a:cubicBezTo>
                  <a:pt x="12118083" y="1293449"/>
                  <a:pt x="12072360" y="1312882"/>
                  <a:pt x="12026448" y="1332123"/>
                </a:cubicBezTo>
                <a:cubicBezTo>
                  <a:pt x="12013114" y="1337649"/>
                  <a:pt x="11998443" y="1340697"/>
                  <a:pt x="11986443" y="1348126"/>
                </a:cubicBezTo>
                <a:cubicBezTo>
                  <a:pt x="11931195" y="1382036"/>
                  <a:pt x="11877664" y="1418614"/>
                  <a:pt x="11821656" y="1451191"/>
                </a:cubicBezTo>
                <a:cubicBezTo>
                  <a:pt x="11763931" y="1484910"/>
                  <a:pt x="11712304" y="1524726"/>
                  <a:pt x="11672489" y="1578639"/>
                </a:cubicBezTo>
                <a:cubicBezTo>
                  <a:pt x="11635529" y="1628743"/>
                  <a:pt x="11599714" y="1679607"/>
                  <a:pt x="11562947" y="1729900"/>
                </a:cubicBezTo>
                <a:cubicBezTo>
                  <a:pt x="11553613" y="1742665"/>
                  <a:pt x="11545039" y="1757715"/>
                  <a:pt x="11532275" y="1765907"/>
                </a:cubicBezTo>
                <a:cubicBezTo>
                  <a:pt x="11505795" y="1783052"/>
                  <a:pt x="11476838" y="1796959"/>
                  <a:pt x="11448453" y="1811057"/>
                </a:cubicBezTo>
                <a:cubicBezTo>
                  <a:pt x="11424069" y="1823059"/>
                  <a:pt x="11398160" y="1832011"/>
                  <a:pt x="11374346" y="1844966"/>
                </a:cubicBezTo>
                <a:cubicBezTo>
                  <a:pt x="11355296" y="1855255"/>
                  <a:pt x="11338339" y="1869543"/>
                  <a:pt x="11320623" y="1882497"/>
                </a:cubicBezTo>
                <a:cubicBezTo>
                  <a:pt x="11305192" y="1893736"/>
                  <a:pt x="11288238" y="1903452"/>
                  <a:pt x="11275283" y="1916978"/>
                </a:cubicBezTo>
                <a:cubicBezTo>
                  <a:pt x="11243658" y="1949745"/>
                  <a:pt x="11211843" y="1981940"/>
                  <a:pt x="11172600" y="2006136"/>
                </a:cubicBezTo>
                <a:cubicBezTo>
                  <a:pt x="11133927" y="2030138"/>
                  <a:pt x="11097350" y="2057001"/>
                  <a:pt x="11058869" y="2081386"/>
                </a:cubicBezTo>
                <a:cubicBezTo>
                  <a:pt x="11021146" y="2105199"/>
                  <a:pt x="10987046" y="2131297"/>
                  <a:pt x="10967423" y="2173591"/>
                </a:cubicBezTo>
                <a:cubicBezTo>
                  <a:pt x="10958661" y="2192259"/>
                  <a:pt x="10946279" y="2212644"/>
                  <a:pt x="10929704" y="2223503"/>
                </a:cubicBezTo>
                <a:cubicBezTo>
                  <a:pt x="10906081" y="2238934"/>
                  <a:pt x="10876171" y="2244459"/>
                  <a:pt x="10850453" y="2257603"/>
                </a:cubicBezTo>
                <a:cubicBezTo>
                  <a:pt x="10820162" y="2273034"/>
                  <a:pt x="10785111" y="2286370"/>
                  <a:pt x="10764534" y="2310945"/>
                </a:cubicBezTo>
                <a:cubicBezTo>
                  <a:pt x="10746246" y="2332855"/>
                  <a:pt x="10727767" y="2349999"/>
                  <a:pt x="10703573" y="2363905"/>
                </a:cubicBezTo>
                <a:cubicBezTo>
                  <a:pt x="10686617" y="2373622"/>
                  <a:pt x="10674046" y="2391338"/>
                  <a:pt x="10656519" y="2399340"/>
                </a:cubicBezTo>
                <a:cubicBezTo>
                  <a:pt x="10633467" y="2410009"/>
                  <a:pt x="10610225" y="2418391"/>
                  <a:pt x="10590031" y="2434966"/>
                </a:cubicBezTo>
                <a:cubicBezTo>
                  <a:pt x="10569075" y="2452110"/>
                  <a:pt x="10545263" y="2465636"/>
                  <a:pt x="10523354" y="2481639"/>
                </a:cubicBezTo>
                <a:cubicBezTo>
                  <a:pt x="10511734" y="2490211"/>
                  <a:pt x="10502208" y="2501451"/>
                  <a:pt x="10490969" y="2510406"/>
                </a:cubicBezTo>
                <a:cubicBezTo>
                  <a:pt x="10470394" y="2526788"/>
                  <a:pt x="10449438" y="2542791"/>
                  <a:pt x="10428291" y="2558222"/>
                </a:cubicBezTo>
                <a:cubicBezTo>
                  <a:pt x="10407146" y="2573655"/>
                  <a:pt x="10386952" y="2591561"/>
                  <a:pt x="10363709" y="2602801"/>
                </a:cubicBezTo>
                <a:cubicBezTo>
                  <a:pt x="10324086" y="2621851"/>
                  <a:pt x="10280840" y="2633282"/>
                  <a:pt x="10242357" y="2653857"/>
                </a:cubicBezTo>
                <a:cubicBezTo>
                  <a:pt x="10203304" y="2674811"/>
                  <a:pt x="10166536" y="2701103"/>
                  <a:pt x="10131863" y="2728915"/>
                </a:cubicBezTo>
                <a:cubicBezTo>
                  <a:pt x="10104430" y="2750824"/>
                  <a:pt x="10078713" y="2772543"/>
                  <a:pt x="10044230" y="2783782"/>
                </a:cubicBezTo>
                <a:cubicBezTo>
                  <a:pt x="10024990" y="2790070"/>
                  <a:pt x="10004797" y="2803786"/>
                  <a:pt x="9993175" y="2819789"/>
                </a:cubicBezTo>
                <a:cubicBezTo>
                  <a:pt x="9968027" y="2854649"/>
                  <a:pt x="9935832" y="2879226"/>
                  <a:pt x="9899446" y="2900182"/>
                </a:cubicBezTo>
                <a:cubicBezTo>
                  <a:pt x="9850865" y="2928376"/>
                  <a:pt x="9802858" y="2957143"/>
                  <a:pt x="9754088" y="2984766"/>
                </a:cubicBezTo>
                <a:cubicBezTo>
                  <a:pt x="9725323" y="3001151"/>
                  <a:pt x="9696749" y="3018485"/>
                  <a:pt x="9666265" y="3030488"/>
                </a:cubicBezTo>
                <a:cubicBezTo>
                  <a:pt x="9603971" y="3055255"/>
                  <a:pt x="9540152" y="3076399"/>
                  <a:pt x="9477283" y="3099451"/>
                </a:cubicBezTo>
                <a:cubicBezTo>
                  <a:pt x="9456709" y="3106880"/>
                  <a:pt x="9437278" y="3117549"/>
                  <a:pt x="9416321" y="3124026"/>
                </a:cubicBezTo>
                <a:cubicBezTo>
                  <a:pt x="9393650" y="3131075"/>
                  <a:pt x="9369267" y="3133171"/>
                  <a:pt x="9346597" y="3140219"/>
                </a:cubicBezTo>
                <a:cubicBezTo>
                  <a:pt x="9308875" y="3151840"/>
                  <a:pt x="9272298" y="3166701"/>
                  <a:pt x="9234579" y="3178511"/>
                </a:cubicBezTo>
                <a:cubicBezTo>
                  <a:pt x="9161805" y="3201182"/>
                  <a:pt x="9088840" y="3222899"/>
                  <a:pt x="9015878" y="3244426"/>
                </a:cubicBezTo>
                <a:cubicBezTo>
                  <a:pt x="9000257" y="3248999"/>
                  <a:pt x="8983301" y="3249570"/>
                  <a:pt x="8967871" y="3254523"/>
                </a:cubicBezTo>
                <a:cubicBezTo>
                  <a:pt x="8926911" y="3267859"/>
                  <a:pt x="8886142" y="3282336"/>
                  <a:pt x="8845565" y="3297007"/>
                </a:cubicBezTo>
                <a:cubicBezTo>
                  <a:pt x="8820990" y="3305961"/>
                  <a:pt x="8796985" y="3317009"/>
                  <a:pt x="8772219" y="3325582"/>
                </a:cubicBezTo>
                <a:cubicBezTo>
                  <a:pt x="8752407" y="3332440"/>
                  <a:pt x="8732023" y="3337774"/>
                  <a:pt x="8711448" y="3341966"/>
                </a:cubicBezTo>
                <a:cubicBezTo>
                  <a:pt x="8693731" y="3345586"/>
                  <a:pt x="8675253" y="3345203"/>
                  <a:pt x="8657726" y="3349586"/>
                </a:cubicBezTo>
                <a:cubicBezTo>
                  <a:pt x="8610288" y="3361397"/>
                  <a:pt x="8563425" y="3374733"/>
                  <a:pt x="8516369" y="3387305"/>
                </a:cubicBezTo>
                <a:cubicBezTo>
                  <a:pt x="8497511" y="3392259"/>
                  <a:pt x="8478269" y="3395880"/>
                  <a:pt x="8459979" y="3402166"/>
                </a:cubicBezTo>
                <a:cubicBezTo>
                  <a:pt x="8411019" y="3418741"/>
                  <a:pt x="8362822" y="3437599"/>
                  <a:pt x="8313671" y="3453222"/>
                </a:cubicBezTo>
                <a:cubicBezTo>
                  <a:pt x="8272903" y="3466176"/>
                  <a:pt x="8230992" y="3475510"/>
                  <a:pt x="8189651" y="3486941"/>
                </a:cubicBezTo>
                <a:cubicBezTo>
                  <a:pt x="8172124" y="3491895"/>
                  <a:pt x="8155359" y="3498943"/>
                  <a:pt x="8137835" y="3503134"/>
                </a:cubicBezTo>
                <a:cubicBezTo>
                  <a:pt x="8098590" y="3512659"/>
                  <a:pt x="8058774" y="3520659"/>
                  <a:pt x="8019339" y="3530186"/>
                </a:cubicBezTo>
                <a:cubicBezTo>
                  <a:pt x="7996859" y="3535710"/>
                  <a:pt x="7975142" y="3545617"/>
                  <a:pt x="7952280" y="3549237"/>
                </a:cubicBezTo>
                <a:cubicBezTo>
                  <a:pt x="7897987" y="3557809"/>
                  <a:pt x="7843311" y="3563905"/>
                  <a:pt x="7788636" y="3570763"/>
                </a:cubicBezTo>
                <a:cubicBezTo>
                  <a:pt x="7732247" y="3577811"/>
                  <a:pt x="7676047" y="3585242"/>
                  <a:pt x="7619655" y="3591528"/>
                </a:cubicBezTo>
                <a:cubicBezTo>
                  <a:pt x="7588795" y="3594768"/>
                  <a:pt x="7557742" y="3595338"/>
                  <a:pt x="7526880" y="3598386"/>
                </a:cubicBezTo>
                <a:cubicBezTo>
                  <a:pt x="7499828" y="3601055"/>
                  <a:pt x="7472967" y="3606007"/>
                  <a:pt x="7445916" y="3609247"/>
                </a:cubicBezTo>
                <a:cubicBezTo>
                  <a:pt x="7422483" y="3611913"/>
                  <a:pt x="7398860" y="3613437"/>
                  <a:pt x="7375428" y="3616105"/>
                </a:cubicBezTo>
                <a:cubicBezTo>
                  <a:pt x="7337899" y="3620485"/>
                  <a:pt x="7300559" y="3625439"/>
                  <a:pt x="7263220" y="3630011"/>
                </a:cubicBezTo>
                <a:cubicBezTo>
                  <a:pt x="7247599" y="3631726"/>
                  <a:pt x="7231214" y="3636488"/>
                  <a:pt x="7216547" y="3633632"/>
                </a:cubicBezTo>
                <a:cubicBezTo>
                  <a:pt x="7179587" y="3626391"/>
                  <a:pt x="7143199" y="3628487"/>
                  <a:pt x="7106432" y="3633440"/>
                </a:cubicBezTo>
                <a:cubicBezTo>
                  <a:pt x="7093860" y="3635155"/>
                  <a:pt x="7080334" y="3634774"/>
                  <a:pt x="7068141" y="3631536"/>
                </a:cubicBezTo>
                <a:cubicBezTo>
                  <a:pt x="7043184" y="3625057"/>
                  <a:pt x="7018991" y="3615913"/>
                  <a:pt x="6994415" y="3607913"/>
                </a:cubicBezTo>
                <a:cubicBezTo>
                  <a:pt x="6991747" y="3606961"/>
                  <a:pt x="6988509" y="3606769"/>
                  <a:pt x="6985653" y="3606199"/>
                </a:cubicBezTo>
                <a:cubicBezTo>
                  <a:pt x="6969457" y="3602959"/>
                  <a:pt x="6953457" y="3599720"/>
                  <a:pt x="6937263" y="3596863"/>
                </a:cubicBezTo>
                <a:cubicBezTo>
                  <a:pt x="6928501" y="3595338"/>
                  <a:pt x="6919547" y="3595149"/>
                  <a:pt x="6910782" y="3593814"/>
                </a:cubicBezTo>
                <a:cubicBezTo>
                  <a:pt x="6876872" y="3588480"/>
                  <a:pt x="6839534" y="3597434"/>
                  <a:pt x="6810195" y="3574384"/>
                </a:cubicBezTo>
                <a:cubicBezTo>
                  <a:pt x="6791144" y="3559523"/>
                  <a:pt x="6772665" y="3562953"/>
                  <a:pt x="6752283" y="3565239"/>
                </a:cubicBezTo>
                <a:cubicBezTo>
                  <a:pt x="6736851" y="3566953"/>
                  <a:pt x="6721038" y="3566382"/>
                  <a:pt x="6705417" y="3566574"/>
                </a:cubicBezTo>
                <a:cubicBezTo>
                  <a:pt x="6677984" y="3567143"/>
                  <a:pt x="6650551" y="3567335"/>
                  <a:pt x="6623118" y="3568287"/>
                </a:cubicBezTo>
                <a:cubicBezTo>
                  <a:pt x="6614353" y="3568667"/>
                  <a:pt x="6605401" y="3573432"/>
                  <a:pt x="6596828" y="3572670"/>
                </a:cubicBezTo>
                <a:cubicBezTo>
                  <a:pt x="6557201" y="3569049"/>
                  <a:pt x="6517576" y="3563334"/>
                  <a:pt x="6477951" y="3560095"/>
                </a:cubicBezTo>
                <a:cubicBezTo>
                  <a:pt x="6455472" y="3558191"/>
                  <a:pt x="6432420" y="3561809"/>
                  <a:pt x="6410131" y="3559143"/>
                </a:cubicBezTo>
                <a:cubicBezTo>
                  <a:pt x="6384414" y="3556095"/>
                  <a:pt x="6359268" y="3548285"/>
                  <a:pt x="6333739" y="3543520"/>
                </a:cubicBezTo>
                <a:cubicBezTo>
                  <a:pt x="6326691" y="3542189"/>
                  <a:pt x="6318880" y="3543903"/>
                  <a:pt x="6311449" y="3544282"/>
                </a:cubicBezTo>
                <a:cubicBezTo>
                  <a:pt x="6303068" y="3544664"/>
                  <a:pt x="6294876" y="3545426"/>
                  <a:pt x="6286493" y="3545617"/>
                </a:cubicBezTo>
                <a:cubicBezTo>
                  <a:pt x="6260964" y="3545999"/>
                  <a:pt x="6235437" y="3545426"/>
                  <a:pt x="6209909" y="3546761"/>
                </a:cubicBezTo>
                <a:cubicBezTo>
                  <a:pt x="6194288" y="3547522"/>
                  <a:pt x="6177905" y="3555333"/>
                  <a:pt x="6163425" y="3552474"/>
                </a:cubicBezTo>
                <a:cubicBezTo>
                  <a:pt x="6133897" y="3546951"/>
                  <a:pt x="6104368" y="3559333"/>
                  <a:pt x="6074842" y="3549047"/>
                </a:cubicBezTo>
                <a:cubicBezTo>
                  <a:pt x="6065695" y="3545999"/>
                  <a:pt x="6053124" y="3553619"/>
                  <a:pt x="6042072" y="3553999"/>
                </a:cubicBezTo>
                <a:cubicBezTo>
                  <a:pt x="6014449" y="3554951"/>
                  <a:pt x="5986828" y="3554761"/>
                  <a:pt x="5959204" y="3554571"/>
                </a:cubicBezTo>
                <a:cubicBezTo>
                  <a:pt x="5934438" y="3554381"/>
                  <a:pt x="5908719" y="3557047"/>
                  <a:pt x="5884906" y="3551713"/>
                </a:cubicBezTo>
                <a:cubicBezTo>
                  <a:pt x="5859949" y="3545999"/>
                  <a:pt x="5837472" y="3546761"/>
                  <a:pt x="5813276" y="3553237"/>
                </a:cubicBezTo>
                <a:cubicBezTo>
                  <a:pt x="5796702" y="3557619"/>
                  <a:pt x="5779174" y="3558191"/>
                  <a:pt x="5762029" y="3559523"/>
                </a:cubicBezTo>
                <a:cubicBezTo>
                  <a:pt x="5743551" y="3561047"/>
                  <a:pt x="5723166" y="3557047"/>
                  <a:pt x="5706401" y="3563334"/>
                </a:cubicBezTo>
                <a:cubicBezTo>
                  <a:pt x="5656488" y="3582003"/>
                  <a:pt x="5605244" y="3586003"/>
                  <a:pt x="5553045" y="3586003"/>
                </a:cubicBezTo>
                <a:cubicBezTo>
                  <a:pt x="5543518" y="3586003"/>
                  <a:pt x="5533802" y="3583338"/>
                  <a:pt x="5524660" y="3580480"/>
                </a:cubicBezTo>
                <a:cubicBezTo>
                  <a:pt x="5471316" y="3563334"/>
                  <a:pt x="5417784" y="3564857"/>
                  <a:pt x="5363491" y="3575336"/>
                </a:cubicBezTo>
                <a:cubicBezTo>
                  <a:pt x="5352250" y="3577622"/>
                  <a:pt x="5339677" y="3578003"/>
                  <a:pt x="5328438" y="3575718"/>
                </a:cubicBezTo>
                <a:cubicBezTo>
                  <a:pt x="5296812" y="3569049"/>
                  <a:pt x="5266141" y="3557999"/>
                  <a:pt x="5234326" y="3553237"/>
                </a:cubicBezTo>
                <a:cubicBezTo>
                  <a:pt x="5181748" y="3545426"/>
                  <a:pt x="5136216" y="3571715"/>
                  <a:pt x="5089162" y="3588862"/>
                </a:cubicBezTo>
                <a:cubicBezTo>
                  <a:pt x="5044391" y="3605055"/>
                  <a:pt x="5006292" y="3641632"/>
                  <a:pt x="4953328" y="3633440"/>
                </a:cubicBezTo>
                <a:cubicBezTo>
                  <a:pt x="4947996" y="3632678"/>
                  <a:pt x="4942089" y="3637822"/>
                  <a:pt x="4936184" y="3639155"/>
                </a:cubicBezTo>
                <a:cubicBezTo>
                  <a:pt x="4919991" y="3642776"/>
                  <a:pt x="4903799" y="3647155"/>
                  <a:pt x="4887415" y="3648872"/>
                </a:cubicBezTo>
                <a:cubicBezTo>
                  <a:pt x="4867412" y="3651158"/>
                  <a:pt x="4847027" y="3650397"/>
                  <a:pt x="4827024" y="3652301"/>
                </a:cubicBezTo>
                <a:cubicBezTo>
                  <a:pt x="4814166" y="3653444"/>
                  <a:pt x="4801401" y="3655539"/>
                  <a:pt x="4788661" y="3657349"/>
                </a:cubicBezTo>
                <a:lnTo>
                  <a:pt x="4785776" y="3657600"/>
                </a:lnTo>
                <a:lnTo>
                  <a:pt x="4726469" y="3657600"/>
                </a:lnTo>
                <a:lnTo>
                  <a:pt x="4719697" y="3656730"/>
                </a:lnTo>
                <a:cubicBezTo>
                  <a:pt x="4709482" y="3654539"/>
                  <a:pt x="4699289" y="3651920"/>
                  <a:pt x="4689098" y="3650205"/>
                </a:cubicBezTo>
                <a:cubicBezTo>
                  <a:pt x="4660331" y="3645442"/>
                  <a:pt x="4628705" y="3646776"/>
                  <a:pt x="4603368" y="3634584"/>
                </a:cubicBezTo>
                <a:cubicBezTo>
                  <a:pt x="4576318" y="3621629"/>
                  <a:pt x="4550599" y="3615723"/>
                  <a:pt x="4522596" y="3619723"/>
                </a:cubicBezTo>
                <a:cubicBezTo>
                  <a:pt x="4513260" y="3621057"/>
                  <a:pt x="4501257" y="3629059"/>
                  <a:pt x="4497068" y="3637249"/>
                </a:cubicBezTo>
                <a:cubicBezTo>
                  <a:pt x="4487731" y="3655538"/>
                  <a:pt x="4474969" y="3658778"/>
                  <a:pt x="4457632" y="3652490"/>
                </a:cubicBezTo>
                <a:cubicBezTo>
                  <a:pt x="4442581" y="3647155"/>
                  <a:pt x="4424104" y="3644490"/>
                  <a:pt x="4413817" y="3634201"/>
                </a:cubicBezTo>
                <a:cubicBezTo>
                  <a:pt x="4384668" y="3605055"/>
                  <a:pt x="4347518" y="3604103"/>
                  <a:pt x="4311323" y="3596293"/>
                </a:cubicBezTo>
                <a:cubicBezTo>
                  <a:pt x="4289227" y="3591528"/>
                  <a:pt x="4268649" y="3591338"/>
                  <a:pt x="4246551" y="3594576"/>
                </a:cubicBezTo>
                <a:cubicBezTo>
                  <a:pt x="4198546" y="3601816"/>
                  <a:pt x="4151870" y="3591528"/>
                  <a:pt x="4105766" y="3578384"/>
                </a:cubicBezTo>
                <a:cubicBezTo>
                  <a:pt x="4075285" y="3569622"/>
                  <a:pt x="4044043" y="3564287"/>
                  <a:pt x="4013753" y="3555333"/>
                </a:cubicBezTo>
                <a:cubicBezTo>
                  <a:pt x="3991083" y="3548474"/>
                  <a:pt x="3968414" y="3540282"/>
                  <a:pt x="3947648" y="3529234"/>
                </a:cubicBezTo>
                <a:cubicBezTo>
                  <a:pt x="3917546" y="3513040"/>
                  <a:pt x="3891259" y="3488655"/>
                  <a:pt x="3852966" y="3495133"/>
                </a:cubicBezTo>
                <a:cubicBezTo>
                  <a:pt x="3819245" y="3500847"/>
                  <a:pt x="3788766" y="3488847"/>
                  <a:pt x="3757902" y="3477416"/>
                </a:cubicBezTo>
                <a:cubicBezTo>
                  <a:pt x="3735231" y="3469034"/>
                  <a:pt x="3712565" y="3460459"/>
                  <a:pt x="3689131" y="3455126"/>
                </a:cubicBezTo>
                <a:cubicBezTo>
                  <a:pt x="3661315" y="3448839"/>
                  <a:pt x="3629882" y="3451507"/>
                  <a:pt x="3605116" y="3439885"/>
                </a:cubicBezTo>
                <a:cubicBezTo>
                  <a:pt x="3579206" y="3427693"/>
                  <a:pt x="3557682" y="3435885"/>
                  <a:pt x="3534629" y="3439315"/>
                </a:cubicBezTo>
                <a:cubicBezTo>
                  <a:pt x="3497862" y="3444649"/>
                  <a:pt x="3461282" y="3454555"/>
                  <a:pt x="3424135" y="3441982"/>
                </a:cubicBezTo>
                <a:cubicBezTo>
                  <a:pt x="3378986" y="3426741"/>
                  <a:pt x="3334216" y="3410358"/>
                  <a:pt x="3288877" y="3395880"/>
                </a:cubicBezTo>
                <a:cubicBezTo>
                  <a:pt x="3271348" y="3390353"/>
                  <a:pt x="3252492" y="3388067"/>
                  <a:pt x="3234202" y="3385591"/>
                </a:cubicBezTo>
                <a:cubicBezTo>
                  <a:pt x="3216867" y="3383495"/>
                  <a:pt x="3196102" y="3388830"/>
                  <a:pt x="3182763" y="3380829"/>
                </a:cubicBezTo>
                <a:cubicBezTo>
                  <a:pt x="3148472" y="3360255"/>
                  <a:pt x="3113231" y="3350158"/>
                  <a:pt x="3073604" y="3350158"/>
                </a:cubicBezTo>
                <a:cubicBezTo>
                  <a:pt x="3058743" y="3350158"/>
                  <a:pt x="3044264" y="3341584"/>
                  <a:pt x="3029216" y="3340059"/>
                </a:cubicBezTo>
                <a:cubicBezTo>
                  <a:pt x="3008639" y="3338155"/>
                  <a:pt x="2985016" y="3333011"/>
                  <a:pt x="2967110" y="3340251"/>
                </a:cubicBezTo>
                <a:cubicBezTo>
                  <a:pt x="2925008" y="3357397"/>
                  <a:pt x="2890910" y="3343107"/>
                  <a:pt x="2854140" y="3326153"/>
                </a:cubicBezTo>
                <a:cubicBezTo>
                  <a:pt x="2817943" y="3309389"/>
                  <a:pt x="2779842" y="3296055"/>
                  <a:pt x="2741360" y="3285003"/>
                </a:cubicBezTo>
                <a:cubicBezTo>
                  <a:pt x="2726882" y="3281003"/>
                  <a:pt x="2709548" y="3287672"/>
                  <a:pt x="2693543" y="3289005"/>
                </a:cubicBezTo>
                <a:cubicBezTo>
                  <a:pt x="2687827" y="3289386"/>
                  <a:pt x="2681540" y="3289958"/>
                  <a:pt x="2676398" y="3288053"/>
                </a:cubicBezTo>
                <a:cubicBezTo>
                  <a:pt x="2626677" y="3269763"/>
                  <a:pt x="2576191" y="3255857"/>
                  <a:pt x="2522279" y="3265382"/>
                </a:cubicBezTo>
                <a:cubicBezTo>
                  <a:pt x="2517327" y="3266335"/>
                  <a:pt x="2511800" y="3264239"/>
                  <a:pt x="2506847" y="3262905"/>
                </a:cubicBezTo>
                <a:cubicBezTo>
                  <a:pt x="2482652" y="3256047"/>
                  <a:pt x="2459029" y="3245189"/>
                  <a:pt x="2434456" y="3242712"/>
                </a:cubicBezTo>
                <a:cubicBezTo>
                  <a:pt x="2373874" y="3236616"/>
                  <a:pt x="2312915" y="3234138"/>
                  <a:pt x="2251948" y="3230138"/>
                </a:cubicBezTo>
                <a:cubicBezTo>
                  <a:pt x="2248138" y="3229949"/>
                  <a:pt x="2244137" y="3229949"/>
                  <a:pt x="2240710" y="3228614"/>
                </a:cubicBezTo>
                <a:cubicBezTo>
                  <a:pt x="2218229" y="3220422"/>
                  <a:pt x="2198608" y="3223090"/>
                  <a:pt x="2179556" y="3238711"/>
                </a:cubicBezTo>
                <a:cubicBezTo>
                  <a:pt x="2171173" y="3245569"/>
                  <a:pt x="2159743" y="3249189"/>
                  <a:pt x="2149267" y="3252999"/>
                </a:cubicBezTo>
                <a:cubicBezTo>
                  <a:pt x="2133834" y="3258715"/>
                  <a:pt x="2118023" y="3264239"/>
                  <a:pt x="2102021" y="3267859"/>
                </a:cubicBezTo>
                <a:cubicBezTo>
                  <a:pt x="2086208" y="3271288"/>
                  <a:pt x="2069254" y="3276049"/>
                  <a:pt x="2054013" y="3273384"/>
                </a:cubicBezTo>
                <a:cubicBezTo>
                  <a:pt x="2026581" y="3268622"/>
                  <a:pt x="2000479" y="3257953"/>
                  <a:pt x="1973429" y="3250903"/>
                </a:cubicBezTo>
                <a:cubicBezTo>
                  <a:pt x="1964094" y="3248426"/>
                  <a:pt x="1953806" y="3248809"/>
                  <a:pt x="1944092" y="3248617"/>
                </a:cubicBezTo>
                <a:cubicBezTo>
                  <a:pt x="1921800" y="3248047"/>
                  <a:pt x="1898940" y="3253571"/>
                  <a:pt x="1878748" y="3237759"/>
                </a:cubicBezTo>
                <a:cubicBezTo>
                  <a:pt x="1860079" y="3222899"/>
                  <a:pt x="1841216" y="3227280"/>
                  <a:pt x="1821596" y="3238520"/>
                </a:cubicBezTo>
                <a:cubicBezTo>
                  <a:pt x="1807497" y="3246522"/>
                  <a:pt x="1791496" y="3252809"/>
                  <a:pt x="1775684" y="3255857"/>
                </a:cubicBezTo>
                <a:cubicBezTo>
                  <a:pt x="1753965" y="3260047"/>
                  <a:pt x="1732439" y="3261763"/>
                  <a:pt x="1709006" y="3259285"/>
                </a:cubicBezTo>
                <a:cubicBezTo>
                  <a:pt x="1692431" y="3257571"/>
                  <a:pt x="1678904" y="3256809"/>
                  <a:pt x="1665950" y="3246713"/>
                </a:cubicBezTo>
                <a:cubicBezTo>
                  <a:pt x="1663856" y="3245189"/>
                  <a:pt x="1660046" y="3244807"/>
                  <a:pt x="1657188" y="3244999"/>
                </a:cubicBezTo>
                <a:cubicBezTo>
                  <a:pt x="1619658" y="3248237"/>
                  <a:pt x="1582510" y="3246522"/>
                  <a:pt x="1544598" y="3244234"/>
                </a:cubicBezTo>
                <a:cubicBezTo>
                  <a:pt x="1496403" y="3241189"/>
                  <a:pt x="1445725" y="3250141"/>
                  <a:pt x="1404006" y="3282146"/>
                </a:cubicBezTo>
                <a:cubicBezTo>
                  <a:pt x="1397909" y="3286910"/>
                  <a:pt x="1388765" y="3289005"/>
                  <a:pt x="1380762" y="3290149"/>
                </a:cubicBezTo>
                <a:cubicBezTo>
                  <a:pt x="1343044" y="3295101"/>
                  <a:pt x="1305132" y="3298530"/>
                  <a:pt x="1267411" y="3304055"/>
                </a:cubicBezTo>
                <a:cubicBezTo>
                  <a:pt x="1246837" y="3307103"/>
                  <a:pt x="1225310" y="3309770"/>
                  <a:pt x="1206641" y="3318153"/>
                </a:cubicBezTo>
                <a:cubicBezTo>
                  <a:pt x="1188354" y="3326343"/>
                  <a:pt x="1173681" y="3336059"/>
                  <a:pt x="1162823" y="3318915"/>
                </a:cubicBezTo>
                <a:cubicBezTo>
                  <a:pt x="1143394" y="3328059"/>
                  <a:pt x="1126437" y="3335680"/>
                  <a:pt x="1109865" y="3343870"/>
                </a:cubicBezTo>
                <a:cubicBezTo>
                  <a:pt x="1103767" y="3346918"/>
                  <a:pt x="1098623" y="3351872"/>
                  <a:pt x="1092527" y="3354730"/>
                </a:cubicBezTo>
                <a:cubicBezTo>
                  <a:pt x="1086048" y="3357778"/>
                  <a:pt x="1078810" y="3359682"/>
                  <a:pt x="1071762" y="3361207"/>
                </a:cubicBezTo>
                <a:cubicBezTo>
                  <a:pt x="1040327" y="3368065"/>
                  <a:pt x="1008894" y="3374351"/>
                  <a:pt x="977653" y="3381782"/>
                </a:cubicBezTo>
                <a:cubicBezTo>
                  <a:pt x="971554" y="3383305"/>
                  <a:pt x="966411" y="3389401"/>
                  <a:pt x="960887" y="3393401"/>
                </a:cubicBezTo>
                <a:cubicBezTo>
                  <a:pt x="957266" y="3396070"/>
                  <a:pt x="953648" y="3400070"/>
                  <a:pt x="949646" y="3400642"/>
                </a:cubicBezTo>
                <a:cubicBezTo>
                  <a:pt x="919165" y="3405214"/>
                  <a:pt x="888877" y="3410549"/>
                  <a:pt x="858205" y="3412834"/>
                </a:cubicBezTo>
                <a:cubicBezTo>
                  <a:pt x="832486" y="3414738"/>
                  <a:pt x="807719" y="3414168"/>
                  <a:pt x="801053" y="3447315"/>
                </a:cubicBezTo>
                <a:cubicBezTo>
                  <a:pt x="799909" y="3453032"/>
                  <a:pt x="791717" y="3459128"/>
                  <a:pt x="785432" y="3461984"/>
                </a:cubicBezTo>
                <a:cubicBezTo>
                  <a:pt x="767524" y="3470176"/>
                  <a:pt x="748471" y="3475701"/>
                  <a:pt x="730754" y="3484082"/>
                </a:cubicBezTo>
                <a:cubicBezTo>
                  <a:pt x="672650" y="3512088"/>
                  <a:pt x="611880" y="3529805"/>
                  <a:pt x="546917" y="3526566"/>
                </a:cubicBezTo>
                <a:cubicBezTo>
                  <a:pt x="526724" y="3525614"/>
                  <a:pt x="507102" y="3515326"/>
                  <a:pt x="494337" y="3511515"/>
                </a:cubicBezTo>
                <a:cubicBezTo>
                  <a:pt x="457572" y="3526566"/>
                  <a:pt x="426709" y="3541045"/>
                  <a:pt x="394511" y="3551903"/>
                </a:cubicBezTo>
                <a:cubicBezTo>
                  <a:pt x="366127" y="3561619"/>
                  <a:pt x="336408" y="3567715"/>
                  <a:pt x="307259" y="3574763"/>
                </a:cubicBezTo>
                <a:cubicBezTo>
                  <a:pt x="296590" y="3577432"/>
                  <a:pt x="285732" y="3578955"/>
                  <a:pt x="274873" y="3580290"/>
                </a:cubicBezTo>
                <a:cubicBezTo>
                  <a:pt x="240965" y="3584480"/>
                  <a:pt x="205529" y="3574384"/>
                  <a:pt x="172384" y="3590386"/>
                </a:cubicBezTo>
                <a:cubicBezTo>
                  <a:pt x="155046" y="3598768"/>
                  <a:pt x="137898" y="3608865"/>
                  <a:pt x="119613" y="3613247"/>
                </a:cubicBezTo>
                <a:cubicBezTo>
                  <a:pt x="99990" y="3618009"/>
                  <a:pt x="80794" y="3625439"/>
                  <a:pt x="61197" y="3630750"/>
                </a:cubicBezTo>
                <a:lnTo>
                  <a:pt x="544" y="3635521"/>
                </a:lnTo>
                <a:lnTo>
                  <a:pt x="544" y="3508282"/>
                </a:lnTo>
                <a:lnTo>
                  <a:pt x="0" y="3508282"/>
                </a:lnTo>
                <a:close/>
              </a:path>
            </a:pathLst>
          </a:custGeom>
          <a:noFill/>
          <a:effectLst>
            <a:outerShdw blurRad="381000" dist="152400" dir="5400000" algn="t" rotWithShape="0">
              <a:prstClr val="black">
                <a:alpha val="20000"/>
              </a:prstClr>
            </a:outerShdw>
          </a:effectLst>
          <a:extLst>
            <a:ext uri="{909E8E84-426E-40DD-AFC4-6F175D3DCCD1}">
              <a14:hiddenFill xmlns:a14="http://schemas.microsoft.com/office/drawing/2010/main">
                <a:solidFill>
                  <a:srgbClr val="FFFFFF"/>
                </a:solidFill>
              </a14:hiddenFill>
            </a:ext>
          </a:extLst>
        </p:spPr>
      </p:pic>
      <p:grpSp>
        <p:nvGrpSpPr>
          <p:cNvPr id="7177" name="Group 7176">
            <a:extLst>
              <a:ext uri="{FF2B5EF4-FFF2-40B4-BE49-F238E27FC236}">
                <a16:creationId xmlns:a16="http://schemas.microsoft.com/office/drawing/2014/main" id="{4252769E-B9F0-4068-A645-5BBEF16E9C2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4" y="857610"/>
            <a:ext cx="12191456" cy="2849976"/>
            <a:chOff x="476" y="-3923157"/>
            <a:chExt cx="10667524" cy="2493729"/>
          </a:xfrm>
        </p:grpSpPr>
        <p:sp>
          <p:nvSpPr>
            <p:cNvPr id="7178" name="Freeform: Shape 7177">
              <a:extLst>
                <a:ext uri="{FF2B5EF4-FFF2-40B4-BE49-F238E27FC236}">
                  <a16:creationId xmlns:a16="http://schemas.microsoft.com/office/drawing/2014/main" id="{1E12D6AD-7096-45BB-9C02-468B2704C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6"/>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79" name="Freeform: Shape 7178">
              <a:extLst>
                <a:ext uri="{FF2B5EF4-FFF2-40B4-BE49-F238E27FC236}">
                  <a16:creationId xmlns:a16="http://schemas.microsoft.com/office/drawing/2014/main" id="{39953252-97DE-4766-B2F6-E4FDA2FDA6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7"/>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2203321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724;p81">
            <a:extLst>
              <a:ext uri="{FF2B5EF4-FFF2-40B4-BE49-F238E27FC236}">
                <a16:creationId xmlns:a16="http://schemas.microsoft.com/office/drawing/2014/main" id="{0967C28F-0171-EB19-8D33-7F20FF173C05}"/>
              </a:ext>
            </a:extLst>
          </p:cNvPr>
          <p:cNvSpPr/>
          <p:nvPr/>
        </p:nvSpPr>
        <p:spPr>
          <a:xfrm>
            <a:off x="1906350" y="1444350"/>
            <a:ext cx="8379300" cy="3969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5400"/>
              <a:buFont typeface="Arial"/>
              <a:buNone/>
            </a:pPr>
            <a:r>
              <a:rPr lang="en-CA" sz="5400" b="1" i="0" u="none" strike="noStrike" cap="none" dirty="0">
                <a:solidFill>
                  <a:srgbClr val="333333"/>
                </a:solidFill>
                <a:latin typeface="Arial"/>
                <a:ea typeface="Arial"/>
                <a:cs typeface="Arial"/>
                <a:sym typeface="Arial"/>
              </a:rPr>
              <a:t>Don’t forget to complete </a:t>
            </a:r>
            <a:endParaRPr sz="1400" b="0" i="0" u="none" strike="noStrike" cap="none" dirty="0">
              <a:solidFill>
                <a:srgbClr val="333333"/>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5400"/>
              <a:buFont typeface="Arial"/>
              <a:buNone/>
            </a:pPr>
            <a:r>
              <a:rPr lang="en-CA" sz="5400" b="1" i="0" u="none" strike="noStrike" cap="none" dirty="0">
                <a:solidFill>
                  <a:srgbClr val="333333"/>
                </a:solidFill>
                <a:latin typeface="Arial"/>
                <a:ea typeface="Arial"/>
                <a:cs typeface="Arial"/>
                <a:sym typeface="Arial"/>
              </a:rPr>
              <a:t>the post-</a:t>
            </a:r>
            <a:r>
              <a:rPr lang="en-CA" sz="5400" b="1" dirty="0">
                <a:solidFill>
                  <a:srgbClr val="333333"/>
                </a:solidFill>
              </a:rPr>
              <a:t>assessment</a:t>
            </a:r>
            <a:r>
              <a:rPr lang="en-CA" sz="5400" b="1" i="0" u="none" strike="noStrike" cap="none" dirty="0">
                <a:solidFill>
                  <a:srgbClr val="333333"/>
                </a:solidFill>
                <a:latin typeface="Arial"/>
                <a:ea typeface="Arial"/>
                <a:cs typeface="Arial"/>
                <a:sym typeface="Arial"/>
              </a:rPr>
              <a:t> and evaluation</a:t>
            </a:r>
            <a:endParaRPr sz="5400" b="1" i="0" u="none" strike="noStrike" cap="none" dirty="0">
              <a:solidFill>
                <a:srgbClr val="333333"/>
              </a:solidFill>
              <a:latin typeface="Arial"/>
              <a:ea typeface="Arial"/>
              <a:cs typeface="Arial"/>
              <a:sym typeface="Arial"/>
            </a:endParaRPr>
          </a:p>
        </p:txBody>
      </p:sp>
      <p:sp>
        <p:nvSpPr>
          <p:cNvPr id="4" name="Google Shape;725;p81">
            <a:extLst>
              <a:ext uri="{FF2B5EF4-FFF2-40B4-BE49-F238E27FC236}">
                <a16:creationId xmlns:a16="http://schemas.microsoft.com/office/drawing/2014/main" id="{35BD9380-FE20-2F27-4D9C-9757B5C956C7}"/>
              </a:ext>
            </a:extLst>
          </p:cNvPr>
          <p:cNvSpPr/>
          <p:nvPr/>
        </p:nvSpPr>
        <p:spPr>
          <a:xfrm>
            <a:off x="4270181" y="4850555"/>
            <a:ext cx="4532011"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5400"/>
              <a:buFont typeface="Arial"/>
              <a:buNone/>
            </a:pPr>
            <a:r>
              <a:rPr lang="en-CA" sz="5400" b="1" i="0" u="none" strike="noStrike" cap="none" dirty="0">
                <a:solidFill>
                  <a:schemeClr val="dk1"/>
                </a:solidFill>
                <a:latin typeface="Arial"/>
                <a:ea typeface="Arial"/>
                <a:cs typeface="Arial"/>
                <a:sym typeface="Arial"/>
              </a:rPr>
              <a:t>THANK YOU!</a:t>
            </a:r>
            <a:endParaRPr sz="1400" b="0" i="0" u="none" strike="noStrike" cap="none" dirty="0">
              <a:solidFill>
                <a:schemeClr val="dk1"/>
              </a:solidFill>
              <a:latin typeface="Arial"/>
              <a:ea typeface="Arial"/>
              <a:cs typeface="Arial"/>
              <a:sym typeface="Arial"/>
            </a:endParaRPr>
          </a:p>
        </p:txBody>
      </p:sp>
      <p:pic>
        <p:nvPicPr>
          <p:cNvPr id="8196" name="Picture 4" descr="DON T FORGET Text. Speach Bubble with Words Dont Forget. Vector  Illustration Stock Vector - Illustration of hand, speech: 284584229">
            <a:extLst>
              <a:ext uri="{FF2B5EF4-FFF2-40B4-BE49-F238E27FC236}">
                <a16:creationId xmlns:a16="http://schemas.microsoft.com/office/drawing/2014/main" id="{EC9E637D-5B41-C5A9-D5CB-DA2672BE17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02192" y="3141512"/>
            <a:ext cx="3139113" cy="2452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47094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D2F69B0-E04B-0C86-9E41-8C5A5EC7A4E7}"/>
              </a:ext>
            </a:extLst>
          </p:cNvPr>
          <p:cNvSpPr>
            <a:spLocks noGrp="1"/>
          </p:cNvSpPr>
          <p:nvPr>
            <p:ph type="title"/>
          </p:nvPr>
        </p:nvSpPr>
        <p:spPr>
          <a:xfrm>
            <a:off x="838200" y="365125"/>
            <a:ext cx="10515600" cy="1325563"/>
          </a:xfrm>
        </p:spPr>
        <p:txBody>
          <a:bodyPr/>
          <a:lstStyle/>
          <a:p>
            <a:r>
              <a:rPr lang="en-CA" dirty="0">
                <a:sym typeface="Kulim Park SemiBold"/>
              </a:rPr>
              <a:t>Preparation</a:t>
            </a:r>
            <a:endParaRPr lang="en-CA" dirty="0"/>
          </a:p>
        </p:txBody>
      </p:sp>
      <p:sp>
        <p:nvSpPr>
          <p:cNvPr id="5" name="Content Placeholder 4">
            <a:extLst>
              <a:ext uri="{FF2B5EF4-FFF2-40B4-BE49-F238E27FC236}">
                <a16:creationId xmlns:a16="http://schemas.microsoft.com/office/drawing/2014/main" id="{3EA1C520-2945-1D6B-9700-41E2D2D31DE4}"/>
              </a:ext>
            </a:extLst>
          </p:cNvPr>
          <p:cNvSpPr>
            <a:spLocks noGrp="1"/>
          </p:cNvSpPr>
          <p:nvPr>
            <p:ph idx="1"/>
          </p:nvPr>
        </p:nvSpPr>
        <p:spPr>
          <a:xfrm>
            <a:off x="838200" y="1825625"/>
            <a:ext cx="10515600" cy="4351338"/>
          </a:xfrm>
        </p:spPr>
        <p:txBody>
          <a:bodyPr/>
          <a:lstStyle/>
          <a:p>
            <a:pPr lvl="0"/>
            <a:r>
              <a:rPr lang="en-CA" dirty="0"/>
              <a:t>Your role as a trainer involves being knowledgeable about the content of the training and facilitating the training. </a:t>
            </a:r>
          </a:p>
          <a:p>
            <a:pPr lvl="0"/>
            <a:r>
              <a:rPr lang="en-CA" dirty="0"/>
              <a:t>Bring your enthusiasm, experience, skills, and knowledge to the session!  </a:t>
            </a:r>
          </a:p>
          <a:p>
            <a:pPr lvl="0"/>
            <a:r>
              <a:rPr lang="en-CA" dirty="0"/>
              <a:t>Be prepared, organized, and diligent to ensure the training session will go as smoothly as possible.</a:t>
            </a:r>
          </a:p>
        </p:txBody>
      </p:sp>
    </p:spTree>
    <p:extLst>
      <p:ext uri="{BB962C8B-B14F-4D97-AF65-F5344CB8AC3E}">
        <p14:creationId xmlns:p14="http://schemas.microsoft.com/office/powerpoint/2010/main" val="15664975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4E124282-952A-7CFC-4FD3-BA1E87642D1C}"/>
              </a:ext>
            </a:extLst>
          </p:cNvPr>
          <p:cNvSpPr>
            <a:spLocks noGrp="1"/>
          </p:cNvSpPr>
          <p:nvPr>
            <p:ph type="body" idx="1"/>
          </p:nvPr>
        </p:nvSpPr>
        <p:spPr>
          <a:xfrm>
            <a:off x="8572499" y="390832"/>
            <a:ext cx="3233585" cy="873612"/>
          </a:xfrm>
        </p:spPr>
        <p:txBody>
          <a:bodyPr vert="horz" lIns="91440" tIns="45720" rIns="91440" bIns="45720" rtlCol="0" anchor="ctr">
            <a:normAutofit/>
          </a:bodyPr>
          <a:lstStyle/>
          <a:p>
            <a:r>
              <a:rPr lang="en-US" sz="2000" kern="1200">
                <a:solidFill>
                  <a:srgbClr val="FFFFFF"/>
                </a:solidFill>
                <a:latin typeface="+mn-lt"/>
                <a:ea typeface="+mn-ea"/>
                <a:cs typeface="+mn-cs"/>
                <a:sym typeface="Kulim Park SemiBold"/>
              </a:rPr>
              <a:t>Starting a Session</a:t>
            </a:r>
          </a:p>
        </p:txBody>
      </p:sp>
      <p:pic>
        <p:nvPicPr>
          <p:cNvPr id="8" name="Google Shape;353;g298370a4b43_0_36">
            <a:extLst>
              <a:ext uri="{FF2B5EF4-FFF2-40B4-BE49-F238E27FC236}">
                <a16:creationId xmlns:a16="http://schemas.microsoft.com/office/drawing/2014/main" id="{8944C61E-F1D5-093D-40D0-DAF55F18F0E3}"/>
              </a:ext>
            </a:extLst>
          </p:cNvPr>
          <p:cNvPicPr preferRelativeResize="0"/>
          <p:nvPr/>
        </p:nvPicPr>
        <p:blipFill rotWithShape="1">
          <a:blip r:embed="rId3"/>
          <a:stretch/>
        </p:blipFill>
        <p:spPr>
          <a:xfrm>
            <a:off x="827169" y="1966293"/>
            <a:ext cx="10537660" cy="4452160"/>
          </a:xfrm>
          <a:prstGeom prst="rect">
            <a:avLst/>
          </a:prstGeom>
          <a:noFill/>
        </p:spPr>
      </p:pic>
    </p:spTree>
    <p:extLst>
      <p:ext uri="{BB962C8B-B14F-4D97-AF65-F5344CB8AC3E}">
        <p14:creationId xmlns:p14="http://schemas.microsoft.com/office/powerpoint/2010/main" val="8048200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EBCF2D-335E-0F90-F4A9-D085DCD2ED49}"/>
              </a:ext>
            </a:extLst>
          </p:cNvPr>
          <p:cNvSpPr>
            <a:spLocks noGrp="1"/>
          </p:cNvSpPr>
          <p:nvPr>
            <p:ph type="title"/>
          </p:nvPr>
        </p:nvSpPr>
        <p:spPr>
          <a:xfrm>
            <a:off x="838200" y="365125"/>
            <a:ext cx="10515600" cy="1325563"/>
          </a:xfrm>
        </p:spPr>
        <p:txBody>
          <a:bodyPr/>
          <a:lstStyle/>
          <a:p>
            <a:r>
              <a:rPr lang="en-CA" dirty="0">
                <a:sym typeface="Kulim Park SemiBold"/>
              </a:rPr>
              <a:t>Starting a Session – In Person</a:t>
            </a:r>
            <a:endParaRPr lang="en-CA" dirty="0"/>
          </a:p>
        </p:txBody>
      </p:sp>
      <p:sp>
        <p:nvSpPr>
          <p:cNvPr id="5" name="Content Placeholder 4">
            <a:extLst>
              <a:ext uri="{FF2B5EF4-FFF2-40B4-BE49-F238E27FC236}">
                <a16:creationId xmlns:a16="http://schemas.microsoft.com/office/drawing/2014/main" id="{37A1AD2E-4F4D-67A3-CC37-DD6A8AB8F730}"/>
              </a:ext>
            </a:extLst>
          </p:cNvPr>
          <p:cNvSpPr>
            <a:spLocks noGrp="1"/>
          </p:cNvSpPr>
          <p:nvPr>
            <p:ph idx="1"/>
          </p:nvPr>
        </p:nvSpPr>
        <p:spPr>
          <a:xfrm>
            <a:off x="838200" y="1825625"/>
            <a:ext cx="10515600" cy="4351338"/>
          </a:xfrm>
        </p:spPr>
        <p:txBody>
          <a:bodyPr/>
          <a:lstStyle/>
          <a:p>
            <a:pPr lvl="0"/>
            <a:r>
              <a:rPr lang="en-CA" dirty="0"/>
              <a:t>Ensure that the physical space is arranged appropriately.</a:t>
            </a:r>
          </a:p>
          <a:p>
            <a:pPr lvl="0"/>
            <a:r>
              <a:rPr lang="en-CA" dirty="0"/>
              <a:t>Set up necessary equipment, materials, and visual aids.</a:t>
            </a:r>
          </a:p>
          <a:p>
            <a:pPr lvl="0"/>
            <a:r>
              <a:rPr lang="en-CA" dirty="0"/>
              <a:t>Arrange seating to facilitate interaction and engagement.</a:t>
            </a:r>
          </a:p>
        </p:txBody>
      </p:sp>
      <p:pic>
        <p:nvPicPr>
          <p:cNvPr id="4098" name="Picture 2" descr="Get Ready Images – Browse 118,094 Stock Photos, Vectors, and Video | Adobe  Stock">
            <a:extLst>
              <a:ext uri="{FF2B5EF4-FFF2-40B4-BE49-F238E27FC236}">
                <a16:creationId xmlns:a16="http://schemas.microsoft.com/office/drawing/2014/main" id="{B67DA36D-F361-24F6-9231-288F20846C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5128" y="3844084"/>
            <a:ext cx="6096000" cy="2274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61286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1257</TotalTime>
  <Words>6388</Words>
  <Application>Microsoft Macintosh PowerPoint</Application>
  <PresentationFormat>Widescreen</PresentationFormat>
  <Paragraphs>549</Paragraphs>
  <Slides>64</Slides>
  <Notes>61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64</vt:i4>
      </vt:variant>
    </vt:vector>
  </HeadingPairs>
  <TitlesOfParts>
    <vt:vector size="71" baseType="lpstr">
      <vt:lpstr>Aptos</vt:lpstr>
      <vt:lpstr>Aptos Display</vt:lpstr>
      <vt:lpstr>Arial</vt:lpstr>
      <vt:lpstr>Calibri</vt:lpstr>
      <vt:lpstr>Kulim Park</vt:lpstr>
      <vt:lpstr>Kulim Park SemiBold</vt:lpstr>
      <vt:lpstr>Office Theme</vt:lpstr>
      <vt:lpstr>ACC TRAINING PEER VISITOR TRAINERS </vt:lpstr>
      <vt:lpstr>Learning Outcomes</vt:lpstr>
      <vt:lpstr>PowerPoint Presentation</vt:lpstr>
      <vt:lpstr>Section 1: Organizing a Training Day</vt:lpstr>
      <vt:lpstr>Section 1: Organizing a Training Day</vt:lpstr>
      <vt:lpstr>PowerPoint Presentation</vt:lpstr>
      <vt:lpstr>Preparation</vt:lpstr>
      <vt:lpstr>PowerPoint Presentation</vt:lpstr>
      <vt:lpstr>Starting a Session – In Person</vt:lpstr>
      <vt:lpstr>Starting a Session - Virtual</vt:lpstr>
      <vt:lpstr>Starting a Session</vt:lpstr>
      <vt:lpstr>Starting a Session</vt:lpstr>
      <vt:lpstr>PowerPoint Presentation</vt:lpstr>
      <vt:lpstr>Technical Skills</vt:lpstr>
      <vt:lpstr>Technical Skills – In person</vt:lpstr>
      <vt:lpstr>Technical Skills - Virtual</vt:lpstr>
      <vt:lpstr>PowerPoint Presentation</vt:lpstr>
      <vt:lpstr>PowerPoint Presentation</vt:lpstr>
      <vt:lpstr>Group Dynamics</vt:lpstr>
      <vt:lpstr>Group Dynamics</vt:lpstr>
      <vt:lpstr>Group Dynamics</vt:lpstr>
      <vt:lpstr>Group Dynamics</vt:lpstr>
      <vt:lpstr>PowerPoint Presentation</vt:lpstr>
      <vt:lpstr>Use a clear and understandable style to:</vt:lpstr>
      <vt:lpstr>Interpersonal Skills</vt:lpstr>
      <vt:lpstr>Interpersonal Skills</vt:lpstr>
      <vt:lpstr>Intentional vs. Unintentional Communication.</vt:lpstr>
      <vt:lpstr>Communication Effectiveness</vt:lpstr>
      <vt:lpstr>PowerPoint Presentation</vt:lpstr>
      <vt:lpstr>Potential sources or causes of conflict:</vt:lpstr>
      <vt:lpstr>Methods of conflict mitigation:</vt:lpstr>
      <vt:lpstr>PowerPoint Presentation</vt:lpstr>
      <vt:lpstr>Teaching Adult Learners</vt:lpstr>
      <vt:lpstr>Teaching Adult Learners</vt:lpstr>
      <vt:lpstr>Teaching Adult Learners</vt:lpstr>
      <vt:lpstr>PowerPoint Presentation</vt:lpstr>
      <vt:lpstr>How to Teach - Peer Support</vt:lpstr>
      <vt:lpstr>How to Teach - Peer Support - In person</vt:lpstr>
      <vt:lpstr>How to Teach - Peer Support - In person</vt:lpstr>
      <vt:lpstr>How to Teach - Peer Support - Virtual</vt:lpstr>
      <vt:lpstr>How to Teach - Peer Support</vt:lpstr>
      <vt:lpstr>How to Teach - Roles and Responsibilities</vt:lpstr>
      <vt:lpstr>How to Teach - Roles and Responsibilities</vt:lpstr>
      <vt:lpstr>How to Teach - Roles and Responsibilities</vt:lpstr>
      <vt:lpstr>How to Teach - Roles and Responsibilities - Virtual</vt:lpstr>
      <vt:lpstr>How to Teach - Communication</vt:lpstr>
      <vt:lpstr>How to Teach - Communication</vt:lpstr>
      <vt:lpstr>How to Teach – Communication</vt:lpstr>
      <vt:lpstr>How to Teach - Communication</vt:lpstr>
      <vt:lpstr>How to Teach - Communication</vt:lpstr>
      <vt:lpstr>How to Teach - Communication Tips for effective remote teaching</vt:lpstr>
      <vt:lpstr>How to Teach - Recovery</vt:lpstr>
      <vt:lpstr>How to Teach - The Visit</vt:lpstr>
      <vt:lpstr>How to Teach - The Visit Setting up the Visit</vt:lpstr>
      <vt:lpstr>How to Teach - The Visit During the Visit</vt:lpstr>
      <vt:lpstr>How to Teach - The Visit After the Visit</vt:lpstr>
      <vt:lpstr>How to Teach - Mental Health Support Content areas</vt:lpstr>
      <vt:lpstr>How to Teach - Mental Health Support Content areas</vt:lpstr>
      <vt:lpstr>How to Teach - Difficult Issues Content areas</vt:lpstr>
      <vt:lpstr>How to Teach - Self Care Content areas</vt:lpstr>
      <vt:lpstr>PowerPoint Presentation</vt:lpstr>
      <vt:lpstr>Ending the Training Day</vt:lpstr>
      <vt:lpstr>Questions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Kirsten Woodend</dc:creator>
  <cp:lastModifiedBy>Kirsten Woodend</cp:lastModifiedBy>
  <cp:revision>98</cp:revision>
  <cp:lastPrinted>2024-01-25T15:35:08Z</cp:lastPrinted>
  <dcterms:created xsi:type="dcterms:W3CDTF">2024-01-24T19:38:43Z</dcterms:created>
  <dcterms:modified xsi:type="dcterms:W3CDTF">2024-01-25T16:36:27Z</dcterms:modified>
</cp:coreProperties>
</file>