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 id="2147483674" r:id="rId5"/>
  </p:sldMasterIdLst>
  <p:notesMasterIdLst>
    <p:notesMasterId r:id="rId20"/>
  </p:notesMasterIdLst>
  <p:sldIdLst>
    <p:sldId id="259" r:id="rId6"/>
    <p:sldId id="258" r:id="rId7"/>
    <p:sldId id="282" r:id="rId8"/>
    <p:sldId id="283" r:id="rId9"/>
    <p:sldId id="284" r:id="rId10"/>
    <p:sldId id="285" r:id="rId11"/>
    <p:sldId id="286" r:id="rId12"/>
    <p:sldId id="287" r:id="rId13"/>
    <p:sldId id="288" r:id="rId14"/>
    <p:sldId id="289" r:id="rId15"/>
    <p:sldId id="290" r:id="rId16"/>
    <p:sldId id="291" r:id="rId17"/>
    <p:sldId id="292" r:id="rId18"/>
    <p:sldId id="29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01EC85-092F-69AF-1413-152D58C95152}" v="78" dt="2023-08-22T20:02:56.313"/>
    <p1510:client id="{171E63D9-B7A6-194F-B33B-8F68AA64A1D7}" v="25" dt="2023-07-04T19:28:33.0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7" autoAdjust="0"/>
    <p:restoredTop sz="92526" autoAdjust="0"/>
  </p:normalViewPr>
  <p:slideViewPr>
    <p:cSldViewPr snapToGrid="0">
      <p:cViewPr varScale="1">
        <p:scale>
          <a:sx n="68" d="100"/>
          <a:sy n="68" d="100"/>
        </p:scale>
        <p:origin x="90" y="576"/>
      </p:cViewPr>
      <p:guideLst/>
    </p:cSldViewPr>
  </p:slideViewPr>
  <p:notesTextViewPr>
    <p:cViewPr>
      <p:scale>
        <a:sx n="1" d="1"/>
        <a:sy n="1" d="1"/>
      </p:scale>
      <p:origin x="0" y="0"/>
    </p:cViewPr>
  </p:notesTextViewPr>
  <p:notesViewPr>
    <p:cSldViewPr snapToGrid="0">
      <p:cViewPr varScale="1">
        <p:scale>
          <a:sx n="84" d="100"/>
          <a:sy n="84" d="100"/>
        </p:scale>
        <p:origin x="319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EFC337-7195-4940-95BA-0F85D80694E4}" type="datetimeFigureOut">
              <a:t>8/25/2023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842CA-A972-471A-A068-CEF765AF2333}" type="slidenum">
              <a:t>‹#›</a:t>
            </a:fld>
            <a:endParaRPr lang="en-US"/>
          </a:p>
        </p:txBody>
      </p:sp>
    </p:spTree>
    <p:extLst>
      <p:ext uri="{BB962C8B-B14F-4D97-AF65-F5344CB8AC3E}">
        <p14:creationId xmlns:p14="http://schemas.microsoft.com/office/powerpoint/2010/main" val="2576900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672842CA-A972-471A-A068-CEF765AF2333}" type="slidenum">
              <a:rPr lang="en-CA" smtClean="0"/>
              <a:t>10</a:t>
            </a:fld>
            <a:endParaRPr lang="en-CA"/>
          </a:p>
        </p:txBody>
      </p:sp>
    </p:spTree>
    <p:extLst>
      <p:ext uri="{BB962C8B-B14F-4D97-AF65-F5344CB8AC3E}">
        <p14:creationId xmlns:p14="http://schemas.microsoft.com/office/powerpoint/2010/main" val="3231928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672842CA-A972-471A-A068-CEF765AF2333}" type="slidenum">
              <a:rPr lang="en-CA" smtClean="0"/>
              <a:t>11</a:t>
            </a:fld>
            <a:endParaRPr lang="en-CA"/>
          </a:p>
        </p:txBody>
      </p:sp>
    </p:spTree>
    <p:extLst>
      <p:ext uri="{BB962C8B-B14F-4D97-AF65-F5344CB8AC3E}">
        <p14:creationId xmlns:p14="http://schemas.microsoft.com/office/powerpoint/2010/main" val="3038391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672842CA-A972-471A-A068-CEF765AF2333}" type="slidenum">
              <a:rPr lang="en-CA" smtClean="0"/>
              <a:t>12</a:t>
            </a:fld>
            <a:endParaRPr lang="en-CA"/>
          </a:p>
        </p:txBody>
      </p:sp>
    </p:spTree>
    <p:extLst>
      <p:ext uri="{BB962C8B-B14F-4D97-AF65-F5344CB8AC3E}">
        <p14:creationId xmlns:p14="http://schemas.microsoft.com/office/powerpoint/2010/main" val="2050390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672842CA-A972-471A-A068-CEF765AF2333}" type="slidenum">
              <a:rPr lang="en-CA" smtClean="0"/>
              <a:t>13</a:t>
            </a:fld>
            <a:endParaRPr lang="en-CA"/>
          </a:p>
        </p:txBody>
      </p:sp>
    </p:spTree>
    <p:extLst>
      <p:ext uri="{BB962C8B-B14F-4D97-AF65-F5344CB8AC3E}">
        <p14:creationId xmlns:p14="http://schemas.microsoft.com/office/powerpoint/2010/main" val="510234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672842CA-A972-471A-A068-CEF765AF2333}" type="slidenum">
              <a:rPr lang="en-CA" smtClean="0"/>
              <a:t>14</a:t>
            </a:fld>
            <a:endParaRPr lang="en-CA"/>
          </a:p>
        </p:txBody>
      </p:sp>
    </p:spTree>
    <p:extLst>
      <p:ext uri="{BB962C8B-B14F-4D97-AF65-F5344CB8AC3E}">
        <p14:creationId xmlns:p14="http://schemas.microsoft.com/office/powerpoint/2010/main" val="1636885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e941fe4cd0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e941fe4cd0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72842CA-A972-471A-A068-CEF765AF2333}" type="slidenum">
              <a:rPr lang="en-CA" smtClean="0"/>
              <a:t>3</a:t>
            </a:fld>
            <a:endParaRPr lang="en-CA"/>
          </a:p>
        </p:txBody>
      </p:sp>
    </p:spTree>
    <p:extLst>
      <p:ext uri="{BB962C8B-B14F-4D97-AF65-F5344CB8AC3E}">
        <p14:creationId xmlns:p14="http://schemas.microsoft.com/office/powerpoint/2010/main" val="2752577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72842CA-A972-471A-A068-CEF765AF2333}" type="slidenum">
              <a:rPr lang="en-CA" smtClean="0"/>
              <a:t>4</a:t>
            </a:fld>
            <a:endParaRPr lang="en-CA"/>
          </a:p>
        </p:txBody>
      </p:sp>
    </p:spTree>
    <p:extLst>
      <p:ext uri="{BB962C8B-B14F-4D97-AF65-F5344CB8AC3E}">
        <p14:creationId xmlns:p14="http://schemas.microsoft.com/office/powerpoint/2010/main" val="810170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72842CA-A972-471A-A068-CEF765AF2333}" type="slidenum">
              <a:rPr lang="en-CA" smtClean="0"/>
              <a:t>5</a:t>
            </a:fld>
            <a:endParaRPr lang="en-CA"/>
          </a:p>
        </p:txBody>
      </p:sp>
    </p:spTree>
    <p:extLst>
      <p:ext uri="{BB962C8B-B14F-4D97-AF65-F5344CB8AC3E}">
        <p14:creationId xmlns:p14="http://schemas.microsoft.com/office/powerpoint/2010/main" val="3603279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672842CA-A972-471A-A068-CEF765AF2333}" type="slidenum">
              <a:rPr lang="en-CA" smtClean="0"/>
              <a:t>6</a:t>
            </a:fld>
            <a:endParaRPr lang="en-CA"/>
          </a:p>
        </p:txBody>
      </p:sp>
    </p:spTree>
    <p:extLst>
      <p:ext uri="{BB962C8B-B14F-4D97-AF65-F5344CB8AC3E}">
        <p14:creationId xmlns:p14="http://schemas.microsoft.com/office/powerpoint/2010/main" val="409384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672842CA-A972-471A-A068-CEF765AF2333}" type="slidenum">
              <a:rPr lang="en-CA" smtClean="0"/>
              <a:t>7</a:t>
            </a:fld>
            <a:endParaRPr lang="en-CA"/>
          </a:p>
        </p:txBody>
      </p:sp>
    </p:spTree>
    <p:extLst>
      <p:ext uri="{BB962C8B-B14F-4D97-AF65-F5344CB8AC3E}">
        <p14:creationId xmlns:p14="http://schemas.microsoft.com/office/powerpoint/2010/main" val="2421850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672842CA-A972-471A-A068-CEF765AF2333}" type="slidenum">
              <a:rPr lang="en-CA" smtClean="0"/>
              <a:t>8</a:t>
            </a:fld>
            <a:endParaRPr lang="en-CA"/>
          </a:p>
        </p:txBody>
      </p:sp>
    </p:spTree>
    <p:extLst>
      <p:ext uri="{BB962C8B-B14F-4D97-AF65-F5344CB8AC3E}">
        <p14:creationId xmlns:p14="http://schemas.microsoft.com/office/powerpoint/2010/main" val="1695747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672842CA-A972-471A-A068-CEF765AF2333}" type="slidenum">
              <a:rPr lang="en-CA" smtClean="0"/>
              <a:t>9</a:t>
            </a:fld>
            <a:endParaRPr lang="en-CA"/>
          </a:p>
        </p:txBody>
      </p:sp>
    </p:spTree>
    <p:extLst>
      <p:ext uri="{BB962C8B-B14F-4D97-AF65-F5344CB8AC3E}">
        <p14:creationId xmlns:p14="http://schemas.microsoft.com/office/powerpoint/2010/main" val="2432733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8131172" y="7"/>
            <a:ext cx="4060833" cy="2707427"/>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6" name="Google Shape;16;p2"/>
          <p:cNvSpPr txBox="1">
            <a:spLocks noGrp="1"/>
          </p:cNvSpPr>
          <p:nvPr>
            <p:ph type="ctrTitle"/>
          </p:nvPr>
        </p:nvSpPr>
        <p:spPr>
          <a:xfrm>
            <a:off x="797467" y="2366963"/>
            <a:ext cx="10962800" cy="11184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4200"/>
              <a:buNone/>
              <a:defRPr sz="5600">
                <a:solidFill>
                  <a:schemeClr val="lt1"/>
                </a:solidFill>
                <a:latin typeface="+mj-lt"/>
              </a:defRPr>
            </a:lvl1pPr>
            <a:lvl2pPr lvl="1" rtl="0">
              <a:spcBef>
                <a:spcPts val="0"/>
              </a:spcBef>
              <a:spcAft>
                <a:spcPts val="0"/>
              </a:spcAft>
              <a:buClr>
                <a:schemeClr val="lt1"/>
              </a:buClr>
              <a:buSzPts val="4200"/>
              <a:buNone/>
              <a:defRPr sz="5600">
                <a:solidFill>
                  <a:schemeClr val="lt1"/>
                </a:solidFill>
              </a:defRPr>
            </a:lvl2pPr>
            <a:lvl3pPr lvl="2" rtl="0">
              <a:spcBef>
                <a:spcPts val="0"/>
              </a:spcBef>
              <a:spcAft>
                <a:spcPts val="0"/>
              </a:spcAft>
              <a:buClr>
                <a:schemeClr val="lt1"/>
              </a:buClr>
              <a:buSzPts val="4200"/>
              <a:buNone/>
              <a:defRPr sz="5600">
                <a:solidFill>
                  <a:schemeClr val="lt1"/>
                </a:solidFill>
              </a:defRPr>
            </a:lvl3pPr>
            <a:lvl4pPr lvl="3" rtl="0">
              <a:spcBef>
                <a:spcPts val="0"/>
              </a:spcBef>
              <a:spcAft>
                <a:spcPts val="0"/>
              </a:spcAft>
              <a:buClr>
                <a:schemeClr val="lt1"/>
              </a:buClr>
              <a:buSzPts val="4200"/>
              <a:buNone/>
              <a:defRPr sz="5600">
                <a:solidFill>
                  <a:schemeClr val="lt1"/>
                </a:solidFill>
              </a:defRPr>
            </a:lvl4pPr>
            <a:lvl5pPr lvl="4" rtl="0">
              <a:spcBef>
                <a:spcPts val="0"/>
              </a:spcBef>
              <a:spcAft>
                <a:spcPts val="0"/>
              </a:spcAft>
              <a:buClr>
                <a:schemeClr val="lt1"/>
              </a:buClr>
              <a:buSzPts val="4200"/>
              <a:buNone/>
              <a:defRPr sz="5600">
                <a:solidFill>
                  <a:schemeClr val="lt1"/>
                </a:solidFill>
              </a:defRPr>
            </a:lvl5pPr>
            <a:lvl6pPr lvl="5" rtl="0">
              <a:spcBef>
                <a:spcPts val="0"/>
              </a:spcBef>
              <a:spcAft>
                <a:spcPts val="0"/>
              </a:spcAft>
              <a:buClr>
                <a:schemeClr val="lt1"/>
              </a:buClr>
              <a:buSzPts val="4200"/>
              <a:buNone/>
              <a:defRPr sz="5600">
                <a:solidFill>
                  <a:schemeClr val="lt1"/>
                </a:solidFill>
              </a:defRPr>
            </a:lvl6pPr>
            <a:lvl7pPr lvl="6" rtl="0">
              <a:spcBef>
                <a:spcPts val="0"/>
              </a:spcBef>
              <a:spcAft>
                <a:spcPts val="0"/>
              </a:spcAft>
              <a:buClr>
                <a:schemeClr val="lt1"/>
              </a:buClr>
              <a:buSzPts val="4200"/>
              <a:buNone/>
              <a:defRPr sz="5600">
                <a:solidFill>
                  <a:schemeClr val="lt1"/>
                </a:solidFill>
              </a:defRPr>
            </a:lvl7pPr>
            <a:lvl8pPr lvl="7" rtl="0">
              <a:spcBef>
                <a:spcPts val="0"/>
              </a:spcBef>
              <a:spcAft>
                <a:spcPts val="0"/>
              </a:spcAft>
              <a:buClr>
                <a:schemeClr val="lt1"/>
              </a:buClr>
              <a:buSzPts val="4200"/>
              <a:buNone/>
              <a:defRPr sz="5600">
                <a:solidFill>
                  <a:schemeClr val="lt1"/>
                </a:solidFill>
              </a:defRPr>
            </a:lvl8pPr>
            <a:lvl9pPr lvl="8" rtl="0">
              <a:spcBef>
                <a:spcPts val="0"/>
              </a:spcBef>
              <a:spcAft>
                <a:spcPts val="0"/>
              </a:spcAft>
              <a:buClr>
                <a:schemeClr val="lt1"/>
              </a:buClr>
              <a:buSzPts val="4200"/>
              <a:buNone/>
              <a:defRPr sz="5600">
                <a:solidFill>
                  <a:schemeClr val="lt1"/>
                </a:solidFill>
              </a:defRPr>
            </a:lvl9pPr>
          </a:lstStyle>
          <a:p>
            <a:endParaRPr dirty="0"/>
          </a:p>
        </p:txBody>
      </p:sp>
      <p:sp>
        <p:nvSpPr>
          <p:cNvPr id="17" name="Google Shape;17;p2"/>
          <p:cNvSpPr txBox="1">
            <a:spLocks noGrp="1"/>
          </p:cNvSpPr>
          <p:nvPr>
            <p:ph type="subTitle" idx="1"/>
          </p:nvPr>
        </p:nvSpPr>
        <p:spPr>
          <a:xfrm>
            <a:off x="797451" y="3621217"/>
            <a:ext cx="10962800" cy="577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2100"/>
              <a:buNone/>
              <a:defRPr sz="2800">
                <a:solidFill>
                  <a:schemeClr val="lt1"/>
                </a:solidFill>
                <a:latin typeface="+mj-lt"/>
              </a:defRPr>
            </a:lvl1pPr>
            <a:lvl2pPr lvl="1" rtl="0">
              <a:lnSpc>
                <a:spcPct val="100000"/>
              </a:lnSpc>
              <a:spcBef>
                <a:spcPts val="0"/>
              </a:spcBef>
              <a:spcAft>
                <a:spcPts val="0"/>
              </a:spcAft>
              <a:buClr>
                <a:schemeClr val="lt1"/>
              </a:buClr>
              <a:buSzPts val="2100"/>
              <a:buNone/>
              <a:defRPr sz="2800">
                <a:solidFill>
                  <a:schemeClr val="lt1"/>
                </a:solidFill>
              </a:defRPr>
            </a:lvl2pPr>
            <a:lvl3pPr lvl="2" rtl="0">
              <a:lnSpc>
                <a:spcPct val="100000"/>
              </a:lnSpc>
              <a:spcBef>
                <a:spcPts val="0"/>
              </a:spcBef>
              <a:spcAft>
                <a:spcPts val="0"/>
              </a:spcAft>
              <a:buClr>
                <a:schemeClr val="lt1"/>
              </a:buClr>
              <a:buSzPts val="2100"/>
              <a:buNone/>
              <a:defRPr sz="2800">
                <a:solidFill>
                  <a:schemeClr val="lt1"/>
                </a:solidFill>
              </a:defRPr>
            </a:lvl3pPr>
            <a:lvl4pPr lvl="3" rtl="0">
              <a:lnSpc>
                <a:spcPct val="100000"/>
              </a:lnSpc>
              <a:spcBef>
                <a:spcPts val="0"/>
              </a:spcBef>
              <a:spcAft>
                <a:spcPts val="0"/>
              </a:spcAft>
              <a:buClr>
                <a:schemeClr val="lt1"/>
              </a:buClr>
              <a:buSzPts val="2100"/>
              <a:buNone/>
              <a:defRPr sz="2800">
                <a:solidFill>
                  <a:schemeClr val="lt1"/>
                </a:solidFill>
              </a:defRPr>
            </a:lvl4pPr>
            <a:lvl5pPr lvl="4" rtl="0">
              <a:lnSpc>
                <a:spcPct val="100000"/>
              </a:lnSpc>
              <a:spcBef>
                <a:spcPts val="0"/>
              </a:spcBef>
              <a:spcAft>
                <a:spcPts val="0"/>
              </a:spcAft>
              <a:buClr>
                <a:schemeClr val="lt1"/>
              </a:buClr>
              <a:buSzPts val="2100"/>
              <a:buNone/>
              <a:defRPr sz="2800">
                <a:solidFill>
                  <a:schemeClr val="lt1"/>
                </a:solidFill>
              </a:defRPr>
            </a:lvl5pPr>
            <a:lvl6pPr lvl="5" rtl="0">
              <a:lnSpc>
                <a:spcPct val="100000"/>
              </a:lnSpc>
              <a:spcBef>
                <a:spcPts val="0"/>
              </a:spcBef>
              <a:spcAft>
                <a:spcPts val="0"/>
              </a:spcAft>
              <a:buClr>
                <a:schemeClr val="lt1"/>
              </a:buClr>
              <a:buSzPts val="2100"/>
              <a:buNone/>
              <a:defRPr sz="2800">
                <a:solidFill>
                  <a:schemeClr val="lt1"/>
                </a:solidFill>
              </a:defRPr>
            </a:lvl6pPr>
            <a:lvl7pPr lvl="6" rtl="0">
              <a:lnSpc>
                <a:spcPct val="100000"/>
              </a:lnSpc>
              <a:spcBef>
                <a:spcPts val="0"/>
              </a:spcBef>
              <a:spcAft>
                <a:spcPts val="0"/>
              </a:spcAft>
              <a:buClr>
                <a:schemeClr val="lt1"/>
              </a:buClr>
              <a:buSzPts val="2100"/>
              <a:buNone/>
              <a:defRPr sz="2800">
                <a:solidFill>
                  <a:schemeClr val="lt1"/>
                </a:solidFill>
              </a:defRPr>
            </a:lvl7pPr>
            <a:lvl8pPr lvl="7" rtl="0">
              <a:lnSpc>
                <a:spcPct val="100000"/>
              </a:lnSpc>
              <a:spcBef>
                <a:spcPts val="0"/>
              </a:spcBef>
              <a:spcAft>
                <a:spcPts val="0"/>
              </a:spcAft>
              <a:buClr>
                <a:schemeClr val="lt1"/>
              </a:buClr>
              <a:buSzPts val="2100"/>
              <a:buNone/>
              <a:defRPr sz="2800">
                <a:solidFill>
                  <a:schemeClr val="lt1"/>
                </a:solidFill>
              </a:defRPr>
            </a:lvl8pPr>
            <a:lvl9pPr lvl="8" rtl="0">
              <a:lnSpc>
                <a:spcPct val="100000"/>
              </a:lnSpc>
              <a:spcBef>
                <a:spcPts val="0"/>
              </a:spcBef>
              <a:spcAft>
                <a:spcPts val="0"/>
              </a:spcAft>
              <a:buClr>
                <a:schemeClr val="lt1"/>
              </a:buClr>
              <a:buSzPts val="2100"/>
              <a:buNone/>
              <a:defRPr sz="2800">
                <a:solidFill>
                  <a:schemeClr val="lt1"/>
                </a:solidFill>
              </a:defRPr>
            </a:lvl9pPr>
          </a:lstStyle>
          <a:p>
            <a:endParaRPr dirty="0"/>
          </a:p>
        </p:txBody>
      </p:sp>
      <p:sp>
        <p:nvSpPr>
          <p:cNvPr id="18" name="Google Shape;18;p2"/>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
        <p:cNvGrpSpPr/>
        <p:nvPr/>
      </p:nvGrpSpPr>
      <p:grpSpPr>
        <a:xfrm>
          <a:off x="0" y="0"/>
          <a:ext cx="0" cy="0"/>
          <a:chOff x="0" y="0"/>
          <a:chExt cx="0" cy="0"/>
        </a:xfrm>
      </p:grpSpPr>
      <p:sp>
        <p:nvSpPr>
          <p:cNvPr id="75" name="Google Shape;75;p12"/>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E23A90-7089-DE46-9412-4B73C5A3C68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7F4EBE8D-2D0E-D84A-8FDF-1AD803A1A85A}"/>
              </a:ext>
            </a:extLst>
          </p:cNvPr>
          <p:cNvSpPr/>
          <p:nvPr userDrawn="1"/>
        </p:nvSpPr>
        <p:spPr>
          <a:xfrm>
            <a:off x="0" y="4357687"/>
            <a:ext cx="12192000" cy="1598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21456E64-57CB-7C49-98AC-D8B0B1DCBD13}"/>
              </a:ext>
            </a:extLst>
          </p:cNvPr>
          <p:cNvSpPr>
            <a:spLocks noGrp="1"/>
          </p:cNvSpPr>
          <p:nvPr>
            <p:ph type="ctrTitle" hasCustomPrompt="1"/>
          </p:nvPr>
        </p:nvSpPr>
        <p:spPr>
          <a:xfrm>
            <a:off x="219456" y="4498847"/>
            <a:ext cx="11716512" cy="1210299"/>
          </a:xfrm>
        </p:spPr>
        <p:txBody>
          <a:bodyPr>
            <a:normAutofit fontScale="90000"/>
          </a:bodyPr>
          <a:lstStyle>
            <a:lvl1pPr>
              <a:defRPr/>
            </a:lvl1pPr>
          </a:lstStyle>
          <a:p>
            <a:pPr algn="l"/>
            <a:r>
              <a:rPr lang="en-US" sz="4400" b="1">
                <a:solidFill>
                  <a:srgbClr val="1F1933"/>
                </a:solidFill>
                <a:latin typeface="Frutiger LT Std 55 Roman" panose="020B0602020204020204" pitchFamily="34" charset="0"/>
              </a:rPr>
              <a:t>BOOK TITLE</a:t>
            </a:r>
            <a:br>
              <a:rPr lang="en-US" sz="4400" b="1">
                <a:solidFill>
                  <a:srgbClr val="1F1933"/>
                </a:solidFill>
                <a:latin typeface="Frutiger LT Std 55 Roman" panose="020B0602020204020204" pitchFamily="34" charset="0"/>
              </a:rPr>
            </a:br>
            <a:r>
              <a:rPr lang="en-US" sz="3300" b="1">
                <a:solidFill>
                  <a:srgbClr val="1F1933"/>
                </a:solidFill>
                <a:latin typeface="Frutiger LT Std 55 Roman" panose="020B0602020204020204" pitchFamily="34" charset="0"/>
              </a:rPr>
              <a:t>Chapter # - Chapter Title</a:t>
            </a:r>
          </a:p>
        </p:txBody>
      </p:sp>
    </p:spTree>
    <p:extLst>
      <p:ext uri="{BB962C8B-B14F-4D97-AF65-F5344CB8AC3E}">
        <p14:creationId xmlns:p14="http://schemas.microsoft.com/office/powerpoint/2010/main" val="3655730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97814C-58F6-43DA-AC99-1DDE8A7EC0FF}" type="datetimeFigureOut">
              <a:rPr lang="en-US" smtClean="0"/>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59ECC9-5002-4B36-ABB8-6EEBED91224A}" type="slidenum">
              <a:rPr lang="en-US" smtClean="0"/>
              <a:t>‹#›</a:t>
            </a:fld>
            <a:endParaRPr lang="en-US"/>
          </a:p>
        </p:txBody>
      </p:sp>
    </p:spTree>
    <p:extLst>
      <p:ext uri="{BB962C8B-B14F-4D97-AF65-F5344CB8AC3E}">
        <p14:creationId xmlns:p14="http://schemas.microsoft.com/office/powerpoint/2010/main" val="4229935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a:off x="8131172" y="7"/>
            <a:ext cx="4060833" cy="2707427"/>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dirty="0"/>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dirty="0"/>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dirty="0"/>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dirty="0"/>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dirty="0"/>
            </a:p>
          </p:txBody>
        </p:sp>
      </p:grpSp>
      <p:sp>
        <p:nvSpPr>
          <p:cNvPr id="26" name="Google Shape;26;p3"/>
          <p:cNvSpPr txBox="1">
            <a:spLocks noGrp="1"/>
          </p:cNvSpPr>
          <p:nvPr>
            <p:ph type="title"/>
          </p:nvPr>
        </p:nvSpPr>
        <p:spPr>
          <a:xfrm>
            <a:off x="797467" y="2869796"/>
            <a:ext cx="10962800" cy="1118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200"/>
              <a:buNone/>
              <a:defRPr sz="5600">
                <a:solidFill>
                  <a:schemeClr val="lt1"/>
                </a:solidFill>
                <a:latin typeface="+mj-lt"/>
              </a:defRPr>
            </a:lvl1pPr>
            <a:lvl2pPr lvl="1" rtl="0">
              <a:spcBef>
                <a:spcPts val="0"/>
              </a:spcBef>
              <a:spcAft>
                <a:spcPts val="0"/>
              </a:spcAft>
              <a:buClr>
                <a:schemeClr val="lt1"/>
              </a:buClr>
              <a:buSzPts val="4200"/>
              <a:buNone/>
              <a:defRPr sz="5600">
                <a:solidFill>
                  <a:schemeClr val="lt1"/>
                </a:solidFill>
              </a:defRPr>
            </a:lvl2pPr>
            <a:lvl3pPr lvl="2" rtl="0">
              <a:spcBef>
                <a:spcPts val="0"/>
              </a:spcBef>
              <a:spcAft>
                <a:spcPts val="0"/>
              </a:spcAft>
              <a:buClr>
                <a:schemeClr val="lt1"/>
              </a:buClr>
              <a:buSzPts val="4200"/>
              <a:buNone/>
              <a:defRPr sz="5600">
                <a:solidFill>
                  <a:schemeClr val="lt1"/>
                </a:solidFill>
              </a:defRPr>
            </a:lvl3pPr>
            <a:lvl4pPr lvl="3" rtl="0">
              <a:spcBef>
                <a:spcPts val="0"/>
              </a:spcBef>
              <a:spcAft>
                <a:spcPts val="0"/>
              </a:spcAft>
              <a:buClr>
                <a:schemeClr val="lt1"/>
              </a:buClr>
              <a:buSzPts val="4200"/>
              <a:buNone/>
              <a:defRPr sz="5600">
                <a:solidFill>
                  <a:schemeClr val="lt1"/>
                </a:solidFill>
              </a:defRPr>
            </a:lvl4pPr>
            <a:lvl5pPr lvl="4" rtl="0">
              <a:spcBef>
                <a:spcPts val="0"/>
              </a:spcBef>
              <a:spcAft>
                <a:spcPts val="0"/>
              </a:spcAft>
              <a:buClr>
                <a:schemeClr val="lt1"/>
              </a:buClr>
              <a:buSzPts val="4200"/>
              <a:buNone/>
              <a:defRPr sz="5600">
                <a:solidFill>
                  <a:schemeClr val="lt1"/>
                </a:solidFill>
              </a:defRPr>
            </a:lvl5pPr>
            <a:lvl6pPr lvl="5" rtl="0">
              <a:spcBef>
                <a:spcPts val="0"/>
              </a:spcBef>
              <a:spcAft>
                <a:spcPts val="0"/>
              </a:spcAft>
              <a:buClr>
                <a:schemeClr val="lt1"/>
              </a:buClr>
              <a:buSzPts val="4200"/>
              <a:buNone/>
              <a:defRPr sz="5600">
                <a:solidFill>
                  <a:schemeClr val="lt1"/>
                </a:solidFill>
              </a:defRPr>
            </a:lvl6pPr>
            <a:lvl7pPr lvl="6" rtl="0">
              <a:spcBef>
                <a:spcPts val="0"/>
              </a:spcBef>
              <a:spcAft>
                <a:spcPts val="0"/>
              </a:spcAft>
              <a:buClr>
                <a:schemeClr val="lt1"/>
              </a:buClr>
              <a:buSzPts val="4200"/>
              <a:buNone/>
              <a:defRPr sz="5600">
                <a:solidFill>
                  <a:schemeClr val="lt1"/>
                </a:solidFill>
              </a:defRPr>
            </a:lvl7pPr>
            <a:lvl8pPr lvl="7" rtl="0">
              <a:spcBef>
                <a:spcPts val="0"/>
              </a:spcBef>
              <a:spcAft>
                <a:spcPts val="0"/>
              </a:spcAft>
              <a:buClr>
                <a:schemeClr val="lt1"/>
              </a:buClr>
              <a:buSzPts val="4200"/>
              <a:buNone/>
              <a:defRPr sz="5600">
                <a:solidFill>
                  <a:schemeClr val="lt1"/>
                </a:solidFill>
              </a:defRPr>
            </a:lvl8pPr>
            <a:lvl9pPr lvl="8" rtl="0">
              <a:spcBef>
                <a:spcPts val="0"/>
              </a:spcBef>
              <a:spcAft>
                <a:spcPts val="0"/>
              </a:spcAft>
              <a:buClr>
                <a:schemeClr val="lt1"/>
              </a:buClr>
              <a:buSzPts val="4200"/>
              <a:buNone/>
              <a:defRPr sz="5600">
                <a:solidFill>
                  <a:schemeClr val="lt1"/>
                </a:solidFill>
              </a:defRPr>
            </a:lvl9pPr>
          </a:lstStyle>
          <a:p>
            <a:r>
              <a:rPr lang="en-US"/>
              <a:t>Click to edit Master title style</a:t>
            </a:r>
            <a:endParaRPr dirty="0"/>
          </a:p>
        </p:txBody>
      </p:sp>
      <p:sp>
        <p:nvSpPr>
          <p:cNvPr id="27" name="Google Shape;27;p3"/>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Ref idx="1001">
        <a:schemeClr val="bg1"/>
      </p:bgRef>
    </p:bg>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b="1">
                <a:solidFill>
                  <a:schemeClr val="tx1"/>
                </a:solidFill>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dirty="0"/>
              <a:t>Click to edit Master title style</a:t>
            </a:r>
            <a:endParaRPr dirty="0"/>
          </a:p>
        </p:txBody>
      </p:sp>
      <p:sp>
        <p:nvSpPr>
          <p:cNvPr id="30" name="Google Shape;30;p4"/>
          <p:cNvSpPr txBox="1">
            <a:spLocks noGrp="1"/>
          </p:cNvSpPr>
          <p:nvPr>
            <p:ph type="body" idx="1"/>
          </p:nvPr>
        </p:nvSpPr>
        <p:spPr>
          <a:xfrm>
            <a:off x="415600" y="1639833"/>
            <a:ext cx="11360800" cy="4452000"/>
          </a:xfrm>
          <a:prstGeom prst="rect">
            <a:avLst/>
          </a:prstGeom>
        </p:spPr>
        <p:txBody>
          <a:bodyPr spcFirstLastPara="1" wrap="square" lIns="91425" tIns="91425" rIns="91425" bIns="91425" anchor="t" anchorCtr="0">
            <a:normAutofit/>
          </a:bodyPr>
          <a:lstStyle>
            <a:lvl1pPr marL="438146" lvl="0" indent="-285750" rtl="0">
              <a:spcBef>
                <a:spcPts val="0"/>
              </a:spcBef>
              <a:spcAft>
                <a:spcPts val="0"/>
              </a:spcAft>
              <a:buClrTx/>
              <a:buSzPts val="1800"/>
              <a:buFont typeface="Arial" panose="020B0604020202020204" pitchFamily="34" charset="0"/>
              <a:buChar char="•"/>
              <a:defRPr>
                <a:solidFill>
                  <a:srgbClr val="080808"/>
                </a:solidFill>
                <a:latin typeface="+mn-lt"/>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pPr lvl="0"/>
            <a:endParaRPr lang="en-US" dirty="0"/>
          </a:p>
        </p:txBody>
      </p:sp>
      <p:sp>
        <p:nvSpPr>
          <p:cNvPr id="31" name="Google Shape;31;p4"/>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dirty="0"/>
          </a:p>
        </p:txBody>
      </p:sp>
      <p:sp>
        <p:nvSpPr>
          <p:cNvPr id="32" name="Google Shape;32;p4"/>
          <p:cNvSpPr/>
          <p:nvPr/>
        </p:nvSpPr>
        <p:spPr>
          <a:xfrm>
            <a:off x="0" y="6522125"/>
            <a:ext cx="12192000" cy="336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dirty="0"/>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Ref idx="1001">
        <a:schemeClr val="bg1"/>
      </p:bgRef>
    </p:bg>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solidFill>
                  <a:schemeClr val="tx1"/>
                </a:solidFill>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dirty="0"/>
              <a:t>Click to edit Master title style</a:t>
            </a:r>
            <a:endParaRPr dirty="0"/>
          </a:p>
        </p:txBody>
      </p:sp>
      <p:sp>
        <p:nvSpPr>
          <p:cNvPr id="40" name="Google Shape;40;p6"/>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dirty="0"/>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_POINT">
    <p:bg>
      <p:bgRef idx="1001">
        <a:schemeClr val="bg1"/>
      </p:bgRef>
    </p:bg>
    <p:spTree>
      <p:nvGrpSpPr>
        <p:cNvPr id="1" name="Shape 45"/>
        <p:cNvGrpSpPr/>
        <p:nvPr/>
      </p:nvGrpSpPr>
      <p:grpSpPr>
        <a:xfrm>
          <a:off x="0" y="0"/>
          <a:ext cx="0" cy="0"/>
          <a:chOff x="0" y="0"/>
          <a:chExt cx="0" cy="0"/>
        </a:xfrm>
      </p:grpSpPr>
      <p:grpSp>
        <p:nvGrpSpPr>
          <p:cNvPr id="46" name="Google Shape;46;p8"/>
          <p:cNvGrpSpPr/>
          <p:nvPr/>
        </p:nvGrpSpPr>
        <p:grpSpPr>
          <a:xfrm>
            <a:off x="8131172" y="7"/>
            <a:ext cx="4060833" cy="2707427"/>
            <a:chOff x="6098378" y="5"/>
            <a:chExt cx="3045625" cy="2030570"/>
          </a:xfrm>
        </p:grpSpPr>
        <p:sp>
          <p:nvSpPr>
            <p:cNvPr id="47" name="Google Shape;47;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dirty="0">
                <a:solidFill>
                  <a:schemeClr val="bg1"/>
                </a:solidFill>
              </a:endParaRPr>
            </a:p>
          </p:txBody>
        </p:sp>
        <p:sp>
          <p:nvSpPr>
            <p:cNvPr id="48" name="Google Shape;48;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dirty="0">
                <a:solidFill>
                  <a:schemeClr val="bg1"/>
                </a:solidFill>
              </a:endParaRPr>
            </a:p>
          </p:txBody>
        </p:sp>
        <p:sp>
          <p:nvSpPr>
            <p:cNvPr id="49" name="Google Shape;49;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dirty="0">
                <a:solidFill>
                  <a:schemeClr val="bg1"/>
                </a:solidFill>
              </a:endParaRPr>
            </a:p>
          </p:txBody>
        </p:sp>
        <p:sp>
          <p:nvSpPr>
            <p:cNvPr id="50" name="Google Shape;50;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dirty="0">
                <a:solidFill>
                  <a:schemeClr val="bg1"/>
                </a:solidFill>
              </a:endParaRPr>
            </a:p>
          </p:txBody>
        </p:sp>
        <p:sp>
          <p:nvSpPr>
            <p:cNvPr id="51" name="Google Shape;51;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dirty="0">
                <a:solidFill>
                  <a:schemeClr val="bg1"/>
                </a:solidFill>
              </a:endParaRPr>
            </a:p>
          </p:txBody>
        </p:sp>
      </p:grpSp>
      <p:sp>
        <p:nvSpPr>
          <p:cNvPr id="52" name="Google Shape;52;p8"/>
          <p:cNvSpPr txBox="1">
            <a:spLocks noGrp="1"/>
          </p:cNvSpPr>
          <p:nvPr>
            <p:ph type="title"/>
          </p:nvPr>
        </p:nvSpPr>
        <p:spPr>
          <a:xfrm>
            <a:off x="653667" y="701800"/>
            <a:ext cx="7491600" cy="5454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800"/>
              <a:buNone/>
              <a:defRPr sz="6400">
                <a:solidFill>
                  <a:schemeClr val="lt1"/>
                </a:solidFill>
                <a:latin typeface="+mj-lt"/>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r>
              <a:rPr lang="en-US"/>
              <a:t>Click to edit Master title style</a:t>
            </a:r>
            <a:endParaRPr dirty="0"/>
          </a:p>
        </p:txBody>
      </p:sp>
      <p:sp>
        <p:nvSpPr>
          <p:cNvPr id="53" name="Google Shape;53;p8"/>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dirty="0"/>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Ref idx="1001">
        <a:schemeClr val="bg1"/>
      </p:bgRef>
    </p:bg>
    <p:spTree>
      <p:nvGrpSpPr>
        <p:cNvPr id="1" name="Shape 54"/>
        <p:cNvGrpSpPr/>
        <p:nvPr/>
      </p:nvGrpSpPr>
      <p:grpSpPr>
        <a:xfrm>
          <a:off x="0" y="0"/>
          <a:ext cx="0" cy="0"/>
          <a:chOff x="0" y="0"/>
          <a:chExt cx="0" cy="0"/>
        </a:xfrm>
      </p:grpSpPr>
      <p:sp>
        <p:nvSpPr>
          <p:cNvPr id="55" name="Google Shape;55;p9"/>
          <p:cNvSpPr/>
          <p:nvPr/>
        </p:nvSpPr>
        <p:spPr>
          <a:xfrm>
            <a:off x="6096000" y="-233"/>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dirty="0"/>
          </a:p>
        </p:txBody>
      </p:sp>
      <p:cxnSp>
        <p:nvCxnSpPr>
          <p:cNvPr id="56" name="Google Shape;56;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57" name="Google Shape;57;p9"/>
          <p:cNvSpPr txBox="1">
            <a:spLocks noGrp="1"/>
          </p:cNvSpPr>
          <p:nvPr>
            <p:ph type="title"/>
          </p:nvPr>
        </p:nvSpPr>
        <p:spPr>
          <a:xfrm>
            <a:off x="354000" y="1534800"/>
            <a:ext cx="5393600" cy="20860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5600">
                <a:latin typeface="+mj-lt"/>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en-US"/>
              <a:t>Click to edit Master title style</a:t>
            </a:r>
            <a:endParaRPr dirty="0"/>
          </a:p>
        </p:txBody>
      </p:sp>
      <p:sp>
        <p:nvSpPr>
          <p:cNvPr id="58" name="Google Shape;58;p9"/>
          <p:cNvSpPr txBox="1">
            <a:spLocks noGrp="1"/>
          </p:cNvSpPr>
          <p:nvPr>
            <p:ph type="subTitle" idx="1"/>
          </p:nvPr>
        </p:nvSpPr>
        <p:spPr>
          <a:xfrm>
            <a:off x="354000" y="3692001"/>
            <a:ext cx="5393600" cy="1692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solidFill>
                  <a:schemeClr val="bg1"/>
                </a:solidFill>
                <a:latin typeface="+mj-lt"/>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dirty="0"/>
          </a:p>
        </p:txBody>
      </p:sp>
      <p:sp>
        <p:nvSpPr>
          <p:cNvPr id="59" name="Google Shape;59;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rmAutofit/>
          </a:bodyPr>
          <a:lstStyle>
            <a:lvl1pPr marL="609585" lvl="0" indent="-457189" rtl="0">
              <a:spcBef>
                <a:spcPts val="0"/>
              </a:spcBef>
              <a:spcAft>
                <a:spcPts val="0"/>
              </a:spcAft>
              <a:buClr>
                <a:schemeClr val="lt1"/>
              </a:buClr>
              <a:buSzPts val="1800"/>
              <a:buChar char="●"/>
              <a:defRPr>
                <a:solidFill>
                  <a:schemeClr val="lt1"/>
                </a:solidFill>
                <a:latin typeface="+mj-lt"/>
              </a:defRPr>
            </a:lvl1pPr>
            <a:lvl2pPr marL="1219170" lvl="1" indent="-423323" rtl="0">
              <a:spcBef>
                <a:spcPts val="0"/>
              </a:spcBef>
              <a:spcAft>
                <a:spcPts val="0"/>
              </a:spcAft>
              <a:buClr>
                <a:schemeClr val="lt1"/>
              </a:buClr>
              <a:buSzPts val="1400"/>
              <a:buChar char="○"/>
              <a:defRPr>
                <a:solidFill>
                  <a:schemeClr val="lt1"/>
                </a:solidFill>
              </a:defRPr>
            </a:lvl2pPr>
            <a:lvl3pPr marL="1828754" lvl="2" indent="-423323" rtl="0">
              <a:spcBef>
                <a:spcPts val="0"/>
              </a:spcBef>
              <a:spcAft>
                <a:spcPts val="0"/>
              </a:spcAft>
              <a:buClr>
                <a:schemeClr val="lt1"/>
              </a:buClr>
              <a:buSzPts val="1400"/>
              <a:buChar char="■"/>
              <a:defRPr>
                <a:solidFill>
                  <a:schemeClr val="lt1"/>
                </a:solidFill>
              </a:defRPr>
            </a:lvl3pPr>
            <a:lvl4pPr marL="2438339" lvl="3" indent="-423323" rtl="0">
              <a:spcBef>
                <a:spcPts val="0"/>
              </a:spcBef>
              <a:spcAft>
                <a:spcPts val="0"/>
              </a:spcAft>
              <a:buClr>
                <a:schemeClr val="lt1"/>
              </a:buClr>
              <a:buSzPts val="1400"/>
              <a:buChar char="●"/>
              <a:defRPr>
                <a:solidFill>
                  <a:schemeClr val="lt1"/>
                </a:solidFill>
              </a:defRPr>
            </a:lvl4pPr>
            <a:lvl5pPr marL="3047924" lvl="4" indent="-423323" rtl="0">
              <a:spcBef>
                <a:spcPts val="0"/>
              </a:spcBef>
              <a:spcAft>
                <a:spcPts val="0"/>
              </a:spcAft>
              <a:buClr>
                <a:schemeClr val="lt1"/>
              </a:buClr>
              <a:buSzPts val="1400"/>
              <a:buChar char="○"/>
              <a:defRPr>
                <a:solidFill>
                  <a:schemeClr val="lt1"/>
                </a:solidFill>
              </a:defRPr>
            </a:lvl5pPr>
            <a:lvl6pPr marL="3657509" lvl="5" indent="-423323" rtl="0">
              <a:spcBef>
                <a:spcPts val="0"/>
              </a:spcBef>
              <a:spcAft>
                <a:spcPts val="0"/>
              </a:spcAft>
              <a:buClr>
                <a:schemeClr val="lt1"/>
              </a:buClr>
              <a:buSzPts val="1400"/>
              <a:buChar char="■"/>
              <a:defRPr>
                <a:solidFill>
                  <a:schemeClr val="lt1"/>
                </a:solidFill>
              </a:defRPr>
            </a:lvl6pPr>
            <a:lvl7pPr marL="4267093" lvl="6" indent="-423323" rtl="0">
              <a:spcBef>
                <a:spcPts val="0"/>
              </a:spcBef>
              <a:spcAft>
                <a:spcPts val="0"/>
              </a:spcAft>
              <a:buClr>
                <a:schemeClr val="lt1"/>
              </a:buClr>
              <a:buSzPts val="1400"/>
              <a:buChar char="●"/>
              <a:defRPr>
                <a:solidFill>
                  <a:schemeClr val="lt1"/>
                </a:solidFill>
              </a:defRPr>
            </a:lvl7pPr>
            <a:lvl8pPr marL="4876678" lvl="7" indent="-423323" rtl="0">
              <a:spcBef>
                <a:spcPts val="0"/>
              </a:spcBef>
              <a:spcAft>
                <a:spcPts val="0"/>
              </a:spcAft>
              <a:buClr>
                <a:schemeClr val="lt1"/>
              </a:buClr>
              <a:buSzPts val="1400"/>
              <a:buChar char="○"/>
              <a:defRPr>
                <a:solidFill>
                  <a:schemeClr val="lt1"/>
                </a:solidFill>
              </a:defRPr>
            </a:lvl8pPr>
            <a:lvl9pPr marL="5486263" lvl="8" indent="-423323" rtl="0">
              <a:spcBef>
                <a:spcPts val="0"/>
              </a:spcBef>
              <a:spcAft>
                <a:spcPts val="0"/>
              </a:spcAft>
              <a:buClr>
                <a:schemeClr val="lt1"/>
              </a:buClr>
              <a:buSzPts val="1400"/>
              <a:buChar char="■"/>
              <a:defRPr>
                <a:solidFill>
                  <a:schemeClr val="lt1"/>
                </a:solidFill>
              </a:defRPr>
            </a:lvl9pPr>
          </a:lstStyle>
          <a:p>
            <a:pPr lvl="0"/>
            <a:r>
              <a:rPr lang="en-US"/>
              <a:t>Click to edit Master text styles</a:t>
            </a:r>
          </a:p>
        </p:txBody>
      </p:sp>
      <p:sp>
        <p:nvSpPr>
          <p:cNvPr id="60" name="Google Shape;60;p9"/>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dirty="0"/>
          </a:p>
        </p:txBody>
      </p:sp>
    </p:spTree>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_ONLY">
    <p:bg>
      <p:bgRef idx="1001">
        <a:schemeClr val="bg1"/>
      </p:bgRef>
    </p:bg>
    <p:spTree>
      <p:nvGrpSpPr>
        <p:cNvPr id="1" name="Shape 61"/>
        <p:cNvGrpSpPr/>
        <p:nvPr/>
      </p:nvGrpSpPr>
      <p:grpSpPr>
        <a:xfrm>
          <a:off x="0" y="0"/>
          <a:ext cx="0" cy="0"/>
          <a:chOff x="0" y="0"/>
          <a:chExt cx="0" cy="0"/>
        </a:xfrm>
      </p:grpSpPr>
      <p:sp>
        <p:nvSpPr>
          <p:cNvPr id="62" name="Google Shape;62;p10"/>
          <p:cNvSpPr txBox="1">
            <a:spLocks noGrp="1"/>
          </p:cNvSpPr>
          <p:nvPr>
            <p:ph type="body" idx="1"/>
          </p:nvPr>
        </p:nvSpPr>
        <p:spPr>
          <a:xfrm>
            <a:off x="426000" y="5640767"/>
            <a:ext cx="7998400" cy="798400"/>
          </a:xfrm>
          <a:prstGeom prst="rect">
            <a:avLst/>
          </a:prstGeom>
        </p:spPr>
        <p:txBody>
          <a:bodyPr spcFirstLastPara="1" wrap="square" lIns="91425" tIns="91425" rIns="91425" bIns="91425" anchor="ctr" anchorCtr="0">
            <a:normAutofit/>
          </a:bodyPr>
          <a:lstStyle>
            <a:lvl1pPr marL="609585" lvl="0" indent="-304792" rtl="0">
              <a:lnSpc>
                <a:spcPct val="100000"/>
              </a:lnSpc>
              <a:spcBef>
                <a:spcPts val="0"/>
              </a:spcBef>
              <a:spcAft>
                <a:spcPts val="0"/>
              </a:spcAft>
              <a:buSzPts val="1800"/>
              <a:buNone/>
              <a:defRPr>
                <a:solidFill>
                  <a:schemeClr val="bg1"/>
                </a:solidFill>
                <a:latin typeface="+mj-lt"/>
              </a:defRPr>
            </a:lvl1pPr>
          </a:lstStyle>
          <a:p>
            <a:pPr lvl="0"/>
            <a:r>
              <a:rPr lang="en-US"/>
              <a:t>Click to edit Master text styles</a:t>
            </a:r>
          </a:p>
        </p:txBody>
      </p:sp>
      <p:sp>
        <p:nvSpPr>
          <p:cNvPr id="63" name="Google Shape;63;p10"/>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dirty="0"/>
          </a:p>
        </p:txBody>
      </p:sp>
    </p:spTree>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Ref idx="1001">
        <a:schemeClr val="bg1"/>
      </p:bgRef>
    </p:bg>
    <p:spTree>
      <p:nvGrpSpPr>
        <p:cNvPr id="1" name="Shape 74"/>
        <p:cNvGrpSpPr/>
        <p:nvPr/>
      </p:nvGrpSpPr>
      <p:grpSpPr>
        <a:xfrm>
          <a:off x="0" y="0"/>
          <a:ext cx="0" cy="0"/>
          <a:chOff x="0" y="0"/>
          <a:chExt cx="0" cy="0"/>
        </a:xfrm>
      </p:grpSpPr>
      <p:sp>
        <p:nvSpPr>
          <p:cNvPr id="75" name="Google Shape;75;p12"/>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a:off x="8131172" y="7"/>
            <a:ext cx="4060833" cy="2707427"/>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26" name="Google Shape;26;p3"/>
          <p:cNvSpPr txBox="1">
            <a:spLocks noGrp="1"/>
          </p:cNvSpPr>
          <p:nvPr>
            <p:ph type="title"/>
          </p:nvPr>
        </p:nvSpPr>
        <p:spPr>
          <a:xfrm>
            <a:off x="797467" y="2869796"/>
            <a:ext cx="10962800" cy="1118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200"/>
              <a:buNone/>
              <a:defRPr sz="5600">
                <a:solidFill>
                  <a:schemeClr val="lt1"/>
                </a:solidFill>
                <a:latin typeface="+mj-lt"/>
              </a:defRPr>
            </a:lvl1pPr>
            <a:lvl2pPr lvl="1" rtl="0">
              <a:spcBef>
                <a:spcPts val="0"/>
              </a:spcBef>
              <a:spcAft>
                <a:spcPts val="0"/>
              </a:spcAft>
              <a:buClr>
                <a:schemeClr val="lt1"/>
              </a:buClr>
              <a:buSzPts val="4200"/>
              <a:buNone/>
              <a:defRPr sz="5600">
                <a:solidFill>
                  <a:schemeClr val="lt1"/>
                </a:solidFill>
              </a:defRPr>
            </a:lvl2pPr>
            <a:lvl3pPr lvl="2" rtl="0">
              <a:spcBef>
                <a:spcPts val="0"/>
              </a:spcBef>
              <a:spcAft>
                <a:spcPts val="0"/>
              </a:spcAft>
              <a:buClr>
                <a:schemeClr val="lt1"/>
              </a:buClr>
              <a:buSzPts val="4200"/>
              <a:buNone/>
              <a:defRPr sz="5600">
                <a:solidFill>
                  <a:schemeClr val="lt1"/>
                </a:solidFill>
              </a:defRPr>
            </a:lvl3pPr>
            <a:lvl4pPr lvl="3" rtl="0">
              <a:spcBef>
                <a:spcPts val="0"/>
              </a:spcBef>
              <a:spcAft>
                <a:spcPts val="0"/>
              </a:spcAft>
              <a:buClr>
                <a:schemeClr val="lt1"/>
              </a:buClr>
              <a:buSzPts val="4200"/>
              <a:buNone/>
              <a:defRPr sz="5600">
                <a:solidFill>
                  <a:schemeClr val="lt1"/>
                </a:solidFill>
              </a:defRPr>
            </a:lvl4pPr>
            <a:lvl5pPr lvl="4" rtl="0">
              <a:spcBef>
                <a:spcPts val="0"/>
              </a:spcBef>
              <a:spcAft>
                <a:spcPts val="0"/>
              </a:spcAft>
              <a:buClr>
                <a:schemeClr val="lt1"/>
              </a:buClr>
              <a:buSzPts val="4200"/>
              <a:buNone/>
              <a:defRPr sz="5600">
                <a:solidFill>
                  <a:schemeClr val="lt1"/>
                </a:solidFill>
              </a:defRPr>
            </a:lvl5pPr>
            <a:lvl6pPr lvl="5" rtl="0">
              <a:spcBef>
                <a:spcPts val="0"/>
              </a:spcBef>
              <a:spcAft>
                <a:spcPts val="0"/>
              </a:spcAft>
              <a:buClr>
                <a:schemeClr val="lt1"/>
              </a:buClr>
              <a:buSzPts val="4200"/>
              <a:buNone/>
              <a:defRPr sz="5600">
                <a:solidFill>
                  <a:schemeClr val="lt1"/>
                </a:solidFill>
              </a:defRPr>
            </a:lvl6pPr>
            <a:lvl7pPr lvl="6" rtl="0">
              <a:spcBef>
                <a:spcPts val="0"/>
              </a:spcBef>
              <a:spcAft>
                <a:spcPts val="0"/>
              </a:spcAft>
              <a:buClr>
                <a:schemeClr val="lt1"/>
              </a:buClr>
              <a:buSzPts val="4200"/>
              <a:buNone/>
              <a:defRPr sz="5600">
                <a:solidFill>
                  <a:schemeClr val="lt1"/>
                </a:solidFill>
              </a:defRPr>
            </a:lvl7pPr>
            <a:lvl8pPr lvl="7" rtl="0">
              <a:spcBef>
                <a:spcPts val="0"/>
              </a:spcBef>
              <a:spcAft>
                <a:spcPts val="0"/>
              </a:spcAft>
              <a:buClr>
                <a:schemeClr val="lt1"/>
              </a:buClr>
              <a:buSzPts val="4200"/>
              <a:buNone/>
              <a:defRPr sz="5600">
                <a:solidFill>
                  <a:schemeClr val="lt1"/>
                </a:solidFill>
              </a:defRPr>
            </a:lvl8pPr>
            <a:lvl9pPr lvl="8" rtl="0">
              <a:spcBef>
                <a:spcPts val="0"/>
              </a:spcBef>
              <a:spcAft>
                <a:spcPts val="0"/>
              </a:spcAft>
              <a:buClr>
                <a:schemeClr val="lt1"/>
              </a:buClr>
              <a:buSzPts val="4200"/>
              <a:buNone/>
              <a:defRPr sz="5600">
                <a:solidFill>
                  <a:schemeClr val="lt1"/>
                </a:solidFill>
              </a:defRPr>
            </a:lvl9pPr>
          </a:lstStyle>
          <a:p>
            <a:endParaRPr dirty="0"/>
          </a:p>
        </p:txBody>
      </p:sp>
      <p:sp>
        <p:nvSpPr>
          <p:cNvPr id="27" name="Google Shape;27;p3"/>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0" name="Google Shape;30;p4"/>
          <p:cNvSpPr txBox="1">
            <a:spLocks noGrp="1"/>
          </p:cNvSpPr>
          <p:nvPr>
            <p:ph type="body" idx="1"/>
          </p:nvPr>
        </p:nvSpPr>
        <p:spPr>
          <a:xfrm>
            <a:off x="415600" y="1639833"/>
            <a:ext cx="11360800" cy="4452000"/>
          </a:xfrm>
          <a:prstGeom prst="rect">
            <a:avLst/>
          </a:prstGeom>
        </p:spPr>
        <p:txBody>
          <a:bodyPr spcFirstLastPara="1" wrap="square" lIns="91425" tIns="91425" rIns="91425" bIns="91425" anchor="t" anchorCtr="0">
            <a:normAutofit/>
          </a:bodyPr>
          <a:lstStyle>
            <a:lvl1pPr marL="533387" lvl="0" indent="-380990" rtl="0">
              <a:spcBef>
                <a:spcPts val="0"/>
              </a:spcBef>
              <a:spcAft>
                <a:spcPts val="0"/>
              </a:spcAft>
              <a:buClr>
                <a:schemeClr val="bg1"/>
              </a:buClr>
              <a:buSzPts val="1800"/>
              <a:buFont typeface="Arial" panose="020B0604020202020204" pitchFamily="34" charset="0"/>
              <a:buChar char="•"/>
              <a:defRPr>
                <a:solidFill>
                  <a:schemeClr val="bg1"/>
                </a:solidFill>
                <a:latin typeface="+mj-lt"/>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dirty="0"/>
          </a:p>
        </p:txBody>
      </p:sp>
      <p:sp>
        <p:nvSpPr>
          <p:cNvPr id="31" name="Google Shape;31;p4"/>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32" name="Google Shape;32;p4"/>
          <p:cNvSpPr/>
          <p:nvPr/>
        </p:nvSpPr>
        <p:spPr>
          <a:xfrm>
            <a:off x="0" y="6522125"/>
            <a:ext cx="12192000" cy="336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40" name="Google Shape;40;p6"/>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3200">
                <a:latin typeface="+mj-lt"/>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dirty="0"/>
          </a:p>
        </p:txBody>
      </p:sp>
      <p:sp>
        <p:nvSpPr>
          <p:cNvPr id="43" name="Google Shape;43;p7"/>
          <p:cNvSpPr txBox="1">
            <a:spLocks noGrp="1"/>
          </p:cNvSpPr>
          <p:nvPr>
            <p:ph type="body" idx="1"/>
          </p:nvPr>
        </p:nvSpPr>
        <p:spPr>
          <a:xfrm>
            <a:off x="415600" y="1954405"/>
            <a:ext cx="3744000" cy="4137600"/>
          </a:xfrm>
          <a:prstGeom prst="rect">
            <a:avLst/>
          </a:prstGeom>
        </p:spPr>
        <p:txBody>
          <a:bodyPr spcFirstLastPara="1" wrap="square" lIns="91425" tIns="91425" rIns="91425" bIns="91425" anchor="t" anchorCtr="0">
            <a:normAutofit/>
          </a:bodyPr>
          <a:lstStyle>
            <a:lvl1pPr marL="609585" lvl="0" indent="-406390" rtl="0">
              <a:spcBef>
                <a:spcPts val="0"/>
              </a:spcBef>
              <a:spcAft>
                <a:spcPts val="0"/>
              </a:spcAft>
              <a:buClr>
                <a:schemeClr val="bg1"/>
              </a:buClr>
              <a:buSzPts val="1200"/>
              <a:buChar char="●"/>
              <a:defRPr sz="1600">
                <a:solidFill>
                  <a:schemeClr val="bg1"/>
                </a:solidFill>
                <a:latin typeface="+mj-lt"/>
              </a:defRPr>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dirty="0"/>
          </a:p>
        </p:txBody>
      </p:sp>
      <p:sp>
        <p:nvSpPr>
          <p:cNvPr id="44" name="Google Shape;44;p7"/>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
        <p:cNvGrpSpPr/>
        <p:nvPr/>
      </p:nvGrpSpPr>
      <p:grpSpPr>
        <a:xfrm>
          <a:off x="0" y="0"/>
          <a:ext cx="0" cy="0"/>
          <a:chOff x="0" y="0"/>
          <a:chExt cx="0" cy="0"/>
        </a:xfrm>
      </p:grpSpPr>
      <p:grpSp>
        <p:nvGrpSpPr>
          <p:cNvPr id="46" name="Google Shape;46;p8"/>
          <p:cNvGrpSpPr/>
          <p:nvPr/>
        </p:nvGrpSpPr>
        <p:grpSpPr>
          <a:xfrm>
            <a:off x="8131172" y="7"/>
            <a:ext cx="4060833" cy="2707427"/>
            <a:chOff x="6098378" y="5"/>
            <a:chExt cx="3045625" cy="2030570"/>
          </a:xfrm>
        </p:grpSpPr>
        <p:sp>
          <p:nvSpPr>
            <p:cNvPr id="47" name="Google Shape;47;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solidFill>
                  <a:schemeClr val="bg1"/>
                </a:solidFill>
              </a:endParaRPr>
            </a:p>
          </p:txBody>
        </p:sp>
        <p:sp>
          <p:nvSpPr>
            <p:cNvPr id="48" name="Google Shape;48;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solidFill>
                  <a:schemeClr val="bg1"/>
                </a:solidFill>
              </a:endParaRPr>
            </a:p>
          </p:txBody>
        </p:sp>
        <p:sp>
          <p:nvSpPr>
            <p:cNvPr id="49" name="Google Shape;49;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solidFill>
                  <a:schemeClr val="bg1"/>
                </a:solidFill>
              </a:endParaRPr>
            </a:p>
          </p:txBody>
        </p:sp>
        <p:sp>
          <p:nvSpPr>
            <p:cNvPr id="50" name="Google Shape;50;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solidFill>
                  <a:schemeClr val="bg1"/>
                </a:solidFill>
              </a:endParaRPr>
            </a:p>
          </p:txBody>
        </p:sp>
        <p:sp>
          <p:nvSpPr>
            <p:cNvPr id="51" name="Google Shape;51;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solidFill>
                  <a:schemeClr val="bg1"/>
                </a:solidFill>
              </a:endParaRPr>
            </a:p>
          </p:txBody>
        </p:sp>
      </p:grpSp>
      <p:sp>
        <p:nvSpPr>
          <p:cNvPr id="52" name="Google Shape;52;p8"/>
          <p:cNvSpPr txBox="1">
            <a:spLocks noGrp="1"/>
          </p:cNvSpPr>
          <p:nvPr>
            <p:ph type="title"/>
          </p:nvPr>
        </p:nvSpPr>
        <p:spPr>
          <a:xfrm>
            <a:off x="653667" y="701800"/>
            <a:ext cx="7491600" cy="5454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800"/>
              <a:buNone/>
              <a:defRPr sz="6400">
                <a:solidFill>
                  <a:schemeClr val="lt1"/>
                </a:solidFill>
                <a:latin typeface="+mj-lt"/>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dirty="0"/>
          </a:p>
        </p:txBody>
      </p:sp>
      <p:sp>
        <p:nvSpPr>
          <p:cNvPr id="53" name="Google Shape;53;p8"/>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
        <p:cNvGrpSpPr/>
        <p:nvPr/>
      </p:nvGrpSpPr>
      <p:grpSpPr>
        <a:xfrm>
          <a:off x="0" y="0"/>
          <a:ext cx="0" cy="0"/>
          <a:chOff x="0" y="0"/>
          <a:chExt cx="0" cy="0"/>
        </a:xfrm>
      </p:grpSpPr>
      <p:sp>
        <p:nvSpPr>
          <p:cNvPr id="55" name="Google Shape;55;p9"/>
          <p:cNvSpPr/>
          <p:nvPr/>
        </p:nvSpPr>
        <p:spPr>
          <a:xfrm>
            <a:off x="6096000" y="-233"/>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cxnSp>
        <p:nvCxnSpPr>
          <p:cNvPr id="56" name="Google Shape;56;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57" name="Google Shape;57;p9"/>
          <p:cNvSpPr txBox="1">
            <a:spLocks noGrp="1"/>
          </p:cNvSpPr>
          <p:nvPr>
            <p:ph type="title"/>
          </p:nvPr>
        </p:nvSpPr>
        <p:spPr>
          <a:xfrm>
            <a:off x="354000" y="1534800"/>
            <a:ext cx="5393600" cy="20860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5600">
                <a:latin typeface="+mj-lt"/>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dirty="0"/>
          </a:p>
        </p:txBody>
      </p:sp>
      <p:sp>
        <p:nvSpPr>
          <p:cNvPr id="58" name="Google Shape;58;p9"/>
          <p:cNvSpPr txBox="1">
            <a:spLocks noGrp="1"/>
          </p:cNvSpPr>
          <p:nvPr>
            <p:ph type="subTitle" idx="1"/>
          </p:nvPr>
        </p:nvSpPr>
        <p:spPr>
          <a:xfrm>
            <a:off x="354000" y="3692001"/>
            <a:ext cx="5393600" cy="1692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solidFill>
                  <a:schemeClr val="bg1"/>
                </a:solidFill>
                <a:latin typeface="+mj-lt"/>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dirty="0"/>
          </a:p>
        </p:txBody>
      </p:sp>
      <p:sp>
        <p:nvSpPr>
          <p:cNvPr id="59" name="Google Shape;59;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rmAutofit/>
          </a:bodyPr>
          <a:lstStyle>
            <a:lvl1pPr marL="609585" lvl="0" indent="-457189" rtl="0">
              <a:spcBef>
                <a:spcPts val="0"/>
              </a:spcBef>
              <a:spcAft>
                <a:spcPts val="0"/>
              </a:spcAft>
              <a:buClr>
                <a:schemeClr val="lt1"/>
              </a:buClr>
              <a:buSzPts val="1800"/>
              <a:buChar char="●"/>
              <a:defRPr>
                <a:solidFill>
                  <a:schemeClr val="lt1"/>
                </a:solidFill>
                <a:latin typeface="+mj-lt"/>
              </a:defRPr>
            </a:lvl1pPr>
            <a:lvl2pPr marL="1219170" lvl="1" indent="-423323" rtl="0">
              <a:spcBef>
                <a:spcPts val="0"/>
              </a:spcBef>
              <a:spcAft>
                <a:spcPts val="0"/>
              </a:spcAft>
              <a:buClr>
                <a:schemeClr val="lt1"/>
              </a:buClr>
              <a:buSzPts val="1400"/>
              <a:buChar char="○"/>
              <a:defRPr>
                <a:solidFill>
                  <a:schemeClr val="lt1"/>
                </a:solidFill>
              </a:defRPr>
            </a:lvl2pPr>
            <a:lvl3pPr marL="1828754" lvl="2" indent="-423323" rtl="0">
              <a:spcBef>
                <a:spcPts val="0"/>
              </a:spcBef>
              <a:spcAft>
                <a:spcPts val="0"/>
              </a:spcAft>
              <a:buClr>
                <a:schemeClr val="lt1"/>
              </a:buClr>
              <a:buSzPts val="1400"/>
              <a:buChar char="■"/>
              <a:defRPr>
                <a:solidFill>
                  <a:schemeClr val="lt1"/>
                </a:solidFill>
              </a:defRPr>
            </a:lvl3pPr>
            <a:lvl4pPr marL="2438339" lvl="3" indent="-423323" rtl="0">
              <a:spcBef>
                <a:spcPts val="0"/>
              </a:spcBef>
              <a:spcAft>
                <a:spcPts val="0"/>
              </a:spcAft>
              <a:buClr>
                <a:schemeClr val="lt1"/>
              </a:buClr>
              <a:buSzPts val="1400"/>
              <a:buChar char="●"/>
              <a:defRPr>
                <a:solidFill>
                  <a:schemeClr val="lt1"/>
                </a:solidFill>
              </a:defRPr>
            </a:lvl4pPr>
            <a:lvl5pPr marL="3047924" lvl="4" indent="-423323" rtl="0">
              <a:spcBef>
                <a:spcPts val="0"/>
              </a:spcBef>
              <a:spcAft>
                <a:spcPts val="0"/>
              </a:spcAft>
              <a:buClr>
                <a:schemeClr val="lt1"/>
              </a:buClr>
              <a:buSzPts val="1400"/>
              <a:buChar char="○"/>
              <a:defRPr>
                <a:solidFill>
                  <a:schemeClr val="lt1"/>
                </a:solidFill>
              </a:defRPr>
            </a:lvl5pPr>
            <a:lvl6pPr marL="3657509" lvl="5" indent="-423323" rtl="0">
              <a:spcBef>
                <a:spcPts val="0"/>
              </a:spcBef>
              <a:spcAft>
                <a:spcPts val="0"/>
              </a:spcAft>
              <a:buClr>
                <a:schemeClr val="lt1"/>
              </a:buClr>
              <a:buSzPts val="1400"/>
              <a:buChar char="■"/>
              <a:defRPr>
                <a:solidFill>
                  <a:schemeClr val="lt1"/>
                </a:solidFill>
              </a:defRPr>
            </a:lvl6pPr>
            <a:lvl7pPr marL="4267093" lvl="6" indent="-423323" rtl="0">
              <a:spcBef>
                <a:spcPts val="0"/>
              </a:spcBef>
              <a:spcAft>
                <a:spcPts val="0"/>
              </a:spcAft>
              <a:buClr>
                <a:schemeClr val="lt1"/>
              </a:buClr>
              <a:buSzPts val="1400"/>
              <a:buChar char="●"/>
              <a:defRPr>
                <a:solidFill>
                  <a:schemeClr val="lt1"/>
                </a:solidFill>
              </a:defRPr>
            </a:lvl7pPr>
            <a:lvl8pPr marL="4876678" lvl="7" indent="-423323" rtl="0">
              <a:spcBef>
                <a:spcPts val="0"/>
              </a:spcBef>
              <a:spcAft>
                <a:spcPts val="0"/>
              </a:spcAft>
              <a:buClr>
                <a:schemeClr val="lt1"/>
              </a:buClr>
              <a:buSzPts val="1400"/>
              <a:buChar char="○"/>
              <a:defRPr>
                <a:solidFill>
                  <a:schemeClr val="lt1"/>
                </a:solidFill>
              </a:defRPr>
            </a:lvl8pPr>
            <a:lvl9pPr marL="5486263" lvl="8" indent="-423323" rtl="0">
              <a:spcBef>
                <a:spcPts val="0"/>
              </a:spcBef>
              <a:spcAft>
                <a:spcPts val="0"/>
              </a:spcAft>
              <a:buClr>
                <a:schemeClr val="lt1"/>
              </a:buClr>
              <a:buSzPts val="1400"/>
              <a:buChar char="■"/>
              <a:defRPr>
                <a:solidFill>
                  <a:schemeClr val="lt1"/>
                </a:solidFill>
              </a:defRPr>
            </a:lvl9pPr>
          </a:lstStyle>
          <a:p>
            <a:endParaRPr dirty="0"/>
          </a:p>
        </p:txBody>
      </p:sp>
      <p:sp>
        <p:nvSpPr>
          <p:cNvPr id="60" name="Google Shape;60;p9"/>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1"/>
        <p:cNvGrpSpPr/>
        <p:nvPr/>
      </p:nvGrpSpPr>
      <p:grpSpPr>
        <a:xfrm>
          <a:off x="0" y="0"/>
          <a:ext cx="0" cy="0"/>
          <a:chOff x="0" y="0"/>
          <a:chExt cx="0" cy="0"/>
        </a:xfrm>
      </p:grpSpPr>
      <p:sp>
        <p:nvSpPr>
          <p:cNvPr id="62" name="Google Shape;62;p10"/>
          <p:cNvSpPr txBox="1">
            <a:spLocks noGrp="1"/>
          </p:cNvSpPr>
          <p:nvPr>
            <p:ph type="body" idx="1"/>
          </p:nvPr>
        </p:nvSpPr>
        <p:spPr>
          <a:xfrm>
            <a:off x="426000" y="5640767"/>
            <a:ext cx="7998400" cy="798400"/>
          </a:xfrm>
          <a:prstGeom prst="rect">
            <a:avLst/>
          </a:prstGeom>
        </p:spPr>
        <p:txBody>
          <a:bodyPr spcFirstLastPara="1" wrap="square" lIns="91425" tIns="91425" rIns="91425" bIns="91425" anchor="ctr" anchorCtr="0">
            <a:normAutofit/>
          </a:bodyPr>
          <a:lstStyle>
            <a:lvl1pPr marL="609585" lvl="0" indent="-304792" rtl="0">
              <a:lnSpc>
                <a:spcPct val="100000"/>
              </a:lnSpc>
              <a:spcBef>
                <a:spcPts val="0"/>
              </a:spcBef>
              <a:spcAft>
                <a:spcPts val="0"/>
              </a:spcAft>
              <a:buSzPts val="1800"/>
              <a:buNone/>
              <a:defRPr>
                <a:solidFill>
                  <a:schemeClr val="bg1"/>
                </a:solidFill>
                <a:latin typeface="+mj-lt"/>
              </a:defRPr>
            </a:lvl1pPr>
          </a:lstStyle>
          <a:p>
            <a:endParaRPr dirty="0"/>
          </a:p>
        </p:txBody>
      </p:sp>
      <p:sp>
        <p:nvSpPr>
          <p:cNvPr id="63" name="Google Shape;63;p10"/>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4"/>
        <p:cNvGrpSpPr/>
        <p:nvPr/>
      </p:nvGrpSpPr>
      <p:grpSpPr>
        <a:xfrm>
          <a:off x="0" y="0"/>
          <a:ext cx="0" cy="0"/>
          <a:chOff x="0" y="0"/>
          <a:chExt cx="0" cy="0"/>
        </a:xfrm>
      </p:grpSpPr>
      <p:grpSp>
        <p:nvGrpSpPr>
          <p:cNvPr id="65" name="Google Shape;65;p11"/>
          <p:cNvGrpSpPr/>
          <p:nvPr/>
        </p:nvGrpSpPr>
        <p:grpSpPr>
          <a:xfrm>
            <a:off x="8131172" y="7"/>
            <a:ext cx="4060833" cy="2707427"/>
            <a:chOff x="6098378" y="5"/>
            <a:chExt cx="3045625" cy="2030570"/>
          </a:xfrm>
        </p:grpSpPr>
        <p:sp>
          <p:nvSpPr>
            <p:cNvPr id="66" name="Google Shape;66;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7" name="Google Shape;67;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8" name="Google Shape;68;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9" name="Google Shape;69;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0" name="Google Shape;70;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71" name="Google Shape;71;p11"/>
          <p:cNvSpPr txBox="1">
            <a:spLocks noGrp="1"/>
          </p:cNvSpPr>
          <p:nvPr>
            <p:ph type="title" hasCustomPrompt="1"/>
          </p:nvPr>
        </p:nvSpPr>
        <p:spPr>
          <a:xfrm>
            <a:off x="415600" y="1674733"/>
            <a:ext cx="11360800" cy="27076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12000"/>
              <a:buNone/>
              <a:defRPr sz="16000">
                <a:solidFill>
                  <a:schemeClr val="lt1"/>
                </a:solidFill>
                <a:latin typeface="+mj-lt"/>
              </a:defRPr>
            </a:lvl1pPr>
            <a:lvl2pPr lvl="1" algn="ctr" rtl="0">
              <a:spcBef>
                <a:spcPts val="0"/>
              </a:spcBef>
              <a:spcAft>
                <a:spcPts val="0"/>
              </a:spcAft>
              <a:buClr>
                <a:schemeClr val="lt1"/>
              </a:buClr>
              <a:buSzPts val="12000"/>
              <a:buNone/>
              <a:defRPr sz="16000">
                <a:solidFill>
                  <a:schemeClr val="lt1"/>
                </a:solidFill>
              </a:defRPr>
            </a:lvl2pPr>
            <a:lvl3pPr lvl="2" algn="ctr" rtl="0">
              <a:spcBef>
                <a:spcPts val="0"/>
              </a:spcBef>
              <a:spcAft>
                <a:spcPts val="0"/>
              </a:spcAft>
              <a:buClr>
                <a:schemeClr val="lt1"/>
              </a:buClr>
              <a:buSzPts val="12000"/>
              <a:buNone/>
              <a:defRPr sz="16000">
                <a:solidFill>
                  <a:schemeClr val="lt1"/>
                </a:solidFill>
              </a:defRPr>
            </a:lvl3pPr>
            <a:lvl4pPr lvl="3" algn="ctr" rtl="0">
              <a:spcBef>
                <a:spcPts val="0"/>
              </a:spcBef>
              <a:spcAft>
                <a:spcPts val="0"/>
              </a:spcAft>
              <a:buClr>
                <a:schemeClr val="lt1"/>
              </a:buClr>
              <a:buSzPts val="12000"/>
              <a:buNone/>
              <a:defRPr sz="16000">
                <a:solidFill>
                  <a:schemeClr val="lt1"/>
                </a:solidFill>
              </a:defRPr>
            </a:lvl4pPr>
            <a:lvl5pPr lvl="4" algn="ctr" rtl="0">
              <a:spcBef>
                <a:spcPts val="0"/>
              </a:spcBef>
              <a:spcAft>
                <a:spcPts val="0"/>
              </a:spcAft>
              <a:buClr>
                <a:schemeClr val="lt1"/>
              </a:buClr>
              <a:buSzPts val="12000"/>
              <a:buNone/>
              <a:defRPr sz="16000">
                <a:solidFill>
                  <a:schemeClr val="lt1"/>
                </a:solidFill>
              </a:defRPr>
            </a:lvl5pPr>
            <a:lvl6pPr lvl="5" algn="ctr" rtl="0">
              <a:spcBef>
                <a:spcPts val="0"/>
              </a:spcBef>
              <a:spcAft>
                <a:spcPts val="0"/>
              </a:spcAft>
              <a:buClr>
                <a:schemeClr val="lt1"/>
              </a:buClr>
              <a:buSzPts val="12000"/>
              <a:buNone/>
              <a:defRPr sz="16000">
                <a:solidFill>
                  <a:schemeClr val="lt1"/>
                </a:solidFill>
              </a:defRPr>
            </a:lvl6pPr>
            <a:lvl7pPr lvl="6" algn="ctr" rtl="0">
              <a:spcBef>
                <a:spcPts val="0"/>
              </a:spcBef>
              <a:spcAft>
                <a:spcPts val="0"/>
              </a:spcAft>
              <a:buClr>
                <a:schemeClr val="lt1"/>
              </a:buClr>
              <a:buSzPts val="12000"/>
              <a:buNone/>
              <a:defRPr sz="16000">
                <a:solidFill>
                  <a:schemeClr val="lt1"/>
                </a:solidFill>
              </a:defRPr>
            </a:lvl7pPr>
            <a:lvl8pPr lvl="7" algn="ctr" rtl="0">
              <a:spcBef>
                <a:spcPts val="0"/>
              </a:spcBef>
              <a:spcAft>
                <a:spcPts val="0"/>
              </a:spcAft>
              <a:buClr>
                <a:schemeClr val="lt1"/>
              </a:buClr>
              <a:buSzPts val="12000"/>
              <a:buNone/>
              <a:defRPr sz="16000">
                <a:solidFill>
                  <a:schemeClr val="lt1"/>
                </a:solidFill>
              </a:defRPr>
            </a:lvl8pPr>
            <a:lvl9pPr lvl="8" algn="ctr" rtl="0">
              <a:spcBef>
                <a:spcPts val="0"/>
              </a:spcBef>
              <a:spcAft>
                <a:spcPts val="0"/>
              </a:spcAft>
              <a:buClr>
                <a:schemeClr val="lt1"/>
              </a:buClr>
              <a:buSzPts val="12000"/>
              <a:buNone/>
              <a:defRPr sz="16000">
                <a:solidFill>
                  <a:schemeClr val="lt1"/>
                </a:solidFill>
              </a:defRPr>
            </a:lvl9pPr>
          </a:lstStyle>
          <a:p>
            <a:r>
              <a:rPr dirty="0"/>
              <a:t>xx%</a:t>
            </a:r>
          </a:p>
        </p:txBody>
      </p:sp>
      <p:sp>
        <p:nvSpPr>
          <p:cNvPr id="72" name="Google Shape;72;p11"/>
          <p:cNvSpPr txBox="1">
            <a:spLocks noGrp="1"/>
          </p:cNvSpPr>
          <p:nvPr>
            <p:ph type="body" idx="1"/>
          </p:nvPr>
        </p:nvSpPr>
        <p:spPr>
          <a:xfrm>
            <a:off x="415600" y="4492300"/>
            <a:ext cx="11360800" cy="1709200"/>
          </a:xfrm>
          <a:prstGeom prst="rect">
            <a:avLst/>
          </a:prstGeom>
        </p:spPr>
        <p:txBody>
          <a:bodyPr spcFirstLastPara="1" wrap="square" lIns="91425" tIns="91425" rIns="91425" bIns="91425" anchor="t" anchorCtr="0">
            <a:normAutofit/>
          </a:bodyPr>
          <a:lstStyle>
            <a:lvl1pPr marL="609585" lvl="0" indent="-457189" algn="ctr" rtl="0">
              <a:spcBef>
                <a:spcPts val="0"/>
              </a:spcBef>
              <a:spcAft>
                <a:spcPts val="0"/>
              </a:spcAft>
              <a:buClr>
                <a:schemeClr val="lt1"/>
              </a:buClr>
              <a:buSzPts val="1800"/>
              <a:buChar char="●"/>
              <a:defRPr>
                <a:solidFill>
                  <a:schemeClr val="lt1"/>
                </a:solidFill>
                <a:latin typeface="+mj-lt"/>
              </a:defRPr>
            </a:lvl1pPr>
            <a:lvl2pPr marL="1219170" lvl="1" indent="-423323" algn="ctr" rtl="0">
              <a:spcBef>
                <a:spcPts val="0"/>
              </a:spcBef>
              <a:spcAft>
                <a:spcPts val="0"/>
              </a:spcAft>
              <a:buClr>
                <a:schemeClr val="lt1"/>
              </a:buClr>
              <a:buSzPts val="1400"/>
              <a:buChar char="○"/>
              <a:defRPr>
                <a:solidFill>
                  <a:schemeClr val="lt1"/>
                </a:solidFill>
              </a:defRPr>
            </a:lvl2pPr>
            <a:lvl3pPr marL="1828754" lvl="2" indent="-423323" algn="ctr" rtl="0">
              <a:spcBef>
                <a:spcPts val="0"/>
              </a:spcBef>
              <a:spcAft>
                <a:spcPts val="0"/>
              </a:spcAft>
              <a:buClr>
                <a:schemeClr val="lt1"/>
              </a:buClr>
              <a:buSzPts val="1400"/>
              <a:buChar char="■"/>
              <a:defRPr>
                <a:solidFill>
                  <a:schemeClr val="lt1"/>
                </a:solidFill>
              </a:defRPr>
            </a:lvl3pPr>
            <a:lvl4pPr marL="2438339" lvl="3" indent="-423323" algn="ctr" rtl="0">
              <a:spcBef>
                <a:spcPts val="0"/>
              </a:spcBef>
              <a:spcAft>
                <a:spcPts val="0"/>
              </a:spcAft>
              <a:buClr>
                <a:schemeClr val="lt1"/>
              </a:buClr>
              <a:buSzPts val="1400"/>
              <a:buChar char="●"/>
              <a:defRPr>
                <a:solidFill>
                  <a:schemeClr val="lt1"/>
                </a:solidFill>
              </a:defRPr>
            </a:lvl4pPr>
            <a:lvl5pPr marL="3047924" lvl="4" indent="-423323" algn="ctr" rtl="0">
              <a:spcBef>
                <a:spcPts val="0"/>
              </a:spcBef>
              <a:spcAft>
                <a:spcPts val="0"/>
              </a:spcAft>
              <a:buClr>
                <a:schemeClr val="lt1"/>
              </a:buClr>
              <a:buSzPts val="1400"/>
              <a:buChar char="○"/>
              <a:defRPr>
                <a:solidFill>
                  <a:schemeClr val="lt1"/>
                </a:solidFill>
              </a:defRPr>
            </a:lvl5pPr>
            <a:lvl6pPr marL="3657509" lvl="5" indent="-423323" algn="ctr" rtl="0">
              <a:spcBef>
                <a:spcPts val="0"/>
              </a:spcBef>
              <a:spcAft>
                <a:spcPts val="0"/>
              </a:spcAft>
              <a:buClr>
                <a:schemeClr val="lt1"/>
              </a:buClr>
              <a:buSzPts val="1400"/>
              <a:buChar char="■"/>
              <a:defRPr>
                <a:solidFill>
                  <a:schemeClr val="lt1"/>
                </a:solidFill>
              </a:defRPr>
            </a:lvl6pPr>
            <a:lvl7pPr marL="4267093" lvl="6" indent="-423323" algn="ctr" rtl="0">
              <a:spcBef>
                <a:spcPts val="0"/>
              </a:spcBef>
              <a:spcAft>
                <a:spcPts val="0"/>
              </a:spcAft>
              <a:buClr>
                <a:schemeClr val="lt1"/>
              </a:buClr>
              <a:buSzPts val="1400"/>
              <a:buChar char="●"/>
              <a:defRPr>
                <a:solidFill>
                  <a:schemeClr val="lt1"/>
                </a:solidFill>
              </a:defRPr>
            </a:lvl7pPr>
            <a:lvl8pPr marL="4876678" lvl="7" indent="-423323" algn="ctr" rtl="0">
              <a:spcBef>
                <a:spcPts val="0"/>
              </a:spcBef>
              <a:spcAft>
                <a:spcPts val="0"/>
              </a:spcAft>
              <a:buClr>
                <a:schemeClr val="lt1"/>
              </a:buClr>
              <a:buSzPts val="1400"/>
              <a:buChar char="○"/>
              <a:defRPr>
                <a:solidFill>
                  <a:schemeClr val="lt1"/>
                </a:solidFill>
              </a:defRPr>
            </a:lvl8pPr>
            <a:lvl9pPr marL="5486263" lvl="8" indent="-423323" algn="ctr" rtl="0">
              <a:spcBef>
                <a:spcPts val="0"/>
              </a:spcBef>
              <a:spcAft>
                <a:spcPts val="0"/>
              </a:spcAft>
              <a:buClr>
                <a:schemeClr val="lt1"/>
              </a:buClr>
              <a:buSzPts val="1400"/>
              <a:buChar char="■"/>
              <a:defRPr>
                <a:solidFill>
                  <a:schemeClr val="lt1"/>
                </a:solidFill>
              </a:defRPr>
            </a:lvl9pPr>
          </a:lstStyle>
          <a:p>
            <a:endParaRPr dirty="0"/>
          </a:p>
        </p:txBody>
      </p:sp>
      <p:sp>
        <p:nvSpPr>
          <p:cNvPr id="73" name="Google Shape;73;p11"/>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46667"/>
            <a:ext cx="11360800" cy="8104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br>
              <a:rPr lang="en-CA" dirty="0">
                <a:latin typeface="+mj-lt"/>
              </a:rPr>
            </a:br>
            <a:endParaRPr dirty="0"/>
          </a:p>
        </p:txBody>
      </p:sp>
      <p:sp>
        <p:nvSpPr>
          <p:cNvPr id="7" name="Google Shape;7;p1"/>
          <p:cNvSpPr txBox="1">
            <a:spLocks noGrp="1"/>
          </p:cNvSpPr>
          <p:nvPr>
            <p:ph type="body" idx="1"/>
          </p:nvPr>
        </p:nvSpPr>
        <p:spPr>
          <a:xfrm>
            <a:off x="415600" y="1639833"/>
            <a:ext cx="11360800" cy="44520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dirty="0"/>
          </a:p>
        </p:txBody>
      </p:sp>
      <p:sp>
        <p:nvSpPr>
          <p:cNvPr id="8" name="Google Shape;8;p1"/>
          <p:cNvSpPr txBox="1">
            <a:spLocks noGrp="1"/>
          </p:cNvSpPr>
          <p:nvPr>
            <p:ph type="sldNum" idx="12"/>
          </p:nvPr>
        </p:nvSpPr>
        <p:spPr>
          <a:xfrm>
            <a:off x="11280575" y="6201587"/>
            <a:ext cx="731600" cy="524800"/>
          </a:xfrm>
          <a:prstGeom prst="rect">
            <a:avLst/>
          </a:prstGeom>
          <a:noFill/>
          <a:ln>
            <a:noFill/>
          </a:ln>
        </p:spPr>
        <p:txBody>
          <a:bodyPr spcFirstLastPara="1" wrap="square" lIns="91425" tIns="91425" rIns="91425" bIns="91425" anchor="ctr" anchorCtr="0">
            <a:normAutofit/>
          </a:bodyPr>
          <a:lstStyle>
            <a:lvl1pPr lvl="0" algn="r" rtl="0">
              <a:buNone/>
              <a:defRPr sz="1333">
                <a:solidFill>
                  <a:schemeClr val="lt1"/>
                </a:solidFill>
                <a:latin typeface="Roboto"/>
                <a:ea typeface="Roboto"/>
                <a:cs typeface="Roboto"/>
                <a:sym typeface="Roboto"/>
              </a:defRPr>
            </a:lvl1pPr>
            <a:lvl2pPr lvl="1" algn="r" rtl="0">
              <a:buNone/>
              <a:defRPr sz="1333">
                <a:solidFill>
                  <a:schemeClr val="lt1"/>
                </a:solidFill>
                <a:latin typeface="Roboto"/>
                <a:ea typeface="Roboto"/>
                <a:cs typeface="Roboto"/>
                <a:sym typeface="Roboto"/>
              </a:defRPr>
            </a:lvl2pPr>
            <a:lvl3pPr lvl="2" algn="r" rtl="0">
              <a:buNone/>
              <a:defRPr sz="1333">
                <a:solidFill>
                  <a:schemeClr val="lt1"/>
                </a:solidFill>
                <a:latin typeface="Roboto"/>
                <a:ea typeface="Roboto"/>
                <a:cs typeface="Roboto"/>
                <a:sym typeface="Roboto"/>
              </a:defRPr>
            </a:lvl3pPr>
            <a:lvl4pPr lvl="3" algn="r" rtl="0">
              <a:buNone/>
              <a:defRPr sz="1333">
                <a:solidFill>
                  <a:schemeClr val="lt1"/>
                </a:solidFill>
                <a:latin typeface="Roboto"/>
                <a:ea typeface="Roboto"/>
                <a:cs typeface="Roboto"/>
                <a:sym typeface="Roboto"/>
              </a:defRPr>
            </a:lvl4pPr>
            <a:lvl5pPr lvl="4" algn="r" rtl="0">
              <a:buNone/>
              <a:defRPr sz="1333">
                <a:solidFill>
                  <a:schemeClr val="lt1"/>
                </a:solidFill>
                <a:latin typeface="Roboto"/>
                <a:ea typeface="Roboto"/>
                <a:cs typeface="Roboto"/>
                <a:sym typeface="Roboto"/>
              </a:defRPr>
            </a:lvl5pPr>
            <a:lvl6pPr lvl="5" algn="r" rtl="0">
              <a:buNone/>
              <a:defRPr sz="1333">
                <a:solidFill>
                  <a:schemeClr val="lt1"/>
                </a:solidFill>
                <a:latin typeface="Roboto"/>
                <a:ea typeface="Roboto"/>
                <a:cs typeface="Roboto"/>
                <a:sym typeface="Roboto"/>
              </a:defRPr>
            </a:lvl6pPr>
            <a:lvl7pPr lvl="6" algn="r" rtl="0">
              <a:buNone/>
              <a:defRPr sz="1333">
                <a:solidFill>
                  <a:schemeClr val="lt1"/>
                </a:solidFill>
                <a:latin typeface="Roboto"/>
                <a:ea typeface="Roboto"/>
                <a:cs typeface="Roboto"/>
                <a:sym typeface="Roboto"/>
              </a:defRPr>
            </a:lvl7pPr>
            <a:lvl8pPr lvl="7" algn="r" rtl="0">
              <a:buNone/>
              <a:defRPr sz="1333">
                <a:solidFill>
                  <a:schemeClr val="lt1"/>
                </a:solidFill>
                <a:latin typeface="Roboto"/>
                <a:ea typeface="Roboto"/>
                <a:cs typeface="Roboto"/>
                <a:sym typeface="Roboto"/>
              </a:defRPr>
            </a:lvl8pPr>
            <a:lvl9pPr lvl="8" algn="r" rtl="0">
              <a:buNone/>
              <a:defRPr sz="1333">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chemeClr val="bg1"/>
        </a:buClr>
        <a:buFont typeface="Arial"/>
        <a:defRPr sz="1867" b="0" i="0" u="none" strike="noStrike" cap="none">
          <a:solidFill>
            <a:schemeClr val="bg1"/>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geometric">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46667"/>
            <a:ext cx="11360800" cy="8104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br>
              <a:rPr lang="en-CA" dirty="0">
                <a:latin typeface="+mj-lt"/>
              </a:rPr>
            </a:br>
            <a:endParaRPr dirty="0"/>
          </a:p>
        </p:txBody>
      </p:sp>
      <p:sp>
        <p:nvSpPr>
          <p:cNvPr id="7" name="Google Shape;7;p1"/>
          <p:cNvSpPr txBox="1">
            <a:spLocks noGrp="1"/>
          </p:cNvSpPr>
          <p:nvPr>
            <p:ph type="body" idx="1"/>
          </p:nvPr>
        </p:nvSpPr>
        <p:spPr>
          <a:xfrm>
            <a:off x="415600" y="1639833"/>
            <a:ext cx="11360800" cy="44520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dirty="0"/>
          </a:p>
        </p:txBody>
      </p:sp>
      <p:sp>
        <p:nvSpPr>
          <p:cNvPr id="8" name="Google Shape;8;p1"/>
          <p:cNvSpPr txBox="1">
            <a:spLocks noGrp="1"/>
          </p:cNvSpPr>
          <p:nvPr>
            <p:ph type="sldNum" idx="12"/>
          </p:nvPr>
        </p:nvSpPr>
        <p:spPr>
          <a:xfrm>
            <a:off x="11280575" y="6201587"/>
            <a:ext cx="731600" cy="524800"/>
          </a:xfrm>
          <a:prstGeom prst="rect">
            <a:avLst/>
          </a:prstGeom>
          <a:noFill/>
          <a:ln>
            <a:noFill/>
          </a:ln>
        </p:spPr>
        <p:txBody>
          <a:bodyPr spcFirstLastPara="1" wrap="square" lIns="91425" tIns="91425" rIns="91425" bIns="91425" anchor="ctr" anchorCtr="0">
            <a:normAutofit/>
          </a:bodyPr>
          <a:lstStyle>
            <a:lvl1pPr lvl="0" algn="r" rtl="0">
              <a:buNone/>
              <a:defRPr sz="1333">
                <a:solidFill>
                  <a:schemeClr val="lt1"/>
                </a:solidFill>
                <a:latin typeface="Roboto"/>
                <a:ea typeface="Roboto"/>
                <a:cs typeface="Roboto"/>
                <a:sym typeface="Roboto"/>
              </a:defRPr>
            </a:lvl1pPr>
            <a:lvl2pPr lvl="1" algn="r" rtl="0">
              <a:buNone/>
              <a:defRPr sz="1333">
                <a:solidFill>
                  <a:schemeClr val="lt1"/>
                </a:solidFill>
                <a:latin typeface="Roboto"/>
                <a:ea typeface="Roboto"/>
                <a:cs typeface="Roboto"/>
                <a:sym typeface="Roboto"/>
              </a:defRPr>
            </a:lvl2pPr>
            <a:lvl3pPr lvl="2" algn="r" rtl="0">
              <a:buNone/>
              <a:defRPr sz="1333">
                <a:solidFill>
                  <a:schemeClr val="lt1"/>
                </a:solidFill>
                <a:latin typeface="Roboto"/>
                <a:ea typeface="Roboto"/>
                <a:cs typeface="Roboto"/>
                <a:sym typeface="Roboto"/>
              </a:defRPr>
            </a:lvl3pPr>
            <a:lvl4pPr lvl="3" algn="r" rtl="0">
              <a:buNone/>
              <a:defRPr sz="1333">
                <a:solidFill>
                  <a:schemeClr val="lt1"/>
                </a:solidFill>
                <a:latin typeface="Roboto"/>
                <a:ea typeface="Roboto"/>
                <a:cs typeface="Roboto"/>
                <a:sym typeface="Roboto"/>
              </a:defRPr>
            </a:lvl4pPr>
            <a:lvl5pPr lvl="4" algn="r" rtl="0">
              <a:buNone/>
              <a:defRPr sz="1333">
                <a:solidFill>
                  <a:schemeClr val="lt1"/>
                </a:solidFill>
                <a:latin typeface="Roboto"/>
                <a:ea typeface="Roboto"/>
                <a:cs typeface="Roboto"/>
                <a:sym typeface="Roboto"/>
              </a:defRPr>
            </a:lvl5pPr>
            <a:lvl6pPr lvl="5" algn="r" rtl="0">
              <a:buNone/>
              <a:defRPr sz="1333">
                <a:solidFill>
                  <a:schemeClr val="lt1"/>
                </a:solidFill>
                <a:latin typeface="Roboto"/>
                <a:ea typeface="Roboto"/>
                <a:cs typeface="Roboto"/>
                <a:sym typeface="Roboto"/>
              </a:defRPr>
            </a:lvl6pPr>
            <a:lvl7pPr lvl="6" algn="r" rtl="0">
              <a:buNone/>
              <a:defRPr sz="1333">
                <a:solidFill>
                  <a:schemeClr val="lt1"/>
                </a:solidFill>
                <a:latin typeface="Roboto"/>
                <a:ea typeface="Roboto"/>
                <a:cs typeface="Roboto"/>
                <a:sym typeface="Roboto"/>
              </a:defRPr>
            </a:lvl7pPr>
            <a:lvl8pPr lvl="7" algn="r" rtl="0">
              <a:buNone/>
              <a:defRPr sz="1333">
                <a:solidFill>
                  <a:schemeClr val="lt1"/>
                </a:solidFill>
                <a:latin typeface="Roboto"/>
                <a:ea typeface="Roboto"/>
                <a:cs typeface="Roboto"/>
                <a:sym typeface="Roboto"/>
              </a:defRPr>
            </a:lvl8pPr>
            <a:lvl9pPr lvl="8" algn="r" rtl="0">
              <a:buNone/>
              <a:defRPr sz="1333">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dirty="0"/>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mj-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bg1"/>
        </a:buClr>
        <a:buFont typeface="Arial"/>
        <a:defRPr sz="1867" b="0" i="0" u="none" strike="noStrike" cap="none">
          <a:solidFill>
            <a:schemeClr val="bg1"/>
          </a:solidFill>
          <a:latin typeface="+mn-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creativecommons.org/licenses/by-nc-sa/4.0/"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hyperlink" Target="https://unsplash.com/license" TargetMode="External"/><Relationship Id="rId5" Type="http://schemas.openxmlformats.org/officeDocument/2006/relationships/hyperlink" Target="https://unsplash.com/@tomhermans" TargetMode="External"/><Relationship Id="rId4" Type="http://schemas.openxmlformats.org/officeDocument/2006/relationships/hyperlink" Target="https://unsplash.com/photos/ZPfd3ZobOc0"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hyperlink" Target="https://www.pexels.com/license/" TargetMode="External"/><Relationship Id="rId5" Type="http://schemas.openxmlformats.org/officeDocument/2006/relationships/hyperlink" Target="https://www.pexels.com/@kindelmedia/" TargetMode="External"/><Relationship Id="rId4" Type="http://schemas.openxmlformats.org/officeDocument/2006/relationships/hyperlink" Target="https://www.pexels.com/photo/a-young-boy-holding-a-bunch-of-fresh-carrots-7456788/"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hyperlink" Target="https://www.pexels.com/license/" TargetMode="External"/><Relationship Id="rId5" Type="http://schemas.openxmlformats.org/officeDocument/2006/relationships/hyperlink" Target="https://www.pexels.com/@sarah-chai/" TargetMode="External"/><Relationship Id="rId4" Type="http://schemas.openxmlformats.org/officeDocument/2006/relationships/hyperlink" Target="https://www.pexels.com/photo/anonymous-mother-feeding-newborn-baby-7282749/"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hyperlink" Target="https://www.pexels.com/license/" TargetMode="External"/><Relationship Id="rId5" Type="http://schemas.openxmlformats.org/officeDocument/2006/relationships/hyperlink" Target="https://www.pexels.com/@naomi-shi-374023/" TargetMode="External"/><Relationship Id="rId4" Type="http://schemas.openxmlformats.org/officeDocument/2006/relationships/hyperlink" Target="https://www.pexels.com/photo/three-toddler-eating-on-white-table-1001914/"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pexels.com/photo/people-baking-in-a-kitchen-5593605/"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5.jpeg"/><Relationship Id="rId5" Type="http://schemas.openxmlformats.org/officeDocument/2006/relationships/hyperlink" Target="https://www.pexels.com/license/" TargetMode="External"/><Relationship Id="rId4" Type="http://schemas.openxmlformats.org/officeDocument/2006/relationships/hyperlink" Target="https://www.pexels.com/@rdne/"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hyperlink" Target="https://www.pexels.com/license/" TargetMode="External"/><Relationship Id="rId5" Type="http://schemas.openxmlformats.org/officeDocument/2006/relationships/hyperlink" Target="https://www.pexels.com/@ella-olsson-572949/" TargetMode="External"/><Relationship Id="rId4" Type="http://schemas.openxmlformats.org/officeDocument/2006/relationships/hyperlink" Target="https://www.pexels.com/photo/flat-lay-photography-of-vegetable-salad-on-plate-164077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3"/>
          <p:cNvSpPr txBox="1">
            <a:spLocks noGrp="1"/>
          </p:cNvSpPr>
          <p:nvPr>
            <p:ph type="ctrTitle"/>
          </p:nvPr>
        </p:nvSpPr>
        <p:spPr>
          <a:xfrm>
            <a:off x="797467" y="2366963"/>
            <a:ext cx="10962800" cy="1118400"/>
          </a:xfrm>
          <a:prstGeom prst="rect">
            <a:avLst/>
          </a:prstGeom>
        </p:spPr>
        <p:txBody>
          <a:bodyPr spcFirstLastPara="1" wrap="square" lIns="121900" tIns="121900" rIns="121900" bIns="121900" anchor="b" anchorCtr="0">
            <a:normAutofit fontScale="90000"/>
          </a:bodyPr>
          <a:lstStyle/>
          <a:p>
            <a:r>
              <a:rPr lang="en" dirty="0"/>
              <a:t>Holistic Care and Wellness in Early Years Settings</a:t>
            </a:r>
            <a:endParaRPr lang="en-US" dirty="0"/>
          </a:p>
        </p:txBody>
      </p:sp>
      <p:sp>
        <p:nvSpPr>
          <p:cNvPr id="81" name="Google Shape;81;p13"/>
          <p:cNvSpPr txBox="1">
            <a:spLocks noGrp="1"/>
          </p:cNvSpPr>
          <p:nvPr>
            <p:ph type="subTitle" idx="1"/>
          </p:nvPr>
        </p:nvSpPr>
        <p:spPr>
          <a:xfrm>
            <a:off x="797451" y="3621217"/>
            <a:ext cx="10962800" cy="577200"/>
          </a:xfrm>
          <a:prstGeom prst="rect">
            <a:avLst/>
          </a:prstGeom>
        </p:spPr>
        <p:txBody>
          <a:bodyPr spcFirstLastPara="1" wrap="square" lIns="121900" tIns="121900" rIns="121900" bIns="121900" anchor="t" anchorCtr="0">
            <a:noAutofit/>
          </a:bodyPr>
          <a:lstStyle/>
          <a:p>
            <a:pPr marL="0" indent="0">
              <a:lnSpc>
                <a:spcPct val="80000"/>
              </a:lnSpc>
              <a:buSzPts val="1018"/>
            </a:pPr>
            <a:r>
              <a:rPr lang="en" sz="3600" dirty="0"/>
              <a:t>Chapter 4: </a:t>
            </a:r>
            <a:r>
              <a:rPr lang="en-CA" sz="3600" dirty="0"/>
              <a:t>Nutrition in Early Years Settings</a:t>
            </a:r>
          </a:p>
        </p:txBody>
      </p:sp>
      <p:grpSp>
        <p:nvGrpSpPr>
          <p:cNvPr id="4" name="Group 3" descr="Unless otherwise noted, this work is licensed under a Creative Commons Attribution-NonCommercial-ShareAlike 4.0 International (CC BY-NC-SA 4.0) license. Feel free to use, modify, reuse or redistribute any portion of this presentation.">
            <a:extLst>
              <a:ext uri="{FF2B5EF4-FFF2-40B4-BE49-F238E27FC236}">
                <a16:creationId xmlns:a16="http://schemas.microsoft.com/office/drawing/2014/main" id="{6062C8D7-224B-43F0-961A-744AB9D4AED9}"/>
              </a:ext>
            </a:extLst>
          </p:cNvPr>
          <p:cNvGrpSpPr/>
          <p:nvPr/>
        </p:nvGrpSpPr>
        <p:grpSpPr>
          <a:xfrm>
            <a:off x="797451" y="6019030"/>
            <a:ext cx="10597099" cy="592669"/>
            <a:chOff x="598088" y="4514272"/>
            <a:chExt cx="7947824" cy="444502"/>
          </a:xfrm>
        </p:grpSpPr>
        <p:pic>
          <p:nvPicPr>
            <p:cNvPr id="5" name="Google Shape;92;p23" descr="CC BY-NC-SA 4.0 License Logo">
              <a:extLst>
                <a:ext uri="{FF2B5EF4-FFF2-40B4-BE49-F238E27FC236}">
                  <a16:creationId xmlns:a16="http://schemas.microsoft.com/office/drawing/2014/main" id="{9C8C8945-068C-4988-8061-8FBB6A5A32A0}"/>
                </a:ext>
              </a:extLst>
            </p:cNvPr>
            <p:cNvPicPr preferRelativeResize="0"/>
            <p:nvPr/>
          </p:nvPicPr>
          <p:blipFill rotWithShape="1">
            <a:blip r:embed="rId3">
              <a:alphaModFix/>
            </a:blip>
            <a:srcRect/>
            <a:stretch/>
          </p:blipFill>
          <p:spPr>
            <a:xfrm>
              <a:off x="598088" y="4570826"/>
              <a:ext cx="947180" cy="331395"/>
            </a:xfrm>
            <a:prstGeom prst="rect">
              <a:avLst/>
            </a:prstGeom>
            <a:noFill/>
            <a:ln>
              <a:noFill/>
            </a:ln>
          </p:spPr>
        </p:pic>
        <p:sp>
          <p:nvSpPr>
            <p:cNvPr id="6" name="Google Shape;91;p23">
              <a:extLst>
                <a:ext uri="{FF2B5EF4-FFF2-40B4-BE49-F238E27FC236}">
                  <a16:creationId xmlns:a16="http://schemas.microsoft.com/office/drawing/2014/main" id="{3923A46C-86D9-4438-8E0E-372FAB5045D4}"/>
                </a:ext>
              </a:extLst>
            </p:cNvPr>
            <p:cNvSpPr/>
            <p:nvPr/>
          </p:nvSpPr>
          <p:spPr>
            <a:xfrm>
              <a:off x="1686732" y="4514272"/>
              <a:ext cx="6859180" cy="444502"/>
            </a:xfrm>
            <a:prstGeom prst="rect">
              <a:avLst/>
            </a:prstGeom>
            <a:noFill/>
            <a:ln>
              <a:noFill/>
            </a:ln>
          </p:spPr>
          <p:txBody>
            <a:bodyPr spcFirstLastPara="1" wrap="square" lIns="91433" tIns="45700" rIns="91433" bIns="45700" anchor="t" anchorCtr="0">
              <a:noAutofit/>
            </a:bodyPr>
            <a:lstStyle/>
            <a:p>
              <a:r>
                <a:rPr lang="en" sz="1467" dirty="0">
                  <a:solidFill>
                    <a:schemeClr val="bg1"/>
                  </a:solidFill>
                  <a:ea typeface="Calibri"/>
                  <a:cs typeface="Calibri"/>
                  <a:sym typeface="Calibri"/>
                </a:rPr>
                <a:t>Unless otherwise noted, this work is licensed under a </a:t>
              </a:r>
              <a:r>
                <a:rPr lang="en" sz="1467" dirty="0">
                  <a:solidFill>
                    <a:schemeClr val="bg1"/>
                  </a:solidFill>
                  <a:ea typeface="Calibri"/>
                  <a:cs typeface="Calibri"/>
                  <a:sym typeface="Calibri"/>
                  <a:hlinkClick r:id="rId4">
                    <a:extLst>
                      <a:ext uri="{A12FA001-AC4F-418D-AE19-62706E023703}">
                        <ahyp:hlinkClr xmlns:ahyp="http://schemas.microsoft.com/office/drawing/2018/hyperlinkcolor" val="tx"/>
                      </a:ext>
                    </a:extLst>
                  </a:hlinkClick>
                </a:rPr>
                <a:t>Creative Commons </a:t>
              </a:r>
              <a:r>
                <a:rPr lang="en-US" sz="1467" dirty="0">
                  <a:solidFill>
                    <a:schemeClr val="bg1"/>
                  </a:solidFill>
                  <a:ea typeface="Calibri"/>
                  <a:cs typeface="Calibri"/>
                  <a:sym typeface="Calibri"/>
                  <a:hlinkClick r:id="rId4">
                    <a:extLst>
                      <a:ext uri="{A12FA001-AC4F-418D-AE19-62706E023703}">
                        <ahyp:hlinkClr xmlns:ahyp="http://schemas.microsoft.com/office/drawing/2018/hyperlinkcolor" val="tx"/>
                      </a:ext>
                    </a:extLst>
                  </a:hlinkClick>
                </a:rPr>
                <a:t>Attribution-NonCommercial-ShareAlike 4.0 International (CC BY-NC-SA 4.0)</a:t>
              </a:r>
              <a:r>
                <a:rPr lang="en-US" sz="1467" dirty="0">
                  <a:solidFill>
                    <a:schemeClr val="bg1"/>
                  </a:solidFill>
                  <a:ea typeface="Calibri"/>
                  <a:cs typeface="Calibri"/>
                  <a:sym typeface="Calibri"/>
                </a:rPr>
                <a:t> license</a:t>
              </a:r>
              <a:r>
                <a:rPr lang="en" sz="1467" dirty="0">
                  <a:solidFill>
                    <a:schemeClr val="bg1"/>
                  </a:solidFill>
                  <a:ea typeface="Calibri"/>
                  <a:cs typeface="Calibri"/>
                  <a:sym typeface="Calibri"/>
                </a:rPr>
                <a:t>. Feel free to use, modify, reuse or redistribute any portion of this presentation.</a:t>
              </a:r>
              <a:endParaRPr sz="1467" dirty="0">
                <a:solidFill>
                  <a:schemeClr val="bg1"/>
                </a:solidFill>
                <a:ea typeface="Calibri"/>
                <a:cs typeface="Calibri"/>
                <a:sym typeface="Calibri"/>
              </a:endParaRPr>
            </a:p>
          </p:txBody>
        </p:sp>
      </p:grpSp>
    </p:spTree>
    <p:extLst>
      <p:ext uri="{BB962C8B-B14F-4D97-AF65-F5344CB8AC3E}">
        <p14:creationId xmlns:p14="http://schemas.microsoft.com/office/powerpoint/2010/main" val="4013565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77C-7B97-08F6-6F57-FAE66A0744C6}"/>
              </a:ext>
            </a:extLst>
          </p:cNvPr>
          <p:cNvSpPr>
            <a:spLocks noGrp="1"/>
          </p:cNvSpPr>
          <p:nvPr>
            <p:ph type="title"/>
          </p:nvPr>
        </p:nvSpPr>
        <p:spPr/>
        <p:txBody>
          <a:bodyPr>
            <a:normAutofit/>
          </a:bodyPr>
          <a:lstStyle/>
          <a:p>
            <a:r>
              <a:rPr lang="en-CA" b="1" dirty="0"/>
              <a:t>4.8 Menu Development</a:t>
            </a:r>
          </a:p>
        </p:txBody>
      </p:sp>
      <p:sp>
        <p:nvSpPr>
          <p:cNvPr id="3" name="Text Placeholder 2">
            <a:extLst>
              <a:ext uri="{FF2B5EF4-FFF2-40B4-BE49-F238E27FC236}">
                <a16:creationId xmlns:a16="http://schemas.microsoft.com/office/drawing/2014/main" id="{D431E55E-A8A4-B238-8FBF-F969DB59E199}"/>
              </a:ext>
            </a:extLst>
          </p:cNvPr>
          <p:cNvSpPr>
            <a:spLocks noGrp="1"/>
          </p:cNvSpPr>
          <p:nvPr>
            <p:ph type="body" idx="1"/>
          </p:nvPr>
        </p:nvSpPr>
        <p:spPr>
          <a:xfrm>
            <a:off x="415603" y="1639832"/>
            <a:ext cx="9010895" cy="4671501"/>
          </a:xfrm>
        </p:spPr>
        <p:txBody>
          <a:bodyPr>
            <a:noAutofit/>
          </a:bodyPr>
          <a:lstStyle/>
          <a:p>
            <a:pPr marL="152396" indent="0">
              <a:buNone/>
            </a:pPr>
            <a:r>
              <a:rPr lang="en-CA" sz="2000" b="1" dirty="0"/>
              <a:t>Menu Development:</a:t>
            </a:r>
          </a:p>
          <a:p>
            <a:r>
              <a:rPr lang="en-CA" sz="2000" dirty="0"/>
              <a:t>Menus created by dietary planners and administrators.</a:t>
            </a:r>
          </a:p>
          <a:p>
            <a:r>
              <a:rPr lang="en-CA" sz="2000" dirty="0"/>
              <a:t>Menus reviewed by Ministry of Education and Public Health Agencies.</a:t>
            </a:r>
          </a:p>
          <a:p>
            <a:r>
              <a:rPr lang="en-CA" sz="2000" dirty="0"/>
              <a:t>Cultural diversity considered in menu planning.</a:t>
            </a:r>
          </a:p>
          <a:p>
            <a:pPr marL="152396" indent="0">
              <a:buNone/>
            </a:pPr>
            <a:r>
              <a:rPr lang="en-CA" sz="2000" b="1" dirty="0"/>
              <a:t>Regulation and Guidelines:</a:t>
            </a:r>
          </a:p>
          <a:p>
            <a:r>
              <a:rPr lang="en-CA" sz="2000" dirty="0"/>
              <a:t>Licensees provide meals and snacks for children.</a:t>
            </a:r>
          </a:p>
          <a:p>
            <a:r>
              <a:rPr lang="en-CA" sz="2000" dirty="0"/>
              <a:t>Drinking water always available.</a:t>
            </a:r>
          </a:p>
          <a:p>
            <a:r>
              <a:rPr lang="en-CA" sz="2000" dirty="0"/>
              <a:t>Meals and snacks meet Health Canada's food guide.</a:t>
            </a:r>
          </a:p>
          <a:p>
            <a:pPr marL="152396" indent="0">
              <a:buNone/>
            </a:pPr>
            <a:r>
              <a:rPr lang="en-CA" sz="2000" b="1" dirty="0"/>
              <a:t>Diversity and Cultural Relevance:</a:t>
            </a:r>
          </a:p>
          <a:p>
            <a:r>
              <a:rPr lang="en-CA" sz="2000" dirty="0"/>
              <a:t>Menus rotated every 4-6 weeks with seasonal adjustments.</a:t>
            </a:r>
          </a:p>
          <a:p>
            <a:r>
              <a:rPr lang="en-CA" sz="2000" dirty="0"/>
              <a:t>Menus posted for tracking allergies and illnesses.</a:t>
            </a:r>
          </a:p>
          <a:p>
            <a:r>
              <a:rPr lang="en-CA" sz="2000" dirty="0"/>
              <a:t>Collaboration with families for cultural food practices and recipes.</a:t>
            </a:r>
          </a:p>
        </p:txBody>
      </p:sp>
    </p:spTree>
    <p:extLst>
      <p:ext uri="{BB962C8B-B14F-4D97-AF65-F5344CB8AC3E}">
        <p14:creationId xmlns:p14="http://schemas.microsoft.com/office/powerpoint/2010/main" val="3475483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77C-7B97-08F6-6F57-FAE66A0744C6}"/>
              </a:ext>
            </a:extLst>
          </p:cNvPr>
          <p:cNvSpPr>
            <a:spLocks noGrp="1"/>
          </p:cNvSpPr>
          <p:nvPr>
            <p:ph type="title"/>
          </p:nvPr>
        </p:nvSpPr>
        <p:spPr/>
        <p:txBody>
          <a:bodyPr>
            <a:normAutofit/>
          </a:bodyPr>
          <a:lstStyle/>
          <a:p>
            <a:r>
              <a:rPr lang="en-CA" b="1" dirty="0"/>
              <a:t>4.9 Dietary Restrictions </a:t>
            </a:r>
          </a:p>
        </p:txBody>
      </p:sp>
      <p:sp>
        <p:nvSpPr>
          <p:cNvPr id="3" name="Text Placeholder 2">
            <a:extLst>
              <a:ext uri="{FF2B5EF4-FFF2-40B4-BE49-F238E27FC236}">
                <a16:creationId xmlns:a16="http://schemas.microsoft.com/office/drawing/2014/main" id="{D431E55E-A8A4-B238-8FBF-F969DB59E199}"/>
              </a:ext>
            </a:extLst>
          </p:cNvPr>
          <p:cNvSpPr>
            <a:spLocks noGrp="1"/>
          </p:cNvSpPr>
          <p:nvPr>
            <p:ph type="body" idx="1"/>
          </p:nvPr>
        </p:nvSpPr>
        <p:spPr>
          <a:xfrm>
            <a:off x="415603" y="1639832"/>
            <a:ext cx="8428047" cy="4671501"/>
          </a:xfrm>
        </p:spPr>
        <p:txBody>
          <a:bodyPr>
            <a:noAutofit/>
          </a:bodyPr>
          <a:lstStyle/>
          <a:p>
            <a:pPr marL="152396" indent="0">
              <a:buNone/>
            </a:pPr>
            <a:r>
              <a:rPr lang="en-CA" sz="2000" b="1" dirty="0"/>
              <a:t>Dietary Restrictions and Inclusion:</a:t>
            </a:r>
          </a:p>
          <a:p>
            <a:pPr>
              <a:buFont typeface="Arial" panose="020B0604020202020204" pitchFamily="34" charset="0"/>
              <a:buChar char="•"/>
            </a:pPr>
            <a:r>
              <a:rPr lang="en-CA" sz="2000" dirty="0"/>
              <a:t>Collaboration with families to support dietary restrictions.</a:t>
            </a:r>
          </a:p>
          <a:p>
            <a:pPr>
              <a:buFont typeface="Arial" panose="020B0604020202020204" pitchFamily="34" charset="0"/>
              <a:buChar char="•"/>
            </a:pPr>
            <a:r>
              <a:rPr lang="en-CA" sz="2000" dirty="0"/>
              <a:t>Clear communication of dietary restrictions to educators and staff.</a:t>
            </a:r>
          </a:p>
          <a:p>
            <a:pPr>
              <a:buFont typeface="Arial" panose="020B0604020202020204" pitchFamily="34" charset="0"/>
              <a:buChar char="•"/>
            </a:pPr>
            <a:r>
              <a:rPr lang="en-CA" sz="2000" dirty="0"/>
              <a:t>Anaphylactic plans developed for children with food allergies.</a:t>
            </a:r>
          </a:p>
          <a:p>
            <a:pPr marL="152396" indent="0">
              <a:buNone/>
            </a:pPr>
            <a:r>
              <a:rPr lang="en-CA" sz="2000" b="1" dirty="0"/>
              <a:t>Compliance with Regulations:</a:t>
            </a:r>
          </a:p>
          <a:p>
            <a:pPr>
              <a:buFont typeface="Arial" panose="020B0604020202020204" pitchFamily="34" charset="0"/>
              <a:buChar char="•"/>
            </a:pPr>
            <a:r>
              <a:rPr lang="en-CA" sz="2000" dirty="0"/>
              <a:t>Menus posted in food preparation and visible areas.</a:t>
            </a:r>
          </a:p>
          <a:p>
            <a:pPr>
              <a:buFont typeface="Arial" panose="020B0604020202020204" pitchFamily="34" charset="0"/>
              <a:buChar char="•"/>
            </a:pPr>
            <a:r>
              <a:rPr lang="en-CA" sz="2000" dirty="0"/>
              <a:t>Retention of menus for tracking allergies and illnesses.</a:t>
            </a:r>
          </a:p>
          <a:p>
            <a:pPr>
              <a:buFont typeface="Arial" panose="020B0604020202020204" pitchFamily="34" charset="0"/>
              <a:buChar char="•"/>
            </a:pPr>
            <a:r>
              <a:rPr lang="en-CA" sz="2000" dirty="0"/>
              <a:t>Post food allergies and restrictions in cooking and play areas.</a:t>
            </a:r>
          </a:p>
          <a:p>
            <a:pPr marL="152396" indent="0">
              <a:buNone/>
            </a:pPr>
            <a:r>
              <a:rPr lang="en-CA" sz="2000" b="1" dirty="0"/>
              <a:t>Allergies and Anaphylactic Plans:</a:t>
            </a:r>
          </a:p>
          <a:p>
            <a:pPr>
              <a:buFont typeface="Arial" panose="020B0604020202020204" pitchFamily="34" charset="0"/>
              <a:buChar char="•"/>
            </a:pPr>
            <a:r>
              <a:rPr lang="en-CA" sz="2000" dirty="0"/>
              <a:t>Posting of food allergies and restrictions in all accessible areas.</a:t>
            </a:r>
          </a:p>
          <a:p>
            <a:pPr>
              <a:buFont typeface="Arial" panose="020B0604020202020204" pitchFamily="34" charset="0"/>
              <a:buChar char="•"/>
            </a:pPr>
            <a:r>
              <a:rPr lang="en-CA" sz="2000" dirty="0"/>
              <a:t>Availability of anaphylactic plans and medication.</a:t>
            </a:r>
          </a:p>
          <a:p>
            <a:pPr>
              <a:buFont typeface="Arial" panose="020B0604020202020204" pitchFamily="34" charset="0"/>
              <a:buChar char="•"/>
            </a:pPr>
            <a:r>
              <a:rPr lang="en-CA" sz="2000" dirty="0"/>
              <a:t>Training provided to employees, volunteers, and students on anaphylactic plans.</a:t>
            </a:r>
          </a:p>
        </p:txBody>
      </p:sp>
      <p:pic>
        <p:nvPicPr>
          <p:cNvPr id="7" name="Picture 6" descr="A pile of peanuts.">
            <a:extLst>
              <a:ext uri="{FF2B5EF4-FFF2-40B4-BE49-F238E27FC236}">
                <a16:creationId xmlns:a16="http://schemas.microsoft.com/office/drawing/2014/main" id="{B1E1B387-840B-41F4-FA4C-B0296DB3F5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739" r="11004" b="13078"/>
          <a:stretch/>
        </p:blipFill>
        <p:spPr>
          <a:xfrm rot="16200000">
            <a:off x="8617158" y="1431336"/>
            <a:ext cx="3194718" cy="3611710"/>
          </a:xfrm>
          <a:prstGeom prst="rect">
            <a:avLst/>
          </a:prstGeom>
        </p:spPr>
      </p:pic>
      <p:sp>
        <p:nvSpPr>
          <p:cNvPr id="8" name="TextBox 7">
            <a:extLst>
              <a:ext uri="{FF2B5EF4-FFF2-40B4-BE49-F238E27FC236}">
                <a16:creationId xmlns:a16="http://schemas.microsoft.com/office/drawing/2014/main" id="{CD62F566-F1FD-C961-9C90-603D81514B88}"/>
              </a:ext>
            </a:extLst>
          </p:cNvPr>
          <p:cNvSpPr txBox="1"/>
          <p:nvPr/>
        </p:nvSpPr>
        <p:spPr>
          <a:xfrm>
            <a:off x="7997097" y="4948038"/>
            <a:ext cx="4434840" cy="338554"/>
          </a:xfrm>
          <a:prstGeom prst="rect">
            <a:avLst/>
          </a:prstGeom>
          <a:noFill/>
        </p:spPr>
        <p:txBody>
          <a:bodyPr wrap="square">
            <a:spAutoFit/>
          </a:bodyPr>
          <a:lstStyle/>
          <a:p>
            <a:pPr algn="ctr"/>
            <a:r>
              <a:rPr lang="en-CA" sz="1600" dirty="0">
                <a:hlinkClick r:id="rId4"/>
              </a:rPr>
              <a:t>Photo</a:t>
            </a:r>
            <a:r>
              <a:rPr lang="en-CA" sz="1600" dirty="0"/>
              <a:t> by </a:t>
            </a:r>
            <a:r>
              <a:rPr lang="en-CA" sz="1600" dirty="0">
                <a:hlinkClick r:id="rId5"/>
              </a:rPr>
              <a:t>Tom Hermans</a:t>
            </a:r>
            <a:r>
              <a:rPr lang="en-CA" sz="1600" dirty="0"/>
              <a:t>, </a:t>
            </a:r>
            <a:r>
              <a:rPr lang="en-CA" sz="1600" dirty="0">
                <a:hlinkClick r:id="rId6"/>
              </a:rPr>
              <a:t>Unsplash License</a:t>
            </a:r>
            <a:r>
              <a:rPr lang="en-CA" sz="1600" dirty="0"/>
              <a:t>.</a:t>
            </a:r>
          </a:p>
        </p:txBody>
      </p:sp>
    </p:spTree>
    <p:extLst>
      <p:ext uri="{BB962C8B-B14F-4D97-AF65-F5344CB8AC3E}">
        <p14:creationId xmlns:p14="http://schemas.microsoft.com/office/powerpoint/2010/main" val="1184126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77C-7B97-08F6-6F57-FAE66A0744C6}"/>
              </a:ext>
            </a:extLst>
          </p:cNvPr>
          <p:cNvSpPr>
            <a:spLocks noGrp="1"/>
          </p:cNvSpPr>
          <p:nvPr>
            <p:ph type="title"/>
          </p:nvPr>
        </p:nvSpPr>
        <p:spPr/>
        <p:txBody>
          <a:bodyPr>
            <a:normAutofit/>
          </a:bodyPr>
          <a:lstStyle/>
          <a:p>
            <a:r>
              <a:rPr lang="en-CA" b="1" dirty="0"/>
              <a:t>4.10 Outside Food &amp; Safe Food Handling</a:t>
            </a:r>
          </a:p>
        </p:txBody>
      </p:sp>
      <p:sp>
        <p:nvSpPr>
          <p:cNvPr id="3" name="Text Placeholder 2">
            <a:extLst>
              <a:ext uri="{FF2B5EF4-FFF2-40B4-BE49-F238E27FC236}">
                <a16:creationId xmlns:a16="http://schemas.microsoft.com/office/drawing/2014/main" id="{D431E55E-A8A4-B238-8FBF-F969DB59E199}"/>
              </a:ext>
            </a:extLst>
          </p:cNvPr>
          <p:cNvSpPr>
            <a:spLocks noGrp="1"/>
          </p:cNvSpPr>
          <p:nvPr>
            <p:ph type="body" idx="1"/>
          </p:nvPr>
        </p:nvSpPr>
        <p:spPr>
          <a:xfrm>
            <a:off x="415602" y="1639832"/>
            <a:ext cx="11047852" cy="4671501"/>
          </a:xfrm>
        </p:spPr>
        <p:txBody>
          <a:bodyPr>
            <a:noAutofit/>
          </a:bodyPr>
          <a:lstStyle/>
          <a:p>
            <a:pPr marL="152396" indent="0">
              <a:buNone/>
            </a:pPr>
            <a:r>
              <a:rPr lang="en-CA" sz="2000" b="1" dirty="0"/>
              <a:t>Food Provided by Families:</a:t>
            </a:r>
          </a:p>
          <a:p>
            <a:pPr>
              <a:buFont typeface="Arial" panose="020B0604020202020204" pitchFamily="34" charset="0"/>
              <a:buChar char="•"/>
            </a:pPr>
            <a:r>
              <a:rPr lang="en-CA" sz="2000" dirty="0"/>
              <a:t>Communication between families and the early years setting regarding outside food.</a:t>
            </a:r>
          </a:p>
          <a:p>
            <a:pPr>
              <a:buFont typeface="Arial" panose="020B0604020202020204" pitchFamily="34" charset="0"/>
              <a:buChar char="•"/>
            </a:pPr>
            <a:r>
              <a:rPr lang="en-CA" sz="2000" dirty="0"/>
              <a:t>Policies to prevent cross-contamination for children with allergies.</a:t>
            </a:r>
          </a:p>
          <a:p>
            <a:pPr>
              <a:buFont typeface="Arial" panose="020B0604020202020204" pitchFamily="34" charset="0"/>
              <a:buChar char="•"/>
            </a:pPr>
            <a:r>
              <a:rPr lang="en-CA" sz="2000" dirty="0"/>
              <a:t>Request for labeled food with listed ingredients.</a:t>
            </a:r>
          </a:p>
          <a:p>
            <a:pPr marL="152396" indent="0">
              <a:buNone/>
            </a:pPr>
            <a:r>
              <a:rPr lang="en-CA" sz="2000" b="1" dirty="0"/>
              <a:t>Specialized Diets and Dietary Restrictions:</a:t>
            </a:r>
          </a:p>
          <a:p>
            <a:pPr>
              <a:buFont typeface="Arial" panose="020B0604020202020204" pitchFamily="34" charset="0"/>
              <a:buChar char="•"/>
            </a:pPr>
            <a:r>
              <a:rPr lang="en-CA" sz="2000" dirty="0"/>
              <a:t>Collaboration with families to accommodate dietary restrictions.</a:t>
            </a:r>
          </a:p>
          <a:p>
            <a:pPr>
              <a:buFont typeface="Arial" panose="020B0604020202020204" pitchFamily="34" charset="0"/>
              <a:buChar char="•"/>
            </a:pPr>
            <a:r>
              <a:rPr lang="en-CA" sz="2000" dirty="0"/>
              <a:t>Incorporation of specialized diets into the menu.</a:t>
            </a:r>
          </a:p>
          <a:p>
            <a:pPr>
              <a:buFont typeface="Arial" panose="020B0604020202020204" pitchFamily="34" charset="0"/>
              <a:buChar char="•"/>
            </a:pPr>
            <a:r>
              <a:rPr lang="en-CA" sz="2000" dirty="0"/>
              <a:t>Offer of substitutes and alternatives for children with specific dietary needs.</a:t>
            </a:r>
          </a:p>
          <a:p>
            <a:pPr marL="152396" indent="0">
              <a:buNone/>
            </a:pPr>
            <a:r>
              <a:rPr lang="en-CA" sz="2000" b="1" dirty="0"/>
              <a:t>Safe Food Handling and Certification:</a:t>
            </a:r>
          </a:p>
          <a:p>
            <a:pPr>
              <a:buFont typeface="Arial" panose="020B0604020202020204" pitchFamily="34" charset="0"/>
              <a:buChar char="•"/>
            </a:pPr>
            <a:r>
              <a:rPr lang="en-CA" sz="2000" dirty="0"/>
              <a:t>Food labeling and storage guidelines for food brought from outside.</a:t>
            </a:r>
          </a:p>
          <a:p>
            <a:pPr>
              <a:buFont typeface="Arial" panose="020B0604020202020204" pitchFamily="34" charset="0"/>
              <a:buChar char="•"/>
            </a:pPr>
            <a:r>
              <a:rPr lang="en-CA" sz="2000" dirty="0"/>
              <a:t>Requirement for dietary planners and supervisors to have safe food handling certification.</a:t>
            </a:r>
          </a:p>
          <a:p>
            <a:pPr>
              <a:buFont typeface="Arial" panose="020B0604020202020204" pitchFamily="34" charset="0"/>
              <a:buChar char="•"/>
            </a:pPr>
            <a:r>
              <a:rPr lang="en-CA" sz="2000" dirty="0"/>
              <a:t>Potential requirement for educators to have safe food handling certification.</a:t>
            </a:r>
          </a:p>
        </p:txBody>
      </p:sp>
    </p:spTree>
    <p:extLst>
      <p:ext uri="{BB962C8B-B14F-4D97-AF65-F5344CB8AC3E}">
        <p14:creationId xmlns:p14="http://schemas.microsoft.com/office/powerpoint/2010/main" val="1467258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77C-7B97-08F6-6F57-FAE66A0744C6}"/>
              </a:ext>
            </a:extLst>
          </p:cNvPr>
          <p:cNvSpPr>
            <a:spLocks noGrp="1"/>
          </p:cNvSpPr>
          <p:nvPr>
            <p:ph type="title"/>
          </p:nvPr>
        </p:nvSpPr>
        <p:spPr/>
        <p:txBody>
          <a:bodyPr>
            <a:normAutofit/>
          </a:bodyPr>
          <a:lstStyle/>
          <a:p>
            <a:r>
              <a:rPr lang="en-CA" b="1" dirty="0"/>
              <a:t>4.11 Sensory Play &amp; Slow Food</a:t>
            </a:r>
          </a:p>
        </p:txBody>
      </p:sp>
      <p:sp>
        <p:nvSpPr>
          <p:cNvPr id="3" name="Text Placeholder 2">
            <a:extLst>
              <a:ext uri="{FF2B5EF4-FFF2-40B4-BE49-F238E27FC236}">
                <a16:creationId xmlns:a16="http://schemas.microsoft.com/office/drawing/2014/main" id="{D431E55E-A8A4-B238-8FBF-F969DB59E199}"/>
              </a:ext>
            </a:extLst>
          </p:cNvPr>
          <p:cNvSpPr>
            <a:spLocks noGrp="1"/>
          </p:cNvSpPr>
          <p:nvPr>
            <p:ph type="body" idx="1"/>
          </p:nvPr>
        </p:nvSpPr>
        <p:spPr>
          <a:xfrm>
            <a:off x="415602" y="1639832"/>
            <a:ext cx="11047852" cy="4671501"/>
          </a:xfrm>
        </p:spPr>
        <p:txBody>
          <a:bodyPr>
            <a:noAutofit/>
          </a:bodyPr>
          <a:lstStyle/>
          <a:p>
            <a:pPr marL="152396" indent="0">
              <a:buNone/>
            </a:pPr>
            <a:r>
              <a:rPr lang="en-CA" sz="2000" b="1" dirty="0"/>
              <a:t>Sensory Food</a:t>
            </a:r>
          </a:p>
          <a:p>
            <a:pPr marL="152396" indent="0">
              <a:buNone/>
            </a:pPr>
            <a:r>
              <a:rPr lang="en-CA" sz="2000" dirty="0"/>
              <a:t>Food for sensory play is a topic of debate among early years educators. It involves using items like rice, lentils, beans, and pasta to provide sensory experiences for young children, helping them become more accepting of different foods and textures. However, there are concerns about food insecurities and the ethical use of food for play.</a:t>
            </a:r>
          </a:p>
          <a:p>
            <a:pPr marL="152396" indent="0">
              <a:buNone/>
            </a:pPr>
            <a:endParaRPr lang="en-CA" sz="2000" dirty="0"/>
          </a:p>
          <a:p>
            <a:pPr marL="152396" indent="0">
              <a:buNone/>
            </a:pPr>
            <a:r>
              <a:rPr lang="en-CA" sz="2000" b="1" dirty="0"/>
              <a:t>Slow Food</a:t>
            </a:r>
          </a:p>
          <a:p>
            <a:pPr marL="152396" indent="0">
              <a:buNone/>
            </a:pPr>
            <a:r>
              <a:rPr lang="en-CA" sz="2000" dirty="0"/>
              <a:t>Children are often rushed through daily routines, both at home and in early years settings. It's important to allocate sufficient time for snacks and meals to allow children to appreciate food and engage in meaningful conversations. Activities like gardening and food preparation provide valuable learning experiences and foster a connection to nature. The slow food movement promotes health and well-being by emphasizing the journey of food from farm to table.</a:t>
            </a:r>
          </a:p>
        </p:txBody>
      </p:sp>
    </p:spTree>
    <p:extLst>
      <p:ext uri="{BB962C8B-B14F-4D97-AF65-F5344CB8AC3E}">
        <p14:creationId xmlns:p14="http://schemas.microsoft.com/office/powerpoint/2010/main" val="3831754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77C-7B97-08F6-6F57-FAE66A0744C6}"/>
              </a:ext>
            </a:extLst>
          </p:cNvPr>
          <p:cNvSpPr>
            <a:spLocks noGrp="1"/>
          </p:cNvSpPr>
          <p:nvPr>
            <p:ph type="title"/>
          </p:nvPr>
        </p:nvSpPr>
        <p:spPr/>
        <p:txBody>
          <a:bodyPr>
            <a:normAutofit/>
          </a:bodyPr>
          <a:lstStyle/>
          <a:p>
            <a:r>
              <a:rPr lang="en-CA" b="1" dirty="0"/>
              <a:t>4.12 Sustainable Food Practices</a:t>
            </a:r>
          </a:p>
        </p:txBody>
      </p:sp>
      <p:sp>
        <p:nvSpPr>
          <p:cNvPr id="3" name="Text Placeholder 2">
            <a:extLst>
              <a:ext uri="{FF2B5EF4-FFF2-40B4-BE49-F238E27FC236}">
                <a16:creationId xmlns:a16="http://schemas.microsoft.com/office/drawing/2014/main" id="{D431E55E-A8A4-B238-8FBF-F969DB59E199}"/>
              </a:ext>
            </a:extLst>
          </p:cNvPr>
          <p:cNvSpPr>
            <a:spLocks noGrp="1"/>
          </p:cNvSpPr>
          <p:nvPr>
            <p:ph type="body" idx="1"/>
          </p:nvPr>
        </p:nvSpPr>
        <p:spPr>
          <a:xfrm>
            <a:off x="415602" y="1639832"/>
            <a:ext cx="7382818" cy="4671501"/>
          </a:xfrm>
        </p:spPr>
        <p:txBody>
          <a:bodyPr>
            <a:noAutofit/>
          </a:bodyPr>
          <a:lstStyle/>
          <a:p>
            <a:pPr marL="152396" indent="0">
              <a:buNone/>
            </a:pPr>
            <a:r>
              <a:rPr lang="en-CA" sz="2000" dirty="0"/>
              <a:t>Early years settings have a vital role in promoting sustainability, especially in relation to food practices, nutrition, and food waste. Educators play a crucial role in modeling sustainable practices and teaching children about the food they consume. It is important for children to understand their connection to the environment and the responsibilities they have as future citizens. Recognizing the role of more than human actors in supporting well-being and respecting the land and ecosystems is essential in early childhood education.</a:t>
            </a:r>
          </a:p>
        </p:txBody>
      </p:sp>
      <p:pic>
        <p:nvPicPr>
          <p:cNvPr id="5" name="Picture 4" descr="A young boy holding a bunch of carrots on a farm.">
            <a:extLst>
              <a:ext uri="{FF2B5EF4-FFF2-40B4-BE49-F238E27FC236}">
                <a16:creationId xmlns:a16="http://schemas.microsoft.com/office/drawing/2014/main" id="{92710E61-B874-B0ED-82D3-D939D9F366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4857" y="740301"/>
            <a:ext cx="2939066" cy="5218168"/>
          </a:xfrm>
          <a:prstGeom prst="rect">
            <a:avLst/>
          </a:prstGeom>
        </p:spPr>
      </p:pic>
      <p:sp>
        <p:nvSpPr>
          <p:cNvPr id="6" name="TextBox 5">
            <a:extLst>
              <a:ext uri="{FF2B5EF4-FFF2-40B4-BE49-F238E27FC236}">
                <a16:creationId xmlns:a16="http://schemas.microsoft.com/office/drawing/2014/main" id="{083E7045-EB38-C355-A4B3-B82E3FC126AD}"/>
              </a:ext>
            </a:extLst>
          </p:cNvPr>
          <p:cNvSpPr txBox="1"/>
          <p:nvPr/>
        </p:nvSpPr>
        <p:spPr>
          <a:xfrm>
            <a:off x="7446970" y="6071957"/>
            <a:ext cx="4434840" cy="338554"/>
          </a:xfrm>
          <a:prstGeom prst="rect">
            <a:avLst/>
          </a:prstGeom>
          <a:noFill/>
        </p:spPr>
        <p:txBody>
          <a:bodyPr wrap="square">
            <a:spAutoFit/>
          </a:bodyPr>
          <a:lstStyle/>
          <a:p>
            <a:pPr algn="ctr"/>
            <a:r>
              <a:rPr lang="en-CA" sz="1600" dirty="0">
                <a:hlinkClick r:id="rId4"/>
              </a:rPr>
              <a:t>Photo</a:t>
            </a:r>
            <a:r>
              <a:rPr lang="en-CA" sz="1600" dirty="0"/>
              <a:t> by </a:t>
            </a:r>
            <a:r>
              <a:rPr lang="en-CA" sz="1600" dirty="0">
                <a:hlinkClick r:id="rId5"/>
              </a:rPr>
              <a:t>Kindel Media</a:t>
            </a:r>
            <a:r>
              <a:rPr lang="en-CA" sz="1600" dirty="0"/>
              <a:t>, </a:t>
            </a:r>
            <a:r>
              <a:rPr lang="en-CA" sz="1600" dirty="0">
                <a:hlinkClick r:id="rId6"/>
              </a:rPr>
              <a:t>Pexels License</a:t>
            </a:r>
            <a:r>
              <a:rPr lang="en-CA" sz="1600" dirty="0"/>
              <a:t>.</a:t>
            </a:r>
          </a:p>
        </p:txBody>
      </p:sp>
    </p:spTree>
    <p:extLst>
      <p:ext uri="{BB962C8B-B14F-4D97-AF65-F5344CB8AC3E}">
        <p14:creationId xmlns:p14="http://schemas.microsoft.com/office/powerpoint/2010/main" val="1122292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15"/>
          <p:cNvSpPr txBox="1">
            <a:spLocks noGrp="1"/>
          </p:cNvSpPr>
          <p:nvPr>
            <p:ph type="title"/>
          </p:nvPr>
        </p:nvSpPr>
        <p:spPr>
          <a:xfrm>
            <a:off x="329433" y="241267"/>
            <a:ext cx="11217600" cy="1082400"/>
          </a:xfrm>
          <a:prstGeom prst="rect">
            <a:avLst/>
          </a:prstGeom>
        </p:spPr>
        <p:txBody>
          <a:bodyPr spcFirstLastPara="1" wrap="square" lIns="121900" tIns="121900" rIns="121900" bIns="121900" anchor="t" anchorCtr="0">
            <a:noAutofit/>
          </a:bodyPr>
          <a:lstStyle/>
          <a:p>
            <a:r>
              <a:rPr lang="en-CA" b="1" dirty="0">
                <a:latin typeface="+mj-lt"/>
              </a:rPr>
              <a:t>Learning Outcomes</a:t>
            </a:r>
            <a:endParaRPr lang="en-CA" b="1" dirty="0">
              <a:latin typeface="Arial"/>
            </a:endParaRPr>
          </a:p>
        </p:txBody>
      </p:sp>
      <p:sp>
        <p:nvSpPr>
          <p:cNvPr id="3" name="TextBox 2">
            <a:extLst>
              <a:ext uri="{FF2B5EF4-FFF2-40B4-BE49-F238E27FC236}">
                <a16:creationId xmlns:a16="http://schemas.microsoft.com/office/drawing/2014/main" id="{2F601BB8-3609-72B5-46C0-77D7432FB032}"/>
              </a:ext>
            </a:extLst>
          </p:cNvPr>
          <p:cNvSpPr txBox="1"/>
          <p:nvPr/>
        </p:nvSpPr>
        <p:spPr>
          <a:xfrm>
            <a:off x="396657" y="1294356"/>
            <a:ext cx="11388246"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2"/>
                </a:solidFill>
                <a:cs typeface="Arial"/>
              </a:rPr>
              <a:t>In this chapter, we will:</a:t>
            </a:r>
          </a:p>
          <a:p>
            <a:endParaRPr lang="en-US" sz="2000" dirty="0">
              <a:solidFill>
                <a:schemeClr val="bg2"/>
              </a:solidFill>
              <a:cs typeface="Arial"/>
            </a:endParaRPr>
          </a:p>
          <a:p>
            <a:pPr marL="342900" indent="-342900">
              <a:buFont typeface="Arial"/>
              <a:buChar char="•"/>
            </a:pPr>
            <a:r>
              <a:rPr lang="en-US" sz="2000" dirty="0">
                <a:solidFill>
                  <a:schemeClr val="bg2"/>
                </a:solidFill>
                <a:cs typeface="Arial"/>
              </a:rPr>
              <a:t>Describe appropriate nutritional principles and practices for infants, toddlers, preschoolers and school-agers.</a:t>
            </a:r>
          </a:p>
          <a:p>
            <a:pPr marL="342900" indent="-342900">
              <a:buFont typeface="Arial"/>
              <a:buChar char="•"/>
            </a:pPr>
            <a:endParaRPr lang="en-US" sz="2000" dirty="0">
              <a:solidFill>
                <a:schemeClr val="bg2"/>
              </a:solidFill>
              <a:cs typeface="Arial"/>
            </a:endParaRPr>
          </a:p>
          <a:p>
            <a:pPr marL="342900" indent="-342900">
              <a:buFont typeface="Arial"/>
              <a:buChar char="•"/>
            </a:pPr>
            <a:r>
              <a:rPr lang="en-US" sz="2000" dirty="0">
                <a:solidFill>
                  <a:schemeClr val="bg2"/>
                </a:solidFill>
                <a:cs typeface="Arial"/>
              </a:rPr>
              <a:t>Ability to develop menu for licensed child care setting by embedding Canada Food Guide recommendations.</a:t>
            </a:r>
          </a:p>
          <a:p>
            <a:pPr marL="342900" indent="-342900">
              <a:buFont typeface="Arial"/>
              <a:buChar char="•"/>
            </a:pPr>
            <a:endParaRPr lang="en-US" sz="2000" dirty="0">
              <a:solidFill>
                <a:schemeClr val="bg2"/>
              </a:solidFill>
              <a:cs typeface="Arial"/>
            </a:endParaRPr>
          </a:p>
          <a:p>
            <a:pPr marL="342900" indent="-342900">
              <a:buFont typeface="Arial"/>
              <a:buChar char="•"/>
            </a:pPr>
            <a:r>
              <a:rPr lang="en-US" sz="2000" dirty="0">
                <a:solidFill>
                  <a:schemeClr val="bg2"/>
                </a:solidFill>
                <a:cs typeface="Arial"/>
              </a:rPr>
              <a:t>Understand sustainable dietary practices to support care for humans, the land, and more than human others.</a:t>
            </a:r>
          </a:p>
        </p:txBody>
      </p:sp>
    </p:spTree>
    <p:extLst>
      <p:ext uri="{BB962C8B-B14F-4D97-AF65-F5344CB8AC3E}">
        <p14:creationId xmlns:p14="http://schemas.microsoft.com/office/powerpoint/2010/main" val="1277037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77C-7B97-08F6-6F57-FAE66A0744C6}"/>
              </a:ext>
            </a:extLst>
          </p:cNvPr>
          <p:cNvSpPr>
            <a:spLocks noGrp="1"/>
          </p:cNvSpPr>
          <p:nvPr>
            <p:ph type="title"/>
          </p:nvPr>
        </p:nvSpPr>
        <p:spPr/>
        <p:txBody>
          <a:bodyPr/>
          <a:lstStyle/>
          <a:p>
            <a:r>
              <a:rPr lang="en-US" dirty="0"/>
              <a:t>4.1 Prenatal Nutrition &amp; Infant Feeding Practices</a:t>
            </a:r>
          </a:p>
        </p:txBody>
      </p:sp>
      <p:sp>
        <p:nvSpPr>
          <p:cNvPr id="3" name="Text Placeholder 2">
            <a:extLst>
              <a:ext uri="{FF2B5EF4-FFF2-40B4-BE49-F238E27FC236}">
                <a16:creationId xmlns:a16="http://schemas.microsoft.com/office/drawing/2014/main" id="{D431E55E-A8A4-B238-8FBF-F969DB59E199}"/>
              </a:ext>
            </a:extLst>
          </p:cNvPr>
          <p:cNvSpPr>
            <a:spLocks noGrp="1"/>
          </p:cNvSpPr>
          <p:nvPr>
            <p:ph type="body" idx="1"/>
          </p:nvPr>
        </p:nvSpPr>
        <p:spPr>
          <a:xfrm>
            <a:off x="415600" y="1639833"/>
            <a:ext cx="6998659" cy="4332946"/>
          </a:xfrm>
        </p:spPr>
        <p:txBody>
          <a:bodyPr>
            <a:noAutofit/>
          </a:bodyPr>
          <a:lstStyle/>
          <a:p>
            <a:pPr>
              <a:buFont typeface="Arial" panose="020B0604020202020204" pitchFamily="34" charset="0"/>
              <a:buChar char="•"/>
            </a:pPr>
            <a:r>
              <a:rPr lang="en-CA" sz="2000" dirty="0"/>
              <a:t>Nutrition during early years has significant effects on a child's development.</a:t>
            </a:r>
          </a:p>
          <a:p>
            <a:pPr>
              <a:buFont typeface="Arial" panose="020B0604020202020204" pitchFamily="34" charset="0"/>
              <a:buChar char="•"/>
            </a:pPr>
            <a:r>
              <a:rPr lang="en-CA" sz="2000" dirty="0"/>
              <a:t>Public health mandates educate individuals on proper nutrition during pregnancy and childbirth.</a:t>
            </a:r>
          </a:p>
          <a:p>
            <a:pPr>
              <a:buFont typeface="Arial" panose="020B0604020202020204" pitchFamily="34" charset="0"/>
              <a:buChar char="•"/>
            </a:pPr>
            <a:r>
              <a:rPr lang="en-CA" sz="2000" dirty="0"/>
              <a:t>Educators support families during pregnancies and provide resources.</a:t>
            </a:r>
          </a:p>
          <a:p>
            <a:pPr>
              <a:buFont typeface="Arial" panose="020B0604020202020204" pitchFamily="34" charset="0"/>
              <a:buChar char="•"/>
            </a:pPr>
            <a:r>
              <a:rPr lang="en-CA" sz="2000" dirty="0"/>
              <a:t>Child care centers require written nutritional plans for children under one year old, developed with families for consistency.</a:t>
            </a:r>
          </a:p>
        </p:txBody>
      </p:sp>
      <p:pic>
        <p:nvPicPr>
          <p:cNvPr id="10" name="Picture 9" descr="Person holding and feeding an infant from a bottle.">
            <a:extLst>
              <a:ext uri="{FF2B5EF4-FFF2-40B4-BE49-F238E27FC236}">
                <a16:creationId xmlns:a16="http://schemas.microsoft.com/office/drawing/2014/main" id="{6F5F820C-0185-BAA6-70EC-39DC4DDCEB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31" t="4778" b="14266"/>
          <a:stretch/>
        </p:blipFill>
        <p:spPr>
          <a:xfrm>
            <a:off x="7644486" y="1449658"/>
            <a:ext cx="3425902" cy="4408449"/>
          </a:xfrm>
          <a:prstGeom prst="rect">
            <a:avLst/>
          </a:prstGeom>
        </p:spPr>
      </p:pic>
      <p:sp>
        <p:nvSpPr>
          <p:cNvPr id="11" name="TextBox 10">
            <a:extLst>
              <a:ext uri="{FF2B5EF4-FFF2-40B4-BE49-F238E27FC236}">
                <a16:creationId xmlns:a16="http://schemas.microsoft.com/office/drawing/2014/main" id="{6EDF6B60-65B1-5F37-733E-AE5C46A353F8}"/>
              </a:ext>
            </a:extLst>
          </p:cNvPr>
          <p:cNvSpPr txBox="1"/>
          <p:nvPr/>
        </p:nvSpPr>
        <p:spPr>
          <a:xfrm>
            <a:off x="7140017" y="5950698"/>
            <a:ext cx="4434840" cy="338554"/>
          </a:xfrm>
          <a:prstGeom prst="rect">
            <a:avLst/>
          </a:prstGeom>
          <a:noFill/>
        </p:spPr>
        <p:txBody>
          <a:bodyPr wrap="square">
            <a:spAutoFit/>
          </a:bodyPr>
          <a:lstStyle/>
          <a:p>
            <a:pPr algn="ctr"/>
            <a:r>
              <a:rPr lang="en-CA" sz="1600" dirty="0">
                <a:hlinkClick r:id="rId4"/>
              </a:rPr>
              <a:t>Photo</a:t>
            </a:r>
            <a:r>
              <a:rPr lang="en-CA" sz="1600" dirty="0"/>
              <a:t> by </a:t>
            </a:r>
            <a:r>
              <a:rPr lang="en-CA" sz="1600" dirty="0">
                <a:hlinkClick r:id="rId5"/>
              </a:rPr>
              <a:t>Sarah Chai</a:t>
            </a:r>
            <a:r>
              <a:rPr lang="en-CA" sz="1600" dirty="0"/>
              <a:t>, </a:t>
            </a:r>
            <a:r>
              <a:rPr lang="en-CA" sz="1600" dirty="0">
                <a:hlinkClick r:id="rId6"/>
              </a:rPr>
              <a:t>Pexels License</a:t>
            </a:r>
            <a:r>
              <a:rPr lang="en-CA" sz="1600" dirty="0"/>
              <a:t>.</a:t>
            </a:r>
          </a:p>
        </p:txBody>
      </p:sp>
    </p:spTree>
    <p:extLst>
      <p:ext uri="{BB962C8B-B14F-4D97-AF65-F5344CB8AC3E}">
        <p14:creationId xmlns:p14="http://schemas.microsoft.com/office/powerpoint/2010/main" val="1937360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77C-7B97-08F6-6F57-FAE66A0744C6}"/>
              </a:ext>
            </a:extLst>
          </p:cNvPr>
          <p:cNvSpPr>
            <a:spLocks noGrp="1"/>
          </p:cNvSpPr>
          <p:nvPr>
            <p:ph type="title"/>
          </p:nvPr>
        </p:nvSpPr>
        <p:spPr/>
        <p:txBody>
          <a:bodyPr>
            <a:normAutofit/>
          </a:bodyPr>
          <a:lstStyle/>
          <a:p>
            <a:r>
              <a:rPr lang="en-CA" b="1" dirty="0"/>
              <a:t>4.2 Breastfeeding &amp; Bottle Feeding</a:t>
            </a:r>
          </a:p>
        </p:txBody>
      </p:sp>
      <p:sp>
        <p:nvSpPr>
          <p:cNvPr id="3" name="Text Placeholder 2">
            <a:extLst>
              <a:ext uri="{FF2B5EF4-FFF2-40B4-BE49-F238E27FC236}">
                <a16:creationId xmlns:a16="http://schemas.microsoft.com/office/drawing/2014/main" id="{D431E55E-A8A4-B238-8FBF-F969DB59E199}"/>
              </a:ext>
            </a:extLst>
          </p:cNvPr>
          <p:cNvSpPr>
            <a:spLocks noGrp="1"/>
          </p:cNvSpPr>
          <p:nvPr>
            <p:ph type="body" idx="1"/>
          </p:nvPr>
        </p:nvSpPr>
        <p:spPr>
          <a:xfrm>
            <a:off x="415601" y="1639832"/>
            <a:ext cx="11531072" cy="4227567"/>
          </a:xfrm>
        </p:spPr>
        <p:txBody>
          <a:bodyPr>
            <a:noAutofit/>
          </a:bodyPr>
          <a:lstStyle/>
          <a:p>
            <a:pPr marL="152396" indent="0">
              <a:buNone/>
            </a:pPr>
            <a:r>
              <a:rPr lang="en-CA" sz="2000" b="1" dirty="0"/>
              <a:t>Breastfeeding and Bottle Feeding:</a:t>
            </a:r>
          </a:p>
          <a:p>
            <a:pPr>
              <a:buFont typeface="Arial" panose="020B0604020202020204" pitchFamily="34" charset="0"/>
              <a:buChar char="•"/>
            </a:pPr>
            <a:r>
              <a:rPr lang="en-CA" sz="2000" dirty="0"/>
              <a:t>WHO recommends exclusive breastfeeding for 6 months and continued breastfeeding until age 2 or beyond.</a:t>
            </a:r>
          </a:p>
          <a:p>
            <a:pPr>
              <a:buFont typeface="Arial" panose="020B0604020202020204" pitchFamily="34" charset="0"/>
              <a:buChar char="•"/>
            </a:pPr>
            <a:r>
              <a:rPr lang="en-CA" sz="2000" dirty="0"/>
              <a:t>Early years settings should support breastfeeding and provide resources.</a:t>
            </a:r>
          </a:p>
          <a:p>
            <a:pPr>
              <a:buFont typeface="Arial" panose="020B0604020202020204" pitchFamily="34" charset="0"/>
              <a:buChar char="•"/>
            </a:pPr>
            <a:r>
              <a:rPr lang="en-CA" sz="2000" dirty="0"/>
              <a:t>Effective communication with families is important for bottle feeding and creating a nurturing feeding environment.</a:t>
            </a:r>
          </a:p>
          <a:p>
            <a:pPr>
              <a:buFont typeface="Arial" panose="020B0604020202020204" pitchFamily="34" charset="0"/>
              <a:buChar char="•"/>
            </a:pPr>
            <a:endParaRPr lang="en-CA" sz="2000" dirty="0"/>
          </a:p>
          <a:p>
            <a:pPr marL="152396" indent="0">
              <a:buNone/>
            </a:pPr>
            <a:r>
              <a:rPr lang="en-CA" sz="2000" b="1" dirty="0"/>
              <a:t>Milk and Milk Alternatives and Introducing Solids:</a:t>
            </a:r>
          </a:p>
          <a:p>
            <a:pPr>
              <a:buFont typeface="Arial" panose="020B0604020202020204" pitchFamily="34" charset="0"/>
              <a:buChar char="•"/>
            </a:pPr>
            <a:r>
              <a:rPr lang="en-CA" sz="2000" dirty="0"/>
              <a:t>Respect and support families' choices on breastfeeding, milk alternatives, and solid food introduction.</a:t>
            </a:r>
          </a:p>
          <a:p>
            <a:pPr>
              <a:buFont typeface="Arial" panose="020B0604020202020204" pitchFamily="34" charset="0"/>
              <a:buChar char="•"/>
            </a:pPr>
            <a:r>
              <a:rPr lang="en-CA" sz="2000" dirty="0"/>
              <a:t>Collaborate with families for consistent nutrition at home and in the early years setting.</a:t>
            </a:r>
          </a:p>
          <a:p>
            <a:pPr>
              <a:buFont typeface="Arial" panose="020B0604020202020204" pitchFamily="34" charset="0"/>
              <a:buChar char="•"/>
            </a:pPr>
            <a:r>
              <a:rPr lang="en-CA" sz="2000" dirty="0"/>
              <a:t>Develop written plans for infants, including milk alternatives, allergies, and solid food introduction.</a:t>
            </a:r>
          </a:p>
        </p:txBody>
      </p:sp>
    </p:spTree>
    <p:extLst>
      <p:ext uri="{BB962C8B-B14F-4D97-AF65-F5344CB8AC3E}">
        <p14:creationId xmlns:p14="http://schemas.microsoft.com/office/powerpoint/2010/main" val="1916772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77C-7B97-08F6-6F57-FAE66A0744C6}"/>
              </a:ext>
            </a:extLst>
          </p:cNvPr>
          <p:cNvSpPr>
            <a:spLocks noGrp="1"/>
          </p:cNvSpPr>
          <p:nvPr>
            <p:ph type="title"/>
          </p:nvPr>
        </p:nvSpPr>
        <p:spPr/>
        <p:txBody>
          <a:bodyPr>
            <a:normAutofit/>
          </a:bodyPr>
          <a:lstStyle/>
          <a:p>
            <a:r>
              <a:rPr lang="en-CA" b="1" dirty="0"/>
              <a:t> 4.3 Toddler Nutritional Practices</a:t>
            </a:r>
          </a:p>
        </p:txBody>
      </p:sp>
      <p:sp>
        <p:nvSpPr>
          <p:cNvPr id="3" name="Text Placeholder 2">
            <a:extLst>
              <a:ext uri="{FF2B5EF4-FFF2-40B4-BE49-F238E27FC236}">
                <a16:creationId xmlns:a16="http://schemas.microsoft.com/office/drawing/2014/main" id="{D431E55E-A8A4-B238-8FBF-F969DB59E199}"/>
              </a:ext>
            </a:extLst>
          </p:cNvPr>
          <p:cNvSpPr>
            <a:spLocks noGrp="1"/>
          </p:cNvSpPr>
          <p:nvPr>
            <p:ph type="body" idx="1"/>
          </p:nvPr>
        </p:nvSpPr>
        <p:spPr>
          <a:xfrm>
            <a:off x="415603" y="1639832"/>
            <a:ext cx="6817822" cy="4459309"/>
          </a:xfrm>
        </p:spPr>
        <p:txBody>
          <a:bodyPr>
            <a:noAutofit/>
          </a:bodyPr>
          <a:lstStyle/>
          <a:p>
            <a:pPr>
              <a:buFont typeface="Arial" panose="020B0604020202020204" pitchFamily="34" charset="0"/>
              <a:buChar char="•"/>
            </a:pPr>
            <a:r>
              <a:rPr lang="en-CA" sz="2000" dirty="0"/>
              <a:t>Toddlers are transitioning to more independent feeding practices and enjoy autonomy over their eating habits.</a:t>
            </a:r>
          </a:p>
          <a:p>
            <a:pPr>
              <a:buFont typeface="Arial" panose="020B0604020202020204" pitchFamily="34" charset="0"/>
              <a:buChar char="•"/>
            </a:pPr>
            <a:r>
              <a:rPr lang="en-CA" sz="2000" dirty="0"/>
              <a:t>Finger foods are important for toddlers to gain autonomy in feeding, and educators collaborate with families for consistent practices between home and early years settings.</a:t>
            </a:r>
          </a:p>
          <a:p>
            <a:pPr>
              <a:buFont typeface="Arial" panose="020B0604020202020204" pitchFamily="34" charset="0"/>
              <a:buChar char="•"/>
            </a:pPr>
            <a:r>
              <a:rPr lang="en-CA" sz="2000" dirty="0"/>
              <a:t>Family-style meals with educators modeling healthy eating practices create a nurturing environment for social interaction and learning.</a:t>
            </a:r>
          </a:p>
          <a:p>
            <a:pPr>
              <a:buFont typeface="Arial" panose="020B0604020202020204" pitchFamily="34" charset="0"/>
              <a:buChar char="•"/>
            </a:pPr>
            <a:r>
              <a:rPr lang="en-CA" sz="2000" dirty="0"/>
              <a:t>Encouraging children to sit while eating, engaging in conversations, and involving them in mealtime tasks promotes social and literacy skills.</a:t>
            </a:r>
          </a:p>
        </p:txBody>
      </p:sp>
      <p:pic>
        <p:nvPicPr>
          <p:cNvPr id="4" name="Picture 3" descr="A group of children eating at a table.">
            <a:extLst>
              <a:ext uri="{FF2B5EF4-FFF2-40B4-BE49-F238E27FC236}">
                <a16:creationId xmlns:a16="http://schemas.microsoft.com/office/drawing/2014/main" id="{6CF6E84B-7AD1-F46C-95FA-B93587A16D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63" t="17894"/>
          <a:stretch/>
        </p:blipFill>
        <p:spPr>
          <a:xfrm>
            <a:off x="7401995" y="1757639"/>
            <a:ext cx="4426444" cy="2839209"/>
          </a:xfrm>
          <a:prstGeom prst="rect">
            <a:avLst/>
          </a:prstGeom>
        </p:spPr>
      </p:pic>
      <p:sp>
        <p:nvSpPr>
          <p:cNvPr id="5" name="TextBox 4">
            <a:extLst>
              <a:ext uri="{FF2B5EF4-FFF2-40B4-BE49-F238E27FC236}">
                <a16:creationId xmlns:a16="http://schemas.microsoft.com/office/drawing/2014/main" id="{AF37664B-72FD-DE5E-BDBD-A63BEA9139B2}"/>
              </a:ext>
            </a:extLst>
          </p:cNvPr>
          <p:cNvSpPr txBox="1"/>
          <p:nvPr/>
        </p:nvSpPr>
        <p:spPr>
          <a:xfrm>
            <a:off x="7429949" y="4879614"/>
            <a:ext cx="4434840" cy="338554"/>
          </a:xfrm>
          <a:prstGeom prst="rect">
            <a:avLst/>
          </a:prstGeom>
          <a:noFill/>
        </p:spPr>
        <p:txBody>
          <a:bodyPr wrap="square">
            <a:spAutoFit/>
          </a:bodyPr>
          <a:lstStyle/>
          <a:p>
            <a:pPr algn="ctr"/>
            <a:r>
              <a:rPr lang="en-CA" sz="1600" dirty="0">
                <a:hlinkClick r:id="rId4"/>
              </a:rPr>
              <a:t>Photo</a:t>
            </a:r>
            <a:r>
              <a:rPr lang="en-CA" sz="1600" dirty="0"/>
              <a:t> by </a:t>
            </a:r>
            <a:r>
              <a:rPr lang="en-CA" sz="1600" dirty="0">
                <a:hlinkClick r:id="rId5"/>
              </a:rPr>
              <a:t>Naomi Shi</a:t>
            </a:r>
            <a:r>
              <a:rPr lang="en-CA" sz="1600" dirty="0"/>
              <a:t>, </a:t>
            </a:r>
            <a:r>
              <a:rPr lang="en-CA" sz="1600" dirty="0">
                <a:hlinkClick r:id="rId6"/>
              </a:rPr>
              <a:t>Pexels License</a:t>
            </a:r>
            <a:r>
              <a:rPr lang="en-CA" sz="1600" dirty="0"/>
              <a:t>.</a:t>
            </a:r>
          </a:p>
        </p:txBody>
      </p:sp>
    </p:spTree>
    <p:extLst>
      <p:ext uri="{BB962C8B-B14F-4D97-AF65-F5344CB8AC3E}">
        <p14:creationId xmlns:p14="http://schemas.microsoft.com/office/powerpoint/2010/main" val="3088995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77C-7B97-08F6-6F57-FAE66A0744C6}"/>
              </a:ext>
            </a:extLst>
          </p:cNvPr>
          <p:cNvSpPr>
            <a:spLocks noGrp="1"/>
          </p:cNvSpPr>
          <p:nvPr>
            <p:ph type="title"/>
          </p:nvPr>
        </p:nvSpPr>
        <p:spPr/>
        <p:txBody>
          <a:bodyPr>
            <a:normAutofit/>
          </a:bodyPr>
          <a:lstStyle/>
          <a:p>
            <a:r>
              <a:rPr lang="en-CA" b="1" dirty="0"/>
              <a:t> 4.4 Preschool Nutritional Practices</a:t>
            </a:r>
          </a:p>
        </p:txBody>
      </p:sp>
      <p:sp>
        <p:nvSpPr>
          <p:cNvPr id="3" name="Text Placeholder 2">
            <a:extLst>
              <a:ext uri="{FF2B5EF4-FFF2-40B4-BE49-F238E27FC236}">
                <a16:creationId xmlns:a16="http://schemas.microsoft.com/office/drawing/2014/main" id="{D431E55E-A8A4-B238-8FBF-F969DB59E199}"/>
              </a:ext>
            </a:extLst>
          </p:cNvPr>
          <p:cNvSpPr>
            <a:spLocks noGrp="1"/>
          </p:cNvSpPr>
          <p:nvPr>
            <p:ph type="body" idx="1"/>
          </p:nvPr>
        </p:nvSpPr>
        <p:spPr>
          <a:xfrm>
            <a:off x="415604" y="1639832"/>
            <a:ext cx="6877294" cy="4671501"/>
          </a:xfrm>
        </p:spPr>
        <p:txBody>
          <a:bodyPr>
            <a:noAutofit/>
          </a:bodyPr>
          <a:lstStyle/>
          <a:p>
            <a:pPr marL="152396" indent="0">
              <a:buNone/>
            </a:pPr>
            <a:r>
              <a:rPr lang="en-CA" sz="2000" dirty="0"/>
              <a:t>Preschoolers in early years settings exhibit increased independence during snack and meal times. They actively participate in setting up the snack table, scrape off their dishes, and serve their own food. Mealtime conversations promote social skills, while discussions may include outside events and cultural practices. Collaboration between educators and families ensures the fulfillment of children's nutritional needs. Preschoolers may display food preferences and aversions, but it is important to offer a variety of foods and textures repeatedly to build trust and establish healthy eating habits. Engaging preschoolers in food preparation activities contributes to their enjoyment and educational development.</a:t>
            </a:r>
            <a:endParaRPr lang="en-CA" dirty="0"/>
          </a:p>
        </p:txBody>
      </p:sp>
      <p:sp>
        <p:nvSpPr>
          <p:cNvPr id="8" name="TextBox 7">
            <a:extLst>
              <a:ext uri="{FF2B5EF4-FFF2-40B4-BE49-F238E27FC236}">
                <a16:creationId xmlns:a16="http://schemas.microsoft.com/office/drawing/2014/main" id="{D344CDD6-4255-DABA-2307-D22985511798}"/>
              </a:ext>
            </a:extLst>
          </p:cNvPr>
          <p:cNvSpPr txBox="1"/>
          <p:nvPr/>
        </p:nvSpPr>
        <p:spPr>
          <a:xfrm>
            <a:off x="7513310" y="5165162"/>
            <a:ext cx="4434840" cy="338554"/>
          </a:xfrm>
          <a:prstGeom prst="rect">
            <a:avLst/>
          </a:prstGeom>
          <a:noFill/>
        </p:spPr>
        <p:txBody>
          <a:bodyPr wrap="square" lIns="91440" tIns="45720" rIns="91440" bIns="45720" anchor="t">
            <a:spAutoFit/>
          </a:bodyPr>
          <a:lstStyle/>
          <a:p>
            <a:pPr algn="ctr"/>
            <a:r>
              <a:rPr lang="en-CA" sz="1600" dirty="0">
                <a:hlinkClick r:id="rId3"/>
              </a:rPr>
              <a:t>Photo</a:t>
            </a:r>
            <a:r>
              <a:rPr lang="en-CA" sz="1600" dirty="0"/>
              <a:t> by </a:t>
            </a:r>
            <a:r>
              <a:rPr lang="en-CA" sz="1600" dirty="0">
                <a:hlinkClick r:id="rId4"/>
              </a:rPr>
              <a:t>RDNE Stock Project</a:t>
            </a:r>
            <a:r>
              <a:rPr lang="en-CA" sz="1600" dirty="0"/>
              <a:t>, </a:t>
            </a:r>
            <a:r>
              <a:rPr lang="en-CA" sz="1600" dirty="0">
                <a:hlinkClick r:id="rId5"/>
              </a:rPr>
              <a:t>Pexels Licence</a:t>
            </a:r>
            <a:endParaRPr lang="en-US"/>
          </a:p>
        </p:txBody>
      </p:sp>
      <p:pic>
        <p:nvPicPr>
          <p:cNvPr id="5" name="Picture 4" descr="Free People Baking in a Kitchen Stock Photo">
            <a:extLst>
              <a:ext uri="{FF2B5EF4-FFF2-40B4-BE49-F238E27FC236}">
                <a16:creationId xmlns:a16="http://schemas.microsoft.com/office/drawing/2014/main" id="{AA013DA0-A4BF-822E-D3FE-E3C077497266}"/>
              </a:ext>
            </a:extLst>
          </p:cNvPr>
          <p:cNvPicPr>
            <a:picLocks noChangeAspect="1"/>
          </p:cNvPicPr>
          <p:nvPr/>
        </p:nvPicPr>
        <p:blipFill>
          <a:blip r:embed="rId6"/>
          <a:stretch>
            <a:fillRect/>
          </a:stretch>
        </p:blipFill>
        <p:spPr>
          <a:xfrm>
            <a:off x="7663959" y="2264871"/>
            <a:ext cx="4210541" cy="2816717"/>
          </a:xfrm>
          <a:prstGeom prst="rect">
            <a:avLst/>
          </a:prstGeom>
        </p:spPr>
      </p:pic>
    </p:spTree>
    <p:extLst>
      <p:ext uri="{BB962C8B-B14F-4D97-AF65-F5344CB8AC3E}">
        <p14:creationId xmlns:p14="http://schemas.microsoft.com/office/powerpoint/2010/main" val="2652866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77C-7B97-08F6-6F57-FAE66A0744C6}"/>
              </a:ext>
            </a:extLst>
          </p:cNvPr>
          <p:cNvSpPr>
            <a:spLocks noGrp="1"/>
          </p:cNvSpPr>
          <p:nvPr>
            <p:ph type="title"/>
          </p:nvPr>
        </p:nvSpPr>
        <p:spPr/>
        <p:txBody>
          <a:bodyPr>
            <a:normAutofit/>
          </a:bodyPr>
          <a:lstStyle/>
          <a:p>
            <a:r>
              <a:rPr lang="en-CA" b="1" dirty="0"/>
              <a:t>4.5 School Age Nutritional Practices</a:t>
            </a:r>
          </a:p>
        </p:txBody>
      </p:sp>
      <p:sp>
        <p:nvSpPr>
          <p:cNvPr id="3" name="Text Placeholder 2">
            <a:extLst>
              <a:ext uri="{FF2B5EF4-FFF2-40B4-BE49-F238E27FC236}">
                <a16:creationId xmlns:a16="http://schemas.microsoft.com/office/drawing/2014/main" id="{D431E55E-A8A4-B238-8FBF-F969DB59E199}"/>
              </a:ext>
            </a:extLst>
          </p:cNvPr>
          <p:cNvSpPr>
            <a:spLocks noGrp="1"/>
          </p:cNvSpPr>
          <p:nvPr>
            <p:ph type="body" idx="1"/>
          </p:nvPr>
        </p:nvSpPr>
        <p:spPr>
          <a:xfrm>
            <a:off x="415604" y="1639832"/>
            <a:ext cx="10408514" cy="4671501"/>
          </a:xfrm>
        </p:spPr>
        <p:txBody>
          <a:bodyPr>
            <a:noAutofit/>
          </a:bodyPr>
          <a:lstStyle/>
          <a:p>
            <a:pPr marL="152396" indent="0">
              <a:buNone/>
            </a:pPr>
            <a:r>
              <a:rPr lang="en-CA" sz="2000" b="1" dirty="0"/>
              <a:t>Transition and Challenges:</a:t>
            </a:r>
          </a:p>
          <a:p>
            <a:pPr marL="800100" lvl="1" indent="-342900"/>
            <a:r>
              <a:rPr lang="en-CA" sz="2000" dirty="0">
                <a:latin typeface="+mn-lt"/>
              </a:rPr>
              <a:t>Transitioning to kindergarten brings changes in nutritional practices.</a:t>
            </a:r>
          </a:p>
          <a:p>
            <a:pPr marL="800100" lvl="1" indent="-342900"/>
            <a:r>
              <a:rPr lang="en-CA" sz="2000" dirty="0">
                <a:latin typeface="+mn-lt"/>
              </a:rPr>
              <a:t>Challenges arise for families facing food insecurities and developing self-help skills.</a:t>
            </a:r>
          </a:p>
          <a:p>
            <a:pPr marL="800100" lvl="1" indent="-342900"/>
            <a:endParaRPr lang="en-CA" sz="2000" dirty="0">
              <a:latin typeface="+mn-lt"/>
            </a:endParaRPr>
          </a:p>
          <a:p>
            <a:pPr marL="152396" indent="0">
              <a:buNone/>
            </a:pPr>
            <a:r>
              <a:rPr lang="en-CA" sz="2000" b="1" dirty="0"/>
              <a:t>Educator Awareness and Support:</a:t>
            </a:r>
          </a:p>
          <a:p>
            <a:pPr marL="800100" lvl="1" indent="-342900"/>
            <a:r>
              <a:rPr lang="en-CA" sz="2000" dirty="0">
                <a:latin typeface="+mn-lt"/>
              </a:rPr>
              <a:t>Educators address challenges with school-age dietary practices.</a:t>
            </a:r>
          </a:p>
          <a:p>
            <a:pPr marL="800100" lvl="1" indent="-342900"/>
            <a:r>
              <a:rPr lang="en-CA" sz="2000" dirty="0">
                <a:latin typeface="+mn-lt"/>
              </a:rPr>
              <a:t>Some schools implement programs for nutritious snacks and meals to support children's nourishment and engagement.</a:t>
            </a:r>
          </a:p>
          <a:p>
            <a:pPr marL="800100" lvl="1" indent="-342900"/>
            <a:endParaRPr lang="en-CA" sz="2000" dirty="0">
              <a:latin typeface="+mn-lt"/>
            </a:endParaRPr>
          </a:p>
          <a:p>
            <a:pPr marL="152396" indent="0">
              <a:buNone/>
            </a:pPr>
            <a:r>
              <a:rPr lang="en-CA" sz="2000" b="1" dirty="0"/>
              <a:t>Food Inadequacy, Shaming, and Cultural Celebrations:</a:t>
            </a:r>
          </a:p>
          <a:p>
            <a:pPr marL="800100" lvl="1" indent="-342900"/>
            <a:r>
              <a:rPr lang="en-CA" sz="2000" dirty="0">
                <a:latin typeface="+mn-lt"/>
              </a:rPr>
              <a:t>Addressing food inadequacy and preventing shaming among peers.</a:t>
            </a:r>
          </a:p>
          <a:p>
            <a:pPr marL="800100" lvl="1" indent="-342900"/>
            <a:r>
              <a:rPr lang="en-CA" sz="2000" dirty="0">
                <a:latin typeface="+mn-lt"/>
              </a:rPr>
              <a:t>Celebrating cultural values and traditions, promoting exposure to diverse foods in early years settings.</a:t>
            </a:r>
          </a:p>
        </p:txBody>
      </p:sp>
    </p:spTree>
    <p:extLst>
      <p:ext uri="{BB962C8B-B14F-4D97-AF65-F5344CB8AC3E}">
        <p14:creationId xmlns:p14="http://schemas.microsoft.com/office/powerpoint/2010/main" val="4104346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77C-7B97-08F6-6F57-FAE66A0744C6}"/>
              </a:ext>
            </a:extLst>
          </p:cNvPr>
          <p:cNvSpPr>
            <a:spLocks noGrp="1"/>
          </p:cNvSpPr>
          <p:nvPr>
            <p:ph type="title"/>
          </p:nvPr>
        </p:nvSpPr>
        <p:spPr/>
        <p:txBody>
          <a:bodyPr>
            <a:normAutofit/>
          </a:bodyPr>
          <a:lstStyle/>
          <a:p>
            <a:r>
              <a:rPr lang="en-CA" b="1" dirty="0"/>
              <a:t>4.6 Role of the Educator</a:t>
            </a:r>
          </a:p>
        </p:txBody>
      </p:sp>
      <p:sp>
        <p:nvSpPr>
          <p:cNvPr id="3" name="Text Placeholder 2">
            <a:extLst>
              <a:ext uri="{FF2B5EF4-FFF2-40B4-BE49-F238E27FC236}">
                <a16:creationId xmlns:a16="http://schemas.microsoft.com/office/drawing/2014/main" id="{D431E55E-A8A4-B238-8FBF-F969DB59E199}"/>
              </a:ext>
            </a:extLst>
          </p:cNvPr>
          <p:cNvSpPr>
            <a:spLocks noGrp="1"/>
          </p:cNvSpPr>
          <p:nvPr>
            <p:ph type="body" idx="1"/>
          </p:nvPr>
        </p:nvSpPr>
        <p:spPr>
          <a:xfrm>
            <a:off x="415602" y="1639832"/>
            <a:ext cx="10691013" cy="4671501"/>
          </a:xfrm>
        </p:spPr>
        <p:txBody>
          <a:bodyPr>
            <a:noAutofit/>
          </a:bodyPr>
          <a:lstStyle/>
          <a:p>
            <a:pPr marL="152396" indent="0">
              <a:buNone/>
            </a:pPr>
            <a:r>
              <a:rPr lang="en-CA" sz="2000" b="1" dirty="0"/>
              <a:t>Positive Role Modeling in Early Years Settings:</a:t>
            </a:r>
          </a:p>
          <a:p>
            <a:pPr marL="800100" lvl="1" indent="-342900"/>
            <a:r>
              <a:rPr lang="en-CA" sz="2000" dirty="0">
                <a:latin typeface="+mn-lt"/>
              </a:rPr>
              <a:t>Educators' powerful influence on children's nutritional guidance.</a:t>
            </a:r>
          </a:p>
          <a:p>
            <a:pPr marL="800100" lvl="1" indent="-342900"/>
            <a:r>
              <a:rPr lang="en-CA" sz="2000" dirty="0">
                <a:latin typeface="+mn-lt"/>
              </a:rPr>
              <a:t>Importance of refraining from body size and dieting conversations in front of children.</a:t>
            </a:r>
          </a:p>
          <a:p>
            <a:pPr marL="800100" lvl="1" indent="-342900"/>
            <a:endParaRPr lang="en-CA" sz="2000" dirty="0">
              <a:latin typeface="+mn-lt"/>
            </a:endParaRPr>
          </a:p>
          <a:p>
            <a:pPr marL="152396" indent="0">
              <a:buNone/>
            </a:pPr>
            <a:r>
              <a:rPr lang="en-CA" sz="2000" b="1" dirty="0"/>
              <a:t>Preventive Measures in Learning Spaces with School-Age Children:</a:t>
            </a:r>
          </a:p>
          <a:p>
            <a:pPr marL="800100" lvl="1" indent="-342900"/>
            <a:r>
              <a:rPr lang="en-CA" sz="2000" dirty="0">
                <a:latin typeface="+mn-lt"/>
              </a:rPr>
              <a:t>Educators as role models in promoting inclusivity and addressing body shaming.</a:t>
            </a:r>
          </a:p>
          <a:p>
            <a:pPr marL="800100" lvl="1" indent="-342900"/>
            <a:r>
              <a:rPr lang="en-CA" sz="2000" dirty="0">
                <a:latin typeface="+mn-lt"/>
              </a:rPr>
              <a:t>Addressing the impact of social media and engaging in parent education on diversity and inclusion.</a:t>
            </a:r>
          </a:p>
          <a:p>
            <a:pPr marL="800100" lvl="1" indent="-342900"/>
            <a:endParaRPr lang="en-CA" sz="2000" dirty="0">
              <a:latin typeface="+mn-lt"/>
            </a:endParaRPr>
          </a:p>
          <a:p>
            <a:pPr marL="152396" indent="0">
              <a:buNone/>
            </a:pPr>
            <a:r>
              <a:rPr lang="en-CA" sz="2000" b="1" dirty="0"/>
              <a:t>Resources for Reducing Weight Bias in School-Age Children:</a:t>
            </a:r>
          </a:p>
          <a:p>
            <a:pPr marL="800100" lvl="1" indent="-342900"/>
            <a:r>
              <a:rPr lang="en-CA" sz="2000" dirty="0">
                <a:latin typeface="+mn-lt"/>
              </a:rPr>
              <a:t>Helpful resources to support school-age children in reducing weight bias.</a:t>
            </a:r>
          </a:p>
          <a:p>
            <a:pPr marL="800100" lvl="1" indent="-342900"/>
            <a:r>
              <a:rPr lang="en-CA" sz="2000" dirty="0">
                <a:latin typeface="+mn-lt"/>
              </a:rPr>
              <a:t>Reviewing webpages for valuable information on supporting children's well-being.</a:t>
            </a:r>
          </a:p>
        </p:txBody>
      </p:sp>
    </p:spTree>
    <p:extLst>
      <p:ext uri="{BB962C8B-B14F-4D97-AF65-F5344CB8AC3E}">
        <p14:creationId xmlns:p14="http://schemas.microsoft.com/office/powerpoint/2010/main" val="1000730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77C-7B97-08F6-6F57-FAE66A0744C6}"/>
              </a:ext>
            </a:extLst>
          </p:cNvPr>
          <p:cNvSpPr>
            <a:spLocks noGrp="1"/>
          </p:cNvSpPr>
          <p:nvPr>
            <p:ph type="title"/>
          </p:nvPr>
        </p:nvSpPr>
        <p:spPr/>
        <p:txBody>
          <a:bodyPr>
            <a:normAutofit/>
          </a:bodyPr>
          <a:lstStyle/>
          <a:p>
            <a:r>
              <a:rPr lang="en-CA" b="1" dirty="0"/>
              <a:t>4.7 Canada’s Food Guide</a:t>
            </a:r>
          </a:p>
        </p:txBody>
      </p:sp>
      <p:sp>
        <p:nvSpPr>
          <p:cNvPr id="3" name="Text Placeholder 2">
            <a:extLst>
              <a:ext uri="{FF2B5EF4-FFF2-40B4-BE49-F238E27FC236}">
                <a16:creationId xmlns:a16="http://schemas.microsoft.com/office/drawing/2014/main" id="{D431E55E-A8A4-B238-8FBF-F969DB59E199}"/>
              </a:ext>
            </a:extLst>
          </p:cNvPr>
          <p:cNvSpPr>
            <a:spLocks noGrp="1"/>
          </p:cNvSpPr>
          <p:nvPr>
            <p:ph type="body" idx="1"/>
          </p:nvPr>
        </p:nvSpPr>
        <p:spPr>
          <a:xfrm>
            <a:off x="415603" y="1639832"/>
            <a:ext cx="6505587" cy="4671501"/>
          </a:xfrm>
        </p:spPr>
        <p:txBody>
          <a:bodyPr>
            <a:noAutofit/>
          </a:bodyPr>
          <a:lstStyle/>
          <a:p>
            <a:pPr marL="152396" indent="0">
              <a:buNone/>
            </a:pPr>
            <a:r>
              <a:rPr lang="en-CA" sz="2000" dirty="0"/>
              <a:t>Canada's Food Guide provides information on food groups, healthy eating practices, and resources for making nutritious choices. It serves as a foundation for educators and dietary planners in early years settings. Cultural food traditions can be incorporated to create a more inclusive environment. The guide is available in multiple languages, and additional support is provided for children with specialized diets. Collaboration among educators, administrators, families, therapists, and consultants ensures individualized care and smooth transitions for children.</a:t>
            </a:r>
          </a:p>
        </p:txBody>
      </p:sp>
      <p:pic>
        <p:nvPicPr>
          <p:cNvPr id="5" name="Picture 4" descr="A plate containing a mixture of vegetables and grains.">
            <a:extLst>
              <a:ext uri="{FF2B5EF4-FFF2-40B4-BE49-F238E27FC236}">
                <a16:creationId xmlns:a16="http://schemas.microsoft.com/office/drawing/2014/main" id="{FBACC675-7DB8-8EE3-6B97-95340A1D70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848" t="22380" r="2459" b="2593"/>
          <a:stretch/>
        </p:blipFill>
        <p:spPr>
          <a:xfrm>
            <a:off x="7330068" y="1427356"/>
            <a:ext cx="3940098" cy="3888059"/>
          </a:xfrm>
          <a:prstGeom prst="rect">
            <a:avLst/>
          </a:prstGeom>
        </p:spPr>
      </p:pic>
      <p:sp>
        <p:nvSpPr>
          <p:cNvPr id="6" name="TextBox 5">
            <a:extLst>
              <a:ext uri="{FF2B5EF4-FFF2-40B4-BE49-F238E27FC236}">
                <a16:creationId xmlns:a16="http://schemas.microsoft.com/office/drawing/2014/main" id="{3D681862-B9C0-5069-E778-F54717725928}"/>
              </a:ext>
            </a:extLst>
          </p:cNvPr>
          <p:cNvSpPr txBox="1"/>
          <p:nvPr/>
        </p:nvSpPr>
        <p:spPr>
          <a:xfrm>
            <a:off x="7082697" y="5423210"/>
            <a:ext cx="4434840" cy="338554"/>
          </a:xfrm>
          <a:prstGeom prst="rect">
            <a:avLst/>
          </a:prstGeom>
          <a:noFill/>
        </p:spPr>
        <p:txBody>
          <a:bodyPr wrap="square">
            <a:spAutoFit/>
          </a:bodyPr>
          <a:lstStyle/>
          <a:p>
            <a:pPr algn="ctr"/>
            <a:r>
              <a:rPr lang="en-CA" sz="1600" dirty="0">
                <a:hlinkClick r:id="rId4"/>
              </a:rPr>
              <a:t>Photo</a:t>
            </a:r>
            <a:r>
              <a:rPr lang="en-CA" sz="1600" dirty="0"/>
              <a:t> by </a:t>
            </a:r>
            <a:r>
              <a:rPr lang="en-CA" sz="1600" dirty="0">
                <a:hlinkClick r:id="rId5"/>
              </a:rPr>
              <a:t>Ella Olsson</a:t>
            </a:r>
            <a:r>
              <a:rPr lang="en-CA" sz="1600" dirty="0"/>
              <a:t>, </a:t>
            </a:r>
            <a:r>
              <a:rPr lang="en-CA" sz="1600" dirty="0">
                <a:hlinkClick r:id="rId6"/>
              </a:rPr>
              <a:t>Pexels License</a:t>
            </a:r>
            <a:r>
              <a:rPr lang="en-CA" sz="1600" dirty="0"/>
              <a:t>.</a:t>
            </a:r>
          </a:p>
        </p:txBody>
      </p:sp>
    </p:spTree>
    <p:extLst>
      <p:ext uri="{BB962C8B-B14F-4D97-AF65-F5344CB8AC3E}">
        <p14:creationId xmlns:p14="http://schemas.microsoft.com/office/powerpoint/2010/main" val="2051205900"/>
      </p:ext>
    </p:extLst>
  </p:cSld>
  <p:clrMapOvr>
    <a:masterClrMapping/>
  </p:clrMapOvr>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DS Slide Template" id="{A3AF7384-4BEA-8D4F-85FD-C73873323693}" vid="{1547F78C-FF1B-6E4C-8C33-BF23A96461A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8963CD4ECA55498C260353A8227EC3" ma:contentTypeVersion="6" ma:contentTypeDescription="Create a new document." ma:contentTypeScope="" ma:versionID="1f5bdde49497e85155f88de509fb1d3e">
  <xsd:schema xmlns:xsd="http://www.w3.org/2001/XMLSchema" xmlns:xs="http://www.w3.org/2001/XMLSchema" xmlns:p="http://schemas.microsoft.com/office/2006/metadata/properties" xmlns:ns3="6dfb7d6b-8f89-435f-977f-44312fb50d63" xmlns:ns4="f453c9b5-424a-4394-9c16-3e253eacbc51" targetNamespace="http://schemas.microsoft.com/office/2006/metadata/properties" ma:root="true" ma:fieldsID="f663406a332126256152c8d591db81a7" ns3:_="" ns4:_="">
    <xsd:import namespace="6dfb7d6b-8f89-435f-977f-44312fb50d63"/>
    <xsd:import namespace="f453c9b5-424a-4394-9c16-3e253eacbc51"/>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fb7d6b-8f89-435f-977f-44312fb50d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53c9b5-424a-4394-9c16-3e253eacbc51"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6dfb7d6b-8f89-435f-977f-44312fb50d63" xsi:nil="true"/>
  </documentManagement>
</p:properties>
</file>

<file path=customXml/itemProps1.xml><?xml version="1.0" encoding="utf-8"?>
<ds:datastoreItem xmlns:ds="http://schemas.openxmlformats.org/officeDocument/2006/customXml" ds:itemID="{21C32821-1106-4019-9092-86322A1C34F5}">
  <ds:schemaRefs>
    <ds:schemaRef ds:uri="http://schemas.microsoft.com/sharepoint/v3/contenttype/forms"/>
  </ds:schemaRefs>
</ds:datastoreItem>
</file>

<file path=customXml/itemProps2.xml><?xml version="1.0" encoding="utf-8"?>
<ds:datastoreItem xmlns:ds="http://schemas.openxmlformats.org/officeDocument/2006/customXml" ds:itemID="{B6EDCA4B-8D7B-4773-855E-27081C9873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fb7d6b-8f89-435f-977f-44312fb50d63"/>
    <ds:schemaRef ds:uri="f453c9b5-424a-4394-9c16-3e253eacbc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DF2FF44-EC4A-474C-8B18-D16703DF7441}">
  <ds:schemaRefs>
    <ds:schemaRef ds:uri="http://schemas.microsoft.com/office/2006/documentManagement/types"/>
    <ds:schemaRef ds:uri="http://purl.org/dc/elements/1.1/"/>
    <ds:schemaRef ds:uri="6dfb7d6b-8f89-435f-977f-44312fb50d63"/>
    <ds:schemaRef ds:uri="http://schemas.microsoft.com/office/2006/metadata/properties"/>
    <ds:schemaRef ds:uri="http://purl.org/dc/terms/"/>
    <ds:schemaRef ds:uri="http://schemas.microsoft.com/office/infopath/2007/PartnerControls"/>
    <ds:schemaRef ds:uri="http://purl.org/dc/dcmitype/"/>
    <ds:schemaRef ds:uri="http://schemas.openxmlformats.org/package/2006/metadata/core-properties"/>
    <ds:schemaRef ds:uri="f453c9b5-424a-4394-9c16-3e253eacbc5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897</TotalTime>
  <Words>1382</Words>
  <Application>Microsoft Office PowerPoint</Application>
  <PresentationFormat>Widescreen</PresentationFormat>
  <Paragraphs>124</Paragraphs>
  <Slides>14</Slides>
  <Notes>14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Calibri</vt:lpstr>
      <vt:lpstr>Frutiger LT Std 55 Roman</vt:lpstr>
      <vt:lpstr>Roboto</vt:lpstr>
      <vt:lpstr>Geometric</vt:lpstr>
      <vt:lpstr>Geometric</vt:lpstr>
      <vt:lpstr>Holistic Care and Wellness in Early Years Settings</vt:lpstr>
      <vt:lpstr>Learning Outcomes</vt:lpstr>
      <vt:lpstr>4.1 Prenatal Nutrition &amp; Infant Feeding Practices</vt:lpstr>
      <vt:lpstr>4.2 Breastfeeding &amp; Bottle Feeding</vt:lpstr>
      <vt:lpstr> 4.3 Toddler Nutritional Practices</vt:lpstr>
      <vt:lpstr> 4.4 Preschool Nutritional Practices</vt:lpstr>
      <vt:lpstr>4.5 School Age Nutritional Practices</vt:lpstr>
      <vt:lpstr>4.6 Role of the Educator</vt:lpstr>
      <vt:lpstr>4.7 Canada’s Food Guide</vt:lpstr>
      <vt:lpstr>4.8 Menu Development</vt:lpstr>
      <vt:lpstr>4.9 Dietary Restrictions </vt:lpstr>
      <vt:lpstr>4.10 Outside Food &amp; Safe Food Handling</vt:lpstr>
      <vt:lpstr>4.11 Sensory Play &amp; Slow Food</vt:lpstr>
      <vt:lpstr>4.12 Sustainable Food Practices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Roch, Shauna</dc:creator>
  <cp:lastModifiedBy>Steeves, Catherine</cp:lastModifiedBy>
  <cp:revision>214</cp:revision>
  <dcterms:created xsi:type="dcterms:W3CDTF">2023-05-25T13:46:06Z</dcterms:created>
  <dcterms:modified xsi:type="dcterms:W3CDTF">2023-08-25T13:47:36Z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0x010100798963CD4ECA55498C260353A8227EC3</vt:lpwstr>
  </property>
</Properties>
</file>