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74" r:id="rId2"/>
  </p:sldMasterIdLst>
  <p:notesMasterIdLst>
    <p:notesMasterId r:id="rId15"/>
  </p:notesMasterIdLst>
  <p:sldIdLst>
    <p:sldId id="259" r:id="rId3"/>
    <p:sldId id="258" r:id="rId4"/>
    <p:sldId id="282" r:id="rId5"/>
    <p:sldId id="283" r:id="rId6"/>
    <p:sldId id="284" r:id="rId7"/>
    <p:sldId id="285" r:id="rId8"/>
    <p:sldId id="286" r:id="rId9"/>
    <p:sldId id="287" r:id="rId10"/>
    <p:sldId id="288" r:id="rId11"/>
    <p:sldId id="289" r:id="rId12"/>
    <p:sldId id="290" r:id="rId13"/>
    <p:sldId id="2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AF84D-8288-364C-A620-270512B5C64B}" v="19" dt="2023-06-22T19:43:22.242"/>
    <p1510:client id="{EBDB8BE6-8DBF-F689-5BC9-4E0C76AE0B01}" v="14" dt="2023-08-22T19:34:14.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89" autoAdjust="0"/>
    <p:restoredTop sz="92562" autoAdjust="0"/>
  </p:normalViewPr>
  <p:slideViewPr>
    <p:cSldViewPr snapToGrid="0">
      <p:cViewPr varScale="1">
        <p:scale>
          <a:sx n="77" d="100"/>
          <a:sy n="77" d="100"/>
        </p:scale>
        <p:origin x="114" y="396"/>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Barbara" userId="S::b_jackson48182@fanshawec.ca::ba618f0b-f98b-422d-a22c-2c861d03f31a" providerId="AD" clId="Web-{EBDB8BE6-8DBF-F689-5BC9-4E0C76AE0B01}"/>
    <pc:docChg chg="modSld">
      <pc:chgData name="Jackson, Barbara" userId="S::b_jackson48182@fanshawec.ca::ba618f0b-f98b-422d-a22c-2c861d03f31a" providerId="AD" clId="Web-{EBDB8BE6-8DBF-F689-5BC9-4E0C76AE0B01}" dt="2023-08-22T19:34:14.126" v="11" actId="20577"/>
      <pc:docMkLst>
        <pc:docMk/>
      </pc:docMkLst>
      <pc:sldChg chg="modSp">
        <pc:chgData name="Jackson, Barbara" userId="S::b_jackson48182@fanshawec.ca::ba618f0b-f98b-422d-a22c-2c861d03f31a" providerId="AD" clId="Web-{EBDB8BE6-8DBF-F689-5BC9-4E0C76AE0B01}" dt="2023-08-22T19:31:17.764" v="5" actId="20577"/>
        <pc:sldMkLst>
          <pc:docMk/>
          <pc:sldMk cId="4013565025" sldId="259"/>
        </pc:sldMkLst>
        <pc:spChg chg="mod">
          <ac:chgData name="Jackson, Barbara" userId="S::b_jackson48182@fanshawec.ca::ba618f0b-f98b-422d-a22c-2c861d03f31a" providerId="AD" clId="Web-{EBDB8BE6-8DBF-F689-5BC9-4E0C76AE0B01}" dt="2023-08-22T19:31:17.764" v="5" actId="20577"/>
          <ac:spMkLst>
            <pc:docMk/>
            <pc:sldMk cId="4013565025" sldId="259"/>
            <ac:spMk id="81" creationId="{00000000-0000-0000-0000-000000000000}"/>
          </ac:spMkLst>
        </pc:spChg>
      </pc:sldChg>
      <pc:sldChg chg="modSp">
        <pc:chgData name="Jackson, Barbara" userId="S::b_jackson48182@fanshawec.ca::ba618f0b-f98b-422d-a22c-2c861d03f31a" providerId="AD" clId="Web-{EBDB8BE6-8DBF-F689-5BC9-4E0C76AE0B01}" dt="2023-08-22T19:34:14.126" v="11" actId="20577"/>
        <pc:sldMkLst>
          <pc:docMk/>
          <pc:sldMk cId="3088995960" sldId="284"/>
        </pc:sldMkLst>
        <pc:spChg chg="mod">
          <ac:chgData name="Jackson, Barbara" userId="S::b_jackson48182@fanshawec.ca::ba618f0b-f98b-422d-a22c-2c861d03f31a" providerId="AD" clId="Web-{EBDB8BE6-8DBF-F689-5BC9-4E0C76AE0B01}" dt="2023-08-22T19:34:14.126" v="11" actId="20577"/>
          <ac:spMkLst>
            <pc:docMk/>
            <pc:sldMk cId="3088995960" sldId="284"/>
            <ac:spMk id="3" creationId="{D431E55E-A8A4-B238-8FBF-F969DB59E199}"/>
          </ac:spMkLst>
        </pc:spChg>
      </pc:sldChg>
      <pc:sldChg chg="modSp">
        <pc:chgData name="Jackson, Barbara" userId="S::b_jackson48182@fanshawec.ca::ba618f0b-f98b-422d-a22c-2c861d03f31a" providerId="AD" clId="Web-{EBDB8BE6-8DBF-F689-5BC9-4E0C76AE0B01}" dt="2023-08-22T19:25:46.182" v="1" actId="20577"/>
        <pc:sldMkLst>
          <pc:docMk/>
          <pc:sldMk cId="2051205900" sldId="288"/>
        </pc:sldMkLst>
        <pc:spChg chg="mod">
          <ac:chgData name="Jackson, Barbara" userId="S::b_jackson48182@fanshawec.ca::ba618f0b-f98b-422d-a22c-2c861d03f31a" providerId="AD" clId="Web-{EBDB8BE6-8DBF-F689-5BC9-4E0C76AE0B01}" dt="2023-08-22T19:25:46.182" v="1" actId="20577"/>
          <ac:spMkLst>
            <pc:docMk/>
            <pc:sldMk cId="2051205900" sldId="288"/>
            <ac:spMk id="3" creationId="{D431E55E-A8A4-B238-8FBF-F969DB59E199}"/>
          </ac:spMkLst>
        </pc:spChg>
      </pc:sldChg>
    </pc:docChg>
  </pc:docChgLst>
  <pc:docChgLst>
    <pc:chgData name="Armstrong, Robert" userId="5d1a70f8-cd4e-42d2-9722-d99b4b7284a9" providerId="ADAL" clId="{4D7AF84D-8288-364C-A620-270512B5C64B}"/>
    <pc:docChg chg="undo custSel addSld modSld">
      <pc:chgData name="Armstrong, Robert" userId="5d1a70f8-cd4e-42d2-9722-d99b4b7284a9" providerId="ADAL" clId="{4D7AF84D-8288-364C-A620-270512B5C64B}" dt="2023-06-22T19:44:51.763" v="447" actId="962"/>
      <pc:docMkLst>
        <pc:docMk/>
      </pc:docMkLst>
      <pc:sldChg chg="modSp mod">
        <pc:chgData name="Armstrong, Robert" userId="5d1a70f8-cd4e-42d2-9722-d99b4b7284a9" providerId="ADAL" clId="{4D7AF84D-8288-364C-A620-270512B5C64B}" dt="2023-06-22T19:43:43.380" v="292" actId="2711"/>
        <pc:sldMkLst>
          <pc:docMk/>
          <pc:sldMk cId="1277037926" sldId="258"/>
        </pc:sldMkLst>
        <pc:spChg chg="mod">
          <ac:chgData name="Armstrong, Robert" userId="5d1a70f8-cd4e-42d2-9722-d99b4b7284a9" providerId="ADAL" clId="{4D7AF84D-8288-364C-A620-270512B5C64B}" dt="2023-06-22T19:43:43.380" v="292" actId="2711"/>
          <ac:spMkLst>
            <pc:docMk/>
            <pc:sldMk cId="1277037926" sldId="258"/>
            <ac:spMk id="3" creationId="{2F601BB8-3609-72B5-46C0-77D7432FB032}"/>
          </ac:spMkLst>
        </pc:spChg>
      </pc:sldChg>
      <pc:sldChg chg="modSp mod">
        <pc:chgData name="Armstrong, Robert" userId="5d1a70f8-cd4e-42d2-9722-d99b4b7284a9" providerId="ADAL" clId="{4D7AF84D-8288-364C-A620-270512B5C64B}" dt="2023-06-22T18:09:09.073" v="18" actId="20577"/>
        <pc:sldMkLst>
          <pc:docMk/>
          <pc:sldMk cId="4013565025" sldId="259"/>
        </pc:sldMkLst>
        <pc:spChg chg="mod">
          <ac:chgData name="Armstrong, Robert" userId="5d1a70f8-cd4e-42d2-9722-d99b4b7284a9" providerId="ADAL" clId="{4D7AF84D-8288-364C-A620-270512B5C64B}" dt="2023-06-22T18:09:09.073" v="18" actId="20577"/>
          <ac:spMkLst>
            <pc:docMk/>
            <pc:sldMk cId="4013565025" sldId="259"/>
            <ac:spMk id="81" creationId="{00000000-0000-0000-0000-000000000000}"/>
          </ac:spMkLst>
        </pc:spChg>
      </pc:sldChg>
      <pc:sldChg chg="addSp delSp modSp mod">
        <pc:chgData name="Armstrong, Robert" userId="5d1a70f8-cd4e-42d2-9722-d99b4b7284a9" providerId="ADAL" clId="{4D7AF84D-8288-364C-A620-270512B5C64B}" dt="2023-06-22T18:19:46.265" v="80" actId="20577"/>
        <pc:sldMkLst>
          <pc:docMk/>
          <pc:sldMk cId="1937360015" sldId="282"/>
        </pc:sldMkLst>
        <pc:spChg chg="mod">
          <ac:chgData name="Armstrong, Robert" userId="5d1a70f8-cd4e-42d2-9722-d99b4b7284a9" providerId="ADAL" clId="{4D7AF84D-8288-364C-A620-270512B5C64B}" dt="2023-06-22T18:11:09.534" v="37"/>
          <ac:spMkLst>
            <pc:docMk/>
            <pc:sldMk cId="1937360015" sldId="282"/>
            <ac:spMk id="2" creationId="{4153D77C-7B97-08F6-6F57-FAE66A0744C6}"/>
          </ac:spMkLst>
        </pc:spChg>
        <pc:spChg chg="mod">
          <ac:chgData name="Armstrong, Robert" userId="5d1a70f8-cd4e-42d2-9722-d99b4b7284a9" providerId="ADAL" clId="{4D7AF84D-8288-364C-A620-270512B5C64B}" dt="2023-06-22T18:19:46.265" v="80" actId="20577"/>
          <ac:spMkLst>
            <pc:docMk/>
            <pc:sldMk cId="1937360015" sldId="282"/>
            <ac:spMk id="3" creationId="{D431E55E-A8A4-B238-8FBF-F969DB59E199}"/>
          </ac:spMkLst>
        </pc:spChg>
        <pc:spChg chg="del mod">
          <ac:chgData name="Armstrong, Robert" userId="5d1a70f8-cd4e-42d2-9722-d99b4b7284a9" providerId="ADAL" clId="{4D7AF84D-8288-364C-A620-270512B5C64B}" dt="2023-06-22T18:18:57.176" v="61" actId="478"/>
          <ac:spMkLst>
            <pc:docMk/>
            <pc:sldMk cId="1937360015" sldId="282"/>
            <ac:spMk id="4" creationId="{B366F26F-A887-A175-AACF-D12CDFFDF0E1}"/>
          </ac:spMkLst>
        </pc:spChg>
        <pc:spChg chg="add mod">
          <ac:chgData name="Armstrong, Robert" userId="5d1a70f8-cd4e-42d2-9722-d99b4b7284a9" providerId="ADAL" clId="{4D7AF84D-8288-364C-A620-270512B5C64B}" dt="2023-06-22T18:19:37.603" v="77" actId="1076"/>
          <ac:spMkLst>
            <pc:docMk/>
            <pc:sldMk cId="1937360015" sldId="282"/>
            <ac:spMk id="8" creationId="{142CD73E-3001-3967-C3EB-D406536F23DE}"/>
          </ac:spMkLst>
        </pc:spChg>
        <pc:picChg chg="add mod">
          <ac:chgData name="Armstrong, Robert" userId="5d1a70f8-cd4e-42d2-9722-d99b4b7284a9" providerId="ADAL" clId="{4D7AF84D-8288-364C-A620-270512B5C64B}" dt="2023-06-22T18:19:37.603" v="77" actId="1076"/>
          <ac:picMkLst>
            <pc:docMk/>
            <pc:sldMk cId="1937360015" sldId="282"/>
            <ac:picMk id="6" creationId="{5731A684-8ECA-1A4D-C2EA-03DC87C2079B}"/>
          </ac:picMkLst>
        </pc:picChg>
      </pc:sldChg>
      <pc:sldChg chg="delSp modSp mod">
        <pc:chgData name="Armstrong, Robert" userId="5d1a70f8-cd4e-42d2-9722-d99b4b7284a9" providerId="ADAL" clId="{4D7AF84D-8288-364C-A620-270512B5C64B}" dt="2023-06-22T18:27:18.068" v="98"/>
        <pc:sldMkLst>
          <pc:docMk/>
          <pc:sldMk cId="1916772900" sldId="283"/>
        </pc:sldMkLst>
        <pc:spChg chg="mod">
          <ac:chgData name="Armstrong, Robert" userId="5d1a70f8-cd4e-42d2-9722-d99b4b7284a9" providerId="ADAL" clId="{4D7AF84D-8288-364C-A620-270512B5C64B}" dt="2023-06-22T18:20:13.348" v="82" actId="20577"/>
          <ac:spMkLst>
            <pc:docMk/>
            <pc:sldMk cId="1916772900" sldId="283"/>
            <ac:spMk id="2" creationId="{4153D77C-7B97-08F6-6F57-FAE66A0744C6}"/>
          </ac:spMkLst>
        </pc:spChg>
        <pc:spChg chg="mod">
          <ac:chgData name="Armstrong, Robert" userId="5d1a70f8-cd4e-42d2-9722-d99b4b7284a9" providerId="ADAL" clId="{4D7AF84D-8288-364C-A620-270512B5C64B}" dt="2023-06-22T18:27:18.068" v="98"/>
          <ac:spMkLst>
            <pc:docMk/>
            <pc:sldMk cId="1916772900" sldId="283"/>
            <ac:spMk id="3" creationId="{D431E55E-A8A4-B238-8FBF-F969DB59E199}"/>
          </ac:spMkLst>
        </pc:spChg>
        <pc:spChg chg="del">
          <ac:chgData name="Armstrong, Robert" userId="5d1a70f8-cd4e-42d2-9722-d99b4b7284a9" providerId="ADAL" clId="{4D7AF84D-8288-364C-A620-270512B5C64B}" dt="2023-06-22T18:20:16.117" v="84" actId="478"/>
          <ac:spMkLst>
            <pc:docMk/>
            <pc:sldMk cId="1916772900" sldId="283"/>
            <ac:spMk id="8" creationId="{138DA6F2-70E2-66E6-4C9C-FA37D594255B}"/>
          </ac:spMkLst>
        </pc:spChg>
        <pc:picChg chg="del">
          <ac:chgData name="Armstrong, Robert" userId="5d1a70f8-cd4e-42d2-9722-d99b4b7284a9" providerId="ADAL" clId="{4D7AF84D-8288-364C-A620-270512B5C64B}" dt="2023-06-22T18:20:15.471" v="83" actId="478"/>
          <ac:picMkLst>
            <pc:docMk/>
            <pc:sldMk cId="1916772900" sldId="283"/>
            <ac:picMk id="6" creationId="{93A4E811-2BE9-28A6-E373-F75B9BA9713D}"/>
          </ac:picMkLst>
        </pc:picChg>
      </pc:sldChg>
      <pc:sldChg chg="addSp delSp modSp mod">
        <pc:chgData name="Armstrong, Robert" userId="5d1a70f8-cd4e-42d2-9722-d99b4b7284a9" providerId="ADAL" clId="{4D7AF84D-8288-364C-A620-270512B5C64B}" dt="2023-06-22T19:44:51.763" v="447" actId="962"/>
        <pc:sldMkLst>
          <pc:docMk/>
          <pc:sldMk cId="3088995960" sldId="284"/>
        </pc:sldMkLst>
        <pc:spChg chg="mod">
          <ac:chgData name="Armstrong, Robert" userId="5d1a70f8-cd4e-42d2-9722-d99b4b7284a9" providerId="ADAL" clId="{4D7AF84D-8288-364C-A620-270512B5C64B}" dt="2023-06-22T18:27:49.270" v="115" actId="20577"/>
          <ac:spMkLst>
            <pc:docMk/>
            <pc:sldMk cId="3088995960" sldId="284"/>
            <ac:spMk id="2" creationId="{4153D77C-7B97-08F6-6F57-FAE66A0744C6}"/>
          </ac:spMkLst>
        </pc:spChg>
        <pc:spChg chg="mod">
          <ac:chgData name="Armstrong, Robert" userId="5d1a70f8-cd4e-42d2-9722-d99b4b7284a9" providerId="ADAL" clId="{4D7AF84D-8288-364C-A620-270512B5C64B}" dt="2023-06-22T18:30:35.945" v="134" actId="14100"/>
          <ac:spMkLst>
            <pc:docMk/>
            <pc:sldMk cId="3088995960" sldId="284"/>
            <ac:spMk id="3" creationId="{D431E55E-A8A4-B238-8FBF-F969DB59E199}"/>
          </ac:spMkLst>
        </pc:spChg>
        <pc:spChg chg="add mod">
          <ac:chgData name="Armstrong, Robert" userId="5d1a70f8-cd4e-42d2-9722-d99b4b7284a9" providerId="ADAL" clId="{4D7AF84D-8288-364C-A620-270512B5C64B}" dt="2023-06-22T18:30:32.390" v="133" actId="1076"/>
          <ac:spMkLst>
            <pc:docMk/>
            <pc:sldMk cId="3088995960" sldId="284"/>
            <ac:spMk id="8" creationId="{F96919F9-88E5-3D22-BA77-565DC6126A5A}"/>
          </ac:spMkLst>
        </pc:spChg>
        <pc:spChg chg="del">
          <ac:chgData name="Armstrong, Robert" userId="5d1a70f8-cd4e-42d2-9722-d99b4b7284a9" providerId="ADAL" clId="{4D7AF84D-8288-364C-A620-270512B5C64B}" dt="2023-06-22T18:29:58.075" v="119" actId="478"/>
          <ac:spMkLst>
            <pc:docMk/>
            <pc:sldMk cId="3088995960" sldId="284"/>
            <ac:spMk id="9" creationId="{26DDC5B2-8327-6E55-18C4-1D9533F9D9E5}"/>
          </ac:spMkLst>
        </pc:spChg>
        <pc:picChg chg="del">
          <ac:chgData name="Armstrong, Robert" userId="5d1a70f8-cd4e-42d2-9722-d99b4b7284a9" providerId="ADAL" clId="{4D7AF84D-8288-364C-A620-270512B5C64B}" dt="2023-06-22T18:29:55.974" v="118" actId="478"/>
          <ac:picMkLst>
            <pc:docMk/>
            <pc:sldMk cId="3088995960" sldId="284"/>
            <ac:picMk id="5" creationId="{D14336D9-1D66-46CD-6C4F-E8E77DB7950D}"/>
          </ac:picMkLst>
        </pc:picChg>
        <pc:picChg chg="add mod">
          <ac:chgData name="Armstrong, Robert" userId="5d1a70f8-cd4e-42d2-9722-d99b4b7284a9" providerId="ADAL" clId="{4D7AF84D-8288-364C-A620-270512B5C64B}" dt="2023-06-22T19:44:51.763" v="447" actId="962"/>
          <ac:picMkLst>
            <pc:docMk/>
            <pc:sldMk cId="3088995960" sldId="284"/>
            <ac:picMk id="6" creationId="{4FE9CC16-5DB3-0E5D-6958-F6A040494D5B}"/>
          </ac:picMkLst>
        </pc:picChg>
      </pc:sldChg>
      <pc:sldChg chg="addSp delSp modSp mod modNotesTx">
        <pc:chgData name="Armstrong, Robert" userId="5d1a70f8-cd4e-42d2-9722-d99b4b7284a9" providerId="ADAL" clId="{4D7AF84D-8288-364C-A620-270512B5C64B}" dt="2023-06-22T19:44:35.776" v="395" actId="962"/>
        <pc:sldMkLst>
          <pc:docMk/>
          <pc:sldMk cId="2652866526" sldId="285"/>
        </pc:sldMkLst>
        <pc:spChg chg="mod">
          <ac:chgData name="Armstrong, Robert" userId="5d1a70f8-cd4e-42d2-9722-d99b4b7284a9" providerId="ADAL" clId="{4D7AF84D-8288-364C-A620-270512B5C64B}" dt="2023-06-22T18:31:10.457" v="136" actId="20577"/>
          <ac:spMkLst>
            <pc:docMk/>
            <pc:sldMk cId="2652866526" sldId="285"/>
            <ac:spMk id="2" creationId="{4153D77C-7B97-08F6-6F57-FAE66A0744C6}"/>
          </ac:spMkLst>
        </pc:spChg>
        <pc:spChg chg="mod">
          <ac:chgData name="Armstrong, Robert" userId="5d1a70f8-cd4e-42d2-9722-d99b4b7284a9" providerId="ADAL" clId="{4D7AF84D-8288-364C-A620-270512B5C64B}" dt="2023-06-22T18:34:53.341" v="140" actId="14100"/>
          <ac:spMkLst>
            <pc:docMk/>
            <pc:sldMk cId="2652866526" sldId="285"/>
            <ac:spMk id="3" creationId="{D431E55E-A8A4-B238-8FBF-F969DB59E199}"/>
          </ac:spMkLst>
        </pc:spChg>
        <pc:spChg chg="add mod">
          <ac:chgData name="Armstrong, Robert" userId="5d1a70f8-cd4e-42d2-9722-d99b4b7284a9" providerId="ADAL" clId="{4D7AF84D-8288-364C-A620-270512B5C64B}" dt="2023-06-22T18:35:18.756" v="147" actId="1076"/>
          <ac:spMkLst>
            <pc:docMk/>
            <pc:sldMk cId="2652866526" sldId="285"/>
            <ac:spMk id="7" creationId="{499B590D-80C7-7E6D-7994-B0FBF8FB8ECA}"/>
          </ac:spMkLst>
        </pc:spChg>
        <pc:spChg chg="del">
          <ac:chgData name="Armstrong, Robert" userId="5d1a70f8-cd4e-42d2-9722-d99b4b7284a9" providerId="ADAL" clId="{4D7AF84D-8288-364C-A620-270512B5C64B}" dt="2023-06-22T18:31:59.908" v="139" actId="478"/>
          <ac:spMkLst>
            <pc:docMk/>
            <pc:sldMk cId="2652866526" sldId="285"/>
            <ac:spMk id="10" creationId="{738F33EB-8880-9FBF-4CC5-EC1924419780}"/>
          </ac:spMkLst>
        </pc:spChg>
        <pc:picChg chg="add mod">
          <ac:chgData name="Armstrong, Robert" userId="5d1a70f8-cd4e-42d2-9722-d99b4b7284a9" providerId="ADAL" clId="{4D7AF84D-8288-364C-A620-270512B5C64B}" dt="2023-06-22T19:44:35.776" v="395" actId="962"/>
          <ac:picMkLst>
            <pc:docMk/>
            <pc:sldMk cId="2652866526" sldId="285"/>
            <ac:picMk id="5" creationId="{A8AA8EC9-7A92-4889-DA64-83E1053EA5D1}"/>
          </ac:picMkLst>
        </pc:picChg>
        <pc:picChg chg="del">
          <ac:chgData name="Armstrong, Robert" userId="5d1a70f8-cd4e-42d2-9722-d99b4b7284a9" providerId="ADAL" clId="{4D7AF84D-8288-364C-A620-270512B5C64B}" dt="2023-06-22T18:31:57.658" v="138" actId="478"/>
          <ac:picMkLst>
            <pc:docMk/>
            <pc:sldMk cId="2652866526" sldId="285"/>
            <ac:picMk id="6" creationId="{ADBE81C9-DB8F-F196-E46E-F262237BAFCE}"/>
          </ac:picMkLst>
        </pc:picChg>
      </pc:sldChg>
      <pc:sldChg chg="modSp mod">
        <pc:chgData name="Armstrong, Robert" userId="5d1a70f8-cd4e-42d2-9722-d99b4b7284a9" providerId="ADAL" clId="{4D7AF84D-8288-364C-A620-270512B5C64B}" dt="2023-06-22T18:47:05.768" v="160" actId="113"/>
        <pc:sldMkLst>
          <pc:docMk/>
          <pc:sldMk cId="4104346851" sldId="286"/>
        </pc:sldMkLst>
        <pc:spChg chg="mod">
          <ac:chgData name="Armstrong, Robert" userId="5d1a70f8-cd4e-42d2-9722-d99b4b7284a9" providerId="ADAL" clId="{4D7AF84D-8288-364C-A620-270512B5C64B}" dt="2023-06-22T18:39:23.722" v="149" actId="20577"/>
          <ac:spMkLst>
            <pc:docMk/>
            <pc:sldMk cId="4104346851" sldId="286"/>
            <ac:spMk id="2" creationId="{4153D77C-7B97-08F6-6F57-FAE66A0744C6}"/>
          </ac:spMkLst>
        </pc:spChg>
        <pc:spChg chg="mod">
          <ac:chgData name="Armstrong, Robert" userId="5d1a70f8-cd4e-42d2-9722-d99b4b7284a9" providerId="ADAL" clId="{4D7AF84D-8288-364C-A620-270512B5C64B}" dt="2023-06-22T18:47:05.768" v="160" actId="113"/>
          <ac:spMkLst>
            <pc:docMk/>
            <pc:sldMk cId="4104346851" sldId="286"/>
            <ac:spMk id="3" creationId="{D431E55E-A8A4-B238-8FBF-F969DB59E199}"/>
          </ac:spMkLst>
        </pc:spChg>
      </pc:sldChg>
      <pc:sldChg chg="addSp modSp mod">
        <pc:chgData name="Armstrong, Robert" userId="5d1a70f8-cd4e-42d2-9722-d99b4b7284a9" providerId="ADAL" clId="{4D7AF84D-8288-364C-A620-270512B5C64B}" dt="2023-06-22T19:44:24.830" v="335" actId="962"/>
        <pc:sldMkLst>
          <pc:docMk/>
          <pc:sldMk cId="1000730708" sldId="287"/>
        </pc:sldMkLst>
        <pc:spChg chg="mod">
          <ac:chgData name="Armstrong, Robert" userId="5d1a70f8-cd4e-42d2-9722-d99b4b7284a9" providerId="ADAL" clId="{4D7AF84D-8288-364C-A620-270512B5C64B}" dt="2023-06-22T18:47:45.530" v="162" actId="20577"/>
          <ac:spMkLst>
            <pc:docMk/>
            <pc:sldMk cId="1000730708" sldId="287"/>
            <ac:spMk id="2" creationId="{4153D77C-7B97-08F6-6F57-FAE66A0744C6}"/>
          </ac:spMkLst>
        </pc:spChg>
        <pc:spChg chg="mod">
          <ac:chgData name="Armstrong, Robert" userId="5d1a70f8-cd4e-42d2-9722-d99b4b7284a9" providerId="ADAL" clId="{4D7AF84D-8288-364C-A620-270512B5C64B}" dt="2023-06-22T19:42:41.863" v="287" actId="14100"/>
          <ac:spMkLst>
            <pc:docMk/>
            <pc:sldMk cId="1000730708" sldId="287"/>
            <ac:spMk id="3" creationId="{D431E55E-A8A4-B238-8FBF-F969DB59E199}"/>
          </ac:spMkLst>
        </pc:spChg>
        <pc:spChg chg="add mod">
          <ac:chgData name="Armstrong, Robert" userId="5d1a70f8-cd4e-42d2-9722-d99b4b7284a9" providerId="ADAL" clId="{4D7AF84D-8288-364C-A620-270512B5C64B}" dt="2023-06-22T19:43:28.247" v="291" actId="1076"/>
          <ac:spMkLst>
            <pc:docMk/>
            <pc:sldMk cId="1000730708" sldId="287"/>
            <ac:spMk id="6" creationId="{9D9554B8-7056-A470-5856-CD880A74DA93}"/>
          </ac:spMkLst>
        </pc:spChg>
        <pc:picChg chg="add mod modCrop">
          <ac:chgData name="Armstrong, Robert" userId="5d1a70f8-cd4e-42d2-9722-d99b4b7284a9" providerId="ADAL" clId="{4D7AF84D-8288-364C-A620-270512B5C64B}" dt="2023-06-22T19:44:24.830" v="335" actId="962"/>
          <ac:picMkLst>
            <pc:docMk/>
            <pc:sldMk cId="1000730708" sldId="287"/>
            <ac:picMk id="5" creationId="{BECA52C6-55F1-CD16-88CC-7E65F2D51E8F}"/>
          </ac:picMkLst>
        </pc:picChg>
      </pc:sldChg>
      <pc:sldChg chg="delSp modSp mod">
        <pc:chgData name="Armstrong, Robert" userId="5d1a70f8-cd4e-42d2-9722-d99b4b7284a9" providerId="ADAL" clId="{4D7AF84D-8288-364C-A620-270512B5C64B}" dt="2023-06-22T19:12:22.707" v="170" actId="5793"/>
        <pc:sldMkLst>
          <pc:docMk/>
          <pc:sldMk cId="2051205900" sldId="288"/>
        </pc:sldMkLst>
        <pc:spChg chg="mod">
          <ac:chgData name="Armstrong, Robert" userId="5d1a70f8-cd4e-42d2-9722-d99b4b7284a9" providerId="ADAL" clId="{4D7AF84D-8288-364C-A620-270512B5C64B}" dt="2023-06-22T19:06:12.694" v="165" actId="20577"/>
          <ac:spMkLst>
            <pc:docMk/>
            <pc:sldMk cId="2051205900" sldId="288"/>
            <ac:spMk id="2" creationId="{4153D77C-7B97-08F6-6F57-FAE66A0744C6}"/>
          </ac:spMkLst>
        </pc:spChg>
        <pc:spChg chg="mod">
          <ac:chgData name="Armstrong, Robert" userId="5d1a70f8-cd4e-42d2-9722-d99b4b7284a9" providerId="ADAL" clId="{4D7AF84D-8288-364C-A620-270512B5C64B}" dt="2023-06-22T19:12:22.707" v="170" actId="5793"/>
          <ac:spMkLst>
            <pc:docMk/>
            <pc:sldMk cId="2051205900" sldId="288"/>
            <ac:spMk id="3" creationId="{D431E55E-A8A4-B238-8FBF-F969DB59E199}"/>
          </ac:spMkLst>
        </pc:spChg>
        <pc:spChg chg="del">
          <ac:chgData name="Armstrong, Robert" userId="5d1a70f8-cd4e-42d2-9722-d99b4b7284a9" providerId="ADAL" clId="{4D7AF84D-8288-364C-A620-270512B5C64B}" dt="2023-06-22T19:12:15.190" v="167" actId="478"/>
          <ac:spMkLst>
            <pc:docMk/>
            <pc:sldMk cId="2051205900" sldId="288"/>
            <ac:spMk id="4" creationId="{1AD48085-3D7F-5791-3CED-2E894834932C}"/>
          </ac:spMkLst>
        </pc:spChg>
      </pc:sldChg>
      <pc:sldChg chg="addSp modSp add mod">
        <pc:chgData name="Armstrong, Robert" userId="5d1a70f8-cd4e-42d2-9722-d99b4b7284a9" providerId="ADAL" clId="{4D7AF84D-8288-364C-A620-270512B5C64B}" dt="2023-06-22T19:33:24.014" v="228" actId="1076"/>
        <pc:sldMkLst>
          <pc:docMk/>
          <pc:sldMk cId="3475483647" sldId="289"/>
        </pc:sldMkLst>
        <pc:spChg chg="mod">
          <ac:chgData name="Armstrong, Robert" userId="5d1a70f8-cd4e-42d2-9722-d99b4b7284a9" providerId="ADAL" clId="{4D7AF84D-8288-364C-A620-270512B5C64B}" dt="2023-06-22T19:13:08.913" v="173" actId="20577"/>
          <ac:spMkLst>
            <pc:docMk/>
            <pc:sldMk cId="3475483647" sldId="289"/>
            <ac:spMk id="2" creationId="{4153D77C-7B97-08F6-6F57-FAE66A0744C6}"/>
          </ac:spMkLst>
        </pc:spChg>
        <pc:spChg chg="mod">
          <ac:chgData name="Armstrong, Robert" userId="5d1a70f8-cd4e-42d2-9722-d99b4b7284a9" providerId="ADAL" clId="{4D7AF84D-8288-364C-A620-270512B5C64B}" dt="2023-06-22T19:33:00.441" v="217" actId="14100"/>
          <ac:spMkLst>
            <pc:docMk/>
            <pc:sldMk cId="3475483647" sldId="289"/>
            <ac:spMk id="3" creationId="{D431E55E-A8A4-B238-8FBF-F969DB59E199}"/>
          </ac:spMkLst>
        </pc:spChg>
        <pc:spChg chg="add mod">
          <ac:chgData name="Armstrong, Robert" userId="5d1a70f8-cd4e-42d2-9722-d99b4b7284a9" providerId="ADAL" clId="{4D7AF84D-8288-364C-A620-270512B5C64B}" dt="2023-06-22T19:33:24.014" v="228" actId="1076"/>
          <ac:spMkLst>
            <pc:docMk/>
            <pc:sldMk cId="3475483647" sldId="289"/>
            <ac:spMk id="6" creationId="{64368E7C-95A2-395E-488C-8C4813EC53C2}"/>
          </ac:spMkLst>
        </pc:spChg>
        <pc:picChg chg="add mod">
          <ac:chgData name="Armstrong, Robert" userId="5d1a70f8-cd4e-42d2-9722-d99b4b7284a9" providerId="ADAL" clId="{4D7AF84D-8288-364C-A620-270512B5C64B}" dt="2023-06-22T19:33:15.839" v="226" actId="962"/>
          <ac:picMkLst>
            <pc:docMk/>
            <pc:sldMk cId="3475483647" sldId="289"/>
            <ac:picMk id="5" creationId="{B37791C8-52BD-3572-6E56-E25FCBCD9364}"/>
          </ac:picMkLst>
        </pc:picChg>
      </pc:sldChg>
      <pc:sldChg chg="addSp modSp add mod">
        <pc:chgData name="Armstrong, Robert" userId="5d1a70f8-cd4e-42d2-9722-d99b4b7284a9" providerId="ADAL" clId="{4D7AF84D-8288-364C-A620-270512B5C64B}" dt="2023-06-22T19:44:08.884" v="301" actId="962"/>
        <pc:sldMkLst>
          <pc:docMk/>
          <pc:sldMk cId="1184126514" sldId="290"/>
        </pc:sldMkLst>
        <pc:spChg chg="mod">
          <ac:chgData name="Armstrong, Robert" userId="5d1a70f8-cd4e-42d2-9722-d99b4b7284a9" providerId="ADAL" clId="{4D7AF84D-8288-364C-A620-270512B5C64B}" dt="2023-06-22T19:14:44.610" v="179" actId="20577"/>
          <ac:spMkLst>
            <pc:docMk/>
            <pc:sldMk cId="1184126514" sldId="290"/>
            <ac:spMk id="2" creationId="{4153D77C-7B97-08F6-6F57-FAE66A0744C6}"/>
          </ac:spMkLst>
        </pc:spChg>
        <pc:spChg chg="mod">
          <ac:chgData name="Armstrong, Robert" userId="5d1a70f8-cd4e-42d2-9722-d99b4b7284a9" providerId="ADAL" clId="{4D7AF84D-8288-364C-A620-270512B5C64B}" dt="2023-06-22T19:37:25.142" v="258" actId="14100"/>
          <ac:spMkLst>
            <pc:docMk/>
            <pc:sldMk cId="1184126514" sldId="290"/>
            <ac:spMk id="3" creationId="{D431E55E-A8A4-B238-8FBF-F969DB59E199}"/>
          </ac:spMkLst>
        </pc:spChg>
        <pc:spChg chg="add mod">
          <ac:chgData name="Armstrong, Robert" userId="5d1a70f8-cd4e-42d2-9722-d99b4b7284a9" providerId="ADAL" clId="{4D7AF84D-8288-364C-A620-270512B5C64B}" dt="2023-06-22T19:38:45.146" v="275" actId="1076"/>
          <ac:spMkLst>
            <pc:docMk/>
            <pc:sldMk cId="1184126514" sldId="290"/>
            <ac:spMk id="6" creationId="{E54A1399-09DD-B5B3-C675-F8F63BB6A348}"/>
          </ac:spMkLst>
        </pc:spChg>
        <pc:picChg chg="add mod modCrop">
          <ac:chgData name="Armstrong, Robert" userId="5d1a70f8-cd4e-42d2-9722-d99b4b7284a9" providerId="ADAL" clId="{4D7AF84D-8288-364C-A620-270512B5C64B}" dt="2023-06-22T19:44:08.884" v="301" actId="962"/>
          <ac:picMkLst>
            <pc:docMk/>
            <pc:sldMk cId="1184126514" sldId="290"/>
            <ac:picMk id="5" creationId="{D720AD0E-998E-8E30-1D75-B3C9852CD406}"/>
          </ac:picMkLst>
        </pc:picChg>
      </pc:sldChg>
      <pc:sldChg chg="modSp add mod">
        <pc:chgData name="Armstrong, Robert" userId="5d1a70f8-cd4e-42d2-9722-d99b4b7284a9" providerId="ADAL" clId="{4D7AF84D-8288-364C-A620-270512B5C64B}" dt="2023-06-22T19:28:02.003" v="207" actId="14100"/>
        <pc:sldMkLst>
          <pc:docMk/>
          <pc:sldMk cId="1467258118" sldId="291"/>
        </pc:sldMkLst>
        <pc:spChg chg="mod">
          <ac:chgData name="Armstrong, Robert" userId="5d1a70f8-cd4e-42d2-9722-d99b4b7284a9" providerId="ADAL" clId="{4D7AF84D-8288-364C-A620-270512B5C64B}" dt="2023-06-22T19:16:37.769" v="187" actId="20577"/>
          <ac:spMkLst>
            <pc:docMk/>
            <pc:sldMk cId="1467258118" sldId="291"/>
            <ac:spMk id="2" creationId="{4153D77C-7B97-08F6-6F57-FAE66A0744C6}"/>
          </ac:spMkLst>
        </pc:spChg>
        <pc:spChg chg="mod">
          <ac:chgData name="Armstrong, Robert" userId="5d1a70f8-cd4e-42d2-9722-d99b4b7284a9" providerId="ADAL" clId="{4D7AF84D-8288-364C-A620-270512B5C64B}" dt="2023-06-22T19:28:02.003" v="207" actId="14100"/>
          <ac:spMkLst>
            <pc:docMk/>
            <pc:sldMk cId="1467258118" sldId="291"/>
            <ac:spMk id="3" creationId="{D431E55E-A8A4-B238-8FBF-F969DB59E199}"/>
          </ac:spMkLst>
        </pc:spChg>
      </pc:sldChg>
    </pc:docChg>
  </pc:docChgLst>
  <pc:docChgLst>
    <pc:chgData name="Armstrong, Robert" userId="5d1a70f8-cd4e-42d2-9722-d99b4b7284a9" providerId="ADAL" clId="{3A732525-BEC7-A24A-A7B2-0D097BEFC947}"/>
    <pc:docChg chg="undo custSel addSld delSld modSld">
      <pc:chgData name="Armstrong, Robert" userId="5d1a70f8-cd4e-42d2-9722-d99b4b7284a9" providerId="ADAL" clId="{3A732525-BEC7-A24A-A7B2-0D097BEFC947}" dt="2023-06-19T18:29:57.720" v="349" actId="1076"/>
      <pc:docMkLst>
        <pc:docMk/>
      </pc:docMkLst>
      <pc:sldChg chg="modSp mod">
        <pc:chgData name="Armstrong, Robert" userId="5d1a70f8-cd4e-42d2-9722-d99b4b7284a9" providerId="ADAL" clId="{3A732525-BEC7-A24A-A7B2-0D097BEFC947}" dt="2023-06-16T19:30:54.756" v="36" actId="20577"/>
        <pc:sldMkLst>
          <pc:docMk/>
          <pc:sldMk cId="1277037926" sldId="258"/>
        </pc:sldMkLst>
        <pc:spChg chg="mod">
          <ac:chgData name="Armstrong, Robert" userId="5d1a70f8-cd4e-42d2-9722-d99b4b7284a9" providerId="ADAL" clId="{3A732525-BEC7-A24A-A7B2-0D097BEFC947}" dt="2023-06-16T19:30:54.756" v="36" actId="20577"/>
          <ac:spMkLst>
            <pc:docMk/>
            <pc:sldMk cId="1277037926" sldId="258"/>
            <ac:spMk id="3" creationId="{2F601BB8-3609-72B5-46C0-77D7432FB032}"/>
          </ac:spMkLst>
        </pc:spChg>
      </pc:sldChg>
      <pc:sldChg chg="modSp mod">
        <pc:chgData name="Armstrong, Robert" userId="5d1a70f8-cd4e-42d2-9722-d99b4b7284a9" providerId="ADAL" clId="{3A732525-BEC7-A24A-A7B2-0D097BEFC947}" dt="2023-06-16T19:30:02.236" v="16" actId="20577"/>
        <pc:sldMkLst>
          <pc:docMk/>
          <pc:sldMk cId="4013565025" sldId="259"/>
        </pc:sldMkLst>
        <pc:spChg chg="mod">
          <ac:chgData name="Armstrong, Robert" userId="5d1a70f8-cd4e-42d2-9722-d99b4b7284a9" providerId="ADAL" clId="{3A732525-BEC7-A24A-A7B2-0D097BEFC947}" dt="2023-06-16T19:30:02.236" v="16" actId="20577"/>
          <ac:spMkLst>
            <pc:docMk/>
            <pc:sldMk cId="4013565025" sldId="259"/>
            <ac:spMk id="81" creationId="{00000000-0000-0000-0000-000000000000}"/>
          </ac:spMkLst>
        </pc:spChg>
      </pc:sldChg>
      <pc:sldChg chg="addSp modSp mod">
        <pc:chgData name="Armstrong, Robert" userId="5d1a70f8-cd4e-42d2-9722-d99b4b7284a9" providerId="ADAL" clId="{3A732525-BEC7-A24A-A7B2-0D097BEFC947}" dt="2023-06-16T19:39:22.041" v="90" actId="255"/>
        <pc:sldMkLst>
          <pc:docMk/>
          <pc:sldMk cId="1937360015" sldId="282"/>
        </pc:sldMkLst>
        <pc:spChg chg="mod">
          <ac:chgData name="Armstrong, Robert" userId="5d1a70f8-cd4e-42d2-9722-d99b4b7284a9" providerId="ADAL" clId="{3A732525-BEC7-A24A-A7B2-0D097BEFC947}" dt="2023-06-16T19:31:23.756" v="63" actId="20577"/>
          <ac:spMkLst>
            <pc:docMk/>
            <pc:sldMk cId="1937360015" sldId="282"/>
            <ac:spMk id="2" creationId="{4153D77C-7B97-08F6-6F57-FAE66A0744C6}"/>
          </ac:spMkLst>
        </pc:spChg>
        <pc:spChg chg="mod">
          <ac:chgData name="Armstrong, Robert" userId="5d1a70f8-cd4e-42d2-9722-d99b4b7284a9" providerId="ADAL" clId="{3A732525-BEC7-A24A-A7B2-0D097BEFC947}" dt="2023-06-16T19:37:02.220" v="78" actId="14100"/>
          <ac:spMkLst>
            <pc:docMk/>
            <pc:sldMk cId="1937360015" sldId="282"/>
            <ac:spMk id="3" creationId="{D431E55E-A8A4-B238-8FBF-F969DB59E199}"/>
          </ac:spMkLst>
        </pc:spChg>
        <pc:spChg chg="add mod">
          <ac:chgData name="Armstrong, Robert" userId="5d1a70f8-cd4e-42d2-9722-d99b4b7284a9" providerId="ADAL" clId="{3A732525-BEC7-A24A-A7B2-0D097BEFC947}" dt="2023-06-16T19:39:22.041" v="90" actId="255"/>
          <ac:spMkLst>
            <pc:docMk/>
            <pc:sldMk cId="1937360015" sldId="282"/>
            <ac:spMk id="4" creationId="{B366F26F-A887-A175-AACF-D12CDFFDF0E1}"/>
          </ac:spMkLst>
        </pc:spChg>
      </pc:sldChg>
      <pc:sldChg chg="addSp delSp modSp add mod">
        <pc:chgData name="Armstrong, Robert" userId="5d1a70f8-cd4e-42d2-9722-d99b4b7284a9" providerId="ADAL" clId="{3A732525-BEC7-A24A-A7B2-0D097BEFC947}" dt="2023-06-16T19:44:16.815" v="144" actId="1076"/>
        <pc:sldMkLst>
          <pc:docMk/>
          <pc:sldMk cId="1916772900" sldId="283"/>
        </pc:sldMkLst>
        <pc:spChg chg="mod">
          <ac:chgData name="Armstrong, Robert" userId="5d1a70f8-cd4e-42d2-9722-d99b4b7284a9" providerId="ADAL" clId="{3A732525-BEC7-A24A-A7B2-0D097BEFC947}" dt="2023-06-16T19:41:13.624" v="95" actId="27636"/>
          <ac:spMkLst>
            <pc:docMk/>
            <pc:sldMk cId="1916772900" sldId="283"/>
            <ac:spMk id="2" creationId="{4153D77C-7B97-08F6-6F57-FAE66A0744C6}"/>
          </ac:spMkLst>
        </pc:spChg>
        <pc:spChg chg="mod">
          <ac:chgData name="Armstrong, Robert" userId="5d1a70f8-cd4e-42d2-9722-d99b4b7284a9" providerId="ADAL" clId="{3A732525-BEC7-A24A-A7B2-0D097BEFC947}" dt="2023-06-16T19:43:16.331" v="110" actId="14100"/>
          <ac:spMkLst>
            <pc:docMk/>
            <pc:sldMk cId="1916772900" sldId="283"/>
            <ac:spMk id="3" creationId="{D431E55E-A8A4-B238-8FBF-F969DB59E199}"/>
          </ac:spMkLst>
        </pc:spChg>
        <pc:spChg chg="del">
          <ac:chgData name="Armstrong, Robert" userId="5d1a70f8-cd4e-42d2-9722-d99b4b7284a9" providerId="ADAL" clId="{3A732525-BEC7-A24A-A7B2-0D097BEFC947}" dt="2023-06-16T19:41:16.209" v="96" actId="478"/>
          <ac:spMkLst>
            <pc:docMk/>
            <pc:sldMk cId="1916772900" sldId="283"/>
            <ac:spMk id="4" creationId="{B366F26F-A887-A175-AACF-D12CDFFDF0E1}"/>
          </ac:spMkLst>
        </pc:spChg>
        <pc:spChg chg="add mod">
          <ac:chgData name="Armstrong, Robert" userId="5d1a70f8-cd4e-42d2-9722-d99b4b7284a9" providerId="ADAL" clId="{3A732525-BEC7-A24A-A7B2-0D097BEFC947}" dt="2023-06-16T19:43:37.956" v="116" actId="12788"/>
          <ac:spMkLst>
            <pc:docMk/>
            <pc:sldMk cId="1916772900" sldId="283"/>
            <ac:spMk id="8" creationId="{138DA6F2-70E2-66E6-4C9C-FA37D594255B}"/>
          </ac:spMkLst>
        </pc:spChg>
        <pc:picChg chg="add mod">
          <ac:chgData name="Armstrong, Robert" userId="5d1a70f8-cd4e-42d2-9722-d99b4b7284a9" providerId="ADAL" clId="{3A732525-BEC7-A24A-A7B2-0D097BEFC947}" dt="2023-06-16T19:44:16.815" v="144" actId="1076"/>
          <ac:picMkLst>
            <pc:docMk/>
            <pc:sldMk cId="1916772900" sldId="283"/>
            <ac:picMk id="6" creationId="{93A4E811-2BE9-28A6-E373-F75B9BA9713D}"/>
          </ac:picMkLst>
        </pc:picChg>
      </pc:sldChg>
      <pc:sldChg chg="del">
        <pc:chgData name="Armstrong, Robert" userId="5d1a70f8-cd4e-42d2-9722-d99b4b7284a9" providerId="ADAL" clId="{3A732525-BEC7-A24A-A7B2-0D097BEFC947}" dt="2023-06-16T19:31:06.753" v="37" actId="2696"/>
        <pc:sldMkLst>
          <pc:docMk/>
          <pc:sldMk cId="2204670228" sldId="283"/>
        </pc:sldMkLst>
      </pc:sldChg>
      <pc:sldChg chg="addSp delSp modSp add mod">
        <pc:chgData name="Armstrong, Robert" userId="5d1a70f8-cd4e-42d2-9722-d99b4b7284a9" providerId="ADAL" clId="{3A732525-BEC7-A24A-A7B2-0D097BEFC947}" dt="2023-06-16T19:52:42.321" v="190" actId="962"/>
        <pc:sldMkLst>
          <pc:docMk/>
          <pc:sldMk cId="3088995960" sldId="284"/>
        </pc:sldMkLst>
        <pc:spChg chg="mod">
          <ac:chgData name="Armstrong, Robert" userId="5d1a70f8-cd4e-42d2-9722-d99b4b7284a9" providerId="ADAL" clId="{3A732525-BEC7-A24A-A7B2-0D097BEFC947}" dt="2023-06-16T19:44:29.555" v="147" actId="20577"/>
          <ac:spMkLst>
            <pc:docMk/>
            <pc:sldMk cId="3088995960" sldId="284"/>
            <ac:spMk id="2" creationId="{4153D77C-7B97-08F6-6F57-FAE66A0744C6}"/>
          </ac:spMkLst>
        </pc:spChg>
        <pc:spChg chg="mod">
          <ac:chgData name="Armstrong, Robert" userId="5d1a70f8-cd4e-42d2-9722-d99b4b7284a9" providerId="ADAL" clId="{3A732525-BEC7-A24A-A7B2-0D097BEFC947}" dt="2023-06-16T19:51:31.842" v="173" actId="14100"/>
          <ac:spMkLst>
            <pc:docMk/>
            <pc:sldMk cId="3088995960" sldId="284"/>
            <ac:spMk id="3" creationId="{D431E55E-A8A4-B238-8FBF-F969DB59E199}"/>
          </ac:spMkLst>
        </pc:spChg>
        <pc:spChg chg="del">
          <ac:chgData name="Armstrong, Robert" userId="5d1a70f8-cd4e-42d2-9722-d99b4b7284a9" providerId="ADAL" clId="{3A732525-BEC7-A24A-A7B2-0D097BEFC947}" dt="2023-06-16T19:44:31.246" v="149" actId="478"/>
          <ac:spMkLst>
            <pc:docMk/>
            <pc:sldMk cId="3088995960" sldId="284"/>
            <ac:spMk id="8" creationId="{138DA6F2-70E2-66E6-4C9C-FA37D594255B}"/>
          </ac:spMkLst>
        </pc:spChg>
        <pc:spChg chg="add mod">
          <ac:chgData name="Armstrong, Robert" userId="5d1a70f8-cd4e-42d2-9722-d99b4b7284a9" providerId="ADAL" clId="{3A732525-BEC7-A24A-A7B2-0D097BEFC947}" dt="2023-06-16T19:52:03.735" v="188" actId="1036"/>
          <ac:spMkLst>
            <pc:docMk/>
            <pc:sldMk cId="3088995960" sldId="284"/>
            <ac:spMk id="9" creationId="{26DDC5B2-8327-6E55-18C4-1D9533F9D9E5}"/>
          </ac:spMkLst>
        </pc:spChg>
        <pc:picChg chg="add mod">
          <ac:chgData name="Armstrong, Robert" userId="5d1a70f8-cd4e-42d2-9722-d99b4b7284a9" providerId="ADAL" clId="{3A732525-BEC7-A24A-A7B2-0D097BEFC947}" dt="2023-06-16T19:52:42.321" v="190" actId="962"/>
          <ac:picMkLst>
            <pc:docMk/>
            <pc:sldMk cId="3088995960" sldId="284"/>
            <ac:picMk id="5" creationId="{D14336D9-1D66-46CD-6C4F-E8E77DB7950D}"/>
          </ac:picMkLst>
        </pc:picChg>
        <pc:picChg chg="del">
          <ac:chgData name="Armstrong, Robert" userId="5d1a70f8-cd4e-42d2-9722-d99b4b7284a9" providerId="ADAL" clId="{3A732525-BEC7-A24A-A7B2-0D097BEFC947}" dt="2023-06-16T19:44:30.646" v="148" actId="478"/>
          <ac:picMkLst>
            <pc:docMk/>
            <pc:sldMk cId="3088995960" sldId="284"/>
            <ac:picMk id="6" creationId="{93A4E811-2BE9-28A6-E373-F75B9BA9713D}"/>
          </ac:picMkLst>
        </pc:picChg>
      </pc:sldChg>
      <pc:sldChg chg="del">
        <pc:chgData name="Armstrong, Robert" userId="5d1a70f8-cd4e-42d2-9722-d99b4b7284a9" providerId="ADAL" clId="{3A732525-BEC7-A24A-A7B2-0D097BEFC947}" dt="2023-06-16T19:31:06.753" v="37" actId="2696"/>
        <pc:sldMkLst>
          <pc:docMk/>
          <pc:sldMk cId="4261358259" sldId="284"/>
        </pc:sldMkLst>
      </pc:sldChg>
      <pc:sldChg chg="del">
        <pc:chgData name="Armstrong, Robert" userId="5d1a70f8-cd4e-42d2-9722-d99b4b7284a9" providerId="ADAL" clId="{3A732525-BEC7-A24A-A7B2-0D097BEFC947}" dt="2023-06-16T19:31:06.753" v="37" actId="2696"/>
        <pc:sldMkLst>
          <pc:docMk/>
          <pc:sldMk cId="1564043016" sldId="285"/>
        </pc:sldMkLst>
      </pc:sldChg>
      <pc:sldChg chg="addSp delSp modSp add mod modNotesTx">
        <pc:chgData name="Armstrong, Robert" userId="5d1a70f8-cd4e-42d2-9722-d99b4b7284a9" providerId="ADAL" clId="{3A732525-BEC7-A24A-A7B2-0D097BEFC947}" dt="2023-06-19T18:14:25.111" v="292" actId="1076"/>
        <pc:sldMkLst>
          <pc:docMk/>
          <pc:sldMk cId="2652866526" sldId="285"/>
        </pc:sldMkLst>
        <pc:spChg chg="mod">
          <ac:chgData name="Armstrong, Robert" userId="5d1a70f8-cd4e-42d2-9722-d99b4b7284a9" providerId="ADAL" clId="{3A732525-BEC7-A24A-A7B2-0D097BEFC947}" dt="2023-06-19T17:58:24.778" v="192"/>
          <ac:spMkLst>
            <pc:docMk/>
            <pc:sldMk cId="2652866526" sldId="285"/>
            <ac:spMk id="2" creationId="{4153D77C-7B97-08F6-6F57-FAE66A0744C6}"/>
          </ac:spMkLst>
        </pc:spChg>
        <pc:spChg chg="mod">
          <ac:chgData name="Armstrong, Robert" userId="5d1a70f8-cd4e-42d2-9722-d99b4b7284a9" providerId="ADAL" clId="{3A732525-BEC7-A24A-A7B2-0D097BEFC947}" dt="2023-06-19T18:11:05.134" v="243" actId="14100"/>
          <ac:spMkLst>
            <pc:docMk/>
            <pc:sldMk cId="2652866526" sldId="285"/>
            <ac:spMk id="3" creationId="{D431E55E-A8A4-B238-8FBF-F969DB59E199}"/>
          </ac:spMkLst>
        </pc:spChg>
        <pc:spChg chg="add del">
          <ac:chgData name="Armstrong, Robert" userId="5d1a70f8-cd4e-42d2-9722-d99b4b7284a9" providerId="ADAL" clId="{3A732525-BEC7-A24A-A7B2-0D097BEFC947}" dt="2023-06-19T18:11:22.794" v="247" actId="22"/>
          <ac:spMkLst>
            <pc:docMk/>
            <pc:sldMk cId="2652866526" sldId="285"/>
            <ac:spMk id="8" creationId="{D8DBF9FC-0FF1-86F4-D089-91043553A835}"/>
          </ac:spMkLst>
        </pc:spChg>
        <pc:spChg chg="del">
          <ac:chgData name="Armstrong, Robert" userId="5d1a70f8-cd4e-42d2-9722-d99b4b7284a9" providerId="ADAL" clId="{3A732525-BEC7-A24A-A7B2-0D097BEFC947}" dt="2023-06-19T17:58:29.007" v="194" actId="478"/>
          <ac:spMkLst>
            <pc:docMk/>
            <pc:sldMk cId="2652866526" sldId="285"/>
            <ac:spMk id="9" creationId="{26DDC5B2-8327-6E55-18C4-1D9533F9D9E5}"/>
          </ac:spMkLst>
        </pc:spChg>
        <pc:spChg chg="add mod">
          <ac:chgData name="Armstrong, Robert" userId="5d1a70f8-cd4e-42d2-9722-d99b4b7284a9" providerId="ADAL" clId="{3A732525-BEC7-A24A-A7B2-0D097BEFC947}" dt="2023-06-19T18:14:25.111" v="292" actId="1076"/>
          <ac:spMkLst>
            <pc:docMk/>
            <pc:sldMk cId="2652866526" sldId="285"/>
            <ac:spMk id="10" creationId="{738F33EB-8880-9FBF-4CC5-EC1924419780}"/>
          </ac:spMkLst>
        </pc:spChg>
        <pc:picChg chg="del">
          <ac:chgData name="Armstrong, Robert" userId="5d1a70f8-cd4e-42d2-9722-d99b4b7284a9" providerId="ADAL" clId="{3A732525-BEC7-A24A-A7B2-0D097BEFC947}" dt="2023-06-19T17:58:27.683" v="193" actId="478"/>
          <ac:picMkLst>
            <pc:docMk/>
            <pc:sldMk cId="2652866526" sldId="285"/>
            <ac:picMk id="5" creationId="{D14336D9-1D66-46CD-6C4F-E8E77DB7950D}"/>
          </ac:picMkLst>
        </pc:picChg>
        <pc:picChg chg="add mod modCrop">
          <ac:chgData name="Armstrong, Robert" userId="5d1a70f8-cd4e-42d2-9722-d99b4b7284a9" providerId="ADAL" clId="{3A732525-BEC7-A24A-A7B2-0D097BEFC947}" dt="2023-06-19T18:14:25.111" v="292" actId="1076"/>
          <ac:picMkLst>
            <pc:docMk/>
            <pc:sldMk cId="2652866526" sldId="285"/>
            <ac:picMk id="6" creationId="{ADBE81C9-DB8F-F196-E46E-F262237BAFCE}"/>
          </ac:picMkLst>
        </pc:picChg>
      </pc:sldChg>
      <pc:sldChg chg="del">
        <pc:chgData name="Armstrong, Robert" userId="5d1a70f8-cd4e-42d2-9722-d99b4b7284a9" providerId="ADAL" clId="{3A732525-BEC7-A24A-A7B2-0D097BEFC947}" dt="2023-06-16T19:31:06.753" v="37" actId="2696"/>
        <pc:sldMkLst>
          <pc:docMk/>
          <pc:sldMk cId="4069523351" sldId="286"/>
        </pc:sldMkLst>
      </pc:sldChg>
      <pc:sldChg chg="delSp modSp add mod modNotesTx">
        <pc:chgData name="Armstrong, Robert" userId="5d1a70f8-cd4e-42d2-9722-d99b4b7284a9" providerId="ADAL" clId="{3A732525-BEC7-A24A-A7B2-0D097BEFC947}" dt="2023-06-19T18:20:31.979" v="305" actId="20577"/>
        <pc:sldMkLst>
          <pc:docMk/>
          <pc:sldMk cId="4104346851" sldId="286"/>
        </pc:sldMkLst>
        <pc:spChg chg="mod">
          <ac:chgData name="Armstrong, Robert" userId="5d1a70f8-cd4e-42d2-9722-d99b4b7284a9" providerId="ADAL" clId="{3A732525-BEC7-A24A-A7B2-0D097BEFC947}" dt="2023-06-19T18:20:31.979" v="305" actId="20577"/>
          <ac:spMkLst>
            <pc:docMk/>
            <pc:sldMk cId="4104346851" sldId="286"/>
            <ac:spMk id="2" creationId="{4153D77C-7B97-08F6-6F57-FAE66A0744C6}"/>
          </ac:spMkLst>
        </pc:spChg>
        <pc:spChg chg="mod">
          <ac:chgData name="Armstrong, Robert" userId="5d1a70f8-cd4e-42d2-9722-d99b4b7284a9" providerId="ADAL" clId="{3A732525-BEC7-A24A-A7B2-0D097BEFC947}" dt="2023-06-19T18:20:27.646" v="304" actId="20577"/>
          <ac:spMkLst>
            <pc:docMk/>
            <pc:sldMk cId="4104346851" sldId="286"/>
            <ac:spMk id="3" creationId="{D431E55E-A8A4-B238-8FBF-F969DB59E199}"/>
          </ac:spMkLst>
        </pc:spChg>
        <pc:spChg chg="del">
          <ac:chgData name="Armstrong, Robert" userId="5d1a70f8-cd4e-42d2-9722-d99b4b7284a9" providerId="ADAL" clId="{3A732525-BEC7-A24A-A7B2-0D097BEFC947}" dt="2023-06-19T18:14:50.580" v="297" actId="478"/>
          <ac:spMkLst>
            <pc:docMk/>
            <pc:sldMk cId="4104346851" sldId="286"/>
            <ac:spMk id="10" creationId="{738F33EB-8880-9FBF-4CC5-EC1924419780}"/>
          </ac:spMkLst>
        </pc:spChg>
        <pc:picChg chg="del">
          <ac:chgData name="Armstrong, Robert" userId="5d1a70f8-cd4e-42d2-9722-d99b4b7284a9" providerId="ADAL" clId="{3A732525-BEC7-A24A-A7B2-0D097BEFC947}" dt="2023-06-19T18:14:49.820" v="296" actId="478"/>
          <ac:picMkLst>
            <pc:docMk/>
            <pc:sldMk cId="4104346851" sldId="286"/>
            <ac:picMk id="6" creationId="{ADBE81C9-DB8F-F196-E46E-F262237BAFCE}"/>
          </ac:picMkLst>
        </pc:picChg>
      </pc:sldChg>
      <pc:sldChg chg="modSp add mod">
        <pc:chgData name="Armstrong, Robert" userId="5d1a70f8-cd4e-42d2-9722-d99b4b7284a9" providerId="ADAL" clId="{3A732525-BEC7-A24A-A7B2-0D097BEFC947}" dt="2023-06-19T18:22:53.905" v="317" actId="20577"/>
        <pc:sldMkLst>
          <pc:docMk/>
          <pc:sldMk cId="1000730708" sldId="287"/>
        </pc:sldMkLst>
        <pc:spChg chg="mod">
          <ac:chgData name="Armstrong, Robert" userId="5d1a70f8-cd4e-42d2-9722-d99b4b7284a9" providerId="ADAL" clId="{3A732525-BEC7-A24A-A7B2-0D097BEFC947}" dt="2023-06-19T18:21:18.570" v="308" actId="20577"/>
          <ac:spMkLst>
            <pc:docMk/>
            <pc:sldMk cId="1000730708" sldId="287"/>
            <ac:spMk id="2" creationId="{4153D77C-7B97-08F6-6F57-FAE66A0744C6}"/>
          </ac:spMkLst>
        </pc:spChg>
        <pc:spChg chg="mod">
          <ac:chgData name="Armstrong, Robert" userId="5d1a70f8-cd4e-42d2-9722-d99b4b7284a9" providerId="ADAL" clId="{3A732525-BEC7-A24A-A7B2-0D097BEFC947}" dt="2023-06-19T18:22:53.905" v="317" actId="20577"/>
          <ac:spMkLst>
            <pc:docMk/>
            <pc:sldMk cId="1000730708" sldId="287"/>
            <ac:spMk id="3" creationId="{D431E55E-A8A4-B238-8FBF-F969DB59E199}"/>
          </ac:spMkLst>
        </pc:spChg>
      </pc:sldChg>
      <pc:sldChg chg="del">
        <pc:chgData name="Armstrong, Robert" userId="5d1a70f8-cd4e-42d2-9722-d99b4b7284a9" providerId="ADAL" clId="{3A732525-BEC7-A24A-A7B2-0D097BEFC947}" dt="2023-06-16T19:31:06.753" v="37" actId="2696"/>
        <pc:sldMkLst>
          <pc:docMk/>
          <pc:sldMk cId="3806978802" sldId="287"/>
        </pc:sldMkLst>
      </pc:sldChg>
      <pc:sldChg chg="del">
        <pc:chgData name="Armstrong, Robert" userId="5d1a70f8-cd4e-42d2-9722-d99b4b7284a9" providerId="ADAL" clId="{3A732525-BEC7-A24A-A7B2-0D097BEFC947}" dt="2023-06-16T19:31:06.753" v="37" actId="2696"/>
        <pc:sldMkLst>
          <pc:docMk/>
          <pc:sldMk cId="256394269" sldId="288"/>
        </pc:sldMkLst>
      </pc:sldChg>
      <pc:sldChg chg="addSp modSp add mod">
        <pc:chgData name="Armstrong, Robert" userId="5d1a70f8-cd4e-42d2-9722-d99b4b7284a9" providerId="ADAL" clId="{3A732525-BEC7-A24A-A7B2-0D097BEFC947}" dt="2023-06-19T18:29:57.720" v="349" actId="1076"/>
        <pc:sldMkLst>
          <pc:docMk/>
          <pc:sldMk cId="2051205900" sldId="288"/>
        </pc:sldMkLst>
        <pc:spChg chg="mod">
          <ac:chgData name="Armstrong, Robert" userId="5d1a70f8-cd4e-42d2-9722-d99b4b7284a9" providerId="ADAL" clId="{3A732525-BEC7-A24A-A7B2-0D097BEFC947}" dt="2023-06-19T18:23:12.538" v="320" actId="20577"/>
          <ac:spMkLst>
            <pc:docMk/>
            <pc:sldMk cId="2051205900" sldId="288"/>
            <ac:spMk id="2" creationId="{4153D77C-7B97-08F6-6F57-FAE66A0744C6}"/>
          </ac:spMkLst>
        </pc:spChg>
        <pc:spChg chg="mod">
          <ac:chgData name="Armstrong, Robert" userId="5d1a70f8-cd4e-42d2-9722-d99b4b7284a9" providerId="ADAL" clId="{3A732525-BEC7-A24A-A7B2-0D097BEFC947}" dt="2023-06-19T18:29:37.984" v="345" actId="14100"/>
          <ac:spMkLst>
            <pc:docMk/>
            <pc:sldMk cId="2051205900" sldId="288"/>
            <ac:spMk id="3" creationId="{D431E55E-A8A4-B238-8FBF-F969DB59E199}"/>
          </ac:spMkLst>
        </pc:spChg>
        <pc:spChg chg="add mod">
          <ac:chgData name="Armstrong, Robert" userId="5d1a70f8-cd4e-42d2-9722-d99b4b7284a9" providerId="ADAL" clId="{3A732525-BEC7-A24A-A7B2-0D097BEFC947}" dt="2023-06-19T18:29:57.720" v="349" actId="1076"/>
          <ac:spMkLst>
            <pc:docMk/>
            <pc:sldMk cId="2051205900" sldId="288"/>
            <ac:spMk id="4" creationId="{1AD48085-3D7F-5791-3CED-2E894834932C}"/>
          </ac:spMkLst>
        </pc:spChg>
      </pc:sldChg>
      <pc:sldChg chg="del">
        <pc:chgData name="Armstrong, Robert" userId="5d1a70f8-cd4e-42d2-9722-d99b4b7284a9" providerId="ADAL" clId="{3A732525-BEC7-A24A-A7B2-0D097BEFC947}" dt="2023-06-16T19:31:06.753" v="37" actId="2696"/>
        <pc:sldMkLst>
          <pc:docMk/>
          <pc:sldMk cId="429377721" sldId="289"/>
        </pc:sldMkLst>
      </pc:sldChg>
    </pc:docChg>
  </pc:docChgLst>
  <pc:docChgLst>
    <pc:chgData name="Armstrong, Robert" userId="5d1a70f8-cd4e-42d2-9722-d99b4b7284a9" providerId="ADAL" clId="{99F7D113-0925-E847-A3E7-E203DAEC9FA8}"/>
    <pc:docChg chg="undo redo custSel addSld modSld">
      <pc:chgData name="Armstrong, Robert" userId="5d1a70f8-cd4e-42d2-9722-d99b4b7284a9" providerId="ADAL" clId="{99F7D113-0925-E847-A3E7-E203DAEC9FA8}" dt="2023-06-16T19:29:04.704" v="1089" actId="1076"/>
      <pc:docMkLst>
        <pc:docMk/>
      </pc:docMkLst>
      <pc:sldChg chg="addSp delSp modSp mod">
        <pc:chgData name="Armstrong, Robert" userId="5d1a70f8-cd4e-42d2-9722-d99b4b7284a9" providerId="ADAL" clId="{99F7D113-0925-E847-A3E7-E203DAEC9FA8}" dt="2023-06-16T19:29:04.704" v="1089" actId="1076"/>
        <pc:sldMkLst>
          <pc:docMk/>
          <pc:sldMk cId="2204670228" sldId="283"/>
        </pc:sldMkLst>
        <pc:spChg chg="mod">
          <ac:chgData name="Armstrong, Robert" userId="5d1a70f8-cd4e-42d2-9722-d99b4b7284a9" providerId="ADAL" clId="{99F7D113-0925-E847-A3E7-E203DAEC9FA8}" dt="2023-06-16T19:25:39.496" v="419" actId="255"/>
          <ac:spMkLst>
            <pc:docMk/>
            <pc:sldMk cId="2204670228" sldId="283"/>
            <ac:spMk id="2" creationId="{07C612C6-F679-4E16-8EDC-EBDD81EEB4AF}"/>
          </ac:spMkLst>
        </pc:spChg>
        <pc:spChg chg="mod">
          <ac:chgData name="Armstrong, Robert" userId="5d1a70f8-cd4e-42d2-9722-d99b4b7284a9" providerId="ADAL" clId="{99F7D113-0925-E847-A3E7-E203DAEC9FA8}" dt="2023-06-16T19:29:04.704" v="1089" actId="1076"/>
          <ac:spMkLst>
            <pc:docMk/>
            <pc:sldMk cId="2204670228" sldId="283"/>
            <ac:spMk id="6" creationId="{C8C0D572-FC60-4290-83BA-B058369C308D}"/>
          </ac:spMkLst>
        </pc:spChg>
        <pc:spChg chg="mod">
          <ac:chgData name="Armstrong, Robert" userId="5d1a70f8-cd4e-42d2-9722-d99b4b7284a9" providerId="ADAL" clId="{99F7D113-0925-E847-A3E7-E203DAEC9FA8}" dt="2023-06-16T19:29:01.486" v="1088" actId="1076"/>
          <ac:spMkLst>
            <pc:docMk/>
            <pc:sldMk cId="2204670228" sldId="283"/>
            <ac:spMk id="7" creationId="{30831E3B-152B-44F4-A4D0-ECAD65A84AF5}"/>
          </ac:spMkLst>
        </pc:spChg>
        <pc:graphicFrameChg chg="add del mod modGraphic">
          <ac:chgData name="Armstrong, Robert" userId="5d1a70f8-cd4e-42d2-9722-d99b4b7284a9" providerId="ADAL" clId="{99F7D113-0925-E847-A3E7-E203DAEC9FA8}" dt="2023-06-16T19:25:03.384" v="415" actId="478"/>
          <ac:graphicFrameMkLst>
            <pc:docMk/>
            <pc:sldMk cId="2204670228" sldId="283"/>
            <ac:graphicFrameMk id="3" creationId="{67628EF1-CD69-1ECF-BC52-3F081DC8C813}"/>
          </ac:graphicFrameMkLst>
        </pc:graphicFrameChg>
        <pc:picChg chg="mod">
          <ac:chgData name="Armstrong, Robert" userId="5d1a70f8-cd4e-42d2-9722-d99b4b7284a9" providerId="ADAL" clId="{99F7D113-0925-E847-A3E7-E203DAEC9FA8}" dt="2023-06-16T19:29:04.704" v="1089" actId="1076"/>
          <ac:picMkLst>
            <pc:docMk/>
            <pc:sldMk cId="2204670228" sldId="283"/>
            <ac:picMk id="4" creationId="{494E2667-FF6B-4757-AA57-4BBDB74672AC}"/>
          </ac:picMkLst>
        </pc:picChg>
        <pc:picChg chg="mod modCrop">
          <ac:chgData name="Armstrong, Robert" userId="5d1a70f8-cd4e-42d2-9722-d99b4b7284a9" providerId="ADAL" clId="{99F7D113-0925-E847-A3E7-E203DAEC9FA8}" dt="2023-06-16T19:29:01.486" v="1088" actId="1076"/>
          <ac:picMkLst>
            <pc:docMk/>
            <pc:sldMk cId="2204670228" sldId="283"/>
            <ac:picMk id="5" creationId="{3EA5E7E8-0FC7-4D53-AE99-BC36A587196A}"/>
          </ac:picMkLst>
        </pc:picChg>
      </pc:sldChg>
      <pc:sldChg chg="modSp mod">
        <pc:chgData name="Armstrong, Robert" userId="5d1a70f8-cd4e-42d2-9722-d99b4b7284a9" providerId="ADAL" clId="{99F7D113-0925-E847-A3E7-E203DAEC9FA8}" dt="2023-06-16T19:23:14.453" v="366" actId="962"/>
        <pc:sldMkLst>
          <pc:docMk/>
          <pc:sldMk cId="4261358259" sldId="284"/>
        </pc:sldMkLst>
        <pc:picChg chg="mod">
          <ac:chgData name="Armstrong, Robert" userId="5d1a70f8-cd4e-42d2-9722-d99b4b7284a9" providerId="ADAL" clId="{99F7D113-0925-E847-A3E7-E203DAEC9FA8}" dt="2023-06-16T19:23:14.453" v="366" actId="962"/>
          <ac:picMkLst>
            <pc:docMk/>
            <pc:sldMk cId="4261358259" sldId="284"/>
            <ac:picMk id="4" creationId="{6AE45E17-4B4E-4D4D-8CA9-C9E42FC8A632}"/>
          </ac:picMkLst>
        </pc:picChg>
      </pc:sldChg>
      <pc:sldChg chg="modSp mod">
        <pc:chgData name="Armstrong, Robert" userId="5d1a70f8-cd4e-42d2-9722-d99b4b7284a9" providerId="ADAL" clId="{99F7D113-0925-E847-A3E7-E203DAEC9FA8}" dt="2023-06-16T19:22:56.671" v="250" actId="962"/>
        <pc:sldMkLst>
          <pc:docMk/>
          <pc:sldMk cId="4069523351" sldId="286"/>
        </pc:sldMkLst>
        <pc:spChg chg="mod">
          <ac:chgData name="Armstrong, Robert" userId="5d1a70f8-cd4e-42d2-9722-d99b4b7284a9" providerId="ADAL" clId="{99F7D113-0925-E847-A3E7-E203DAEC9FA8}" dt="2023-06-16T19:22:19.697" v="156" actId="12788"/>
          <ac:spMkLst>
            <pc:docMk/>
            <pc:sldMk cId="4069523351" sldId="286"/>
            <ac:spMk id="5" creationId="{20D444B9-C685-4205-8ACD-A3881D43B569}"/>
          </ac:spMkLst>
        </pc:spChg>
        <pc:picChg chg="mod">
          <ac:chgData name="Armstrong, Robert" userId="5d1a70f8-cd4e-42d2-9722-d99b4b7284a9" providerId="ADAL" clId="{99F7D113-0925-E847-A3E7-E203DAEC9FA8}" dt="2023-06-16T19:22:56.671" v="250" actId="962"/>
          <ac:picMkLst>
            <pc:docMk/>
            <pc:sldMk cId="4069523351" sldId="286"/>
            <ac:picMk id="4" creationId="{D16417E7-7B38-4158-9258-47676765C3BE}"/>
          </ac:picMkLst>
        </pc:picChg>
      </pc:sldChg>
      <pc:sldChg chg="modSp mod">
        <pc:chgData name="Armstrong, Robert" userId="5d1a70f8-cd4e-42d2-9722-d99b4b7284a9" providerId="ADAL" clId="{99F7D113-0925-E847-A3E7-E203DAEC9FA8}" dt="2023-06-16T18:59:14.347" v="9" actId="20577"/>
        <pc:sldMkLst>
          <pc:docMk/>
          <pc:sldMk cId="3806978802" sldId="287"/>
        </pc:sldMkLst>
        <pc:spChg chg="mod">
          <ac:chgData name="Armstrong, Robert" userId="5d1a70f8-cd4e-42d2-9722-d99b4b7284a9" providerId="ADAL" clId="{99F7D113-0925-E847-A3E7-E203DAEC9FA8}" dt="2023-06-16T18:59:14.347" v="9" actId="20577"/>
          <ac:spMkLst>
            <pc:docMk/>
            <pc:sldMk cId="3806978802" sldId="287"/>
            <ac:spMk id="3" creationId="{1F4A3702-50B0-4FF4-8D67-7FFB2C3F6060}"/>
          </ac:spMkLst>
        </pc:spChg>
      </pc:sldChg>
      <pc:sldChg chg="modSp add mod">
        <pc:chgData name="Armstrong, Robert" userId="5d1a70f8-cd4e-42d2-9722-d99b4b7284a9" providerId="ADAL" clId="{99F7D113-0925-E847-A3E7-E203DAEC9FA8}" dt="2023-06-16T19:04:12.632" v="23" actId="20577"/>
        <pc:sldMkLst>
          <pc:docMk/>
          <pc:sldMk cId="256394269" sldId="288"/>
        </pc:sldMkLst>
        <pc:spChg chg="mod">
          <ac:chgData name="Armstrong, Robert" userId="5d1a70f8-cd4e-42d2-9722-d99b4b7284a9" providerId="ADAL" clId="{99F7D113-0925-E847-A3E7-E203DAEC9FA8}" dt="2023-06-16T18:59:37.309" v="16" actId="20577"/>
          <ac:spMkLst>
            <pc:docMk/>
            <pc:sldMk cId="256394269" sldId="288"/>
            <ac:spMk id="2" creationId="{4153D77C-7B97-08F6-6F57-FAE66A0744C6}"/>
          </ac:spMkLst>
        </pc:spChg>
        <pc:spChg chg="mod">
          <ac:chgData name="Armstrong, Robert" userId="5d1a70f8-cd4e-42d2-9722-d99b4b7284a9" providerId="ADAL" clId="{99F7D113-0925-E847-A3E7-E203DAEC9FA8}" dt="2023-06-16T19:04:12.632" v="23" actId="20577"/>
          <ac:spMkLst>
            <pc:docMk/>
            <pc:sldMk cId="256394269" sldId="288"/>
            <ac:spMk id="3" creationId="{D431E55E-A8A4-B238-8FBF-F969DB59E199}"/>
          </ac:spMkLst>
        </pc:spChg>
      </pc:sldChg>
      <pc:sldChg chg="addSp delSp modSp add mod">
        <pc:chgData name="Armstrong, Robert" userId="5d1a70f8-cd4e-42d2-9722-d99b4b7284a9" providerId="ADAL" clId="{99F7D113-0925-E847-A3E7-E203DAEC9FA8}" dt="2023-06-16T19:20:59.631" v="147" actId="1076"/>
        <pc:sldMkLst>
          <pc:docMk/>
          <pc:sldMk cId="429377721" sldId="289"/>
        </pc:sldMkLst>
        <pc:spChg chg="mod">
          <ac:chgData name="Armstrong, Robert" userId="5d1a70f8-cd4e-42d2-9722-d99b4b7284a9" providerId="ADAL" clId="{99F7D113-0925-E847-A3E7-E203DAEC9FA8}" dt="2023-06-16T19:04:40.570" v="30" actId="20577"/>
          <ac:spMkLst>
            <pc:docMk/>
            <pc:sldMk cId="429377721" sldId="289"/>
            <ac:spMk id="2" creationId="{4153D77C-7B97-08F6-6F57-FAE66A0744C6}"/>
          </ac:spMkLst>
        </pc:spChg>
        <pc:spChg chg="mod">
          <ac:chgData name="Armstrong, Robert" userId="5d1a70f8-cd4e-42d2-9722-d99b4b7284a9" providerId="ADAL" clId="{99F7D113-0925-E847-A3E7-E203DAEC9FA8}" dt="2023-06-16T19:07:24.953" v="41" actId="20577"/>
          <ac:spMkLst>
            <pc:docMk/>
            <pc:sldMk cId="429377721" sldId="289"/>
            <ac:spMk id="3" creationId="{D431E55E-A8A4-B238-8FBF-F969DB59E199}"/>
          </ac:spMkLst>
        </pc:spChg>
        <pc:spChg chg="add del mod">
          <ac:chgData name="Armstrong, Robert" userId="5d1a70f8-cd4e-42d2-9722-d99b4b7284a9" providerId="ADAL" clId="{99F7D113-0925-E847-A3E7-E203DAEC9FA8}" dt="2023-06-16T19:07:10.037" v="36" actId="478"/>
          <ac:spMkLst>
            <pc:docMk/>
            <pc:sldMk cId="429377721" sldId="289"/>
            <ac:spMk id="4" creationId="{C895980B-D8BB-DE5C-B402-CA215AAA7E48}"/>
          </ac:spMkLst>
        </pc:spChg>
        <pc:spChg chg="add del">
          <ac:chgData name="Armstrong, Robert" userId="5d1a70f8-cd4e-42d2-9722-d99b4b7284a9" providerId="ADAL" clId="{99F7D113-0925-E847-A3E7-E203DAEC9FA8}" dt="2023-06-16T19:07:06.149" v="35"/>
          <ac:spMkLst>
            <pc:docMk/>
            <pc:sldMk cId="429377721" sldId="289"/>
            <ac:spMk id="5" creationId="{B61E02F7-B120-3B61-EA36-5B19CE302981}"/>
          </ac:spMkLst>
        </pc:spChg>
        <pc:spChg chg="add del mod">
          <ac:chgData name="Armstrong, Robert" userId="5d1a70f8-cd4e-42d2-9722-d99b4b7284a9" providerId="ADAL" clId="{99F7D113-0925-E847-A3E7-E203DAEC9FA8}" dt="2023-06-16T19:07:13.582" v="39" actId="478"/>
          <ac:spMkLst>
            <pc:docMk/>
            <pc:sldMk cId="429377721" sldId="289"/>
            <ac:spMk id="6" creationId="{F3A4B29B-F16C-8E4B-42BD-EEC1BB17F898}"/>
          </ac:spMkLst>
        </pc:spChg>
        <pc:spChg chg="add mod">
          <ac:chgData name="Armstrong, Robert" userId="5d1a70f8-cd4e-42d2-9722-d99b4b7284a9" providerId="ADAL" clId="{99F7D113-0925-E847-A3E7-E203DAEC9FA8}" dt="2023-06-16T19:20:59.631" v="147" actId="1076"/>
          <ac:spMkLst>
            <pc:docMk/>
            <pc:sldMk cId="429377721" sldId="289"/>
            <ac:spMk id="7" creationId="{18045EDB-DE30-00AA-2F17-0F464106916D}"/>
          </ac:spMkLst>
        </pc:spChg>
        <pc:picChg chg="add del">
          <ac:chgData name="Armstrong, Robert" userId="5d1a70f8-cd4e-42d2-9722-d99b4b7284a9" providerId="ADAL" clId="{99F7D113-0925-E847-A3E7-E203DAEC9FA8}" dt="2023-06-16T19:07:06.149" v="35"/>
          <ac:picMkLst>
            <pc:docMk/>
            <pc:sldMk cId="429377721" sldId="289"/>
            <ac:picMk id="1026" creationId="{BC79EFB3-DA70-4777-D0FD-5190D3EC0F04}"/>
          </ac:picMkLst>
        </pc:picChg>
        <pc:picChg chg="add del mod">
          <ac:chgData name="Armstrong, Robert" userId="5d1a70f8-cd4e-42d2-9722-d99b4b7284a9" providerId="ADAL" clId="{99F7D113-0925-E847-A3E7-E203DAEC9FA8}" dt="2023-06-16T19:07:13.582" v="39" actId="478"/>
          <ac:picMkLst>
            <pc:docMk/>
            <pc:sldMk cId="429377721" sldId="289"/>
            <ac:picMk id="1028" creationId="{1213AF1E-3B59-387D-CF16-97FF9E6CA1C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323192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3038391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205039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81017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360327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40938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242185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169574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243273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s://www.pexels.com/license/" TargetMode="External"/><Relationship Id="rId5" Type="http://schemas.openxmlformats.org/officeDocument/2006/relationships/hyperlink" Target="https://www.pexels.com/@ketut-subiyanto/" TargetMode="External"/><Relationship Id="rId4" Type="http://schemas.openxmlformats.org/officeDocument/2006/relationships/hyperlink" Target="https://www.pexels.com/photo/crop-man-putting-medical-mask-on-face-of-ethnic-child-454613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hyperlink" Target="https://www.pexels.com/license/" TargetMode="External"/><Relationship Id="rId5" Type="http://schemas.openxmlformats.org/officeDocument/2006/relationships/hyperlink" Target="https://www.pexels.com/@luci-23254259/" TargetMode="External"/><Relationship Id="rId4" Type="http://schemas.openxmlformats.org/officeDocument/2006/relationships/hyperlink" Target="https://www.pexels.com/photo/a-hand-wearing-white-gloves-holding-an-inhaler-681645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unsplash.com/license" TargetMode="External"/><Relationship Id="rId5" Type="http://schemas.openxmlformats.org/officeDocument/2006/relationships/hyperlink" Target="https://unsplash.com/@kellysikkema" TargetMode="External"/><Relationship Id="rId4" Type="http://schemas.openxmlformats.org/officeDocument/2006/relationships/hyperlink" Target="https://unsplash.com/photos/1p46l-T0RD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www.healthunit.com/uploads/img/handwashing-6-step.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www.pexels.com/license/" TargetMode="External"/><Relationship Id="rId5" Type="http://schemas.openxmlformats.org/officeDocument/2006/relationships/hyperlink" Target="https://www.pexels.com/@william-fortunato/" TargetMode="External"/><Relationship Id="rId4" Type="http://schemas.openxmlformats.org/officeDocument/2006/relationships/hyperlink" Target="https://www.pexels.com/photo/professional-massage-therapist-doing-massage-for-cute-little-black-girl-639319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www.pexels.com/license/" TargetMode="External"/><Relationship Id="rId5" Type="http://schemas.openxmlformats.org/officeDocument/2006/relationships/hyperlink" Target="https://www.pexels.com/@pavel-danilyuk/" TargetMode="External"/><Relationship Id="rId4" Type="http://schemas.openxmlformats.org/officeDocument/2006/relationships/hyperlink" Target="https://www.pexels.com/photo/woman-in-gray-shirt-sitting-beside-girl-in-yellow-shirt-842226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fontScale="90000"/>
          </a:bodyPr>
          <a:lstStyle/>
          <a:p>
            <a:r>
              <a:rPr lang="en" dirty="0"/>
              <a:t>Holistic Care and Wellness in Early Years Settings</a:t>
            </a:r>
            <a:endParaRPr lang="en-US" dirty="0"/>
          </a:p>
        </p:txBody>
      </p:sp>
      <p:sp>
        <p:nvSpPr>
          <p:cNvPr id="81" name="Google Shape;81;p13"/>
          <p:cNvSpPr txBox="1">
            <a:spLocks noGrp="1"/>
          </p:cNvSpPr>
          <p:nvPr>
            <p:ph type="subTitle" idx="1"/>
          </p:nvPr>
        </p:nvSpPr>
        <p:spPr>
          <a:xfrm>
            <a:off x="797451" y="3621217"/>
            <a:ext cx="10962800" cy="577200"/>
          </a:xfrm>
          <a:prstGeom prst="rect">
            <a:avLst/>
          </a:prstGeom>
        </p:spPr>
        <p:txBody>
          <a:bodyPr spcFirstLastPara="1" wrap="square" lIns="121900" tIns="121900" rIns="121900" bIns="121900" anchor="t" anchorCtr="0">
            <a:noAutofit/>
          </a:bodyPr>
          <a:lstStyle/>
          <a:p>
            <a:pPr marL="0" indent="0">
              <a:lnSpc>
                <a:spcPct val="80000"/>
              </a:lnSpc>
              <a:buSzPts val="1018"/>
            </a:pPr>
            <a:r>
              <a:rPr lang="en" sz="3600" dirty="0"/>
              <a:t>Chapter 3: Illness Prevention and Management</a:t>
            </a:r>
            <a:endParaRPr lang="en-CA" sz="3600"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3.8 Managing Outbreaks in Early Years Settings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6866225" cy="4671501"/>
          </a:xfrm>
        </p:spPr>
        <p:txBody>
          <a:bodyPr>
            <a:noAutofit/>
          </a:bodyPr>
          <a:lstStyle/>
          <a:p>
            <a:pPr marL="152396" indent="0">
              <a:buNone/>
            </a:pPr>
            <a:r>
              <a:rPr lang="en-CA" sz="2000" dirty="0"/>
              <a:t>During an outbreak in a child care setting, public health may declare the outbreak when multiple individuals exhibit similar symptoms within a short time frame. Enhanced infection control measures are implemented, and child care operators must track and report cases to the local public health unit.</a:t>
            </a:r>
          </a:p>
          <a:p>
            <a:endParaRPr lang="en-CA" sz="2000" dirty="0"/>
          </a:p>
          <a:p>
            <a:pPr>
              <a:buFont typeface="Arial" panose="020B0604020202020204" pitchFamily="34" charset="0"/>
              <a:buChar char="•"/>
            </a:pPr>
            <a:r>
              <a:rPr lang="en-CA" sz="2000" dirty="0"/>
              <a:t>Outbreaks declared when multiple individuals show similar symptoms in child care.</a:t>
            </a:r>
          </a:p>
          <a:p>
            <a:pPr>
              <a:buFont typeface="Arial" panose="020B0604020202020204" pitchFamily="34" charset="0"/>
              <a:buChar char="•"/>
            </a:pPr>
            <a:r>
              <a:rPr lang="en-CA" sz="2000" dirty="0"/>
              <a:t>Enhanced infection control measures implemented.</a:t>
            </a:r>
          </a:p>
          <a:p>
            <a:pPr>
              <a:buFont typeface="Arial" panose="020B0604020202020204" pitchFamily="34" charset="0"/>
              <a:buChar char="•"/>
            </a:pPr>
            <a:r>
              <a:rPr lang="en-CA" sz="2000" dirty="0"/>
              <a:t>Child care operators track and report cases to public health unit.</a:t>
            </a:r>
          </a:p>
        </p:txBody>
      </p:sp>
      <p:pic>
        <p:nvPicPr>
          <p:cNvPr id="5" name="Picture 4" descr="A person putting on a mask to a child.">
            <a:extLst>
              <a:ext uri="{FF2B5EF4-FFF2-40B4-BE49-F238E27FC236}">
                <a16:creationId xmlns:a16="http://schemas.microsoft.com/office/drawing/2014/main" id="{B37791C8-52BD-3572-6E56-E25FCBCD93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781" y="1639832"/>
            <a:ext cx="4279616" cy="3025871"/>
          </a:xfrm>
          <a:prstGeom prst="rect">
            <a:avLst/>
          </a:prstGeom>
        </p:spPr>
      </p:pic>
      <p:sp>
        <p:nvSpPr>
          <p:cNvPr id="6" name="TextBox 5">
            <a:extLst>
              <a:ext uri="{FF2B5EF4-FFF2-40B4-BE49-F238E27FC236}">
                <a16:creationId xmlns:a16="http://schemas.microsoft.com/office/drawing/2014/main" id="{64368E7C-95A2-395E-488C-8C4813EC53C2}"/>
              </a:ext>
            </a:extLst>
          </p:cNvPr>
          <p:cNvSpPr txBox="1"/>
          <p:nvPr/>
        </p:nvSpPr>
        <p:spPr>
          <a:xfrm>
            <a:off x="7419169" y="4948468"/>
            <a:ext cx="4434840" cy="338554"/>
          </a:xfrm>
          <a:prstGeom prst="rect">
            <a:avLst/>
          </a:prstGeom>
          <a:noFill/>
        </p:spPr>
        <p:txBody>
          <a:bodyPr wrap="square">
            <a:spAutoFit/>
          </a:bodyPr>
          <a:lstStyle/>
          <a:p>
            <a:pPr algn="ctr"/>
            <a:r>
              <a:rPr lang="en-CA" sz="1600" dirty="0">
                <a:hlinkClick r:id="rId4"/>
              </a:rPr>
              <a:t>Photo</a:t>
            </a:r>
            <a:r>
              <a:rPr lang="en-CA" sz="1600" dirty="0"/>
              <a:t> by </a:t>
            </a:r>
            <a:r>
              <a:rPr lang="en-CA" sz="1600" dirty="0">
                <a:hlinkClick r:id="rId5"/>
              </a:rPr>
              <a:t>Ketut Subiyanto</a:t>
            </a:r>
            <a:r>
              <a:rPr lang="en-CA" sz="1600" dirty="0"/>
              <a:t>, </a:t>
            </a:r>
            <a:r>
              <a:rPr lang="en-CA" sz="1600" dirty="0">
                <a:hlinkClick r:id="rId6"/>
              </a:rPr>
              <a:t>Pexels License</a:t>
            </a:r>
            <a:r>
              <a:rPr lang="en-CA" sz="1600" dirty="0"/>
              <a:t>.</a:t>
            </a:r>
          </a:p>
        </p:txBody>
      </p:sp>
    </p:spTree>
    <p:extLst>
      <p:ext uri="{BB962C8B-B14F-4D97-AF65-F5344CB8AC3E}">
        <p14:creationId xmlns:p14="http://schemas.microsoft.com/office/powerpoint/2010/main" val="3475483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3.9 Asthma and Allergies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8428047" cy="4671501"/>
          </a:xfrm>
        </p:spPr>
        <p:txBody>
          <a:bodyPr>
            <a:noAutofit/>
          </a:bodyPr>
          <a:lstStyle/>
          <a:p>
            <a:pPr marL="152396" indent="0">
              <a:buNone/>
            </a:pPr>
            <a:r>
              <a:rPr lang="en-CA" sz="2000" dirty="0"/>
              <a:t>Children attending early years settings may have asthma or anaphylactic allergies, which require proper planning and protocols to ensure their safety. Licensed child care programs must collaborate with families and medical professionals to develop and implement individualized plans for children with asthma or life-threatening allergies.</a:t>
            </a:r>
          </a:p>
          <a:p>
            <a:pPr marL="152396" indent="0">
              <a:buNone/>
            </a:pPr>
            <a:endParaRPr lang="en-CA" sz="2000" dirty="0"/>
          </a:p>
          <a:p>
            <a:pPr>
              <a:buFont typeface="Arial" panose="020B0604020202020204" pitchFamily="34" charset="0"/>
              <a:buChar char="•"/>
            </a:pPr>
            <a:r>
              <a:rPr lang="en-CA" sz="2000" dirty="0"/>
              <a:t>Life-threatening conditions: asthma and anaphylactic allergies</a:t>
            </a:r>
          </a:p>
          <a:p>
            <a:pPr>
              <a:buFont typeface="Arial" panose="020B0604020202020204" pitchFamily="34" charset="0"/>
              <a:buChar char="•"/>
            </a:pPr>
            <a:r>
              <a:rPr lang="en-CA" sz="2000" dirty="0"/>
              <a:t>Licensed child care require policies, training, and individualized plans</a:t>
            </a:r>
          </a:p>
          <a:p>
            <a:pPr>
              <a:buFont typeface="Arial" panose="020B0604020202020204" pitchFamily="34" charset="0"/>
              <a:buChar char="•"/>
            </a:pPr>
            <a:r>
              <a:rPr lang="en-CA" sz="2000" dirty="0"/>
              <a:t>Policies include exposure reduction and communication strategies</a:t>
            </a:r>
          </a:p>
          <a:p>
            <a:pPr>
              <a:buFont typeface="Arial" panose="020B0604020202020204" pitchFamily="34" charset="0"/>
              <a:buChar char="•"/>
            </a:pPr>
            <a:r>
              <a:rPr lang="en-CA" sz="2000" dirty="0"/>
              <a:t>Care plans developed alongside families and medical professionals</a:t>
            </a:r>
          </a:p>
        </p:txBody>
      </p:sp>
      <p:pic>
        <p:nvPicPr>
          <p:cNvPr id="5" name="Picture 4" descr="A hand in a glove holding an asthma.">
            <a:extLst>
              <a:ext uri="{FF2B5EF4-FFF2-40B4-BE49-F238E27FC236}">
                <a16:creationId xmlns:a16="http://schemas.microsoft.com/office/drawing/2014/main" id="{D720AD0E-998E-8E30-1D75-B3C9852CD4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78" t="9964" r="22759" b="31408"/>
          <a:stretch/>
        </p:blipFill>
        <p:spPr>
          <a:xfrm>
            <a:off x="8882772" y="1639832"/>
            <a:ext cx="3023559" cy="4038045"/>
          </a:xfrm>
          <a:prstGeom prst="rect">
            <a:avLst/>
          </a:prstGeom>
        </p:spPr>
      </p:pic>
      <p:sp>
        <p:nvSpPr>
          <p:cNvPr id="6" name="TextBox 5">
            <a:extLst>
              <a:ext uri="{FF2B5EF4-FFF2-40B4-BE49-F238E27FC236}">
                <a16:creationId xmlns:a16="http://schemas.microsoft.com/office/drawing/2014/main" id="{E54A1399-09DD-B5B3-C675-F8F63BB6A348}"/>
              </a:ext>
            </a:extLst>
          </p:cNvPr>
          <p:cNvSpPr txBox="1"/>
          <p:nvPr/>
        </p:nvSpPr>
        <p:spPr>
          <a:xfrm>
            <a:off x="8843650" y="5791365"/>
            <a:ext cx="3101801" cy="338554"/>
          </a:xfrm>
          <a:prstGeom prst="rect">
            <a:avLst/>
          </a:prstGeom>
          <a:noFill/>
        </p:spPr>
        <p:txBody>
          <a:bodyPr wrap="square">
            <a:spAutoFit/>
          </a:bodyPr>
          <a:lstStyle/>
          <a:p>
            <a:pPr algn="ctr"/>
            <a:r>
              <a:rPr lang="en-CA" sz="1600" dirty="0">
                <a:hlinkClick r:id="rId4"/>
              </a:rPr>
              <a:t>Photo</a:t>
            </a:r>
            <a:r>
              <a:rPr lang="en-CA" sz="1600" dirty="0"/>
              <a:t> by </a:t>
            </a:r>
            <a:r>
              <a:rPr lang="en-CA" sz="1600" dirty="0">
                <a:hlinkClick r:id="rId5"/>
              </a:rPr>
              <a:t>Luci</a:t>
            </a:r>
            <a:r>
              <a:rPr lang="en-CA" sz="1600" dirty="0"/>
              <a:t>, </a:t>
            </a:r>
            <a:r>
              <a:rPr lang="en-CA" sz="1600" dirty="0">
                <a:hlinkClick r:id="rId6"/>
              </a:rPr>
              <a:t>Pexels License</a:t>
            </a:r>
            <a:r>
              <a:rPr lang="en-CA" sz="1600" dirty="0"/>
              <a:t>.</a:t>
            </a:r>
          </a:p>
        </p:txBody>
      </p:sp>
    </p:spTree>
    <p:extLst>
      <p:ext uri="{BB962C8B-B14F-4D97-AF65-F5344CB8AC3E}">
        <p14:creationId xmlns:p14="http://schemas.microsoft.com/office/powerpoint/2010/main" val="118412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3.10 Medical Plans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2" y="1639832"/>
            <a:ext cx="9896427" cy="4671501"/>
          </a:xfrm>
        </p:spPr>
        <p:txBody>
          <a:bodyPr>
            <a:noAutofit/>
          </a:bodyPr>
          <a:lstStyle/>
          <a:p>
            <a:pPr marL="152396" indent="0">
              <a:buNone/>
            </a:pPr>
            <a:r>
              <a:rPr lang="en-CA" b="1" dirty="0"/>
              <a:t>Individualized Medical Plans: </a:t>
            </a:r>
            <a:r>
              <a:rPr lang="en-CA" dirty="0"/>
              <a:t>Developed for children with conditions/devices, guiding symptom recognition, medication administration, and emergencies.</a:t>
            </a:r>
          </a:p>
          <a:p>
            <a:pPr marL="152396" indent="0">
              <a:buNone/>
            </a:pPr>
            <a:endParaRPr lang="en-CA" dirty="0"/>
          </a:p>
          <a:p>
            <a:pPr marL="152396" indent="0">
              <a:buNone/>
            </a:pPr>
            <a:r>
              <a:rPr lang="en-CA" b="1" dirty="0"/>
              <a:t>Medication Administration Policies: </a:t>
            </a:r>
            <a:r>
              <a:rPr lang="en-CA" dirty="0"/>
              <a:t>Reviewed by educators/staff/students/volunteers. Posted in classrooms, accessible during activities/trips, with locked medicine box.</a:t>
            </a:r>
          </a:p>
          <a:p>
            <a:pPr marL="152396" indent="0">
              <a:buNone/>
            </a:pPr>
            <a:endParaRPr lang="en-CA" dirty="0"/>
          </a:p>
          <a:p>
            <a:pPr marL="152396" indent="0">
              <a:buNone/>
            </a:pPr>
            <a:r>
              <a:rPr lang="en-CA" b="1" dirty="0"/>
              <a:t>Prescription Medication:</a:t>
            </a:r>
            <a:r>
              <a:rPr lang="en-CA" dirty="0"/>
              <a:t> Must be in original container with label. Educators verify permission form matches label. Administered as prescribed, documented to avoid double dosing.</a:t>
            </a:r>
          </a:p>
          <a:p>
            <a:pPr marL="152396" indent="0">
              <a:buNone/>
            </a:pPr>
            <a:endParaRPr lang="en-CA" dirty="0"/>
          </a:p>
          <a:p>
            <a:pPr marL="152396" indent="0">
              <a:buNone/>
            </a:pPr>
            <a:r>
              <a:rPr lang="en-CA" b="1" dirty="0"/>
              <a:t>Non-Prescription Medication: </a:t>
            </a:r>
            <a:r>
              <a:rPr lang="en-CA" dirty="0"/>
              <a:t>Administered cautiously, doctor's letter required. Original container labeled with child's name. Administration documented each time.</a:t>
            </a:r>
          </a:p>
          <a:p>
            <a:pPr marL="152396" indent="0">
              <a:buNone/>
            </a:pPr>
            <a:endParaRPr lang="en-CA" dirty="0"/>
          </a:p>
          <a:p>
            <a:pPr marL="152396" indent="0">
              <a:buNone/>
            </a:pPr>
            <a:r>
              <a:rPr lang="en-CA" b="1" dirty="0"/>
              <a:t>Topical Ointments: </a:t>
            </a:r>
            <a:r>
              <a:rPr lang="en-CA" dirty="0"/>
              <a:t>Families provide lotions/ointments. Educators ensure allergen-free options. Labeled with child's name, expired ones returned. Children may apply when capable.</a:t>
            </a:r>
          </a:p>
        </p:txBody>
      </p:sp>
    </p:spTree>
    <p:extLst>
      <p:ext uri="{BB962C8B-B14F-4D97-AF65-F5344CB8AC3E}">
        <p14:creationId xmlns:p14="http://schemas.microsoft.com/office/powerpoint/2010/main" val="146725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p>
          <a:p>
            <a:endParaRPr lang="en-US" sz="2000" dirty="0">
              <a:solidFill>
                <a:schemeClr val="bg2"/>
              </a:solidFill>
              <a:cs typeface="Arial"/>
            </a:endParaRPr>
          </a:p>
          <a:p>
            <a:pPr marL="342900" indent="-342900">
              <a:buFont typeface="Arial"/>
              <a:buChar char="•"/>
            </a:pPr>
            <a:r>
              <a:rPr lang="en-US" sz="2000" dirty="0">
                <a:solidFill>
                  <a:schemeClr val="bg2"/>
                </a:solidFill>
                <a:cs typeface="Arial"/>
              </a:rPr>
              <a:t>Explain the policies and procedures for reducing the spread of infection and maintaining children’s health and well-being.</a:t>
            </a:r>
          </a:p>
          <a:p>
            <a:pPr marL="342900" indent="-342900">
              <a:buFont typeface="Arial"/>
              <a:buChar char="•"/>
            </a:pPr>
            <a:endParaRPr lang="en-US" sz="2000" dirty="0">
              <a:solidFill>
                <a:schemeClr val="bg2"/>
              </a:solidFill>
              <a:cs typeface="Arial"/>
            </a:endParaRPr>
          </a:p>
          <a:p>
            <a:pPr marL="342900" indent="-342900">
              <a:buFont typeface="Arial"/>
              <a:buChar char="•"/>
            </a:pPr>
            <a:r>
              <a:rPr lang="en-US" sz="2000" dirty="0">
                <a:solidFill>
                  <a:schemeClr val="bg2"/>
                </a:solidFill>
                <a:cs typeface="Arial"/>
              </a:rPr>
              <a:t>Ability to connect legislative and administrative policies to procedures necessary for effectively managing illness in self and in the early years setting.</a:t>
            </a: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lstStyle/>
          <a:p>
            <a:r>
              <a:rPr lang="en-US" dirty="0"/>
              <a:t>3.1 Illness Prevention in Early Years Settings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6998659" cy="4332946"/>
          </a:xfrm>
        </p:spPr>
        <p:txBody>
          <a:bodyPr>
            <a:noAutofit/>
          </a:bodyPr>
          <a:lstStyle/>
          <a:p>
            <a:pPr marL="152396" indent="0">
              <a:buNone/>
            </a:pPr>
            <a:r>
              <a:rPr lang="en-CA" sz="2000" dirty="0"/>
              <a:t>Enrollment in licensed child care programs in Ontario ensures children follow the provincial immunization schedule, protecting them and the community from preventable diseases.</a:t>
            </a:r>
          </a:p>
          <a:p>
            <a:pPr marL="152396" indent="0">
              <a:buNone/>
            </a:pPr>
            <a:endParaRPr lang="en-CA" sz="2000" dirty="0"/>
          </a:p>
          <a:p>
            <a:pPr marL="152396" indent="0">
              <a:buNone/>
            </a:pPr>
            <a:r>
              <a:rPr lang="en-CA" sz="2000" dirty="0"/>
              <a:t>Early years settings prioritize safe and healthy environments, implementing measures like hand hygiene, health checks, and disinfection routines to prevent the spread of illness. Mental health in these settings gained importance during the Covid-19 pandemic, with resources provided to support children and caregivers.</a:t>
            </a:r>
          </a:p>
        </p:txBody>
      </p:sp>
      <p:pic>
        <p:nvPicPr>
          <p:cNvPr id="6" name="Picture 5" descr="A child sitting at a desk.">
            <a:extLst>
              <a:ext uri="{FF2B5EF4-FFF2-40B4-BE49-F238E27FC236}">
                <a16:creationId xmlns:a16="http://schemas.microsoft.com/office/drawing/2014/main" id="{5731A684-8ECA-1A4D-C2EA-03DC87C20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0530" y="1639833"/>
            <a:ext cx="2748280" cy="4122420"/>
          </a:xfrm>
          <a:prstGeom prst="rect">
            <a:avLst/>
          </a:prstGeom>
        </p:spPr>
      </p:pic>
      <p:sp>
        <p:nvSpPr>
          <p:cNvPr id="8" name="TextBox 7">
            <a:extLst>
              <a:ext uri="{FF2B5EF4-FFF2-40B4-BE49-F238E27FC236}">
                <a16:creationId xmlns:a16="http://schemas.microsoft.com/office/drawing/2014/main" id="{142CD73E-3001-3967-C3EB-D406536F23DE}"/>
              </a:ext>
            </a:extLst>
          </p:cNvPr>
          <p:cNvSpPr txBox="1"/>
          <p:nvPr/>
        </p:nvSpPr>
        <p:spPr>
          <a:xfrm>
            <a:off x="7207250" y="5972779"/>
            <a:ext cx="4434840" cy="338554"/>
          </a:xfrm>
          <a:prstGeom prst="rect">
            <a:avLst/>
          </a:prstGeom>
          <a:noFill/>
        </p:spPr>
        <p:txBody>
          <a:bodyPr wrap="square">
            <a:spAutoFit/>
          </a:bodyPr>
          <a:lstStyle/>
          <a:p>
            <a:pPr algn="ctr"/>
            <a:r>
              <a:rPr lang="en-CA" sz="1600" dirty="0">
                <a:hlinkClick r:id="rId4"/>
              </a:rPr>
              <a:t>Photo</a:t>
            </a:r>
            <a:r>
              <a:rPr lang="en-CA" sz="1600" dirty="0"/>
              <a:t> by </a:t>
            </a:r>
            <a:r>
              <a:rPr lang="en-CA" sz="1600" dirty="0">
                <a:hlinkClick r:id="rId5"/>
              </a:rPr>
              <a:t>Kelly Sikkema</a:t>
            </a:r>
            <a:r>
              <a:rPr lang="en-CA" sz="1600" dirty="0"/>
              <a:t>, </a:t>
            </a:r>
            <a:r>
              <a:rPr lang="en-CA" sz="1600" dirty="0">
                <a:hlinkClick r:id="rId6"/>
              </a:rPr>
              <a:t>Unsplash License</a:t>
            </a:r>
            <a:r>
              <a:rPr lang="en-CA" sz="1600" dirty="0"/>
              <a:t>.</a:t>
            </a:r>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3.2 Immunizations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1" y="1639832"/>
            <a:ext cx="11296339" cy="4227567"/>
          </a:xfrm>
        </p:spPr>
        <p:txBody>
          <a:bodyPr>
            <a:noAutofit/>
          </a:bodyPr>
          <a:lstStyle/>
          <a:p>
            <a:pPr marL="152396" indent="0">
              <a:buNone/>
            </a:pPr>
            <a:r>
              <a:rPr lang="en-CA" sz="2000" dirty="0"/>
              <a:t>Vaccination has been a longstanding practice to prevent illness and protect families in Canada and globally. During the COVID-19 pandemic, misinformation about vaccines became widespread, requiring public health to provide additional support to help families understand the value of vaccinations. Educators play a role in assisting families by providing reliable resources and understanding immunization legislation and exemptions.</a:t>
            </a:r>
          </a:p>
          <a:p>
            <a:endParaRPr lang="en-CA" sz="2000" dirty="0"/>
          </a:p>
          <a:p>
            <a:pPr>
              <a:buFont typeface="Arial" panose="020B0604020202020204" pitchFamily="34" charset="0"/>
              <a:buChar char="•"/>
            </a:pPr>
            <a:r>
              <a:rPr lang="en-CA" sz="2000" dirty="0"/>
              <a:t>Vaccines prevent illness and protect families.</a:t>
            </a:r>
          </a:p>
          <a:p>
            <a:pPr>
              <a:buFont typeface="Arial" panose="020B0604020202020204" pitchFamily="34" charset="0"/>
              <a:buChar char="•"/>
            </a:pPr>
            <a:r>
              <a:rPr lang="en-CA" sz="2000" dirty="0"/>
              <a:t>Immunization records must be kept up to date for enrollment in licensed child care.</a:t>
            </a:r>
          </a:p>
          <a:p>
            <a:pPr>
              <a:buFont typeface="Arial" panose="020B0604020202020204" pitchFamily="34" charset="0"/>
              <a:buChar char="•"/>
            </a:pPr>
            <a:r>
              <a:rPr lang="en-CA" sz="2000" dirty="0"/>
              <a:t>Ontario's vaccine schedule guides timing and required vaccines.</a:t>
            </a:r>
          </a:p>
          <a:p>
            <a:pPr>
              <a:buFont typeface="Arial" panose="020B0604020202020204" pitchFamily="34" charset="0"/>
              <a:buChar char="•"/>
            </a:pPr>
            <a:r>
              <a:rPr lang="en-CA" sz="2000" dirty="0"/>
              <a:t>Exemptions allowed for medical, philosophical, or religious reasons with proper documentation.</a:t>
            </a:r>
          </a:p>
        </p:txBody>
      </p:sp>
    </p:spTree>
    <p:extLst>
      <p:ext uri="{BB962C8B-B14F-4D97-AF65-F5344CB8AC3E}">
        <p14:creationId xmlns:p14="http://schemas.microsoft.com/office/powerpoint/2010/main" val="191677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3.3 Hand Hygiene</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2" y="1639832"/>
            <a:ext cx="6479107" cy="4459309"/>
          </a:xfrm>
        </p:spPr>
        <p:txBody>
          <a:bodyPr>
            <a:noAutofit/>
          </a:bodyPr>
          <a:lstStyle/>
          <a:p>
            <a:pPr marL="151765" indent="0">
              <a:buNone/>
            </a:pPr>
            <a:r>
              <a:rPr lang="en-CA" sz="2000" dirty="0"/>
              <a:t>Handwashing is vital to prevent illness in educational settings, and hand sanitizer is not a substitute for proper handwashing. Educators should teach and model handwashing techniques, using songs to make it enjoyable for children. Hand sanitizer can be used by educators in certain situations when handwashing is not immediately accessible. However, it should not be used after diapering or helping with toilet use, and handwashing remains the preferred method of hand hygiene for young children.</a:t>
            </a:r>
            <a:endParaRPr lang="en-US"/>
          </a:p>
        </p:txBody>
      </p:sp>
      <p:pic>
        <p:nvPicPr>
          <p:cNvPr id="6" name="Picture 5" descr="Handwashing 6 Step Method.">
            <a:extLst>
              <a:ext uri="{FF2B5EF4-FFF2-40B4-BE49-F238E27FC236}">
                <a16:creationId xmlns:a16="http://schemas.microsoft.com/office/drawing/2014/main" id="{4FE9CC16-5DB3-0E5D-6958-F6A040494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310" y="467961"/>
            <a:ext cx="4083961" cy="5394960"/>
          </a:xfrm>
          <a:prstGeom prst="rect">
            <a:avLst/>
          </a:prstGeom>
        </p:spPr>
      </p:pic>
      <p:sp>
        <p:nvSpPr>
          <p:cNvPr id="8" name="TextBox 7">
            <a:extLst>
              <a:ext uri="{FF2B5EF4-FFF2-40B4-BE49-F238E27FC236}">
                <a16:creationId xmlns:a16="http://schemas.microsoft.com/office/drawing/2014/main" id="{F96919F9-88E5-3D22-BA77-565DC6126A5A}"/>
              </a:ext>
            </a:extLst>
          </p:cNvPr>
          <p:cNvSpPr txBox="1"/>
          <p:nvPr/>
        </p:nvSpPr>
        <p:spPr>
          <a:xfrm>
            <a:off x="6996009" y="5805264"/>
            <a:ext cx="4286562" cy="584775"/>
          </a:xfrm>
          <a:prstGeom prst="rect">
            <a:avLst/>
          </a:prstGeom>
          <a:noFill/>
        </p:spPr>
        <p:txBody>
          <a:bodyPr wrap="square">
            <a:spAutoFit/>
          </a:bodyPr>
          <a:lstStyle/>
          <a:p>
            <a:pPr algn="ctr"/>
            <a:r>
              <a:rPr lang="en-CA" sz="1600" dirty="0">
                <a:hlinkClick r:id="rId4"/>
              </a:rPr>
              <a:t>Photo</a:t>
            </a:r>
            <a:r>
              <a:rPr lang="en-CA" sz="1600" dirty="0"/>
              <a:t> reproduced with the permission of the Middlesex-London Health Unit.</a:t>
            </a:r>
          </a:p>
        </p:txBody>
      </p:sp>
    </p:spTree>
    <p:extLst>
      <p:ext uri="{BB962C8B-B14F-4D97-AF65-F5344CB8AC3E}">
        <p14:creationId xmlns:p14="http://schemas.microsoft.com/office/powerpoint/2010/main" val="308899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3.4 Diapering and Toileting</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4" y="1639832"/>
            <a:ext cx="6480496" cy="4671501"/>
          </a:xfrm>
        </p:spPr>
        <p:txBody>
          <a:bodyPr>
            <a:noAutofit/>
          </a:bodyPr>
          <a:lstStyle/>
          <a:p>
            <a:pPr marL="152396" indent="0">
              <a:buNone/>
            </a:pPr>
            <a:r>
              <a:rPr lang="en-CA" sz="2000" dirty="0"/>
              <a:t>Diapering and toilet training are significant routines in early years settings that promote autonomy and control for young children. Educators and caregivers should collaborate to establish a consistent plan for toilet training. Creating a trusting and supportive environment is crucial for success. During diaper changes, educators can engage with children, explain the process, and involve them in certain tasks. Respect for children's autonomy is essential, and choices should be provided. Safe and hygienic practices must be followed during diapering and toileting to ensure the physical well-being of children.</a:t>
            </a:r>
            <a:endParaRPr lang="en-CA" dirty="0"/>
          </a:p>
        </p:txBody>
      </p:sp>
      <p:pic>
        <p:nvPicPr>
          <p:cNvPr id="5" name="Picture 4" descr="A baby lying on a bed getting their diaper changed.">
            <a:extLst>
              <a:ext uri="{FF2B5EF4-FFF2-40B4-BE49-F238E27FC236}">
                <a16:creationId xmlns:a16="http://schemas.microsoft.com/office/drawing/2014/main" id="{A8AA8EC9-7A92-4889-DA64-83E1053EA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100" y="1639832"/>
            <a:ext cx="4640580" cy="3093720"/>
          </a:xfrm>
          <a:prstGeom prst="rect">
            <a:avLst/>
          </a:prstGeom>
        </p:spPr>
      </p:pic>
      <p:sp>
        <p:nvSpPr>
          <p:cNvPr id="7" name="TextBox 6">
            <a:extLst>
              <a:ext uri="{FF2B5EF4-FFF2-40B4-BE49-F238E27FC236}">
                <a16:creationId xmlns:a16="http://schemas.microsoft.com/office/drawing/2014/main" id="{499B590D-80C7-7E6D-7994-B0FBF8FB8ECA}"/>
              </a:ext>
            </a:extLst>
          </p:cNvPr>
          <p:cNvSpPr txBox="1"/>
          <p:nvPr/>
        </p:nvSpPr>
        <p:spPr>
          <a:xfrm>
            <a:off x="7277100" y="5048891"/>
            <a:ext cx="4434840" cy="338554"/>
          </a:xfrm>
          <a:prstGeom prst="rect">
            <a:avLst/>
          </a:prstGeom>
          <a:noFill/>
        </p:spPr>
        <p:txBody>
          <a:bodyPr wrap="square">
            <a:spAutoFit/>
          </a:bodyPr>
          <a:lstStyle/>
          <a:p>
            <a:pPr algn="ctr"/>
            <a:r>
              <a:rPr lang="en-CA" sz="1600" dirty="0">
                <a:hlinkClick r:id="rId4"/>
              </a:rPr>
              <a:t>Photo</a:t>
            </a:r>
            <a:r>
              <a:rPr lang="en-CA" sz="1600" dirty="0"/>
              <a:t> by </a:t>
            </a:r>
            <a:r>
              <a:rPr lang="en-CA" sz="1600" dirty="0">
                <a:hlinkClick r:id="rId5"/>
              </a:rPr>
              <a:t>William Fortuanto</a:t>
            </a:r>
            <a:r>
              <a:rPr lang="en-CA" sz="1600" dirty="0"/>
              <a:t>, </a:t>
            </a:r>
            <a:r>
              <a:rPr lang="en-CA" sz="1600" dirty="0">
                <a:hlinkClick r:id="rId6"/>
              </a:rPr>
              <a:t>Pexels License</a:t>
            </a:r>
            <a:r>
              <a:rPr lang="en-CA" sz="1600" dirty="0"/>
              <a:t>.</a:t>
            </a:r>
          </a:p>
        </p:txBody>
      </p:sp>
    </p:spTree>
    <p:extLst>
      <p:ext uri="{BB962C8B-B14F-4D97-AF65-F5344CB8AC3E}">
        <p14:creationId xmlns:p14="http://schemas.microsoft.com/office/powerpoint/2010/main" val="265286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3.5 Cleaning and Disinfecting</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10853031" cy="4671501"/>
          </a:xfrm>
        </p:spPr>
        <p:txBody>
          <a:bodyPr>
            <a:noAutofit/>
          </a:bodyPr>
          <a:lstStyle/>
          <a:p>
            <a:pPr marL="152396" indent="0">
              <a:buNone/>
            </a:pPr>
            <a:r>
              <a:rPr lang="en-CA" sz="2000" b="1" dirty="0"/>
              <a:t>Cleaning and Disinfecting Tasks:</a:t>
            </a:r>
          </a:p>
          <a:p>
            <a:pPr>
              <a:buFont typeface="Arial" panose="020B0604020202020204" pitchFamily="34" charset="0"/>
              <a:buChar char="•"/>
            </a:pPr>
            <a:r>
              <a:rPr lang="en-CA" sz="2000" dirty="0"/>
              <a:t>Wiping down tables and chairs, sweeping and mopping floors, maintaining surface cleanliness and tidiness.</a:t>
            </a:r>
          </a:p>
          <a:p>
            <a:pPr marL="152396" indent="0">
              <a:buNone/>
            </a:pPr>
            <a:endParaRPr lang="en-CA" sz="2000" dirty="0"/>
          </a:p>
          <a:p>
            <a:pPr marL="152396" indent="0">
              <a:buNone/>
            </a:pPr>
            <a:r>
              <a:rPr lang="en-CA" sz="2000" b="1" dirty="0"/>
              <a:t>Cleaning and Disinfecting Solutions:</a:t>
            </a:r>
          </a:p>
          <a:p>
            <a:pPr>
              <a:buFont typeface="Arial" panose="020B0604020202020204" pitchFamily="34" charset="0"/>
              <a:buChar char="•"/>
            </a:pPr>
            <a:r>
              <a:rPr lang="en-CA" sz="2000" dirty="0"/>
              <a:t>Bleach and water solutions for disinfection, prepared daily for efficacy and using low to intermediate level chlorine (bleach) solutions.</a:t>
            </a:r>
          </a:p>
          <a:p>
            <a:pPr marL="152396" indent="0">
              <a:buNone/>
            </a:pPr>
            <a:endParaRPr lang="en-CA" sz="2000" dirty="0"/>
          </a:p>
          <a:p>
            <a:pPr marL="152396" indent="0">
              <a:buNone/>
            </a:pPr>
            <a:r>
              <a:rPr lang="en-CA" sz="2000" b="1" dirty="0"/>
              <a:t>Proper Handling of Cleaning Products:</a:t>
            </a:r>
          </a:p>
          <a:p>
            <a:pPr>
              <a:buFont typeface="Arial" panose="020B0604020202020204" pitchFamily="34" charset="0"/>
              <a:buChar char="•"/>
            </a:pPr>
            <a:r>
              <a:rPr lang="en-CA" sz="2000" dirty="0"/>
              <a:t>Specific training for storage, handling, and use of disinfection products, following protocols to ensure safety when working with chemicals or cleaning products.</a:t>
            </a:r>
          </a:p>
        </p:txBody>
      </p:sp>
    </p:spTree>
    <p:extLst>
      <p:ext uri="{BB962C8B-B14F-4D97-AF65-F5344CB8AC3E}">
        <p14:creationId xmlns:p14="http://schemas.microsoft.com/office/powerpoint/2010/main" val="410434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3.6 Mental Health in the Early Years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6993039" cy="4671501"/>
          </a:xfrm>
        </p:spPr>
        <p:txBody>
          <a:bodyPr>
            <a:noAutofit/>
          </a:bodyPr>
          <a:lstStyle/>
          <a:p>
            <a:pPr marL="152396" indent="0">
              <a:buNone/>
            </a:pPr>
            <a:r>
              <a:rPr lang="en-CA" sz="2000" b="1" dirty="0"/>
              <a:t>Covid-19 impacts on early years settings:</a:t>
            </a:r>
          </a:p>
          <a:p>
            <a:pPr>
              <a:buFont typeface="Arial" panose="020B0604020202020204" pitchFamily="34" charset="0"/>
              <a:buChar char="•"/>
            </a:pPr>
            <a:r>
              <a:rPr lang="en-CA" sz="2000" dirty="0"/>
              <a:t>Physical health and safety measures</a:t>
            </a:r>
          </a:p>
          <a:p>
            <a:pPr>
              <a:buFont typeface="Arial" panose="020B0604020202020204" pitchFamily="34" charset="0"/>
              <a:buChar char="•"/>
            </a:pPr>
            <a:r>
              <a:rPr lang="en-CA" sz="2000" dirty="0"/>
              <a:t>Licensed child care remained open for essential workers</a:t>
            </a:r>
          </a:p>
          <a:p>
            <a:pPr marL="152396" indent="0">
              <a:buNone/>
            </a:pPr>
            <a:endParaRPr lang="en-CA" sz="2000" dirty="0"/>
          </a:p>
          <a:p>
            <a:pPr marL="152396" indent="0">
              <a:buNone/>
            </a:pPr>
            <a:r>
              <a:rPr lang="en-CA" sz="2000" b="1" dirty="0"/>
              <a:t>Challenges and ongoing mental health support</a:t>
            </a:r>
          </a:p>
          <a:p>
            <a:r>
              <a:rPr lang="en-CA" sz="2000" dirty="0"/>
              <a:t>Ministry support for educators:</a:t>
            </a:r>
          </a:p>
          <a:p>
            <a:pPr>
              <a:buFont typeface="Arial" panose="020B0604020202020204" pitchFamily="34" charset="0"/>
              <a:buChar char="•"/>
            </a:pPr>
            <a:r>
              <a:rPr lang="en-CA" sz="2000" dirty="0"/>
              <a:t>Shifting focus to social and emotional well-being</a:t>
            </a:r>
          </a:p>
          <a:p>
            <a:pPr marL="152396" indent="0">
              <a:buNone/>
            </a:pPr>
            <a:endParaRPr lang="en-CA" sz="2000" dirty="0"/>
          </a:p>
          <a:p>
            <a:pPr marL="152396" indent="0">
              <a:buNone/>
            </a:pPr>
            <a:r>
              <a:rPr lang="en-CA" sz="2000" b="1" dirty="0"/>
              <a:t>Pedagogical approaches in re-opening programs</a:t>
            </a:r>
          </a:p>
          <a:p>
            <a:r>
              <a:rPr lang="en-CA" sz="2000" dirty="0"/>
              <a:t>Changes in practices and communication:</a:t>
            </a:r>
          </a:p>
          <a:p>
            <a:pPr>
              <a:buFont typeface="Arial" panose="020B0604020202020204" pitchFamily="34" charset="0"/>
              <a:buChar char="•"/>
            </a:pPr>
            <a:r>
              <a:rPr lang="en-CA" sz="2000" dirty="0"/>
              <a:t>Limited interactions and virtual tours</a:t>
            </a:r>
          </a:p>
          <a:p>
            <a:pPr>
              <a:buFont typeface="Arial" panose="020B0604020202020204" pitchFamily="34" charset="0"/>
              <a:buChar char="•"/>
            </a:pPr>
            <a:r>
              <a:rPr lang="en-CA" sz="2000" dirty="0"/>
              <a:t>Utilization of digital platforms for communication and documentation</a:t>
            </a:r>
          </a:p>
        </p:txBody>
      </p:sp>
      <p:pic>
        <p:nvPicPr>
          <p:cNvPr id="5" name="Picture 4" descr="An educator and a group of children playing with toys.">
            <a:extLst>
              <a:ext uri="{FF2B5EF4-FFF2-40B4-BE49-F238E27FC236}">
                <a16:creationId xmlns:a16="http://schemas.microsoft.com/office/drawing/2014/main" id="{BECA52C6-55F1-CD16-88CC-7E65F2D51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215" b="10038"/>
          <a:stretch/>
        </p:blipFill>
        <p:spPr>
          <a:xfrm>
            <a:off x="7811588" y="1639832"/>
            <a:ext cx="3898064" cy="3839123"/>
          </a:xfrm>
          <a:prstGeom prst="rect">
            <a:avLst/>
          </a:prstGeom>
        </p:spPr>
      </p:pic>
      <p:sp>
        <p:nvSpPr>
          <p:cNvPr id="6" name="TextBox 5">
            <a:extLst>
              <a:ext uri="{FF2B5EF4-FFF2-40B4-BE49-F238E27FC236}">
                <a16:creationId xmlns:a16="http://schemas.microsoft.com/office/drawing/2014/main" id="{9D9554B8-7056-A470-5856-CD880A74DA93}"/>
              </a:ext>
            </a:extLst>
          </p:cNvPr>
          <p:cNvSpPr txBox="1"/>
          <p:nvPr/>
        </p:nvSpPr>
        <p:spPr>
          <a:xfrm>
            <a:off x="7543200" y="5631326"/>
            <a:ext cx="4434840" cy="338554"/>
          </a:xfrm>
          <a:prstGeom prst="rect">
            <a:avLst/>
          </a:prstGeom>
          <a:noFill/>
        </p:spPr>
        <p:txBody>
          <a:bodyPr wrap="square">
            <a:spAutoFit/>
          </a:bodyPr>
          <a:lstStyle/>
          <a:p>
            <a:pPr algn="ctr"/>
            <a:r>
              <a:rPr lang="en-CA" sz="1600" dirty="0">
                <a:hlinkClick r:id="rId4"/>
              </a:rPr>
              <a:t>Photo</a:t>
            </a:r>
            <a:r>
              <a:rPr lang="en-CA" sz="1600" dirty="0"/>
              <a:t> by </a:t>
            </a:r>
            <a:r>
              <a:rPr lang="en-CA" sz="1600" dirty="0">
                <a:hlinkClick r:id="rId5"/>
              </a:rPr>
              <a:t>Pavel Danilyuk</a:t>
            </a:r>
            <a:r>
              <a:rPr lang="en-CA" sz="1600" dirty="0"/>
              <a:t>, </a:t>
            </a:r>
            <a:r>
              <a:rPr lang="en-CA" sz="1600" dirty="0">
                <a:hlinkClick r:id="rId6"/>
              </a:rPr>
              <a:t>Pexels License</a:t>
            </a:r>
            <a:r>
              <a:rPr lang="en-CA" sz="1600" dirty="0"/>
              <a:t>.</a:t>
            </a:r>
          </a:p>
        </p:txBody>
      </p:sp>
    </p:spTree>
    <p:extLst>
      <p:ext uri="{BB962C8B-B14F-4D97-AF65-F5344CB8AC3E}">
        <p14:creationId xmlns:p14="http://schemas.microsoft.com/office/powerpoint/2010/main" val="100073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3.7 Illness Management</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10930966" cy="4671501"/>
          </a:xfrm>
        </p:spPr>
        <p:txBody>
          <a:bodyPr>
            <a:noAutofit/>
          </a:bodyPr>
          <a:lstStyle/>
          <a:p>
            <a:pPr marL="151765" indent="0">
              <a:buNone/>
            </a:pPr>
            <a:r>
              <a:rPr lang="en-CA" sz="2000" dirty="0"/>
              <a:t>Educators in early years settings prioritize the health and wellness of children by following public health protocols and policies. Families need to be aware of illness exclusion policies before enrolling their children, and educators collaborate with them to support the well-being of all children. Daily health checks, connection to community resources, and adherence to public health guides contribute to a safe learning environment.</a:t>
            </a:r>
            <a:endParaRPr lang="en-US"/>
          </a:p>
          <a:p>
            <a:pPr marL="437515"/>
            <a:endParaRPr lang="en-CA" sz="2000" dirty="0"/>
          </a:p>
          <a:p>
            <a:pPr marL="437515">
              <a:buFont typeface="Arial" panose="020B0604020202020204" pitchFamily="34" charset="0"/>
              <a:buChar char="•"/>
            </a:pPr>
            <a:r>
              <a:rPr lang="en-CA" sz="2000" dirty="0"/>
              <a:t>Educators follow health protocols and policies to prioritize children's health and wellness.</a:t>
            </a:r>
          </a:p>
          <a:p>
            <a:pPr marL="437515">
              <a:buFont typeface="Arial" panose="020B0604020202020204" pitchFamily="34" charset="0"/>
              <a:buChar char="•"/>
            </a:pPr>
            <a:r>
              <a:rPr lang="en-CA" sz="2000" dirty="0"/>
              <a:t>Families should know illness exclusion policies before enrolling their children.</a:t>
            </a:r>
          </a:p>
          <a:p>
            <a:pPr marL="437515">
              <a:buFont typeface="Arial" panose="020B0604020202020204" pitchFamily="34" charset="0"/>
              <a:buChar char="•"/>
            </a:pPr>
            <a:r>
              <a:rPr lang="en-CA" sz="2000" dirty="0"/>
              <a:t>Educators collaborate with families to support the well-being of all children.</a:t>
            </a:r>
          </a:p>
          <a:p>
            <a:pPr marL="437515"/>
            <a:r>
              <a:rPr lang="en-CA" sz="2000" dirty="0"/>
              <a:t>Daily health checks, community resource connections, and public health guides enhanced safety.</a:t>
            </a:r>
          </a:p>
        </p:txBody>
      </p:sp>
    </p:spTree>
    <p:extLst>
      <p:ext uri="{BB962C8B-B14F-4D97-AF65-F5344CB8AC3E}">
        <p14:creationId xmlns:p14="http://schemas.microsoft.com/office/powerpoint/2010/main" val="2051205900"/>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733</TotalTime>
  <Words>1124</Words>
  <Application>Microsoft Office PowerPoint</Application>
  <PresentationFormat>Widescreen</PresentationFormat>
  <Paragraphs>92</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Frutiger LT Std 55 Roman</vt:lpstr>
      <vt:lpstr>Roboto</vt:lpstr>
      <vt:lpstr>Geometric</vt:lpstr>
      <vt:lpstr>Geometric</vt:lpstr>
      <vt:lpstr>Holistic Care and Wellness in Early Years Settings</vt:lpstr>
      <vt:lpstr>Learning Outcomes</vt:lpstr>
      <vt:lpstr>3.1 Illness Prevention in Early Years Settings</vt:lpstr>
      <vt:lpstr>3.2 Immunizations</vt:lpstr>
      <vt:lpstr>3.3 Hand Hygiene</vt:lpstr>
      <vt:lpstr>3.4 Diapering and Toileting</vt:lpstr>
      <vt:lpstr>3.5 Cleaning and Disinfecting</vt:lpstr>
      <vt:lpstr>3.6 Mental Health in the Early Years</vt:lpstr>
      <vt:lpstr>3.7 Illness Management</vt:lpstr>
      <vt:lpstr>3.8 Managing Outbreaks in Early Years Settings</vt:lpstr>
      <vt:lpstr>3.9 Asthma and Allergies</vt:lpstr>
      <vt:lpstr>3.10 Medical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195</cp:revision>
  <dcterms:created xsi:type="dcterms:W3CDTF">2023-05-25T13:46:06Z</dcterms:created>
  <dcterms:modified xsi:type="dcterms:W3CDTF">2023-08-25T13:45:56Z</dcterms:modified>
</cp:coreProperties>
</file>