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9" r:id="rId4"/>
  </p:sldMasterIdLst>
  <p:notesMasterIdLst>
    <p:notesMasterId r:id="rId20"/>
  </p:notesMasterIdLst>
  <p:sldIdLst>
    <p:sldId id="256" r:id="rId5"/>
    <p:sldId id="257" r:id="rId6"/>
    <p:sldId id="282" r:id="rId7"/>
    <p:sldId id="258" r:id="rId8"/>
    <p:sldId id="269" r:id="rId9"/>
    <p:sldId id="270" r:id="rId10"/>
    <p:sldId id="271" r:id="rId11"/>
    <p:sldId id="281" r:id="rId12"/>
    <p:sldId id="272" r:id="rId13"/>
    <p:sldId id="274" r:id="rId14"/>
    <p:sldId id="275" r:id="rId15"/>
    <p:sldId id="278" r:id="rId16"/>
    <p:sldId id="279" r:id="rId17"/>
    <p:sldId id="277" r:id="rId18"/>
    <p:sldId id="283" r:id="rId19"/>
  </p:sldIdLst>
  <p:sldSz cx="9144000" cy="5715000" type="screen16x10"/>
  <p:notesSz cx="6858000" cy="9144000"/>
  <p:defaultTextStyle>
    <a:defPPr>
      <a:defRPr lang="en-US"/>
    </a:defPPr>
    <a:lvl1pPr marL="0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469"/>
    <a:srgbClr val="E223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3" autoAdjust="0"/>
    <p:restoredTop sz="77444" autoAdjust="0"/>
  </p:normalViewPr>
  <p:slideViewPr>
    <p:cSldViewPr snapToGrid="0">
      <p:cViewPr varScale="1">
        <p:scale>
          <a:sx n="105" d="100"/>
          <a:sy n="105" d="100"/>
        </p:scale>
        <p:origin x="10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9E3F2A-AFFB-C64A-8E01-B0A33D85E560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301B676-2C7E-A344-8225-0C414D42C5BD}">
      <dgm:prSet phldrT="[Texto]" custT="1"/>
      <dgm:spPr/>
      <dgm:t>
        <a:bodyPr/>
        <a:lstStyle/>
        <a:p>
          <a:r>
            <a:rPr lang="en-CA" sz="1800" dirty="0"/>
            <a:t>Get organized</a:t>
          </a:r>
          <a:endParaRPr lang="es-MX" sz="1800" dirty="0"/>
        </a:p>
      </dgm:t>
    </dgm:pt>
    <dgm:pt modelId="{AEBD2373-4B1D-4247-B941-E5B25CF746EF}" type="parTrans" cxnId="{7DCC71F2-ABD0-1F4A-BA24-125615DA4350}">
      <dgm:prSet/>
      <dgm:spPr/>
      <dgm:t>
        <a:bodyPr/>
        <a:lstStyle/>
        <a:p>
          <a:endParaRPr lang="es-MX" sz="1800"/>
        </a:p>
      </dgm:t>
    </dgm:pt>
    <dgm:pt modelId="{C8CC5B93-21D4-4446-8B28-FA6D7C7F4B53}" type="sibTrans" cxnId="{7DCC71F2-ABD0-1F4A-BA24-125615DA4350}">
      <dgm:prSet custT="1"/>
      <dgm:spPr/>
      <dgm:t>
        <a:bodyPr/>
        <a:lstStyle/>
        <a:p>
          <a:endParaRPr lang="es-MX" sz="1800"/>
        </a:p>
      </dgm:t>
    </dgm:pt>
    <dgm:pt modelId="{4148B146-4509-654F-BFFA-16FBC73770CF}">
      <dgm:prSet custT="1"/>
      <dgm:spPr/>
      <dgm:t>
        <a:bodyPr/>
        <a:lstStyle/>
        <a:p>
          <a:r>
            <a:rPr lang="en-CA" sz="1800" dirty="0"/>
            <a:t>Put aside distractions</a:t>
          </a:r>
        </a:p>
      </dgm:t>
    </dgm:pt>
    <dgm:pt modelId="{46778FA1-4929-8A49-A9E3-386C7CDC6CBB}" type="parTrans" cxnId="{D2B1D2D9-254A-BF45-B66F-FB4E568EA682}">
      <dgm:prSet/>
      <dgm:spPr/>
      <dgm:t>
        <a:bodyPr/>
        <a:lstStyle/>
        <a:p>
          <a:endParaRPr lang="es-MX" sz="1800"/>
        </a:p>
      </dgm:t>
    </dgm:pt>
    <dgm:pt modelId="{944805A4-6B40-3A42-9848-C9FDBA39461B}" type="sibTrans" cxnId="{D2B1D2D9-254A-BF45-B66F-FB4E568EA682}">
      <dgm:prSet custT="1"/>
      <dgm:spPr/>
      <dgm:t>
        <a:bodyPr/>
        <a:lstStyle/>
        <a:p>
          <a:endParaRPr lang="es-MX" sz="1800"/>
        </a:p>
      </dgm:t>
    </dgm:pt>
    <dgm:pt modelId="{DF1154C9-DECD-6B42-8E28-B0EE6B63CC59}">
      <dgm:prSet custT="1"/>
      <dgm:spPr/>
      <dgm:t>
        <a:bodyPr/>
        <a:lstStyle/>
        <a:p>
          <a:r>
            <a:rPr lang="en-CA" sz="1800" dirty="0"/>
            <a:t>Reward yourself</a:t>
          </a:r>
        </a:p>
      </dgm:t>
    </dgm:pt>
    <dgm:pt modelId="{A658DDB7-7E83-F246-9448-DED1D77F037D}" type="parTrans" cxnId="{18F10F4B-9DA4-CA40-BEC5-90288947B665}">
      <dgm:prSet/>
      <dgm:spPr/>
      <dgm:t>
        <a:bodyPr/>
        <a:lstStyle/>
        <a:p>
          <a:endParaRPr lang="es-MX" sz="1800"/>
        </a:p>
      </dgm:t>
    </dgm:pt>
    <dgm:pt modelId="{DA62EA5F-4DC0-8B4A-BA81-89928A9A3F35}" type="sibTrans" cxnId="{18F10F4B-9DA4-CA40-BEC5-90288947B665}">
      <dgm:prSet custT="1"/>
      <dgm:spPr/>
      <dgm:t>
        <a:bodyPr/>
        <a:lstStyle/>
        <a:p>
          <a:endParaRPr lang="es-MX" sz="1800"/>
        </a:p>
      </dgm:t>
    </dgm:pt>
    <dgm:pt modelId="{488D48E0-6F1F-8041-814A-2AA508C6F001}">
      <dgm:prSet custT="1"/>
      <dgm:spPr/>
      <dgm:t>
        <a:bodyPr/>
        <a:lstStyle/>
        <a:p>
          <a:r>
            <a:rPr lang="en-CA" sz="1800" dirty="0"/>
            <a:t>Be accountable - Tell someone else</a:t>
          </a:r>
        </a:p>
      </dgm:t>
    </dgm:pt>
    <dgm:pt modelId="{161D589D-6AD4-BA4C-9DCD-2C7CA6A448CC}" type="parTrans" cxnId="{9CBE8748-9AB6-8B42-97EC-92F179EF0672}">
      <dgm:prSet/>
      <dgm:spPr/>
      <dgm:t>
        <a:bodyPr/>
        <a:lstStyle/>
        <a:p>
          <a:endParaRPr lang="es-MX" sz="1800"/>
        </a:p>
      </dgm:t>
    </dgm:pt>
    <dgm:pt modelId="{1DCD2E56-01EA-354A-905D-6BA05D364769}" type="sibTrans" cxnId="{9CBE8748-9AB6-8B42-97EC-92F179EF0672}">
      <dgm:prSet/>
      <dgm:spPr/>
      <dgm:t>
        <a:bodyPr/>
        <a:lstStyle/>
        <a:p>
          <a:endParaRPr lang="es-MX" sz="1800"/>
        </a:p>
      </dgm:t>
    </dgm:pt>
    <dgm:pt modelId="{C7103282-109A-8A4D-9961-AB29740E1C9C}" type="pres">
      <dgm:prSet presAssocID="{109E3F2A-AFFB-C64A-8E01-B0A33D85E560}" presName="Name0" presStyleCnt="0">
        <dgm:presLayoutVars>
          <dgm:dir/>
          <dgm:resizeHandles val="exact"/>
        </dgm:presLayoutVars>
      </dgm:prSet>
      <dgm:spPr/>
    </dgm:pt>
    <dgm:pt modelId="{1A62EC24-6663-F142-B47D-0835F4C44B6C}" type="pres">
      <dgm:prSet presAssocID="{A301B676-2C7E-A344-8225-0C414D42C5BD}" presName="node" presStyleLbl="node1" presStyleIdx="0" presStyleCnt="4">
        <dgm:presLayoutVars>
          <dgm:bulletEnabled val="1"/>
        </dgm:presLayoutVars>
      </dgm:prSet>
      <dgm:spPr/>
    </dgm:pt>
    <dgm:pt modelId="{A7521DB7-80F0-1548-BD66-C03D99F4FB89}" type="pres">
      <dgm:prSet presAssocID="{C8CC5B93-21D4-4446-8B28-FA6D7C7F4B53}" presName="sibTrans" presStyleLbl="sibTrans2D1" presStyleIdx="0" presStyleCnt="3"/>
      <dgm:spPr/>
    </dgm:pt>
    <dgm:pt modelId="{DDE4200D-9CC5-534B-AE86-FC9E7815CF43}" type="pres">
      <dgm:prSet presAssocID="{C8CC5B93-21D4-4446-8B28-FA6D7C7F4B53}" presName="connectorText" presStyleLbl="sibTrans2D1" presStyleIdx="0" presStyleCnt="3"/>
      <dgm:spPr/>
    </dgm:pt>
    <dgm:pt modelId="{FD31F10C-9CCD-8B47-AB70-33FE918EEC9F}" type="pres">
      <dgm:prSet presAssocID="{4148B146-4509-654F-BFFA-16FBC73770CF}" presName="node" presStyleLbl="node1" presStyleIdx="1" presStyleCnt="4">
        <dgm:presLayoutVars>
          <dgm:bulletEnabled val="1"/>
        </dgm:presLayoutVars>
      </dgm:prSet>
      <dgm:spPr/>
    </dgm:pt>
    <dgm:pt modelId="{16F75152-43C8-7643-9D9C-D74F9370AEDF}" type="pres">
      <dgm:prSet presAssocID="{944805A4-6B40-3A42-9848-C9FDBA39461B}" presName="sibTrans" presStyleLbl="sibTrans2D1" presStyleIdx="1" presStyleCnt="3"/>
      <dgm:spPr/>
    </dgm:pt>
    <dgm:pt modelId="{0B02DF5B-1C57-2E4E-8042-CE3633D3695D}" type="pres">
      <dgm:prSet presAssocID="{944805A4-6B40-3A42-9848-C9FDBA39461B}" presName="connectorText" presStyleLbl="sibTrans2D1" presStyleIdx="1" presStyleCnt="3"/>
      <dgm:spPr/>
    </dgm:pt>
    <dgm:pt modelId="{8DFC43B9-A4B2-D148-AD19-D0FA14C5902D}" type="pres">
      <dgm:prSet presAssocID="{DF1154C9-DECD-6B42-8E28-B0EE6B63CC59}" presName="node" presStyleLbl="node1" presStyleIdx="2" presStyleCnt="4">
        <dgm:presLayoutVars>
          <dgm:bulletEnabled val="1"/>
        </dgm:presLayoutVars>
      </dgm:prSet>
      <dgm:spPr/>
    </dgm:pt>
    <dgm:pt modelId="{D327B52E-72D4-3F44-B7F6-FC542C8EAD45}" type="pres">
      <dgm:prSet presAssocID="{DA62EA5F-4DC0-8B4A-BA81-89928A9A3F35}" presName="sibTrans" presStyleLbl="sibTrans2D1" presStyleIdx="2" presStyleCnt="3"/>
      <dgm:spPr/>
    </dgm:pt>
    <dgm:pt modelId="{43717A31-BC68-8A4F-994E-4C1D4E9796EE}" type="pres">
      <dgm:prSet presAssocID="{DA62EA5F-4DC0-8B4A-BA81-89928A9A3F35}" presName="connectorText" presStyleLbl="sibTrans2D1" presStyleIdx="2" presStyleCnt="3"/>
      <dgm:spPr/>
    </dgm:pt>
    <dgm:pt modelId="{11D574FD-51BC-AE46-B827-CDAD47C9FDD4}" type="pres">
      <dgm:prSet presAssocID="{488D48E0-6F1F-8041-814A-2AA508C6F001}" presName="node" presStyleLbl="node1" presStyleIdx="3" presStyleCnt="4">
        <dgm:presLayoutVars>
          <dgm:bulletEnabled val="1"/>
        </dgm:presLayoutVars>
      </dgm:prSet>
      <dgm:spPr/>
    </dgm:pt>
  </dgm:ptLst>
  <dgm:cxnLst>
    <dgm:cxn modelId="{4E195438-E83B-6741-8F64-442B05C72D72}" type="presOf" srcId="{C8CC5B93-21D4-4446-8B28-FA6D7C7F4B53}" destId="{A7521DB7-80F0-1548-BD66-C03D99F4FB89}" srcOrd="0" destOrd="0" presId="urn:microsoft.com/office/officeart/2005/8/layout/process1"/>
    <dgm:cxn modelId="{A7784262-3FF2-7447-87C2-8F12BF16DEAF}" type="presOf" srcId="{C8CC5B93-21D4-4446-8B28-FA6D7C7F4B53}" destId="{DDE4200D-9CC5-534B-AE86-FC9E7815CF43}" srcOrd="1" destOrd="0" presId="urn:microsoft.com/office/officeart/2005/8/layout/process1"/>
    <dgm:cxn modelId="{9CBE8748-9AB6-8B42-97EC-92F179EF0672}" srcId="{109E3F2A-AFFB-C64A-8E01-B0A33D85E560}" destId="{488D48E0-6F1F-8041-814A-2AA508C6F001}" srcOrd="3" destOrd="0" parTransId="{161D589D-6AD4-BA4C-9DCD-2C7CA6A448CC}" sibTransId="{1DCD2E56-01EA-354A-905D-6BA05D364769}"/>
    <dgm:cxn modelId="{18F10F4B-9DA4-CA40-BEC5-90288947B665}" srcId="{109E3F2A-AFFB-C64A-8E01-B0A33D85E560}" destId="{DF1154C9-DECD-6B42-8E28-B0EE6B63CC59}" srcOrd="2" destOrd="0" parTransId="{A658DDB7-7E83-F246-9448-DED1D77F037D}" sibTransId="{DA62EA5F-4DC0-8B4A-BA81-89928A9A3F35}"/>
    <dgm:cxn modelId="{1B6B2A6F-9F19-5F4A-9B6A-F2F33FA3B572}" type="presOf" srcId="{DA62EA5F-4DC0-8B4A-BA81-89928A9A3F35}" destId="{D327B52E-72D4-3F44-B7F6-FC542C8EAD45}" srcOrd="0" destOrd="0" presId="urn:microsoft.com/office/officeart/2005/8/layout/process1"/>
    <dgm:cxn modelId="{AE389F55-3290-7644-BE2D-23190DE82571}" type="presOf" srcId="{944805A4-6B40-3A42-9848-C9FDBA39461B}" destId="{16F75152-43C8-7643-9D9C-D74F9370AEDF}" srcOrd="0" destOrd="0" presId="urn:microsoft.com/office/officeart/2005/8/layout/process1"/>
    <dgm:cxn modelId="{B0703BA7-9FDC-7B41-9273-C2F70987C409}" type="presOf" srcId="{DF1154C9-DECD-6B42-8E28-B0EE6B63CC59}" destId="{8DFC43B9-A4B2-D148-AD19-D0FA14C5902D}" srcOrd="0" destOrd="0" presId="urn:microsoft.com/office/officeart/2005/8/layout/process1"/>
    <dgm:cxn modelId="{3764FAAD-4114-3B43-8E57-2B6D5C10ECCE}" type="presOf" srcId="{109E3F2A-AFFB-C64A-8E01-B0A33D85E560}" destId="{C7103282-109A-8A4D-9961-AB29740E1C9C}" srcOrd="0" destOrd="0" presId="urn:microsoft.com/office/officeart/2005/8/layout/process1"/>
    <dgm:cxn modelId="{3666A0B7-B335-394F-87EB-2D48FB199CB0}" type="presOf" srcId="{944805A4-6B40-3A42-9848-C9FDBA39461B}" destId="{0B02DF5B-1C57-2E4E-8042-CE3633D3695D}" srcOrd="1" destOrd="0" presId="urn:microsoft.com/office/officeart/2005/8/layout/process1"/>
    <dgm:cxn modelId="{1478B2B8-BBAD-E642-A1D7-E4365EFBDB78}" type="presOf" srcId="{488D48E0-6F1F-8041-814A-2AA508C6F001}" destId="{11D574FD-51BC-AE46-B827-CDAD47C9FDD4}" srcOrd="0" destOrd="0" presId="urn:microsoft.com/office/officeart/2005/8/layout/process1"/>
    <dgm:cxn modelId="{F4DD6CBC-7DAB-294F-8713-91A19E02D95B}" type="presOf" srcId="{A301B676-2C7E-A344-8225-0C414D42C5BD}" destId="{1A62EC24-6663-F142-B47D-0835F4C44B6C}" srcOrd="0" destOrd="0" presId="urn:microsoft.com/office/officeart/2005/8/layout/process1"/>
    <dgm:cxn modelId="{B3B374CE-8A43-904A-8B75-1EDE87A98475}" type="presOf" srcId="{4148B146-4509-654F-BFFA-16FBC73770CF}" destId="{FD31F10C-9CCD-8B47-AB70-33FE918EEC9F}" srcOrd="0" destOrd="0" presId="urn:microsoft.com/office/officeart/2005/8/layout/process1"/>
    <dgm:cxn modelId="{D2B1D2D9-254A-BF45-B66F-FB4E568EA682}" srcId="{109E3F2A-AFFB-C64A-8E01-B0A33D85E560}" destId="{4148B146-4509-654F-BFFA-16FBC73770CF}" srcOrd="1" destOrd="0" parTransId="{46778FA1-4929-8A49-A9E3-386C7CDC6CBB}" sibTransId="{944805A4-6B40-3A42-9848-C9FDBA39461B}"/>
    <dgm:cxn modelId="{7DCC71F2-ABD0-1F4A-BA24-125615DA4350}" srcId="{109E3F2A-AFFB-C64A-8E01-B0A33D85E560}" destId="{A301B676-2C7E-A344-8225-0C414D42C5BD}" srcOrd="0" destOrd="0" parTransId="{AEBD2373-4B1D-4247-B941-E5B25CF746EF}" sibTransId="{C8CC5B93-21D4-4446-8B28-FA6D7C7F4B53}"/>
    <dgm:cxn modelId="{25D754F9-1243-824A-BCA5-4954A7B5BA60}" type="presOf" srcId="{DA62EA5F-4DC0-8B4A-BA81-89928A9A3F35}" destId="{43717A31-BC68-8A4F-994E-4C1D4E9796EE}" srcOrd="1" destOrd="0" presId="urn:microsoft.com/office/officeart/2005/8/layout/process1"/>
    <dgm:cxn modelId="{54CDF673-688A-714E-AD81-316119EBE4B9}" type="presParOf" srcId="{C7103282-109A-8A4D-9961-AB29740E1C9C}" destId="{1A62EC24-6663-F142-B47D-0835F4C44B6C}" srcOrd="0" destOrd="0" presId="urn:microsoft.com/office/officeart/2005/8/layout/process1"/>
    <dgm:cxn modelId="{4961824A-F18F-6345-A0D6-8CFE77D85E28}" type="presParOf" srcId="{C7103282-109A-8A4D-9961-AB29740E1C9C}" destId="{A7521DB7-80F0-1548-BD66-C03D99F4FB89}" srcOrd="1" destOrd="0" presId="urn:microsoft.com/office/officeart/2005/8/layout/process1"/>
    <dgm:cxn modelId="{72326D5F-6146-D24E-AD43-CA056999BB29}" type="presParOf" srcId="{A7521DB7-80F0-1548-BD66-C03D99F4FB89}" destId="{DDE4200D-9CC5-534B-AE86-FC9E7815CF43}" srcOrd="0" destOrd="0" presId="urn:microsoft.com/office/officeart/2005/8/layout/process1"/>
    <dgm:cxn modelId="{71F93072-01EE-8141-9782-1BD97BD78D7A}" type="presParOf" srcId="{C7103282-109A-8A4D-9961-AB29740E1C9C}" destId="{FD31F10C-9CCD-8B47-AB70-33FE918EEC9F}" srcOrd="2" destOrd="0" presId="urn:microsoft.com/office/officeart/2005/8/layout/process1"/>
    <dgm:cxn modelId="{637E1738-32F7-D944-B4D4-DC98FCED532F}" type="presParOf" srcId="{C7103282-109A-8A4D-9961-AB29740E1C9C}" destId="{16F75152-43C8-7643-9D9C-D74F9370AEDF}" srcOrd="3" destOrd="0" presId="urn:microsoft.com/office/officeart/2005/8/layout/process1"/>
    <dgm:cxn modelId="{D585FB43-0150-EA4C-9E4D-620D82406803}" type="presParOf" srcId="{16F75152-43C8-7643-9D9C-D74F9370AEDF}" destId="{0B02DF5B-1C57-2E4E-8042-CE3633D3695D}" srcOrd="0" destOrd="0" presId="urn:microsoft.com/office/officeart/2005/8/layout/process1"/>
    <dgm:cxn modelId="{07728576-13C8-FB41-88EF-D951BF90CFD2}" type="presParOf" srcId="{C7103282-109A-8A4D-9961-AB29740E1C9C}" destId="{8DFC43B9-A4B2-D148-AD19-D0FA14C5902D}" srcOrd="4" destOrd="0" presId="urn:microsoft.com/office/officeart/2005/8/layout/process1"/>
    <dgm:cxn modelId="{1BCA12AF-4788-4044-9A5D-C1A506D074DB}" type="presParOf" srcId="{C7103282-109A-8A4D-9961-AB29740E1C9C}" destId="{D327B52E-72D4-3F44-B7F6-FC542C8EAD45}" srcOrd="5" destOrd="0" presId="urn:microsoft.com/office/officeart/2005/8/layout/process1"/>
    <dgm:cxn modelId="{42481920-5F06-C444-8833-48DC87C60B41}" type="presParOf" srcId="{D327B52E-72D4-3F44-B7F6-FC542C8EAD45}" destId="{43717A31-BC68-8A4F-994E-4C1D4E9796EE}" srcOrd="0" destOrd="0" presId="urn:microsoft.com/office/officeart/2005/8/layout/process1"/>
    <dgm:cxn modelId="{FA192519-B326-7840-99BF-8EC6D0FD3300}" type="presParOf" srcId="{C7103282-109A-8A4D-9961-AB29740E1C9C}" destId="{11D574FD-51BC-AE46-B827-CDAD47C9FDD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725DC0-227A-4178-9448-07E8E8CE90F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8CA1F0C9-B3AA-4A88-8915-4846F8115CD2}">
      <dgm:prSet phldrT="[Text]" custT="1"/>
      <dgm:spPr/>
      <dgm:t>
        <a:bodyPr/>
        <a:lstStyle/>
        <a:p>
          <a:r>
            <a:rPr lang="en-CA" sz="2000" dirty="0"/>
            <a:t>Daily Top Three</a:t>
          </a:r>
        </a:p>
      </dgm:t>
    </dgm:pt>
    <dgm:pt modelId="{25742005-E460-48F1-B361-FB577B8B16C4}" type="parTrans" cxnId="{FAB5ED77-7A8C-4C7B-85CA-564DD86960E2}">
      <dgm:prSet/>
      <dgm:spPr/>
      <dgm:t>
        <a:bodyPr/>
        <a:lstStyle/>
        <a:p>
          <a:endParaRPr lang="en-CA" sz="2000"/>
        </a:p>
      </dgm:t>
    </dgm:pt>
    <dgm:pt modelId="{6768B4C7-A63F-42B6-A581-3661E1385099}" type="sibTrans" cxnId="{FAB5ED77-7A8C-4C7B-85CA-564DD86960E2}">
      <dgm:prSet/>
      <dgm:spPr/>
      <dgm:t>
        <a:bodyPr/>
        <a:lstStyle/>
        <a:p>
          <a:endParaRPr lang="en-CA" sz="2000"/>
        </a:p>
      </dgm:t>
    </dgm:pt>
    <dgm:pt modelId="{4EC29090-BB7C-4DB2-A677-5C98662216B4}">
      <dgm:prSet phldrT="[Text]" custT="1"/>
      <dgm:spPr/>
      <dgm:t>
        <a:bodyPr/>
        <a:lstStyle/>
        <a:p>
          <a:r>
            <a:rPr lang="en-CA" sz="2000" dirty="0"/>
            <a:t>Pomodoro Technique</a:t>
          </a:r>
        </a:p>
      </dgm:t>
    </dgm:pt>
    <dgm:pt modelId="{5DA09A78-B6F6-4D0F-9554-81981078A00C}" type="parTrans" cxnId="{C121A98B-B3B0-41F9-A85F-1A15AC7D25B5}">
      <dgm:prSet/>
      <dgm:spPr/>
      <dgm:t>
        <a:bodyPr/>
        <a:lstStyle/>
        <a:p>
          <a:endParaRPr lang="en-CA" sz="2000"/>
        </a:p>
      </dgm:t>
    </dgm:pt>
    <dgm:pt modelId="{6DC764DE-C25B-47B5-A536-EA5940E5BA7B}" type="sibTrans" cxnId="{C121A98B-B3B0-41F9-A85F-1A15AC7D25B5}">
      <dgm:prSet/>
      <dgm:spPr/>
      <dgm:t>
        <a:bodyPr/>
        <a:lstStyle/>
        <a:p>
          <a:endParaRPr lang="en-CA" sz="2000"/>
        </a:p>
      </dgm:t>
    </dgm:pt>
    <dgm:pt modelId="{5DEE8215-0C2F-40BB-875A-796C97B14F23}">
      <dgm:prSet phldrT="[Text]" custT="1"/>
      <dgm:spPr/>
      <dgm:t>
        <a:bodyPr/>
        <a:lstStyle/>
        <a:p>
          <a:r>
            <a:rPr lang="en-CA" sz="2000" dirty="0"/>
            <a:t>Eat the Frog</a:t>
          </a:r>
        </a:p>
      </dgm:t>
    </dgm:pt>
    <dgm:pt modelId="{2BB54497-4627-4D00-9C5F-ED5B886C33F6}" type="parTrans" cxnId="{23C565DF-BD0B-45B6-A3F9-FE18FD5F35BE}">
      <dgm:prSet/>
      <dgm:spPr/>
      <dgm:t>
        <a:bodyPr/>
        <a:lstStyle/>
        <a:p>
          <a:endParaRPr lang="en-CA" sz="2000"/>
        </a:p>
      </dgm:t>
    </dgm:pt>
    <dgm:pt modelId="{56E90842-E508-4550-8948-42D51C97478F}" type="sibTrans" cxnId="{23C565DF-BD0B-45B6-A3F9-FE18FD5F35BE}">
      <dgm:prSet/>
      <dgm:spPr/>
      <dgm:t>
        <a:bodyPr/>
        <a:lstStyle/>
        <a:p>
          <a:endParaRPr lang="en-CA" sz="2000"/>
        </a:p>
      </dgm:t>
    </dgm:pt>
    <dgm:pt modelId="{34BDBD06-86B9-4F36-AA3A-9C6F764900F3}">
      <dgm:prSet phldrT="[Text]" custT="1"/>
      <dgm:spPr/>
      <dgm:t>
        <a:bodyPr/>
        <a:lstStyle/>
        <a:p>
          <a:r>
            <a:rPr lang="en-CA" sz="2000" dirty="0"/>
            <a:t>Each day, decide on top 3 tasks; complete them</a:t>
          </a:r>
        </a:p>
      </dgm:t>
    </dgm:pt>
    <dgm:pt modelId="{DFEA8986-3930-4872-9BC7-82FEFA4F54F4}" type="parTrans" cxnId="{F63E7B33-2873-4065-A697-3F29EAD2170D}">
      <dgm:prSet/>
      <dgm:spPr/>
      <dgm:t>
        <a:bodyPr/>
        <a:lstStyle/>
        <a:p>
          <a:endParaRPr lang="en-CA" sz="2000"/>
        </a:p>
      </dgm:t>
    </dgm:pt>
    <dgm:pt modelId="{22295F63-9C05-468B-8F0B-1CF4C0722275}" type="sibTrans" cxnId="{F63E7B33-2873-4065-A697-3F29EAD2170D}">
      <dgm:prSet/>
      <dgm:spPr/>
      <dgm:t>
        <a:bodyPr/>
        <a:lstStyle/>
        <a:p>
          <a:endParaRPr lang="en-CA" sz="2000"/>
        </a:p>
      </dgm:t>
    </dgm:pt>
    <dgm:pt modelId="{B699D9D1-862C-48DD-9705-898CEFA29294}">
      <dgm:prSet phldrT="[Text]" custT="1"/>
      <dgm:spPr/>
      <dgm:t>
        <a:bodyPr/>
        <a:lstStyle/>
        <a:p>
          <a:r>
            <a:rPr lang="en-CA" sz="2000" dirty="0"/>
            <a:t>Use a timer</a:t>
          </a:r>
        </a:p>
      </dgm:t>
    </dgm:pt>
    <dgm:pt modelId="{BDE370A5-2D7D-4F53-90F6-3FE0FD665DF2}" type="parTrans" cxnId="{657BA257-2F20-4454-8327-3696FB8CAD92}">
      <dgm:prSet/>
      <dgm:spPr/>
      <dgm:t>
        <a:bodyPr/>
        <a:lstStyle/>
        <a:p>
          <a:endParaRPr lang="en-CA" sz="2000"/>
        </a:p>
      </dgm:t>
    </dgm:pt>
    <dgm:pt modelId="{9D0CF96C-0431-4D37-8AF7-867423C6F200}" type="sibTrans" cxnId="{657BA257-2F20-4454-8327-3696FB8CAD92}">
      <dgm:prSet/>
      <dgm:spPr/>
      <dgm:t>
        <a:bodyPr/>
        <a:lstStyle/>
        <a:p>
          <a:endParaRPr lang="en-CA" sz="2000"/>
        </a:p>
      </dgm:t>
    </dgm:pt>
    <dgm:pt modelId="{A29D75EF-10D8-4EFE-BD47-2ADC4811DC31}">
      <dgm:prSet phldrT="[Text]" custT="1"/>
      <dgm:spPr/>
      <dgm:t>
        <a:bodyPr/>
        <a:lstStyle/>
        <a:p>
          <a:r>
            <a:rPr lang="en-CA" sz="2000" dirty="0"/>
            <a:t>Take a short break</a:t>
          </a:r>
        </a:p>
      </dgm:t>
    </dgm:pt>
    <dgm:pt modelId="{41641551-2745-4023-9A4B-D22B637638DB}" type="parTrans" cxnId="{7B6DEC78-092C-4038-84E3-39CC250216F2}">
      <dgm:prSet/>
      <dgm:spPr/>
      <dgm:t>
        <a:bodyPr/>
        <a:lstStyle/>
        <a:p>
          <a:endParaRPr lang="en-CA" sz="2000"/>
        </a:p>
      </dgm:t>
    </dgm:pt>
    <dgm:pt modelId="{FE4959C8-BCE7-4416-A6D7-7829F4E740E1}" type="sibTrans" cxnId="{7B6DEC78-092C-4038-84E3-39CC250216F2}">
      <dgm:prSet/>
      <dgm:spPr/>
      <dgm:t>
        <a:bodyPr/>
        <a:lstStyle/>
        <a:p>
          <a:endParaRPr lang="en-CA" sz="2000"/>
        </a:p>
      </dgm:t>
    </dgm:pt>
    <dgm:pt modelId="{0F066684-4D92-44C0-B4FE-A9F2F22B558F}">
      <dgm:prSet phldrT="[Text]" custT="1"/>
      <dgm:spPr/>
      <dgm:t>
        <a:bodyPr/>
        <a:lstStyle/>
        <a:p>
          <a:r>
            <a:rPr lang="en-CA" sz="2000" dirty="0"/>
            <a:t>Take care of the biggest, most unpleasant task first</a:t>
          </a:r>
        </a:p>
      </dgm:t>
    </dgm:pt>
    <dgm:pt modelId="{E33BA373-BC90-4054-B61F-D805273685FE}" type="parTrans" cxnId="{EE524FC9-B5C5-416E-A6BC-367D13353F87}">
      <dgm:prSet/>
      <dgm:spPr/>
      <dgm:t>
        <a:bodyPr/>
        <a:lstStyle/>
        <a:p>
          <a:endParaRPr lang="en-CA" sz="2000"/>
        </a:p>
      </dgm:t>
    </dgm:pt>
    <dgm:pt modelId="{EEE31E01-97CD-40B0-892B-1E6BDF320905}" type="sibTrans" cxnId="{EE524FC9-B5C5-416E-A6BC-367D13353F87}">
      <dgm:prSet/>
      <dgm:spPr/>
      <dgm:t>
        <a:bodyPr/>
        <a:lstStyle/>
        <a:p>
          <a:endParaRPr lang="en-CA" sz="2000"/>
        </a:p>
      </dgm:t>
    </dgm:pt>
    <dgm:pt modelId="{32006E8B-C6F4-4C49-BF14-0DE496E8BBC3}">
      <dgm:prSet phldrT="[Text]" custT="1"/>
      <dgm:spPr/>
      <dgm:t>
        <a:bodyPr/>
        <a:lstStyle/>
        <a:p>
          <a:r>
            <a:rPr lang="en-CA" sz="2000" dirty="0"/>
            <a:t>Work in intervals of 25 mins </a:t>
          </a:r>
        </a:p>
      </dgm:t>
    </dgm:pt>
    <dgm:pt modelId="{75698DF1-30D3-42CF-8933-DF060F477C4F}" type="parTrans" cxnId="{1C84347B-64C1-45F3-9C1A-638F44935520}">
      <dgm:prSet/>
      <dgm:spPr/>
      <dgm:t>
        <a:bodyPr/>
        <a:lstStyle/>
        <a:p>
          <a:endParaRPr lang="es-MX" sz="2000"/>
        </a:p>
      </dgm:t>
    </dgm:pt>
    <dgm:pt modelId="{705DEFFE-6AD2-49F5-A18E-3261E1CEB2B8}" type="sibTrans" cxnId="{1C84347B-64C1-45F3-9C1A-638F44935520}">
      <dgm:prSet/>
      <dgm:spPr/>
      <dgm:t>
        <a:bodyPr/>
        <a:lstStyle/>
        <a:p>
          <a:endParaRPr lang="es-MX" sz="2000"/>
        </a:p>
      </dgm:t>
    </dgm:pt>
    <dgm:pt modelId="{E17B5D78-24E1-4587-A221-68E28FF343A9}">
      <dgm:prSet phldrT="[Text]" custT="1"/>
      <dgm:spPr/>
      <dgm:t>
        <a:bodyPr/>
        <a:lstStyle/>
        <a:p>
          <a:r>
            <a:rPr lang="en-CA" sz="2000" dirty="0"/>
            <a:t>After 4 cycles, take a long break</a:t>
          </a:r>
        </a:p>
      </dgm:t>
    </dgm:pt>
    <dgm:pt modelId="{B51BABEC-C9E6-44C2-A1E2-F1328BF8CB13}" type="parTrans" cxnId="{A83D6A51-FF13-483D-8C52-18C2209BD2D0}">
      <dgm:prSet/>
      <dgm:spPr/>
      <dgm:t>
        <a:bodyPr/>
        <a:lstStyle/>
        <a:p>
          <a:endParaRPr lang="es-MX" sz="2000"/>
        </a:p>
      </dgm:t>
    </dgm:pt>
    <dgm:pt modelId="{A76BF9C4-B960-431B-844D-099461D5F3B1}" type="sibTrans" cxnId="{A83D6A51-FF13-483D-8C52-18C2209BD2D0}">
      <dgm:prSet/>
      <dgm:spPr/>
      <dgm:t>
        <a:bodyPr/>
        <a:lstStyle/>
        <a:p>
          <a:endParaRPr lang="es-MX" sz="2000"/>
        </a:p>
      </dgm:t>
    </dgm:pt>
    <dgm:pt modelId="{D413C2FC-CE96-4B0B-A96F-C87E33E422D3}">
      <dgm:prSet phldrT="[Text]" custT="1"/>
      <dgm:spPr/>
      <dgm:t>
        <a:bodyPr/>
        <a:lstStyle/>
        <a:p>
          <a:r>
            <a:rPr lang="en-CA" sz="2000" dirty="0"/>
            <a:t>“Get it over with” idea</a:t>
          </a:r>
        </a:p>
      </dgm:t>
    </dgm:pt>
    <dgm:pt modelId="{8B446E34-27FF-4CB0-BA11-3F1EB5362623}" type="parTrans" cxnId="{879D43F5-F15D-4FAB-A9CB-D6F053F9D54A}">
      <dgm:prSet/>
      <dgm:spPr/>
      <dgm:t>
        <a:bodyPr/>
        <a:lstStyle/>
        <a:p>
          <a:endParaRPr lang="es-MX" sz="2000"/>
        </a:p>
      </dgm:t>
    </dgm:pt>
    <dgm:pt modelId="{9BF27093-BBDB-4558-B01A-659EED50C904}" type="sibTrans" cxnId="{879D43F5-F15D-4FAB-A9CB-D6F053F9D54A}">
      <dgm:prSet/>
      <dgm:spPr/>
      <dgm:t>
        <a:bodyPr/>
        <a:lstStyle/>
        <a:p>
          <a:endParaRPr lang="es-MX" sz="2000"/>
        </a:p>
      </dgm:t>
    </dgm:pt>
    <dgm:pt modelId="{C9B97BFB-19DC-4FC9-A61E-26C3CBFCECA5}" type="pres">
      <dgm:prSet presAssocID="{98725DC0-227A-4178-9448-07E8E8CE90FC}" presName="Name0" presStyleCnt="0">
        <dgm:presLayoutVars>
          <dgm:dir/>
          <dgm:animLvl val="lvl"/>
          <dgm:resizeHandles val="exact"/>
        </dgm:presLayoutVars>
      </dgm:prSet>
      <dgm:spPr/>
    </dgm:pt>
    <dgm:pt modelId="{2AE757C9-134D-41E3-89C6-030C4CF39EEF}" type="pres">
      <dgm:prSet presAssocID="{8CA1F0C9-B3AA-4A88-8915-4846F8115CD2}" presName="composite" presStyleCnt="0"/>
      <dgm:spPr/>
    </dgm:pt>
    <dgm:pt modelId="{48ADF5B3-AEE7-4F88-AE6A-DF7EACD53DD7}" type="pres">
      <dgm:prSet presAssocID="{8CA1F0C9-B3AA-4A88-8915-4846F8115CD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7CD6A316-AF28-4285-9553-9D58326B7305}" type="pres">
      <dgm:prSet presAssocID="{8CA1F0C9-B3AA-4A88-8915-4846F8115CD2}" presName="desTx" presStyleLbl="alignAccFollowNode1" presStyleIdx="0" presStyleCnt="3">
        <dgm:presLayoutVars>
          <dgm:bulletEnabled val="1"/>
        </dgm:presLayoutVars>
      </dgm:prSet>
      <dgm:spPr/>
    </dgm:pt>
    <dgm:pt modelId="{68FDFFE8-0639-4CB4-8DE7-7F9672FBF74E}" type="pres">
      <dgm:prSet presAssocID="{6768B4C7-A63F-42B6-A581-3661E1385099}" presName="space" presStyleCnt="0"/>
      <dgm:spPr/>
    </dgm:pt>
    <dgm:pt modelId="{12A34B30-5FBA-490D-BBD4-D8592B3566C0}" type="pres">
      <dgm:prSet presAssocID="{4EC29090-BB7C-4DB2-A677-5C98662216B4}" presName="composite" presStyleCnt="0"/>
      <dgm:spPr/>
    </dgm:pt>
    <dgm:pt modelId="{94EEDE29-ADA5-478B-B2C4-8C2D94570223}" type="pres">
      <dgm:prSet presAssocID="{4EC29090-BB7C-4DB2-A677-5C98662216B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962482A1-5632-4D2C-9AA8-696BAA2074DD}" type="pres">
      <dgm:prSet presAssocID="{4EC29090-BB7C-4DB2-A677-5C98662216B4}" presName="desTx" presStyleLbl="alignAccFollowNode1" presStyleIdx="1" presStyleCnt="3">
        <dgm:presLayoutVars>
          <dgm:bulletEnabled val="1"/>
        </dgm:presLayoutVars>
      </dgm:prSet>
      <dgm:spPr/>
    </dgm:pt>
    <dgm:pt modelId="{777EDFD6-81BC-46B4-B961-680006336A97}" type="pres">
      <dgm:prSet presAssocID="{6DC764DE-C25B-47B5-A536-EA5940E5BA7B}" presName="space" presStyleCnt="0"/>
      <dgm:spPr/>
    </dgm:pt>
    <dgm:pt modelId="{ED3FF449-46AA-420A-A0E6-F716AA934B6E}" type="pres">
      <dgm:prSet presAssocID="{5DEE8215-0C2F-40BB-875A-796C97B14F23}" presName="composite" presStyleCnt="0"/>
      <dgm:spPr/>
    </dgm:pt>
    <dgm:pt modelId="{65953F00-E525-438C-9F50-5F1CD206598E}" type="pres">
      <dgm:prSet presAssocID="{5DEE8215-0C2F-40BB-875A-796C97B14F2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A6DC85F-6923-457D-AABE-5765704A52DE}" type="pres">
      <dgm:prSet presAssocID="{5DEE8215-0C2F-40BB-875A-796C97B14F23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681B180F-0FD3-44AF-BB35-DDA7A20E9ECA}" type="presOf" srcId="{5DEE8215-0C2F-40BB-875A-796C97B14F23}" destId="{65953F00-E525-438C-9F50-5F1CD206598E}" srcOrd="0" destOrd="0" presId="urn:microsoft.com/office/officeart/2005/8/layout/hList1"/>
    <dgm:cxn modelId="{02AA6913-469E-4F9A-8873-42A4FA7AB2D8}" type="presOf" srcId="{32006E8B-C6F4-4C49-BF14-0DE496E8BBC3}" destId="{962482A1-5632-4D2C-9AA8-696BAA2074DD}" srcOrd="0" destOrd="1" presId="urn:microsoft.com/office/officeart/2005/8/layout/hList1"/>
    <dgm:cxn modelId="{2854E920-3E75-47EF-89BF-E4BFF2D0AEA9}" type="presOf" srcId="{98725DC0-227A-4178-9448-07E8E8CE90FC}" destId="{C9B97BFB-19DC-4FC9-A61E-26C3CBFCECA5}" srcOrd="0" destOrd="0" presId="urn:microsoft.com/office/officeart/2005/8/layout/hList1"/>
    <dgm:cxn modelId="{5208AF21-2180-4B4E-928D-78FB18314948}" type="presOf" srcId="{0F066684-4D92-44C0-B4FE-A9F2F22B558F}" destId="{0A6DC85F-6923-457D-AABE-5765704A52DE}" srcOrd="0" destOrd="0" presId="urn:microsoft.com/office/officeart/2005/8/layout/hList1"/>
    <dgm:cxn modelId="{9EFEDE2A-85E6-46A1-8B4F-48E74815788D}" type="presOf" srcId="{D413C2FC-CE96-4B0B-A96F-C87E33E422D3}" destId="{0A6DC85F-6923-457D-AABE-5765704A52DE}" srcOrd="0" destOrd="1" presId="urn:microsoft.com/office/officeart/2005/8/layout/hList1"/>
    <dgm:cxn modelId="{F63E7B33-2873-4065-A697-3F29EAD2170D}" srcId="{8CA1F0C9-B3AA-4A88-8915-4846F8115CD2}" destId="{34BDBD06-86B9-4F36-AA3A-9C6F764900F3}" srcOrd="0" destOrd="0" parTransId="{DFEA8986-3930-4872-9BC7-82FEFA4F54F4}" sibTransId="{22295F63-9C05-468B-8F0B-1CF4C0722275}"/>
    <dgm:cxn modelId="{02D40366-CB98-42E9-9FD0-931C8EC50D9D}" type="presOf" srcId="{34BDBD06-86B9-4F36-AA3A-9C6F764900F3}" destId="{7CD6A316-AF28-4285-9553-9D58326B7305}" srcOrd="0" destOrd="0" presId="urn:microsoft.com/office/officeart/2005/8/layout/hList1"/>
    <dgm:cxn modelId="{A83D6A51-FF13-483D-8C52-18C2209BD2D0}" srcId="{4EC29090-BB7C-4DB2-A677-5C98662216B4}" destId="{E17B5D78-24E1-4587-A221-68E28FF343A9}" srcOrd="3" destOrd="0" parTransId="{B51BABEC-C9E6-44C2-A1E2-F1328BF8CB13}" sibTransId="{A76BF9C4-B960-431B-844D-099461D5F3B1}"/>
    <dgm:cxn modelId="{657BA257-2F20-4454-8327-3696FB8CAD92}" srcId="{4EC29090-BB7C-4DB2-A677-5C98662216B4}" destId="{B699D9D1-862C-48DD-9705-898CEFA29294}" srcOrd="0" destOrd="0" parTransId="{BDE370A5-2D7D-4F53-90F6-3FE0FD665DF2}" sibTransId="{9D0CF96C-0431-4D37-8AF7-867423C6F200}"/>
    <dgm:cxn modelId="{FAB5ED77-7A8C-4C7B-85CA-564DD86960E2}" srcId="{98725DC0-227A-4178-9448-07E8E8CE90FC}" destId="{8CA1F0C9-B3AA-4A88-8915-4846F8115CD2}" srcOrd="0" destOrd="0" parTransId="{25742005-E460-48F1-B361-FB577B8B16C4}" sibTransId="{6768B4C7-A63F-42B6-A581-3661E1385099}"/>
    <dgm:cxn modelId="{7B6DEC78-092C-4038-84E3-39CC250216F2}" srcId="{4EC29090-BB7C-4DB2-A677-5C98662216B4}" destId="{A29D75EF-10D8-4EFE-BD47-2ADC4811DC31}" srcOrd="2" destOrd="0" parTransId="{41641551-2745-4023-9A4B-D22B637638DB}" sibTransId="{FE4959C8-BCE7-4416-A6D7-7829F4E740E1}"/>
    <dgm:cxn modelId="{1C84347B-64C1-45F3-9C1A-638F44935520}" srcId="{4EC29090-BB7C-4DB2-A677-5C98662216B4}" destId="{32006E8B-C6F4-4C49-BF14-0DE496E8BBC3}" srcOrd="1" destOrd="0" parTransId="{75698DF1-30D3-42CF-8933-DF060F477C4F}" sibTransId="{705DEFFE-6AD2-49F5-A18E-3261E1CEB2B8}"/>
    <dgm:cxn modelId="{C121A98B-B3B0-41F9-A85F-1A15AC7D25B5}" srcId="{98725DC0-227A-4178-9448-07E8E8CE90FC}" destId="{4EC29090-BB7C-4DB2-A677-5C98662216B4}" srcOrd="1" destOrd="0" parTransId="{5DA09A78-B6F6-4D0F-9554-81981078A00C}" sibTransId="{6DC764DE-C25B-47B5-A536-EA5940E5BA7B}"/>
    <dgm:cxn modelId="{46E961AE-3F88-403B-BF57-173473992125}" type="presOf" srcId="{8CA1F0C9-B3AA-4A88-8915-4846F8115CD2}" destId="{48ADF5B3-AEE7-4F88-AE6A-DF7EACD53DD7}" srcOrd="0" destOrd="0" presId="urn:microsoft.com/office/officeart/2005/8/layout/hList1"/>
    <dgm:cxn modelId="{E11321B8-134F-43C7-8956-BD81064B53C4}" type="presOf" srcId="{B699D9D1-862C-48DD-9705-898CEFA29294}" destId="{962482A1-5632-4D2C-9AA8-696BAA2074DD}" srcOrd="0" destOrd="0" presId="urn:microsoft.com/office/officeart/2005/8/layout/hList1"/>
    <dgm:cxn modelId="{EE524FC9-B5C5-416E-A6BC-367D13353F87}" srcId="{5DEE8215-0C2F-40BB-875A-796C97B14F23}" destId="{0F066684-4D92-44C0-B4FE-A9F2F22B558F}" srcOrd="0" destOrd="0" parTransId="{E33BA373-BC90-4054-B61F-D805273685FE}" sibTransId="{EEE31E01-97CD-40B0-892B-1E6BDF320905}"/>
    <dgm:cxn modelId="{CA9EA8D8-CEB2-457B-A916-D48E97551037}" type="presOf" srcId="{4EC29090-BB7C-4DB2-A677-5C98662216B4}" destId="{94EEDE29-ADA5-478B-B2C4-8C2D94570223}" srcOrd="0" destOrd="0" presId="urn:microsoft.com/office/officeart/2005/8/layout/hList1"/>
    <dgm:cxn modelId="{23C565DF-BD0B-45B6-A3F9-FE18FD5F35BE}" srcId="{98725DC0-227A-4178-9448-07E8E8CE90FC}" destId="{5DEE8215-0C2F-40BB-875A-796C97B14F23}" srcOrd="2" destOrd="0" parTransId="{2BB54497-4627-4D00-9C5F-ED5B886C33F6}" sibTransId="{56E90842-E508-4550-8948-42D51C97478F}"/>
    <dgm:cxn modelId="{879D43F5-F15D-4FAB-A9CB-D6F053F9D54A}" srcId="{5DEE8215-0C2F-40BB-875A-796C97B14F23}" destId="{D413C2FC-CE96-4B0B-A96F-C87E33E422D3}" srcOrd="1" destOrd="0" parTransId="{8B446E34-27FF-4CB0-BA11-3F1EB5362623}" sibTransId="{9BF27093-BBDB-4558-B01A-659EED50C904}"/>
    <dgm:cxn modelId="{F7D4BFF8-690F-4583-8528-0C8C73C2081D}" type="presOf" srcId="{E17B5D78-24E1-4587-A221-68E28FF343A9}" destId="{962482A1-5632-4D2C-9AA8-696BAA2074DD}" srcOrd="0" destOrd="3" presId="urn:microsoft.com/office/officeart/2005/8/layout/hList1"/>
    <dgm:cxn modelId="{0DFFD3FD-0DC7-44F3-B84E-F40DEB211BCC}" type="presOf" srcId="{A29D75EF-10D8-4EFE-BD47-2ADC4811DC31}" destId="{962482A1-5632-4D2C-9AA8-696BAA2074DD}" srcOrd="0" destOrd="2" presId="urn:microsoft.com/office/officeart/2005/8/layout/hList1"/>
    <dgm:cxn modelId="{EBA12FA9-F2C2-4BCC-BE7E-38CD09655828}" type="presParOf" srcId="{C9B97BFB-19DC-4FC9-A61E-26C3CBFCECA5}" destId="{2AE757C9-134D-41E3-89C6-030C4CF39EEF}" srcOrd="0" destOrd="0" presId="urn:microsoft.com/office/officeart/2005/8/layout/hList1"/>
    <dgm:cxn modelId="{4CA2F09D-3C60-4A6B-B216-867100DF6897}" type="presParOf" srcId="{2AE757C9-134D-41E3-89C6-030C4CF39EEF}" destId="{48ADF5B3-AEE7-4F88-AE6A-DF7EACD53DD7}" srcOrd="0" destOrd="0" presId="urn:microsoft.com/office/officeart/2005/8/layout/hList1"/>
    <dgm:cxn modelId="{E7F9FD61-4572-4C3D-8818-F662A3A0F63C}" type="presParOf" srcId="{2AE757C9-134D-41E3-89C6-030C4CF39EEF}" destId="{7CD6A316-AF28-4285-9553-9D58326B7305}" srcOrd="1" destOrd="0" presId="urn:microsoft.com/office/officeart/2005/8/layout/hList1"/>
    <dgm:cxn modelId="{79F31E45-5658-4E10-AAFD-98B690D803FF}" type="presParOf" srcId="{C9B97BFB-19DC-4FC9-A61E-26C3CBFCECA5}" destId="{68FDFFE8-0639-4CB4-8DE7-7F9672FBF74E}" srcOrd="1" destOrd="0" presId="urn:microsoft.com/office/officeart/2005/8/layout/hList1"/>
    <dgm:cxn modelId="{88683C20-5FFE-462C-9F08-55FA97A54B41}" type="presParOf" srcId="{C9B97BFB-19DC-4FC9-A61E-26C3CBFCECA5}" destId="{12A34B30-5FBA-490D-BBD4-D8592B3566C0}" srcOrd="2" destOrd="0" presId="urn:microsoft.com/office/officeart/2005/8/layout/hList1"/>
    <dgm:cxn modelId="{B8974121-CE56-43F0-94E8-FD95F0AEFFFD}" type="presParOf" srcId="{12A34B30-5FBA-490D-BBD4-D8592B3566C0}" destId="{94EEDE29-ADA5-478B-B2C4-8C2D94570223}" srcOrd="0" destOrd="0" presId="urn:microsoft.com/office/officeart/2005/8/layout/hList1"/>
    <dgm:cxn modelId="{F772207F-776E-4DF3-B5BB-3A94B50C325B}" type="presParOf" srcId="{12A34B30-5FBA-490D-BBD4-D8592B3566C0}" destId="{962482A1-5632-4D2C-9AA8-696BAA2074DD}" srcOrd="1" destOrd="0" presId="urn:microsoft.com/office/officeart/2005/8/layout/hList1"/>
    <dgm:cxn modelId="{F943B356-3367-4986-88D1-80250A773540}" type="presParOf" srcId="{C9B97BFB-19DC-4FC9-A61E-26C3CBFCECA5}" destId="{777EDFD6-81BC-46B4-B961-680006336A97}" srcOrd="3" destOrd="0" presId="urn:microsoft.com/office/officeart/2005/8/layout/hList1"/>
    <dgm:cxn modelId="{A544A69D-92D6-4C1E-9335-2A24EE585F75}" type="presParOf" srcId="{C9B97BFB-19DC-4FC9-A61E-26C3CBFCECA5}" destId="{ED3FF449-46AA-420A-A0E6-F716AA934B6E}" srcOrd="4" destOrd="0" presId="urn:microsoft.com/office/officeart/2005/8/layout/hList1"/>
    <dgm:cxn modelId="{F89B795F-0BD1-4978-8B44-8654AE9C1844}" type="presParOf" srcId="{ED3FF449-46AA-420A-A0E6-F716AA934B6E}" destId="{65953F00-E525-438C-9F50-5F1CD206598E}" srcOrd="0" destOrd="0" presId="urn:microsoft.com/office/officeart/2005/8/layout/hList1"/>
    <dgm:cxn modelId="{5ED87714-DF0F-4536-9637-31A0D23504E2}" type="presParOf" srcId="{ED3FF449-46AA-420A-A0E6-F716AA934B6E}" destId="{0A6DC85F-6923-457D-AABE-5765704A52D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62EC24-6663-F142-B47D-0835F4C44B6C}">
      <dsp:nvSpPr>
        <dsp:cNvPr id="0" name=""/>
        <dsp:cNvSpPr/>
      </dsp:nvSpPr>
      <dsp:spPr>
        <a:xfrm>
          <a:off x="3688" y="326996"/>
          <a:ext cx="1612571" cy="9675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Get organized</a:t>
          </a:r>
          <a:endParaRPr lang="es-MX" sz="1800" kern="1200" dirty="0"/>
        </a:p>
      </dsp:txBody>
      <dsp:txXfrm>
        <a:off x="32026" y="355334"/>
        <a:ext cx="1555895" cy="910866"/>
      </dsp:txXfrm>
    </dsp:sp>
    <dsp:sp modelId="{A7521DB7-80F0-1548-BD66-C03D99F4FB89}">
      <dsp:nvSpPr>
        <dsp:cNvPr id="0" name=""/>
        <dsp:cNvSpPr/>
      </dsp:nvSpPr>
      <dsp:spPr>
        <a:xfrm>
          <a:off x="1777516" y="610809"/>
          <a:ext cx="341865" cy="3999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kern="1200"/>
        </a:p>
      </dsp:txBody>
      <dsp:txXfrm>
        <a:off x="1777516" y="690792"/>
        <a:ext cx="239306" cy="239951"/>
      </dsp:txXfrm>
    </dsp:sp>
    <dsp:sp modelId="{FD31F10C-9CCD-8B47-AB70-33FE918EEC9F}">
      <dsp:nvSpPr>
        <dsp:cNvPr id="0" name=""/>
        <dsp:cNvSpPr/>
      </dsp:nvSpPr>
      <dsp:spPr>
        <a:xfrm>
          <a:off x="2261287" y="326996"/>
          <a:ext cx="1612571" cy="9675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Put aside distractions</a:t>
          </a:r>
        </a:p>
      </dsp:txBody>
      <dsp:txXfrm>
        <a:off x="2289625" y="355334"/>
        <a:ext cx="1555895" cy="910866"/>
      </dsp:txXfrm>
    </dsp:sp>
    <dsp:sp modelId="{16F75152-43C8-7643-9D9C-D74F9370AEDF}">
      <dsp:nvSpPr>
        <dsp:cNvPr id="0" name=""/>
        <dsp:cNvSpPr/>
      </dsp:nvSpPr>
      <dsp:spPr>
        <a:xfrm>
          <a:off x="4035115" y="610809"/>
          <a:ext cx="341865" cy="3999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kern="1200"/>
        </a:p>
      </dsp:txBody>
      <dsp:txXfrm>
        <a:off x="4035115" y="690792"/>
        <a:ext cx="239306" cy="239951"/>
      </dsp:txXfrm>
    </dsp:sp>
    <dsp:sp modelId="{8DFC43B9-A4B2-D148-AD19-D0FA14C5902D}">
      <dsp:nvSpPr>
        <dsp:cNvPr id="0" name=""/>
        <dsp:cNvSpPr/>
      </dsp:nvSpPr>
      <dsp:spPr>
        <a:xfrm>
          <a:off x="4518887" y="326996"/>
          <a:ext cx="1612571" cy="9675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Reward yourself</a:t>
          </a:r>
        </a:p>
      </dsp:txBody>
      <dsp:txXfrm>
        <a:off x="4547225" y="355334"/>
        <a:ext cx="1555895" cy="910866"/>
      </dsp:txXfrm>
    </dsp:sp>
    <dsp:sp modelId="{D327B52E-72D4-3F44-B7F6-FC542C8EAD45}">
      <dsp:nvSpPr>
        <dsp:cNvPr id="0" name=""/>
        <dsp:cNvSpPr/>
      </dsp:nvSpPr>
      <dsp:spPr>
        <a:xfrm>
          <a:off x="6292715" y="610809"/>
          <a:ext cx="341865" cy="3999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kern="1200"/>
        </a:p>
      </dsp:txBody>
      <dsp:txXfrm>
        <a:off x="6292715" y="690792"/>
        <a:ext cx="239306" cy="239951"/>
      </dsp:txXfrm>
    </dsp:sp>
    <dsp:sp modelId="{11D574FD-51BC-AE46-B827-CDAD47C9FDD4}">
      <dsp:nvSpPr>
        <dsp:cNvPr id="0" name=""/>
        <dsp:cNvSpPr/>
      </dsp:nvSpPr>
      <dsp:spPr>
        <a:xfrm>
          <a:off x="6776486" y="326996"/>
          <a:ext cx="1612571" cy="9675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Be accountable - Tell someone else</a:t>
          </a:r>
        </a:p>
      </dsp:txBody>
      <dsp:txXfrm>
        <a:off x="6804824" y="355334"/>
        <a:ext cx="1555895" cy="9108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DF5B3-AEE7-4F88-AE6A-DF7EACD53DD7}">
      <dsp:nvSpPr>
        <dsp:cNvPr id="0" name=""/>
        <dsp:cNvSpPr/>
      </dsp:nvSpPr>
      <dsp:spPr>
        <a:xfrm>
          <a:off x="2548" y="19817"/>
          <a:ext cx="2484999" cy="9939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Daily Top Three</a:t>
          </a:r>
        </a:p>
      </dsp:txBody>
      <dsp:txXfrm>
        <a:off x="2548" y="19817"/>
        <a:ext cx="2484999" cy="993999"/>
      </dsp:txXfrm>
    </dsp:sp>
    <dsp:sp modelId="{7CD6A316-AF28-4285-9553-9D58326B7305}">
      <dsp:nvSpPr>
        <dsp:cNvPr id="0" name=""/>
        <dsp:cNvSpPr/>
      </dsp:nvSpPr>
      <dsp:spPr>
        <a:xfrm>
          <a:off x="2548" y="1013816"/>
          <a:ext cx="2484999" cy="21520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000" kern="1200" dirty="0"/>
            <a:t>Each day, decide on top 3 tasks; complete them</a:t>
          </a:r>
        </a:p>
      </dsp:txBody>
      <dsp:txXfrm>
        <a:off x="2548" y="1013816"/>
        <a:ext cx="2484999" cy="2152080"/>
      </dsp:txXfrm>
    </dsp:sp>
    <dsp:sp modelId="{94EEDE29-ADA5-478B-B2C4-8C2D94570223}">
      <dsp:nvSpPr>
        <dsp:cNvPr id="0" name=""/>
        <dsp:cNvSpPr/>
      </dsp:nvSpPr>
      <dsp:spPr>
        <a:xfrm>
          <a:off x="2835447" y="19817"/>
          <a:ext cx="2484999" cy="9939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Pomodoro Technique</a:t>
          </a:r>
        </a:p>
      </dsp:txBody>
      <dsp:txXfrm>
        <a:off x="2835447" y="19817"/>
        <a:ext cx="2484999" cy="993999"/>
      </dsp:txXfrm>
    </dsp:sp>
    <dsp:sp modelId="{962482A1-5632-4D2C-9AA8-696BAA2074DD}">
      <dsp:nvSpPr>
        <dsp:cNvPr id="0" name=""/>
        <dsp:cNvSpPr/>
      </dsp:nvSpPr>
      <dsp:spPr>
        <a:xfrm>
          <a:off x="2835447" y="1013816"/>
          <a:ext cx="2484999" cy="21520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000" kern="1200" dirty="0"/>
            <a:t>Use a timer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000" kern="1200" dirty="0"/>
            <a:t>Work in intervals of 25 mins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000" kern="1200" dirty="0"/>
            <a:t>Take a short break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000" kern="1200" dirty="0"/>
            <a:t>After 4 cycles, take a long break</a:t>
          </a:r>
        </a:p>
      </dsp:txBody>
      <dsp:txXfrm>
        <a:off x="2835447" y="1013816"/>
        <a:ext cx="2484999" cy="2152080"/>
      </dsp:txXfrm>
    </dsp:sp>
    <dsp:sp modelId="{65953F00-E525-438C-9F50-5F1CD206598E}">
      <dsp:nvSpPr>
        <dsp:cNvPr id="0" name=""/>
        <dsp:cNvSpPr/>
      </dsp:nvSpPr>
      <dsp:spPr>
        <a:xfrm>
          <a:off x="5668347" y="19817"/>
          <a:ext cx="2484999" cy="9939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Eat the Frog</a:t>
          </a:r>
        </a:p>
      </dsp:txBody>
      <dsp:txXfrm>
        <a:off x="5668347" y="19817"/>
        <a:ext cx="2484999" cy="993999"/>
      </dsp:txXfrm>
    </dsp:sp>
    <dsp:sp modelId="{0A6DC85F-6923-457D-AABE-5765704A52DE}">
      <dsp:nvSpPr>
        <dsp:cNvPr id="0" name=""/>
        <dsp:cNvSpPr/>
      </dsp:nvSpPr>
      <dsp:spPr>
        <a:xfrm>
          <a:off x="5668347" y="1013816"/>
          <a:ext cx="2484999" cy="21520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000" kern="1200" dirty="0"/>
            <a:t>Take care of the biggest, most unpleasant task first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000" kern="1200" dirty="0"/>
            <a:t>“Get it over with” idea</a:t>
          </a:r>
        </a:p>
      </dsp:txBody>
      <dsp:txXfrm>
        <a:off x="5668347" y="1013816"/>
        <a:ext cx="2484999" cy="2152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2085B-0511-4260-95B4-FCB2BA27B01A}" type="datetimeFigureOut">
              <a:rPr lang="en-CA" smtClean="0"/>
              <a:t>2023-07-28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3C679-766A-45F1-8FF1-B02C46674B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7487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4487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8357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3554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8867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8459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2835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7203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2990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3695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4904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8552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37832" y="1579418"/>
            <a:ext cx="7477518" cy="1491478"/>
          </a:xfrm>
        </p:spPr>
        <p:txBody>
          <a:bodyPr wrap="none" anchor="b">
            <a:noAutofit/>
          </a:bodyPr>
          <a:lstStyle>
            <a:lvl1pPr algn="r">
              <a:defRPr sz="4800" b="1" i="0" spc="0" baseline="0">
                <a:solidFill>
                  <a:schemeClr val="tx1"/>
                </a:solidFill>
                <a:effectLst/>
                <a:latin typeface="Gotham Bold" pitchFamily="2" charset="0"/>
                <a:cs typeface="Gotham 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37832" y="3078647"/>
            <a:ext cx="7477518" cy="710573"/>
          </a:xfrm>
        </p:spPr>
        <p:txBody>
          <a:bodyPr anchor="b">
            <a:noAutofit/>
          </a:bodyPr>
          <a:lstStyle>
            <a:lvl1pPr marL="0" indent="0" algn="r">
              <a:buNone/>
              <a:defRPr sz="2800" b="0" i="0">
                <a:solidFill>
                  <a:schemeClr val="tx1"/>
                </a:solidFill>
                <a:latin typeface="Gotham Book" pitchFamily="2" charset="0"/>
                <a:cs typeface="Gotham Book" pitchFamily="2" charset="0"/>
              </a:defRPr>
            </a:lvl1pPr>
            <a:lvl2pPr marL="380992" indent="0" algn="ctr">
              <a:buNone/>
              <a:defRPr sz="1667"/>
            </a:lvl2pPr>
            <a:lvl3pPr marL="761985" indent="0" algn="ctr">
              <a:buNone/>
              <a:defRPr sz="1500"/>
            </a:lvl3pPr>
            <a:lvl4pPr marL="1142977" indent="0" algn="ctr">
              <a:buNone/>
              <a:defRPr sz="1333"/>
            </a:lvl4pPr>
            <a:lvl5pPr marL="1523970" indent="0" algn="ctr">
              <a:buNone/>
              <a:defRPr sz="1333"/>
            </a:lvl5pPr>
            <a:lvl6pPr marL="1904962" indent="0" algn="ctr">
              <a:buNone/>
              <a:defRPr sz="1333"/>
            </a:lvl6pPr>
            <a:lvl7pPr marL="2285954" indent="0" algn="ctr">
              <a:buNone/>
              <a:defRPr sz="1333"/>
            </a:lvl7pPr>
            <a:lvl8pPr marL="2666947" indent="0" algn="ctr">
              <a:buNone/>
              <a:defRPr sz="1333"/>
            </a:lvl8pPr>
            <a:lvl9pPr marL="3047940" indent="0" algn="ctr">
              <a:buNone/>
              <a:defRPr sz="1333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89498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bullets and right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04B78269-2564-3649-96BA-0374B26733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4708569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8F76752-A6BF-1643-A2FD-29A57B1BBD08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94051" y="1229709"/>
            <a:ext cx="4708570" cy="3552498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 sz="280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1800"/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9B62AAE-DA19-E14B-B2DB-6EB9850732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06458" y="860925"/>
            <a:ext cx="2943489" cy="426720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49659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bullets and left image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04B78269-2564-3649-96BA-0374B26733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1380" y="304271"/>
            <a:ext cx="4708569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8F76752-A6BF-1643-A2FD-29A57B1BBD08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941379" y="1229709"/>
            <a:ext cx="4708570" cy="3857298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 sz="280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1800"/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9B62AAE-DA19-E14B-B2DB-6EB9850732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7836" y="746497"/>
            <a:ext cx="2986976" cy="451918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959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2-ima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F3F504F-3A41-DC4B-BEE1-47D0E19E9F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824842C3-42B5-9C43-9E2C-66DDA1C83A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88667" y="1229709"/>
            <a:ext cx="3978520" cy="3426375"/>
          </a:xfrm>
        </p:spPr>
        <p:txBody>
          <a:bodyPr>
            <a:normAutofit/>
          </a:bodyPr>
          <a:lstStyle>
            <a:lvl1pPr marL="0" marR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marR="0" lvl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 – remember to add alt tag(s)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A89EA318-93EB-D34A-957B-D0D443FDB6F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94052" y="1229708"/>
            <a:ext cx="3978520" cy="3426375"/>
          </a:xfrm>
        </p:spPr>
        <p:txBody>
          <a:bodyPr>
            <a:normAutofit/>
          </a:bodyPr>
          <a:lstStyle>
            <a:lvl1pPr marL="0" marR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marR="0" lvl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 – remember to add alt tag(s)</a:t>
            </a:r>
          </a:p>
        </p:txBody>
      </p:sp>
    </p:spTree>
    <p:extLst>
      <p:ext uri="{BB962C8B-B14F-4D97-AF65-F5344CB8AC3E}">
        <p14:creationId xmlns:p14="http://schemas.microsoft.com/office/powerpoint/2010/main" val="3841159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with title and cap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4052" y="4311085"/>
            <a:ext cx="2606277" cy="472966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rgbClr val="646469"/>
                </a:solidFill>
              </a:defRPr>
            </a:lvl1pPr>
            <a:lvl2pPr marL="380992" indent="0">
              <a:buNone/>
              <a:defRPr sz="1667" b="1"/>
            </a:lvl2pPr>
            <a:lvl3pPr marL="761985" indent="0">
              <a:buNone/>
              <a:defRPr sz="1500" b="1"/>
            </a:lvl3pPr>
            <a:lvl4pPr marL="1142977" indent="0">
              <a:buNone/>
              <a:defRPr sz="1333" b="1"/>
            </a:lvl4pPr>
            <a:lvl5pPr marL="1523970" indent="0">
              <a:buNone/>
              <a:defRPr sz="1333" b="1"/>
            </a:lvl5pPr>
            <a:lvl6pPr marL="1904962" indent="0">
              <a:buNone/>
              <a:defRPr sz="1333" b="1"/>
            </a:lvl6pPr>
            <a:lvl7pPr marL="2285954" indent="0">
              <a:buNone/>
              <a:defRPr sz="1333" b="1"/>
            </a:lvl7pPr>
            <a:lvl8pPr marL="2666947" indent="0">
              <a:buNone/>
              <a:defRPr sz="1333" b="1"/>
            </a:lvl8pPr>
            <a:lvl9pPr marL="3047940" indent="0">
              <a:buNone/>
              <a:defRPr sz="1333" b="1"/>
            </a:lvl9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94055" y="1377638"/>
            <a:ext cx="2606278" cy="2924782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333">
                <a:effectLst/>
              </a:defRPr>
            </a:lvl1pPr>
            <a:lvl2pPr marL="380992" indent="0">
              <a:buNone/>
              <a:defRPr sz="1333"/>
            </a:lvl2pPr>
            <a:lvl3pPr marL="761985" indent="0">
              <a:buNone/>
              <a:defRPr sz="1333"/>
            </a:lvl3pPr>
            <a:lvl4pPr marL="1142977" indent="0">
              <a:buNone/>
              <a:defRPr sz="1333"/>
            </a:lvl4pPr>
            <a:lvl5pPr marL="1523970" indent="0">
              <a:buNone/>
              <a:defRPr sz="1333"/>
            </a:lvl5pPr>
            <a:lvl6pPr marL="1904962" indent="0">
              <a:buNone/>
              <a:defRPr sz="1333"/>
            </a:lvl6pPr>
            <a:lvl7pPr marL="2285954" indent="0">
              <a:buNone/>
              <a:defRPr sz="1333"/>
            </a:lvl7pPr>
            <a:lvl8pPr marL="2666947" indent="0">
              <a:buNone/>
              <a:defRPr sz="1333"/>
            </a:lvl8pPr>
            <a:lvl9pPr marL="3047940" indent="0">
              <a:buNone/>
              <a:defRPr sz="13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76603" y="1377638"/>
            <a:ext cx="2597833" cy="2924782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333">
                <a:effectLst/>
              </a:defRPr>
            </a:lvl1pPr>
            <a:lvl2pPr marL="380992" indent="0">
              <a:buNone/>
              <a:defRPr sz="1333"/>
            </a:lvl2pPr>
            <a:lvl3pPr marL="761985" indent="0">
              <a:buNone/>
              <a:defRPr sz="1333"/>
            </a:lvl3pPr>
            <a:lvl4pPr marL="1142977" indent="0">
              <a:buNone/>
              <a:defRPr sz="1333"/>
            </a:lvl4pPr>
            <a:lvl5pPr marL="1523970" indent="0">
              <a:buNone/>
              <a:defRPr sz="1333"/>
            </a:lvl5pPr>
            <a:lvl6pPr marL="1904962" indent="0">
              <a:buNone/>
              <a:defRPr sz="1333"/>
            </a:lvl6pPr>
            <a:lvl7pPr marL="2285954" indent="0">
              <a:buNone/>
              <a:defRPr sz="1333"/>
            </a:lvl7pPr>
            <a:lvl8pPr marL="2666947" indent="0">
              <a:buNone/>
              <a:defRPr sz="1333"/>
            </a:lvl8pPr>
            <a:lvl9pPr marL="3047940" indent="0">
              <a:buNone/>
              <a:defRPr sz="13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0707" y="1377638"/>
            <a:ext cx="2599241" cy="2924782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333">
                <a:effectLst/>
              </a:defRPr>
            </a:lvl1pPr>
            <a:lvl2pPr marL="380992" indent="0">
              <a:buNone/>
              <a:defRPr sz="1333"/>
            </a:lvl2pPr>
            <a:lvl3pPr marL="761985" indent="0">
              <a:buNone/>
              <a:defRPr sz="1333"/>
            </a:lvl3pPr>
            <a:lvl4pPr marL="1142977" indent="0">
              <a:buNone/>
              <a:defRPr sz="1333"/>
            </a:lvl4pPr>
            <a:lvl5pPr marL="1523970" indent="0">
              <a:buNone/>
              <a:defRPr sz="1333"/>
            </a:lvl5pPr>
            <a:lvl6pPr marL="1904962" indent="0">
              <a:buNone/>
              <a:defRPr sz="1333"/>
            </a:lvl6pPr>
            <a:lvl7pPr marL="2285954" indent="0">
              <a:buNone/>
              <a:defRPr sz="1333"/>
            </a:lvl7pPr>
            <a:lvl8pPr marL="2666947" indent="0">
              <a:buNone/>
              <a:defRPr sz="1333"/>
            </a:lvl8pPr>
            <a:lvl9pPr marL="3047940" indent="0">
              <a:buNone/>
              <a:defRPr sz="13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3290758" y="4311085"/>
            <a:ext cx="2583678" cy="472966"/>
          </a:xfrm>
        </p:spPr>
        <p:txBody>
          <a:bodyPr anchor="b">
            <a:noAutofit/>
          </a:bodyPr>
          <a:lstStyle>
            <a:lvl1pPr marL="0" marR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rgbClr val="646469"/>
                </a:solidFill>
              </a:defRPr>
            </a:lvl1pPr>
            <a:lvl2pPr marL="380992" indent="0">
              <a:buNone/>
              <a:defRPr sz="1667" b="1"/>
            </a:lvl2pPr>
            <a:lvl3pPr marL="761985" indent="0">
              <a:buNone/>
              <a:defRPr sz="1500" b="1"/>
            </a:lvl3pPr>
            <a:lvl4pPr marL="1142977" indent="0">
              <a:buNone/>
              <a:defRPr sz="1333" b="1"/>
            </a:lvl4pPr>
            <a:lvl5pPr marL="1523970" indent="0">
              <a:buNone/>
              <a:defRPr sz="1333" b="1"/>
            </a:lvl5pPr>
            <a:lvl6pPr marL="1904962" indent="0">
              <a:buNone/>
              <a:defRPr sz="1333" b="1"/>
            </a:lvl6pPr>
            <a:lvl7pPr marL="2285954" indent="0">
              <a:buNone/>
              <a:defRPr sz="1333" b="1"/>
            </a:lvl7pPr>
            <a:lvl8pPr marL="2666947" indent="0">
              <a:buNone/>
              <a:defRPr sz="1333" b="1"/>
            </a:lvl8pPr>
            <a:lvl9pPr marL="3047940" indent="0">
              <a:buNone/>
              <a:defRPr sz="1333" b="1"/>
            </a:lvl9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6064864" y="4302420"/>
            <a:ext cx="2583677" cy="472966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rgbClr val="646469"/>
                </a:solidFill>
              </a:defRPr>
            </a:lvl1pPr>
            <a:lvl2pPr marL="380992" indent="0">
              <a:buNone/>
              <a:defRPr sz="1667" b="1"/>
            </a:lvl2pPr>
            <a:lvl3pPr marL="761985" indent="0">
              <a:buNone/>
              <a:defRPr sz="1500" b="1"/>
            </a:lvl3pPr>
            <a:lvl4pPr marL="1142977" indent="0">
              <a:buNone/>
              <a:defRPr sz="1333" b="1"/>
            </a:lvl4pPr>
            <a:lvl5pPr marL="1523970" indent="0">
              <a:buNone/>
              <a:defRPr sz="1333" b="1"/>
            </a:lvl5pPr>
            <a:lvl6pPr marL="1904962" indent="0">
              <a:buNone/>
              <a:defRPr sz="1333" b="1"/>
            </a:lvl6pPr>
            <a:lvl7pPr marL="2285954" indent="0">
              <a:buNone/>
              <a:defRPr sz="1333" b="1"/>
            </a:lvl7pPr>
            <a:lvl8pPr marL="2666947" indent="0">
              <a:buNone/>
              <a:defRPr sz="1333" b="1"/>
            </a:lvl8pPr>
            <a:lvl9pPr marL="3047940" indent="0">
              <a:buNone/>
              <a:defRPr sz="1333" b="1"/>
            </a:lvl9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11C16B46-AD21-E043-ADB4-1911CE898A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594200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image with caption and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29841" y="822855"/>
            <a:ext cx="7886700" cy="3417549"/>
          </a:xfrm>
        </p:spPr>
        <p:txBody>
          <a:bodyPr anchor="t">
            <a:normAutofit/>
          </a:bodyPr>
          <a:lstStyle>
            <a:lvl1pPr marL="0" indent="0">
              <a:buNone/>
              <a:defRPr sz="1400" baseline="0">
                <a:solidFill>
                  <a:schemeClr val="tx1">
                    <a:lumMod val="85000"/>
                  </a:schemeClr>
                </a:solidFill>
              </a:defRPr>
            </a:lvl1pPr>
            <a:lvl2pPr marL="380992" indent="0">
              <a:buNone/>
              <a:defRPr sz="2333"/>
            </a:lvl2pPr>
            <a:lvl3pPr marL="761985" indent="0">
              <a:buNone/>
              <a:defRPr sz="2000"/>
            </a:lvl3pPr>
            <a:lvl4pPr marL="1142977" indent="0">
              <a:buNone/>
              <a:defRPr sz="1667"/>
            </a:lvl4pPr>
            <a:lvl5pPr marL="1523970" indent="0">
              <a:buNone/>
              <a:defRPr sz="1667"/>
            </a:lvl5pPr>
            <a:lvl6pPr marL="1904962" indent="0">
              <a:buNone/>
              <a:defRPr sz="1667"/>
            </a:lvl6pPr>
            <a:lvl7pPr marL="2285954" indent="0">
              <a:buNone/>
              <a:defRPr sz="1667"/>
            </a:lvl7pPr>
            <a:lvl8pPr marL="2666947" indent="0">
              <a:buNone/>
              <a:defRPr sz="1667"/>
            </a:lvl8pPr>
            <a:lvl9pPr marL="3047940" indent="0">
              <a:buNone/>
              <a:defRPr sz="1667"/>
            </a:lvl9pPr>
          </a:lstStyle>
          <a:p>
            <a:r>
              <a:rPr lang="en-US" dirty="0"/>
              <a:t>Click icon to add picture – remember to add alt tag(s)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4" y="4322103"/>
            <a:ext cx="7885509" cy="568727"/>
          </a:xfrm>
        </p:spPr>
        <p:txBody>
          <a:bodyPr>
            <a:noAutofit/>
          </a:bodyPr>
          <a:lstStyle>
            <a:lvl1pPr marL="0" indent="0" algn="r">
              <a:buNone/>
              <a:defRPr sz="1778">
                <a:solidFill>
                  <a:schemeClr val="bg1"/>
                </a:solidFill>
              </a:defRPr>
            </a:lvl1pPr>
            <a:lvl2pPr marL="380992" indent="0">
              <a:buNone/>
              <a:defRPr sz="1167"/>
            </a:lvl2pPr>
            <a:lvl3pPr marL="761985" indent="0">
              <a:buNone/>
              <a:defRPr sz="1000"/>
            </a:lvl3pPr>
            <a:lvl4pPr marL="1142977" indent="0">
              <a:buNone/>
              <a:defRPr sz="833"/>
            </a:lvl4pPr>
            <a:lvl5pPr marL="1523970" indent="0">
              <a:buNone/>
              <a:defRPr sz="833"/>
            </a:lvl5pPr>
            <a:lvl6pPr marL="1904962" indent="0">
              <a:buNone/>
              <a:defRPr sz="833"/>
            </a:lvl6pPr>
            <a:lvl7pPr marL="2285954" indent="0">
              <a:buNone/>
              <a:defRPr sz="833"/>
            </a:lvl7pPr>
            <a:lvl8pPr marL="2666947" indent="0">
              <a:buNone/>
              <a:defRPr sz="833"/>
            </a:lvl8pPr>
            <a:lvl9pPr marL="3047940" indent="0">
              <a:buNone/>
              <a:defRPr sz="833"/>
            </a:lvl9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787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05A12D9-12AA-7842-877B-BA9346E2CE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0015" y="409576"/>
            <a:ext cx="8903970" cy="5139887"/>
          </a:xfrm>
        </p:spPr>
        <p:txBody>
          <a:bodyPr>
            <a:normAutofit/>
          </a:bodyPr>
          <a:lstStyle>
            <a:lvl1pPr marL="0" marR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marR="0" lvl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 – remember to add alt tag(s)</a:t>
            </a:r>
          </a:p>
        </p:txBody>
      </p:sp>
    </p:spTree>
    <p:extLst>
      <p:ext uri="{BB962C8B-B14F-4D97-AF65-F5344CB8AC3E}">
        <p14:creationId xmlns:p14="http://schemas.microsoft.com/office/powerpoint/2010/main" val="829562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creen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05A12D9-12AA-7842-877B-BA9346E2CE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232757"/>
            <a:ext cx="9144000" cy="5714999"/>
          </a:xfrm>
        </p:spPr>
        <p:txBody>
          <a:bodyPr>
            <a:normAutofit/>
          </a:bodyPr>
          <a:lstStyle>
            <a:lvl1pPr marL="0" marR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marR="0" lvl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 – remember to add alt tag(s)</a:t>
            </a:r>
          </a:p>
        </p:txBody>
      </p:sp>
    </p:spTree>
    <p:extLst>
      <p:ext uri="{BB962C8B-B14F-4D97-AF65-F5344CB8AC3E}">
        <p14:creationId xmlns:p14="http://schemas.microsoft.com/office/powerpoint/2010/main" val="1626264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 and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4" y="4322103"/>
            <a:ext cx="7885509" cy="568727"/>
          </a:xfrm>
        </p:spPr>
        <p:txBody>
          <a:bodyPr>
            <a:noAutofit/>
          </a:bodyPr>
          <a:lstStyle>
            <a:lvl1pPr marL="0" indent="0" algn="r">
              <a:buNone/>
              <a:defRPr sz="1778">
                <a:solidFill>
                  <a:schemeClr val="bg1"/>
                </a:solidFill>
              </a:defRPr>
            </a:lvl1pPr>
            <a:lvl2pPr marL="380992" indent="0">
              <a:buNone/>
              <a:defRPr sz="1167"/>
            </a:lvl2pPr>
            <a:lvl3pPr marL="761985" indent="0">
              <a:buNone/>
              <a:defRPr sz="1000"/>
            </a:lvl3pPr>
            <a:lvl4pPr marL="1142977" indent="0">
              <a:buNone/>
              <a:defRPr sz="833"/>
            </a:lvl4pPr>
            <a:lvl5pPr marL="1523970" indent="0">
              <a:buNone/>
              <a:defRPr sz="833"/>
            </a:lvl5pPr>
            <a:lvl6pPr marL="1904962" indent="0">
              <a:buNone/>
              <a:defRPr sz="833"/>
            </a:lvl6pPr>
            <a:lvl7pPr marL="2285954" indent="0">
              <a:buNone/>
              <a:defRPr sz="833"/>
            </a:lvl7pPr>
            <a:lvl8pPr marL="2666947" indent="0">
              <a:buNone/>
              <a:defRPr sz="833"/>
            </a:lvl8pPr>
            <a:lvl9pPr marL="3047940" indent="0">
              <a:buNone/>
              <a:defRPr sz="833"/>
            </a:lvl9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15E10ABA-6733-4542-AEE4-B1A0C2E01AA1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630238" y="823913"/>
            <a:ext cx="7885115" cy="3424237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2801787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61EB3D43-4BB5-A644-A0D1-F886600C067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9144000" cy="571500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2241783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4661" y="304276"/>
            <a:ext cx="6977064" cy="3910373"/>
          </a:xfrm>
        </p:spPr>
        <p:txBody>
          <a:bodyPr anchor="ctr"/>
          <a:lstStyle>
            <a:lvl1pPr>
              <a:defRPr sz="3556" b="1"/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290484" y="4297576"/>
            <a:ext cx="6564224" cy="457473"/>
          </a:xfrm>
        </p:spPr>
        <p:txBody>
          <a:bodyPr anchor="t">
            <a:noAutofit/>
          </a:bodyPr>
          <a:lstStyle>
            <a:lvl1pPr marL="0" indent="0" algn="r">
              <a:buNone/>
              <a:defRPr sz="1778" i="1">
                <a:solidFill>
                  <a:schemeClr val="tx2">
                    <a:lumMod val="50000"/>
                  </a:schemeClr>
                </a:solidFill>
              </a:defRPr>
            </a:lvl1pPr>
            <a:lvl2pPr marL="380992" indent="0">
              <a:buNone/>
              <a:defRPr sz="1167"/>
            </a:lvl2pPr>
            <a:lvl3pPr marL="761985" indent="0">
              <a:buNone/>
              <a:defRPr sz="1000"/>
            </a:lvl3pPr>
            <a:lvl4pPr marL="1142977" indent="0">
              <a:buNone/>
              <a:defRPr sz="833"/>
            </a:lvl4pPr>
            <a:lvl5pPr marL="1523970" indent="0">
              <a:buNone/>
              <a:defRPr sz="833"/>
            </a:lvl5pPr>
            <a:lvl6pPr marL="1904962" indent="0">
              <a:buNone/>
              <a:defRPr sz="833"/>
            </a:lvl6pPr>
            <a:lvl7pPr marL="2285954" indent="0">
              <a:buNone/>
              <a:defRPr sz="833"/>
            </a:lvl7pPr>
            <a:lvl8pPr marL="2666947" indent="0">
              <a:buNone/>
              <a:defRPr sz="833"/>
            </a:lvl8pPr>
            <a:lvl9pPr marL="3047940" indent="0">
              <a:buNone/>
              <a:defRPr sz="833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3284" y="823856"/>
            <a:ext cx="457200" cy="487313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667" dirty="0">
                <a:ln w="3175" cmpd="sng"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3768798"/>
            <a:ext cx="457200" cy="487313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667" dirty="0">
                <a:ln w="3175" cmpd="sng"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93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802465" y="1471448"/>
            <a:ext cx="7539071" cy="1423352"/>
          </a:xfrm>
        </p:spPr>
        <p:txBody>
          <a:bodyPr wrap="none" anchor="t">
            <a:noAutofit/>
          </a:bodyPr>
          <a:lstStyle>
            <a:lvl1pPr algn="r">
              <a:defRPr sz="4800" b="1" i="0" spc="0" baseline="0">
                <a:solidFill>
                  <a:schemeClr val="tx1"/>
                </a:solidFill>
                <a:effectLst/>
                <a:latin typeface="Gotham Bold" pitchFamily="2" charset="0"/>
                <a:cs typeface="Gotham 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2465" y="816600"/>
            <a:ext cx="7539071" cy="653822"/>
          </a:xfrm>
        </p:spPr>
        <p:txBody>
          <a:bodyPr anchor="b">
            <a:noAutofit/>
          </a:bodyPr>
          <a:lstStyle>
            <a:lvl1pPr marL="0" indent="0" algn="r">
              <a:buNone/>
              <a:defRPr sz="2800" b="0" i="0">
                <a:solidFill>
                  <a:schemeClr val="tx1"/>
                </a:solidFill>
                <a:latin typeface="Gotham Book" pitchFamily="2" charset="0"/>
                <a:cs typeface="Gotham Book" pitchFamily="2" charset="0"/>
              </a:defRPr>
            </a:lvl1pPr>
            <a:lvl2pPr marL="380992" indent="0" algn="ctr">
              <a:buNone/>
              <a:defRPr sz="1667"/>
            </a:lvl2pPr>
            <a:lvl3pPr marL="761985" indent="0" algn="ctr">
              <a:buNone/>
              <a:defRPr sz="1500"/>
            </a:lvl3pPr>
            <a:lvl4pPr marL="1142977" indent="0" algn="ctr">
              <a:buNone/>
              <a:defRPr sz="1333"/>
            </a:lvl4pPr>
            <a:lvl5pPr marL="1523970" indent="0" algn="ctr">
              <a:buNone/>
              <a:defRPr sz="1333"/>
            </a:lvl5pPr>
            <a:lvl6pPr marL="1904962" indent="0" algn="ctr">
              <a:buNone/>
              <a:defRPr sz="1333"/>
            </a:lvl6pPr>
            <a:lvl7pPr marL="2285954" indent="0" algn="ctr">
              <a:buNone/>
              <a:defRPr sz="1333"/>
            </a:lvl7pPr>
            <a:lvl8pPr marL="2666947" indent="0" algn="ctr">
              <a:buNone/>
              <a:defRPr sz="1333"/>
            </a:lvl8pPr>
            <a:lvl9pPr marL="3047940" indent="0" algn="ctr">
              <a:buNone/>
              <a:defRPr sz="1333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84156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4661" y="304275"/>
            <a:ext cx="6977064" cy="2494087"/>
          </a:xfrm>
        </p:spPr>
        <p:txBody>
          <a:bodyPr anchor="ctr"/>
          <a:lstStyle>
            <a:lvl1pPr>
              <a:defRPr sz="3556" b="1"/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290484" y="2804631"/>
            <a:ext cx="6564224" cy="457473"/>
          </a:xfrm>
        </p:spPr>
        <p:txBody>
          <a:bodyPr anchor="t">
            <a:noAutofit/>
          </a:bodyPr>
          <a:lstStyle>
            <a:lvl1pPr marL="0" indent="0" algn="r">
              <a:buNone/>
              <a:defRPr sz="1778" i="1">
                <a:solidFill>
                  <a:schemeClr val="tx2">
                    <a:lumMod val="50000"/>
                  </a:schemeClr>
                </a:solidFill>
              </a:defRPr>
            </a:lvl1pPr>
            <a:lvl2pPr marL="380992" indent="0">
              <a:buNone/>
              <a:defRPr sz="1167"/>
            </a:lvl2pPr>
            <a:lvl3pPr marL="761985" indent="0">
              <a:buNone/>
              <a:defRPr sz="1000"/>
            </a:lvl3pPr>
            <a:lvl4pPr marL="1142977" indent="0">
              <a:buNone/>
              <a:defRPr sz="833"/>
            </a:lvl4pPr>
            <a:lvl5pPr marL="1523970" indent="0">
              <a:buNone/>
              <a:defRPr sz="833"/>
            </a:lvl5pPr>
            <a:lvl6pPr marL="1904962" indent="0">
              <a:buNone/>
              <a:defRPr sz="833"/>
            </a:lvl6pPr>
            <a:lvl7pPr marL="2285954" indent="0">
              <a:buNone/>
              <a:defRPr sz="833"/>
            </a:lvl7pPr>
            <a:lvl8pPr marL="2666947" indent="0">
              <a:buNone/>
              <a:defRPr sz="833"/>
            </a:lvl8pPr>
            <a:lvl9pPr marL="3047940" indent="0">
              <a:buNone/>
              <a:defRPr sz="833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4" y="3666652"/>
            <a:ext cx="7884318" cy="1241247"/>
          </a:xfrm>
        </p:spPr>
        <p:txBody>
          <a:bodyPr anchor="ctr">
            <a:noAutofit/>
          </a:bodyPr>
          <a:lstStyle>
            <a:lvl1pPr marL="0" indent="0">
              <a:buNone/>
              <a:defRPr sz="1778" baseline="0"/>
            </a:lvl1pPr>
            <a:lvl2pPr marL="380992" indent="0">
              <a:buNone/>
              <a:defRPr sz="1167"/>
            </a:lvl2pPr>
            <a:lvl3pPr marL="761985" indent="0">
              <a:buNone/>
              <a:defRPr sz="1000"/>
            </a:lvl3pPr>
            <a:lvl4pPr marL="1142977" indent="0">
              <a:buNone/>
              <a:defRPr sz="833"/>
            </a:lvl4pPr>
            <a:lvl5pPr marL="1523970" indent="0">
              <a:buNone/>
              <a:defRPr sz="833"/>
            </a:lvl5pPr>
            <a:lvl6pPr marL="1904962" indent="0">
              <a:buNone/>
              <a:defRPr sz="833"/>
            </a:lvl6pPr>
            <a:lvl7pPr marL="2285954" indent="0">
              <a:buNone/>
              <a:defRPr sz="833"/>
            </a:lvl7pPr>
            <a:lvl8pPr marL="2666947" indent="0">
              <a:buNone/>
              <a:defRPr sz="833"/>
            </a:lvl8pPr>
            <a:lvl9pPr marL="3047940" indent="0">
              <a:buNone/>
              <a:defRPr sz="833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3283" y="655689"/>
            <a:ext cx="457200" cy="487313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667" dirty="0">
                <a:ln w="3175" cmpd="sng"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286006"/>
            <a:ext cx="457200" cy="487313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667" dirty="0">
                <a:ln w="3175" cmpd="sng"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8601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F3F504F-3A41-DC4B-BEE1-47D0E19E9F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340239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4244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94060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91612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57636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7245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94052" y="3963576"/>
            <a:ext cx="8155896" cy="588328"/>
          </a:xfrm>
        </p:spPr>
        <p:txBody>
          <a:bodyPr anchor="t">
            <a:noAutofit/>
          </a:bodyPr>
          <a:lstStyle>
            <a:lvl1pPr marL="0" indent="0">
              <a:buNone/>
              <a:defRPr sz="1778"/>
            </a:lvl1pPr>
            <a:lvl2pPr marL="380992" indent="0">
              <a:buNone/>
              <a:defRPr sz="1167"/>
            </a:lvl2pPr>
            <a:lvl3pPr marL="761985" indent="0">
              <a:buNone/>
              <a:defRPr sz="1000"/>
            </a:lvl3pPr>
            <a:lvl4pPr marL="1142977" indent="0">
              <a:buNone/>
              <a:defRPr sz="833"/>
            </a:lvl4pPr>
            <a:lvl5pPr marL="1523970" indent="0">
              <a:buNone/>
              <a:defRPr sz="833"/>
            </a:lvl5pPr>
            <a:lvl6pPr marL="1904962" indent="0">
              <a:buNone/>
              <a:defRPr sz="833"/>
            </a:lvl6pPr>
            <a:lvl7pPr marL="2285954" indent="0">
              <a:buNone/>
              <a:defRPr sz="833"/>
            </a:lvl7pPr>
            <a:lvl8pPr marL="2666947" indent="0">
              <a:buNone/>
              <a:defRPr sz="833"/>
            </a:lvl8pPr>
            <a:lvl9pPr marL="3047940" indent="0">
              <a:buNone/>
              <a:defRPr sz="833"/>
            </a:lvl9pPr>
          </a:lstStyle>
          <a:p>
            <a:pPr lvl="0"/>
            <a:r>
              <a:rPr lang="en-US" dirty="0"/>
              <a:t>Click to edit sub title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CAE61BF-3763-0E4A-999B-8924DFBF36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2" y="2622620"/>
            <a:ext cx="8155896" cy="1340956"/>
          </a:xfrm>
        </p:spPr>
        <p:txBody>
          <a:bodyPr anchor="b"/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69098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F6A6C647-8D61-1F4E-99D1-2AB4ED068F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01196F0-56A5-0A49-AD87-3B487F49514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4348" y="1230314"/>
            <a:ext cx="8155305" cy="3394075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7405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lumns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DCE862F-2DE8-F94F-9079-91AF022976F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94052" y="1248084"/>
            <a:ext cx="3989661" cy="3393546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 sz="280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1800"/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482732F-316B-FD4C-A0B3-A1EF01C5451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60287" y="1248084"/>
            <a:ext cx="3989662" cy="3393547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 sz="2800" baseline="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1800"/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BF0C72D-9A4A-2A49-B363-B2C415C80B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89972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lumns content with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CB971B7F-1741-9A4A-B925-11E1F5B352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2FC316-43A0-314E-884C-19A6592161F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94052" y="1248084"/>
            <a:ext cx="3989661" cy="3393546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 sz="280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1800"/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B32E208-AE39-D149-A2EC-87102F8C0C2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60287" y="1248084"/>
            <a:ext cx="3989662" cy="3393547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 sz="2800" baseline="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1800"/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5888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text with title and sub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11C16B46-AD21-E043-ADB4-1911CE898A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F5D3C69-508E-E343-82E0-194270BE750D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94052" y="1368973"/>
            <a:ext cx="2606277" cy="472966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2">
                    <a:lumMod val="50000"/>
                  </a:schemeClr>
                </a:solidFill>
              </a:defRPr>
            </a:lvl1pPr>
            <a:lvl2pPr marL="380992" indent="0">
              <a:buNone/>
              <a:defRPr sz="1667" b="1"/>
            </a:lvl2pPr>
            <a:lvl3pPr marL="761985" indent="0">
              <a:buNone/>
              <a:defRPr sz="1500" b="1"/>
            </a:lvl3pPr>
            <a:lvl4pPr marL="1142977" indent="0">
              <a:buNone/>
              <a:defRPr sz="1333" b="1"/>
            </a:lvl4pPr>
            <a:lvl5pPr marL="1523970" indent="0">
              <a:buNone/>
              <a:defRPr sz="1333" b="1"/>
            </a:lvl5pPr>
            <a:lvl6pPr marL="1904962" indent="0">
              <a:buNone/>
              <a:defRPr sz="1333" b="1"/>
            </a:lvl6pPr>
            <a:lvl7pPr marL="2285954" indent="0">
              <a:buNone/>
              <a:defRPr sz="1333" b="1"/>
            </a:lvl7pPr>
            <a:lvl8pPr marL="2666947" indent="0">
              <a:buNone/>
              <a:defRPr sz="1333" b="1"/>
            </a:lvl8pPr>
            <a:lvl9pPr marL="3047940" indent="0">
              <a:buNone/>
              <a:defRPr sz="1333" b="1"/>
            </a:lvl9pPr>
          </a:lstStyle>
          <a:p>
            <a:pPr lvl="0"/>
            <a:r>
              <a:rPr lang="en-US" dirty="0"/>
              <a:t>Click to edit sub heading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B9A5ACD-B447-8F44-9065-AD7D1222E29D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3268159" y="1377638"/>
            <a:ext cx="2606277" cy="472966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2">
                    <a:lumMod val="50000"/>
                  </a:schemeClr>
                </a:solidFill>
              </a:defRPr>
            </a:lvl1pPr>
            <a:lvl2pPr marL="380992" indent="0">
              <a:buNone/>
              <a:defRPr sz="1667" b="1"/>
            </a:lvl2pPr>
            <a:lvl3pPr marL="761985" indent="0">
              <a:buNone/>
              <a:defRPr sz="1500" b="1"/>
            </a:lvl3pPr>
            <a:lvl4pPr marL="1142977" indent="0">
              <a:buNone/>
              <a:defRPr sz="1333" b="1"/>
            </a:lvl4pPr>
            <a:lvl5pPr marL="1523970" indent="0">
              <a:buNone/>
              <a:defRPr sz="1333" b="1"/>
            </a:lvl5pPr>
            <a:lvl6pPr marL="1904962" indent="0">
              <a:buNone/>
              <a:defRPr sz="1333" b="1"/>
            </a:lvl6pPr>
            <a:lvl7pPr marL="2285954" indent="0">
              <a:buNone/>
              <a:defRPr sz="1333" b="1"/>
            </a:lvl7pPr>
            <a:lvl8pPr marL="2666947" indent="0">
              <a:buNone/>
              <a:defRPr sz="1333" b="1"/>
            </a:lvl8pPr>
            <a:lvl9pPr marL="3047940" indent="0">
              <a:buNone/>
              <a:defRPr sz="1333" b="1"/>
            </a:lvl9pPr>
          </a:lstStyle>
          <a:p>
            <a:pPr lvl="0"/>
            <a:r>
              <a:rPr lang="en-US" dirty="0"/>
              <a:t>Click to edit sub heading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35FDE71-5828-1A47-B218-9FF0C40675E7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047189" y="1377638"/>
            <a:ext cx="2606277" cy="472966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2">
                    <a:lumMod val="50000"/>
                  </a:schemeClr>
                </a:solidFill>
              </a:defRPr>
            </a:lvl1pPr>
            <a:lvl2pPr marL="380992" indent="0">
              <a:buNone/>
              <a:defRPr sz="1667" b="1"/>
            </a:lvl2pPr>
            <a:lvl3pPr marL="761985" indent="0">
              <a:buNone/>
              <a:defRPr sz="1500" b="1"/>
            </a:lvl3pPr>
            <a:lvl4pPr marL="1142977" indent="0">
              <a:buNone/>
              <a:defRPr sz="1333" b="1"/>
            </a:lvl4pPr>
            <a:lvl5pPr marL="1523970" indent="0">
              <a:buNone/>
              <a:defRPr sz="1333" b="1"/>
            </a:lvl5pPr>
            <a:lvl6pPr marL="1904962" indent="0">
              <a:buNone/>
              <a:defRPr sz="1333" b="1"/>
            </a:lvl6pPr>
            <a:lvl7pPr marL="2285954" indent="0">
              <a:buNone/>
              <a:defRPr sz="1333" b="1"/>
            </a:lvl7pPr>
            <a:lvl8pPr marL="2666947" indent="0">
              <a:buNone/>
              <a:defRPr sz="1333" b="1"/>
            </a:lvl8pPr>
            <a:lvl9pPr marL="3047940" indent="0">
              <a:buNone/>
              <a:defRPr sz="1333" b="1"/>
            </a:lvl9pPr>
          </a:lstStyle>
          <a:p>
            <a:pPr lvl="0"/>
            <a:r>
              <a:rPr lang="en-US" dirty="0"/>
              <a:t>Click to edit sub heading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7284AE9-8724-F345-B285-3794B6E93521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490534" y="1859269"/>
            <a:ext cx="2606276" cy="288089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398B590-CBBB-E946-9667-816B3FD224E8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3270621" y="1850605"/>
            <a:ext cx="2606276" cy="288089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E29763F-CBDB-6441-8283-079979A86EC9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>
          <a:xfrm>
            <a:off x="6043673" y="1859269"/>
            <a:ext cx="2606276" cy="288089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64309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text with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11C16B46-AD21-E043-ADB4-1911CE898A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7284AE9-8724-F345-B285-3794B6E93521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490534" y="1238375"/>
            <a:ext cx="2606276" cy="336238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398B590-CBBB-E946-9667-816B3FD224E8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3270621" y="1229710"/>
            <a:ext cx="2606276" cy="336238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E29763F-CBDB-6441-8283-079979A86EC9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>
          <a:xfrm>
            <a:off x="6043673" y="1238375"/>
            <a:ext cx="2606276" cy="336238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27273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text, small title with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2E732-3AEB-2446-A6FA-5AFFBB873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611" y="610432"/>
            <a:ext cx="8564210" cy="499597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3B807-26A2-0B44-917E-DCCFEF7EB29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34611" y="1140173"/>
            <a:ext cx="8564209" cy="3642035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6611C-9122-E049-912F-ABF2154EE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A17CA-2218-B242-BA20-69CBB4C51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4A38B-A490-B042-9C4F-4C94FD393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167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053" y="1229710"/>
            <a:ext cx="8155896" cy="3594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88534" y="5081520"/>
            <a:ext cx="1190065" cy="276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3196" y="5078099"/>
            <a:ext cx="3086100" cy="28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3893" y="5081520"/>
            <a:ext cx="716056" cy="276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6227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44" r:id="rId17"/>
    <p:sldLayoutId id="2147483745" r:id="rId18"/>
    <p:sldLayoutId id="2147483736" r:id="rId19"/>
    <p:sldLayoutId id="2147483737" r:id="rId20"/>
    <p:sldLayoutId id="2147483738" r:id="rId21"/>
    <p:sldLayoutId id="2147483739" r:id="rId22"/>
    <p:sldLayoutId id="2147483740" r:id="rId23"/>
    <p:sldLayoutId id="2147483741" r:id="rId24"/>
    <p:sldLayoutId id="2147483742" r:id="rId25"/>
    <p:sldLayoutId id="2147483743" r:id="rId26"/>
  </p:sldLayoutIdLst>
  <p:txStyles>
    <p:titleStyle>
      <a:lvl1pPr algn="l" defTabSz="761985" rtl="0" eaLnBrk="1" latinLnBrk="0" hangingPunct="1">
        <a:lnSpc>
          <a:spcPct val="100000"/>
        </a:lnSpc>
        <a:spcBef>
          <a:spcPct val="0"/>
        </a:spcBef>
        <a:buNone/>
        <a:defRPr sz="3200" b="0" kern="1200">
          <a:solidFill>
            <a:schemeClr val="bg1"/>
          </a:solidFill>
          <a:latin typeface="Gotham Medium" pitchFamily="2" charset="0"/>
          <a:ea typeface="+mj-ea"/>
          <a:cs typeface="Gotham Medium" pitchFamily="2" charset="0"/>
        </a:defRPr>
      </a:lvl1pPr>
    </p:titleStyle>
    <p:bodyStyle>
      <a:lvl1pPr marL="0" indent="0" algn="l" defTabSz="761985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800" kern="1200">
          <a:solidFill>
            <a:srgbClr val="646469"/>
          </a:solidFill>
          <a:latin typeface="Gotham Medium" pitchFamily="2" charset="0"/>
          <a:ea typeface="+mn-ea"/>
          <a:cs typeface="Gotham Medium" pitchFamily="2" charset="0"/>
        </a:defRPr>
      </a:lvl1pPr>
      <a:lvl2pPr marL="571489" indent="-360000" algn="l" defTabSz="761985" rtl="0" eaLnBrk="1" latinLnBrk="0" hangingPunct="1">
        <a:lnSpc>
          <a:spcPct val="100000"/>
        </a:lnSpc>
        <a:spcBef>
          <a:spcPts val="417"/>
        </a:spcBef>
        <a:spcAft>
          <a:spcPts val="1200"/>
        </a:spcAft>
        <a:buClr>
          <a:srgbClr val="E2231A"/>
        </a:buClr>
        <a:buSzPct val="125000"/>
        <a:buFont typeface="Arial" panose="020B0604020202020204" pitchFamily="34" charset="0"/>
        <a:buChar char="•"/>
        <a:defRPr sz="2400" kern="1200">
          <a:solidFill>
            <a:srgbClr val="646469"/>
          </a:solidFill>
          <a:latin typeface="Gotham Medium" pitchFamily="2" charset="0"/>
          <a:ea typeface="+mn-ea"/>
          <a:cs typeface="Gotham Medium" pitchFamily="2" charset="0"/>
        </a:defRPr>
      </a:lvl2pPr>
      <a:lvl3pPr marL="952480" indent="-270000" algn="l" defTabSz="761985" rtl="0" eaLnBrk="1" latinLnBrk="0" hangingPunct="1">
        <a:lnSpc>
          <a:spcPct val="100000"/>
        </a:lnSpc>
        <a:spcBef>
          <a:spcPts val="417"/>
        </a:spcBef>
        <a:spcAft>
          <a:spcPts val="1200"/>
        </a:spcAft>
        <a:buClr>
          <a:srgbClr val="E2231A"/>
        </a:buClr>
        <a:buSzPct val="125000"/>
        <a:buFont typeface="Arial" panose="020B0604020202020204" pitchFamily="34" charset="0"/>
        <a:buChar char="•"/>
        <a:defRPr sz="2000" kern="1200">
          <a:solidFill>
            <a:srgbClr val="646469"/>
          </a:solidFill>
          <a:latin typeface="Gotham Medium" pitchFamily="2" charset="0"/>
          <a:ea typeface="+mn-ea"/>
          <a:cs typeface="Gotham Medium" pitchFamily="2" charset="0"/>
        </a:defRPr>
      </a:lvl3pPr>
      <a:lvl4pPr marL="1333473" indent="-234000" algn="l" defTabSz="761985" rtl="0" eaLnBrk="1" latinLnBrk="0" hangingPunct="1">
        <a:lnSpc>
          <a:spcPct val="100000"/>
        </a:lnSpc>
        <a:spcBef>
          <a:spcPts val="417"/>
        </a:spcBef>
        <a:spcAft>
          <a:spcPts val="1200"/>
        </a:spcAft>
        <a:buClr>
          <a:srgbClr val="E2231A"/>
        </a:buClr>
        <a:buSzPct val="125000"/>
        <a:buFont typeface="Arial" panose="020B0604020202020204" pitchFamily="34" charset="0"/>
        <a:buChar char="•"/>
        <a:defRPr sz="1800" kern="1200">
          <a:solidFill>
            <a:srgbClr val="646469"/>
          </a:solidFill>
          <a:latin typeface="Gotham Medium" pitchFamily="2" charset="0"/>
          <a:ea typeface="+mn-ea"/>
          <a:cs typeface="Gotham Medium" pitchFamily="2" charset="0"/>
        </a:defRPr>
      </a:lvl4pPr>
      <a:lvl5pPr marL="1714466" indent="-190496" algn="l" defTabSz="761985" rtl="0" eaLnBrk="1" latinLnBrk="0" hangingPunct="1">
        <a:lnSpc>
          <a:spcPct val="100000"/>
        </a:lnSpc>
        <a:spcBef>
          <a:spcPts val="417"/>
        </a:spcBef>
        <a:spcAft>
          <a:spcPts val="1200"/>
        </a:spcAft>
        <a:buClr>
          <a:srgbClr val="E2231A"/>
        </a:buClr>
        <a:buSzPct val="125000"/>
        <a:buFont typeface="Arial" panose="020B0604020202020204" pitchFamily="34" charset="0"/>
        <a:buChar char="•"/>
        <a:defRPr sz="1600" kern="1200">
          <a:solidFill>
            <a:srgbClr val="646469"/>
          </a:solidFill>
          <a:latin typeface="Gotham Medium" pitchFamily="2" charset="0"/>
          <a:ea typeface="+mn-ea"/>
          <a:cs typeface="Gotham Medium" pitchFamily="2" charset="0"/>
        </a:defRPr>
      </a:lvl5pPr>
      <a:lvl6pPr marL="2095458" indent="-190496" algn="l" defTabSz="761985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51" indent="-190496" algn="l" defTabSz="761985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443" indent="-190496" algn="l" defTabSz="761985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435" indent="-190496" algn="l" defTabSz="761985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92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85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77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70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62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54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947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940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ecampusontario.pressbooks.pub/prehealthpathways/chapter/9-8-career-connection/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ecampusontario.prehttps/ecampusontario.pressbooks.pub/prehealthpathways/chapter/9-9-fanshawe-resources/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campusontario.pressbooks.pub/prehealthpathways/chapter/9-10-knowledge-check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campusontario.pressbooks.pub/prehealthpathways/chapter/9-1-time-managemen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unsplash.com/license" TargetMode="External"/><Relationship Id="rId5" Type="http://schemas.openxmlformats.org/officeDocument/2006/relationships/hyperlink" Target="https://unsplash.com/@villxsmil" TargetMode="External"/><Relationship Id="rId4" Type="http://schemas.openxmlformats.org/officeDocument/2006/relationships/hyperlink" Target="https://unsplash.com/photos/mlVbMbxfWI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unsplash.com/license" TargetMode="External"/><Relationship Id="rId5" Type="http://schemas.openxmlformats.org/officeDocument/2006/relationships/hyperlink" Target="https://unsplash.com/@towfiqu999999" TargetMode="External"/><Relationship Id="rId4" Type="http://schemas.openxmlformats.org/officeDocument/2006/relationships/hyperlink" Target="https://unsplash.com/photos/3aGZ7a97qw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pexels.com/license/" TargetMode="External"/><Relationship Id="rId5" Type="http://schemas.openxmlformats.org/officeDocument/2006/relationships/hyperlink" Target="https://www.pexels.com/@freestocks/" TargetMode="External"/><Relationship Id="rId4" Type="http://schemas.openxmlformats.org/officeDocument/2006/relationships/hyperlink" Target="https://www.pexels.com/photo/back-view-of-a-woman-sitting-on-a-sofa-and-watching-television-14756354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brightspace.com/pulse/launch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ecampusontario.pressbooks.pub/prehealthpathways/chapter/9-5-how-to-manage-tim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8D309-03E5-3749-8F8F-65A34D7D5E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Pre-Health Science: Pathways to Success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2DA5BD-EB67-DD4F-9E07-B094BA380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68" y="3078647"/>
            <a:ext cx="7856982" cy="710573"/>
          </a:xfrm>
        </p:spPr>
        <p:txBody>
          <a:bodyPr/>
          <a:lstStyle/>
          <a:p>
            <a:r>
              <a:rPr lang="en-US" dirty="0"/>
              <a:t>Chapter 9	: Time Management</a:t>
            </a:r>
          </a:p>
        </p:txBody>
      </p:sp>
    </p:spTree>
    <p:extLst>
      <p:ext uri="{BB962C8B-B14F-4D97-AF65-F5344CB8AC3E}">
        <p14:creationId xmlns:p14="http://schemas.microsoft.com/office/powerpoint/2010/main" val="1635243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9.6 Prioritization: Self-Management of What You Do and When You Do It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C0937-35F2-4EC2-86AE-4A8151952B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3399" y="1365503"/>
            <a:ext cx="8116549" cy="3377947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CA" sz="1800" b="1" dirty="0">
                <a:solidFill>
                  <a:srgbClr val="FF0000"/>
                </a:solidFill>
              </a:rPr>
              <a:t>How to Prioritize: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CA" sz="1800" dirty="0">
                <a:solidFill>
                  <a:schemeClr val="bg1"/>
                </a:solidFill>
              </a:rPr>
              <a:t>Ensure you understand requirements of each task 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CA" sz="1800" dirty="0">
                <a:solidFill>
                  <a:schemeClr val="bg1"/>
                </a:solidFill>
              </a:rPr>
              <a:t>Decide on importance, impact, other priorities, urgency 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CA" sz="1800" dirty="0">
                <a:solidFill>
                  <a:schemeClr val="bg1"/>
                </a:solidFill>
              </a:rPr>
              <a:t>Manage outside factors (friends, family, etc.) </a:t>
            </a:r>
          </a:p>
          <a:p>
            <a:pPr>
              <a:buClr>
                <a:srgbClr val="FF0000"/>
              </a:buClr>
            </a:pPr>
            <a:r>
              <a:rPr lang="en-CA" sz="1800" b="1" dirty="0">
                <a:solidFill>
                  <a:srgbClr val="FF0000"/>
                </a:solidFill>
              </a:rPr>
              <a:t>What if I can’t finish? 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CA" sz="1800" dirty="0">
                <a:solidFill>
                  <a:schemeClr val="bg1"/>
                </a:solidFill>
              </a:rPr>
              <a:t>Communicate early, and provide detail 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CA" sz="1800" dirty="0">
                <a:solidFill>
                  <a:schemeClr val="bg1"/>
                </a:solidFill>
              </a:rPr>
              <a:t>Understand ramifications of incomplete tasks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CA" sz="1800" dirty="0"/>
          </a:p>
          <a:p>
            <a:pPr>
              <a:buClr>
                <a:srgbClr val="FF0000"/>
              </a:buClr>
            </a:pPr>
            <a:endParaRPr lang="en-CA" sz="1800" dirty="0"/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3530035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9.7 Enhanced Strategies for Time and Task Management</a:t>
            </a:r>
          </a:p>
        </p:txBody>
      </p:sp>
      <p:graphicFrame>
        <p:nvGraphicFramePr>
          <p:cNvPr id="5" name="Content Placeholder 4" descr="Daily top three - each day decide on top 3 tasks, complete them&#10;Pomodoro technique - use a time to work in 25 min intervals, take a short break after each one and a long break after 4 cycles&#10;Eat the frog - take care of the biggest, most unpleasant task first">
            <a:extLst>
              <a:ext uri="{FF2B5EF4-FFF2-40B4-BE49-F238E27FC236}">
                <a16:creationId xmlns:a16="http://schemas.microsoft.com/office/drawing/2014/main" id="{A759384B-E30A-485D-A2BB-4BDACC3929F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40324210"/>
              </p:ext>
            </p:extLst>
          </p:nvPr>
        </p:nvGraphicFramePr>
        <p:xfrm>
          <a:off x="493712" y="1365504"/>
          <a:ext cx="8155895" cy="3185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857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4602-8A14-4888-A06D-73C06FEEA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9.8 Career Connection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AA096-03B6-4FD8-B5A9-656C80E5A65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4348" y="1230314"/>
            <a:ext cx="8155601" cy="3394075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1"/>
                </a:solidFill>
              </a:rPr>
              <a:t>Visit</a:t>
            </a:r>
            <a:r>
              <a:rPr lang="en-CA" dirty="0"/>
              <a:t> </a:t>
            </a:r>
            <a:r>
              <a:rPr lang="en-CA" dirty="0">
                <a:hlinkClick r:id="rId2"/>
              </a:rPr>
              <a:t>Section 9.8 </a:t>
            </a:r>
            <a:r>
              <a:rPr lang="en-CA" dirty="0">
                <a:solidFill>
                  <a:schemeClr val="bg1"/>
                </a:solidFill>
              </a:rPr>
              <a:t>Career Connection </a:t>
            </a:r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1"/>
                </a:solidFill>
              </a:rPr>
              <a:t>Complete and reflect on the questions and prompts </a:t>
            </a:r>
          </a:p>
        </p:txBody>
      </p:sp>
    </p:spTree>
    <p:extLst>
      <p:ext uri="{BB962C8B-B14F-4D97-AF65-F5344CB8AC3E}">
        <p14:creationId xmlns:p14="http://schemas.microsoft.com/office/powerpoint/2010/main" val="3307202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01774-509B-4495-8BC4-ACF68682E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9.9 Fanshawe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A0571-D74C-41FD-82B9-D42970BA73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4349" y="1230314"/>
            <a:ext cx="5943774" cy="3394075"/>
          </a:xfrm>
        </p:spPr>
        <p:txBody>
          <a:bodyPr>
            <a:normAutofit/>
          </a:bodyPr>
          <a:lstStyle/>
          <a:p>
            <a:r>
              <a:rPr lang="en-CA" sz="2000" dirty="0">
                <a:solidFill>
                  <a:schemeClr val="bg1"/>
                </a:solidFill>
              </a:rPr>
              <a:t>There are many resources at Fanshawe who can help you take a step back, evaluate where you are, develop a plan to get you back on track and set you up with some strategies to monitor your progress.</a:t>
            </a:r>
          </a:p>
          <a:p>
            <a:r>
              <a:rPr lang="en-CA" sz="2000" dirty="0">
                <a:hlinkClick r:id="rId2"/>
              </a:rPr>
              <a:t>Visit Section 9.9 </a:t>
            </a:r>
            <a:r>
              <a:rPr lang="en-CA" sz="2000" dirty="0">
                <a:solidFill>
                  <a:schemeClr val="bg1"/>
                </a:solidFill>
              </a:rPr>
              <a:t>for a list of, and links to, support resources at Fanshawe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BC5DED-73C8-43D9-8C5A-354E904D7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179" y="1697615"/>
            <a:ext cx="1907472" cy="187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192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9.10 Knowledge Check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7D7E07E-39BE-14A2-FB6F-64F32334C0B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4349" y="1230314"/>
            <a:ext cx="5626534" cy="3394075"/>
          </a:xfrm>
        </p:spPr>
        <p:txBody>
          <a:bodyPr>
            <a:normAutofit/>
          </a:bodyPr>
          <a:lstStyle/>
          <a:p>
            <a:r>
              <a:rPr lang="en-CA" sz="2000" b="1" dirty="0">
                <a:solidFill>
                  <a:srgbClr val="FF0000"/>
                </a:solidFill>
              </a:rPr>
              <a:t>Key Takeaways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</a:rPr>
              <a:t>Time management reduces stress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</a:rPr>
              <a:t>Stress, money, time, goals are all negatively impacted with poor time management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</a:rPr>
              <a:t>Effective time management strategies available in chapter 9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8CE56619-07CA-6EE1-9DFA-4740FB67D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280" y="1784314"/>
            <a:ext cx="2146371" cy="214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24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9.10 Knowledge Check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C0937-35F2-4EC2-86AE-4A8151952B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4050" y="1229708"/>
            <a:ext cx="5906749" cy="3304969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</a:pPr>
            <a:r>
              <a:rPr lang="en-CA" dirty="0">
                <a:solidFill>
                  <a:schemeClr val="bg1"/>
                </a:solidFill>
              </a:rPr>
              <a:t>Now that you have had a chance to explore the reasons time management is important, and various strategies to help you excel in it, visit </a:t>
            </a:r>
            <a:r>
              <a:rPr lang="en-CA" dirty="0">
                <a:solidFill>
                  <a:srgbClr val="E2231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Section 9.10</a:t>
            </a:r>
            <a:r>
              <a:rPr lang="en-CA" dirty="0">
                <a:solidFill>
                  <a:srgbClr val="E2231A"/>
                </a:solidFill>
              </a:rPr>
              <a:t> </a:t>
            </a:r>
            <a:r>
              <a:rPr lang="en-CA" dirty="0">
                <a:solidFill>
                  <a:schemeClr val="bg1"/>
                </a:solidFill>
              </a:rPr>
              <a:t>and complete reflection tasks outlined.</a:t>
            </a:r>
          </a:p>
          <a:p>
            <a:pPr>
              <a:buClr>
                <a:srgbClr val="FF0000"/>
              </a:buClr>
            </a:pPr>
            <a:r>
              <a:rPr lang="en-CA" dirty="0"/>
              <a:t> 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0C3C7497-B367-0F9A-510F-854BAD921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4995" y="1484423"/>
            <a:ext cx="2034954" cy="203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49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D2B11-7454-4848-A31E-6D0914B23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9.0 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2ED5A-15DC-4058-83B1-A1FA2A27EE3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dirty="0"/>
              <a:t>After reading this chapter, you should be able to do the following: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Discover your beliefs about time management and your current strengths managing all you have to do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Make informed and effective learning choices in regards to personal attitude and motivation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Evaluate and make informed decisions about how to organize the focus the time you have available to you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Identify tools and strategies to apply to help you take responsibility for structuring your time inside and outside of school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Identify Fanshawe resources to assist you on campus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700" dirty="0"/>
          </a:p>
        </p:txBody>
      </p:sp>
    </p:spTree>
    <p:extLst>
      <p:ext uri="{BB962C8B-B14F-4D97-AF65-F5344CB8AC3E}">
        <p14:creationId xmlns:p14="http://schemas.microsoft.com/office/powerpoint/2010/main" val="3745681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457EE-E7CA-4913-8F84-7CBE30EC7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9.1 Time Management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C806F46-CBD9-42EF-8C6D-32E0A1DE19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4348" y="1230315"/>
            <a:ext cx="8155601" cy="3140518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</a:rPr>
              <a:t>For college-level learning, you can expect to spend much more time on learning activities outside the classroom than you will in the classroom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</a:rPr>
              <a:t>You should spend at least two hours of outside learning for every one hour of lecture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</a:rPr>
              <a:t>Another guide is to spend 2 hours for every 5% an assignment/task/quiz is worth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</a:rPr>
              <a:t>Time management skills are crucial for college success</a:t>
            </a:r>
          </a:p>
        </p:txBody>
      </p:sp>
    </p:spTree>
    <p:extLst>
      <p:ext uri="{BB962C8B-B14F-4D97-AF65-F5344CB8AC3E}">
        <p14:creationId xmlns:p14="http://schemas.microsoft.com/office/powerpoint/2010/main" val="2798768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457EE-E7CA-4913-8F84-7CBE30EC7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9.1 Time Management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C806F46-CBD9-42EF-8C6D-32E0A1DE19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4348" y="1230315"/>
            <a:ext cx="5632131" cy="3140518"/>
          </a:xfrm>
        </p:spPr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How do you feel about your own time management skills? Do you stay motivated with all tasks? </a:t>
            </a:r>
          </a:p>
          <a:p>
            <a:r>
              <a:rPr lang="en-CA" dirty="0">
                <a:solidFill>
                  <a:schemeClr val="bg1"/>
                </a:solidFill>
              </a:rPr>
              <a:t>Complete the self-evaluation tool in </a:t>
            </a:r>
            <a:r>
              <a:rPr lang="en-CA" dirty="0">
                <a:hlinkClick r:id="rId3"/>
              </a:rPr>
              <a:t>Section 9.1. </a:t>
            </a:r>
            <a:endParaRPr lang="en-CA" dirty="0"/>
          </a:p>
        </p:txBody>
      </p:sp>
      <p:pic>
        <p:nvPicPr>
          <p:cNvPr id="3" name="Picture 9">
            <a:extLst>
              <a:ext uri="{FF2B5EF4-FFF2-40B4-BE49-F238E27FC236}">
                <a16:creationId xmlns:a16="http://schemas.microsoft.com/office/drawing/2014/main" id="{A3CFD6FC-4037-C1AE-71EA-423F2FCCB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4995" y="1484423"/>
            <a:ext cx="2034954" cy="203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84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9.2 The Benefit of Good Time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C0937-35F2-4EC2-86AE-4A8151952B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4051" y="1229709"/>
            <a:ext cx="5918941" cy="3067972"/>
          </a:xfrm>
        </p:spPr>
        <p:txBody>
          <a:bodyPr>
            <a:normAutofit/>
          </a:bodyPr>
          <a:lstStyle/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</a:rPr>
              <a:t>Investing into time management means</a:t>
            </a:r>
          </a:p>
          <a:p>
            <a:pPr marL="857239" lvl="1" indent="-285750" algn="just">
              <a:buClr>
                <a:srgbClr val="FF0000"/>
              </a:buClr>
            </a:pPr>
            <a:r>
              <a:rPr lang="en-CA" sz="2000" dirty="0">
                <a:solidFill>
                  <a:schemeClr val="bg1"/>
                </a:solidFill>
              </a:rPr>
              <a:t>Less stress </a:t>
            </a:r>
          </a:p>
          <a:p>
            <a:pPr marL="857239" lvl="1" indent="-285750" algn="just">
              <a:buClr>
                <a:srgbClr val="FF0000"/>
              </a:buClr>
            </a:pPr>
            <a:r>
              <a:rPr lang="en-CA" sz="2000" dirty="0">
                <a:solidFill>
                  <a:schemeClr val="bg1"/>
                </a:solidFill>
              </a:rPr>
              <a:t>Find opportunities of free time</a:t>
            </a:r>
          </a:p>
          <a:p>
            <a:pPr marL="857239" lvl="1" indent="-285750" algn="just">
              <a:buClr>
                <a:srgbClr val="FF0000"/>
              </a:buClr>
            </a:pPr>
            <a:r>
              <a:rPr lang="en-CA" sz="2000" dirty="0">
                <a:solidFill>
                  <a:schemeClr val="bg1"/>
                </a:solidFill>
              </a:rPr>
              <a:t>Improved academic performance</a:t>
            </a:r>
          </a:p>
          <a:p>
            <a:pPr marL="857239" lvl="1" indent="-285750" algn="just">
              <a:buClr>
                <a:srgbClr val="FF0000"/>
              </a:buClr>
            </a:pPr>
            <a:r>
              <a:rPr lang="en-CA" sz="2000" dirty="0">
                <a:solidFill>
                  <a:schemeClr val="bg1"/>
                </a:solidFill>
              </a:rPr>
              <a:t>Transferrable skill for school, employment, life</a:t>
            </a:r>
          </a:p>
        </p:txBody>
      </p:sp>
      <p:pic>
        <p:nvPicPr>
          <p:cNvPr id="4" name="Picture 2" descr="Man in corner with sticky notes all over him and the wall">
            <a:extLst>
              <a:ext uri="{FF2B5EF4-FFF2-40B4-BE49-F238E27FC236}">
                <a16:creationId xmlns:a16="http://schemas.microsoft.com/office/drawing/2014/main" id="{F0E10CB2-F004-40AA-87B6-9263564A0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259" y="1229709"/>
            <a:ext cx="1999687" cy="249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6FD2E5-9E01-4F83-AC7D-8E7A1B817722}"/>
              </a:ext>
            </a:extLst>
          </p:cNvPr>
          <p:cNvSpPr txBox="1"/>
          <p:nvPr/>
        </p:nvSpPr>
        <p:spPr>
          <a:xfrm>
            <a:off x="6650259" y="3951514"/>
            <a:ext cx="1999687" cy="740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i="1" u="sng" dirty="0">
                <a:hlinkClick r:id="rId4"/>
              </a:rPr>
              <a:t>Photo</a:t>
            </a:r>
            <a:r>
              <a:rPr lang="en-CA" i="1" dirty="0">
                <a:solidFill>
                  <a:schemeClr val="bg1"/>
                </a:solidFill>
              </a:rPr>
              <a:t> by</a:t>
            </a:r>
            <a:r>
              <a:rPr lang="en-CA" i="1" dirty="0"/>
              <a:t> </a:t>
            </a:r>
            <a:r>
              <a:rPr lang="en-CA" i="1" u="sng" dirty="0">
                <a:hlinkClick r:id="rId5"/>
              </a:rPr>
              <a:t>Luis </a:t>
            </a:r>
            <a:r>
              <a:rPr lang="en-CA" i="1" u="sng" dirty="0" err="1">
                <a:hlinkClick r:id="rId5"/>
              </a:rPr>
              <a:t>Villasmil</a:t>
            </a:r>
            <a:r>
              <a:rPr lang="en-CA" i="1" dirty="0"/>
              <a:t>, </a:t>
            </a:r>
            <a:r>
              <a:rPr lang="en-CA" i="1" u="sng" dirty="0" err="1">
                <a:hlinkClick r:id="rId6"/>
              </a:rPr>
              <a:t>Unsplash</a:t>
            </a:r>
            <a:r>
              <a:rPr lang="en-CA" i="1" u="sng" dirty="0">
                <a:hlinkClick r:id="rId6"/>
              </a:rPr>
              <a:t> License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42988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52" y="304877"/>
            <a:ext cx="8467068" cy="925438"/>
          </a:xfrm>
        </p:spPr>
        <p:txBody>
          <a:bodyPr/>
          <a:lstStyle/>
          <a:p>
            <a:r>
              <a:rPr lang="en-CA" dirty="0"/>
              <a:t>9.3 The Financial Cost of Poor Time Management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A90D19-81AD-4EB8-926A-47EBE3E719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4349" y="1230314"/>
            <a:ext cx="4723827" cy="3394075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</a:rPr>
              <a:t>Possible delayed graduation</a:t>
            </a:r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</a:rPr>
              <a:t>Poor academic performance</a:t>
            </a:r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</a:rPr>
              <a:t>Extra tuition, textbook, fees cost </a:t>
            </a:r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</a:rPr>
              <a:t>Lost wages </a:t>
            </a:r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CA" sz="2000" dirty="0">
              <a:solidFill>
                <a:schemeClr val="bg1"/>
              </a:solidFill>
            </a:endParaRPr>
          </a:p>
        </p:txBody>
      </p:sp>
      <p:pic>
        <p:nvPicPr>
          <p:cNvPr id="2050" name="Picture 2" descr="Person holding empty leather wallet">
            <a:extLst>
              <a:ext uri="{FF2B5EF4-FFF2-40B4-BE49-F238E27FC236}">
                <a16:creationId xmlns:a16="http://schemas.microsoft.com/office/drawing/2014/main" id="{1E2F3E35-702E-4ABE-9113-58EC48ACA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110" y="1265613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990733-84EF-4E81-B0F9-8F09A6DF6579}"/>
              </a:ext>
            </a:extLst>
          </p:cNvPr>
          <p:cNvSpPr txBox="1"/>
          <p:nvPr/>
        </p:nvSpPr>
        <p:spPr>
          <a:xfrm>
            <a:off x="5648110" y="3380014"/>
            <a:ext cx="2857500" cy="52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i="1" u="sng" dirty="0">
                <a:hlinkClick r:id="rId4"/>
              </a:rPr>
              <a:t>Photo</a:t>
            </a:r>
            <a:r>
              <a:rPr lang="en-CA" i="1" dirty="0"/>
              <a:t> </a:t>
            </a:r>
            <a:r>
              <a:rPr lang="en-CA" i="1" dirty="0">
                <a:solidFill>
                  <a:schemeClr val="bg1"/>
                </a:solidFill>
              </a:rPr>
              <a:t>by</a:t>
            </a:r>
            <a:r>
              <a:rPr lang="en-CA" i="1" dirty="0"/>
              <a:t> </a:t>
            </a:r>
            <a:r>
              <a:rPr lang="en-CA" i="1" u="sng" dirty="0" err="1">
                <a:hlinkClick r:id="rId5"/>
              </a:rPr>
              <a:t>Towfiqu</a:t>
            </a:r>
            <a:r>
              <a:rPr lang="en-CA" i="1" u="sng" dirty="0">
                <a:hlinkClick r:id="rId5"/>
              </a:rPr>
              <a:t> </a:t>
            </a:r>
            <a:r>
              <a:rPr lang="en-CA" i="1" u="sng" dirty="0" err="1">
                <a:hlinkClick r:id="rId5"/>
              </a:rPr>
              <a:t>barbhuiya</a:t>
            </a:r>
            <a:r>
              <a:rPr lang="en-CA" i="1" dirty="0"/>
              <a:t>, </a:t>
            </a:r>
            <a:r>
              <a:rPr lang="en-CA" i="1" u="sng" dirty="0" err="1">
                <a:hlinkClick r:id="rId6"/>
              </a:rPr>
              <a:t>Unsplash</a:t>
            </a:r>
            <a:r>
              <a:rPr lang="en-CA" i="1" u="sng" dirty="0">
                <a:hlinkClick r:id="rId6"/>
              </a:rPr>
              <a:t> License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32527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9.4 The Cost of Procrastination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C0937-35F2-4EC2-86AE-4A8151952B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4349" y="1230314"/>
            <a:ext cx="5601650" cy="3227385"/>
          </a:xfrm>
        </p:spPr>
        <p:txBody>
          <a:bodyPr>
            <a:norm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</a:rPr>
              <a:t>Procrastination is the act of delaying some task that needs to be completed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</a:rPr>
              <a:t>Why?</a:t>
            </a:r>
          </a:p>
          <a:p>
            <a:pPr marL="857239" lvl="1" indent="-285750">
              <a:buClr>
                <a:srgbClr val="FF0000"/>
              </a:buClr>
            </a:pPr>
            <a:r>
              <a:rPr lang="en-CA" sz="2000" dirty="0">
                <a:solidFill>
                  <a:schemeClr val="bg1"/>
                </a:solidFill>
              </a:rPr>
              <a:t>Lack of energy </a:t>
            </a:r>
          </a:p>
          <a:p>
            <a:pPr marL="857239" lvl="1" indent="-285750">
              <a:buClr>
                <a:srgbClr val="FF0000"/>
              </a:buClr>
            </a:pPr>
            <a:r>
              <a:rPr lang="en-CA" sz="2000" dirty="0">
                <a:solidFill>
                  <a:schemeClr val="bg1"/>
                </a:solidFill>
              </a:rPr>
              <a:t>Lack of focus </a:t>
            </a:r>
          </a:p>
          <a:p>
            <a:pPr marL="857239" lvl="1" indent="-285750">
              <a:buClr>
                <a:srgbClr val="FF0000"/>
              </a:buClr>
            </a:pPr>
            <a:r>
              <a:rPr lang="en-CA" sz="2000" dirty="0">
                <a:solidFill>
                  <a:schemeClr val="bg1"/>
                </a:solidFill>
              </a:rPr>
              <a:t>Fear of failure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</a:rPr>
              <a:t>Can cause many issues </a:t>
            </a:r>
          </a:p>
          <a:p>
            <a:pPr marL="914389" lvl="1" indent="-342900">
              <a:buClr>
                <a:srgbClr val="FF0000"/>
              </a:buClr>
            </a:pPr>
            <a:endParaRPr lang="en-CA" sz="2000" dirty="0">
              <a:solidFill>
                <a:schemeClr val="bg1"/>
              </a:solidFill>
            </a:endParaRPr>
          </a:p>
        </p:txBody>
      </p:sp>
      <p:pic>
        <p:nvPicPr>
          <p:cNvPr id="3076" name="Picture 4" descr="Back View of a Woman Sitting on a Sofa and Watching Television">
            <a:extLst>
              <a:ext uri="{FF2B5EF4-FFF2-40B4-BE49-F238E27FC236}">
                <a16:creationId xmlns:a16="http://schemas.microsoft.com/office/drawing/2014/main" id="{69F44806-6A59-4D89-830B-15E2A456B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010" y="1229709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10E51C-CAAE-4EF5-85B5-5C7859DB8E93}"/>
              </a:ext>
            </a:extLst>
          </p:cNvPr>
          <p:cNvSpPr txBox="1"/>
          <p:nvPr/>
        </p:nvSpPr>
        <p:spPr>
          <a:xfrm>
            <a:off x="6771010" y="4229100"/>
            <a:ext cx="1905000" cy="52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i="1" u="sng" dirty="0">
                <a:hlinkClick r:id="rId4"/>
              </a:rPr>
              <a:t>Photo</a:t>
            </a:r>
            <a:r>
              <a:rPr lang="en-CA" i="1" dirty="0">
                <a:solidFill>
                  <a:schemeClr val="bg1"/>
                </a:solidFill>
              </a:rPr>
              <a:t> by</a:t>
            </a:r>
            <a:r>
              <a:rPr lang="en-CA" i="1" dirty="0"/>
              <a:t> </a:t>
            </a:r>
            <a:r>
              <a:rPr lang="en-CA" i="1" u="sng" dirty="0">
                <a:hlinkClick r:id="rId5"/>
              </a:rPr>
              <a:t>freestocks.org</a:t>
            </a:r>
            <a:r>
              <a:rPr lang="en-CA" i="1" dirty="0"/>
              <a:t>, </a:t>
            </a:r>
            <a:r>
              <a:rPr lang="en-CA" i="1" u="sng" dirty="0" err="1">
                <a:hlinkClick r:id="rId6"/>
              </a:rPr>
              <a:t>Pexels</a:t>
            </a:r>
            <a:r>
              <a:rPr lang="en-CA" i="1" u="sng" dirty="0">
                <a:hlinkClick r:id="rId6"/>
              </a:rPr>
              <a:t> License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6125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9.4 The Cost of Procrastination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C0937-35F2-4EC2-86AE-4A8151952B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5627" y="1229709"/>
            <a:ext cx="8392746" cy="3439827"/>
          </a:xfrm>
        </p:spPr>
        <p:txBody>
          <a:bodyPr>
            <a:noAutofit/>
          </a:bodyPr>
          <a:lstStyle/>
          <a:p>
            <a:r>
              <a:rPr lang="en-CA" sz="2000" dirty="0">
                <a:solidFill>
                  <a:schemeClr val="bg1"/>
                </a:solidFill>
              </a:rPr>
              <a:t>Steps to staying focused:</a:t>
            </a:r>
          </a:p>
          <a:p>
            <a:pPr marL="285750" indent="-285750"/>
            <a:endParaRPr lang="en-CA" sz="2000" dirty="0">
              <a:solidFill>
                <a:schemeClr val="bg1"/>
              </a:solidFill>
            </a:endParaRPr>
          </a:p>
          <a:p>
            <a:pPr marL="857239" lvl="1" indent="-285750"/>
            <a:endParaRPr lang="en-CA" sz="2000" dirty="0">
              <a:solidFill>
                <a:schemeClr val="bg1"/>
              </a:solidFill>
            </a:endParaRPr>
          </a:p>
          <a:p>
            <a:pPr marL="857239" lvl="1" indent="-285750"/>
            <a:endParaRPr lang="en-CA" sz="2000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a 3" descr="Get organized, put aside distractions, reward yourself, be accountable - tell someone elsr">
            <a:extLst>
              <a:ext uri="{FF2B5EF4-FFF2-40B4-BE49-F238E27FC236}">
                <a16:creationId xmlns:a16="http://schemas.microsoft.com/office/drawing/2014/main" id="{A35E10F0-03E2-8142-F383-CA860BE2AF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0696555"/>
              </p:ext>
            </p:extLst>
          </p:nvPr>
        </p:nvGraphicFramePr>
        <p:xfrm>
          <a:off x="494053" y="1780032"/>
          <a:ext cx="8392746" cy="1621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27652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9.5 How to Manage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61E55-C3E0-381B-89D0-7643BCB6CC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4348" y="1230314"/>
            <a:ext cx="8155597" cy="3390453"/>
          </a:xfrm>
        </p:spPr>
        <p:txBody>
          <a:bodyPr>
            <a:norm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CA" sz="2000" dirty="0">
                <a:hlinkClick r:id="rId3"/>
              </a:rPr>
              <a:t>Brightspace PULSE app </a:t>
            </a:r>
            <a:r>
              <a:rPr lang="en-CA" sz="2000" dirty="0">
                <a:solidFill>
                  <a:schemeClr val="bg1"/>
                </a:solidFill>
              </a:rPr>
              <a:t>is an app that connects to FOL and if your professor has set a due date in your FOL calendar, your phone will alert you to upcoming due dates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</a:rPr>
              <a:t>Know yourself! 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</a:rPr>
              <a:t>Know how long it takes you to do each task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</a:rPr>
              <a:t>Visit</a:t>
            </a:r>
            <a:r>
              <a:rPr lang="en-CA" sz="2000" dirty="0"/>
              <a:t> </a:t>
            </a:r>
            <a:r>
              <a:rPr lang="en-CA" sz="2000" dirty="0">
                <a:hlinkClick r:id="rId4"/>
              </a:rPr>
              <a:t>Section 9.5 </a:t>
            </a:r>
            <a:r>
              <a:rPr lang="en-CA" sz="2000" dirty="0">
                <a:solidFill>
                  <a:schemeClr val="bg1"/>
                </a:solidFill>
              </a:rPr>
              <a:t>in your text, and try the activity </a:t>
            </a:r>
          </a:p>
          <a:p>
            <a:pPr marL="342900" indent="-342900">
              <a:buClr>
                <a:srgbClr val="FF0000"/>
              </a:buClr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981480489"/>
      </p:ext>
    </p:extLst>
  </p:cSld>
  <p:clrMapOvr>
    <a:masterClrMapping/>
  </p:clrMapOvr>
</p:sld>
</file>

<file path=ppt/theme/theme1.xml><?xml version="1.0" encoding="utf-8"?>
<a:theme xmlns:a="http://schemas.openxmlformats.org/drawingml/2006/main" name="fanshawe-16x10">
  <a:themeElements>
    <a:clrScheme name="Custom 1">
      <a:dk1>
        <a:srgbClr val="000000"/>
      </a:dk1>
      <a:lt1>
        <a:srgbClr val="FFFFFF"/>
      </a:lt1>
      <a:dk2>
        <a:srgbClr val="636369"/>
      </a:dk2>
      <a:lt2>
        <a:srgbClr val="DEDEDE"/>
      </a:lt2>
      <a:accent1>
        <a:srgbClr val="E12319"/>
      </a:accent1>
      <a:accent2>
        <a:srgbClr val="E12319"/>
      </a:accent2>
      <a:accent3>
        <a:srgbClr val="B2272C"/>
      </a:accent3>
      <a:accent4>
        <a:srgbClr val="A02B2F"/>
      </a:accent4>
      <a:accent5>
        <a:srgbClr val="636369"/>
      </a:accent5>
      <a:accent6>
        <a:srgbClr val="636369"/>
      </a:accent6>
      <a:hlink>
        <a:srgbClr val="E12319"/>
      </a:hlink>
      <a:folHlink>
        <a:srgbClr val="B2272C"/>
      </a:folHlink>
    </a:clrScheme>
    <a:fontScheme name="Test">
      <a:majorFont>
        <a:latin typeface="Gotham"/>
        <a:ea typeface=""/>
        <a:cs typeface=""/>
      </a:majorFont>
      <a:minorFont>
        <a:latin typeface="Gotham"/>
        <a:ea typeface=""/>
        <a:cs typeface="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nshawe-2020-16x10" id="{CBE04D73-72D3-0140-B25D-97A3410640A4}" vid="{494F956E-E8FB-774D-B10F-FEA03AC4C9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37E83F48E1B947BA144F01D433B256" ma:contentTypeVersion="1" ma:contentTypeDescription="Create a new document." ma:contentTypeScope="" ma:versionID="71bfea79c356a201f1567e0bdac293d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14b19289ef4ac946b5872f9ff746df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.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D50E78A-FB33-4AFD-88F0-DAAAB93263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7AA7D5-D727-4BC0-A8A6-88D78A62F2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74A7F9-2FD3-4FAE-989D-00578CFD788F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sharepoint/v3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fanshawe-16x10</Template>
  <TotalTime>12753</TotalTime>
  <Words>681</Words>
  <Application>Microsoft Office PowerPoint</Application>
  <PresentationFormat>On-screen Show (16:10)</PresentationFormat>
  <Paragraphs>95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Gotham</vt:lpstr>
      <vt:lpstr>Gotham Bold</vt:lpstr>
      <vt:lpstr>Gotham Book</vt:lpstr>
      <vt:lpstr>Gotham Medium</vt:lpstr>
      <vt:lpstr>fanshawe-16x10</vt:lpstr>
      <vt:lpstr>Pre-Health Science: Pathways to Success</vt:lpstr>
      <vt:lpstr>9.0 Learning Objectives</vt:lpstr>
      <vt:lpstr>9.1 Time Management  </vt:lpstr>
      <vt:lpstr>9.1 Time Management </vt:lpstr>
      <vt:lpstr>9.2 The Benefit of Good Time Management</vt:lpstr>
      <vt:lpstr>9.3 The Financial Cost of Poor Time Management</vt:lpstr>
      <vt:lpstr>9.4 The Cost of Procrastination</vt:lpstr>
      <vt:lpstr>9.4 The Cost of Procrastination </vt:lpstr>
      <vt:lpstr>9.5 How to Manage Time</vt:lpstr>
      <vt:lpstr>9.6 Prioritization: Self-Management of What You Do and When You Do It </vt:lpstr>
      <vt:lpstr>9.7 Enhanced Strategies for Time and Task Management</vt:lpstr>
      <vt:lpstr>9.8 Career Connection</vt:lpstr>
      <vt:lpstr>9.9 Fanshawe Resources</vt:lpstr>
      <vt:lpstr>9.10 Knowledge Check</vt:lpstr>
      <vt:lpstr>9.10 Knowledge Check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Huxley, Brandy</dc:creator>
  <cp:lastModifiedBy>Steeves, Catherine</cp:lastModifiedBy>
  <cp:revision>59</cp:revision>
  <dcterms:created xsi:type="dcterms:W3CDTF">2021-09-01T22:50:23Z</dcterms:created>
  <dcterms:modified xsi:type="dcterms:W3CDTF">2023-07-28T18:31:47Z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0x0101004C37E83F48E1B947BA144F01D433B256</vt:lpwstr>
  </property>
</Properties>
</file>