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2"/>
  </p:notesMasterIdLst>
  <p:sldIdLst>
    <p:sldId id="256" r:id="rId5"/>
    <p:sldId id="257" r:id="rId6"/>
    <p:sldId id="258" r:id="rId7"/>
    <p:sldId id="270" r:id="rId8"/>
    <p:sldId id="271" r:id="rId9"/>
    <p:sldId id="276" r:id="rId10"/>
    <p:sldId id="277" r:id="rId11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31" autoAdjust="0"/>
  </p:normalViewPr>
  <p:slideViewPr>
    <p:cSldViewPr snapToGrid="0">
      <p:cViewPr varScale="1">
        <p:scale>
          <a:sx n="128" d="100"/>
          <a:sy n="128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OkICZcBCk" TargetMode="External"/><Relationship Id="rId2" Type="http://schemas.openxmlformats.org/officeDocument/2006/relationships/hyperlink" Target="https://ecampusontario.pressbooks.pub/prehealthpathways/chapter/6-1-skills-for-success-chapter-conten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nshawec.ca/students/support/health-wellness/counselling" TargetMode="External"/><Relationship Id="rId3" Type="http://schemas.openxmlformats.org/officeDocument/2006/relationships/hyperlink" Target="https://www.fanshawelibrary.com/workshops/" TargetMode="External"/><Relationship Id="rId7" Type="http://schemas.openxmlformats.org/officeDocument/2006/relationships/hyperlink" Target="https://www.fanshawec.ca/students/support/academic-support/advisor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nshawelibrary.com/peer-tutoring/" TargetMode="External"/><Relationship Id="rId5" Type="http://schemas.openxmlformats.org/officeDocument/2006/relationships/hyperlink" Target="https://www.fanshawec.ca/students/support/accessibility" TargetMode="External"/><Relationship Id="rId4" Type="http://schemas.openxmlformats.org/officeDocument/2006/relationships/hyperlink" Target="https://www.fanshawelibrary.com/study-skil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shawelibrary.com/book-a-study-space/" TargetMode="External"/><Relationship Id="rId7" Type="http://schemas.openxmlformats.org/officeDocument/2006/relationships/hyperlink" Target="https://www.fanshawelibrary.com/outreach-servic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nshawelibrary.com/english-writing/" TargetMode="External"/><Relationship Id="rId5" Type="http://schemas.openxmlformats.org/officeDocument/2006/relationships/hyperlink" Target="https://www.fanshawelibrary.com/study-skills/" TargetMode="External"/><Relationship Id="rId4" Type="http://schemas.openxmlformats.org/officeDocument/2006/relationships/hyperlink" Target="https://www.fanshawelibrary.com/peer-tutor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shawec.ca/admission-finance/financial-aid-award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nshawec.ca/admission-finance/registrars-office" TargetMode="External"/><Relationship Id="rId4" Type="http://schemas.openxmlformats.org/officeDocument/2006/relationships/hyperlink" Target="https://www.fanshawec.ca/internatio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u.c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nshawec.ca/students/support/employment/career-services/career-service-workshops" TargetMode="External"/><Relationship Id="rId4" Type="http://schemas.openxmlformats.org/officeDocument/2006/relationships/hyperlink" Target="https://www.fanshawelibrary.com/category/library-new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6: Skills for Success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Describe the contents of Chapters 7 to 17 in this text.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Identify learning resources and supports available at Fanshawe College.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Skills For Success Chapter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71" y="1230314"/>
            <a:ext cx="7387938" cy="3394075"/>
          </a:xfrm>
        </p:spPr>
        <p:txBody>
          <a:bodyPr>
            <a:normAutofit/>
          </a:bodyPr>
          <a:lstStyle/>
          <a:p>
            <a:r>
              <a:rPr lang="en-CA" sz="1800" b="1" dirty="0">
                <a:hlinkClick r:id="rId2"/>
              </a:rPr>
              <a:t>Chapters 7 — 17 Contents</a:t>
            </a:r>
            <a:endParaRPr lang="en-CA" sz="1800" b="1" dirty="0"/>
          </a:p>
          <a:p>
            <a:r>
              <a:rPr lang="en-US" sz="1800" dirty="0">
                <a:solidFill>
                  <a:schemeClr val="bg1"/>
                </a:solidFill>
              </a:rPr>
              <a:t>The remaining chapters in this text, Chapters 7 to 17, are designed to help you identify and refine your skills for success.</a:t>
            </a:r>
          </a:p>
          <a:p>
            <a:endParaRPr lang="en-US" sz="1800" b="1" dirty="0"/>
          </a:p>
          <a:p>
            <a:r>
              <a:rPr lang="en-US" sz="2400" b="1" dirty="0">
                <a:hlinkClick r:id="rId3"/>
              </a:rPr>
              <a:t>Video: Bailey McCabe, MRT(R)</a:t>
            </a:r>
            <a:endParaRPr lang="en-US" sz="2400" b="1" dirty="0"/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7E901-28E6-6268-6792-12717AED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459" y="2395877"/>
            <a:ext cx="1774372" cy="17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 anchor="ctr">
            <a:normAutofit/>
          </a:bodyPr>
          <a:lstStyle/>
          <a:p>
            <a:r>
              <a:rPr lang="en-US" dirty="0"/>
              <a:t>6.2 Fanshawe Resources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0E11E6-77B1-FE96-1D00-B6D78E74D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09" y="1248084"/>
            <a:ext cx="3393546" cy="33935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5428" y="1248084"/>
            <a:ext cx="4878572" cy="339354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CA" sz="2400" b="1" dirty="0">
                <a:solidFill>
                  <a:schemeClr val="bg1"/>
                </a:solidFill>
              </a:rPr>
              <a:t>Fanshawe College Learning Supports</a:t>
            </a:r>
          </a:p>
          <a:p>
            <a:pPr>
              <a:lnSpc>
                <a:spcPct val="90000"/>
              </a:lnSpc>
            </a:pPr>
            <a:r>
              <a:rPr lang="en-CA" sz="1800" dirty="0">
                <a:hlinkClick r:id="rId3"/>
              </a:rPr>
              <a:t>The Library Learning Commons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4"/>
              </a:rPr>
              <a:t>Study Skills Help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5"/>
              </a:rPr>
              <a:t>Accessibility &amp; Accommodations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6"/>
              </a:rPr>
              <a:t>Peer Tutoring 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7"/>
              </a:rPr>
              <a:t>Academic Advisors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8"/>
              </a:rPr>
              <a:t>Counselling Services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56664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 anchor="ctr">
            <a:normAutofit/>
          </a:bodyPr>
          <a:lstStyle/>
          <a:p>
            <a:r>
              <a:rPr lang="en-US" dirty="0"/>
              <a:t>6.2 Fanshawe Resources </a:t>
            </a: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B4FB5F-DF9A-D4B3-3E46-9463360B8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09" y="1248084"/>
            <a:ext cx="3393546" cy="33935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286" y="1248084"/>
            <a:ext cx="4483713" cy="3393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b="1" dirty="0">
                <a:solidFill>
                  <a:schemeClr val="bg1"/>
                </a:solidFill>
              </a:rPr>
              <a:t>Help with Studying</a:t>
            </a:r>
            <a:endParaRPr lang="en-CA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CA" sz="1800" dirty="0">
                <a:hlinkClick r:id="rId3"/>
              </a:rPr>
              <a:t>Book a Study Space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4"/>
              </a:rPr>
              <a:t>Book or Become a Peer Tutor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5"/>
              </a:rPr>
              <a:t>Study Skills Session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with a Faculty expert</a:t>
            </a:r>
          </a:p>
          <a:p>
            <a:pPr>
              <a:lnSpc>
                <a:spcPct val="90000"/>
              </a:lnSpc>
            </a:pPr>
            <a:r>
              <a:rPr lang="en-CA" sz="1800" dirty="0">
                <a:hlinkClick r:id="rId6"/>
              </a:rPr>
              <a:t>English Writing Appointments</a:t>
            </a:r>
            <a:endParaRPr lang="en-CA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7"/>
              </a:rPr>
              <a:t>Research Appointments</a:t>
            </a:r>
            <a:endParaRPr lang="en-CA" sz="1800" dirty="0"/>
          </a:p>
          <a:p>
            <a:pPr>
              <a:lnSpc>
                <a:spcPct val="90000"/>
              </a:lnSpc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85898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 anchor="ctr">
            <a:normAutofit/>
          </a:bodyPr>
          <a:lstStyle/>
          <a:p>
            <a:r>
              <a:rPr lang="en-US" dirty="0"/>
              <a:t>6.2 Fanshawe Resources  </a:t>
            </a: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B4FB5F-DF9A-D4B3-3E46-9463360B8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09" y="1248084"/>
            <a:ext cx="3393546" cy="33935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286" y="1248084"/>
            <a:ext cx="4483713" cy="3393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b="1" dirty="0">
                <a:solidFill>
                  <a:schemeClr val="bg1"/>
                </a:solidFill>
              </a:rPr>
              <a:t>Expanding Your Support Team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hlinkClick r:id="rId3"/>
              </a:rPr>
              <a:t>Financial Aid and Student Awards Office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4"/>
              </a:rPr>
              <a:t>International Office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5"/>
              </a:rPr>
              <a:t>Registrar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254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 anchor="ctr">
            <a:normAutofit/>
          </a:bodyPr>
          <a:lstStyle/>
          <a:p>
            <a:r>
              <a:rPr lang="en-US" dirty="0"/>
              <a:t>6.2 Fanshawe Resources   </a:t>
            </a: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B4FB5F-DF9A-D4B3-3E46-9463360B8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09" y="1248084"/>
            <a:ext cx="3393546" cy="33935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489" y="1229709"/>
            <a:ext cx="6172199" cy="3393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Fanshawe Community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hlinkClick r:id="rId3"/>
              </a:rPr>
              <a:t>Fanshawe Student Union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hlinkClick r:id="rId4"/>
              </a:rPr>
              <a:t>Events in the Library – Library News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CA" sz="1800" dirty="0">
                <a:hlinkClick r:id="rId5"/>
              </a:rPr>
              <a:t>Practising Interview Skills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18137622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4A7F9-2FD3-4FAE-989D-00578CFD788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738</TotalTime>
  <Words>181</Words>
  <Application>Microsoft Office PowerPoint</Application>
  <PresentationFormat>On-screen Show (16:10)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6.0 Learning Objectives</vt:lpstr>
      <vt:lpstr>6.1 Skills For Success Chapter Contents</vt:lpstr>
      <vt:lpstr>6.2 Fanshawe Resources</vt:lpstr>
      <vt:lpstr>6.2 Fanshawe Resources </vt:lpstr>
      <vt:lpstr>6.2 Fanshawe Resources  </vt:lpstr>
      <vt:lpstr>6.2 Fanshawe Resources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45</cp:revision>
  <dcterms:created xsi:type="dcterms:W3CDTF">2021-09-01T22:50:23Z</dcterms:created>
  <dcterms:modified xsi:type="dcterms:W3CDTF">2023-07-28T18:23:36Z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