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9" r:id="rId4"/>
  </p:sldMasterIdLst>
  <p:notesMasterIdLst>
    <p:notesMasterId r:id="rId16"/>
  </p:notesMasterIdLst>
  <p:sldIdLst>
    <p:sldId id="256" r:id="rId5"/>
    <p:sldId id="257" r:id="rId6"/>
    <p:sldId id="258" r:id="rId7"/>
    <p:sldId id="271" r:id="rId8"/>
    <p:sldId id="259" r:id="rId9"/>
    <p:sldId id="260" r:id="rId10"/>
    <p:sldId id="261" r:id="rId11"/>
    <p:sldId id="272" r:id="rId12"/>
    <p:sldId id="273" r:id="rId13"/>
    <p:sldId id="266" r:id="rId14"/>
    <p:sldId id="274" r:id="rId15"/>
  </p:sldIdLst>
  <p:sldSz cx="9144000" cy="5715000" type="screen16x10"/>
  <p:notesSz cx="6858000" cy="9144000"/>
  <p:defaultTextStyle>
    <a:defPPr>
      <a:defRPr lang="en-US"/>
    </a:defPPr>
    <a:lvl1pPr marL="0" algn="l" defTabSz="356616" rtl="0" eaLnBrk="1" latinLnBrk="0" hangingPunct="1">
      <a:defRPr sz="1404" kern="1200">
        <a:solidFill>
          <a:schemeClr val="tx1"/>
        </a:solidFill>
        <a:latin typeface="+mn-lt"/>
        <a:ea typeface="+mn-ea"/>
        <a:cs typeface="+mn-cs"/>
      </a:defRPr>
    </a:lvl1pPr>
    <a:lvl2pPr marL="356616" algn="l" defTabSz="356616" rtl="0" eaLnBrk="1" latinLnBrk="0" hangingPunct="1">
      <a:defRPr sz="1404" kern="1200">
        <a:solidFill>
          <a:schemeClr val="tx1"/>
        </a:solidFill>
        <a:latin typeface="+mn-lt"/>
        <a:ea typeface="+mn-ea"/>
        <a:cs typeface="+mn-cs"/>
      </a:defRPr>
    </a:lvl2pPr>
    <a:lvl3pPr marL="713232" algn="l" defTabSz="356616" rtl="0" eaLnBrk="1" latinLnBrk="0" hangingPunct="1">
      <a:defRPr sz="1404" kern="1200">
        <a:solidFill>
          <a:schemeClr val="tx1"/>
        </a:solidFill>
        <a:latin typeface="+mn-lt"/>
        <a:ea typeface="+mn-ea"/>
        <a:cs typeface="+mn-cs"/>
      </a:defRPr>
    </a:lvl3pPr>
    <a:lvl4pPr marL="1069848" algn="l" defTabSz="356616" rtl="0" eaLnBrk="1" latinLnBrk="0" hangingPunct="1">
      <a:defRPr sz="1404" kern="1200">
        <a:solidFill>
          <a:schemeClr val="tx1"/>
        </a:solidFill>
        <a:latin typeface="+mn-lt"/>
        <a:ea typeface="+mn-ea"/>
        <a:cs typeface="+mn-cs"/>
      </a:defRPr>
    </a:lvl4pPr>
    <a:lvl5pPr marL="1426464" algn="l" defTabSz="356616" rtl="0" eaLnBrk="1" latinLnBrk="0" hangingPunct="1">
      <a:defRPr sz="1404" kern="1200">
        <a:solidFill>
          <a:schemeClr val="tx1"/>
        </a:solidFill>
        <a:latin typeface="+mn-lt"/>
        <a:ea typeface="+mn-ea"/>
        <a:cs typeface="+mn-cs"/>
      </a:defRPr>
    </a:lvl5pPr>
    <a:lvl6pPr marL="1783080" algn="l" defTabSz="356616" rtl="0" eaLnBrk="1" latinLnBrk="0" hangingPunct="1">
      <a:defRPr sz="1404" kern="1200">
        <a:solidFill>
          <a:schemeClr val="tx1"/>
        </a:solidFill>
        <a:latin typeface="+mn-lt"/>
        <a:ea typeface="+mn-ea"/>
        <a:cs typeface="+mn-cs"/>
      </a:defRPr>
    </a:lvl6pPr>
    <a:lvl7pPr marL="2139696" algn="l" defTabSz="356616" rtl="0" eaLnBrk="1" latinLnBrk="0" hangingPunct="1">
      <a:defRPr sz="1404" kern="1200">
        <a:solidFill>
          <a:schemeClr val="tx1"/>
        </a:solidFill>
        <a:latin typeface="+mn-lt"/>
        <a:ea typeface="+mn-ea"/>
        <a:cs typeface="+mn-cs"/>
      </a:defRPr>
    </a:lvl7pPr>
    <a:lvl8pPr marL="2496312" algn="l" defTabSz="356616" rtl="0" eaLnBrk="1" latinLnBrk="0" hangingPunct="1">
      <a:defRPr sz="1404" kern="1200">
        <a:solidFill>
          <a:schemeClr val="tx1"/>
        </a:solidFill>
        <a:latin typeface="+mn-lt"/>
        <a:ea typeface="+mn-ea"/>
        <a:cs typeface="+mn-cs"/>
      </a:defRPr>
    </a:lvl8pPr>
    <a:lvl9pPr marL="2852928" algn="l" defTabSz="356616"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231A"/>
    <a:srgbClr val="6464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F1D082-095E-38CF-8963-34B195B24459}" v="18" dt="2023-07-05T12:44:44.3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3831" autoAdjust="0"/>
  </p:normalViewPr>
  <p:slideViewPr>
    <p:cSldViewPr snapToGrid="0">
      <p:cViewPr varScale="1">
        <p:scale>
          <a:sx n="128" d="100"/>
          <a:sy n="128" d="100"/>
        </p:scale>
        <p:origin x="111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32085B-0511-4260-95B4-FCB2BA27B01A}" type="datetimeFigureOut">
              <a:rPr lang="en-CA" smtClean="0"/>
              <a:t>2023-07-21</a:t>
            </a:fld>
            <a:endParaRPr lang="en-CA"/>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63C679-766A-45F1-8FF1-B02C46674B7E}" type="slidenum">
              <a:rPr lang="en-CA" smtClean="0"/>
              <a:t>‹#›</a:t>
            </a:fld>
            <a:endParaRPr lang="en-CA"/>
          </a:p>
        </p:txBody>
      </p:sp>
    </p:spTree>
    <p:extLst>
      <p:ext uri="{BB962C8B-B14F-4D97-AF65-F5344CB8AC3E}">
        <p14:creationId xmlns:p14="http://schemas.microsoft.com/office/powerpoint/2010/main" val="3707487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263C679-766A-45F1-8FF1-B02C46674B7E}" type="slidenum">
              <a:rPr lang="en-CA" smtClean="0"/>
              <a:t>5</a:t>
            </a:fld>
            <a:endParaRPr lang="en-CA"/>
          </a:p>
        </p:txBody>
      </p:sp>
    </p:spTree>
    <p:extLst>
      <p:ext uri="{BB962C8B-B14F-4D97-AF65-F5344CB8AC3E}">
        <p14:creationId xmlns:p14="http://schemas.microsoft.com/office/powerpoint/2010/main" val="236460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263C679-766A-45F1-8FF1-B02C46674B7E}" type="slidenum">
              <a:rPr lang="en-CA" smtClean="0"/>
              <a:t>7</a:t>
            </a:fld>
            <a:endParaRPr lang="en-CA"/>
          </a:p>
        </p:txBody>
      </p:sp>
    </p:spTree>
    <p:extLst>
      <p:ext uri="{BB962C8B-B14F-4D97-AF65-F5344CB8AC3E}">
        <p14:creationId xmlns:p14="http://schemas.microsoft.com/office/powerpoint/2010/main" val="786339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263C679-766A-45F1-8FF1-B02C46674B7E}" type="slidenum">
              <a:rPr lang="en-CA" smtClean="0"/>
              <a:t>8</a:t>
            </a:fld>
            <a:endParaRPr lang="en-CA"/>
          </a:p>
        </p:txBody>
      </p:sp>
    </p:spTree>
    <p:extLst>
      <p:ext uri="{BB962C8B-B14F-4D97-AF65-F5344CB8AC3E}">
        <p14:creationId xmlns:p14="http://schemas.microsoft.com/office/powerpoint/2010/main" val="666128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263C679-766A-45F1-8FF1-B02C46674B7E}" type="slidenum">
              <a:rPr lang="en-CA" smtClean="0"/>
              <a:t>9</a:t>
            </a:fld>
            <a:endParaRPr lang="en-CA"/>
          </a:p>
        </p:txBody>
      </p:sp>
    </p:spTree>
    <p:extLst>
      <p:ext uri="{BB962C8B-B14F-4D97-AF65-F5344CB8AC3E}">
        <p14:creationId xmlns:p14="http://schemas.microsoft.com/office/powerpoint/2010/main" val="3979577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7263C679-766A-45F1-8FF1-B02C46674B7E}" type="slidenum">
              <a:rPr lang="en-CA" smtClean="0"/>
              <a:t>10</a:t>
            </a:fld>
            <a:endParaRPr lang="en-CA"/>
          </a:p>
        </p:txBody>
      </p:sp>
    </p:spTree>
    <p:extLst>
      <p:ext uri="{BB962C8B-B14F-4D97-AF65-F5344CB8AC3E}">
        <p14:creationId xmlns:p14="http://schemas.microsoft.com/office/powerpoint/2010/main" val="1167079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263C679-766A-45F1-8FF1-B02C46674B7E}" type="slidenum">
              <a:rPr lang="en-CA" smtClean="0"/>
              <a:t>11</a:t>
            </a:fld>
            <a:endParaRPr lang="en-CA"/>
          </a:p>
        </p:txBody>
      </p:sp>
    </p:spTree>
    <p:extLst>
      <p:ext uri="{BB962C8B-B14F-4D97-AF65-F5344CB8AC3E}">
        <p14:creationId xmlns:p14="http://schemas.microsoft.com/office/powerpoint/2010/main" val="5572592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37832" y="1579418"/>
            <a:ext cx="7477518" cy="1491478"/>
          </a:xfrm>
        </p:spPr>
        <p:txBody>
          <a:bodyPr wrap="none" anchor="b">
            <a:noAutofit/>
          </a:bodyPr>
          <a:lstStyle>
            <a:lvl1pPr algn="r">
              <a:defRPr sz="4800" b="1" i="0" spc="0" baseline="0">
                <a:solidFill>
                  <a:schemeClr val="tx1"/>
                </a:solidFill>
                <a:effectLst/>
                <a:latin typeface="Gotham Bold" pitchFamily="2" charset="0"/>
                <a:cs typeface="Gotham Bold" pitchFamily="2" charset="0"/>
              </a:defRPr>
            </a:lvl1pPr>
          </a:lstStyle>
          <a:p>
            <a:r>
              <a:rPr lang="en-US" dirty="0"/>
              <a:t>Click to edit title</a:t>
            </a:r>
          </a:p>
        </p:txBody>
      </p:sp>
      <p:sp>
        <p:nvSpPr>
          <p:cNvPr id="3" name="Subtitle 2"/>
          <p:cNvSpPr>
            <a:spLocks noGrp="1"/>
          </p:cNvSpPr>
          <p:nvPr>
            <p:ph type="subTitle" idx="1" hasCustomPrompt="1"/>
          </p:nvPr>
        </p:nvSpPr>
        <p:spPr>
          <a:xfrm>
            <a:off x="1037832" y="3078647"/>
            <a:ext cx="7477518" cy="710573"/>
          </a:xfrm>
        </p:spPr>
        <p:txBody>
          <a:bodyPr anchor="b">
            <a:noAutofit/>
          </a:bodyPr>
          <a:lstStyle>
            <a:lvl1pPr marL="0" indent="0" algn="r">
              <a:buNone/>
              <a:defRPr sz="2800" b="0" i="0">
                <a:solidFill>
                  <a:schemeClr val="tx1"/>
                </a:solidFill>
                <a:latin typeface="Gotham Book" pitchFamily="2" charset="0"/>
                <a:cs typeface="Gotham Book" pitchFamily="2" charset="0"/>
              </a:defRPr>
            </a:lvl1pPr>
            <a:lvl2pPr marL="380992" indent="0" algn="ctr">
              <a:buNone/>
              <a:defRPr sz="1667"/>
            </a:lvl2pPr>
            <a:lvl3pPr marL="761985" indent="0" algn="ctr">
              <a:buNone/>
              <a:defRPr sz="1500"/>
            </a:lvl3pPr>
            <a:lvl4pPr marL="1142977" indent="0" algn="ctr">
              <a:buNone/>
              <a:defRPr sz="1333"/>
            </a:lvl4pPr>
            <a:lvl5pPr marL="1523970" indent="0" algn="ctr">
              <a:buNone/>
              <a:defRPr sz="1333"/>
            </a:lvl5pPr>
            <a:lvl6pPr marL="1904962" indent="0" algn="ctr">
              <a:buNone/>
              <a:defRPr sz="1333"/>
            </a:lvl6pPr>
            <a:lvl7pPr marL="2285954" indent="0" algn="ctr">
              <a:buNone/>
              <a:defRPr sz="1333"/>
            </a:lvl7pPr>
            <a:lvl8pPr marL="2666947" indent="0" algn="ctr">
              <a:buNone/>
              <a:defRPr sz="1333"/>
            </a:lvl8pPr>
            <a:lvl9pPr marL="3047940" indent="0" algn="ctr">
              <a:buNone/>
              <a:defRPr sz="1333"/>
            </a:lvl9pPr>
          </a:lstStyle>
          <a:p>
            <a:r>
              <a:rPr lang="en-US" dirty="0"/>
              <a:t>Click to edit subtitle</a:t>
            </a:r>
          </a:p>
        </p:txBody>
      </p:sp>
    </p:spTree>
    <p:extLst>
      <p:ext uri="{BB962C8B-B14F-4D97-AF65-F5344CB8AC3E}">
        <p14:creationId xmlns:p14="http://schemas.microsoft.com/office/powerpoint/2010/main" val="3989498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bullets and right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04B78269-2564-3649-96BA-0374B26733E7}"/>
              </a:ext>
            </a:extLst>
          </p:cNvPr>
          <p:cNvSpPr>
            <a:spLocks noGrp="1"/>
          </p:cNvSpPr>
          <p:nvPr>
            <p:ph type="title" hasCustomPrompt="1"/>
          </p:nvPr>
        </p:nvSpPr>
        <p:spPr>
          <a:xfrm>
            <a:off x="494053" y="304271"/>
            <a:ext cx="4708569" cy="925438"/>
          </a:xfrm>
          <a:prstGeom prst="rect">
            <a:avLst/>
          </a:prstGeom>
        </p:spPr>
        <p:txBody>
          <a:bodyPr vert="horz" lIns="91440" tIns="45720" rIns="91440" bIns="45720" rtlCol="0" anchor="ctr">
            <a:noAutofit/>
          </a:bodyPr>
          <a:lstStyle/>
          <a:p>
            <a:r>
              <a:rPr lang="en-US" dirty="0"/>
              <a:t>Click to edit title</a:t>
            </a:r>
          </a:p>
        </p:txBody>
      </p:sp>
      <p:sp>
        <p:nvSpPr>
          <p:cNvPr id="11" name="Content Placeholder 2">
            <a:extLst>
              <a:ext uri="{FF2B5EF4-FFF2-40B4-BE49-F238E27FC236}">
                <a16:creationId xmlns:a16="http://schemas.microsoft.com/office/drawing/2014/main" id="{A8F76752-A6BF-1643-A2FD-29A57B1BBD08}"/>
              </a:ext>
            </a:extLst>
          </p:cNvPr>
          <p:cNvSpPr>
            <a:spLocks noGrp="1"/>
          </p:cNvSpPr>
          <p:nvPr>
            <p:ph sz="half" idx="13" hasCustomPrompt="1"/>
          </p:nvPr>
        </p:nvSpPr>
        <p:spPr>
          <a:xfrm>
            <a:off x="494051" y="1229709"/>
            <a:ext cx="4708570" cy="3552498"/>
          </a:xfrm>
        </p:spPr>
        <p:txBody>
          <a:bodyPr>
            <a:noAutofit/>
          </a:bodyPr>
          <a:lstStyle>
            <a:lvl1pPr>
              <a:spcAft>
                <a:spcPts val="1200"/>
              </a:spcAft>
              <a:defRPr sz="2800"/>
            </a:lvl1pPr>
            <a:lvl2pPr>
              <a:spcAft>
                <a:spcPts val="1200"/>
              </a:spcAft>
              <a:defRPr sz="2400"/>
            </a:lvl2pPr>
            <a:lvl3pPr>
              <a:spcAft>
                <a:spcPts val="1200"/>
              </a:spcAft>
              <a:defRPr sz="2000"/>
            </a:lvl3pPr>
            <a:lvl4pPr>
              <a:spcAft>
                <a:spcPts val="1200"/>
              </a:spcAft>
              <a:defRPr sz="1800"/>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
        <p:nvSpPr>
          <p:cNvPr id="14" name="Picture Placeholder 13">
            <a:extLst>
              <a:ext uri="{FF2B5EF4-FFF2-40B4-BE49-F238E27FC236}">
                <a16:creationId xmlns:a16="http://schemas.microsoft.com/office/drawing/2014/main" id="{79B62AAE-DA19-E14B-B2DB-6EB9850732B5}"/>
              </a:ext>
            </a:extLst>
          </p:cNvPr>
          <p:cNvSpPr>
            <a:spLocks noGrp="1"/>
          </p:cNvSpPr>
          <p:nvPr>
            <p:ph type="pic" sz="quarter" idx="14"/>
          </p:nvPr>
        </p:nvSpPr>
        <p:spPr>
          <a:xfrm>
            <a:off x="5706458" y="860925"/>
            <a:ext cx="2943489" cy="4267201"/>
          </a:xfrm>
        </p:spPr>
        <p:txBody>
          <a:bodyPr/>
          <a:lstStyle/>
          <a:p>
            <a:r>
              <a:rPr lang="en-US"/>
              <a:t>Click icon to add picture</a:t>
            </a:r>
          </a:p>
        </p:txBody>
      </p:sp>
    </p:spTree>
    <p:extLst>
      <p:ext uri="{BB962C8B-B14F-4D97-AF65-F5344CB8AC3E}">
        <p14:creationId xmlns:p14="http://schemas.microsoft.com/office/powerpoint/2010/main" val="849659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bullets and left imag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04B78269-2564-3649-96BA-0374B26733E7}"/>
              </a:ext>
            </a:extLst>
          </p:cNvPr>
          <p:cNvSpPr>
            <a:spLocks noGrp="1"/>
          </p:cNvSpPr>
          <p:nvPr>
            <p:ph type="title" hasCustomPrompt="1"/>
          </p:nvPr>
        </p:nvSpPr>
        <p:spPr>
          <a:xfrm>
            <a:off x="3941380" y="304271"/>
            <a:ext cx="4708569" cy="925438"/>
          </a:xfrm>
          <a:prstGeom prst="rect">
            <a:avLst/>
          </a:prstGeom>
        </p:spPr>
        <p:txBody>
          <a:bodyPr vert="horz" lIns="91440" tIns="45720" rIns="91440" bIns="45720" rtlCol="0" anchor="ctr">
            <a:noAutofit/>
          </a:bodyPr>
          <a:lstStyle/>
          <a:p>
            <a:r>
              <a:rPr lang="en-US" dirty="0"/>
              <a:t>Click to edit title</a:t>
            </a:r>
          </a:p>
        </p:txBody>
      </p:sp>
      <p:sp>
        <p:nvSpPr>
          <p:cNvPr id="11" name="Content Placeholder 2">
            <a:extLst>
              <a:ext uri="{FF2B5EF4-FFF2-40B4-BE49-F238E27FC236}">
                <a16:creationId xmlns:a16="http://schemas.microsoft.com/office/drawing/2014/main" id="{A8F76752-A6BF-1643-A2FD-29A57B1BBD08}"/>
              </a:ext>
            </a:extLst>
          </p:cNvPr>
          <p:cNvSpPr>
            <a:spLocks noGrp="1"/>
          </p:cNvSpPr>
          <p:nvPr>
            <p:ph sz="half" idx="13" hasCustomPrompt="1"/>
          </p:nvPr>
        </p:nvSpPr>
        <p:spPr>
          <a:xfrm>
            <a:off x="3941379" y="1229709"/>
            <a:ext cx="4708570" cy="3857298"/>
          </a:xfrm>
        </p:spPr>
        <p:txBody>
          <a:bodyPr>
            <a:noAutofit/>
          </a:bodyPr>
          <a:lstStyle>
            <a:lvl1pPr>
              <a:spcAft>
                <a:spcPts val="1200"/>
              </a:spcAft>
              <a:defRPr sz="2800"/>
            </a:lvl1pPr>
            <a:lvl2pPr>
              <a:spcAft>
                <a:spcPts val="1200"/>
              </a:spcAft>
              <a:defRPr sz="2400"/>
            </a:lvl2pPr>
            <a:lvl3pPr>
              <a:spcAft>
                <a:spcPts val="1200"/>
              </a:spcAft>
              <a:defRPr sz="2000"/>
            </a:lvl3pPr>
            <a:lvl4pPr>
              <a:spcAft>
                <a:spcPts val="1200"/>
              </a:spcAft>
              <a:defRPr sz="1800"/>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
        <p:nvSpPr>
          <p:cNvPr id="14" name="Picture Placeholder 13">
            <a:extLst>
              <a:ext uri="{FF2B5EF4-FFF2-40B4-BE49-F238E27FC236}">
                <a16:creationId xmlns:a16="http://schemas.microsoft.com/office/drawing/2014/main" id="{79B62AAE-DA19-E14B-B2DB-6EB9850732B5}"/>
              </a:ext>
            </a:extLst>
          </p:cNvPr>
          <p:cNvSpPr>
            <a:spLocks noGrp="1"/>
          </p:cNvSpPr>
          <p:nvPr>
            <p:ph type="pic" sz="quarter" idx="14"/>
          </p:nvPr>
        </p:nvSpPr>
        <p:spPr>
          <a:xfrm>
            <a:off x="427836" y="746497"/>
            <a:ext cx="2986976" cy="4519187"/>
          </a:xfrm>
        </p:spPr>
        <p:txBody>
          <a:bodyPr/>
          <a:lstStyle/>
          <a:p>
            <a:r>
              <a:rPr lang="en-US"/>
              <a:t>Click icon to add picture</a:t>
            </a:r>
          </a:p>
        </p:txBody>
      </p:sp>
    </p:spTree>
    <p:extLst>
      <p:ext uri="{BB962C8B-B14F-4D97-AF65-F5344CB8AC3E}">
        <p14:creationId xmlns:p14="http://schemas.microsoft.com/office/powerpoint/2010/main" val="10959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2-imag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F3F504F-3A41-DC4B-BEE1-47D0E19E9F8E}"/>
              </a:ext>
            </a:extLst>
          </p:cNvPr>
          <p:cNvSpPr>
            <a:spLocks noGrp="1"/>
          </p:cNvSpPr>
          <p:nvPr>
            <p:ph type="title" hasCustomPrompt="1"/>
          </p:nvPr>
        </p:nvSpPr>
        <p:spPr>
          <a:xfrm>
            <a:off x="494053" y="304271"/>
            <a:ext cx="8155896" cy="925438"/>
          </a:xfrm>
          <a:prstGeom prst="rect">
            <a:avLst/>
          </a:prstGeom>
        </p:spPr>
        <p:txBody>
          <a:bodyPr vert="horz" lIns="91440" tIns="45720" rIns="91440" bIns="45720" rtlCol="0" anchor="ctr">
            <a:noAutofit/>
          </a:bodyPr>
          <a:lstStyle/>
          <a:p>
            <a:r>
              <a:rPr lang="en-US" dirty="0"/>
              <a:t>Click to edit title</a:t>
            </a:r>
          </a:p>
        </p:txBody>
      </p:sp>
      <p:sp>
        <p:nvSpPr>
          <p:cNvPr id="9" name="Picture Placeholder 7">
            <a:extLst>
              <a:ext uri="{FF2B5EF4-FFF2-40B4-BE49-F238E27FC236}">
                <a16:creationId xmlns:a16="http://schemas.microsoft.com/office/drawing/2014/main" id="{824842C3-42B5-9C43-9E2C-66DDA1C83AEB}"/>
              </a:ext>
            </a:extLst>
          </p:cNvPr>
          <p:cNvSpPr>
            <a:spLocks noGrp="1"/>
          </p:cNvSpPr>
          <p:nvPr>
            <p:ph type="pic" sz="quarter" idx="14" hasCustomPrompt="1"/>
          </p:nvPr>
        </p:nvSpPr>
        <p:spPr>
          <a:xfrm>
            <a:off x="4688667" y="1229709"/>
            <a:ext cx="3978520" cy="3426375"/>
          </a:xfrm>
        </p:spPr>
        <p:txBody>
          <a:bodyPr>
            <a:normAutofit/>
          </a:bodyPr>
          <a:lstStyle>
            <a:lvl1pPr marL="0" marR="0" indent="0" algn="l" defTabSz="761985" rtl="0" eaLnBrk="1" fontAlgn="auto" latinLnBrk="0" hangingPunct="1">
              <a:lnSpc>
                <a:spcPct val="100000"/>
              </a:lnSpc>
              <a:spcBef>
                <a:spcPts val="600"/>
              </a:spcBef>
              <a:spcAft>
                <a:spcPts val="600"/>
              </a:spcAft>
              <a:buClrTx/>
              <a:buSzTx/>
              <a:buFont typeface="Arial" panose="020B0604020202020204" pitchFamily="34" charset="0"/>
              <a:buNone/>
              <a:tabLst/>
              <a:defRPr sz="2000">
                <a:solidFill>
                  <a:schemeClr val="tx1">
                    <a:lumMod val="75000"/>
                  </a:schemeClr>
                </a:solidFill>
              </a:defRPr>
            </a:lvl1pPr>
          </a:lstStyle>
          <a:p>
            <a:pPr marL="0" marR="0" lvl="0" indent="0" algn="l" defTabSz="761985"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dirty="0"/>
              <a:t>Click icon to add picture – remember to add alt tag(s)</a:t>
            </a:r>
          </a:p>
        </p:txBody>
      </p:sp>
      <p:sp>
        <p:nvSpPr>
          <p:cNvPr id="12" name="Picture Placeholder 7">
            <a:extLst>
              <a:ext uri="{FF2B5EF4-FFF2-40B4-BE49-F238E27FC236}">
                <a16:creationId xmlns:a16="http://schemas.microsoft.com/office/drawing/2014/main" id="{A89EA318-93EB-D34A-957B-D0D443FDB6FB}"/>
              </a:ext>
            </a:extLst>
          </p:cNvPr>
          <p:cNvSpPr>
            <a:spLocks noGrp="1"/>
          </p:cNvSpPr>
          <p:nvPr>
            <p:ph type="pic" sz="quarter" idx="15" hasCustomPrompt="1"/>
          </p:nvPr>
        </p:nvSpPr>
        <p:spPr>
          <a:xfrm>
            <a:off x="494052" y="1229708"/>
            <a:ext cx="3978520" cy="3426375"/>
          </a:xfrm>
        </p:spPr>
        <p:txBody>
          <a:bodyPr>
            <a:normAutofit/>
          </a:bodyPr>
          <a:lstStyle>
            <a:lvl1pPr marL="0" marR="0" indent="0" algn="l" defTabSz="761985" rtl="0" eaLnBrk="1" fontAlgn="auto" latinLnBrk="0" hangingPunct="1">
              <a:lnSpc>
                <a:spcPct val="100000"/>
              </a:lnSpc>
              <a:spcBef>
                <a:spcPts val="600"/>
              </a:spcBef>
              <a:spcAft>
                <a:spcPts val="600"/>
              </a:spcAft>
              <a:buClrTx/>
              <a:buSzTx/>
              <a:buFont typeface="Arial" panose="020B0604020202020204" pitchFamily="34" charset="0"/>
              <a:buNone/>
              <a:tabLst/>
              <a:defRPr sz="2000">
                <a:solidFill>
                  <a:schemeClr val="tx1">
                    <a:lumMod val="75000"/>
                  </a:schemeClr>
                </a:solidFill>
              </a:defRPr>
            </a:lvl1pPr>
          </a:lstStyle>
          <a:p>
            <a:pPr marL="0" marR="0" lvl="0" indent="0" algn="l" defTabSz="761985"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dirty="0"/>
              <a:t>Click icon to add picture – remember to add alt tag(s)</a:t>
            </a:r>
          </a:p>
        </p:txBody>
      </p:sp>
    </p:spTree>
    <p:extLst>
      <p:ext uri="{BB962C8B-B14F-4D97-AF65-F5344CB8AC3E}">
        <p14:creationId xmlns:p14="http://schemas.microsoft.com/office/powerpoint/2010/main" val="38411599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images with title and cap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 Placeholder 2"/>
          <p:cNvSpPr>
            <a:spLocks noGrp="1"/>
          </p:cNvSpPr>
          <p:nvPr>
            <p:ph type="body" idx="1" hasCustomPrompt="1"/>
          </p:nvPr>
        </p:nvSpPr>
        <p:spPr>
          <a:xfrm>
            <a:off x="494052" y="4311085"/>
            <a:ext cx="2606277" cy="472966"/>
          </a:xfrm>
        </p:spPr>
        <p:txBody>
          <a:bodyPr anchor="b">
            <a:noAutofit/>
          </a:bodyPr>
          <a:lstStyle>
            <a:lvl1pPr marL="0" indent="0">
              <a:lnSpc>
                <a:spcPct val="100000"/>
              </a:lnSpc>
              <a:buNone/>
              <a:defRPr sz="1400" b="0">
                <a:solidFill>
                  <a:srgbClr val="646469"/>
                </a:solidFill>
              </a:defRPr>
            </a:lvl1pPr>
            <a:lvl2pPr marL="380992" indent="0">
              <a:buNone/>
              <a:defRPr sz="1667" b="1"/>
            </a:lvl2pPr>
            <a:lvl3pPr marL="761985" indent="0">
              <a:buNone/>
              <a:defRPr sz="1500" b="1"/>
            </a:lvl3pPr>
            <a:lvl4pPr marL="1142977" indent="0">
              <a:buNone/>
              <a:defRPr sz="1333" b="1"/>
            </a:lvl4pPr>
            <a:lvl5pPr marL="1523970" indent="0">
              <a:buNone/>
              <a:defRPr sz="1333" b="1"/>
            </a:lvl5pPr>
            <a:lvl6pPr marL="1904962" indent="0">
              <a:buNone/>
              <a:defRPr sz="1333" b="1"/>
            </a:lvl6pPr>
            <a:lvl7pPr marL="2285954" indent="0">
              <a:buNone/>
              <a:defRPr sz="1333" b="1"/>
            </a:lvl7pPr>
            <a:lvl8pPr marL="2666947" indent="0">
              <a:buNone/>
              <a:defRPr sz="1333" b="1"/>
            </a:lvl8pPr>
            <a:lvl9pPr marL="3047940" indent="0">
              <a:buNone/>
              <a:defRPr sz="1333" b="1"/>
            </a:lvl9pPr>
          </a:lstStyle>
          <a:p>
            <a:pPr lvl="0"/>
            <a:r>
              <a:rPr lang="en-US" dirty="0"/>
              <a:t>CLICK TO EDIT CAPTION</a:t>
            </a:r>
          </a:p>
        </p:txBody>
      </p:sp>
      <p:sp>
        <p:nvSpPr>
          <p:cNvPr id="20" name="Picture Placeholder 2"/>
          <p:cNvSpPr>
            <a:spLocks noGrp="1" noChangeAspect="1"/>
          </p:cNvSpPr>
          <p:nvPr>
            <p:ph type="pic" idx="15"/>
          </p:nvPr>
        </p:nvSpPr>
        <p:spPr>
          <a:xfrm>
            <a:off x="494055" y="1377638"/>
            <a:ext cx="2606278" cy="2924782"/>
          </a:xfrm>
          <a:prstGeom prst="roundRect">
            <a:avLst>
              <a:gd name="adj" fmla="val 1858"/>
            </a:avLst>
          </a:prstGeom>
          <a:effectLst/>
        </p:spPr>
        <p:txBody>
          <a:bodyPr anchor="t">
            <a:normAutofit/>
          </a:bodyPr>
          <a:lstStyle>
            <a:lvl1pPr marL="0" indent="0" algn="ctr">
              <a:buNone/>
              <a:defRPr sz="1333">
                <a:effectLst/>
              </a:defRPr>
            </a:lvl1pPr>
            <a:lvl2pPr marL="380992" indent="0">
              <a:buNone/>
              <a:defRPr sz="1333"/>
            </a:lvl2pPr>
            <a:lvl3pPr marL="761985" indent="0">
              <a:buNone/>
              <a:defRPr sz="1333"/>
            </a:lvl3pPr>
            <a:lvl4pPr marL="1142977" indent="0">
              <a:buNone/>
              <a:defRPr sz="1333"/>
            </a:lvl4pPr>
            <a:lvl5pPr marL="1523970" indent="0">
              <a:buNone/>
              <a:defRPr sz="1333"/>
            </a:lvl5pPr>
            <a:lvl6pPr marL="1904962" indent="0">
              <a:buNone/>
              <a:defRPr sz="1333"/>
            </a:lvl6pPr>
            <a:lvl7pPr marL="2285954" indent="0">
              <a:buNone/>
              <a:defRPr sz="1333"/>
            </a:lvl7pPr>
            <a:lvl8pPr marL="2666947" indent="0">
              <a:buNone/>
              <a:defRPr sz="1333"/>
            </a:lvl8pPr>
            <a:lvl9pPr marL="3047940" indent="0">
              <a:buNone/>
              <a:defRPr sz="1333"/>
            </a:lvl9pPr>
          </a:lstStyle>
          <a:p>
            <a:r>
              <a:rPr lang="en-US"/>
              <a:t>Click icon to add picture</a:t>
            </a:r>
            <a:endParaRPr lang="en-US" dirty="0"/>
          </a:p>
        </p:txBody>
      </p:sp>
      <p:sp>
        <p:nvSpPr>
          <p:cNvPr id="23" name="Picture Placeholder 2"/>
          <p:cNvSpPr>
            <a:spLocks noGrp="1" noChangeAspect="1"/>
          </p:cNvSpPr>
          <p:nvPr>
            <p:ph type="pic" idx="21"/>
          </p:nvPr>
        </p:nvSpPr>
        <p:spPr>
          <a:xfrm>
            <a:off x="3276603" y="1377638"/>
            <a:ext cx="2597833" cy="2924782"/>
          </a:xfrm>
          <a:prstGeom prst="roundRect">
            <a:avLst>
              <a:gd name="adj" fmla="val 1858"/>
            </a:avLst>
          </a:prstGeom>
          <a:effectLst/>
        </p:spPr>
        <p:txBody>
          <a:bodyPr anchor="t">
            <a:normAutofit/>
          </a:bodyPr>
          <a:lstStyle>
            <a:lvl1pPr marL="0" indent="0" algn="ctr">
              <a:buNone/>
              <a:defRPr sz="1333">
                <a:effectLst/>
              </a:defRPr>
            </a:lvl1pPr>
            <a:lvl2pPr marL="380992" indent="0">
              <a:buNone/>
              <a:defRPr sz="1333"/>
            </a:lvl2pPr>
            <a:lvl3pPr marL="761985" indent="0">
              <a:buNone/>
              <a:defRPr sz="1333"/>
            </a:lvl3pPr>
            <a:lvl4pPr marL="1142977" indent="0">
              <a:buNone/>
              <a:defRPr sz="1333"/>
            </a:lvl4pPr>
            <a:lvl5pPr marL="1523970" indent="0">
              <a:buNone/>
              <a:defRPr sz="1333"/>
            </a:lvl5pPr>
            <a:lvl6pPr marL="1904962" indent="0">
              <a:buNone/>
              <a:defRPr sz="1333"/>
            </a:lvl6pPr>
            <a:lvl7pPr marL="2285954" indent="0">
              <a:buNone/>
              <a:defRPr sz="1333"/>
            </a:lvl7pPr>
            <a:lvl8pPr marL="2666947" indent="0">
              <a:buNone/>
              <a:defRPr sz="1333"/>
            </a:lvl8pPr>
            <a:lvl9pPr marL="3047940" indent="0">
              <a:buNone/>
              <a:defRPr sz="1333"/>
            </a:lvl9pPr>
          </a:lstStyle>
          <a:p>
            <a:r>
              <a:rPr lang="en-US"/>
              <a:t>Click icon to add picture</a:t>
            </a:r>
            <a:endParaRPr lang="en-US" dirty="0"/>
          </a:p>
        </p:txBody>
      </p:sp>
      <p:sp>
        <p:nvSpPr>
          <p:cNvPr id="26" name="Picture Placeholder 2"/>
          <p:cNvSpPr>
            <a:spLocks noGrp="1" noChangeAspect="1"/>
          </p:cNvSpPr>
          <p:nvPr>
            <p:ph type="pic" idx="22"/>
          </p:nvPr>
        </p:nvSpPr>
        <p:spPr>
          <a:xfrm>
            <a:off x="6050707" y="1377638"/>
            <a:ext cx="2599241" cy="2924782"/>
          </a:xfrm>
          <a:prstGeom prst="roundRect">
            <a:avLst>
              <a:gd name="adj" fmla="val 1858"/>
            </a:avLst>
          </a:prstGeom>
          <a:effectLst/>
        </p:spPr>
        <p:txBody>
          <a:bodyPr anchor="t">
            <a:normAutofit/>
          </a:bodyPr>
          <a:lstStyle>
            <a:lvl1pPr marL="0" indent="0" algn="ctr">
              <a:buNone/>
              <a:defRPr sz="1333">
                <a:effectLst/>
              </a:defRPr>
            </a:lvl1pPr>
            <a:lvl2pPr marL="380992" indent="0">
              <a:buNone/>
              <a:defRPr sz="1333"/>
            </a:lvl2pPr>
            <a:lvl3pPr marL="761985" indent="0">
              <a:buNone/>
              <a:defRPr sz="1333"/>
            </a:lvl3pPr>
            <a:lvl4pPr marL="1142977" indent="0">
              <a:buNone/>
              <a:defRPr sz="1333"/>
            </a:lvl4pPr>
            <a:lvl5pPr marL="1523970" indent="0">
              <a:buNone/>
              <a:defRPr sz="1333"/>
            </a:lvl5pPr>
            <a:lvl6pPr marL="1904962" indent="0">
              <a:buNone/>
              <a:defRPr sz="1333"/>
            </a:lvl6pPr>
            <a:lvl7pPr marL="2285954" indent="0">
              <a:buNone/>
              <a:defRPr sz="1333"/>
            </a:lvl7pPr>
            <a:lvl8pPr marL="2666947" indent="0">
              <a:buNone/>
              <a:defRPr sz="1333"/>
            </a:lvl8pPr>
            <a:lvl9pPr marL="3047940" indent="0">
              <a:buNone/>
              <a:defRPr sz="1333"/>
            </a:lvl9pPr>
          </a:lstStyle>
          <a:p>
            <a:r>
              <a:rPr lang="en-US"/>
              <a:t>Click icon to add picture</a:t>
            </a:r>
            <a:endParaRPr lang="en-US" dirty="0"/>
          </a:p>
        </p:txBody>
      </p:sp>
      <p:sp>
        <p:nvSpPr>
          <p:cNvPr id="17" name="Text Placeholder 2"/>
          <p:cNvSpPr>
            <a:spLocks noGrp="1"/>
          </p:cNvSpPr>
          <p:nvPr>
            <p:ph type="body" idx="23" hasCustomPrompt="1"/>
          </p:nvPr>
        </p:nvSpPr>
        <p:spPr>
          <a:xfrm>
            <a:off x="3290758" y="4311085"/>
            <a:ext cx="2583678" cy="472966"/>
          </a:xfrm>
        </p:spPr>
        <p:txBody>
          <a:bodyPr anchor="b">
            <a:noAutofit/>
          </a:bodyPr>
          <a:lstStyle>
            <a:lvl1pPr marL="0" marR="0" indent="0" algn="l" defTabSz="761985" rtl="0" eaLnBrk="1" fontAlgn="auto" latinLnBrk="0" hangingPunct="1">
              <a:lnSpc>
                <a:spcPct val="100000"/>
              </a:lnSpc>
              <a:spcBef>
                <a:spcPts val="600"/>
              </a:spcBef>
              <a:spcAft>
                <a:spcPts val="600"/>
              </a:spcAft>
              <a:buClrTx/>
              <a:buSzTx/>
              <a:buFont typeface="Arial" panose="020B0604020202020204" pitchFamily="34" charset="0"/>
              <a:buNone/>
              <a:tabLst/>
              <a:defRPr sz="1400" b="0">
                <a:solidFill>
                  <a:srgbClr val="646469"/>
                </a:solidFill>
              </a:defRPr>
            </a:lvl1pPr>
            <a:lvl2pPr marL="380992" indent="0">
              <a:buNone/>
              <a:defRPr sz="1667" b="1"/>
            </a:lvl2pPr>
            <a:lvl3pPr marL="761985" indent="0">
              <a:buNone/>
              <a:defRPr sz="1500" b="1"/>
            </a:lvl3pPr>
            <a:lvl4pPr marL="1142977" indent="0">
              <a:buNone/>
              <a:defRPr sz="1333" b="1"/>
            </a:lvl4pPr>
            <a:lvl5pPr marL="1523970" indent="0">
              <a:buNone/>
              <a:defRPr sz="1333" b="1"/>
            </a:lvl5pPr>
            <a:lvl6pPr marL="1904962" indent="0">
              <a:buNone/>
              <a:defRPr sz="1333" b="1"/>
            </a:lvl6pPr>
            <a:lvl7pPr marL="2285954" indent="0">
              <a:buNone/>
              <a:defRPr sz="1333" b="1"/>
            </a:lvl7pPr>
            <a:lvl8pPr marL="2666947" indent="0">
              <a:buNone/>
              <a:defRPr sz="1333" b="1"/>
            </a:lvl8pPr>
            <a:lvl9pPr marL="3047940" indent="0">
              <a:buNone/>
              <a:defRPr sz="1333" b="1"/>
            </a:lvl9pPr>
          </a:lstStyle>
          <a:p>
            <a:pPr lvl="0"/>
            <a:r>
              <a:rPr lang="en-US" dirty="0"/>
              <a:t>CLICK TO EDIT CAPTION</a:t>
            </a:r>
          </a:p>
        </p:txBody>
      </p:sp>
      <p:sp>
        <p:nvSpPr>
          <p:cNvPr id="28" name="Text Placeholder 2"/>
          <p:cNvSpPr>
            <a:spLocks noGrp="1"/>
          </p:cNvSpPr>
          <p:nvPr>
            <p:ph type="body" idx="25" hasCustomPrompt="1"/>
          </p:nvPr>
        </p:nvSpPr>
        <p:spPr>
          <a:xfrm>
            <a:off x="6064864" y="4302420"/>
            <a:ext cx="2583677" cy="472966"/>
          </a:xfrm>
        </p:spPr>
        <p:txBody>
          <a:bodyPr anchor="b">
            <a:noAutofit/>
          </a:bodyPr>
          <a:lstStyle>
            <a:lvl1pPr marL="0" indent="0">
              <a:lnSpc>
                <a:spcPct val="100000"/>
              </a:lnSpc>
              <a:buNone/>
              <a:defRPr sz="1400" b="0">
                <a:solidFill>
                  <a:srgbClr val="646469"/>
                </a:solidFill>
              </a:defRPr>
            </a:lvl1pPr>
            <a:lvl2pPr marL="380992" indent="0">
              <a:buNone/>
              <a:defRPr sz="1667" b="1"/>
            </a:lvl2pPr>
            <a:lvl3pPr marL="761985" indent="0">
              <a:buNone/>
              <a:defRPr sz="1500" b="1"/>
            </a:lvl3pPr>
            <a:lvl4pPr marL="1142977" indent="0">
              <a:buNone/>
              <a:defRPr sz="1333" b="1"/>
            </a:lvl4pPr>
            <a:lvl5pPr marL="1523970" indent="0">
              <a:buNone/>
              <a:defRPr sz="1333" b="1"/>
            </a:lvl5pPr>
            <a:lvl6pPr marL="1904962" indent="0">
              <a:buNone/>
              <a:defRPr sz="1333" b="1"/>
            </a:lvl6pPr>
            <a:lvl7pPr marL="2285954" indent="0">
              <a:buNone/>
              <a:defRPr sz="1333" b="1"/>
            </a:lvl7pPr>
            <a:lvl8pPr marL="2666947" indent="0">
              <a:buNone/>
              <a:defRPr sz="1333" b="1"/>
            </a:lvl8pPr>
            <a:lvl9pPr marL="3047940" indent="0">
              <a:buNone/>
              <a:defRPr sz="1333" b="1"/>
            </a:lvl9pPr>
          </a:lstStyle>
          <a:p>
            <a:pPr lvl="0"/>
            <a:r>
              <a:rPr lang="en-US" dirty="0"/>
              <a:t>CLICK TO EDIT CAPTION</a:t>
            </a:r>
          </a:p>
        </p:txBody>
      </p:sp>
      <p:sp>
        <p:nvSpPr>
          <p:cNvPr id="16" name="Title Placeholder 1">
            <a:extLst>
              <a:ext uri="{FF2B5EF4-FFF2-40B4-BE49-F238E27FC236}">
                <a16:creationId xmlns:a16="http://schemas.microsoft.com/office/drawing/2014/main" id="{11C16B46-AD21-E043-ADB4-1911CE898A9D}"/>
              </a:ext>
            </a:extLst>
          </p:cNvPr>
          <p:cNvSpPr>
            <a:spLocks noGrp="1"/>
          </p:cNvSpPr>
          <p:nvPr>
            <p:ph type="title" hasCustomPrompt="1"/>
          </p:nvPr>
        </p:nvSpPr>
        <p:spPr>
          <a:xfrm>
            <a:off x="494053" y="304271"/>
            <a:ext cx="8155896" cy="925438"/>
          </a:xfrm>
          <a:prstGeom prst="rect">
            <a:avLst/>
          </a:prstGeom>
        </p:spPr>
        <p:txBody>
          <a:bodyPr vert="horz" lIns="91440" tIns="45720" rIns="91440" bIns="45720" rtlCol="0" anchor="ctr">
            <a:noAutofit/>
          </a:bodyPr>
          <a:lstStyle/>
          <a:p>
            <a:r>
              <a:rPr lang="en-US" dirty="0"/>
              <a:t>Click to edit title</a:t>
            </a:r>
          </a:p>
        </p:txBody>
      </p:sp>
    </p:spTree>
    <p:extLst>
      <p:ext uri="{BB962C8B-B14F-4D97-AF65-F5344CB8AC3E}">
        <p14:creationId xmlns:p14="http://schemas.microsoft.com/office/powerpoint/2010/main" val="25942009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anoramic image with caption and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629841" y="822855"/>
            <a:ext cx="7886700" cy="3417549"/>
          </a:xfrm>
        </p:spPr>
        <p:txBody>
          <a:bodyPr anchor="t">
            <a:normAutofit/>
          </a:bodyPr>
          <a:lstStyle>
            <a:lvl1pPr marL="0" indent="0">
              <a:buNone/>
              <a:defRPr sz="1400" baseline="0">
                <a:solidFill>
                  <a:schemeClr val="tx1">
                    <a:lumMod val="85000"/>
                  </a:schemeClr>
                </a:solidFill>
              </a:defRPr>
            </a:lvl1pPr>
            <a:lvl2pPr marL="380992" indent="0">
              <a:buNone/>
              <a:defRPr sz="2333"/>
            </a:lvl2pPr>
            <a:lvl3pPr marL="761985" indent="0">
              <a:buNone/>
              <a:defRPr sz="2000"/>
            </a:lvl3pPr>
            <a:lvl4pPr marL="1142977" indent="0">
              <a:buNone/>
              <a:defRPr sz="1667"/>
            </a:lvl4pPr>
            <a:lvl5pPr marL="1523970" indent="0">
              <a:buNone/>
              <a:defRPr sz="1667"/>
            </a:lvl5pPr>
            <a:lvl6pPr marL="1904962" indent="0">
              <a:buNone/>
              <a:defRPr sz="1667"/>
            </a:lvl6pPr>
            <a:lvl7pPr marL="2285954" indent="0">
              <a:buNone/>
              <a:defRPr sz="1667"/>
            </a:lvl7pPr>
            <a:lvl8pPr marL="2666947" indent="0">
              <a:buNone/>
              <a:defRPr sz="1667"/>
            </a:lvl8pPr>
            <a:lvl9pPr marL="3047940" indent="0">
              <a:buNone/>
              <a:defRPr sz="1667"/>
            </a:lvl9pPr>
          </a:lstStyle>
          <a:p>
            <a:r>
              <a:rPr lang="en-US" dirty="0"/>
              <a:t>Click icon to add picture – remember to add alt tag(s)</a:t>
            </a:r>
          </a:p>
        </p:txBody>
      </p:sp>
      <p:sp>
        <p:nvSpPr>
          <p:cNvPr id="4" name="Text Placeholder 3"/>
          <p:cNvSpPr>
            <a:spLocks noGrp="1"/>
          </p:cNvSpPr>
          <p:nvPr>
            <p:ph type="body" sz="half" idx="2" hasCustomPrompt="1"/>
          </p:nvPr>
        </p:nvSpPr>
        <p:spPr>
          <a:xfrm>
            <a:off x="629844" y="4322103"/>
            <a:ext cx="7885509" cy="568727"/>
          </a:xfrm>
        </p:spPr>
        <p:txBody>
          <a:bodyPr>
            <a:noAutofit/>
          </a:bodyPr>
          <a:lstStyle>
            <a:lvl1pPr marL="0" indent="0" algn="r">
              <a:buNone/>
              <a:defRPr sz="1778">
                <a:solidFill>
                  <a:schemeClr val="bg1"/>
                </a:solidFill>
              </a:defRPr>
            </a:lvl1pPr>
            <a:lvl2pPr marL="380992" indent="0">
              <a:buNone/>
              <a:defRPr sz="1167"/>
            </a:lvl2pPr>
            <a:lvl3pPr marL="761985" indent="0">
              <a:buNone/>
              <a:defRPr sz="1000"/>
            </a:lvl3pPr>
            <a:lvl4pPr marL="1142977" indent="0">
              <a:buNone/>
              <a:defRPr sz="833"/>
            </a:lvl4pPr>
            <a:lvl5pPr marL="1523970" indent="0">
              <a:buNone/>
              <a:defRPr sz="833"/>
            </a:lvl5pPr>
            <a:lvl6pPr marL="1904962" indent="0">
              <a:buNone/>
              <a:defRPr sz="833"/>
            </a:lvl6pPr>
            <a:lvl7pPr marL="2285954" indent="0">
              <a:buNone/>
              <a:defRPr sz="833"/>
            </a:lvl7pPr>
            <a:lvl8pPr marL="2666947" indent="0">
              <a:buNone/>
              <a:defRPr sz="833"/>
            </a:lvl8pPr>
            <a:lvl9pPr marL="3047940" indent="0">
              <a:buNone/>
              <a:defRPr sz="833"/>
            </a:lvl9pPr>
          </a:lstStyle>
          <a:p>
            <a:pPr lvl="0"/>
            <a:r>
              <a:rPr lang="en-US" dirty="0"/>
              <a:t>Click to edit caption</a:t>
            </a:r>
          </a:p>
        </p:txBody>
      </p:sp>
      <p:sp>
        <p:nvSpPr>
          <p:cNvPr id="5" name="Date Placeholder 4"/>
          <p:cNvSpPr>
            <a:spLocks noGrp="1"/>
          </p:cNvSpPr>
          <p:nvPr>
            <p:ph type="dt" sz="half" idx="10"/>
          </p:nvPr>
        </p:nvSpPr>
        <p:spPr/>
        <p:txBody>
          <a:bodyPr/>
          <a:lstStyle/>
          <a:p>
            <a:fld id="{B61BEF0D-F0BB-DE4B-95CE-6DB70DBA9567}" type="datetimeFigureOut">
              <a:rPr lang="en-US" smtClean="0"/>
              <a:pPr/>
              <a:t>7/21/2023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04787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05A12D9-12AA-7842-877B-BA9346E2CEEE}"/>
              </a:ext>
            </a:extLst>
          </p:cNvPr>
          <p:cNvSpPr>
            <a:spLocks noGrp="1"/>
          </p:cNvSpPr>
          <p:nvPr>
            <p:ph type="pic" sz="quarter" idx="14" hasCustomPrompt="1"/>
          </p:nvPr>
        </p:nvSpPr>
        <p:spPr>
          <a:xfrm>
            <a:off x="120015" y="409576"/>
            <a:ext cx="8903970" cy="5139887"/>
          </a:xfrm>
        </p:spPr>
        <p:txBody>
          <a:bodyPr>
            <a:normAutofit/>
          </a:bodyPr>
          <a:lstStyle>
            <a:lvl1pPr marL="0" marR="0" indent="0" algn="l" defTabSz="761985" rtl="0" eaLnBrk="1" fontAlgn="auto" latinLnBrk="0" hangingPunct="1">
              <a:lnSpc>
                <a:spcPct val="100000"/>
              </a:lnSpc>
              <a:spcBef>
                <a:spcPts val="600"/>
              </a:spcBef>
              <a:spcAft>
                <a:spcPts val="600"/>
              </a:spcAft>
              <a:buClrTx/>
              <a:buSzTx/>
              <a:buFont typeface="Arial" panose="020B0604020202020204" pitchFamily="34" charset="0"/>
              <a:buNone/>
              <a:tabLst/>
              <a:defRPr sz="2000">
                <a:solidFill>
                  <a:schemeClr val="tx1">
                    <a:lumMod val="75000"/>
                  </a:schemeClr>
                </a:solidFill>
              </a:defRPr>
            </a:lvl1pPr>
          </a:lstStyle>
          <a:p>
            <a:pPr marL="0" marR="0" lvl="0" indent="0" algn="l" defTabSz="761985"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dirty="0"/>
              <a:t>Click icon to add picture – remember to add alt tag(s)</a:t>
            </a:r>
          </a:p>
        </p:txBody>
      </p:sp>
    </p:spTree>
    <p:extLst>
      <p:ext uri="{BB962C8B-B14F-4D97-AF65-F5344CB8AC3E}">
        <p14:creationId xmlns:p14="http://schemas.microsoft.com/office/powerpoint/2010/main" val="8295623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full screen picture">
    <p:bg>
      <p:bgPr>
        <a:solidFill>
          <a:schemeClr val="tx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05A12D9-12AA-7842-877B-BA9346E2CEEE}"/>
              </a:ext>
            </a:extLst>
          </p:cNvPr>
          <p:cNvSpPr>
            <a:spLocks noGrp="1"/>
          </p:cNvSpPr>
          <p:nvPr>
            <p:ph type="pic" sz="quarter" idx="14" hasCustomPrompt="1"/>
          </p:nvPr>
        </p:nvSpPr>
        <p:spPr>
          <a:xfrm>
            <a:off x="0" y="232757"/>
            <a:ext cx="9144000" cy="5714999"/>
          </a:xfrm>
        </p:spPr>
        <p:txBody>
          <a:bodyPr>
            <a:normAutofit/>
          </a:bodyPr>
          <a:lstStyle>
            <a:lvl1pPr marL="0" marR="0" indent="0" algn="l" defTabSz="761985" rtl="0" eaLnBrk="1" fontAlgn="auto" latinLnBrk="0" hangingPunct="1">
              <a:lnSpc>
                <a:spcPct val="100000"/>
              </a:lnSpc>
              <a:spcBef>
                <a:spcPts val="600"/>
              </a:spcBef>
              <a:spcAft>
                <a:spcPts val="600"/>
              </a:spcAft>
              <a:buClrTx/>
              <a:buSzTx/>
              <a:buFont typeface="Arial" panose="020B0604020202020204" pitchFamily="34" charset="0"/>
              <a:buNone/>
              <a:tabLst/>
              <a:defRPr sz="2000">
                <a:solidFill>
                  <a:schemeClr val="tx1">
                    <a:lumMod val="75000"/>
                  </a:schemeClr>
                </a:solidFill>
              </a:defRPr>
            </a:lvl1pPr>
          </a:lstStyle>
          <a:p>
            <a:pPr marL="0" marR="0" lvl="0" indent="0" algn="l" defTabSz="761985"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dirty="0"/>
              <a:t>Click icon to add picture – remember to add alt tag(s)</a:t>
            </a:r>
          </a:p>
        </p:txBody>
      </p:sp>
    </p:spTree>
    <p:extLst>
      <p:ext uri="{BB962C8B-B14F-4D97-AF65-F5344CB8AC3E}">
        <p14:creationId xmlns:p14="http://schemas.microsoft.com/office/powerpoint/2010/main" val="1626264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deo with caption and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629844" y="4322103"/>
            <a:ext cx="7885509" cy="568727"/>
          </a:xfrm>
        </p:spPr>
        <p:txBody>
          <a:bodyPr>
            <a:noAutofit/>
          </a:bodyPr>
          <a:lstStyle>
            <a:lvl1pPr marL="0" indent="0" algn="r">
              <a:buNone/>
              <a:defRPr sz="1778">
                <a:solidFill>
                  <a:schemeClr val="bg1"/>
                </a:solidFill>
              </a:defRPr>
            </a:lvl1pPr>
            <a:lvl2pPr marL="380992" indent="0">
              <a:buNone/>
              <a:defRPr sz="1167"/>
            </a:lvl2pPr>
            <a:lvl3pPr marL="761985" indent="0">
              <a:buNone/>
              <a:defRPr sz="1000"/>
            </a:lvl3pPr>
            <a:lvl4pPr marL="1142977" indent="0">
              <a:buNone/>
              <a:defRPr sz="833"/>
            </a:lvl4pPr>
            <a:lvl5pPr marL="1523970" indent="0">
              <a:buNone/>
              <a:defRPr sz="833"/>
            </a:lvl5pPr>
            <a:lvl6pPr marL="1904962" indent="0">
              <a:buNone/>
              <a:defRPr sz="833"/>
            </a:lvl6pPr>
            <a:lvl7pPr marL="2285954" indent="0">
              <a:buNone/>
              <a:defRPr sz="833"/>
            </a:lvl7pPr>
            <a:lvl8pPr marL="2666947" indent="0">
              <a:buNone/>
              <a:defRPr sz="833"/>
            </a:lvl8pPr>
            <a:lvl9pPr marL="3047940" indent="0">
              <a:buNone/>
              <a:defRPr sz="833"/>
            </a:lvl9pPr>
          </a:lstStyle>
          <a:p>
            <a:pPr lvl="0"/>
            <a:r>
              <a:rPr lang="en-US" dirty="0"/>
              <a:t>Click to edit caption</a:t>
            </a:r>
          </a:p>
        </p:txBody>
      </p:sp>
      <p:sp>
        <p:nvSpPr>
          <p:cNvPr id="5" name="Date Placeholder 4"/>
          <p:cNvSpPr>
            <a:spLocks noGrp="1"/>
          </p:cNvSpPr>
          <p:nvPr>
            <p:ph type="dt" sz="half" idx="10"/>
          </p:nvPr>
        </p:nvSpPr>
        <p:spPr/>
        <p:txBody>
          <a:bodyPr/>
          <a:lstStyle/>
          <a:p>
            <a:fld id="{B61BEF0D-F0BB-DE4B-95CE-6DB70DBA9567}" type="datetimeFigureOut">
              <a:rPr lang="en-US" smtClean="0"/>
              <a:pPr/>
              <a:t>7/21/2023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Media Placeholder 7">
            <a:extLst>
              <a:ext uri="{FF2B5EF4-FFF2-40B4-BE49-F238E27FC236}">
                <a16:creationId xmlns:a16="http://schemas.microsoft.com/office/drawing/2014/main" id="{15E10ABA-6733-4542-AEE4-B1A0C2E01AA1}"/>
              </a:ext>
            </a:extLst>
          </p:cNvPr>
          <p:cNvSpPr>
            <a:spLocks noGrp="1"/>
          </p:cNvSpPr>
          <p:nvPr>
            <p:ph type="media" sz="quarter" idx="13"/>
          </p:nvPr>
        </p:nvSpPr>
        <p:spPr>
          <a:xfrm>
            <a:off x="630238" y="823913"/>
            <a:ext cx="7885115" cy="3424237"/>
          </a:xfrm>
        </p:spPr>
        <p:txBody>
          <a:bodyPr/>
          <a:lstStyle/>
          <a:p>
            <a:r>
              <a:rPr lang="en-US"/>
              <a:t>Click icon to add media</a:t>
            </a:r>
          </a:p>
        </p:txBody>
      </p:sp>
    </p:spTree>
    <p:extLst>
      <p:ext uri="{BB962C8B-B14F-4D97-AF65-F5344CB8AC3E}">
        <p14:creationId xmlns:p14="http://schemas.microsoft.com/office/powerpoint/2010/main" val="28017878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screen video">
    <p:bg>
      <p:bgPr>
        <a:solidFill>
          <a:schemeClr val="tx1"/>
        </a:solidFill>
        <a:effectLst/>
      </p:bgPr>
    </p:bg>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61EB3D43-4BB5-A644-A0D1-F886600C067D}"/>
              </a:ext>
            </a:extLst>
          </p:cNvPr>
          <p:cNvSpPr>
            <a:spLocks noGrp="1"/>
          </p:cNvSpPr>
          <p:nvPr>
            <p:ph type="media" sz="quarter" idx="10"/>
          </p:nvPr>
        </p:nvSpPr>
        <p:spPr>
          <a:xfrm>
            <a:off x="0" y="0"/>
            <a:ext cx="9144000" cy="5715000"/>
          </a:xfrm>
        </p:spPr>
        <p:txBody>
          <a:bodyPr/>
          <a:lstStyle/>
          <a:p>
            <a:r>
              <a:rPr lang="en-US"/>
              <a:t>Click icon to add media</a:t>
            </a:r>
          </a:p>
        </p:txBody>
      </p:sp>
    </p:spTree>
    <p:extLst>
      <p:ext uri="{BB962C8B-B14F-4D97-AF65-F5344CB8AC3E}">
        <p14:creationId xmlns:p14="http://schemas.microsoft.com/office/powerpoint/2010/main" val="22417838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84661" y="304276"/>
            <a:ext cx="6977064" cy="3910373"/>
          </a:xfrm>
        </p:spPr>
        <p:txBody>
          <a:bodyPr anchor="ctr"/>
          <a:lstStyle>
            <a:lvl1pPr>
              <a:defRPr sz="3556" b="1"/>
            </a:lvl1pPr>
          </a:lstStyle>
          <a:p>
            <a:r>
              <a:rPr lang="en-US" dirty="0"/>
              <a:t>Click to edit quote</a:t>
            </a:r>
          </a:p>
        </p:txBody>
      </p:sp>
      <p:sp>
        <p:nvSpPr>
          <p:cNvPr id="12" name="Text Placeholder 3"/>
          <p:cNvSpPr>
            <a:spLocks noGrp="1"/>
          </p:cNvSpPr>
          <p:nvPr>
            <p:ph type="body" sz="half" idx="13" hasCustomPrompt="1"/>
          </p:nvPr>
        </p:nvSpPr>
        <p:spPr>
          <a:xfrm>
            <a:off x="1290484" y="4297576"/>
            <a:ext cx="6564224" cy="457473"/>
          </a:xfrm>
        </p:spPr>
        <p:txBody>
          <a:bodyPr anchor="t">
            <a:noAutofit/>
          </a:bodyPr>
          <a:lstStyle>
            <a:lvl1pPr marL="0" indent="0" algn="r">
              <a:buNone/>
              <a:defRPr sz="1778" i="1">
                <a:solidFill>
                  <a:schemeClr val="tx2">
                    <a:lumMod val="50000"/>
                  </a:schemeClr>
                </a:solidFill>
              </a:defRPr>
            </a:lvl1pPr>
            <a:lvl2pPr marL="380992" indent="0">
              <a:buNone/>
              <a:defRPr sz="1167"/>
            </a:lvl2pPr>
            <a:lvl3pPr marL="761985" indent="0">
              <a:buNone/>
              <a:defRPr sz="1000"/>
            </a:lvl3pPr>
            <a:lvl4pPr marL="1142977" indent="0">
              <a:buNone/>
              <a:defRPr sz="833"/>
            </a:lvl4pPr>
            <a:lvl5pPr marL="1523970" indent="0">
              <a:buNone/>
              <a:defRPr sz="833"/>
            </a:lvl5pPr>
            <a:lvl6pPr marL="1904962" indent="0">
              <a:buNone/>
              <a:defRPr sz="833"/>
            </a:lvl6pPr>
            <a:lvl7pPr marL="2285954" indent="0">
              <a:buNone/>
              <a:defRPr sz="833"/>
            </a:lvl7pPr>
            <a:lvl8pPr marL="2666947" indent="0">
              <a:buNone/>
              <a:defRPr sz="833"/>
            </a:lvl8pPr>
            <a:lvl9pPr marL="3047940" indent="0">
              <a:buNone/>
              <a:defRPr sz="833"/>
            </a:lvl9pPr>
          </a:lstStyle>
          <a:p>
            <a:pPr lvl="0"/>
            <a:r>
              <a:rPr lang="en-US" dirty="0"/>
              <a:t>Click to edit text</a:t>
            </a:r>
          </a:p>
        </p:txBody>
      </p:sp>
      <p:sp>
        <p:nvSpPr>
          <p:cNvPr id="9" name="TextBox 8"/>
          <p:cNvSpPr txBox="1"/>
          <p:nvPr/>
        </p:nvSpPr>
        <p:spPr>
          <a:xfrm>
            <a:off x="833284" y="823856"/>
            <a:ext cx="457200" cy="487313"/>
          </a:xfrm>
          <a:prstGeom prst="rect">
            <a:avLst/>
          </a:prstGeom>
        </p:spPr>
        <p:txBody>
          <a:bodyPr vert="horz" lIns="76200" tIns="38100" rIns="76200" bIns="3810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667" dirty="0">
                <a:ln w="3175" cmpd="sng">
                  <a:solidFill>
                    <a:srgbClr val="C00000"/>
                  </a:solidFill>
                </a:ln>
                <a:solidFill>
                  <a:srgbClr val="FF0000"/>
                </a:solidFill>
                <a:effectLst/>
              </a:rPr>
              <a:t>“</a:t>
            </a:r>
          </a:p>
        </p:txBody>
      </p:sp>
      <p:sp>
        <p:nvSpPr>
          <p:cNvPr id="10" name="TextBox 9"/>
          <p:cNvSpPr txBox="1"/>
          <p:nvPr/>
        </p:nvSpPr>
        <p:spPr>
          <a:xfrm>
            <a:off x="7828359" y="3768798"/>
            <a:ext cx="457200" cy="487313"/>
          </a:xfrm>
          <a:prstGeom prst="rect">
            <a:avLst/>
          </a:prstGeom>
        </p:spPr>
        <p:txBody>
          <a:bodyPr vert="horz" lIns="76200" tIns="38100" rIns="76200" bIns="3810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667" dirty="0">
                <a:ln w="3175" cmpd="sng">
                  <a:solidFill>
                    <a:srgbClr val="C00000"/>
                  </a:solidFill>
                </a:ln>
                <a:solidFill>
                  <a:srgbClr val="FF0000"/>
                </a:solidFill>
                <a:effectLst/>
              </a:rPr>
              <a:t>”</a:t>
            </a:r>
          </a:p>
        </p:txBody>
      </p:sp>
    </p:spTree>
    <p:extLst>
      <p:ext uri="{BB962C8B-B14F-4D97-AF65-F5344CB8AC3E}">
        <p14:creationId xmlns:p14="http://schemas.microsoft.com/office/powerpoint/2010/main" val="234932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titl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802465" y="1471448"/>
            <a:ext cx="7539071" cy="1423352"/>
          </a:xfrm>
        </p:spPr>
        <p:txBody>
          <a:bodyPr wrap="none" anchor="t">
            <a:noAutofit/>
          </a:bodyPr>
          <a:lstStyle>
            <a:lvl1pPr algn="r">
              <a:defRPr sz="4800" b="1" i="0" spc="0" baseline="0">
                <a:solidFill>
                  <a:schemeClr val="tx1"/>
                </a:solidFill>
                <a:effectLst/>
                <a:latin typeface="Gotham Bold" pitchFamily="2" charset="0"/>
                <a:cs typeface="Gotham Bold" pitchFamily="2" charset="0"/>
              </a:defRPr>
            </a:lvl1pPr>
          </a:lstStyle>
          <a:p>
            <a:r>
              <a:rPr lang="en-US" dirty="0"/>
              <a:t>Click to edit title</a:t>
            </a:r>
          </a:p>
        </p:txBody>
      </p:sp>
      <p:sp>
        <p:nvSpPr>
          <p:cNvPr id="8" name="Subtitle 2"/>
          <p:cNvSpPr>
            <a:spLocks noGrp="1"/>
          </p:cNvSpPr>
          <p:nvPr>
            <p:ph type="subTitle" idx="1" hasCustomPrompt="1"/>
          </p:nvPr>
        </p:nvSpPr>
        <p:spPr>
          <a:xfrm>
            <a:off x="802465" y="816600"/>
            <a:ext cx="7539071" cy="653822"/>
          </a:xfrm>
        </p:spPr>
        <p:txBody>
          <a:bodyPr anchor="b">
            <a:noAutofit/>
          </a:bodyPr>
          <a:lstStyle>
            <a:lvl1pPr marL="0" indent="0" algn="r">
              <a:buNone/>
              <a:defRPr sz="2800" b="0" i="0">
                <a:solidFill>
                  <a:schemeClr val="tx1"/>
                </a:solidFill>
                <a:latin typeface="Gotham Book" pitchFamily="2" charset="0"/>
                <a:cs typeface="Gotham Book" pitchFamily="2" charset="0"/>
              </a:defRPr>
            </a:lvl1pPr>
            <a:lvl2pPr marL="380992" indent="0" algn="ctr">
              <a:buNone/>
              <a:defRPr sz="1667"/>
            </a:lvl2pPr>
            <a:lvl3pPr marL="761985" indent="0" algn="ctr">
              <a:buNone/>
              <a:defRPr sz="1500"/>
            </a:lvl3pPr>
            <a:lvl4pPr marL="1142977" indent="0" algn="ctr">
              <a:buNone/>
              <a:defRPr sz="1333"/>
            </a:lvl4pPr>
            <a:lvl5pPr marL="1523970" indent="0" algn="ctr">
              <a:buNone/>
              <a:defRPr sz="1333"/>
            </a:lvl5pPr>
            <a:lvl6pPr marL="1904962" indent="0" algn="ctr">
              <a:buNone/>
              <a:defRPr sz="1333"/>
            </a:lvl6pPr>
            <a:lvl7pPr marL="2285954" indent="0" algn="ctr">
              <a:buNone/>
              <a:defRPr sz="1333"/>
            </a:lvl7pPr>
            <a:lvl8pPr marL="2666947" indent="0" algn="ctr">
              <a:buNone/>
              <a:defRPr sz="1333"/>
            </a:lvl8pPr>
            <a:lvl9pPr marL="3047940" indent="0" algn="ctr">
              <a:buNone/>
              <a:defRPr sz="1333"/>
            </a:lvl9pPr>
          </a:lstStyle>
          <a:p>
            <a:r>
              <a:rPr lang="en-US" dirty="0"/>
              <a:t>Click to edit subtitle</a:t>
            </a:r>
          </a:p>
        </p:txBody>
      </p:sp>
    </p:spTree>
    <p:extLst>
      <p:ext uri="{BB962C8B-B14F-4D97-AF65-F5344CB8AC3E}">
        <p14:creationId xmlns:p14="http://schemas.microsoft.com/office/powerpoint/2010/main" val="28484156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Quot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84661" y="304275"/>
            <a:ext cx="6977064" cy="2494087"/>
          </a:xfrm>
        </p:spPr>
        <p:txBody>
          <a:bodyPr anchor="ctr"/>
          <a:lstStyle>
            <a:lvl1pPr>
              <a:defRPr sz="3556" b="1"/>
            </a:lvl1pPr>
          </a:lstStyle>
          <a:p>
            <a:r>
              <a:rPr lang="en-US" dirty="0"/>
              <a:t>Click to edit quote</a:t>
            </a:r>
          </a:p>
        </p:txBody>
      </p:sp>
      <p:sp>
        <p:nvSpPr>
          <p:cNvPr id="12" name="Text Placeholder 3"/>
          <p:cNvSpPr>
            <a:spLocks noGrp="1"/>
          </p:cNvSpPr>
          <p:nvPr>
            <p:ph type="body" sz="half" idx="13" hasCustomPrompt="1"/>
          </p:nvPr>
        </p:nvSpPr>
        <p:spPr>
          <a:xfrm>
            <a:off x="1290484" y="2804631"/>
            <a:ext cx="6564224" cy="457473"/>
          </a:xfrm>
        </p:spPr>
        <p:txBody>
          <a:bodyPr anchor="t">
            <a:noAutofit/>
          </a:bodyPr>
          <a:lstStyle>
            <a:lvl1pPr marL="0" indent="0" algn="r">
              <a:buNone/>
              <a:defRPr sz="1778" i="1">
                <a:solidFill>
                  <a:schemeClr val="tx2">
                    <a:lumMod val="50000"/>
                  </a:schemeClr>
                </a:solidFill>
              </a:defRPr>
            </a:lvl1pPr>
            <a:lvl2pPr marL="380992" indent="0">
              <a:buNone/>
              <a:defRPr sz="1167"/>
            </a:lvl2pPr>
            <a:lvl3pPr marL="761985" indent="0">
              <a:buNone/>
              <a:defRPr sz="1000"/>
            </a:lvl3pPr>
            <a:lvl4pPr marL="1142977" indent="0">
              <a:buNone/>
              <a:defRPr sz="833"/>
            </a:lvl4pPr>
            <a:lvl5pPr marL="1523970" indent="0">
              <a:buNone/>
              <a:defRPr sz="833"/>
            </a:lvl5pPr>
            <a:lvl6pPr marL="1904962" indent="0">
              <a:buNone/>
              <a:defRPr sz="833"/>
            </a:lvl6pPr>
            <a:lvl7pPr marL="2285954" indent="0">
              <a:buNone/>
              <a:defRPr sz="833"/>
            </a:lvl7pPr>
            <a:lvl8pPr marL="2666947" indent="0">
              <a:buNone/>
              <a:defRPr sz="833"/>
            </a:lvl8pPr>
            <a:lvl9pPr marL="3047940" indent="0">
              <a:buNone/>
              <a:defRPr sz="833"/>
            </a:lvl9pPr>
          </a:lstStyle>
          <a:p>
            <a:pPr lvl="0"/>
            <a:r>
              <a:rPr lang="en-US" dirty="0"/>
              <a:t>Click to edit text</a:t>
            </a:r>
          </a:p>
        </p:txBody>
      </p:sp>
      <p:sp>
        <p:nvSpPr>
          <p:cNvPr id="4" name="Text Placeholder 3"/>
          <p:cNvSpPr>
            <a:spLocks noGrp="1"/>
          </p:cNvSpPr>
          <p:nvPr>
            <p:ph type="body" sz="half" idx="2" hasCustomPrompt="1"/>
          </p:nvPr>
        </p:nvSpPr>
        <p:spPr>
          <a:xfrm>
            <a:off x="629844" y="3666652"/>
            <a:ext cx="7884318" cy="1241247"/>
          </a:xfrm>
        </p:spPr>
        <p:txBody>
          <a:bodyPr anchor="ctr">
            <a:noAutofit/>
          </a:bodyPr>
          <a:lstStyle>
            <a:lvl1pPr marL="0" indent="0">
              <a:buNone/>
              <a:defRPr sz="1778" baseline="0"/>
            </a:lvl1pPr>
            <a:lvl2pPr marL="380992" indent="0">
              <a:buNone/>
              <a:defRPr sz="1167"/>
            </a:lvl2pPr>
            <a:lvl3pPr marL="761985" indent="0">
              <a:buNone/>
              <a:defRPr sz="1000"/>
            </a:lvl3pPr>
            <a:lvl4pPr marL="1142977" indent="0">
              <a:buNone/>
              <a:defRPr sz="833"/>
            </a:lvl4pPr>
            <a:lvl5pPr marL="1523970" indent="0">
              <a:buNone/>
              <a:defRPr sz="833"/>
            </a:lvl5pPr>
            <a:lvl6pPr marL="1904962" indent="0">
              <a:buNone/>
              <a:defRPr sz="833"/>
            </a:lvl6pPr>
            <a:lvl7pPr marL="2285954" indent="0">
              <a:buNone/>
              <a:defRPr sz="833"/>
            </a:lvl7pPr>
            <a:lvl8pPr marL="2666947" indent="0">
              <a:buNone/>
              <a:defRPr sz="833"/>
            </a:lvl8pPr>
            <a:lvl9pPr marL="3047940" indent="0">
              <a:buNone/>
              <a:defRPr sz="833"/>
            </a:lvl9pPr>
          </a:lstStyle>
          <a:p>
            <a:pPr lvl="0"/>
            <a:r>
              <a:rPr lang="en-US" dirty="0"/>
              <a:t>Click to edit text</a:t>
            </a:r>
          </a:p>
        </p:txBody>
      </p:sp>
      <p:sp>
        <p:nvSpPr>
          <p:cNvPr id="9" name="TextBox 8"/>
          <p:cNvSpPr txBox="1"/>
          <p:nvPr/>
        </p:nvSpPr>
        <p:spPr>
          <a:xfrm>
            <a:off x="833283" y="655689"/>
            <a:ext cx="457200" cy="487313"/>
          </a:xfrm>
          <a:prstGeom prst="rect">
            <a:avLst/>
          </a:prstGeom>
        </p:spPr>
        <p:txBody>
          <a:bodyPr vert="horz" lIns="76200" tIns="38100" rIns="76200" bIns="3810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667" dirty="0">
                <a:ln w="3175" cmpd="sng">
                  <a:solidFill>
                    <a:srgbClr val="C00000"/>
                  </a:solidFill>
                </a:ln>
                <a:solidFill>
                  <a:srgbClr val="FF0000"/>
                </a:solidFill>
                <a:effectLst/>
              </a:rPr>
              <a:t>“</a:t>
            </a:r>
          </a:p>
        </p:txBody>
      </p:sp>
      <p:sp>
        <p:nvSpPr>
          <p:cNvPr id="10" name="TextBox 9"/>
          <p:cNvSpPr txBox="1"/>
          <p:nvPr/>
        </p:nvSpPr>
        <p:spPr>
          <a:xfrm>
            <a:off x="7828359" y="2286006"/>
            <a:ext cx="457200" cy="487313"/>
          </a:xfrm>
          <a:prstGeom prst="rect">
            <a:avLst/>
          </a:prstGeom>
        </p:spPr>
        <p:txBody>
          <a:bodyPr vert="horz" lIns="76200" tIns="38100" rIns="76200" bIns="3810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667" dirty="0">
                <a:ln w="3175" cmpd="sng">
                  <a:solidFill>
                    <a:srgbClr val="C00000"/>
                  </a:solidFill>
                </a:ln>
                <a:solidFill>
                  <a:srgbClr val="FF0000"/>
                </a:solidFill>
                <a:effectLst/>
              </a:rPr>
              <a:t>”</a:t>
            </a:r>
          </a:p>
        </p:txBody>
      </p:sp>
    </p:spTree>
    <p:extLst>
      <p:ext uri="{BB962C8B-B14F-4D97-AF65-F5344CB8AC3E}">
        <p14:creationId xmlns:p14="http://schemas.microsoft.com/office/powerpoint/2010/main" val="13086013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F3F504F-3A41-DC4B-BEE1-47D0E19E9F8E}"/>
              </a:ext>
            </a:extLst>
          </p:cNvPr>
          <p:cNvSpPr>
            <a:spLocks noGrp="1"/>
          </p:cNvSpPr>
          <p:nvPr>
            <p:ph type="title" hasCustomPrompt="1"/>
          </p:nvPr>
        </p:nvSpPr>
        <p:spPr>
          <a:xfrm>
            <a:off x="494053" y="304271"/>
            <a:ext cx="8155896" cy="925438"/>
          </a:xfrm>
          <a:prstGeom prst="rect">
            <a:avLst/>
          </a:prstGeom>
        </p:spPr>
        <p:txBody>
          <a:bodyPr vert="horz" lIns="91440" tIns="45720" rIns="91440" bIns="45720" rtlCol="0" anchor="ctr">
            <a:noAutofit/>
          </a:bodyPr>
          <a:lstStyle/>
          <a:p>
            <a:r>
              <a:rPr lang="en-US" dirty="0"/>
              <a:t>Click to edit title</a:t>
            </a:r>
          </a:p>
        </p:txBody>
      </p:sp>
    </p:spTree>
    <p:extLst>
      <p:ext uri="{BB962C8B-B14F-4D97-AF65-F5344CB8AC3E}">
        <p14:creationId xmlns:p14="http://schemas.microsoft.com/office/powerpoint/2010/main" val="19340239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42449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94060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91612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lank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57636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lank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7245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titl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494052" y="3963576"/>
            <a:ext cx="8155896" cy="588328"/>
          </a:xfrm>
        </p:spPr>
        <p:txBody>
          <a:bodyPr anchor="t">
            <a:noAutofit/>
          </a:bodyPr>
          <a:lstStyle>
            <a:lvl1pPr marL="0" indent="0">
              <a:buNone/>
              <a:defRPr sz="1778"/>
            </a:lvl1pPr>
            <a:lvl2pPr marL="380992" indent="0">
              <a:buNone/>
              <a:defRPr sz="1167"/>
            </a:lvl2pPr>
            <a:lvl3pPr marL="761985" indent="0">
              <a:buNone/>
              <a:defRPr sz="1000"/>
            </a:lvl3pPr>
            <a:lvl4pPr marL="1142977" indent="0">
              <a:buNone/>
              <a:defRPr sz="833"/>
            </a:lvl4pPr>
            <a:lvl5pPr marL="1523970" indent="0">
              <a:buNone/>
              <a:defRPr sz="833"/>
            </a:lvl5pPr>
            <a:lvl6pPr marL="1904962" indent="0">
              <a:buNone/>
              <a:defRPr sz="833"/>
            </a:lvl6pPr>
            <a:lvl7pPr marL="2285954" indent="0">
              <a:buNone/>
              <a:defRPr sz="833"/>
            </a:lvl7pPr>
            <a:lvl8pPr marL="2666947" indent="0">
              <a:buNone/>
              <a:defRPr sz="833"/>
            </a:lvl8pPr>
            <a:lvl9pPr marL="3047940" indent="0">
              <a:buNone/>
              <a:defRPr sz="833"/>
            </a:lvl9pPr>
          </a:lstStyle>
          <a:p>
            <a:pPr lvl="0"/>
            <a:r>
              <a:rPr lang="en-US" dirty="0"/>
              <a:t>Click to edit sub title</a:t>
            </a:r>
          </a:p>
        </p:txBody>
      </p:sp>
      <p:sp>
        <p:nvSpPr>
          <p:cNvPr id="5" name="Title 4">
            <a:extLst>
              <a:ext uri="{FF2B5EF4-FFF2-40B4-BE49-F238E27FC236}">
                <a16:creationId xmlns:a16="http://schemas.microsoft.com/office/drawing/2014/main" id="{2CAE61BF-3763-0E4A-999B-8924DFBF3661}"/>
              </a:ext>
            </a:extLst>
          </p:cNvPr>
          <p:cNvSpPr>
            <a:spLocks noGrp="1"/>
          </p:cNvSpPr>
          <p:nvPr>
            <p:ph type="title" hasCustomPrompt="1"/>
          </p:nvPr>
        </p:nvSpPr>
        <p:spPr>
          <a:xfrm>
            <a:off x="494052" y="2622620"/>
            <a:ext cx="8155896" cy="1340956"/>
          </a:xfrm>
        </p:spPr>
        <p:txBody>
          <a:bodyPr anchor="b"/>
          <a:lstStyle/>
          <a:p>
            <a:r>
              <a:rPr lang="en-US" dirty="0"/>
              <a:t>Click to edit title</a:t>
            </a:r>
          </a:p>
        </p:txBody>
      </p:sp>
    </p:spTree>
    <p:extLst>
      <p:ext uri="{BB962C8B-B14F-4D97-AF65-F5344CB8AC3E}">
        <p14:creationId xmlns:p14="http://schemas.microsoft.com/office/powerpoint/2010/main" val="2969098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F6A6C647-8D61-1F4E-99D1-2AB4ED068F8F}"/>
              </a:ext>
            </a:extLst>
          </p:cNvPr>
          <p:cNvSpPr>
            <a:spLocks noGrp="1"/>
          </p:cNvSpPr>
          <p:nvPr>
            <p:ph type="title" hasCustomPrompt="1"/>
          </p:nvPr>
        </p:nvSpPr>
        <p:spPr>
          <a:xfrm>
            <a:off x="494053" y="304271"/>
            <a:ext cx="8155896" cy="925438"/>
          </a:xfrm>
          <a:prstGeom prst="rect">
            <a:avLst/>
          </a:prstGeom>
        </p:spPr>
        <p:txBody>
          <a:bodyPr vert="horz" lIns="91440" tIns="45720" rIns="91440" bIns="45720" rtlCol="0" anchor="ctr">
            <a:noAutofit/>
          </a:bodyPr>
          <a:lstStyle>
            <a:lvl1pPr>
              <a:defRPr>
                <a:solidFill>
                  <a:schemeClr val="bg1"/>
                </a:solidFill>
              </a:defRPr>
            </a:lvl1pPr>
          </a:lstStyle>
          <a:p>
            <a:r>
              <a:rPr lang="en-US" dirty="0"/>
              <a:t>Click to edit title</a:t>
            </a:r>
          </a:p>
        </p:txBody>
      </p:sp>
      <p:sp>
        <p:nvSpPr>
          <p:cNvPr id="14" name="Content Placeholder 13">
            <a:extLst>
              <a:ext uri="{FF2B5EF4-FFF2-40B4-BE49-F238E27FC236}">
                <a16:creationId xmlns:a16="http://schemas.microsoft.com/office/drawing/2014/main" id="{001196F0-56A5-0A49-AD87-3B487F495141}"/>
              </a:ext>
            </a:extLst>
          </p:cNvPr>
          <p:cNvSpPr>
            <a:spLocks noGrp="1"/>
          </p:cNvSpPr>
          <p:nvPr>
            <p:ph sz="quarter" idx="13" hasCustomPrompt="1"/>
          </p:nvPr>
        </p:nvSpPr>
        <p:spPr>
          <a:xfrm>
            <a:off x="494348" y="1230314"/>
            <a:ext cx="8155305" cy="3394075"/>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07405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2 columns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BDCE862F-2DE8-F94F-9079-91AF022976F0}"/>
              </a:ext>
            </a:extLst>
          </p:cNvPr>
          <p:cNvSpPr>
            <a:spLocks noGrp="1"/>
          </p:cNvSpPr>
          <p:nvPr>
            <p:ph sz="half" idx="1" hasCustomPrompt="1"/>
          </p:nvPr>
        </p:nvSpPr>
        <p:spPr>
          <a:xfrm>
            <a:off x="494052" y="1248084"/>
            <a:ext cx="3989661" cy="3393546"/>
          </a:xfrm>
        </p:spPr>
        <p:txBody>
          <a:bodyPr>
            <a:noAutofit/>
          </a:bodyPr>
          <a:lstStyle>
            <a:lvl1pPr>
              <a:spcAft>
                <a:spcPts val="1200"/>
              </a:spcAft>
              <a:defRPr sz="2800"/>
            </a:lvl1pPr>
            <a:lvl2pPr>
              <a:spcAft>
                <a:spcPts val="1200"/>
              </a:spcAft>
              <a:defRPr sz="2400"/>
            </a:lvl2pPr>
            <a:lvl3pPr>
              <a:spcAft>
                <a:spcPts val="1200"/>
              </a:spcAft>
              <a:defRPr sz="2000"/>
            </a:lvl3pPr>
            <a:lvl4pPr>
              <a:spcAft>
                <a:spcPts val="1200"/>
              </a:spcAft>
              <a:defRPr sz="1800"/>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
        <p:nvSpPr>
          <p:cNvPr id="14" name="Content Placeholder 3">
            <a:extLst>
              <a:ext uri="{FF2B5EF4-FFF2-40B4-BE49-F238E27FC236}">
                <a16:creationId xmlns:a16="http://schemas.microsoft.com/office/drawing/2014/main" id="{F482732F-316B-FD4C-A0B3-A1EF01C5451C}"/>
              </a:ext>
            </a:extLst>
          </p:cNvPr>
          <p:cNvSpPr>
            <a:spLocks noGrp="1"/>
          </p:cNvSpPr>
          <p:nvPr>
            <p:ph sz="half" idx="2" hasCustomPrompt="1"/>
          </p:nvPr>
        </p:nvSpPr>
        <p:spPr>
          <a:xfrm>
            <a:off x="4660287" y="1248084"/>
            <a:ext cx="3989662" cy="3393547"/>
          </a:xfrm>
        </p:spPr>
        <p:txBody>
          <a:bodyPr>
            <a:noAutofit/>
          </a:bodyPr>
          <a:lstStyle>
            <a:lvl1pPr>
              <a:spcAft>
                <a:spcPts val="1200"/>
              </a:spcAft>
              <a:defRPr sz="2800" baseline="0"/>
            </a:lvl1pPr>
            <a:lvl2pPr>
              <a:spcAft>
                <a:spcPts val="1200"/>
              </a:spcAft>
              <a:defRPr sz="2400"/>
            </a:lvl2pPr>
            <a:lvl3pPr>
              <a:spcAft>
                <a:spcPts val="1200"/>
              </a:spcAft>
              <a:defRPr sz="2000"/>
            </a:lvl3pPr>
            <a:lvl4pPr>
              <a:spcAft>
                <a:spcPts val="1200"/>
              </a:spcAft>
              <a:defRPr sz="1800"/>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
        <p:nvSpPr>
          <p:cNvPr id="8" name="Title Placeholder 1">
            <a:extLst>
              <a:ext uri="{FF2B5EF4-FFF2-40B4-BE49-F238E27FC236}">
                <a16:creationId xmlns:a16="http://schemas.microsoft.com/office/drawing/2014/main" id="{FBF0C72D-9A4A-2A49-B363-B2C415C80BA7}"/>
              </a:ext>
            </a:extLst>
          </p:cNvPr>
          <p:cNvSpPr>
            <a:spLocks noGrp="1"/>
          </p:cNvSpPr>
          <p:nvPr>
            <p:ph type="title" hasCustomPrompt="1"/>
          </p:nvPr>
        </p:nvSpPr>
        <p:spPr>
          <a:xfrm>
            <a:off x="494053" y="304271"/>
            <a:ext cx="8155896" cy="925438"/>
          </a:xfrm>
          <a:prstGeom prst="rect">
            <a:avLst/>
          </a:prstGeom>
        </p:spPr>
        <p:txBody>
          <a:bodyPr vert="horz" lIns="91440" tIns="45720" rIns="91440" bIns="45720" rtlCol="0" anchor="ctr">
            <a:noAutofit/>
          </a:bodyPr>
          <a:lstStyle>
            <a:lvl1pPr>
              <a:defRPr>
                <a:solidFill>
                  <a:schemeClr val="bg1"/>
                </a:solidFill>
              </a:defRPr>
            </a:lvl1pPr>
          </a:lstStyle>
          <a:p>
            <a:r>
              <a:rPr lang="en-US" dirty="0"/>
              <a:t>Click to edit title</a:t>
            </a:r>
          </a:p>
        </p:txBody>
      </p:sp>
    </p:spTree>
    <p:extLst>
      <p:ext uri="{BB962C8B-B14F-4D97-AF65-F5344CB8AC3E}">
        <p14:creationId xmlns:p14="http://schemas.microsoft.com/office/powerpoint/2010/main" val="2899722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two columns content with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61BEF0D-F0BB-DE4B-95CE-6DB70DBA9567}" type="datetimeFigureOut">
              <a:rPr lang="en-US" smtClean="0"/>
              <a:pPr/>
              <a:t>7/21/2023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Title Placeholder 1">
            <a:extLst>
              <a:ext uri="{FF2B5EF4-FFF2-40B4-BE49-F238E27FC236}">
                <a16:creationId xmlns:a16="http://schemas.microsoft.com/office/drawing/2014/main" id="{CB971B7F-1741-9A4A-B925-11E1F5B352C4}"/>
              </a:ext>
            </a:extLst>
          </p:cNvPr>
          <p:cNvSpPr>
            <a:spLocks noGrp="1"/>
          </p:cNvSpPr>
          <p:nvPr>
            <p:ph type="title" hasCustomPrompt="1"/>
          </p:nvPr>
        </p:nvSpPr>
        <p:spPr>
          <a:xfrm>
            <a:off x="494053" y="304271"/>
            <a:ext cx="8155896" cy="925438"/>
          </a:xfrm>
          <a:prstGeom prst="rect">
            <a:avLst/>
          </a:prstGeom>
        </p:spPr>
        <p:txBody>
          <a:bodyPr vert="horz" lIns="91440" tIns="45720" rIns="91440" bIns="45720" rtlCol="0" anchor="ctr">
            <a:noAutofit/>
          </a:bodyPr>
          <a:lstStyle>
            <a:lvl1pPr>
              <a:defRPr>
                <a:solidFill>
                  <a:schemeClr val="bg1"/>
                </a:solidFill>
              </a:defRPr>
            </a:lvl1pPr>
          </a:lstStyle>
          <a:p>
            <a:r>
              <a:rPr lang="en-US" dirty="0"/>
              <a:t>Click to edit title</a:t>
            </a:r>
          </a:p>
        </p:txBody>
      </p:sp>
      <p:sp>
        <p:nvSpPr>
          <p:cNvPr id="9" name="Content Placeholder 2">
            <a:extLst>
              <a:ext uri="{FF2B5EF4-FFF2-40B4-BE49-F238E27FC236}">
                <a16:creationId xmlns:a16="http://schemas.microsoft.com/office/drawing/2014/main" id="{F32FC316-43A0-314E-884C-19A6592161FA}"/>
              </a:ext>
            </a:extLst>
          </p:cNvPr>
          <p:cNvSpPr>
            <a:spLocks noGrp="1"/>
          </p:cNvSpPr>
          <p:nvPr>
            <p:ph sz="half" idx="1" hasCustomPrompt="1"/>
          </p:nvPr>
        </p:nvSpPr>
        <p:spPr>
          <a:xfrm>
            <a:off x="494052" y="1248084"/>
            <a:ext cx="3989661" cy="3393546"/>
          </a:xfrm>
        </p:spPr>
        <p:txBody>
          <a:bodyPr>
            <a:noAutofit/>
          </a:bodyPr>
          <a:lstStyle>
            <a:lvl1pPr>
              <a:spcAft>
                <a:spcPts val="1200"/>
              </a:spcAft>
              <a:defRPr sz="2800"/>
            </a:lvl1pPr>
            <a:lvl2pPr>
              <a:spcAft>
                <a:spcPts val="1200"/>
              </a:spcAft>
              <a:defRPr sz="2400"/>
            </a:lvl2pPr>
            <a:lvl3pPr>
              <a:spcAft>
                <a:spcPts val="1200"/>
              </a:spcAft>
              <a:defRPr sz="2000"/>
            </a:lvl3pPr>
            <a:lvl4pPr>
              <a:spcAft>
                <a:spcPts val="1200"/>
              </a:spcAft>
              <a:defRPr sz="1800"/>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
        <p:nvSpPr>
          <p:cNvPr id="10" name="Content Placeholder 3">
            <a:extLst>
              <a:ext uri="{FF2B5EF4-FFF2-40B4-BE49-F238E27FC236}">
                <a16:creationId xmlns:a16="http://schemas.microsoft.com/office/drawing/2014/main" id="{AB32E208-AE39-D149-A2EC-87102F8C0C21}"/>
              </a:ext>
            </a:extLst>
          </p:cNvPr>
          <p:cNvSpPr>
            <a:spLocks noGrp="1"/>
          </p:cNvSpPr>
          <p:nvPr>
            <p:ph sz="half" idx="2" hasCustomPrompt="1"/>
          </p:nvPr>
        </p:nvSpPr>
        <p:spPr>
          <a:xfrm>
            <a:off x="4660287" y="1248084"/>
            <a:ext cx="3989662" cy="3393547"/>
          </a:xfrm>
        </p:spPr>
        <p:txBody>
          <a:bodyPr>
            <a:noAutofit/>
          </a:bodyPr>
          <a:lstStyle>
            <a:lvl1pPr>
              <a:spcAft>
                <a:spcPts val="1200"/>
              </a:spcAft>
              <a:defRPr sz="2800" baseline="0"/>
            </a:lvl1pPr>
            <a:lvl2pPr>
              <a:spcAft>
                <a:spcPts val="1200"/>
              </a:spcAft>
              <a:defRPr sz="2400"/>
            </a:lvl2pPr>
            <a:lvl3pPr>
              <a:spcAft>
                <a:spcPts val="1200"/>
              </a:spcAft>
              <a:defRPr sz="2000"/>
            </a:lvl3pPr>
            <a:lvl4pPr>
              <a:spcAft>
                <a:spcPts val="1200"/>
              </a:spcAft>
              <a:defRPr sz="1800"/>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85888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lumn text with title and sub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itle Placeholder 1">
            <a:extLst>
              <a:ext uri="{FF2B5EF4-FFF2-40B4-BE49-F238E27FC236}">
                <a16:creationId xmlns:a16="http://schemas.microsoft.com/office/drawing/2014/main" id="{11C16B46-AD21-E043-ADB4-1911CE898A9D}"/>
              </a:ext>
            </a:extLst>
          </p:cNvPr>
          <p:cNvSpPr>
            <a:spLocks noGrp="1"/>
          </p:cNvSpPr>
          <p:nvPr>
            <p:ph type="title" hasCustomPrompt="1"/>
          </p:nvPr>
        </p:nvSpPr>
        <p:spPr>
          <a:xfrm>
            <a:off x="494053" y="304271"/>
            <a:ext cx="8155896" cy="925438"/>
          </a:xfrm>
          <a:prstGeom prst="rect">
            <a:avLst/>
          </a:prstGeom>
        </p:spPr>
        <p:txBody>
          <a:bodyPr vert="horz" lIns="91440" tIns="45720" rIns="91440" bIns="45720" rtlCol="0" anchor="ctr">
            <a:noAutofit/>
          </a:bodyPr>
          <a:lstStyle/>
          <a:p>
            <a:r>
              <a:rPr lang="en-US" dirty="0"/>
              <a:t>Click to edit title</a:t>
            </a:r>
          </a:p>
        </p:txBody>
      </p:sp>
      <p:sp>
        <p:nvSpPr>
          <p:cNvPr id="9" name="Text Placeholder 2">
            <a:extLst>
              <a:ext uri="{FF2B5EF4-FFF2-40B4-BE49-F238E27FC236}">
                <a16:creationId xmlns:a16="http://schemas.microsoft.com/office/drawing/2014/main" id="{DF5D3C69-508E-E343-82E0-194270BE750D}"/>
              </a:ext>
            </a:extLst>
          </p:cNvPr>
          <p:cNvSpPr>
            <a:spLocks noGrp="1"/>
          </p:cNvSpPr>
          <p:nvPr>
            <p:ph type="body" idx="26" hasCustomPrompt="1"/>
          </p:nvPr>
        </p:nvSpPr>
        <p:spPr>
          <a:xfrm>
            <a:off x="494052" y="1368973"/>
            <a:ext cx="2606277" cy="472966"/>
          </a:xfrm>
        </p:spPr>
        <p:txBody>
          <a:bodyPr anchor="t">
            <a:noAutofit/>
          </a:bodyPr>
          <a:lstStyle>
            <a:lvl1pPr marL="0" indent="0">
              <a:buNone/>
              <a:defRPr sz="1600" b="0">
                <a:solidFill>
                  <a:schemeClr val="tx2">
                    <a:lumMod val="50000"/>
                  </a:schemeClr>
                </a:solidFill>
              </a:defRPr>
            </a:lvl1pPr>
            <a:lvl2pPr marL="380992" indent="0">
              <a:buNone/>
              <a:defRPr sz="1667" b="1"/>
            </a:lvl2pPr>
            <a:lvl3pPr marL="761985" indent="0">
              <a:buNone/>
              <a:defRPr sz="1500" b="1"/>
            </a:lvl3pPr>
            <a:lvl4pPr marL="1142977" indent="0">
              <a:buNone/>
              <a:defRPr sz="1333" b="1"/>
            </a:lvl4pPr>
            <a:lvl5pPr marL="1523970" indent="0">
              <a:buNone/>
              <a:defRPr sz="1333" b="1"/>
            </a:lvl5pPr>
            <a:lvl6pPr marL="1904962" indent="0">
              <a:buNone/>
              <a:defRPr sz="1333" b="1"/>
            </a:lvl6pPr>
            <a:lvl7pPr marL="2285954" indent="0">
              <a:buNone/>
              <a:defRPr sz="1333" b="1"/>
            </a:lvl7pPr>
            <a:lvl8pPr marL="2666947" indent="0">
              <a:buNone/>
              <a:defRPr sz="1333" b="1"/>
            </a:lvl8pPr>
            <a:lvl9pPr marL="3047940" indent="0">
              <a:buNone/>
              <a:defRPr sz="1333" b="1"/>
            </a:lvl9pPr>
          </a:lstStyle>
          <a:p>
            <a:pPr lvl="0"/>
            <a:r>
              <a:rPr lang="en-US" dirty="0"/>
              <a:t>Click to edit sub heading</a:t>
            </a:r>
          </a:p>
        </p:txBody>
      </p:sp>
      <p:sp>
        <p:nvSpPr>
          <p:cNvPr id="10" name="Text Placeholder 2">
            <a:extLst>
              <a:ext uri="{FF2B5EF4-FFF2-40B4-BE49-F238E27FC236}">
                <a16:creationId xmlns:a16="http://schemas.microsoft.com/office/drawing/2014/main" id="{9B9A5ACD-B447-8F44-9065-AD7D1222E29D}"/>
              </a:ext>
            </a:extLst>
          </p:cNvPr>
          <p:cNvSpPr>
            <a:spLocks noGrp="1"/>
          </p:cNvSpPr>
          <p:nvPr>
            <p:ph type="body" idx="27" hasCustomPrompt="1"/>
          </p:nvPr>
        </p:nvSpPr>
        <p:spPr>
          <a:xfrm>
            <a:off x="3268159" y="1377638"/>
            <a:ext cx="2606277" cy="472966"/>
          </a:xfrm>
        </p:spPr>
        <p:txBody>
          <a:bodyPr anchor="t">
            <a:noAutofit/>
          </a:bodyPr>
          <a:lstStyle>
            <a:lvl1pPr marL="0" indent="0">
              <a:buNone/>
              <a:defRPr sz="1600" b="0">
                <a:solidFill>
                  <a:schemeClr val="tx2">
                    <a:lumMod val="50000"/>
                  </a:schemeClr>
                </a:solidFill>
              </a:defRPr>
            </a:lvl1pPr>
            <a:lvl2pPr marL="380992" indent="0">
              <a:buNone/>
              <a:defRPr sz="1667" b="1"/>
            </a:lvl2pPr>
            <a:lvl3pPr marL="761985" indent="0">
              <a:buNone/>
              <a:defRPr sz="1500" b="1"/>
            </a:lvl3pPr>
            <a:lvl4pPr marL="1142977" indent="0">
              <a:buNone/>
              <a:defRPr sz="1333" b="1"/>
            </a:lvl4pPr>
            <a:lvl5pPr marL="1523970" indent="0">
              <a:buNone/>
              <a:defRPr sz="1333" b="1"/>
            </a:lvl5pPr>
            <a:lvl6pPr marL="1904962" indent="0">
              <a:buNone/>
              <a:defRPr sz="1333" b="1"/>
            </a:lvl6pPr>
            <a:lvl7pPr marL="2285954" indent="0">
              <a:buNone/>
              <a:defRPr sz="1333" b="1"/>
            </a:lvl7pPr>
            <a:lvl8pPr marL="2666947" indent="0">
              <a:buNone/>
              <a:defRPr sz="1333" b="1"/>
            </a:lvl8pPr>
            <a:lvl9pPr marL="3047940" indent="0">
              <a:buNone/>
              <a:defRPr sz="1333" b="1"/>
            </a:lvl9pPr>
          </a:lstStyle>
          <a:p>
            <a:pPr lvl="0"/>
            <a:r>
              <a:rPr lang="en-US" dirty="0"/>
              <a:t>Click to edit sub heading</a:t>
            </a:r>
          </a:p>
        </p:txBody>
      </p:sp>
      <p:sp>
        <p:nvSpPr>
          <p:cNvPr id="11" name="Text Placeholder 2">
            <a:extLst>
              <a:ext uri="{FF2B5EF4-FFF2-40B4-BE49-F238E27FC236}">
                <a16:creationId xmlns:a16="http://schemas.microsoft.com/office/drawing/2014/main" id="{E35FDE71-5828-1A47-B218-9FF0C40675E7}"/>
              </a:ext>
            </a:extLst>
          </p:cNvPr>
          <p:cNvSpPr>
            <a:spLocks noGrp="1"/>
          </p:cNvSpPr>
          <p:nvPr>
            <p:ph type="body" idx="28" hasCustomPrompt="1"/>
          </p:nvPr>
        </p:nvSpPr>
        <p:spPr>
          <a:xfrm>
            <a:off x="6047189" y="1377638"/>
            <a:ext cx="2606277" cy="472966"/>
          </a:xfrm>
        </p:spPr>
        <p:txBody>
          <a:bodyPr anchor="t">
            <a:noAutofit/>
          </a:bodyPr>
          <a:lstStyle>
            <a:lvl1pPr marL="0" indent="0">
              <a:buNone/>
              <a:defRPr sz="1600" b="0">
                <a:solidFill>
                  <a:schemeClr val="tx2">
                    <a:lumMod val="50000"/>
                  </a:schemeClr>
                </a:solidFill>
              </a:defRPr>
            </a:lvl1pPr>
            <a:lvl2pPr marL="380992" indent="0">
              <a:buNone/>
              <a:defRPr sz="1667" b="1"/>
            </a:lvl2pPr>
            <a:lvl3pPr marL="761985" indent="0">
              <a:buNone/>
              <a:defRPr sz="1500" b="1"/>
            </a:lvl3pPr>
            <a:lvl4pPr marL="1142977" indent="0">
              <a:buNone/>
              <a:defRPr sz="1333" b="1"/>
            </a:lvl4pPr>
            <a:lvl5pPr marL="1523970" indent="0">
              <a:buNone/>
              <a:defRPr sz="1333" b="1"/>
            </a:lvl5pPr>
            <a:lvl6pPr marL="1904962" indent="0">
              <a:buNone/>
              <a:defRPr sz="1333" b="1"/>
            </a:lvl6pPr>
            <a:lvl7pPr marL="2285954" indent="0">
              <a:buNone/>
              <a:defRPr sz="1333" b="1"/>
            </a:lvl7pPr>
            <a:lvl8pPr marL="2666947" indent="0">
              <a:buNone/>
              <a:defRPr sz="1333" b="1"/>
            </a:lvl8pPr>
            <a:lvl9pPr marL="3047940" indent="0">
              <a:buNone/>
              <a:defRPr sz="1333" b="1"/>
            </a:lvl9pPr>
          </a:lstStyle>
          <a:p>
            <a:pPr lvl="0"/>
            <a:r>
              <a:rPr lang="en-US" dirty="0"/>
              <a:t>Click to edit sub heading</a:t>
            </a:r>
          </a:p>
        </p:txBody>
      </p:sp>
      <p:sp>
        <p:nvSpPr>
          <p:cNvPr id="12" name="Content Placeholder 2">
            <a:extLst>
              <a:ext uri="{FF2B5EF4-FFF2-40B4-BE49-F238E27FC236}">
                <a16:creationId xmlns:a16="http://schemas.microsoft.com/office/drawing/2014/main" id="{27284AE9-8724-F345-B285-3794B6E93521}"/>
              </a:ext>
            </a:extLst>
          </p:cNvPr>
          <p:cNvSpPr>
            <a:spLocks noGrp="1"/>
          </p:cNvSpPr>
          <p:nvPr>
            <p:ph sz="half" idx="29" hasCustomPrompt="1"/>
          </p:nvPr>
        </p:nvSpPr>
        <p:spPr>
          <a:xfrm>
            <a:off x="490534" y="1859269"/>
            <a:ext cx="2606276" cy="2880897"/>
          </a:xfrm>
        </p:spPr>
        <p:txBody>
          <a:bodyPr>
            <a:noAutofit/>
          </a:bodyPr>
          <a:lstStyle>
            <a:lvl1pPr marL="0" indent="0">
              <a:spcBef>
                <a:spcPts val="600"/>
              </a:spcBef>
              <a:spcAft>
                <a:spcPts val="0"/>
              </a:spcAft>
              <a:buNone/>
              <a:defRPr sz="2000"/>
            </a:lvl1pPr>
            <a:lvl2pPr>
              <a:spcBef>
                <a:spcPts val="600"/>
              </a:spcBef>
              <a:spcAft>
                <a:spcPts val="0"/>
              </a:spcAft>
              <a:defRPr sz="1800" b="0" i="0">
                <a:latin typeface="Gotham Book" pitchFamily="2" charset="0"/>
                <a:cs typeface="Gotham Book" pitchFamily="2" charset="0"/>
              </a:defRPr>
            </a:lvl2pPr>
            <a:lvl3pPr>
              <a:spcBef>
                <a:spcPts val="600"/>
              </a:spcBef>
              <a:spcAft>
                <a:spcPts val="0"/>
              </a:spcAft>
              <a:defRPr sz="1600" b="0" i="0">
                <a:latin typeface="Gotham Book" pitchFamily="2" charset="0"/>
                <a:cs typeface="Gotham Book" pitchFamily="2" charset="0"/>
              </a:defRPr>
            </a:lvl3pPr>
            <a:lvl4pPr>
              <a:spcBef>
                <a:spcPts val="600"/>
              </a:spcBef>
              <a:spcAft>
                <a:spcPts val="0"/>
              </a:spcAft>
              <a:defRPr sz="1400" b="0" i="0">
                <a:latin typeface="Gotham Book" pitchFamily="2" charset="0"/>
                <a:cs typeface="Gotham Book" pitchFamily="2" charset="0"/>
              </a:defRPr>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
        <p:nvSpPr>
          <p:cNvPr id="13" name="Content Placeholder 2">
            <a:extLst>
              <a:ext uri="{FF2B5EF4-FFF2-40B4-BE49-F238E27FC236}">
                <a16:creationId xmlns:a16="http://schemas.microsoft.com/office/drawing/2014/main" id="{2398B590-CBBB-E946-9667-816B3FD224E8}"/>
              </a:ext>
            </a:extLst>
          </p:cNvPr>
          <p:cNvSpPr>
            <a:spLocks noGrp="1"/>
          </p:cNvSpPr>
          <p:nvPr>
            <p:ph sz="half" idx="30" hasCustomPrompt="1"/>
          </p:nvPr>
        </p:nvSpPr>
        <p:spPr>
          <a:xfrm>
            <a:off x="3270621" y="1850605"/>
            <a:ext cx="2606276" cy="2880897"/>
          </a:xfrm>
        </p:spPr>
        <p:txBody>
          <a:bodyPr>
            <a:noAutofit/>
          </a:bodyPr>
          <a:lstStyle>
            <a:lvl1pPr marL="0" indent="0">
              <a:spcBef>
                <a:spcPts val="600"/>
              </a:spcBef>
              <a:spcAft>
                <a:spcPts val="0"/>
              </a:spcAft>
              <a:buNone/>
              <a:defRPr sz="2000"/>
            </a:lvl1pPr>
            <a:lvl2pPr>
              <a:spcBef>
                <a:spcPts val="600"/>
              </a:spcBef>
              <a:spcAft>
                <a:spcPts val="0"/>
              </a:spcAft>
              <a:defRPr sz="1800" b="0" i="0">
                <a:latin typeface="Gotham Book" pitchFamily="2" charset="0"/>
                <a:cs typeface="Gotham Book" pitchFamily="2" charset="0"/>
              </a:defRPr>
            </a:lvl2pPr>
            <a:lvl3pPr>
              <a:spcBef>
                <a:spcPts val="600"/>
              </a:spcBef>
              <a:spcAft>
                <a:spcPts val="0"/>
              </a:spcAft>
              <a:defRPr sz="1600" b="0" i="0">
                <a:latin typeface="Gotham Book" pitchFamily="2" charset="0"/>
                <a:cs typeface="Gotham Book" pitchFamily="2" charset="0"/>
              </a:defRPr>
            </a:lvl3pPr>
            <a:lvl4pPr>
              <a:spcBef>
                <a:spcPts val="600"/>
              </a:spcBef>
              <a:spcAft>
                <a:spcPts val="0"/>
              </a:spcAft>
              <a:defRPr sz="1400" b="0" i="0">
                <a:latin typeface="Gotham Book" pitchFamily="2" charset="0"/>
                <a:cs typeface="Gotham Book" pitchFamily="2" charset="0"/>
              </a:defRPr>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
        <p:nvSpPr>
          <p:cNvPr id="14" name="Content Placeholder 2">
            <a:extLst>
              <a:ext uri="{FF2B5EF4-FFF2-40B4-BE49-F238E27FC236}">
                <a16:creationId xmlns:a16="http://schemas.microsoft.com/office/drawing/2014/main" id="{9E29763F-CBDB-6441-8283-079979A86EC9}"/>
              </a:ext>
            </a:extLst>
          </p:cNvPr>
          <p:cNvSpPr>
            <a:spLocks noGrp="1"/>
          </p:cNvSpPr>
          <p:nvPr>
            <p:ph sz="half" idx="31" hasCustomPrompt="1"/>
          </p:nvPr>
        </p:nvSpPr>
        <p:spPr>
          <a:xfrm>
            <a:off x="6043673" y="1859269"/>
            <a:ext cx="2606276" cy="2880897"/>
          </a:xfrm>
        </p:spPr>
        <p:txBody>
          <a:bodyPr>
            <a:noAutofit/>
          </a:bodyPr>
          <a:lstStyle>
            <a:lvl1pPr marL="0" indent="0">
              <a:spcBef>
                <a:spcPts val="600"/>
              </a:spcBef>
              <a:spcAft>
                <a:spcPts val="0"/>
              </a:spcAft>
              <a:buNone/>
              <a:defRPr sz="2000"/>
            </a:lvl1pPr>
            <a:lvl2pPr>
              <a:spcBef>
                <a:spcPts val="600"/>
              </a:spcBef>
              <a:spcAft>
                <a:spcPts val="0"/>
              </a:spcAft>
              <a:defRPr sz="1800" b="0" i="0">
                <a:latin typeface="Gotham Book" pitchFamily="2" charset="0"/>
                <a:cs typeface="Gotham Book" pitchFamily="2" charset="0"/>
              </a:defRPr>
            </a:lvl2pPr>
            <a:lvl3pPr>
              <a:spcBef>
                <a:spcPts val="600"/>
              </a:spcBef>
              <a:spcAft>
                <a:spcPts val="0"/>
              </a:spcAft>
              <a:defRPr sz="1600" b="0" i="0">
                <a:latin typeface="Gotham Book" pitchFamily="2" charset="0"/>
                <a:cs typeface="Gotham Book" pitchFamily="2" charset="0"/>
              </a:defRPr>
            </a:lvl3pPr>
            <a:lvl4pPr>
              <a:spcBef>
                <a:spcPts val="600"/>
              </a:spcBef>
              <a:spcAft>
                <a:spcPts val="0"/>
              </a:spcAft>
              <a:defRPr sz="1400" b="0" i="0">
                <a:latin typeface="Gotham Book" pitchFamily="2" charset="0"/>
                <a:cs typeface="Gotham Book" pitchFamily="2" charset="0"/>
              </a:defRPr>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564309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column text with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itle Placeholder 1">
            <a:extLst>
              <a:ext uri="{FF2B5EF4-FFF2-40B4-BE49-F238E27FC236}">
                <a16:creationId xmlns:a16="http://schemas.microsoft.com/office/drawing/2014/main" id="{11C16B46-AD21-E043-ADB4-1911CE898A9D}"/>
              </a:ext>
            </a:extLst>
          </p:cNvPr>
          <p:cNvSpPr>
            <a:spLocks noGrp="1"/>
          </p:cNvSpPr>
          <p:nvPr>
            <p:ph type="title" hasCustomPrompt="1"/>
          </p:nvPr>
        </p:nvSpPr>
        <p:spPr>
          <a:xfrm>
            <a:off x="494053" y="304271"/>
            <a:ext cx="8155896" cy="925438"/>
          </a:xfrm>
          <a:prstGeom prst="rect">
            <a:avLst/>
          </a:prstGeom>
        </p:spPr>
        <p:txBody>
          <a:bodyPr vert="horz" lIns="91440" tIns="45720" rIns="91440" bIns="45720" rtlCol="0" anchor="ctr">
            <a:noAutofit/>
          </a:bodyPr>
          <a:lstStyle/>
          <a:p>
            <a:r>
              <a:rPr lang="en-US" dirty="0"/>
              <a:t>Click to edit title</a:t>
            </a:r>
          </a:p>
        </p:txBody>
      </p:sp>
      <p:sp>
        <p:nvSpPr>
          <p:cNvPr id="12" name="Content Placeholder 2">
            <a:extLst>
              <a:ext uri="{FF2B5EF4-FFF2-40B4-BE49-F238E27FC236}">
                <a16:creationId xmlns:a16="http://schemas.microsoft.com/office/drawing/2014/main" id="{27284AE9-8724-F345-B285-3794B6E93521}"/>
              </a:ext>
            </a:extLst>
          </p:cNvPr>
          <p:cNvSpPr>
            <a:spLocks noGrp="1"/>
          </p:cNvSpPr>
          <p:nvPr>
            <p:ph sz="half" idx="29" hasCustomPrompt="1"/>
          </p:nvPr>
        </p:nvSpPr>
        <p:spPr>
          <a:xfrm>
            <a:off x="490534" y="1238375"/>
            <a:ext cx="2606276" cy="3362387"/>
          </a:xfrm>
        </p:spPr>
        <p:txBody>
          <a:bodyPr>
            <a:noAutofit/>
          </a:bodyPr>
          <a:lstStyle>
            <a:lvl1pPr marL="0" indent="0">
              <a:spcBef>
                <a:spcPts val="600"/>
              </a:spcBef>
              <a:spcAft>
                <a:spcPts val="0"/>
              </a:spcAft>
              <a:buNone/>
              <a:defRPr sz="2000"/>
            </a:lvl1pPr>
            <a:lvl2pPr>
              <a:spcBef>
                <a:spcPts val="600"/>
              </a:spcBef>
              <a:spcAft>
                <a:spcPts val="0"/>
              </a:spcAft>
              <a:defRPr sz="1800" b="0" i="0">
                <a:latin typeface="Gotham Book" pitchFamily="2" charset="0"/>
                <a:cs typeface="Gotham Book" pitchFamily="2" charset="0"/>
              </a:defRPr>
            </a:lvl2pPr>
            <a:lvl3pPr>
              <a:spcBef>
                <a:spcPts val="600"/>
              </a:spcBef>
              <a:spcAft>
                <a:spcPts val="0"/>
              </a:spcAft>
              <a:defRPr sz="1600" b="0" i="0">
                <a:latin typeface="Gotham Book" pitchFamily="2" charset="0"/>
                <a:cs typeface="Gotham Book" pitchFamily="2" charset="0"/>
              </a:defRPr>
            </a:lvl3pPr>
            <a:lvl4pPr>
              <a:spcBef>
                <a:spcPts val="600"/>
              </a:spcBef>
              <a:spcAft>
                <a:spcPts val="0"/>
              </a:spcAft>
              <a:defRPr sz="1400" b="0" i="0">
                <a:latin typeface="Gotham Book" pitchFamily="2" charset="0"/>
                <a:cs typeface="Gotham Book" pitchFamily="2" charset="0"/>
              </a:defRPr>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
        <p:nvSpPr>
          <p:cNvPr id="13" name="Content Placeholder 2">
            <a:extLst>
              <a:ext uri="{FF2B5EF4-FFF2-40B4-BE49-F238E27FC236}">
                <a16:creationId xmlns:a16="http://schemas.microsoft.com/office/drawing/2014/main" id="{2398B590-CBBB-E946-9667-816B3FD224E8}"/>
              </a:ext>
            </a:extLst>
          </p:cNvPr>
          <p:cNvSpPr>
            <a:spLocks noGrp="1"/>
          </p:cNvSpPr>
          <p:nvPr>
            <p:ph sz="half" idx="30" hasCustomPrompt="1"/>
          </p:nvPr>
        </p:nvSpPr>
        <p:spPr>
          <a:xfrm>
            <a:off x="3270621" y="1229710"/>
            <a:ext cx="2606276" cy="3362387"/>
          </a:xfrm>
        </p:spPr>
        <p:txBody>
          <a:bodyPr>
            <a:noAutofit/>
          </a:bodyPr>
          <a:lstStyle>
            <a:lvl1pPr marL="0" indent="0">
              <a:spcBef>
                <a:spcPts val="600"/>
              </a:spcBef>
              <a:spcAft>
                <a:spcPts val="0"/>
              </a:spcAft>
              <a:buNone/>
              <a:defRPr sz="2000"/>
            </a:lvl1pPr>
            <a:lvl2pPr>
              <a:spcBef>
                <a:spcPts val="600"/>
              </a:spcBef>
              <a:spcAft>
                <a:spcPts val="0"/>
              </a:spcAft>
              <a:defRPr sz="1800" b="0" i="0">
                <a:latin typeface="Gotham Book" pitchFamily="2" charset="0"/>
                <a:cs typeface="Gotham Book" pitchFamily="2" charset="0"/>
              </a:defRPr>
            </a:lvl2pPr>
            <a:lvl3pPr>
              <a:spcBef>
                <a:spcPts val="600"/>
              </a:spcBef>
              <a:spcAft>
                <a:spcPts val="0"/>
              </a:spcAft>
              <a:defRPr sz="1600" b="0" i="0">
                <a:latin typeface="Gotham Book" pitchFamily="2" charset="0"/>
                <a:cs typeface="Gotham Book" pitchFamily="2" charset="0"/>
              </a:defRPr>
            </a:lvl3pPr>
            <a:lvl4pPr>
              <a:spcBef>
                <a:spcPts val="600"/>
              </a:spcBef>
              <a:spcAft>
                <a:spcPts val="0"/>
              </a:spcAft>
              <a:defRPr sz="1400" b="0" i="0">
                <a:latin typeface="Gotham Book" pitchFamily="2" charset="0"/>
                <a:cs typeface="Gotham Book" pitchFamily="2" charset="0"/>
              </a:defRPr>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
        <p:nvSpPr>
          <p:cNvPr id="14" name="Content Placeholder 2">
            <a:extLst>
              <a:ext uri="{FF2B5EF4-FFF2-40B4-BE49-F238E27FC236}">
                <a16:creationId xmlns:a16="http://schemas.microsoft.com/office/drawing/2014/main" id="{9E29763F-CBDB-6441-8283-079979A86EC9}"/>
              </a:ext>
            </a:extLst>
          </p:cNvPr>
          <p:cNvSpPr>
            <a:spLocks noGrp="1"/>
          </p:cNvSpPr>
          <p:nvPr>
            <p:ph sz="half" idx="31" hasCustomPrompt="1"/>
          </p:nvPr>
        </p:nvSpPr>
        <p:spPr>
          <a:xfrm>
            <a:off x="6043673" y="1238375"/>
            <a:ext cx="2606276" cy="3362387"/>
          </a:xfrm>
        </p:spPr>
        <p:txBody>
          <a:bodyPr>
            <a:noAutofit/>
          </a:bodyPr>
          <a:lstStyle>
            <a:lvl1pPr marL="0" indent="0">
              <a:spcBef>
                <a:spcPts val="600"/>
              </a:spcBef>
              <a:spcAft>
                <a:spcPts val="0"/>
              </a:spcAft>
              <a:buNone/>
              <a:defRPr sz="2000"/>
            </a:lvl1pPr>
            <a:lvl2pPr>
              <a:spcBef>
                <a:spcPts val="600"/>
              </a:spcBef>
              <a:spcAft>
                <a:spcPts val="0"/>
              </a:spcAft>
              <a:defRPr sz="1800" b="0" i="0">
                <a:latin typeface="Gotham Book" pitchFamily="2" charset="0"/>
                <a:cs typeface="Gotham Book" pitchFamily="2" charset="0"/>
              </a:defRPr>
            </a:lvl2pPr>
            <a:lvl3pPr>
              <a:spcBef>
                <a:spcPts val="600"/>
              </a:spcBef>
              <a:spcAft>
                <a:spcPts val="0"/>
              </a:spcAft>
              <a:defRPr sz="1600" b="0" i="0">
                <a:latin typeface="Gotham Book" pitchFamily="2" charset="0"/>
                <a:cs typeface="Gotham Book" pitchFamily="2" charset="0"/>
              </a:defRPr>
            </a:lvl3pPr>
            <a:lvl4pPr>
              <a:spcBef>
                <a:spcPts val="600"/>
              </a:spcBef>
              <a:spcAft>
                <a:spcPts val="0"/>
              </a:spcAft>
              <a:defRPr sz="1400" b="0" i="0">
                <a:latin typeface="Gotham Book" pitchFamily="2" charset="0"/>
                <a:cs typeface="Gotham Book" pitchFamily="2" charset="0"/>
              </a:defRPr>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527273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ne column text, small title with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2E732-3AEB-2446-A6FA-5AFFBB873A20}"/>
              </a:ext>
            </a:extLst>
          </p:cNvPr>
          <p:cNvSpPr>
            <a:spLocks noGrp="1"/>
          </p:cNvSpPr>
          <p:nvPr>
            <p:ph type="title" hasCustomPrompt="1"/>
          </p:nvPr>
        </p:nvSpPr>
        <p:spPr>
          <a:xfrm>
            <a:off x="334611" y="610432"/>
            <a:ext cx="8564210" cy="499597"/>
          </a:xfrm>
        </p:spPr>
        <p:txBody>
          <a:bodyPr/>
          <a:lstStyle>
            <a:lvl1pPr>
              <a:defRPr sz="2400"/>
            </a:lvl1pPr>
          </a:lstStyle>
          <a:p>
            <a:r>
              <a:rPr lang="en-US" dirty="0"/>
              <a:t>Click to edit title</a:t>
            </a:r>
          </a:p>
        </p:txBody>
      </p:sp>
      <p:sp>
        <p:nvSpPr>
          <p:cNvPr id="3" name="Content Placeholder 2">
            <a:extLst>
              <a:ext uri="{FF2B5EF4-FFF2-40B4-BE49-F238E27FC236}">
                <a16:creationId xmlns:a16="http://schemas.microsoft.com/office/drawing/2014/main" id="{4453B807-26A2-0B44-917E-DCCFEF7EB298}"/>
              </a:ext>
            </a:extLst>
          </p:cNvPr>
          <p:cNvSpPr>
            <a:spLocks noGrp="1"/>
          </p:cNvSpPr>
          <p:nvPr>
            <p:ph sz="half" idx="1" hasCustomPrompt="1"/>
          </p:nvPr>
        </p:nvSpPr>
        <p:spPr>
          <a:xfrm>
            <a:off x="334611" y="1140173"/>
            <a:ext cx="8564209" cy="3642035"/>
          </a:xfrm>
        </p:spPr>
        <p:txBody>
          <a:bodyPr>
            <a:noAutofit/>
          </a:bodyPr>
          <a:lstStyle>
            <a:lvl1pPr marL="0" indent="0">
              <a:spcBef>
                <a:spcPts val="600"/>
              </a:spcBef>
              <a:spcAft>
                <a:spcPts val="0"/>
              </a:spcAft>
              <a:buNone/>
              <a:defRPr sz="2000"/>
            </a:lvl1pPr>
            <a:lvl2pPr>
              <a:spcBef>
                <a:spcPts val="600"/>
              </a:spcBef>
              <a:spcAft>
                <a:spcPts val="0"/>
              </a:spcAft>
              <a:defRPr sz="1800" b="0" i="0">
                <a:latin typeface="Gotham Book" pitchFamily="2" charset="0"/>
                <a:cs typeface="Gotham Book" pitchFamily="2" charset="0"/>
              </a:defRPr>
            </a:lvl2pPr>
            <a:lvl3pPr>
              <a:spcBef>
                <a:spcPts val="600"/>
              </a:spcBef>
              <a:spcAft>
                <a:spcPts val="0"/>
              </a:spcAft>
              <a:defRPr sz="1600" b="0" i="0">
                <a:latin typeface="Gotham Book" pitchFamily="2" charset="0"/>
                <a:cs typeface="Gotham Book" pitchFamily="2" charset="0"/>
              </a:defRPr>
            </a:lvl3pPr>
            <a:lvl4pPr>
              <a:spcBef>
                <a:spcPts val="600"/>
              </a:spcBef>
              <a:spcAft>
                <a:spcPts val="0"/>
              </a:spcAft>
              <a:defRPr sz="1400" b="0" i="0">
                <a:latin typeface="Gotham Book" pitchFamily="2" charset="0"/>
                <a:cs typeface="Gotham Book" pitchFamily="2" charset="0"/>
              </a:defRPr>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
        <p:nvSpPr>
          <p:cNvPr id="4" name="Date Placeholder 3">
            <a:extLst>
              <a:ext uri="{FF2B5EF4-FFF2-40B4-BE49-F238E27FC236}">
                <a16:creationId xmlns:a16="http://schemas.microsoft.com/office/drawing/2014/main" id="{E616611C-9122-E049-912F-ABF2154EE879}"/>
              </a:ext>
            </a:extLst>
          </p:cNvPr>
          <p:cNvSpPr>
            <a:spLocks noGrp="1"/>
          </p:cNvSpPr>
          <p:nvPr>
            <p:ph type="dt" sz="half" idx="10"/>
          </p:nvPr>
        </p:nvSpPr>
        <p:spPr/>
        <p:txBody>
          <a:bodyPr/>
          <a:lstStyle/>
          <a:p>
            <a:fld id="{B61BEF0D-F0BB-DE4B-95CE-6DB70DBA9567}" type="datetimeFigureOut">
              <a:rPr lang="en-US" smtClean="0"/>
              <a:pPr/>
              <a:t>7/21/2023</a:t>
            </a:fld>
            <a:endParaRPr lang="en-US" dirty="0"/>
          </a:p>
        </p:txBody>
      </p:sp>
      <p:sp>
        <p:nvSpPr>
          <p:cNvPr id="5" name="Footer Placeholder 4">
            <a:extLst>
              <a:ext uri="{FF2B5EF4-FFF2-40B4-BE49-F238E27FC236}">
                <a16:creationId xmlns:a16="http://schemas.microsoft.com/office/drawing/2014/main" id="{3A1A17CA-2218-B242-BA20-69CBB4C51E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7D4A38B-A490-B042-9C4F-4C94FD393F54}"/>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34167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4053" y="304271"/>
            <a:ext cx="8155896" cy="925438"/>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94053" y="1229710"/>
            <a:ext cx="8155896" cy="359453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388534" y="5081520"/>
            <a:ext cx="1190065" cy="276659"/>
          </a:xfrm>
          <a:prstGeom prst="rect">
            <a:avLst/>
          </a:prstGeom>
        </p:spPr>
        <p:txBody>
          <a:bodyPr vert="horz" lIns="91440" tIns="45720" rIns="91440" bIns="45720" rtlCol="0" anchor="ctr"/>
          <a:lstStyle>
            <a:lvl1pPr algn="l">
              <a:defRPr sz="1000">
                <a:solidFill>
                  <a:schemeClr val="tx1">
                    <a:lumMod val="85000"/>
                  </a:schemeClr>
                </a:solidFill>
              </a:defRPr>
            </a:lvl1pPr>
          </a:lstStyle>
          <a:p>
            <a:fld id="{B61BEF0D-F0BB-DE4B-95CE-6DB70DBA9567}" type="datetimeFigureOut">
              <a:rPr lang="en-US" smtClean="0"/>
              <a:pPr/>
              <a:t>7/21/2023</a:t>
            </a:fld>
            <a:endParaRPr lang="en-US" dirty="0"/>
          </a:p>
        </p:txBody>
      </p:sp>
      <p:sp>
        <p:nvSpPr>
          <p:cNvPr id="5" name="Footer Placeholder 4"/>
          <p:cNvSpPr>
            <a:spLocks noGrp="1"/>
          </p:cNvSpPr>
          <p:nvPr>
            <p:ph type="ftr" sz="quarter" idx="3"/>
          </p:nvPr>
        </p:nvSpPr>
        <p:spPr>
          <a:xfrm>
            <a:off x="4713196" y="5078099"/>
            <a:ext cx="3086100" cy="280080"/>
          </a:xfrm>
          <a:prstGeom prst="rect">
            <a:avLst/>
          </a:prstGeom>
        </p:spPr>
        <p:txBody>
          <a:bodyPr vert="horz" lIns="91440" tIns="45720" rIns="91440" bIns="45720" rtlCol="0" anchor="ctr"/>
          <a:lstStyle>
            <a:lvl1pPr algn="ctr">
              <a:defRPr sz="1000">
                <a:solidFill>
                  <a:schemeClr val="tx1">
                    <a:lumMod val="85000"/>
                  </a:schemeClr>
                </a:solidFill>
              </a:defRPr>
            </a:lvl1pPr>
          </a:lstStyle>
          <a:p>
            <a:endParaRPr lang="en-US" dirty="0"/>
          </a:p>
        </p:txBody>
      </p:sp>
      <p:sp>
        <p:nvSpPr>
          <p:cNvPr id="6" name="Slide Number Placeholder 5"/>
          <p:cNvSpPr>
            <a:spLocks noGrp="1"/>
          </p:cNvSpPr>
          <p:nvPr>
            <p:ph type="sldNum" sz="quarter" idx="4"/>
          </p:nvPr>
        </p:nvSpPr>
        <p:spPr>
          <a:xfrm>
            <a:off x="7933893" y="5081520"/>
            <a:ext cx="716056" cy="276659"/>
          </a:xfrm>
          <a:prstGeom prst="rect">
            <a:avLst/>
          </a:prstGeom>
        </p:spPr>
        <p:txBody>
          <a:bodyPr vert="horz" lIns="91440" tIns="45720" rIns="91440" bIns="45720" rtlCol="0" anchor="ctr"/>
          <a:lstStyle>
            <a:lvl1pPr algn="r">
              <a:defRPr sz="1000">
                <a:solidFill>
                  <a:schemeClr val="tx1">
                    <a:lumMod val="8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25622726"/>
      </p:ext>
    </p:extLst>
  </p:cSld>
  <p:clrMap bg1="dk1" tx1="lt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44" r:id="rId17"/>
    <p:sldLayoutId id="2147483745" r:id="rId18"/>
    <p:sldLayoutId id="2147483736" r:id="rId19"/>
    <p:sldLayoutId id="2147483737" r:id="rId20"/>
    <p:sldLayoutId id="2147483738" r:id="rId21"/>
    <p:sldLayoutId id="2147483739" r:id="rId22"/>
    <p:sldLayoutId id="2147483740" r:id="rId23"/>
    <p:sldLayoutId id="2147483741" r:id="rId24"/>
    <p:sldLayoutId id="2147483742" r:id="rId25"/>
    <p:sldLayoutId id="2147483743" r:id="rId26"/>
  </p:sldLayoutIdLst>
  <p:txStyles>
    <p:titleStyle>
      <a:lvl1pPr algn="l" defTabSz="761985" rtl="0" eaLnBrk="1" latinLnBrk="0" hangingPunct="1">
        <a:lnSpc>
          <a:spcPct val="100000"/>
        </a:lnSpc>
        <a:spcBef>
          <a:spcPct val="0"/>
        </a:spcBef>
        <a:buNone/>
        <a:defRPr sz="3200" b="0" kern="1200">
          <a:solidFill>
            <a:schemeClr val="bg1"/>
          </a:solidFill>
          <a:latin typeface="Gotham Medium" pitchFamily="2" charset="0"/>
          <a:ea typeface="+mj-ea"/>
          <a:cs typeface="Gotham Medium" pitchFamily="2" charset="0"/>
        </a:defRPr>
      </a:lvl1pPr>
    </p:titleStyle>
    <p:bodyStyle>
      <a:lvl1pPr marL="0" indent="0" algn="l" defTabSz="761985" rtl="0" eaLnBrk="1" latinLnBrk="0" hangingPunct="1">
        <a:lnSpc>
          <a:spcPct val="100000"/>
        </a:lnSpc>
        <a:spcBef>
          <a:spcPts val="600"/>
        </a:spcBef>
        <a:spcAft>
          <a:spcPts val="600"/>
        </a:spcAft>
        <a:buFont typeface="Arial" panose="020B0604020202020204" pitchFamily="34" charset="0"/>
        <a:buNone/>
        <a:defRPr sz="2800" kern="1200">
          <a:solidFill>
            <a:srgbClr val="646469"/>
          </a:solidFill>
          <a:latin typeface="Gotham Medium" pitchFamily="2" charset="0"/>
          <a:ea typeface="+mn-ea"/>
          <a:cs typeface="Gotham Medium" pitchFamily="2" charset="0"/>
        </a:defRPr>
      </a:lvl1pPr>
      <a:lvl2pPr marL="571489" indent="-360000" algn="l" defTabSz="761985" rtl="0" eaLnBrk="1" latinLnBrk="0" hangingPunct="1">
        <a:lnSpc>
          <a:spcPct val="100000"/>
        </a:lnSpc>
        <a:spcBef>
          <a:spcPts val="417"/>
        </a:spcBef>
        <a:spcAft>
          <a:spcPts val="1200"/>
        </a:spcAft>
        <a:buClr>
          <a:srgbClr val="E2231A"/>
        </a:buClr>
        <a:buSzPct val="125000"/>
        <a:buFont typeface="Arial" panose="020B0604020202020204" pitchFamily="34" charset="0"/>
        <a:buChar char="•"/>
        <a:defRPr sz="2400" kern="1200">
          <a:solidFill>
            <a:srgbClr val="646469"/>
          </a:solidFill>
          <a:latin typeface="Gotham Medium" pitchFamily="2" charset="0"/>
          <a:ea typeface="+mn-ea"/>
          <a:cs typeface="Gotham Medium" pitchFamily="2" charset="0"/>
        </a:defRPr>
      </a:lvl2pPr>
      <a:lvl3pPr marL="952480" indent="-270000" algn="l" defTabSz="761985" rtl="0" eaLnBrk="1" latinLnBrk="0" hangingPunct="1">
        <a:lnSpc>
          <a:spcPct val="100000"/>
        </a:lnSpc>
        <a:spcBef>
          <a:spcPts val="417"/>
        </a:spcBef>
        <a:spcAft>
          <a:spcPts val="1200"/>
        </a:spcAft>
        <a:buClr>
          <a:srgbClr val="E2231A"/>
        </a:buClr>
        <a:buSzPct val="125000"/>
        <a:buFont typeface="Arial" panose="020B0604020202020204" pitchFamily="34" charset="0"/>
        <a:buChar char="•"/>
        <a:defRPr sz="2000" kern="1200">
          <a:solidFill>
            <a:srgbClr val="646469"/>
          </a:solidFill>
          <a:latin typeface="Gotham Medium" pitchFamily="2" charset="0"/>
          <a:ea typeface="+mn-ea"/>
          <a:cs typeface="Gotham Medium" pitchFamily="2" charset="0"/>
        </a:defRPr>
      </a:lvl3pPr>
      <a:lvl4pPr marL="1333473" indent="-234000" algn="l" defTabSz="761985" rtl="0" eaLnBrk="1" latinLnBrk="0" hangingPunct="1">
        <a:lnSpc>
          <a:spcPct val="100000"/>
        </a:lnSpc>
        <a:spcBef>
          <a:spcPts val="417"/>
        </a:spcBef>
        <a:spcAft>
          <a:spcPts val="1200"/>
        </a:spcAft>
        <a:buClr>
          <a:srgbClr val="E2231A"/>
        </a:buClr>
        <a:buSzPct val="125000"/>
        <a:buFont typeface="Arial" panose="020B0604020202020204" pitchFamily="34" charset="0"/>
        <a:buChar char="•"/>
        <a:defRPr sz="1800" kern="1200">
          <a:solidFill>
            <a:srgbClr val="646469"/>
          </a:solidFill>
          <a:latin typeface="Gotham Medium" pitchFamily="2" charset="0"/>
          <a:ea typeface="+mn-ea"/>
          <a:cs typeface="Gotham Medium" pitchFamily="2" charset="0"/>
        </a:defRPr>
      </a:lvl4pPr>
      <a:lvl5pPr marL="1714466" indent="-190496" algn="l" defTabSz="761985" rtl="0" eaLnBrk="1" latinLnBrk="0" hangingPunct="1">
        <a:lnSpc>
          <a:spcPct val="100000"/>
        </a:lnSpc>
        <a:spcBef>
          <a:spcPts val="417"/>
        </a:spcBef>
        <a:spcAft>
          <a:spcPts val="1200"/>
        </a:spcAft>
        <a:buClr>
          <a:srgbClr val="E2231A"/>
        </a:buClr>
        <a:buSzPct val="125000"/>
        <a:buFont typeface="Arial" panose="020B0604020202020204" pitchFamily="34" charset="0"/>
        <a:buChar char="•"/>
        <a:defRPr sz="1600" kern="1200">
          <a:solidFill>
            <a:srgbClr val="646469"/>
          </a:solidFill>
          <a:latin typeface="Gotham Medium" pitchFamily="2" charset="0"/>
          <a:ea typeface="+mn-ea"/>
          <a:cs typeface="Gotham Medium" pitchFamily="2" charset="0"/>
        </a:defRPr>
      </a:lvl5pPr>
      <a:lvl6pPr marL="2095458" indent="-190496" algn="l" defTabSz="761985"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51" indent="-190496" algn="l" defTabSz="761985"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443" indent="-190496" algn="l" defTabSz="761985"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435" indent="-190496" algn="l" defTabSz="761985"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85" rtl="0" eaLnBrk="1" latinLnBrk="0" hangingPunct="1">
        <a:defRPr sz="1500" kern="1200">
          <a:solidFill>
            <a:schemeClr val="tx1"/>
          </a:solidFill>
          <a:latin typeface="+mn-lt"/>
          <a:ea typeface="+mn-ea"/>
          <a:cs typeface="+mn-cs"/>
        </a:defRPr>
      </a:lvl1pPr>
      <a:lvl2pPr marL="380992" algn="l" defTabSz="761985" rtl="0" eaLnBrk="1" latinLnBrk="0" hangingPunct="1">
        <a:defRPr sz="1500" kern="1200">
          <a:solidFill>
            <a:schemeClr val="tx1"/>
          </a:solidFill>
          <a:latin typeface="+mn-lt"/>
          <a:ea typeface="+mn-ea"/>
          <a:cs typeface="+mn-cs"/>
        </a:defRPr>
      </a:lvl2pPr>
      <a:lvl3pPr marL="761985" algn="l" defTabSz="761985" rtl="0" eaLnBrk="1" latinLnBrk="0" hangingPunct="1">
        <a:defRPr sz="1500" kern="1200">
          <a:solidFill>
            <a:schemeClr val="tx1"/>
          </a:solidFill>
          <a:latin typeface="+mn-lt"/>
          <a:ea typeface="+mn-ea"/>
          <a:cs typeface="+mn-cs"/>
        </a:defRPr>
      </a:lvl3pPr>
      <a:lvl4pPr marL="1142977" algn="l" defTabSz="761985" rtl="0" eaLnBrk="1" latinLnBrk="0" hangingPunct="1">
        <a:defRPr sz="1500" kern="1200">
          <a:solidFill>
            <a:schemeClr val="tx1"/>
          </a:solidFill>
          <a:latin typeface="+mn-lt"/>
          <a:ea typeface="+mn-ea"/>
          <a:cs typeface="+mn-cs"/>
        </a:defRPr>
      </a:lvl4pPr>
      <a:lvl5pPr marL="1523970" algn="l" defTabSz="761985" rtl="0" eaLnBrk="1" latinLnBrk="0" hangingPunct="1">
        <a:defRPr sz="1500" kern="1200">
          <a:solidFill>
            <a:schemeClr val="tx1"/>
          </a:solidFill>
          <a:latin typeface="+mn-lt"/>
          <a:ea typeface="+mn-ea"/>
          <a:cs typeface="+mn-cs"/>
        </a:defRPr>
      </a:lvl5pPr>
      <a:lvl6pPr marL="1904962" algn="l" defTabSz="761985" rtl="0" eaLnBrk="1" latinLnBrk="0" hangingPunct="1">
        <a:defRPr sz="1500" kern="1200">
          <a:solidFill>
            <a:schemeClr val="tx1"/>
          </a:solidFill>
          <a:latin typeface="+mn-lt"/>
          <a:ea typeface="+mn-ea"/>
          <a:cs typeface="+mn-cs"/>
        </a:defRPr>
      </a:lvl6pPr>
      <a:lvl7pPr marL="2285954" algn="l" defTabSz="761985" rtl="0" eaLnBrk="1" latinLnBrk="0" hangingPunct="1">
        <a:defRPr sz="1500" kern="1200">
          <a:solidFill>
            <a:schemeClr val="tx1"/>
          </a:solidFill>
          <a:latin typeface="+mn-lt"/>
          <a:ea typeface="+mn-ea"/>
          <a:cs typeface="+mn-cs"/>
        </a:defRPr>
      </a:lvl7pPr>
      <a:lvl8pPr marL="2666947" algn="l" defTabSz="761985" rtl="0" eaLnBrk="1" latinLnBrk="0" hangingPunct="1">
        <a:defRPr sz="1500" kern="1200">
          <a:solidFill>
            <a:schemeClr val="tx1"/>
          </a:solidFill>
          <a:latin typeface="+mn-lt"/>
          <a:ea typeface="+mn-ea"/>
          <a:cs typeface="+mn-cs"/>
        </a:defRPr>
      </a:lvl8pPr>
      <a:lvl9pPr marL="3047940" algn="l" defTabSz="761985"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hyperlink" Target="https://files.ontario.ca/mcu-pre-health-advanced-diplomas-degrees-2016-41599-en-2022-03-31.pdf"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fanshawepathfinder.ca/Guidance/PHS"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8D309-03E5-3749-8F8F-65A34D7D5E5D}"/>
              </a:ext>
            </a:extLst>
          </p:cNvPr>
          <p:cNvSpPr>
            <a:spLocks noGrp="1"/>
          </p:cNvSpPr>
          <p:nvPr>
            <p:ph type="ctrTitle"/>
          </p:nvPr>
        </p:nvSpPr>
        <p:spPr/>
        <p:txBody>
          <a:bodyPr/>
          <a:lstStyle/>
          <a:p>
            <a:r>
              <a:rPr lang="en-US" sz="3600" dirty="0"/>
              <a:t>Pre-Health Science: Pathways to Success</a:t>
            </a:r>
          </a:p>
        </p:txBody>
      </p:sp>
      <p:sp>
        <p:nvSpPr>
          <p:cNvPr id="3" name="Subtitle 2">
            <a:extLst>
              <a:ext uri="{FF2B5EF4-FFF2-40B4-BE49-F238E27FC236}">
                <a16:creationId xmlns:a16="http://schemas.microsoft.com/office/drawing/2014/main" id="{CA2DA5BD-EB67-DD4F-9E07-B094BA3801D3}"/>
              </a:ext>
            </a:extLst>
          </p:cNvPr>
          <p:cNvSpPr>
            <a:spLocks noGrp="1"/>
          </p:cNvSpPr>
          <p:nvPr>
            <p:ph type="subTitle" idx="1"/>
          </p:nvPr>
        </p:nvSpPr>
        <p:spPr/>
        <p:txBody>
          <a:bodyPr/>
          <a:lstStyle/>
          <a:p>
            <a:r>
              <a:rPr lang="en-US" dirty="0"/>
              <a:t>Chapter 2: Pre-Health Science</a:t>
            </a:r>
          </a:p>
        </p:txBody>
      </p:sp>
    </p:spTree>
    <p:extLst>
      <p:ext uri="{BB962C8B-B14F-4D97-AF65-F5344CB8AC3E}">
        <p14:creationId xmlns:p14="http://schemas.microsoft.com/office/powerpoint/2010/main" val="1635243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F795A-7B0F-4B88-A089-BFA8770784BF}"/>
              </a:ext>
            </a:extLst>
          </p:cNvPr>
          <p:cNvSpPr>
            <a:spLocks noGrp="1"/>
          </p:cNvSpPr>
          <p:nvPr>
            <p:ph type="title"/>
          </p:nvPr>
        </p:nvSpPr>
        <p:spPr/>
        <p:txBody>
          <a:bodyPr/>
          <a:lstStyle/>
          <a:p>
            <a:r>
              <a:rPr lang="en-CA" dirty="0"/>
              <a:t>2.5 Knowledge Check</a:t>
            </a:r>
          </a:p>
        </p:txBody>
      </p:sp>
      <p:sp>
        <p:nvSpPr>
          <p:cNvPr id="3" name="Content Placeholder 2">
            <a:extLst>
              <a:ext uri="{FF2B5EF4-FFF2-40B4-BE49-F238E27FC236}">
                <a16:creationId xmlns:a16="http://schemas.microsoft.com/office/drawing/2014/main" id="{87DC0937-35F2-4EC2-86AE-4A8151952B92}"/>
              </a:ext>
            </a:extLst>
          </p:cNvPr>
          <p:cNvSpPr>
            <a:spLocks noGrp="1"/>
          </p:cNvSpPr>
          <p:nvPr>
            <p:ph sz="quarter" idx="13"/>
          </p:nvPr>
        </p:nvSpPr>
        <p:spPr>
          <a:xfrm>
            <a:off x="407536" y="1492558"/>
            <a:ext cx="6086782" cy="1512885"/>
          </a:xfrm>
        </p:spPr>
        <p:txBody>
          <a:bodyPr>
            <a:noAutofit/>
          </a:bodyPr>
          <a:lstStyle/>
          <a:p>
            <a:r>
              <a:rPr lang="en-US" sz="2400" b="1" dirty="0">
                <a:solidFill>
                  <a:srgbClr val="E2231A"/>
                </a:solidFill>
              </a:rPr>
              <a:t>Reflective Practice</a:t>
            </a:r>
          </a:p>
          <a:p>
            <a:pPr marL="285750" indent="-285750">
              <a:buFont typeface="Arial" panose="020B0604020202020204" pitchFamily="34" charset="0"/>
              <a:buChar char="•"/>
            </a:pPr>
            <a:r>
              <a:rPr lang="en-US" sz="1800" dirty="0">
                <a:solidFill>
                  <a:schemeClr val="bg1"/>
                </a:solidFill>
              </a:rPr>
              <a:t>What are your top 2 health career program goals and why?</a:t>
            </a:r>
          </a:p>
          <a:p>
            <a:pPr marL="285750" indent="-285750">
              <a:buFont typeface="Arial" panose="020B0604020202020204" pitchFamily="34" charset="0"/>
              <a:buChar char="•"/>
            </a:pPr>
            <a:r>
              <a:rPr lang="en-US" sz="1800" dirty="0">
                <a:solidFill>
                  <a:schemeClr val="bg1"/>
                </a:solidFill>
              </a:rPr>
              <a:t>What 3 skills do you feel you need to develop to better prepare for that program?</a:t>
            </a:r>
          </a:p>
          <a:p>
            <a:pPr marL="285750" indent="-285750">
              <a:buFont typeface="Arial" panose="020B0604020202020204" pitchFamily="34" charset="0"/>
              <a:buChar char="•"/>
            </a:pPr>
            <a:r>
              <a:rPr lang="en-US" sz="1800" dirty="0">
                <a:solidFill>
                  <a:schemeClr val="bg1"/>
                </a:solidFill>
              </a:rPr>
              <a:t>How will the Pre-Health Science (PHS) program help you with your career goals?</a:t>
            </a:r>
            <a:endParaRPr lang="en-CA" sz="1800" u="sng" dirty="0">
              <a:solidFill>
                <a:schemeClr val="bg1"/>
              </a:solidFill>
            </a:endParaRPr>
          </a:p>
        </p:txBody>
      </p:sp>
      <p:pic>
        <p:nvPicPr>
          <p:cNvPr id="10" name="Picture 9">
            <a:extLst>
              <a:ext uri="{FF2B5EF4-FFF2-40B4-BE49-F238E27FC236}">
                <a16:creationId xmlns:a16="http://schemas.microsoft.com/office/drawing/2014/main" id="{B464E111-AF51-2BFA-9F82-8C64F2450C0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614995" y="1484423"/>
            <a:ext cx="2034954" cy="2034954"/>
          </a:xfrm>
          <a:prstGeom prst="rect">
            <a:avLst/>
          </a:prstGeom>
        </p:spPr>
      </p:pic>
    </p:spTree>
    <p:extLst>
      <p:ext uri="{BB962C8B-B14F-4D97-AF65-F5344CB8AC3E}">
        <p14:creationId xmlns:p14="http://schemas.microsoft.com/office/powerpoint/2010/main" val="3968698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F795A-7B0F-4B88-A089-BFA8770784BF}"/>
              </a:ext>
            </a:extLst>
          </p:cNvPr>
          <p:cNvSpPr>
            <a:spLocks noGrp="1"/>
          </p:cNvSpPr>
          <p:nvPr>
            <p:ph type="title"/>
          </p:nvPr>
        </p:nvSpPr>
        <p:spPr>
          <a:xfrm>
            <a:off x="494053" y="397790"/>
            <a:ext cx="8155896" cy="925438"/>
          </a:xfrm>
        </p:spPr>
        <p:txBody>
          <a:bodyPr/>
          <a:lstStyle/>
          <a:p>
            <a:r>
              <a:rPr lang="en-CA" dirty="0"/>
              <a:t>2.5 Knowledge Check</a:t>
            </a:r>
            <a:br>
              <a:rPr lang="en-CA" dirty="0"/>
            </a:br>
            <a:endParaRPr lang="en-CA" dirty="0"/>
          </a:p>
        </p:txBody>
      </p:sp>
      <p:sp>
        <p:nvSpPr>
          <p:cNvPr id="3" name="Content Placeholder 2">
            <a:extLst>
              <a:ext uri="{FF2B5EF4-FFF2-40B4-BE49-F238E27FC236}">
                <a16:creationId xmlns:a16="http://schemas.microsoft.com/office/drawing/2014/main" id="{87DC0937-35F2-4EC2-86AE-4A8151952B92}"/>
              </a:ext>
            </a:extLst>
          </p:cNvPr>
          <p:cNvSpPr>
            <a:spLocks noGrp="1"/>
          </p:cNvSpPr>
          <p:nvPr>
            <p:ph sz="quarter" idx="13"/>
          </p:nvPr>
        </p:nvSpPr>
        <p:spPr>
          <a:xfrm>
            <a:off x="494349" y="1077517"/>
            <a:ext cx="8021002" cy="3361529"/>
          </a:xfrm>
        </p:spPr>
        <p:txBody>
          <a:bodyPr>
            <a:noAutofit/>
          </a:bodyPr>
          <a:lstStyle/>
          <a:p>
            <a:r>
              <a:rPr lang="en-CA" sz="2400" b="1" dirty="0">
                <a:solidFill>
                  <a:srgbClr val="E2231A"/>
                </a:solidFill>
              </a:rPr>
              <a:t>Key Terms</a:t>
            </a:r>
          </a:p>
          <a:p>
            <a:pPr marL="285750" indent="-285750">
              <a:buFont typeface="Arial" panose="020B0604020202020204" pitchFamily="34" charset="0"/>
              <a:buChar char="•"/>
            </a:pPr>
            <a:r>
              <a:rPr lang="en-US" sz="1800" dirty="0">
                <a:solidFill>
                  <a:schemeClr val="bg1"/>
                </a:solidFill>
              </a:rPr>
              <a:t>Co-curricular</a:t>
            </a:r>
          </a:p>
          <a:p>
            <a:pPr marL="285750" indent="-285750">
              <a:buFont typeface="Arial" panose="020B0604020202020204" pitchFamily="34" charset="0"/>
              <a:buChar char="•"/>
            </a:pPr>
            <a:r>
              <a:rPr lang="en-US" sz="1800" dirty="0">
                <a:solidFill>
                  <a:schemeClr val="bg1"/>
                </a:solidFill>
              </a:rPr>
              <a:t>Course Learning Objectives (CLOs)</a:t>
            </a:r>
          </a:p>
          <a:p>
            <a:pPr marL="285750" indent="-285750">
              <a:buFont typeface="Arial" panose="020B0604020202020204" pitchFamily="34" charset="0"/>
              <a:buChar char="•"/>
            </a:pPr>
            <a:r>
              <a:rPr lang="en-US" sz="1800" dirty="0">
                <a:solidFill>
                  <a:schemeClr val="bg1"/>
                </a:solidFill>
              </a:rPr>
              <a:t>Foundational Skills</a:t>
            </a:r>
          </a:p>
          <a:p>
            <a:pPr marL="285750" indent="-285750">
              <a:buFont typeface="Arial" panose="020B0604020202020204" pitchFamily="34" charset="0"/>
              <a:buChar char="•"/>
            </a:pPr>
            <a:r>
              <a:rPr lang="en-US" sz="1800" dirty="0">
                <a:solidFill>
                  <a:schemeClr val="bg1"/>
                </a:solidFill>
              </a:rPr>
              <a:t>Pre-Health Sciences Pathway to Advanced Diplomas and Degrees</a:t>
            </a:r>
          </a:p>
          <a:p>
            <a:pPr marL="285750" indent="-285750">
              <a:buFont typeface="Arial" panose="020B0604020202020204" pitchFamily="34" charset="0"/>
              <a:buChar char="•"/>
            </a:pPr>
            <a:r>
              <a:rPr lang="en-US" sz="1800" dirty="0">
                <a:solidFill>
                  <a:schemeClr val="bg1"/>
                </a:solidFill>
              </a:rPr>
              <a:t>Program Advisory Committee (PAC)</a:t>
            </a:r>
          </a:p>
          <a:p>
            <a:pPr marL="285750" indent="-285750">
              <a:buFont typeface="Arial" panose="020B0604020202020204" pitchFamily="34" charset="0"/>
              <a:buChar char="•"/>
            </a:pPr>
            <a:r>
              <a:rPr lang="en-US" sz="1800" dirty="0">
                <a:solidFill>
                  <a:schemeClr val="bg1"/>
                </a:solidFill>
              </a:rPr>
              <a:t>Vocational Learning Outcomes (VLOs)</a:t>
            </a:r>
            <a:endParaRPr lang="en-CA" sz="1800" dirty="0">
              <a:solidFill>
                <a:schemeClr val="bg1"/>
              </a:solidFill>
            </a:endParaRPr>
          </a:p>
        </p:txBody>
      </p:sp>
    </p:spTree>
    <p:extLst>
      <p:ext uri="{BB962C8B-B14F-4D97-AF65-F5344CB8AC3E}">
        <p14:creationId xmlns:p14="http://schemas.microsoft.com/office/powerpoint/2010/main" val="557149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D2B11-7454-4848-A31E-6D0914B2341E}"/>
              </a:ext>
            </a:extLst>
          </p:cNvPr>
          <p:cNvSpPr>
            <a:spLocks noGrp="1"/>
          </p:cNvSpPr>
          <p:nvPr>
            <p:ph type="title"/>
          </p:nvPr>
        </p:nvSpPr>
        <p:spPr/>
        <p:txBody>
          <a:bodyPr/>
          <a:lstStyle/>
          <a:p>
            <a:r>
              <a:rPr lang="en-CA" dirty="0"/>
              <a:t>2.0 Learning Objectives</a:t>
            </a:r>
          </a:p>
        </p:txBody>
      </p:sp>
      <p:sp>
        <p:nvSpPr>
          <p:cNvPr id="3" name="Content Placeholder 2">
            <a:extLst>
              <a:ext uri="{FF2B5EF4-FFF2-40B4-BE49-F238E27FC236}">
                <a16:creationId xmlns:a16="http://schemas.microsoft.com/office/drawing/2014/main" id="{A722ED5A-15DC-4058-83B1-A1FA2A27EE36}"/>
              </a:ext>
            </a:extLst>
          </p:cNvPr>
          <p:cNvSpPr>
            <a:spLocks noGrp="1"/>
          </p:cNvSpPr>
          <p:nvPr>
            <p:ph sz="quarter" idx="13"/>
          </p:nvPr>
        </p:nvSpPr>
        <p:spPr/>
        <p:txBody>
          <a:bodyPr vert="horz" lIns="91440" tIns="45720" rIns="91440" bIns="45720" rtlCol="0" anchor="t">
            <a:normAutofit/>
          </a:bodyPr>
          <a:lstStyle/>
          <a:p>
            <a:r>
              <a:rPr lang="en-CA" sz="2000" dirty="0">
                <a:solidFill>
                  <a:schemeClr val="bg1"/>
                </a:solidFill>
                <a:latin typeface="Gotham Medium"/>
              </a:rPr>
              <a:t>After reading this chapter, you should be able to do the following:</a:t>
            </a:r>
          </a:p>
          <a:p>
            <a:pPr marL="457200" indent="-457200">
              <a:buFont typeface="Arial" panose="020B0604020202020204" pitchFamily="34" charset="0"/>
              <a:buChar char="•"/>
            </a:pPr>
            <a:r>
              <a:rPr lang="en-US" sz="2000" dirty="0">
                <a:solidFill>
                  <a:schemeClr val="bg1"/>
                </a:solidFill>
                <a:latin typeface="Gotham Medium"/>
              </a:rPr>
              <a:t>Define the goals of the Pre-Health Sciences Pathway to Advanced Diplomas and Degrees (PHS or Pre-Health Science) program</a:t>
            </a:r>
          </a:p>
          <a:p>
            <a:pPr marL="457200" indent="-457200">
              <a:buFont typeface="Arial" panose="020B0604020202020204" pitchFamily="34" charset="0"/>
              <a:buChar char="•"/>
            </a:pPr>
            <a:r>
              <a:rPr lang="en-US" sz="2000" dirty="0">
                <a:solidFill>
                  <a:schemeClr val="bg1"/>
                </a:solidFill>
                <a:latin typeface="Gotham Medium"/>
              </a:rPr>
              <a:t>Identify program fit for health-related programs</a:t>
            </a:r>
          </a:p>
          <a:p>
            <a:pPr marL="457200" indent="-457200">
              <a:buFont typeface="Arial" panose="020B0604020202020204" pitchFamily="34" charset="0"/>
              <a:buChar char="•"/>
            </a:pPr>
            <a:r>
              <a:rPr lang="en-US" sz="2000" dirty="0">
                <a:solidFill>
                  <a:schemeClr val="bg1"/>
                </a:solidFill>
                <a:latin typeface="Gotham Medium"/>
              </a:rPr>
              <a:t>Differentiate between PHS and other foundational science programs</a:t>
            </a:r>
            <a:endParaRPr lang="en-CA" sz="2000" dirty="0">
              <a:solidFill>
                <a:schemeClr val="bg1"/>
              </a:solidFill>
              <a:latin typeface="Gotham Medium"/>
            </a:endParaRPr>
          </a:p>
        </p:txBody>
      </p:sp>
    </p:spTree>
    <p:extLst>
      <p:ext uri="{BB962C8B-B14F-4D97-AF65-F5344CB8AC3E}">
        <p14:creationId xmlns:p14="http://schemas.microsoft.com/office/powerpoint/2010/main" val="3745681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457EE-E7CA-4913-8F84-7CBE30EC7C3F}"/>
              </a:ext>
            </a:extLst>
          </p:cNvPr>
          <p:cNvSpPr>
            <a:spLocks noGrp="1"/>
          </p:cNvSpPr>
          <p:nvPr>
            <p:ph type="title"/>
          </p:nvPr>
        </p:nvSpPr>
        <p:spPr/>
        <p:txBody>
          <a:bodyPr/>
          <a:lstStyle/>
          <a:p>
            <a:r>
              <a:rPr lang="en-CA" dirty="0"/>
              <a:t>2.1 Pre-Health Science</a:t>
            </a:r>
          </a:p>
        </p:txBody>
      </p:sp>
      <p:sp>
        <p:nvSpPr>
          <p:cNvPr id="3" name="Content Placeholder 2">
            <a:extLst>
              <a:ext uri="{FF2B5EF4-FFF2-40B4-BE49-F238E27FC236}">
                <a16:creationId xmlns:a16="http://schemas.microsoft.com/office/drawing/2014/main" id="{F6D5500B-AB6A-4175-B7A0-AD31DC4F1CE3}"/>
              </a:ext>
            </a:extLst>
          </p:cNvPr>
          <p:cNvSpPr>
            <a:spLocks noGrp="1"/>
          </p:cNvSpPr>
          <p:nvPr>
            <p:ph sz="quarter" idx="13"/>
          </p:nvPr>
        </p:nvSpPr>
        <p:spPr>
          <a:xfrm>
            <a:off x="2013857" y="1839915"/>
            <a:ext cx="6952871" cy="2305366"/>
          </a:xfrm>
        </p:spPr>
        <p:txBody>
          <a:bodyPr>
            <a:normAutofit/>
          </a:bodyPr>
          <a:lstStyle/>
          <a:p>
            <a:r>
              <a:rPr lang="en-CA" sz="1800" dirty="0">
                <a:solidFill>
                  <a:schemeClr val="bg1"/>
                </a:solidFill>
                <a:latin typeface="+mn-lt"/>
              </a:rPr>
              <a:t>“As a respiratory therapist, you have to be adaptable, quick thinking, and develop excellent critical thinking and troubleshooting abilities.  You also need the technical skills to perform lifesaving tasks such as endotracheal intubation.  Lastly, effective communication with patients, family members, and the health care team is essential.”</a:t>
            </a:r>
          </a:p>
          <a:p>
            <a:r>
              <a:rPr lang="en-CA" sz="1800" b="1" dirty="0">
                <a:solidFill>
                  <a:schemeClr val="bg1"/>
                </a:solidFill>
                <a:latin typeface="+mn-lt"/>
              </a:rPr>
              <a:t>Greg </a:t>
            </a:r>
            <a:r>
              <a:rPr lang="en-CA" sz="1800" b="1" dirty="0" err="1">
                <a:solidFill>
                  <a:schemeClr val="bg1"/>
                </a:solidFill>
                <a:latin typeface="+mn-lt"/>
              </a:rPr>
              <a:t>Donde</a:t>
            </a:r>
            <a:r>
              <a:rPr lang="en-CA" sz="1800" dirty="0">
                <a:solidFill>
                  <a:schemeClr val="bg1"/>
                </a:solidFill>
                <a:latin typeface="+mn-lt"/>
              </a:rPr>
              <a:t>, RRT, </a:t>
            </a:r>
            <a:r>
              <a:rPr lang="en-CA" sz="1800" dirty="0" err="1">
                <a:solidFill>
                  <a:schemeClr val="bg1"/>
                </a:solidFill>
                <a:latin typeface="+mn-lt"/>
              </a:rPr>
              <a:t>BHSc</a:t>
            </a:r>
            <a:r>
              <a:rPr lang="en-CA" sz="1800" dirty="0">
                <a:solidFill>
                  <a:schemeClr val="bg1"/>
                </a:solidFill>
                <a:latin typeface="+mn-lt"/>
              </a:rPr>
              <a:t>, MSc, FCSRT</a:t>
            </a:r>
          </a:p>
        </p:txBody>
      </p:sp>
      <p:pic>
        <p:nvPicPr>
          <p:cNvPr id="5" name="Picture 4">
            <a:extLst>
              <a:ext uri="{FF2B5EF4-FFF2-40B4-BE49-F238E27FC236}">
                <a16:creationId xmlns:a16="http://schemas.microsoft.com/office/drawing/2014/main" id="{ED8F8F94-3A6C-5745-A676-2709A9A3C8F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39485" y="1710077"/>
            <a:ext cx="1774372" cy="1774372"/>
          </a:xfrm>
          <a:prstGeom prst="rect">
            <a:avLst/>
          </a:prstGeom>
        </p:spPr>
      </p:pic>
    </p:spTree>
    <p:extLst>
      <p:ext uri="{BB962C8B-B14F-4D97-AF65-F5344CB8AC3E}">
        <p14:creationId xmlns:p14="http://schemas.microsoft.com/office/powerpoint/2010/main" val="1247484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457EE-E7CA-4913-8F84-7CBE30EC7C3F}"/>
              </a:ext>
            </a:extLst>
          </p:cNvPr>
          <p:cNvSpPr>
            <a:spLocks noGrp="1"/>
          </p:cNvSpPr>
          <p:nvPr>
            <p:ph type="title"/>
          </p:nvPr>
        </p:nvSpPr>
        <p:spPr>
          <a:xfrm>
            <a:off x="494053" y="564046"/>
            <a:ext cx="8155896" cy="925438"/>
          </a:xfrm>
        </p:spPr>
        <p:txBody>
          <a:bodyPr/>
          <a:lstStyle/>
          <a:p>
            <a:r>
              <a:rPr lang="en-US" dirty="0"/>
              <a:t>2.2 What Is The Pre-Health Sciences Pathway To Advanced Diplomas And Degrees Program</a:t>
            </a:r>
            <a:endParaRPr lang="en-CA" dirty="0"/>
          </a:p>
        </p:txBody>
      </p:sp>
      <p:sp>
        <p:nvSpPr>
          <p:cNvPr id="3" name="Content Placeholder 2">
            <a:extLst>
              <a:ext uri="{FF2B5EF4-FFF2-40B4-BE49-F238E27FC236}">
                <a16:creationId xmlns:a16="http://schemas.microsoft.com/office/drawing/2014/main" id="{F6D5500B-AB6A-4175-B7A0-AD31DC4F1CE3}"/>
              </a:ext>
            </a:extLst>
          </p:cNvPr>
          <p:cNvSpPr>
            <a:spLocks noGrp="1"/>
          </p:cNvSpPr>
          <p:nvPr>
            <p:ph sz="quarter" idx="13"/>
          </p:nvPr>
        </p:nvSpPr>
        <p:spPr>
          <a:xfrm>
            <a:off x="592025" y="1917895"/>
            <a:ext cx="8155895" cy="2713617"/>
          </a:xfrm>
        </p:spPr>
        <p:txBody>
          <a:bodyPr vert="horz" lIns="91440" tIns="45720" rIns="91440" bIns="45720" rtlCol="0" anchor="t">
            <a:normAutofit/>
          </a:bodyPr>
          <a:lstStyle/>
          <a:p>
            <a:r>
              <a:rPr lang="en-US" sz="2400" b="1" dirty="0">
                <a:solidFill>
                  <a:srgbClr val="FF0000"/>
                </a:solidFill>
                <a:latin typeface="Gotham Medium"/>
              </a:rPr>
              <a:t>What is the Pre-Health Program?</a:t>
            </a:r>
            <a:endParaRPr lang="en-CA" sz="1800" dirty="0">
              <a:solidFill>
                <a:srgbClr val="FF0000"/>
              </a:solidFill>
              <a:latin typeface="Gotham Medium"/>
            </a:endParaRPr>
          </a:p>
          <a:p>
            <a:r>
              <a:rPr lang="en-US" sz="2000" dirty="0">
                <a:solidFill>
                  <a:schemeClr val="bg1"/>
                </a:solidFill>
                <a:latin typeface="Gotham Medium"/>
              </a:rPr>
              <a:t>The </a:t>
            </a:r>
            <a:r>
              <a:rPr lang="en-US" sz="2000" b="1" dirty="0">
                <a:solidFill>
                  <a:schemeClr val="bg1"/>
                </a:solidFill>
                <a:latin typeface="Gotham Medium"/>
              </a:rPr>
              <a:t>Pre-Health Sciences Pathway to Advanced Diplomas and Degrees (PHS or Pre-Health Science) program </a:t>
            </a:r>
            <a:r>
              <a:rPr lang="en-US" sz="2000" dirty="0">
                <a:solidFill>
                  <a:schemeClr val="bg1"/>
                </a:solidFill>
                <a:latin typeface="Gotham Medium"/>
              </a:rPr>
              <a:t>provides students with the opportunity to study subject areas relevant to health career programs at Fanshawe College and to instill an appreciation of the professional roles, responsibilities and academic requirements of health care disciplines. </a:t>
            </a:r>
            <a:endParaRPr lang="en-CA" sz="1800" dirty="0">
              <a:solidFill>
                <a:schemeClr val="bg1"/>
              </a:solidFill>
            </a:endParaRPr>
          </a:p>
        </p:txBody>
      </p:sp>
    </p:spTree>
    <p:extLst>
      <p:ext uri="{BB962C8B-B14F-4D97-AF65-F5344CB8AC3E}">
        <p14:creationId xmlns:p14="http://schemas.microsoft.com/office/powerpoint/2010/main" val="3858985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16E65-9B34-4CBA-9774-AF313889A06B}"/>
              </a:ext>
            </a:extLst>
          </p:cNvPr>
          <p:cNvSpPr>
            <a:spLocks noGrp="1"/>
          </p:cNvSpPr>
          <p:nvPr>
            <p:ph type="title"/>
          </p:nvPr>
        </p:nvSpPr>
        <p:spPr>
          <a:xfrm>
            <a:off x="132890" y="418572"/>
            <a:ext cx="8878222" cy="925438"/>
          </a:xfrm>
        </p:spPr>
        <p:txBody>
          <a:bodyPr/>
          <a:lstStyle/>
          <a:p>
            <a:r>
              <a:rPr lang="en-US" dirty="0"/>
              <a:t>2.2 What Is The Pre-Health Sciences Pathway To Advanced Diplomas And Degrees Program </a:t>
            </a:r>
            <a:endParaRPr lang="en-CA" dirty="0"/>
          </a:p>
        </p:txBody>
      </p:sp>
      <p:sp>
        <p:nvSpPr>
          <p:cNvPr id="3" name="Content Placeholder 2">
            <a:extLst>
              <a:ext uri="{FF2B5EF4-FFF2-40B4-BE49-F238E27FC236}">
                <a16:creationId xmlns:a16="http://schemas.microsoft.com/office/drawing/2014/main" id="{D939837A-A8CB-4C9A-A37C-7C6627B286D8}"/>
              </a:ext>
            </a:extLst>
          </p:cNvPr>
          <p:cNvSpPr>
            <a:spLocks noGrp="1"/>
          </p:cNvSpPr>
          <p:nvPr>
            <p:ph sz="quarter" idx="13"/>
          </p:nvPr>
        </p:nvSpPr>
        <p:spPr>
          <a:xfrm>
            <a:off x="494053" y="1590624"/>
            <a:ext cx="8514865" cy="3394075"/>
          </a:xfrm>
        </p:spPr>
        <p:txBody>
          <a:bodyPr vert="horz" lIns="91440" tIns="45720" rIns="91440" bIns="45720" rtlCol="0" anchor="t">
            <a:normAutofit/>
          </a:bodyPr>
          <a:lstStyle/>
          <a:p>
            <a:r>
              <a:rPr lang="en-US" sz="2400" b="1" dirty="0">
                <a:solidFill>
                  <a:srgbClr val="FF0000"/>
                </a:solidFill>
                <a:latin typeface="Gotham Medium"/>
              </a:rPr>
              <a:t>Vocational Learning Outcomes</a:t>
            </a:r>
          </a:p>
          <a:p>
            <a:r>
              <a:rPr lang="en-US" sz="2000" b="1" dirty="0">
                <a:solidFill>
                  <a:schemeClr val="bg1"/>
                </a:solidFill>
                <a:latin typeface="Gotham Medium"/>
              </a:rPr>
              <a:t>Vocational Learning Outcomes </a:t>
            </a:r>
            <a:r>
              <a:rPr lang="en-US" sz="2000" dirty="0">
                <a:solidFill>
                  <a:schemeClr val="bg1"/>
                </a:solidFill>
                <a:latin typeface="Gotham Medium"/>
              </a:rPr>
              <a:t>(VLOs) describe the learning being done at the program level and follow the credentialing framework outlined by the ministry. Each course will outline </a:t>
            </a:r>
            <a:r>
              <a:rPr lang="en-US" sz="2000" b="1" dirty="0">
                <a:solidFill>
                  <a:schemeClr val="bg1"/>
                </a:solidFill>
                <a:latin typeface="Gotham Medium"/>
              </a:rPr>
              <a:t>Course Learning Objectives </a:t>
            </a:r>
            <a:r>
              <a:rPr lang="en-US" sz="2000" dirty="0">
                <a:solidFill>
                  <a:schemeClr val="bg1"/>
                </a:solidFill>
                <a:latin typeface="Gotham Medium"/>
              </a:rPr>
              <a:t>(CLOs) that will be achieved by the end of the course and will relate back to the Vocational Learning Outcomes at varying levels as a program.</a:t>
            </a:r>
            <a:endParaRPr lang="en-CA" sz="2000" dirty="0">
              <a:solidFill>
                <a:schemeClr val="bg1"/>
              </a:solidFill>
              <a:latin typeface="Gotham Medium"/>
            </a:endParaRPr>
          </a:p>
        </p:txBody>
      </p:sp>
      <p:pic>
        <p:nvPicPr>
          <p:cNvPr id="6" name="Picture 5" descr="Complex problem solving">
            <a:extLst>
              <a:ext uri="{FF2B5EF4-FFF2-40B4-BE49-F238E27FC236}">
                <a16:creationId xmlns:a16="http://schemas.microsoft.com/office/drawing/2014/main" id="{AEBF071B-A982-A5A5-3E55-2D7A0083FAF7}"/>
              </a:ext>
            </a:extLst>
          </p:cNvPr>
          <p:cNvPicPr>
            <a:picLocks noChangeAspect="1"/>
          </p:cNvPicPr>
          <p:nvPr/>
        </p:nvPicPr>
        <p:blipFill>
          <a:blip r:embed="rId3"/>
          <a:stretch>
            <a:fillRect/>
          </a:stretch>
        </p:blipFill>
        <p:spPr>
          <a:xfrm>
            <a:off x="1078738" y="3809364"/>
            <a:ext cx="954896" cy="965341"/>
          </a:xfrm>
          <a:prstGeom prst="rect">
            <a:avLst/>
          </a:prstGeom>
        </p:spPr>
      </p:pic>
      <p:pic>
        <p:nvPicPr>
          <p:cNvPr id="8" name="Picture 7" descr="resiliance">
            <a:extLst>
              <a:ext uri="{FF2B5EF4-FFF2-40B4-BE49-F238E27FC236}">
                <a16:creationId xmlns:a16="http://schemas.microsoft.com/office/drawing/2014/main" id="{FAA4289C-EE61-546C-43D6-739A9274081D}"/>
              </a:ext>
            </a:extLst>
          </p:cNvPr>
          <p:cNvPicPr>
            <a:picLocks noChangeAspect="1"/>
          </p:cNvPicPr>
          <p:nvPr/>
        </p:nvPicPr>
        <p:blipFill>
          <a:blip r:embed="rId4"/>
          <a:stretch>
            <a:fillRect/>
          </a:stretch>
        </p:blipFill>
        <p:spPr>
          <a:xfrm>
            <a:off x="3783124" y="3821613"/>
            <a:ext cx="976682" cy="978965"/>
          </a:xfrm>
          <a:prstGeom prst="rect">
            <a:avLst/>
          </a:prstGeom>
        </p:spPr>
      </p:pic>
      <p:pic>
        <p:nvPicPr>
          <p:cNvPr id="10" name="Picture 9" descr="self directed learning">
            <a:extLst>
              <a:ext uri="{FF2B5EF4-FFF2-40B4-BE49-F238E27FC236}">
                <a16:creationId xmlns:a16="http://schemas.microsoft.com/office/drawing/2014/main" id="{02295E8C-1FD9-ED31-5D29-1C7BB4317276}"/>
              </a:ext>
            </a:extLst>
          </p:cNvPr>
          <p:cNvPicPr>
            <a:picLocks noChangeAspect="1"/>
          </p:cNvPicPr>
          <p:nvPr/>
        </p:nvPicPr>
        <p:blipFill>
          <a:blip r:embed="rId5"/>
          <a:stretch>
            <a:fillRect/>
          </a:stretch>
        </p:blipFill>
        <p:spPr>
          <a:xfrm>
            <a:off x="6421998" y="3813402"/>
            <a:ext cx="962954" cy="965202"/>
          </a:xfrm>
          <a:prstGeom prst="rect">
            <a:avLst/>
          </a:prstGeom>
        </p:spPr>
      </p:pic>
    </p:spTree>
    <p:extLst>
      <p:ext uri="{BB962C8B-B14F-4D97-AF65-F5344CB8AC3E}">
        <p14:creationId xmlns:p14="http://schemas.microsoft.com/office/powerpoint/2010/main" val="1870556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ACEDD-F28B-45F7-97F7-370569A735A1}"/>
              </a:ext>
            </a:extLst>
          </p:cNvPr>
          <p:cNvSpPr>
            <a:spLocks noGrp="1"/>
          </p:cNvSpPr>
          <p:nvPr>
            <p:ph type="title"/>
          </p:nvPr>
        </p:nvSpPr>
        <p:spPr>
          <a:xfrm>
            <a:off x="494053" y="449745"/>
            <a:ext cx="8155896" cy="925438"/>
          </a:xfrm>
        </p:spPr>
        <p:txBody>
          <a:bodyPr/>
          <a:lstStyle/>
          <a:p>
            <a:r>
              <a:rPr lang="en-US" dirty="0"/>
              <a:t>2.2 What Is The Pre-Health Sciences Pathway To Advanced Diplomas And Degrees Program  </a:t>
            </a:r>
            <a:endParaRPr lang="en-CA" dirty="0"/>
          </a:p>
        </p:txBody>
      </p:sp>
      <p:sp>
        <p:nvSpPr>
          <p:cNvPr id="3" name="Content Placeholder 2">
            <a:extLst>
              <a:ext uri="{FF2B5EF4-FFF2-40B4-BE49-F238E27FC236}">
                <a16:creationId xmlns:a16="http://schemas.microsoft.com/office/drawing/2014/main" id="{156E9122-5B6E-4F2E-9FB0-0969892D525C}"/>
              </a:ext>
            </a:extLst>
          </p:cNvPr>
          <p:cNvSpPr>
            <a:spLocks noGrp="1"/>
          </p:cNvSpPr>
          <p:nvPr>
            <p:ph sz="quarter" idx="13"/>
          </p:nvPr>
        </p:nvSpPr>
        <p:spPr>
          <a:xfrm>
            <a:off x="494349" y="1883993"/>
            <a:ext cx="8246880" cy="3394075"/>
          </a:xfrm>
        </p:spPr>
        <p:txBody>
          <a:bodyPr vert="horz" lIns="91440" tIns="45720" rIns="91440" bIns="45720" rtlCol="0" anchor="t">
            <a:normAutofit/>
          </a:bodyPr>
          <a:lstStyle/>
          <a:p>
            <a:r>
              <a:rPr lang="en-CA" sz="2400" b="1" dirty="0">
                <a:solidFill>
                  <a:srgbClr val="FF0000"/>
                </a:solidFill>
                <a:latin typeface="Gotham Medium"/>
              </a:rPr>
              <a:t>Evaluating Vocational Learning Outcomes</a:t>
            </a:r>
          </a:p>
          <a:p>
            <a:r>
              <a:rPr lang="en-US" sz="2000" dirty="0">
                <a:solidFill>
                  <a:schemeClr val="bg1"/>
                </a:solidFill>
                <a:latin typeface="Gotham Medium"/>
              </a:rPr>
              <a:t>To measure the success of each student in meeting the vocational learning outcomes, each college will define expected learning outcomes, but the general guidelines for each can be found here: </a:t>
            </a:r>
            <a:r>
              <a:rPr lang="en-US" sz="2000" dirty="0">
                <a:latin typeface="Gotham Medium"/>
                <a:hlinkClick r:id="rId2"/>
              </a:rPr>
              <a:t>Pre-Health Sciences Pathway to Advanced Diplomas and Degrees Program Standard, July 2016</a:t>
            </a:r>
            <a:endParaRPr lang="en-CA" sz="2000" dirty="0">
              <a:latin typeface="Gotham Medium"/>
            </a:endParaRPr>
          </a:p>
        </p:txBody>
      </p:sp>
    </p:spTree>
    <p:extLst>
      <p:ext uri="{BB962C8B-B14F-4D97-AF65-F5344CB8AC3E}">
        <p14:creationId xmlns:p14="http://schemas.microsoft.com/office/powerpoint/2010/main" val="2658214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BB9A7-EC47-41B9-8765-B63641DE6582}"/>
              </a:ext>
            </a:extLst>
          </p:cNvPr>
          <p:cNvSpPr>
            <a:spLocks noGrp="1"/>
          </p:cNvSpPr>
          <p:nvPr>
            <p:ph type="title"/>
          </p:nvPr>
        </p:nvSpPr>
        <p:spPr/>
        <p:txBody>
          <a:bodyPr/>
          <a:lstStyle/>
          <a:p>
            <a:r>
              <a:rPr lang="en-CA" dirty="0"/>
              <a:t>2.3 Program Fit</a:t>
            </a:r>
          </a:p>
        </p:txBody>
      </p:sp>
      <p:sp>
        <p:nvSpPr>
          <p:cNvPr id="3" name="Content Placeholder 2">
            <a:extLst>
              <a:ext uri="{FF2B5EF4-FFF2-40B4-BE49-F238E27FC236}">
                <a16:creationId xmlns:a16="http://schemas.microsoft.com/office/drawing/2014/main" id="{AAAE13A2-8B47-45B9-A9EA-03B980CAAE13}"/>
              </a:ext>
            </a:extLst>
          </p:cNvPr>
          <p:cNvSpPr>
            <a:spLocks noGrp="1"/>
          </p:cNvSpPr>
          <p:nvPr>
            <p:ph sz="quarter" idx="13"/>
          </p:nvPr>
        </p:nvSpPr>
        <p:spPr>
          <a:xfrm>
            <a:off x="494053" y="1235265"/>
            <a:ext cx="8255092" cy="3222435"/>
          </a:xfrm>
        </p:spPr>
        <p:txBody>
          <a:bodyPr vert="horz" lIns="91440" tIns="45720" rIns="91440" bIns="45720" rtlCol="0" anchor="t">
            <a:normAutofit lnSpcReduction="10000"/>
          </a:bodyPr>
          <a:lstStyle/>
          <a:p>
            <a:r>
              <a:rPr lang="en-CA" sz="2400" b="1" dirty="0">
                <a:solidFill>
                  <a:srgbClr val="FF0000"/>
                </a:solidFill>
                <a:latin typeface="Gotham Medium"/>
              </a:rPr>
              <a:t>Pre-Health Science Program Fit</a:t>
            </a:r>
          </a:p>
          <a:p>
            <a:r>
              <a:rPr lang="en-US" sz="2000" dirty="0">
                <a:solidFill>
                  <a:schemeClr val="bg1"/>
                </a:solidFill>
                <a:latin typeface="Gotham Medium"/>
              </a:rPr>
              <a:t>Pre-Health Science is a two-semester (1 year) Ontario College Certificate program designed to provide students with the core knowledge, skills, and abilities fundamental to academic success in health sciences programs, as well as other science-related programs at the advanced diploma or degree level.</a:t>
            </a:r>
          </a:p>
          <a:p>
            <a:endParaRPr lang="en-US" sz="2000" dirty="0">
              <a:solidFill>
                <a:schemeClr val="bg1"/>
              </a:solidFill>
            </a:endParaRPr>
          </a:p>
          <a:p>
            <a:r>
              <a:rPr lang="en-US" sz="2000" dirty="0">
                <a:solidFill>
                  <a:schemeClr val="bg1"/>
                </a:solidFill>
                <a:latin typeface="Gotham Medium"/>
              </a:rPr>
              <a:t>Refer to the </a:t>
            </a:r>
            <a:r>
              <a:rPr lang="en-US" sz="2000" dirty="0">
                <a:latin typeface="Gotham Medium"/>
                <a:hlinkClick r:id="rId3"/>
              </a:rPr>
              <a:t>Fanshawe Career Guide </a:t>
            </a:r>
            <a:r>
              <a:rPr lang="en-US" sz="2000" dirty="0">
                <a:solidFill>
                  <a:schemeClr val="bg1"/>
                </a:solidFill>
                <a:latin typeface="Gotham Medium"/>
              </a:rPr>
              <a:t>for more information on program fit for the PHS program.</a:t>
            </a:r>
            <a:endParaRPr lang="en-CA" sz="2000" dirty="0">
              <a:solidFill>
                <a:schemeClr val="bg1"/>
              </a:solidFill>
              <a:latin typeface="Gotham Medium"/>
            </a:endParaRPr>
          </a:p>
        </p:txBody>
      </p:sp>
    </p:spTree>
    <p:extLst>
      <p:ext uri="{BB962C8B-B14F-4D97-AF65-F5344CB8AC3E}">
        <p14:creationId xmlns:p14="http://schemas.microsoft.com/office/powerpoint/2010/main" val="1573478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BB9A7-EC47-41B9-8765-B63641DE6582}"/>
              </a:ext>
            </a:extLst>
          </p:cNvPr>
          <p:cNvSpPr>
            <a:spLocks noGrp="1"/>
          </p:cNvSpPr>
          <p:nvPr>
            <p:ph type="title"/>
          </p:nvPr>
        </p:nvSpPr>
        <p:spPr>
          <a:xfrm>
            <a:off x="494053" y="304271"/>
            <a:ext cx="8437296" cy="925438"/>
          </a:xfrm>
        </p:spPr>
        <p:txBody>
          <a:bodyPr/>
          <a:lstStyle/>
          <a:p>
            <a:r>
              <a:rPr lang="en-CA" dirty="0"/>
              <a:t>2.3 Program Fit </a:t>
            </a:r>
          </a:p>
        </p:txBody>
      </p:sp>
      <p:sp>
        <p:nvSpPr>
          <p:cNvPr id="3" name="Content Placeholder 2">
            <a:extLst>
              <a:ext uri="{FF2B5EF4-FFF2-40B4-BE49-F238E27FC236}">
                <a16:creationId xmlns:a16="http://schemas.microsoft.com/office/drawing/2014/main" id="{AAAE13A2-8B47-45B9-A9EA-03B980CAAE13}"/>
              </a:ext>
            </a:extLst>
          </p:cNvPr>
          <p:cNvSpPr>
            <a:spLocks noGrp="1"/>
          </p:cNvSpPr>
          <p:nvPr>
            <p:ph sz="quarter" idx="13"/>
          </p:nvPr>
        </p:nvSpPr>
        <p:spPr>
          <a:xfrm>
            <a:off x="602487" y="1229710"/>
            <a:ext cx="6000450" cy="3654018"/>
          </a:xfrm>
        </p:spPr>
        <p:txBody>
          <a:bodyPr>
            <a:normAutofit/>
          </a:bodyPr>
          <a:lstStyle/>
          <a:p>
            <a:r>
              <a:rPr lang="en-CA" sz="2400" b="1" dirty="0">
                <a:solidFill>
                  <a:srgbClr val="E2231A"/>
                </a:solidFill>
              </a:rPr>
              <a:t>Healthcare Perspective</a:t>
            </a:r>
          </a:p>
          <a:p>
            <a:r>
              <a:rPr lang="en-US" sz="1800" b="1" dirty="0">
                <a:solidFill>
                  <a:schemeClr val="bg1"/>
                </a:solidFill>
              </a:rPr>
              <a:t>Skills Required for Success in Healthcare Professions</a:t>
            </a:r>
          </a:p>
          <a:p>
            <a:pPr marL="285750" indent="-285750">
              <a:buFont typeface="Arial" panose="020B0604020202020204" pitchFamily="34" charset="0"/>
              <a:buChar char="•"/>
            </a:pPr>
            <a:r>
              <a:rPr lang="en-CA" sz="1800" dirty="0">
                <a:solidFill>
                  <a:schemeClr val="bg1"/>
                </a:solidFill>
              </a:rPr>
              <a:t>Communication</a:t>
            </a:r>
          </a:p>
          <a:p>
            <a:pPr marL="285750" indent="-285750">
              <a:buFont typeface="Arial" panose="020B0604020202020204" pitchFamily="34" charset="0"/>
              <a:buChar char="•"/>
            </a:pPr>
            <a:r>
              <a:rPr lang="en-CA" sz="1800" dirty="0">
                <a:solidFill>
                  <a:schemeClr val="bg1"/>
                </a:solidFill>
              </a:rPr>
              <a:t>Cognitive</a:t>
            </a:r>
          </a:p>
          <a:p>
            <a:pPr marL="285750" indent="-285750">
              <a:buFont typeface="Arial" panose="020B0604020202020204" pitchFamily="34" charset="0"/>
              <a:buChar char="•"/>
            </a:pPr>
            <a:r>
              <a:rPr lang="en-CA" sz="1800" dirty="0">
                <a:solidFill>
                  <a:schemeClr val="bg1"/>
                </a:solidFill>
              </a:rPr>
              <a:t>Interpersonal</a:t>
            </a:r>
          </a:p>
          <a:p>
            <a:pPr marL="285750" indent="-285750">
              <a:buFont typeface="Arial" panose="020B0604020202020204" pitchFamily="34" charset="0"/>
              <a:buChar char="•"/>
            </a:pPr>
            <a:r>
              <a:rPr lang="en-CA" sz="1800" dirty="0">
                <a:solidFill>
                  <a:schemeClr val="bg1"/>
                </a:solidFill>
              </a:rPr>
              <a:t>Behavioural</a:t>
            </a:r>
          </a:p>
        </p:txBody>
      </p:sp>
      <p:pic>
        <p:nvPicPr>
          <p:cNvPr id="1028" name="Picture 4">
            <a:extLst>
              <a:ext uri="{FF2B5EF4-FFF2-40B4-BE49-F238E27FC236}">
                <a16:creationId xmlns:a16="http://schemas.microsoft.com/office/drawing/2014/main" id="{3087F0D7-F483-F038-B72F-01CFBC8CA3D9}"/>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3131" y="1352610"/>
            <a:ext cx="3408218" cy="3408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5475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BB9A7-EC47-41B9-8765-B63641DE6582}"/>
              </a:ext>
            </a:extLst>
          </p:cNvPr>
          <p:cNvSpPr>
            <a:spLocks noGrp="1"/>
          </p:cNvSpPr>
          <p:nvPr>
            <p:ph type="title"/>
          </p:nvPr>
        </p:nvSpPr>
        <p:spPr>
          <a:xfrm>
            <a:off x="494053" y="304271"/>
            <a:ext cx="8437296" cy="925438"/>
          </a:xfrm>
        </p:spPr>
        <p:txBody>
          <a:bodyPr/>
          <a:lstStyle/>
          <a:p>
            <a:r>
              <a:rPr lang="en-CA" dirty="0"/>
              <a:t>2.4 Why Pre-Health Science</a:t>
            </a:r>
          </a:p>
        </p:txBody>
      </p:sp>
      <p:sp>
        <p:nvSpPr>
          <p:cNvPr id="3" name="Content Placeholder 2">
            <a:extLst>
              <a:ext uri="{FF2B5EF4-FFF2-40B4-BE49-F238E27FC236}">
                <a16:creationId xmlns:a16="http://schemas.microsoft.com/office/drawing/2014/main" id="{AAAE13A2-8B47-45B9-A9EA-03B980CAAE13}"/>
              </a:ext>
            </a:extLst>
          </p:cNvPr>
          <p:cNvSpPr>
            <a:spLocks noGrp="1"/>
          </p:cNvSpPr>
          <p:nvPr>
            <p:ph sz="quarter" idx="13"/>
          </p:nvPr>
        </p:nvSpPr>
        <p:spPr>
          <a:xfrm>
            <a:off x="494644" y="1084235"/>
            <a:ext cx="8155303" cy="3778709"/>
          </a:xfrm>
        </p:spPr>
        <p:txBody>
          <a:bodyPr vert="horz" lIns="91440" tIns="45720" rIns="91440" bIns="45720" rtlCol="0" anchor="t">
            <a:normAutofit/>
          </a:bodyPr>
          <a:lstStyle/>
          <a:p>
            <a:r>
              <a:rPr lang="en-US" b="1" dirty="0">
                <a:solidFill>
                  <a:srgbClr val="E2231A"/>
                </a:solidFill>
              </a:rPr>
              <a:t>Skills Development</a:t>
            </a:r>
          </a:p>
          <a:p>
            <a:pPr marL="285750" indent="-285750">
              <a:buFont typeface="Arial" panose="020B0604020202020204" pitchFamily="34" charset="0"/>
              <a:buChar char="•"/>
            </a:pPr>
            <a:r>
              <a:rPr lang="en-US" sz="2000" dirty="0">
                <a:solidFill>
                  <a:schemeClr val="bg1"/>
                </a:solidFill>
                <a:latin typeface="Gotham Medium"/>
              </a:rPr>
              <a:t>The program has been designed with a focus on the: </a:t>
            </a:r>
            <a:r>
              <a:rPr lang="en-US" sz="2000" b="1" dirty="0">
                <a:solidFill>
                  <a:schemeClr val="bg1"/>
                </a:solidFill>
                <a:latin typeface="Gotham Medium"/>
              </a:rPr>
              <a:t>core knowledge</a:t>
            </a:r>
            <a:r>
              <a:rPr lang="en-US" sz="2000" dirty="0">
                <a:solidFill>
                  <a:schemeClr val="bg1"/>
                </a:solidFill>
                <a:latin typeface="Gotham Medium"/>
              </a:rPr>
              <a:t>, </a:t>
            </a:r>
            <a:r>
              <a:rPr lang="en-US" sz="2000" b="1" dirty="0">
                <a:solidFill>
                  <a:schemeClr val="bg1"/>
                </a:solidFill>
                <a:latin typeface="Gotham Medium"/>
              </a:rPr>
              <a:t>skills</a:t>
            </a:r>
            <a:r>
              <a:rPr lang="en-US" sz="2000" dirty="0">
                <a:solidFill>
                  <a:schemeClr val="bg1"/>
                </a:solidFill>
                <a:latin typeface="Gotham Medium"/>
              </a:rPr>
              <a:t>, </a:t>
            </a:r>
            <a:r>
              <a:rPr lang="en-US" sz="2000" b="1" dirty="0">
                <a:solidFill>
                  <a:schemeClr val="bg1"/>
                </a:solidFill>
                <a:latin typeface="Gotham Medium"/>
              </a:rPr>
              <a:t>abilities</a:t>
            </a:r>
            <a:r>
              <a:rPr lang="en-US" sz="2000" dirty="0">
                <a:solidFill>
                  <a:schemeClr val="bg1"/>
                </a:solidFill>
                <a:latin typeface="Gotham Medium"/>
              </a:rPr>
              <a:t>, and </a:t>
            </a:r>
            <a:r>
              <a:rPr lang="en-US" sz="2000" b="1" dirty="0">
                <a:solidFill>
                  <a:schemeClr val="bg1"/>
                </a:solidFill>
                <a:latin typeface="Gotham Medium"/>
              </a:rPr>
              <a:t>success</a:t>
            </a:r>
            <a:r>
              <a:rPr lang="en-US" sz="2000" dirty="0">
                <a:solidFill>
                  <a:schemeClr val="bg1"/>
                </a:solidFill>
                <a:latin typeface="Gotham Medium"/>
              </a:rPr>
              <a:t> in Health Science and other science related programs and the workplace.</a:t>
            </a:r>
          </a:p>
          <a:p>
            <a:pPr marL="285750" indent="-285750">
              <a:buFont typeface="Arial" panose="020B0604020202020204" pitchFamily="34" charset="0"/>
              <a:buChar char="•"/>
            </a:pPr>
            <a:r>
              <a:rPr lang="en-US" sz="2000" dirty="0">
                <a:solidFill>
                  <a:schemeClr val="bg1"/>
                </a:solidFill>
                <a:latin typeface="Gotham Medium"/>
              </a:rPr>
              <a:t>The program helps to develop </a:t>
            </a:r>
            <a:r>
              <a:rPr lang="en-US" sz="2000" b="1" dirty="0">
                <a:solidFill>
                  <a:schemeClr val="bg1"/>
                </a:solidFill>
                <a:latin typeface="Gotham Medium"/>
              </a:rPr>
              <a:t>foundational skills </a:t>
            </a:r>
            <a:r>
              <a:rPr lang="en-US" sz="2000" dirty="0">
                <a:solidFill>
                  <a:schemeClr val="bg1"/>
                </a:solidFill>
                <a:latin typeface="Gotham Medium"/>
              </a:rPr>
              <a:t>(also called soft skills) such as goal setting, planning and organizing, self – leadership, and critical thinking, with a correlation of biomedical concepts between different scientific disciplines. </a:t>
            </a:r>
            <a:endParaRPr lang="en-CA" sz="1800" dirty="0">
              <a:solidFill>
                <a:schemeClr val="bg1"/>
              </a:solidFill>
            </a:endParaRPr>
          </a:p>
        </p:txBody>
      </p:sp>
    </p:spTree>
    <p:extLst>
      <p:ext uri="{BB962C8B-B14F-4D97-AF65-F5344CB8AC3E}">
        <p14:creationId xmlns:p14="http://schemas.microsoft.com/office/powerpoint/2010/main" val="172768283"/>
      </p:ext>
    </p:extLst>
  </p:cSld>
  <p:clrMapOvr>
    <a:masterClrMapping/>
  </p:clrMapOvr>
</p:sld>
</file>

<file path=ppt/theme/theme1.xml><?xml version="1.0" encoding="utf-8"?>
<a:theme xmlns:a="http://schemas.openxmlformats.org/drawingml/2006/main" name="fanshawe-16x10">
  <a:themeElements>
    <a:clrScheme name="Custom 1">
      <a:dk1>
        <a:srgbClr val="000000"/>
      </a:dk1>
      <a:lt1>
        <a:srgbClr val="FFFFFF"/>
      </a:lt1>
      <a:dk2>
        <a:srgbClr val="636369"/>
      </a:dk2>
      <a:lt2>
        <a:srgbClr val="DEDEDE"/>
      </a:lt2>
      <a:accent1>
        <a:srgbClr val="E12319"/>
      </a:accent1>
      <a:accent2>
        <a:srgbClr val="E12319"/>
      </a:accent2>
      <a:accent3>
        <a:srgbClr val="B2272C"/>
      </a:accent3>
      <a:accent4>
        <a:srgbClr val="A02B2F"/>
      </a:accent4>
      <a:accent5>
        <a:srgbClr val="636369"/>
      </a:accent5>
      <a:accent6>
        <a:srgbClr val="636369"/>
      </a:accent6>
      <a:hlink>
        <a:srgbClr val="E12319"/>
      </a:hlink>
      <a:folHlink>
        <a:srgbClr val="B2272C"/>
      </a:folHlink>
    </a:clrScheme>
    <a:fontScheme name="Test">
      <a:majorFont>
        <a:latin typeface="Gotham"/>
        <a:ea typeface=""/>
        <a:cs typeface=""/>
      </a:majorFont>
      <a:minorFont>
        <a:latin typeface="Gotham"/>
        <a:ea typeface=""/>
        <a:cs typeface=""/>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nshawe-2020-16x10" id="{CBE04D73-72D3-0140-B25D-97A3410640A4}" vid="{494F956E-E8FB-774D-B10F-FEA03AC4C96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C37E83F48E1B947BA144F01D433B256" ma:contentTypeVersion="1" ma:contentTypeDescription="Create a new document." ma:contentTypeScope="" ma:versionID="71bfea79c356a201f1567e0bdac293da">
  <xsd:schema xmlns:xsd="http://www.w3.org/2001/XMLSchema" xmlns:xs="http://www.w3.org/2001/XMLSchema" xmlns:p="http://schemas.microsoft.com/office/2006/metadata/properties" xmlns:ns1="http://schemas.microsoft.com/sharepoint/v3" targetNamespace="http://schemas.microsoft.com/office/2006/metadata/properties" ma:root="true" ma:fieldsID="114b19289ef4ac946b5872f9ff746df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74A7F9-2FD3-4FAE-989D-00578CFD788F}">
  <ds:schemaRefs>
    <ds:schemaRef ds:uri="http://schemas.microsoft.com/office/2006/documentManagement/types"/>
    <ds:schemaRef ds:uri="http://purl.org/dc/terms/"/>
    <ds:schemaRef ds:uri="http://schemas.microsoft.com/office/2006/metadata/properties"/>
    <ds:schemaRef ds:uri="http://schemas.microsoft.com/office/infopath/2007/PartnerControls"/>
    <ds:schemaRef ds:uri="http://www.w3.org/XML/1998/namespace"/>
    <ds:schemaRef ds:uri="http://purl.org/dc/elements/1.1/"/>
    <ds:schemaRef ds:uri="http://purl.org/dc/dcmitype/"/>
    <ds:schemaRef ds:uri="http://schemas.openxmlformats.org/package/2006/metadata/core-properties"/>
    <ds:schemaRef ds:uri="http://schemas.microsoft.com/sharepoint/v3"/>
  </ds:schemaRefs>
</ds:datastoreItem>
</file>

<file path=customXml/itemProps2.xml><?xml version="1.0" encoding="utf-8"?>
<ds:datastoreItem xmlns:ds="http://schemas.openxmlformats.org/officeDocument/2006/customXml" ds:itemID="{BE7AA7D5-D727-4BC0-A8A6-88D78A62F2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D50E78A-FB33-4AFD-88F0-DAAAB93263E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fanshawe-16x10</Template>
  <TotalTime>663</TotalTime>
  <Words>602</Words>
  <Application>Microsoft Office PowerPoint</Application>
  <PresentationFormat>On-screen Show (16:10)</PresentationFormat>
  <Paragraphs>54</Paragraphs>
  <Slides>11</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Gotham</vt:lpstr>
      <vt:lpstr>Gotham Bold</vt:lpstr>
      <vt:lpstr>Gotham Book</vt:lpstr>
      <vt:lpstr>Gotham Medium</vt:lpstr>
      <vt:lpstr>fanshawe-16x10</vt:lpstr>
      <vt:lpstr>Pre-Health Science: Pathways to Success</vt:lpstr>
      <vt:lpstr>2.0 Learning Objectives</vt:lpstr>
      <vt:lpstr>2.1 Pre-Health Science</vt:lpstr>
      <vt:lpstr>2.2 What Is The Pre-Health Sciences Pathway To Advanced Diplomas And Degrees Program</vt:lpstr>
      <vt:lpstr>2.2 What Is The Pre-Health Sciences Pathway To Advanced Diplomas And Degrees Program </vt:lpstr>
      <vt:lpstr>2.2 What Is The Pre-Health Sciences Pathway To Advanced Diplomas And Degrees Program  </vt:lpstr>
      <vt:lpstr>2.3 Program Fit</vt:lpstr>
      <vt:lpstr>2.3 Program Fit </vt:lpstr>
      <vt:lpstr>2.4 Why Pre-Health Science</vt:lpstr>
      <vt:lpstr>2.5 Knowledge Check</vt:lpstr>
      <vt:lpstr>2.5 Knowledge Check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Huxley, Brandy</dc:creator>
  <cp:lastModifiedBy>Steeves, Catherine</cp:lastModifiedBy>
  <cp:revision>77</cp:revision>
  <dcterms:created xsi:type="dcterms:W3CDTF">2021-09-01T22:50:23Z</dcterms:created>
  <dcterms:modified xsi:type="dcterms:W3CDTF">2023-07-21T18:51:37Z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0x0101004C37E83F48E1B947BA144F01D433B256</vt:lpwstr>
  </property>
</Properties>
</file>