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9" r:id="rId4"/>
  </p:sldMasterIdLst>
  <p:notesMasterIdLst>
    <p:notesMasterId r:id="rId21"/>
  </p:notesMasterIdLst>
  <p:sldIdLst>
    <p:sldId id="256" r:id="rId5"/>
    <p:sldId id="257" r:id="rId6"/>
    <p:sldId id="258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66" r:id="rId20"/>
  </p:sldIdLst>
  <p:sldSz cx="9144000" cy="5715000" type="screen16x10"/>
  <p:notesSz cx="6858000" cy="9144000"/>
  <p:defaultTextStyle>
    <a:defPPr>
      <a:defRPr lang="en-US"/>
    </a:defPPr>
    <a:lvl1pPr marL="0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356616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69"/>
    <a:srgbClr val="E223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EF3C7C-734B-FD3D-8CDD-ED5159A14F2D}" v="14" dt="2023-06-29T14:09:16.349"/>
    <p1510:client id="{D1BBDBA3-4C40-A159-AB85-AC5EE6DA29EE}" v="9" dt="2023-07-05T13:35:40.934"/>
    <p1510:client id="{E9DBEE64-99BE-D310-38A9-49A89909B09E}" v="17" dt="2023-07-05T13:06:23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77218" autoAdjust="0"/>
  </p:normalViewPr>
  <p:slideViewPr>
    <p:cSldViewPr snapToGrid="0">
      <p:cViewPr varScale="1">
        <p:scale>
          <a:sx n="105" d="100"/>
          <a:sy n="105" d="100"/>
        </p:scale>
        <p:origin x="10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2085B-0511-4260-95B4-FCB2BA27B01A}" type="datetimeFigureOut">
              <a:rPr lang="en-CA" smtClean="0"/>
              <a:t>2023-07-28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3C679-766A-45F1-8FF1-B02C46674B7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7487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4692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9885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7469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8496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8481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7079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8742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940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9293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7485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543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4388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2250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3C679-766A-45F1-8FF1-B02C46674B7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70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37832" y="1579418"/>
            <a:ext cx="7477518" cy="1491478"/>
          </a:xfrm>
        </p:spPr>
        <p:txBody>
          <a:bodyPr wrap="none" anchor="b">
            <a:noAutofit/>
          </a:bodyPr>
          <a:lstStyle>
            <a:lvl1pPr algn="r">
              <a:defRPr sz="4800" b="1" i="0" spc="0" baseline="0">
                <a:solidFill>
                  <a:schemeClr val="tx1"/>
                </a:solidFill>
                <a:effectLst/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7832" y="3078647"/>
            <a:ext cx="7477518" cy="710573"/>
          </a:xfrm>
        </p:spPr>
        <p:txBody>
          <a:bodyPr anchor="b">
            <a:no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380992" indent="0" algn="ctr">
              <a:buNone/>
              <a:defRPr sz="1667"/>
            </a:lvl2pPr>
            <a:lvl3pPr marL="761985" indent="0" algn="ctr">
              <a:buNone/>
              <a:defRPr sz="1500"/>
            </a:lvl3pPr>
            <a:lvl4pPr marL="1142977" indent="0" algn="ctr">
              <a:buNone/>
              <a:defRPr sz="1333"/>
            </a:lvl4pPr>
            <a:lvl5pPr marL="1523970" indent="0" algn="ctr">
              <a:buNone/>
              <a:defRPr sz="1333"/>
            </a:lvl5pPr>
            <a:lvl6pPr marL="1904962" indent="0" algn="ctr">
              <a:buNone/>
              <a:defRPr sz="1333"/>
            </a:lvl6pPr>
            <a:lvl7pPr marL="2285954" indent="0" algn="ctr">
              <a:buNone/>
              <a:defRPr sz="1333"/>
            </a:lvl7pPr>
            <a:lvl8pPr marL="2666947" indent="0" algn="ctr">
              <a:buNone/>
              <a:defRPr sz="1333"/>
            </a:lvl8pPr>
            <a:lvl9pPr marL="3047940" indent="0" algn="ctr">
              <a:buNone/>
              <a:defRPr sz="1333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8949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ullets and right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B78269-2564-3649-96BA-0374B2673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4708569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F76752-A6BF-1643-A2FD-29A57B1BBD0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94051" y="1229709"/>
            <a:ext cx="4708570" cy="3552498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9B62AAE-DA19-E14B-B2DB-6EB9850732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06458" y="860925"/>
            <a:ext cx="2943489" cy="426720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4965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ullets and left imag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B78269-2564-3649-96BA-0374B2673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1380" y="304271"/>
            <a:ext cx="4708569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F76752-A6BF-1643-A2FD-29A57B1BBD0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941379" y="1229709"/>
            <a:ext cx="4708570" cy="3857298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9B62AAE-DA19-E14B-B2DB-6EB9850732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836" y="746497"/>
            <a:ext cx="2986976" cy="45191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597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2-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F3F504F-3A41-DC4B-BEE1-47D0E19E9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824842C3-42B5-9C43-9E2C-66DDA1C83A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88667" y="1229709"/>
            <a:ext cx="3978520" cy="3426375"/>
          </a:xfrm>
        </p:spPr>
        <p:txBody>
          <a:bodyPr>
            <a:normAutofit/>
          </a:bodyPr>
          <a:lstStyle>
            <a:lvl1pPr marL="0" marR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marR="0" lvl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– remember to add alt tag(s)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A89EA318-93EB-D34A-957B-D0D443FDB6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4052" y="1229708"/>
            <a:ext cx="3978520" cy="3426375"/>
          </a:xfrm>
        </p:spPr>
        <p:txBody>
          <a:bodyPr>
            <a:normAutofit/>
          </a:bodyPr>
          <a:lstStyle>
            <a:lvl1pPr marL="0" marR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marR="0" lvl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– remember to add alt tag(s)</a:t>
            </a:r>
          </a:p>
        </p:txBody>
      </p:sp>
    </p:spTree>
    <p:extLst>
      <p:ext uri="{BB962C8B-B14F-4D97-AF65-F5344CB8AC3E}">
        <p14:creationId xmlns:p14="http://schemas.microsoft.com/office/powerpoint/2010/main" val="3841159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with title and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4052" y="4311085"/>
            <a:ext cx="2606277" cy="47296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rgbClr val="646469"/>
                </a:solidFill>
              </a:defRPr>
            </a:lvl1pPr>
            <a:lvl2pPr marL="380992" indent="0">
              <a:buNone/>
              <a:defRPr sz="1667" b="1"/>
            </a:lvl2pPr>
            <a:lvl3pPr marL="761985" indent="0">
              <a:buNone/>
              <a:defRPr sz="1500" b="1"/>
            </a:lvl3pPr>
            <a:lvl4pPr marL="1142977" indent="0">
              <a:buNone/>
              <a:defRPr sz="1333" b="1"/>
            </a:lvl4pPr>
            <a:lvl5pPr marL="1523970" indent="0">
              <a:buNone/>
              <a:defRPr sz="1333" b="1"/>
            </a:lvl5pPr>
            <a:lvl6pPr marL="1904962" indent="0">
              <a:buNone/>
              <a:defRPr sz="1333" b="1"/>
            </a:lvl6pPr>
            <a:lvl7pPr marL="2285954" indent="0">
              <a:buNone/>
              <a:defRPr sz="1333" b="1"/>
            </a:lvl7pPr>
            <a:lvl8pPr marL="2666947" indent="0">
              <a:buNone/>
              <a:defRPr sz="1333" b="1"/>
            </a:lvl8pPr>
            <a:lvl9pPr marL="3047940" indent="0">
              <a:buNone/>
              <a:defRPr sz="1333" b="1"/>
            </a:lvl9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94055" y="1377638"/>
            <a:ext cx="2606278" cy="2924782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333">
                <a:effectLst/>
              </a:defRPr>
            </a:lvl1pPr>
            <a:lvl2pPr marL="380992" indent="0">
              <a:buNone/>
              <a:defRPr sz="1333"/>
            </a:lvl2pPr>
            <a:lvl3pPr marL="761985" indent="0">
              <a:buNone/>
              <a:defRPr sz="1333"/>
            </a:lvl3pPr>
            <a:lvl4pPr marL="1142977" indent="0">
              <a:buNone/>
              <a:defRPr sz="1333"/>
            </a:lvl4pPr>
            <a:lvl5pPr marL="1523970" indent="0">
              <a:buNone/>
              <a:defRPr sz="1333"/>
            </a:lvl5pPr>
            <a:lvl6pPr marL="1904962" indent="0">
              <a:buNone/>
              <a:defRPr sz="1333"/>
            </a:lvl6pPr>
            <a:lvl7pPr marL="2285954" indent="0">
              <a:buNone/>
              <a:defRPr sz="1333"/>
            </a:lvl7pPr>
            <a:lvl8pPr marL="2666947" indent="0">
              <a:buNone/>
              <a:defRPr sz="1333"/>
            </a:lvl8pPr>
            <a:lvl9pPr marL="3047940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76603" y="1377638"/>
            <a:ext cx="2597833" cy="2924782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333">
                <a:effectLst/>
              </a:defRPr>
            </a:lvl1pPr>
            <a:lvl2pPr marL="380992" indent="0">
              <a:buNone/>
              <a:defRPr sz="1333"/>
            </a:lvl2pPr>
            <a:lvl3pPr marL="761985" indent="0">
              <a:buNone/>
              <a:defRPr sz="1333"/>
            </a:lvl3pPr>
            <a:lvl4pPr marL="1142977" indent="0">
              <a:buNone/>
              <a:defRPr sz="1333"/>
            </a:lvl4pPr>
            <a:lvl5pPr marL="1523970" indent="0">
              <a:buNone/>
              <a:defRPr sz="1333"/>
            </a:lvl5pPr>
            <a:lvl6pPr marL="1904962" indent="0">
              <a:buNone/>
              <a:defRPr sz="1333"/>
            </a:lvl6pPr>
            <a:lvl7pPr marL="2285954" indent="0">
              <a:buNone/>
              <a:defRPr sz="1333"/>
            </a:lvl7pPr>
            <a:lvl8pPr marL="2666947" indent="0">
              <a:buNone/>
              <a:defRPr sz="1333"/>
            </a:lvl8pPr>
            <a:lvl9pPr marL="3047940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0707" y="1377638"/>
            <a:ext cx="2599241" cy="2924782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333">
                <a:effectLst/>
              </a:defRPr>
            </a:lvl1pPr>
            <a:lvl2pPr marL="380992" indent="0">
              <a:buNone/>
              <a:defRPr sz="1333"/>
            </a:lvl2pPr>
            <a:lvl3pPr marL="761985" indent="0">
              <a:buNone/>
              <a:defRPr sz="1333"/>
            </a:lvl3pPr>
            <a:lvl4pPr marL="1142977" indent="0">
              <a:buNone/>
              <a:defRPr sz="1333"/>
            </a:lvl4pPr>
            <a:lvl5pPr marL="1523970" indent="0">
              <a:buNone/>
              <a:defRPr sz="1333"/>
            </a:lvl5pPr>
            <a:lvl6pPr marL="1904962" indent="0">
              <a:buNone/>
              <a:defRPr sz="1333"/>
            </a:lvl6pPr>
            <a:lvl7pPr marL="2285954" indent="0">
              <a:buNone/>
              <a:defRPr sz="1333"/>
            </a:lvl7pPr>
            <a:lvl8pPr marL="2666947" indent="0">
              <a:buNone/>
              <a:defRPr sz="1333"/>
            </a:lvl8pPr>
            <a:lvl9pPr marL="3047940" indent="0">
              <a:buNone/>
              <a:defRPr sz="13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290758" y="4311085"/>
            <a:ext cx="2583678" cy="472966"/>
          </a:xfrm>
        </p:spPr>
        <p:txBody>
          <a:bodyPr anchor="b">
            <a:noAutofit/>
          </a:bodyPr>
          <a:lstStyle>
            <a:lvl1pPr marL="0" marR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rgbClr val="646469"/>
                </a:solidFill>
              </a:defRPr>
            </a:lvl1pPr>
            <a:lvl2pPr marL="380992" indent="0">
              <a:buNone/>
              <a:defRPr sz="1667" b="1"/>
            </a:lvl2pPr>
            <a:lvl3pPr marL="761985" indent="0">
              <a:buNone/>
              <a:defRPr sz="1500" b="1"/>
            </a:lvl3pPr>
            <a:lvl4pPr marL="1142977" indent="0">
              <a:buNone/>
              <a:defRPr sz="1333" b="1"/>
            </a:lvl4pPr>
            <a:lvl5pPr marL="1523970" indent="0">
              <a:buNone/>
              <a:defRPr sz="1333" b="1"/>
            </a:lvl5pPr>
            <a:lvl6pPr marL="1904962" indent="0">
              <a:buNone/>
              <a:defRPr sz="1333" b="1"/>
            </a:lvl6pPr>
            <a:lvl7pPr marL="2285954" indent="0">
              <a:buNone/>
              <a:defRPr sz="1333" b="1"/>
            </a:lvl7pPr>
            <a:lvl8pPr marL="2666947" indent="0">
              <a:buNone/>
              <a:defRPr sz="1333" b="1"/>
            </a:lvl8pPr>
            <a:lvl9pPr marL="3047940" indent="0">
              <a:buNone/>
              <a:defRPr sz="1333" b="1"/>
            </a:lvl9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6064864" y="4302420"/>
            <a:ext cx="2583677" cy="47296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rgbClr val="646469"/>
                </a:solidFill>
              </a:defRPr>
            </a:lvl1pPr>
            <a:lvl2pPr marL="380992" indent="0">
              <a:buNone/>
              <a:defRPr sz="1667" b="1"/>
            </a:lvl2pPr>
            <a:lvl3pPr marL="761985" indent="0">
              <a:buNone/>
              <a:defRPr sz="1500" b="1"/>
            </a:lvl3pPr>
            <a:lvl4pPr marL="1142977" indent="0">
              <a:buNone/>
              <a:defRPr sz="1333" b="1"/>
            </a:lvl4pPr>
            <a:lvl5pPr marL="1523970" indent="0">
              <a:buNone/>
              <a:defRPr sz="1333" b="1"/>
            </a:lvl5pPr>
            <a:lvl6pPr marL="1904962" indent="0">
              <a:buNone/>
              <a:defRPr sz="1333" b="1"/>
            </a:lvl6pPr>
            <a:lvl7pPr marL="2285954" indent="0">
              <a:buNone/>
              <a:defRPr sz="1333" b="1"/>
            </a:lvl7pPr>
            <a:lvl8pPr marL="2666947" indent="0">
              <a:buNone/>
              <a:defRPr sz="1333" b="1"/>
            </a:lvl8pPr>
            <a:lvl9pPr marL="3047940" indent="0">
              <a:buNone/>
              <a:defRPr sz="1333" b="1"/>
            </a:lvl9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C16B46-AD21-E043-ADB4-1911CE898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94200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image with caption and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29841" y="822855"/>
            <a:ext cx="7886700" cy="3417549"/>
          </a:xfrm>
        </p:spPr>
        <p:txBody>
          <a:bodyPr anchor="t">
            <a:normAutofit/>
          </a:bodyPr>
          <a:lstStyle>
            <a:lvl1pPr marL="0" indent="0">
              <a:buNone/>
              <a:defRPr sz="1400" baseline="0">
                <a:solidFill>
                  <a:schemeClr val="tx1">
                    <a:lumMod val="85000"/>
                  </a:schemeClr>
                </a:solidFill>
              </a:defRPr>
            </a:lvl1pPr>
            <a:lvl2pPr marL="380992" indent="0">
              <a:buNone/>
              <a:defRPr sz="2333"/>
            </a:lvl2pPr>
            <a:lvl3pPr marL="761985" indent="0">
              <a:buNone/>
              <a:defRPr sz="2000"/>
            </a:lvl3pPr>
            <a:lvl4pPr marL="1142977" indent="0">
              <a:buNone/>
              <a:defRPr sz="1667"/>
            </a:lvl4pPr>
            <a:lvl5pPr marL="1523970" indent="0">
              <a:buNone/>
              <a:defRPr sz="1667"/>
            </a:lvl5pPr>
            <a:lvl6pPr marL="1904962" indent="0">
              <a:buNone/>
              <a:defRPr sz="1667"/>
            </a:lvl6pPr>
            <a:lvl7pPr marL="2285954" indent="0">
              <a:buNone/>
              <a:defRPr sz="1667"/>
            </a:lvl7pPr>
            <a:lvl8pPr marL="2666947" indent="0">
              <a:buNone/>
              <a:defRPr sz="1667"/>
            </a:lvl8pPr>
            <a:lvl9pPr marL="3047940" indent="0">
              <a:buNone/>
              <a:defRPr sz="1667"/>
            </a:lvl9pPr>
          </a:lstStyle>
          <a:p>
            <a:r>
              <a:rPr lang="en-US" dirty="0"/>
              <a:t>Click icon to add picture – remember to add alt tag(s)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4322103"/>
            <a:ext cx="7885509" cy="568727"/>
          </a:xfrm>
        </p:spPr>
        <p:txBody>
          <a:bodyPr>
            <a:noAutofit/>
          </a:bodyPr>
          <a:lstStyle>
            <a:lvl1pPr marL="0" indent="0" algn="r">
              <a:buNone/>
              <a:defRPr sz="1778">
                <a:solidFill>
                  <a:schemeClr val="bg1"/>
                </a:solidFill>
              </a:defRPr>
            </a:lvl1pPr>
            <a:lvl2pPr marL="380992" indent="0">
              <a:buNone/>
              <a:defRPr sz="1167"/>
            </a:lvl2pPr>
            <a:lvl3pPr marL="761985" indent="0">
              <a:buNone/>
              <a:defRPr sz="1000"/>
            </a:lvl3pPr>
            <a:lvl4pPr marL="1142977" indent="0">
              <a:buNone/>
              <a:defRPr sz="833"/>
            </a:lvl4pPr>
            <a:lvl5pPr marL="1523970" indent="0">
              <a:buNone/>
              <a:defRPr sz="833"/>
            </a:lvl5pPr>
            <a:lvl6pPr marL="1904962" indent="0">
              <a:buNone/>
              <a:defRPr sz="833"/>
            </a:lvl6pPr>
            <a:lvl7pPr marL="2285954" indent="0">
              <a:buNone/>
              <a:defRPr sz="833"/>
            </a:lvl7pPr>
            <a:lvl8pPr marL="2666947" indent="0">
              <a:buNone/>
              <a:defRPr sz="833"/>
            </a:lvl8pPr>
            <a:lvl9pPr marL="3047940" indent="0">
              <a:buNone/>
              <a:defRPr sz="833"/>
            </a:lvl9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787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5A12D9-12AA-7842-877B-BA9346E2CE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0015" y="409576"/>
            <a:ext cx="8903970" cy="5139887"/>
          </a:xfrm>
        </p:spPr>
        <p:txBody>
          <a:bodyPr>
            <a:normAutofit/>
          </a:bodyPr>
          <a:lstStyle>
            <a:lvl1pPr marL="0" marR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marR="0" lvl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– remember to add alt tag(s)</a:t>
            </a:r>
          </a:p>
        </p:txBody>
      </p:sp>
    </p:spTree>
    <p:extLst>
      <p:ext uri="{BB962C8B-B14F-4D97-AF65-F5344CB8AC3E}">
        <p14:creationId xmlns:p14="http://schemas.microsoft.com/office/powerpoint/2010/main" val="829562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5A12D9-12AA-7842-877B-BA9346E2CE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32757"/>
            <a:ext cx="9144000" cy="5714999"/>
          </a:xfrm>
        </p:spPr>
        <p:txBody>
          <a:bodyPr>
            <a:normAutofit/>
          </a:bodyPr>
          <a:lstStyle>
            <a:lvl1pPr marL="0" marR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marL="0" marR="0" lvl="0" indent="0" algn="l" defTabSz="7619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– remember to add alt tag(s)</a:t>
            </a:r>
          </a:p>
        </p:txBody>
      </p:sp>
    </p:spTree>
    <p:extLst>
      <p:ext uri="{BB962C8B-B14F-4D97-AF65-F5344CB8AC3E}">
        <p14:creationId xmlns:p14="http://schemas.microsoft.com/office/powerpoint/2010/main" val="1626264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 and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4322103"/>
            <a:ext cx="7885509" cy="568727"/>
          </a:xfrm>
        </p:spPr>
        <p:txBody>
          <a:bodyPr>
            <a:noAutofit/>
          </a:bodyPr>
          <a:lstStyle>
            <a:lvl1pPr marL="0" indent="0" algn="r">
              <a:buNone/>
              <a:defRPr sz="1778">
                <a:solidFill>
                  <a:schemeClr val="bg1"/>
                </a:solidFill>
              </a:defRPr>
            </a:lvl1pPr>
            <a:lvl2pPr marL="380992" indent="0">
              <a:buNone/>
              <a:defRPr sz="1167"/>
            </a:lvl2pPr>
            <a:lvl3pPr marL="761985" indent="0">
              <a:buNone/>
              <a:defRPr sz="1000"/>
            </a:lvl3pPr>
            <a:lvl4pPr marL="1142977" indent="0">
              <a:buNone/>
              <a:defRPr sz="833"/>
            </a:lvl4pPr>
            <a:lvl5pPr marL="1523970" indent="0">
              <a:buNone/>
              <a:defRPr sz="833"/>
            </a:lvl5pPr>
            <a:lvl6pPr marL="1904962" indent="0">
              <a:buNone/>
              <a:defRPr sz="833"/>
            </a:lvl6pPr>
            <a:lvl7pPr marL="2285954" indent="0">
              <a:buNone/>
              <a:defRPr sz="833"/>
            </a:lvl7pPr>
            <a:lvl8pPr marL="2666947" indent="0">
              <a:buNone/>
              <a:defRPr sz="833"/>
            </a:lvl8pPr>
            <a:lvl9pPr marL="3047940" indent="0">
              <a:buNone/>
              <a:defRPr sz="833"/>
            </a:lvl9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15E10ABA-6733-4542-AEE4-B1A0C2E01AA1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630238" y="823913"/>
            <a:ext cx="7885115" cy="3424237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801787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61EB3D43-4BB5-A644-A0D1-F886600C067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9144000" cy="5715000"/>
          </a:xfrm>
        </p:spPr>
        <p:txBody>
          <a:bodyPr/>
          <a:lstStyle/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41783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4661" y="304276"/>
            <a:ext cx="6977064" cy="3910373"/>
          </a:xfrm>
        </p:spPr>
        <p:txBody>
          <a:bodyPr anchor="ctr"/>
          <a:lstStyle>
            <a:lvl1pPr>
              <a:defRPr sz="3556" b="1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290484" y="4297576"/>
            <a:ext cx="6564224" cy="457473"/>
          </a:xfrm>
        </p:spPr>
        <p:txBody>
          <a:bodyPr anchor="t">
            <a:noAutofit/>
          </a:bodyPr>
          <a:lstStyle>
            <a:lvl1pPr marL="0" indent="0" algn="r">
              <a:buNone/>
              <a:defRPr sz="1778" i="1">
                <a:solidFill>
                  <a:schemeClr val="tx2">
                    <a:lumMod val="50000"/>
                  </a:schemeClr>
                </a:solidFill>
              </a:defRPr>
            </a:lvl1pPr>
            <a:lvl2pPr marL="380992" indent="0">
              <a:buNone/>
              <a:defRPr sz="1167"/>
            </a:lvl2pPr>
            <a:lvl3pPr marL="761985" indent="0">
              <a:buNone/>
              <a:defRPr sz="1000"/>
            </a:lvl3pPr>
            <a:lvl4pPr marL="1142977" indent="0">
              <a:buNone/>
              <a:defRPr sz="833"/>
            </a:lvl4pPr>
            <a:lvl5pPr marL="1523970" indent="0">
              <a:buNone/>
              <a:defRPr sz="833"/>
            </a:lvl5pPr>
            <a:lvl6pPr marL="1904962" indent="0">
              <a:buNone/>
              <a:defRPr sz="833"/>
            </a:lvl6pPr>
            <a:lvl7pPr marL="2285954" indent="0">
              <a:buNone/>
              <a:defRPr sz="833"/>
            </a:lvl7pPr>
            <a:lvl8pPr marL="2666947" indent="0">
              <a:buNone/>
              <a:defRPr sz="833"/>
            </a:lvl8pPr>
            <a:lvl9pPr marL="3047940" indent="0">
              <a:buNone/>
              <a:defRPr sz="833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284" y="823856"/>
            <a:ext cx="457200" cy="487313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67" dirty="0">
                <a:ln w="3175" cmpd="sng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3768798"/>
            <a:ext cx="457200" cy="487313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67" dirty="0">
                <a:ln w="3175" cmpd="sng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93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802465" y="1471448"/>
            <a:ext cx="7539071" cy="1423352"/>
          </a:xfrm>
        </p:spPr>
        <p:txBody>
          <a:bodyPr wrap="none" anchor="t">
            <a:noAutofit/>
          </a:bodyPr>
          <a:lstStyle>
            <a:lvl1pPr algn="r">
              <a:defRPr sz="4800" b="1" i="0" spc="0" baseline="0">
                <a:solidFill>
                  <a:schemeClr val="tx1"/>
                </a:solidFill>
                <a:effectLst/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2465" y="816600"/>
            <a:ext cx="7539071" cy="653822"/>
          </a:xfrm>
        </p:spPr>
        <p:txBody>
          <a:bodyPr anchor="b">
            <a:no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380992" indent="0" algn="ctr">
              <a:buNone/>
              <a:defRPr sz="1667"/>
            </a:lvl2pPr>
            <a:lvl3pPr marL="761985" indent="0" algn="ctr">
              <a:buNone/>
              <a:defRPr sz="1500"/>
            </a:lvl3pPr>
            <a:lvl4pPr marL="1142977" indent="0" algn="ctr">
              <a:buNone/>
              <a:defRPr sz="1333"/>
            </a:lvl4pPr>
            <a:lvl5pPr marL="1523970" indent="0" algn="ctr">
              <a:buNone/>
              <a:defRPr sz="1333"/>
            </a:lvl5pPr>
            <a:lvl6pPr marL="1904962" indent="0" algn="ctr">
              <a:buNone/>
              <a:defRPr sz="1333"/>
            </a:lvl6pPr>
            <a:lvl7pPr marL="2285954" indent="0" algn="ctr">
              <a:buNone/>
              <a:defRPr sz="1333"/>
            </a:lvl7pPr>
            <a:lvl8pPr marL="2666947" indent="0" algn="ctr">
              <a:buNone/>
              <a:defRPr sz="1333"/>
            </a:lvl8pPr>
            <a:lvl9pPr marL="3047940" indent="0" algn="ctr">
              <a:buNone/>
              <a:defRPr sz="1333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8415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4661" y="304275"/>
            <a:ext cx="6977064" cy="2494087"/>
          </a:xfrm>
        </p:spPr>
        <p:txBody>
          <a:bodyPr anchor="ctr"/>
          <a:lstStyle>
            <a:lvl1pPr>
              <a:defRPr sz="3556" b="1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290484" y="2804631"/>
            <a:ext cx="6564224" cy="457473"/>
          </a:xfrm>
        </p:spPr>
        <p:txBody>
          <a:bodyPr anchor="t">
            <a:noAutofit/>
          </a:bodyPr>
          <a:lstStyle>
            <a:lvl1pPr marL="0" indent="0" algn="r">
              <a:buNone/>
              <a:defRPr sz="1778" i="1">
                <a:solidFill>
                  <a:schemeClr val="tx2">
                    <a:lumMod val="50000"/>
                  </a:schemeClr>
                </a:solidFill>
              </a:defRPr>
            </a:lvl1pPr>
            <a:lvl2pPr marL="380992" indent="0">
              <a:buNone/>
              <a:defRPr sz="1167"/>
            </a:lvl2pPr>
            <a:lvl3pPr marL="761985" indent="0">
              <a:buNone/>
              <a:defRPr sz="1000"/>
            </a:lvl3pPr>
            <a:lvl4pPr marL="1142977" indent="0">
              <a:buNone/>
              <a:defRPr sz="833"/>
            </a:lvl4pPr>
            <a:lvl5pPr marL="1523970" indent="0">
              <a:buNone/>
              <a:defRPr sz="833"/>
            </a:lvl5pPr>
            <a:lvl6pPr marL="1904962" indent="0">
              <a:buNone/>
              <a:defRPr sz="833"/>
            </a:lvl6pPr>
            <a:lvl7pPr marL="2285954" indent="0">
              <a:buNone/>
              <a:defRPr sz="833"/>
            </a:lvl7pPr>
            <a:lvl8pPr marL="2666947" indent="0">
              <a:buNone/>
              <a:defRPr sz="833"/>
            </a:lvl8pPr>
            <a:lvl9pPr marL="3047940" indent="0">
              <a:buNone/>
              <a:defRPr sz="833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3666652"/>
            <a:ext cx="7884318" cy="1241247"/>
          </a:xfrm>
        </p:spPr>
        <p:txBody>
          <a:bodyPr anchor="ctr">
            <a:noAutofit/>
          </a:bodyPr>
          <a:lstStyle>
            <a:lvl1pPr marL="0" indent="0">
              <a:buNone/>
              <a:defRPr sz="1778" baseline="0"/>
            </a:lvl1pPr>
            <a:lvl2pPr marL="380992" indent="0">
              <a:buNone/>
              <a:defRPr sz="1167"/>
            </a:lvl2pPr>
            <a:lvl3pPr marL="761985" indent="0">
              <a:buNone/>
              <a:defRPr sz="1000"/>
            </a:lvl3pPr>
            <a:lvl4pPr marL="1142977" indent="0">
              <a:buNone/>
              <a:defRPr sz="833"/>
            </a:lvl4pPr>
            <a:lvl5pPr marL="1523970" indent="0">
              <a:buNone/>
              <a:defRPr sz="833"/>
            </a:lvl5pPr>
            <a:lvl6pPr marL="1904962" indent="0">
              <a:buNone/>
              <a:defRPr sz="833"/>
            </a:lvl6pPr>
            <a:lvl7pPr marL="2285954" indent="0">
              <a:buNone/>
              <a:defRPr sz="833"/>
            </a:lvl7pPr>
            <a:lvl8pPr marL="2666947" indent="0">
              <a:buNone/>
              <a:defRPr sz="833"/>
            </a:lvl8pPr>
            <a:lvl9pPr marL="3047940" indent="0">
              <a:buNone/>
              <a:defRPr sz="833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283" y="655689"/>
            <a:ext cx="457200" cy="487313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667" dirty="0">
                <a:ln w="3175" cmpd="sng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286006"/>
            <a:ext cx="457200" cy="487313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667" dirty="0">
                <a:ln w="3175" cmpd="sng"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8601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F3F504F-3A41-DC4B-BEE1-47D0E19E9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34023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44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06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161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763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24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052" y="3963576"/>
            <a:ext cx="8155896" cy="588328"/>
          </a:xfrm>
        </p:spPr>
        <p:txBody>
          <a:bodyPr anchor="t">
            <a:noAutofit/>
          </a:bodyPr>
          <a:lstStyle>
            <a:lvl1pPr marL="0" indent="0">
              <a:buNone/>
              <a:defRPr sz="1778"/>
            </a:lvl1pPr>
            <a:lvl2pPr marL="380992" indent="0">
              <a:buNone/>
              <a:defRPr sz="1167"/>
            </a:lvl2pPr>
            <a:lvl3pPr marL="761985" indent="0">
              <a:buNone/>
              <a:defRPr sz="1000"/>
            </a:lvl3pPr>
            <a:lvl4pPr marL="1142977" indent="0">
              <a:buNone/>
              <a:defRPr sz="833"/>
            </a:lvl4pPr>
            <a:lvl5pPr marL="1523970" indent="0">
              <a:buNone/>
              <a:defRPr sz="833"/>
            </a:lvl5pPr>
            <a:lvl6pPr marL="1904962" indent="0">
              <a:buNone/>
              <a:defRPr sz="833"/>
            </a:lvl6pPr>
            <a:lvl7pPr marL="2285954" indent="0">
              <a:buNone/>
              <a:defRPr sz="833"/>
            </a:lvl7pPr>
            <a:lvl8pPr marL="2666947" indent="0">
              <a:buNone/>
              <a:defRPr sz="833"/>
            </a:lvl8pPr>
            <a:lvl9pPr marL="3047940" indent="0">
              <a:buNone/>
              <a:defRPr sz="833"/>
            </a:lvl9pPr>
          </a:lstStyle>
          <a:p>
            <a:pPr lvl="0"/>
            <a:r>
              <a:rPr lang="en-US" dirty="0"/>
              <a:t>Click to edit sub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AE61BF-3763-0E4A-999B-8924DFBF3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2" y="2622620"/>
            <a:ext cx="8155896" cy="1340956"/>
          </a:xfrm>
        </p:spPr>
        <p:txBody>
          <a:bodyPr anchor="b"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6909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6A6C647-8D61-1F4E-99D1-2AB4ED068F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01196F0-56A5-0A49-AD87-3B487F49514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4348" y="1230314"/>
            <a:ext cx="8155305" cy="3394075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40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DCE862F-2DE8-F94F-9079-91AF022976F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4052" y="1248084"/>
            <a:ext cx="3989661" cy="3393546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482732F-316B-FD4C-A0B3-A1EF01C5451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0287" y="1248084"/>
            <a:ext cx="3989662" cy="3393547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2800" baseline="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BF0C72D-9A4A-2A49-B363-B2C415C80B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9972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lumns content with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B971B7F-1741-9A4A-B925-11E1F5B35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2FC316-43A0-314E-884C-19A6592161F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94052" y="1248084"/>
            <a:ext cx="3989661" cy="3393546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B32E208-AE39-D149-A2EC-87102F8C0C2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0287" y="1248084"/>
            <a:ext cx="3989662" cy="3393547"/>
          </a:xfrm>
        </p:spPr>
        <p:txBody>
          <a:bodyPr>
            <a:noAutofit/>
          </a:bodyPr>
          <a:lstStyle>
            <a:lvl1pPr>
              <a:spcAft>
                <a:spcPts val="1200"/>
              </a:spcAft>
              <a:defRPr sz="2800" baseline="0"/>
            </a:lvl1pPr>
            <a:lvl2pPr>
              <a:spcAft>
                <a:spcPts val="1200"/>
              </a:spcAft>
              <a:defRPr sz="2400"/>
            </a:lvl2pPr>
            <a:lvl3pPr>
              <a:spcAft>
                <a:spcPts val="1200"/>
              </a:spcAft>
              <a:defRPr sz="2000"/>
            </a:lvl3pPr>
            <a:lvl4pPr>
              <a:spcAft>
                <a:spcPts val="1200"/>
              </a:spcAft>
              <a:defRPr sz="1800"/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88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text with title and sub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C16B46-AD21-E043-ADB4-1911CE898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5D3C69-508E-E343-82E0-194270BE750D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94052" y="1368973"/>
            <a:ext cx="2606277" cy="472966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2">
                    <a:lumMod val="50000"/>
                  </a:schemeClr>
                </a:solidFill>
              </a:defRPr>
            </a:lvl1pPr>
            <a:lvl2pPr marL="380992" indent="0">
              <a:buNone/>
              <a:defRPr sz="1667" b="1"/>
            </a:lvl2pPr>
            <a:lvl3pPr marL="761985" indent="0">
              <a:buNone/>
              <a:defRPr sz="1500" b="1"/>
            </a:lvl3pPr>
            <a:lvl4pPr marL="1142977" indent="0">
              <a:buNone/>
              <a:defRPr sz="1333" b="1"/>
            </a:lvl4pPr>
            <a:lvl5pPr marL="1523970" indent="0">
              <a:buNone/>
              <a:defRPr sz="1333" b="1"/>
            </a:lvl5pPr>
            <a:lvl6pPr marL="1904962" indent="0">
              <a:buNone/>
              <a:defRPr sz="1333" b="1"/>
            </a:lvl6pPr>
            <a:lvl7pPr marL="2285954" indent="0">
              <a:buNone/>
              <a:defRPr sz="1333" b="1"/>
            </a:lvl7pPr>
            <a:lvl8pPr marL="2666947" indent="0">
              <a:buNone/>
              <a:defRPr sz="1333" b="1"/>
            </a:lvl8pPr>
            <a:lvl9pPr marL="3047940" indent="0">
              <a:buNone/>
              <a:defRPr sz="1333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B9A5ACD-B447-8F44-9065-AD7D1222E29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3268159" y="1377638"/>
            <a:ext cx="2606277" cy="472966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2">
                    <a:lumMod val="50000"/>
                  </a:schemeClr>
                </a:solidFill>
              </a:defRPr>
            </a:lvl1pPr>
            <a:lvl2pPr marL="380992" indent="0">
              <a:buNone/>
              <a:defRPr sz="1667" b="1"/>
            </a:lvl2pPr>
            <a:lvl3pPr marL="761985" indent="0">
              <a:buNone/>
              <a:defRPr sz="1500" b="1"/>
            </a:lvl3pPr>
            <a:lvl4pPr marL="1142977" indent="0">
              <a:buNone/>
              <a:defRPr sz="1333" b="1"/>
            </a:lvl4pPr>
            <a:lvl5pPr marL="1523970" indent="0">
              <a:buNone/>
              <a:defRPr sz="1333" b="1"/>
            </a:lvl5pPr>
            <a:lvl6pPr marL="1904962" indent="0">
              <a:buNone/>
              <a:defRPr sz="1333" b="1"/>
            </a:lvl6pPr>
            <a:lvl7pPr marL="2285954" indent="0">
              <a:buNone/>
              <a:defRPr sz="1333" b="1"/>
            </a:lvl7pPr>
            <a:lvl8pPr marL="2666947" indent="0">
              <a:buNone/>
              <a:defRPr sz="1333" b="1"/>
            </a:lvl8pPr>
            <a:lvl9pPr marL="3047940" indent="0">
              <a:buNone/>
              <a:defRPr sz="1333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5FDE71-5828-1A47-B218-9FF0C40675E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047189" y="1377638"/>
            <a:ext cx="2606277" cy="472966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2">
                    <a:lumMod val="50000"/>
                  </a:schemeClr>
                </a:solidFill>
              </a:defRPr>
            </a:lvl1pPr>
            <a:lvl2pPr marL="380992" indent="0">
              <a:buNone/>
              <a:defRPr sz="1667" b="1"/>
            </a:lvl2pPr>
            <a:lvl3pPr marL="761985" indent="0">
              <a:buNone/>
              <a:defRPr sz="1500" b="1"/>
            </a:lvl3pPr>
            <a:lvl4pPr marL="1142977" indent="0">
              <a:buNone/>
              <a:defRPr sz="1333" b="1"/>
            </a:lvl4pPr>
            <a:lvl5pPr marL="1523970" indent="0">
              <a:buNone/>
              <a:defRPr sz="1333" b="1"/>
            </a:lvl5pPr>
            <a:lvl6pPr marL="1904962" indent="0">
              <a:buNone/>
              <a:defRPr sz="1333" b="1"/>
            </a:lvl6pPr>
            <a:lvl7pPr marL="2285954" indent="0">
              <a:buNone/>
              <a:defRPr sz="1333" b="1"/>
            </a:lvl7pPr>
            <a:lvl8pPr marL="2666947" indent="0">
              <a:buNone/>
              <a:defRPr sz="1333" b="1"/>
            </a:lvl8pPr>
            <a:lvl9pPr marL="3047940" indent="0">
              <a:buNone/>
              <a:defRPr sz="1333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284AE9-8724-F345-B285-3794B6E93521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490534" y="1859269"/>
            <a:ext cx="2606276" cy="2880897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98B590-CBBB-E946-9667-816B3FD224E8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3270621" y="1850605"/>
            <a:ext cx="2606276" cy="2880897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E29763F-CBDB-6441-8283-079979A86EC9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6043673" y="1859269"/>
            <a:ext cx="2606276" cy="2880897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6430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text with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C16B46-AD21-E043-ADB4-1911CE898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284AE9-8724-F345-B285-3794B6E93521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490534" y="1238375"/>
            <a:ext cx="2606276" cy="3362387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398B590-CBBB-E946-9667-816B3FD224E8}"/>
              </a:ext>
            </a:extLst>
          </p:cNvPr>
          <p:cNvSpPr>
            <a:spLocks noGrp="1"/>
          </p:cNvSpPr>
          <p:nvPr>
            <p:ph sz="half" idx="30" hasCustomPrompt="1"/>
          </p:nvPr>
        </p:nvSpPr>
        <p:spPr>
          <a:xfrm>
            <a:off x="3270621" y="1229710"/>
            <a:ext cx="2606276" cy="3362387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E29763F-CBDB-6441-8283-079979A86EC9}"/>
              </a:ext>
            </a:extLst>
          </p:cNvPr>
          <p:cNvSpPr>
            <a:spLocks noGrp="1"/>
          </p:cNvSpPr>
          <p:nvPr>
            <p:ph sz="half" idx="31" hasCustomPrompt="1"/>
          </p:nvPr>
        </p:nvSpPr>
        <p:spPr>
          <a:xfrm>
            <a:off x="6043673" y="1238375"/>
            <a:ext cx="2606276" cy="3362387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2727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, small title with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2E732-3AEB-2446-A6FA-5AFFBB873A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611" y="610432"/>
            <a:ext cx="8564210" cy="49959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3B807-26A2-0B44-917E-DCCFEF7EB2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4611" y="1140173"/>
            <a:ext cx="8564209" cy="3642035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000"/>
            </a:lvl1pPr>
            <a:lvl2pPr>
              <a:spcBef>
                <a:spcPts val="600"/>
              </a:spcBef>
              <a:spcAft>
                <a:spcPts val="0"/>
              </a:spcAft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600"/>
              </a:spcBef>
              <a:spcAft>
                <a:spcPts val="0"/>
              </a:spcAft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600"/>
              </a:spcBef>
              <a:spcAft>
                <a:spcPts val="0"/>
              </a:spcAft>
              <a:defRPr sz="1400" b="0" i="0">
                <a:latin typeface="Gotham Book" pitchFamily="2" charset="0"/>
                <a:cs typeface="Gotham Book" pitchFamily="2" charset="0"/>
              </a:defRPr>
            </a:lvl4pPr>
          </a:lstStyle>
          <a:p>
            <a:pPr lvl="0"/>
            <a:r>
              <a:rPr lang="en-US" dirty="0"/>
              <a:t>Edit 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6611C-9122-E049-912F-ABF2154E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A17CA-2218-B242-BA20-69CBB4C5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4A38B-A490-B042-9C4F-4C94FD39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16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053" y="1229710"/>
            <a:ext cx="8155896" cy="3594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88534" y="5081520"/>
            <a:ext cx="1190065" cy="27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13196" y="5078099"/>
            <a:ext cx="3086100" cy="28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3893" y="5081520"/>
            <a:ext cx="716056" cy="27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227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44" r:id="rId17"/>
    <p:sldLayoutId id="214748374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</p:sldLayoutIdLst>
  <p:txStyles>
    <p:titleStyle>
      <a:lvl1pPr algn="l" defTabSz="761985" rtl="0" eaLnBrk="1" latinLnBrk="0" hangingPunct="1">
        <a:lnSpc>
          <a:spcPct val="100000"/>
        </a:lnSpc>
        <a:spcBef>
          <a:spcPct val="0"/>
        </a:spcBef>
        <a:buNone/>
        <a:defRPr sz="3200" b="0" kern="1200">
          <a:solidFill>
            <a:schemeClr val="bg1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0" indent="0" algn="l" defTabSz="76198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800" kern="1200">
          <a:solidFill>
            <a:srgbClr val="646469"/>
          </a:solidFill>
          <a:latin typeface="Gotham Medium" pitchFamily="2" charset="0"/>
          <a:ea typeface="+mn-ea"/>
          <a:cs typeface="Gotham Medium" pitchFamily="2" charset="0"/>
        </a:defRPr>
      </a:lvl1pPr>
      <a:lvl2pPr marL="571489" indent="-360000" algn="l" defTabSz="761985" rtl="0" eaLnBrk="1" latinLnBrk="0" hangingPunct="1">
        <a:lnSpc>
          <a:spcPct val="100000"/>
        </a:lnSpc>
        <a:spcBef>
          <a:spcPts val="417"/>
        </a:spcBef>
        <a:spcAft>
          <a:spcPts val="1200"/>
        </a:spcAft>
        <a:buClr>
          <a:srgbClr val="E2231A"/>
        </a:buClr>
        <a:buSzPct val="125000"/>
        <a:buFont typeface="Arial" panose="020B0604020202020204" pitchFamily="34" charset="0"/>
        <a:buChar char="•"/>
        <a:defRPr sz="2400" kern="1200">
          <a:solidFill>
            <a:srgbClr val="646469"/>
          </a:solidFill>
          <a:latin typeface="Gotham Medium" pitchFamily="2" charset="0"/>
          <a:ea typeface="+mn-ea"/>
          <a:cs typeface="Gotham Medium" pitchFamily="2" charset="0"/>
        </a:defRPr>
      </a:lvl2pPr>
      <a:lvl3pPr marL="952480" indent="-270000" algn="l" defTabSz="761985" rtl="0" eaLnBrk="1" latinLnBrk="0" hangingPunct="1">
        <a:lnSpc>
          <a:spcPct val="100000"/>
        </a:lnSpc>
        <a:spcBef>
          <a:spcPts val="417"/>
        </a:spcBef>
        <a:spcAft>
          <a:spcPts val="1200"/>
        </a:spcAft>
        <a:buClr>
          <a:srgbClr val="E2231A"/>
        </a:buClr>
        <a:buSzPct val="125000"/>
        <a:buFont typeface="Arial" panose="020B0604020202020204" pitchFamily="34" charset="0"/>
        <a:buChar char="•"/>
        <a:defRPr sz="2000" kern="1200">
          <a:solidFill>
            <a:srgbClr val="646469"/>
          </a:solidFill>
          <a:latin typeface="Gotham Medium" pitchFamily="2" charset="0"/>
          <a:ea typeface="+mn-ea"/>
          <a:cs typeface="Gotham Medium" pitchFamily="2" charset="0"/>
        </a:defRPr>
      </a:lvl3pPr>
      <a:lvl4pPr marL="1333473" indent="-234000" algn="l" defTabSz="761985" rtl="0" eaLnBrk="1" latinLnBrk="0" hangingPunct="1">
        <a:lnSpc>
          <a:spcPct val="100000"/>
        </a:lnSpc>
        <a:spcBef>
          <a:spcPts val="417"/>
        </a:spcBef>
        <a:spcAft>
          <a:spcPts val="1200"/>
        </a:spcAft>
        <a:buClr>
          <a:srgbClr val="E2231A"/>
        </a:buClr>
        <a:buSzPct val="125000"/>
        <a:buFont typeface="Arial" panose="020B0604020202020204" pitchFamily="34" charset="0"/>
        <a:buChar char="•"/>
        <a:defRPr sz="1800" kern="1200">
          <a:solidFill>
            <a:srgbClr val="646469"/>
          </a:solidFill>
          <a:latin typeface="Gotham Medium" pitchFamily="2" charset="0"/>
          <a:ea typeface="+mn-ea"/>
          <a:cs typeface="Gotham Medium" pitchFamily="2" charset="0"/>
        </a:defRPr>
      </a:lvl4pPr>
      <a:lvl5pPr marL="1714466" indent="-190496" algn="l" defTabSz="761985" rtl="0" eaLnBrk="1" latinLnBrk="0" hangingPunct="1">
        <a:lnSpc>
          <a:spcPct val="100000"/>
        </a:lnSpc>
        <a:spcBef>
          <a:spcPts val="417"/>
        </a:spcBef>
        <a:spcAft>
          <a:spcPts val="1200"/>
        </a:spcAft>
        <a:buClr>
          <a:srgbClr val="E2231A"/>
        </a:buClr>
        <a:buSzPct val="125000"/>
        <a:buFont typeface="Arial" panose="020B0604020202020204" pitchFamily="34" charset="0"/>
        <a:buChar char="•"/>
        <a:defRPr sz="1600" kern="1200">
          <a:solidFill>
            <a:srgbClr val="646469"/>
          </a:solidFill>
          <a:latin typeface="Gotham Medium" pitchFamily="2" charset="0"/>
          <a:ea typeface="+mn-ea"/>
          <a:cs typeface="Gotham Medium" pitchFamily="2" charset="0"/>
        </a:defRPr>
      </a:lvl5pPr>
      <a:lvl6pPr marL="2095458" indent="-190496" algn="l" defTabSz="761985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51" indent="-190496" algn="l" defTabSz="761985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443" indent="-190496" algn="l" defTabSz="761985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435" indent="-190496" algn="l" defTabSz="761985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2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85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77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70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62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54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47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40" algn="l" defTabSz="761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prehealthpathways/chapter/16-6-online-discussion-forums/" TargetMode="External"/><Relationship Id="rId7" Type="http://schemas.openxmlformats.org/officeDocument/2006/relationships/hyperlink" Target="https://unsplash.com/licens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nsplash.com/@wocintechchat?utm_source=unsplash&amp;utm_medium=referral&amp;utm_content=creditCopyText" TargetMode="External"/><Relationship Id="rId5" Type="http://schemas.openxmlformats.org/officeDocument/2006/relationships/hyperlink" Target="https://unsplash.com/photos/OW5KP_Pj85Q" TargetMode="Externa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prehealthpathways/chapter/16-9-career-connection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prehealthpathways/chapter/16-10-fanshawe-resource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prehealthpathways/chapter/6-11-knowledge-chec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campusontario.pressbooks.pub/prehealthpathways/chapter/16-2-self-assessmen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unsplash.com/license" TargetMode="External"/><Relationship Id="rId5" Type="http://schemas.openxmlformats.org/officeDocument/2006/relationships/hyperlink" Target="https://unsplash.com/de/@akson?utm_source=unsplash&amp;utm_medium=referral&amp;utm_content=creditCopyText" TargetMode="External"/><Relationship Id="rId4" Type="http://schemas.openxmlformats.org/officeDocument/2006/relationships/hyperlink" Target="https://unsplash.com/photos/1K8pIbIrhkQ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D309-03E5-3749-8F8F-65A34D7D5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Pre-Health Science: Pathways to Success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DA5BD-EB67-DD4F-9E07-B094BA380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880" y="3072768"/>
            <a:ext cx="7971470" cy="1139784"/>
          </a:xfrm>
        </p:spPr>
        <p:txBody>
          <a:bodyPr/>
          <a:lstStyle/>
          <a:p>
            <a:r>
              <a:rPr lang="en-US" dirty="0">
                <a:latin typeface="Gotham Book"/>
              </a:rPr>
              <a:t>Chapter 16: Communication Skills – Collaborating with Others</a:t>
            </a:r>
          </a:p>
        </p:txBody>
      </p:sp>
    </p:spTree>
    <p:extLst>
      <p:ext uri="{BB962C8B-B14F-4D97-AF65-F5344CB8AC3E}">
        <p14:creationId xmlns:p14="http://schemas.microsoft.com/office/powerpoint/2010/main" val="1635243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B0630D-183F-F057-5A83-70839C1A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16.6 Online Discussion Forums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8FAC89-7CF6-8547-6795-22FF9E7046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5626" y="1229709"/>
            <a:ext cx="5339374" cy="313127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What makes a good post?  </a:t>
            </a:r>
          </a:p>
          <a:p>
            <a:pPr marL="1028689" lvl="1" indent="-457200"/>
            <a:r>
              <a:rPr lang="en-CA" sz="2100" dirty="0">
                <a:solidFill>
                  <a:schemeClr val="bg1"/>
                </a:solidFill>
              </a:rPr>
              <a:t>Check the rubric!</a:t>
            </a:r>
          </a:p>
          <a:p>
            <a:pPr marL="1028689" lvl="1" indent="-457200"/>
            <a:r>
              <a:rPr lang="en-CA" sz="2000" dirty="0">
                <a:solidFill>
                  <a:schemeClr val="bg1"/>
                </a:solidFill>
              </a:rPr>
              <a:t>Review “Level 1, Level 2, Level 3” diagram in </a:t>
            </a:r>
            <a:r>
              <a:rPr lang="en-CA" sz="2000" dirty="0">
                <a:hlinkClick r:id="rId3"/>
              </a:rPr>
              <a:t>Section 16.6</a:t>
            </a:r>
            <a:endParaRPr lang="en-CA" sz="1600" dirty="0"/>
          </a:p>
          <a:p>
            <a:pPr marL="1028689" lvl="1" indent="-457200"/>
            <a:r>
              <a:rPr lang="en-CA" sz="2000" dirty="0">
                <a:solidFill>
                  <a:schemeClr val="bg1"/>
                </a:solidFill>
              </a:rPr>
              <a:t>Quality of your post is important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Review “Tips for Participating in Forums” in Section 16.6</a:t>
            </a:r>
          </a:p>
          <a:p>
            <a:endParaRPr lang="en-CA" sz="2400" dirty="0"/>
          </a:p>
          <a:p>
            <a:pPr marL="1028689" lvl="1" indent="-457200"/>
            <a:endParaRPr lang="en-CA" sz="2000" dirty="0"/>
          </a:p>
          <a:p>
            <a:pPr marL="857239" lvl="1" indent="-285750"/>
            <a:endParaRPr lang="en-CA" dirty="0"/>
          </a:p>
          <a:p>
            <a:pPr marL="857239" lvl="1" indent="-285750"/>
            <a:endParaRPr lang="en-CA" sz="16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7400C5C-9A7A-9F52-A1B4-39A4EF980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057" y="1046284"/>
            <a:ext cx="3477074" cy="2321132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8EDC857B-4476-1065-C404-A8F8272F8953}"/>
              </a:ext>
            </a:extLst>
          </p:cNvPr>
          <p:cNvSpPr txBox="1"/>
          <p:nvPr/>
        </p:nvSpPr>
        <p:spPr>
          <a:xfrm>
            <a:off x="5519057" y="3543300"/>
            <a:ext cx="3461657" cy="5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hlinkClick r:id="rId5"/>
              </a:rPr>
              <a:t>Photo</a:t>
            </a:r>
            <a:r>
              <a:rPr lang="en-CA" dirty="0">
                <a:solidFill>
                  <a:schemeClr val="bg1"/>
                </a:solidFill>
              </a:rPr>
              <a:t> by </a:t>
            </a:r>
            <a:r>
              <a:rPr lang="en-CA" dirty="0">
                <a:hlinkClick r:id="rId6"/>
              </a:rPr>
              <a:t>Christina @ wocintechchat.com</a:t>
            </a:r>
            <a:r>
              <a:rPr lang="en-CA" dirty="0">
                <a:solidFill>
                  <a:schemeClr val="bg1"/>
                </a:solidFill>
              </a:rPr>
              <a:t>,</a:t>
            </a:r>
            <a:r>
              <a:rPr lang="en-CA" dirty="0"/>
              <a:t> on </a:t>
            </a:r>
            <a:r>
              <a:rPr lang="en-CA" dirty="0" err="1">
                <a:hlinkClick r:id="rId7"/>
              </a:rPr>
              <a:t>Unsplash</a:t>
            </a:r>
            <a:r>
              <a:rPr lang="en-CA" dirty="0">
                <a:hlinkClick r:id="rId7"/>
              </a:rPr>
              <a:t> License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8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B0630D-183F-F057-5A83-70839C1A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16.7 Team and Group Work in Action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21125506-4FB3-CDC6-0BA5-5CA9A25538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051" y="1229709"/>
            <a:ext cx="8155305" cy="3394075"/>
          </a:xfrm>
        </p:spPr>
        <p:txBody>
          <a:bodyPr numCol="1"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Working in groups is an important skill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Common in the workplace and in school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What are the pros and cons?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Effective groupwork (more in section 16.8) </a:t>
            </a:r>
          </a:p>
          <a:p>
            <a:pPr marL="1028689" lvl="1" indent="-457200"/>
            <a:r>
              <a:rPr lang="en-CA" dirty="0">
                <a:solidFill>
                  <a:schemeClr val="bg1"/>
                </a:solidFill>
              </a:rPr>
              <a:t>Common goals</a:t>
            </a:r>
          </a:p>
          <a:p>
            <a:pPr marL="1028689" lvl="1" indent="-457200"/>
            <a:r>
              <a:rPr lang="en-CA" dirty="0">
                <a:solidFill>
                  <a:schemeClr val="bg1"/>
                </a:solidFill>
              </a:rPr>
              <a:t>Use each other as resources </a:t>
            </a:r>
          </a:p>
          <a:p>
            <a:pPr marL="1028689" lvl="1" indent="-457200"/>
            <a:r>
              <a:rPr lang="en-CA" dirty="0">
                <a:solidFill>
                  <a:schemeClr val="bg1"/>
                </a:solidFill>
              </a:rPr>
              <a:t>Clear, open, honest communication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21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B0630D-183F-F057-5A83-70839C1A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16.7 Team and Group Work in Action 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C24CB459-8148-52AF-41AB-69CA5A130B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054" y="1229709"/>
            <a:ext cx="7491288" cy="3394075"/>
          </a:xfrm>
        </p:spPr>
        <p:txBody>
          <a:bodyPr vert="horz" lIns="91440" tIns="45720" rIns="91440" bIns="45720" numCol="1" rtlCol="0" anchor="t">
            <a:normAutofit fontScale="70000" lnSpcReduction="20000"/>
          </a:bodyPr>
          <a:lstStyle/>
          <a:p>
            <a:r>
              <a:rPr lang="en-CA" sz="3400" b="1" dirty="0">
                <a:solidFill>
                  <a:srgbClr val="FF0000"/>
                </a:solidFill>
                <a:latin typeface="Gotham Medium"/>
              </a:rPr>
              <a:t>Conflict Resolution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Conflict is natural, but an opportunity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Be respectful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No assumptions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Be open-minded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Take a step back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Recognize the value of compromise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Use tools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975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F6274AA-8CB8-F776-3C35-1271176A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16.8 Connecting and Communicating in Action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FA5ADBE-5119-76B6-2397-21FC9949EC5B}"/>
              </a:ext>
            </a:extLst>
          </p:cNvPr>
          <p:cNvSpPr txBox="1">
            <a:spLocks/>
          </p:cNvSpPr>
          <p:nvPr/>
        </p:nvSpPr>
        <p:spPr>
          <a:xfrm>
            <a:off x="535080" y="1385666"/>
            <a:ext cx="5941915" cy="3394075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0" indent="0" algn="l" defTabSz="76198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646469"/>
                </a:solidFill>
                <a:latin typeface="Gotham Medium" pitchFamily="2" charset="0"/>
                <a:ea typeface="+mn-ea"/>
                <a:cs typeface="Gotham Medium" pitchFamily="2" charset="0"/>
              </a:defRPr>
            </a:lvl1pPr>
            <a:lvl2pPr marL="571489" indent="-360000" algn="l" defTabSz="761985" rtl="0" eaLnBrk="1" latinLnBrk="0" hangingPunct="1">
              <a:lnSpc>
                <a:spcPct val="100000"/>
              </a:lnSpc>
              <a:spcBef>
                <a:spcPts val="417"/>
              </a:spcBef>
              <a:spcAft>
                <a:spcPts val="1200"/>
              </a:spcAft>
              <a:buClr>
                <a:srgbClr val="E2231A"/>
              </a:buClr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rgbClr val="646469"/>
                </a:solidFill>
                <a:latin typeface="Gotham Medium" pitchFamily="2" charset="0"/>
                <a:ea typeface="+mn-ea"/>
                <a:cs typeface="Gotham Medium" pitchFamily="2" charset="0"/>
              </a:defRPr>
            </a:lvl2pPr>
            <a:lvl3pPr marL="952480" indent="-270000" algn="l" defTabSz="761985" rtl="0" eaLnBrk="1" latinLnBrk="0" hangingPunct="1">
              <a:lnSpc>
                <a:spcPct val="100000"/>
              </a:lnSpc>
              <a:spcBef>
                <a:spcPts val="417"/>
              </a:spcBef>
              <a:spcAft>
                <a:spcPts val="1200"/>
              </a:spcAft>
              <a:buClr>
                <a:srgbClr val="E2231A"/>
              </a:buClr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rgbClr val="646469"/>
                </a:solidFill>
                <a:latin typeface="Gotham Medium" pitchFamily="2" charset="0"/>
                <a:ea typeface="+mn-ea"/>
                <a:cs typeface="Gotham Medium" pitchFamily="2" charset="0"/>
              </a:defRPr>
            </a:lvl3pPr>
            <a:lvl4pPr marL="1333473" indent="-234000" algn="l" defTabSz="761985" rtl="0" eaLnBrk="1" latinLnBrk="0" hangingPunct="1">
              <a:lnSpc>
                <a:spcPct val="100000"/>
              </a:lnSpc>
              <a:spcBef>
                <a:spcPts val="417"/>
              </a:spcBef>
              <a:spcAft>
                <a:spcPts val="1200"/>
              </a:spcAft>
              <a:buClr>
                <a:srgbClr val="E2231A"/>
              </a:buClr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rgbClr val="646469"/>
                </a:solidFill>
                <a:latin typeface="Gotham Medium" pitchFamily="2" charset="0"/>
                <a:ea typeface="+mn-ea"/>
                <a:cs typeface="Gotham Medium" pitchFamily="2" charset="0"/>
              </a:defRPr>
            </a:lvl4pPr>
            <a:lvl5pPr marL="1714466" indent="-190496" algn="l" defTabSz="761985" rtl="0" eaLnBrk="1" latinLnBrk="0" hangingPunct="1">
              <a:lnSpc>
                <a:spcPct val="100000"/>
              </a:lnSpc>
              <a:spcBef>
                <a:spcPts val="417"/>
              </a:spcBef>
              <a:spcAft>
                <a:spcPts val="1200"/>
              </a:spcAft>
              <a:buClr>
                <a:srgbClr val="E2231A"/>
              </a:buClr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rgbClr val="646469"/>
                </a:solidFill>
                <a:latin typeface="Gotham Medium" pitchFamily="2" charset="0"/>
                <a:ea typeface="+mn-ea"/>
                <a:cs typeface="Gotham Medium" pitchFamily="2" charset="0"/>
              </a:defRPr>
            </a:lvl5pPr>
            <a:lvl6pPr marL="2095458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51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443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435" indent="-190496" algn="l" defTabSz="761985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Gotham Medium"/>
              </a:rPr>
              <a:t>What is the purpose of communication? </a:t>
            </a:r>
            <a:endParaRPr lang="en-CA" sz="2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Gotham Medium"/>
              </a:rPr>
              <a:t>Improve your social connections by:</a:t>
            </a:r>
          </a:p>
          <a:p>
            <a:pPr marL="1028065" lvl="1" indent="-457200"/>
            <a:r>
              <a:rPr lang="en-CA" sz="2000" dirty="0">
                <a:solidFill>
                  <a:schemeClr val="bg1"/>
                </a:solidFill>
                <a:latin typeface="Gotham Medium"/>
              </a:rPr>
              <a:t>Recognize value in connecting</a:t>
            </a:r>
          </a:p>
          <a:p>
            <a:pPr marL="1028065" lvl="1" indent="-457200"/>
            <a:r>
              <a:rPr lang="en-CA" sz="2000" dirty="0">
                <a:solidFill>
                  <a:schemeClr val="bg1"/>
                </a:solidFill>
                <a:latin typeface="Gotham Medium"/>
              </a:rPr>
              <a:t>Make new friends</a:t>
            </a:r>
          </a:p>
          <a:p>
            <a:pPr marL="1028065" lvl="1" indent="-457200"/>
            <a:r>
              <a:rPr lang="en-CA" sz="2000" dirty="0">
                <a:solidFill>
                  <a:schemeClr val="bg1"/>
                </a:solidFill>
                <a:latin typeface="Gotham Medium"/>
              </a:rPr>
              <a:t>Join organized groups and activities</a:t>
            </a:r>
          </a:p>
          <a:p>
            <a:pPr marL="1028065" lvl="1" indent="-457200"/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54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F6274AA-8CB8-F776-3C35-1271176A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16.9 Career Connection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C6870D-D307-70D1-46BF-C930DC0B66B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399" y="1230315"/>
            <a:ext cx="8116549" cy="3513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000" dirty="0">
                <a:solidFill>
                  <a:schemeClr val="bg1"/>
                </a:solidFill>
                <a:latin typeface="Gotham Medium"/>
              </a:rPr>
              <a:t>Now that you understand the concept of communication, and its importance, visit </a:t>
            </a:r>
            <a:r>
              <a:rPr lang="en-CA" sz="2000" dirty="0">
                <a:solidFill>
                  <a:schemeClr val="accent1"/>
                </a:solidFill>
                <a:latin typeface="Gotham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Section 16.9 Career Connection</a:t>
            </a:r>
            <a:r>
              <a:rPr lang="en-CA" sz="2000" dirty="0">
                <a:solidFill>
                  <a:schemeClr val="bg1"/>
                </a:solidFill>
                <a:latin typeface="Gotham Medium"/>
              </a:rPr>
              <a:t> in your text, and reflect on the interview questions asked. </a:t>
            </a:r>
            <a:endParaRPr lang="en-CA" sz="2000" dirty="0">
              <a:solidFill>
                <a:schemeClr val="bg1"/>
              </a:solidFill>
            </a:endParaRPr>
          </a:p>
          <a:p>
            <a:r>
              <a:rPr lang="en-CA" sz="2000" dirty="0">
                <a:solidFill>
                  <a:schemeClr val="bg1"/>
                </a:solidFill>
                <a:latin typeface="Gotham Medium"/>
              </a:rPr>
              <a:t>In addition, follow instructions in section 16.9 for taking a True Colours online assessment. 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7630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67DAB7-2B57-E4D0-27B6-5243044D3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16.10 Fanshawe Resources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EA20027-F080-8216-3DB9-425850C1D5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399" y="1230315"/>
            <a:ext cx="8116549" cy="3513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000" dirty="0">
                <a:solidFill>
                  <a:schemeClr val="bg1"/>
                </a:solidFill>
                <a:latin typeface="Gotham Medium"/>
              </a:rPr>
              <a:t>As a full-time student, you have access to a full catalogue of LinkedIn Learning Modules (for free)!</a:t>
            </a:r>
          </a:p>
          <a:p>
            <a:endParaRPr lang="en-CA" sz="2000" dirty="0">
              <a:solidFill>
                <a:schemeClr val="bg1"/>
              </a:solidFill>
            </a:endParaRPr>
          </a:p>
          <a:p>
            <a:r>
              <a:rPr lang="en-CA" sz="2000" dirty="0">
                <a:solidFill>
                  <a:srgbClr val="FF0000"/>
                </a:solidFill>
                <a:latin typeface="Gotham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Section 16.10</a:t>
            </a:r>
            <a:r>
              <a:rPr lang="en-CA" sz="2000" dirty="0">
                <a:solidFill>
                  <a:schemeClr val="bg1"/>
                </a:solidFill>
                <a:latin typeface="Gotham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CA" sz="2000" dirty="0">
                <a:solidFill>
                  <a:schemeClr val="bg1"/>
                </a:solidFill>
                <a:latin typeface="Gotham Medium"/>
              </a:rPr>
              <a:t>expands on where to find them, and provides additional Fanshawe Resources for this topic. 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8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95A-7B0F-4B88-A089-BFA877078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16.11 Knowledge Check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61589C-8ECD-8D60-79C8-1190B5E6C5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230315"/>
            <a:ext cx="5884985" cy="2356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000" dirty="0">
                <a:solidFill>
                  <a:schemeClr val="bg1"/>
                </a:solidFill>
                <a:latin typeface="Gotham Medium"/>
              </a:rPr>
              <a:t>Now that you understand the importance of effective communication, reflect and assess your communication skills by completing the exercises in </a:t>
            </a:r>
            <a:r>
              <a:rPr lang="en-CA" sz="2000" dirty="0">
                <a:solidFill>
                  <a:srgbClr val="FF0000"/>
                </a:solidFill>
                <a:latin typeface="Gotham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Section 16.11</a:t>
            </a:r>
            <a:r>
              <a:rPr lang="en-CA" sz="2000" dirty="0">
                <a:solidFill>
                  <a:srgbClr val="FF0000"/>
                </a:solidFill>
                <a:latin typeface="Gotham Medium"/>
              </a:rPr>
              <a:t>.</a:t>
            </a:r>
            <a:r>
              <a:rPr lang="en-CA" sz="2000" dirty="0">
                <a:solidFill>
                  <a:schemeClr val="bg1"/>
                </a:solidFill>
                <a:latin typeface="Gotham Medium"/>
              </a:rPr>
              <a:t>  </a:t>
            </a:r>
            <a:endParaRPr lang="en-CA" sz="2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64E111-AF51-2BFA-9F82-8C64F2450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95" y="1484423"/>
            <a:ext cx="2034954" cy="20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9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2B11-7454-4848-A31E-6D0914B23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16.0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2ED5A-15DC-4058-83B1-A1FA2A27EE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CA" dirty="0">
                <a:solidFill>
                  <a:schemeClr val="bg1"/>
                </a:solidFill>
              </a:rPr>
              <a:t>By the end of this chapter you will be able to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Identify the communication process and what can get in the 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Define the forms and purpose of 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Articulate the variables to 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Evaluate and make informed decisions about your strengths and challenges when communicating with others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Define a strategy to manage conflict with others to further develop your complex problem solving, novel and adaptive thinking, and social intelligence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Define the forms and purpose of 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Understand how technology has changed 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Identify resources that can help you take responsibility for your own learning journey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Recognize how academic success connects to career success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81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457EE-E7CA-4913-8F84-7CBE30EC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16.1 Communication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5500B-AB6A-4175-B7A0-AD31DC4F1C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349" y="1230314"/>
            <a:ext cx="8155600" cy="33940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400" b="1" dirty="0">
                <a:solidFill>
                  <a:srgbClr val="FF0000"/>
                </a:solidFill>
                <a:latin typeface="Gotham Medium"/>
              </a:rPr>
              <a:t>Collaborating with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chemeClr val="bg1"/>
                </a:solidFill>
              </a:rPr>
              <a:t>Communication is a complex skill that involves conveying and understanding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b="0" i="0" dirty="0">
                <a:solidFill>
                  <a:schemeClr val="bg1"/>
                </a:solidFill>
                <a:effectLst/>
                <a:latin typeface="+mn-lt"/>
              </a:rPr>
              <a:t>Well-honed communication skills can improve all aspects of your life</a:t>
            </a:r>
            <a:r>
              <a:rPr lang="en-CA" sz="1800" dirty="0">
                <a:solidFill>
                  <a:schemeClr val="bg1"/>
                </a:solidFill>
                <a:latin typeface="Gotham Medium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chemeClr val="bg1"/>
                </a:solidFill>
              </a:rPr>
              <a:t>One way you can develop your communication skills is to connect with your Fanshawe Student Union and become a class representative.</a:t>
            </a:r>
          </a:p>
        </p:txBody>
      </p:sp>
    </p:spTree>
    <p:extLst>
      <p:ext uri="{BB962C8B-B14F-4D97-AF65-F5344CB8AC3E}">
        <p14:creationId xmlns:p14="http://schemas.microsoft.com/office/powerpoint/2010/main" val="124748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457EE-E7CA-4913-8F84-7CBE30EC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16.2 Self-Assessment 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5091F8E6-DE0E-A5B8-791E-E3AA934730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051" y="1717995"/>
            <a:ext cx="5757162" cy="2610165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How do you feel about your communication skills? Take the self-assessment quiz in </a:t>
            </a:r>
            <a:r>
              <a:rPr lang="en-CA" dirty="0">
                <a:hlinkClick r:id="rId3"/>
              </a:rPr>
              <a:t>Section 16.2</a:t>
            </a:r>
            <a:r>
              <a:rPr lang="en-CA" dirty="0"/>
              <a:t>. 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6F7674A4-7CC4-5577-7504-EC1A462B3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995" y="1484423"/>
            <a:ext cx="2034954" cy="20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62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4568078-953F-E6D2-EEAA-540AD49C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16.3 The Communication Process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D541EB-FA94-753D-1A0E-5F2EAB2B17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0114" y="1229709"/>
            <a:ext cx="8155896" cy="3067972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Communication is crucial to any relationship</a:t>
            </a:r>
          </a:p>
        </p:txBody>
      </p:sp>
      <p:pic>
        <p:nvPicPr>
          <p:cNvPr id="13" name="Picture 3" descr="communication loop from sender through encoding to message then encoding to receiver.  feedback from the receiver to the sender and noise affecting the sender, receiver, and message">
            <a:extLst>
              <a:ext uri="{FF2B5EF4-FFF2-40B4-BE49-F238E27FC236}">
                <a16:creationId xmlns:a16="http://schemas.microsoft.com/office/drawing/2014/main" id="{B4CA607E-A938-D3E3-02E5-1A44D1515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12" y="1906385"/>
            <a:ext cx="5521917" cy="27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7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4568078-953F-E6D2-EEAA-540AD49C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6.2 The Communication Process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D541EB-FA94-753D-1A0E-5F2EAB2B17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0114" y="1229709"/>
            <a:ext cx="5173550" cy="30679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Communication skills can be improved!</a:t>
            </a:r>
          </a:p>
          <a:p>
            <a:pPr marL="914389" lvl="1" indent="-342900"/>
            <a:r>
              <a:rPr lang="en-CA" dirty="0">
                <a:solidFill>
                  <a:schemeClr val="bg1"/>
                </a:solidFill>
              </a:rPr>
              <a:t>Become an “active” listener </a:t>
            </a:r>
            <a:endParaRPr lang="en-CA" sz="2800" dirty="0">
              <a:solidFill>
                <a:schemeClr val="bg1"/>
              </a:solidFill>
            </a:endParaRPr>
          </a:p>
          <a:p>
            <a:pPr marL="914389" lvl="1" indent="-342900"/>
            <a:r>
              <a:rPr lang="en-CA" dirty="0">
                <a:solidFill>
                  <a:schemeClr val="bg1"/>
                </a:solidFill>
              </a:rPr>
              <a:t>Become an “effective” speaker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4CEB380-2D39-936A-C7AA-9F7F42D4A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272" y="1292000"/>
            <a:ext cx="2973677" cy="1822757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B0F88C24-A1F4-7EB4-0D86-E0EE6F4B242F}"/>
              </a:ext>
            </a:extLst>
          </p:cNvPr>
          <p:cNvSpPr txBox="1"/>
          <p:nvPr/>
        </p:nvSpPr>
        <p:spPr>
          <a:xfrm>
            <a:off x="5676272" y="3331029"/>
            <a:ext cx="2973677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hlinkClick r:id="rId4"/>
              </a:rPr>
              <a:t>Photo </a:t>
            </a:r>
            <a:r>
              <a:rPr lang="en-CA" dirty="0">
                <a:solidFill>
                  <a:schemeClr val="bg1"/>
                </a:solidFill>
              </a:rPr>
              <a:t>by </a:t>
            </a:r>
            <a:r>
              <a:rPr lang="en-CA" dirty="0" err="1">
                <a:hlinkClick r:id="rId5"/>
              </a:rPr>
              <a:t>Akson</a:t>
            </a:r>
            <a:r>
              <a:rPr lang="en-CA" dirty="0">
                <a:solidFill>
                  <a:schemeClr val="bg1"/>
                </a:solidFill>
              </a:rPr>
              <a:t>, </a:t>
            </a:r>
            <a:r>
              <a:rPr lang="en-CA" dirty="0" err="1">
                <a:hlinkClick r:id="rId6"/>
              </a:rPr>
              <a:t>Unsplash</a:t>
            </a:r>
            <a:r>
              <a:rPr lang="en-CA" dirty="0">
                <a:hlinkClick r:id="rId6"/>
              </a:rPr>
              <a:t> </a:t>
            </a:r>
            <a:r>
              <a:rPr lang="en-CA" dirty="0" err="1">
                <a:hlinkClick r:id="rId6"/>
              </a:rPr>
              <a:t>Licensesh</a:t>
            </a:r>
            <a:r>
              <a:rPr lang="en-CA" dirty="0">
                <a:hlinkClick r:id="rId6"/>
              </a:rPr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1454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4568078-953F-E6D2-EEAA-540AD49C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16.4 Opportunities for Effective Speaking 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6708330-DD1D-6ED0-4788-ACA6FF48DD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348" y="1230314"/>
            <a:ext cx="8155305" cy="3394075"/>
          </a:xfrm>
        </p:spPr>
        <p:txBody>
          <a:bodyPr vert="horz" lIns="91440" tIns="45720" rIns="91440" bIns="45720" numCol="1" rtlCol="0" anchor="t">
            <a:normAutofit fontScale="92500" lnSpcReduction="20000"/>
          </a:bodyPr>
          <a:lstStyle/>
          <a:p>
            <a:r>
              <a:rPr lang="en-CA" b="1" dirty="0">
                <a:solidFill>
                  <a:srgbClr val="FF0000"/>
                </a:solidFill>
                <a:latin typeface="Gotham Medium"/>
              </a:rPr>
              <a:t>Effective Speaking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Honest, but not critical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Look for common ground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Avoid sarcasm/irony unless you know the person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Don’t try to “talk” like the other person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Relate to the person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Be assertive; not aggressive or passive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29123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4568078-953F-E6D2-EEAA-540AD49C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16.5 Opportunities for Active Listening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6708330-DD1D-6ED0-4788-ACA6FF48DD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348" y="1230314"/>
            <a:ext cx="8155305" cy="3394075"/>
          </a:xfrm>
        </p:spPr>
        <p:txBody>
          <a:bodyPr vert="horz" lIns="91440" tIns="45720" rIns="91440" bIns="45720" numCol="1" rtlCol="0" anchor="t">
            <a:normAutofit/>
          </a:bodyPr>
          <a:lstStyle/>
          <a:p>
            <a:r>
              <a:rPr lang="en-CA" sz="2400" b="1" dirty="0">
                <a:solidFill>
                  <a:srgbClr val="FF0000"/>
                </a:solidFill>
                <a:latin typeface="Gotham Medium"/>
              </a:rPr>
              <a:t>Active Listening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Talk less, listen more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Ask questions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Watch and respond to body language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Show that you are listening and 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Give the person feedback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4084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4568078-953F-E6D2-EEAA-540AD49C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3" y="304271"/>
            <a:ext cx="8155896" cy="925438"/>
          </a:xfrm>
        </p:spPr>
        <p:txBody>
          <a:bodyPr/>
          <a:lstStyle/>
          <a:p>
            <a:r>
              <a:rPr lang="en-CA" dirty="0"/>
              <a:t>16.6 Online Discussion Forums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6708330-DD1D-6ED0-4788-ACA6FF48DD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348" y="1230314"/>
            <a:ext cx="8155305" cy="3394075"/>
          </a:xfrm>
        </p:spPr>
        <p:txBody>
          <a:bodyPr numCol="1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Discussion boards are an important tool for </a:t>
            </a:r>
          </a:p>
          <a:p>
            <a:pPr marL="1028689" lvl="1" indent="-457200"/>
            <a:r>
              <a:rPr lang="en-CA" sz="2000" dirty="0">
                <a:solidFill>
                  <a:schemeClr val="bg1"/>
                </a:solidFill>
              </a:rPr>
              <a:t>Building collaborative relationships</a:t>
            </a:r>
          </a:p>
          <a:p>
            <a:pPr marL="1028689" lvl="1" indent="-457200"/>
            <a:r>
              <a:rPr lang="en-CA" sz="2000" dirty="0">
                <a:solidFill>
                  <a:schemeClr val="bg1"/>
                </a:solidFill>
              </a:rPr>
              <a:t>Express developing ideas</a:t>
            </a:r>
          </a:p>
          <a:p>
            <a:pPr marL="1028689" lvl="1" indent="-457200"/>
            <a:r>
              <a:rPr lang="en-CA" sz="2000" dirty="0">
                <a:solidFill>
                  <a:schemeClr val="bg1"/>
                </a:solidFill>
              </a:rPr>
              <a:t>Get feedback for you learning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3669676"/>
      </p:ext>
    </p:extLst>
  </p:cSld>
  <p:clrMapOvr>
    <a:masterClrMapping/>
  </p:clrMapOvr>
</p:sld>
</file>

<file path=ppt/theme/theme1.xml><?xml version="1.0" encoding="utf-8"?>
<a:theme xmlns:a="http://schemas.openxmlformats.org/drawingml/2006/main" name="fanshawe-16x10">
  <a:themeElements>
    <a:clrScheme name="Custom 1">
      <a:dk1>
        <a:srgbClr val="000000"/>
      </a:dk1>
      <a:lt1>
        <a:srgbClr val="FFFFFF"/>
      </a:lt1>
      <a:dk2>
        <a:srgbClr val="636369"/>
      </a:dk2>
      <a:lt2>
        <a:srgbClr val="DEDEDE"/>
      </a:lt2>
      <a:accent1>
        <a:srgbClr val="E12319"/>
      </a:accent1>
      <a:accent2>
        <a:srgbClr val="E12319"/>
      </a:accent2>
      <a:accent3>
        <a:srgbClr val="B2272C"/>
      </a:accent3>
      <a:accent4>
        <a:srgbClr val="A02B2F"/>
      </a:accent4>
      <a:accent5>
        <a:srgbClr val="636369"/>
      </a:accent5>
      <a:accent6>
        <a:srgbClr val="636369"/>
      </a:accent6>
      <a:hlink>
        <a:srgbClr val="E12319"/>
      </a:hlink>
      <a:folHlink>
        <a:srgbClr val="B2272C"/>
      </a:folHlink>
    </a:clrScheme>
    <a:fontScheme name="Test">
      <a:majorFont>
        <a:latin typeface="Gotham"/>
        <a:ea typeface=""/>
        <a:cs typeface=""/>
      </a:majorFont>
      <a:minorFont>
        <a:latin typeface="Gotham"/>
        <a:ea typeface=""/>
        <a:cs typeface="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nshawe-2020-16x10" id="{CBE04D73-72D3-0140-B25D-97A3410640A4}" vid="{494F956E-E8FB-774D-B10F-FEA03AC4C9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37E83F48E1B947BA144F01D433B256" ma:contentTypeVersion="1" ma:contentTypeDescription="Create a new document." ma:contentTypeScope="" ma:versionID="71bfea79c356a201f1567e0bdac293d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114b19289ef4ac946b5872f9ff746df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.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7AA7D5-D727-4BC0-A8A6-88D78A62F2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74A7F9-2FD3-4FAE-989D-00578CFD788F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1D50E78A-FB33-4AFD-88F0-DAAAB93263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fanshawe-16x10</Template>
  <TotalTime>528</TotalTime>
  <Words>632</Words>
  <Application>Microsoft Office PowerPoint</Application>
  <PresentationFormat>On-screen Show (16:10)</PresentationFormat>
  <Paragraphs>102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Gotham</vt:lpstr>
      <vt:lpstr>Gotham Bold</vt:lpstr>
      <vt:lpstr>Gotham Book</vt:lpstr>
      <vt:lpstr>Gotham Medium</vt:lpstr>
      <vt:lpstr>fanshawe-16x10</vt:lpstr>
      <vt:lpstr>Pre-Health Science: Pathways to Success</vt:lpstr>
      <vt:lpstr>16.0 Learning Objectives</vt:lpstr>
      <vt:lpstr>16.1 Communication Skills</vt:lpstr>
      <vt:lpstr>16.2 Self-Assessment </vt:lpstr>
      <vt:lpstr>16.3 The Communication Process</vt:lpstr>
      <vt:lpstr>6.2 The Communication Process</vt:lpstr>
      <vt:lpstr>16.4 Opportunities for Effective Speaking </vt:lpstr>
      <vt:lpstr>16.5 Opportunities for Active Listening</vt:lpstr>
      <vt:lpstr>16.6 Online Discussion Forums</vt:lpstr>
      <vt:lpstr>16.6 Online Discussion Forums </vt:lpstr>
      <vt:lpstr>16.7 Team and Group Work in Action</vt:lpstr>
      <vt:lpstr>16.7 Team and Group Work in Action </vt:lpstr>
      <vt:lpstr>16.8 Connecting and Communicating in Action</vt:lpstr>
      <vt:lpstr>16.9 Career Connection</vt:lpstr>
      <vt:lpstr>16.10 Fanshawe Resources</vt:lpstr>
      <vt:lpstr>16.11 Knowledge Check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Huxley, Brandy</dc:creator>
  <cp:lastModifiedBy>Steeves, Catherine</cp:lastModifiedBy>
  <cp:revision>35</cp:revision>
  <dcterms:created xsi:type="dcterms:W3CDTF">2021-09-01T22:50:23Z</dcterms:created>
  <dcterms:modified xsi:type="dcterms:W3CDTF">2023-07-28T19:28:46Z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0x0101004C37E83F48E1B947BA144F01D433B256</vt:lpwstr>
  </property>
</Properties>
</file>