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4"/>
  </p:sldMasterIdLst>
  <p:notesMasterIdLst>
    <p:notesMasterId r:id="rId17"/>
  </p:notesMasterIdLst>
  <p:sldIdLst>
    <p:sldId id="256" r:id="rId5"/>
    <p:sldId id="257" r:id="rId6"/>
    <p:sldId id="269" r:id="rId7"/>
    <p:sldId id="258" r:id="rId8"/>
    <p:sldId id="285" r:id="rId9"/>
    <p:sldId id="270" r:id="rId10"/>
    <p:sldId id="289" r:id="rId11"/>
    <p:sldId id="290" r:id="rId12"/>
    <p:sldId id="287" r:id="rId13"/>
    <p:sldId id="272" r:id="rId14"/>
    <p:sldId id="288" r:id="rId15"/>
    <p:sldId id="281" r:id="rId16"/>
  </p:sldIdLst>
  <p:sldSz cx="9144000" cy="5715000" type="screen16x10"/>
  <p:notesSz cx="6858000" cy="9144000"/>
  <p:defaultTextStyle>
    <a:defPPr>
      <a:defRPr lang="en-US"/>
    </a:defPPr>
    <a:lvl1pPr marL="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9"/>
    <a:srgbClr val="E22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45419-9D75-CF2D-4820-0A384EEF89E3}" v="46" dt="2023-07-05T13:02:28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77444" autoAdjust="0"/>
  </p:normalViewPr>
  <p:slideViewPr>
    <p:cSldViewPr snapToGrid="0">
      <p:cViewPr varScale="1">
        <p:scale>
          <a:sx n="105" d="100"/>
          <a:sy n="105" d="100"/>
        </p:scale>
        <p:origin x="10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4B503C-6D1B-4982-B42B-629FBC41A3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EF3D867-B4F5-4E45-A6A6-4858EE26771C}">
      <dgm:prSet phldrT="[Text]"/>
      <dgm:spPr/>
      <dgm:t>
        <a:bodyPr/>
        <a:lstStyle/>
        <a:p>
          <a:r>
            <a:rPr lang="en-CA" dirty="0"/>
            <a:t>Types of Thinking</a:t>
          </a:r>
        </a:p>
      </dgm:t>
    </dgm:pt>
    <dgm:pt modelId="{78DF22F1-00B3-4471-8784-13068FFA3613}" type="parTrans" cxnId="{7D579964-77B1-45D5-A956-FFF738F07EE1}">
      <dgm:prSet/>
      <dgm:spPr/>
      <dgm:t>
        <a:bodyPr/>
        <a:lstStyle/>
        <a:p>
          <a:endParaRPr lang="en-CA"/>
        </a:p>
      </dgm:t>
    </dgm:pt>
    <dgm:pt modelId="{61798996-6D9C-4530-A491-77184155D420}" type="sibTrans" cxnId="{7D579964-77B1-45D5-A956-FFF738F07EE1}">
      <dgm:prSet/>
      <dgm:spPr/>
      <dgm:t>
        <a:bodyPr/>
        <a:lstStyle/>
        <a:p>
          <a:endParaRPr lang="en-CA"/>
        </a:p>
      </dgm:t>
    </dgm:pt>
    <dgm:pt modelId="{7EB9A511-EAA3-4F75-9FD0-A263C01CE58E}">
      <dgm:prSet phldrT="[Text]"/>
      <dgm:spPr/>
      <dgm:t>
        <a:bodyPr/>
        <a:lstStyle/>
        <a:p>
          <a:r>
            <a:rPr lang="en-CA" dirty="0"/>
            <a:t>Analytical Thinking</a:t>
          </a:r>
        </a:p>
      </dgm:t>
    </dgm:pt>
    <dgm:pt modelId="{860EC679-EB43-4994-996E-1B3683F6549F}" type="parTrans" cxnId="{F29E9FFC-5ABF-4D0E-B005-C0D02000D672}">
      <dgm:prSet/>
      <dgm:spPr/>
      <dgm:t>
        <a:bodyPr/>
        <a:lstStyle/>
        <a:p>
          <a:endParaRPr lang="en-CA"/>
        </a:p>
      </dgm:t>
    </dgm:pt>
    <dgm:pt modelId="{84C8A186-9EB8-46FA-928B-AF551AD86210}" type="sibTrans" cxnId="{F29E9FFC-5ABF-4D0E-B005-C0D02000D672}">
      <dgm:prSet/>
      <dgm:spPr/>
      <dgm:t>
        <a:bodyPr/>
        <a:lstStyle/>
        <a:p>
          <a:endParaRPr lang="en-CA"/>
        </a:p>
      </dgm:t>
    </dgm:pt>
    <dgm:pt modelId="{E6833E02-58BC-4BE8-AAAA-5392970DE6BE}">
      <dgm:prSet phldrT="[Text]"/>
      <dgm:spPr/>
      <dgm:t>
        <a:bodyPr/>
        <a:lstStyle/>
        <a:p>
          <a:r>
            <a:rPr lang="en-CA" dirty="0"/>
            <a:t>Critical Thinking</a:t>
          </a:r>
        </a:p>
      </dgm:t>
    </dgm:pt>
    <dgm:pt modelId="{785EE8C0-4DE5-4762-A1AD-8E941279A285}" type="parTrans" cxnId="{AF426623-9FB0-44C4-9FEA-CC3EB08E10CD}">
      <dgm:prSet/>
      <dgm:spPr/>
      <dgm:t>
        <a:bodyPr/>
        <a:lstStyle/>
        <a:p>
          <a:endParaRPr lang="en-CA"/>
        </a:p>
      </dgm:t>
    </dgm:pt>
    <dgm:pt modelId="{E5E034EA-FD02-4983-9E1E-C02966B57F4F}" type="sibTrans" cxnId="{AF426623-9FB0-44C4-9FEA-CC3EB08E10CD}">
      <dgm:prSet/>
      <dgm:spPr/>
      <dgm:t>
        <a:bodyPr/>
        <a:lstStyle/>
        <a:p>
          <a:endParaRPr lang="en-CA"/>
        </a:p>
      </dgm:t>
    </dgm:pt>
    <dgm:pt modelId="{F8DEA663-7B27-48D5-8996-0CFF96A7E6C9}">
      <dgm:prSet phldrT="[Text]"/>
      <dgm:spPr/>
      <dgm:t>
        <a:bodyPr/>
        <a:lstStyle/>
        <a:p>
          <a:r>
            <a:rPr lang="en-CA" dirty="0"/>
            <a:t>Creative Thinking</a:t>
          </a:r>
        </a:p>
      </dgm:t>
    </dgm:pt>
    <dgm:pt modelId="{E2BE08A3-0CB5-4EB6-8FF9-4F33C0F6099B}" type="parTrans" cxnId="{3DBBCA92-9363-40BA-9FC0-3E71958B80B8}">
      <dgm:prSet/>
      <dgm:spPr/>
      <dgm:t>
        <a:bodyPr/>
        <a:lstStyle/>
        <a:p>
          <a:endParaRPr lang="en-CA"/>
        </a:p>
      </dgm:t>
    </dgm:pt>
    <dgm:pt modelId="{23757892-4C8B-48DB-A6FA-4D0458CC6BE0}" type="sibTrans" cxnId="{3DBBCA92-9363-40BA-9FC0-3E71958B80B8}">
      <dgm:prSet/>
      <dgm:spPr/>
      <dgm:t>
        <a:bodyPr/>
        <a:lstStyle/>
        <a:p>
          <a:endParaRPr lang="en-CA"/>
        </a:p>
      </dgm:t>
    </dgm:pt>
    <dgm:pt modelId="{32616780-AA4A-4C78-A249-F39EEAA0749C}">
      <dgm:prSet/>
      <dgm:spPr/>
      <dgm:t>
        <a:bodyPr/>
        <a:lstStyle/>
        <a:p>
          <a:r>
            <a:rPr lang="en-CA" dirty="0"/>
            <a:t>Breaking a problem down into components</a:t>
          </a:r>
        </a:p>
      </dgm:t>
    </dgm:pt>
    <dgm:pt modelId="{BF7034B5-B16D-42DC-AA20-75EB95244F4C}" type="parTrans" cxnId="{A8072546-A880-4B6B-8DAC-47C9A897A50D}">
      <dgm:prSet/>
      <dgm:spPr/>
      <dgm:t>
        <a:bodyPr/>
        <a:lstStyle/>
        <a:p>
          <a:endParaRPr lang="en-CA"/>
        </a:p>
      </dgm:t>
    </dgm:pt>
    <dgm:pt modelId="{4E8395A4-20D2-4D80-A688-AF4E7734B09D}" type="sibTrans" cxnId="{A8072546-A880-4B6B-8DAC-47C9A897A50D}">
      <dgm:prSet/>
      <dgm:spPr/>
      <dgm:t>
        <a:bodyPr/>
        <a:lstStyle/>
        <a:p>
          <a:endParaRPr lang="en-CA"/>
        </a:p>
      </dgm:t>
    </dgm:pt>
    <dgm:pt modelId="{966D91B8-02F0-4EDE-8FC5-055E01AE3925}">
      <dgm:prSet/>
      <dgm:spPr/>
      <dgm:t>
        <a:bodyPr/>
        <a:lstStyle/>
        <a:p>
          <a:r>
            <a:rPr lang="en-CA" dirty="0"/>
            <a:t>Judgement after analyzing perspectives, opinions, results</a:t>
          </a:r>
        </a:p>
      </dgm:t>
    </dgm:pt>
    <dgm:pt modelId="{36906BEA-03A3-4B89-9C90-026FA6221DB8}" type="parTrans" cxnId="{7DADF5ED-8BB6-4020-BE2D-4016ABEDDAFA}">
      <dgm:prSet/>
      <dgm:spPr/>
      <dgm:t>
        <a:bodyPr/>
        <a:lstStyle/>
        <a:p>
          <a:endParaRPr lang="en-CA"/>
        </a:p>
      </dgm:t>
    </dgm:pt>
    <dgm:pt modelId="{8B985CE4-8FEC-4524-B31F-C72FD8EFB5FB}" type="sibTrans" cxnId="{7DADF5ED-8BB6-4020-BE2D-4016ABEDDAFA}">
      <dgm:prSet/>
      <dgm:spPr/>
      <dgm:t>
        <a:bodyPr/>
        <a:lstStyle/>
        <a:p>
          <a:endParaRPr lang="en-CA"/>
        </a:p>
      </dgm:t>
    </dgm:pt>
    <dgm:pt modelId="{3F8154F4-BD82-4891-8E7C-E8D0607E238E}">
      <dgm:prSet/>
      <dgm:spPr/>
      <dgm:t>
        <a:bodyPr/>
        <a:lstStyle/>
        <a:p>
          <a:endParaRPr lang="en-CA" dirty="0"/>
        </a:p>
      </dgm:t>
    </dgm:pt>
    <dgm:pt modelId="{4890A687-FA92-4A9C-8A75-F068BE9CD256}" type="parTrans" cxnId="{87DAF882-A224-4BA1-9349-395A2256354C}">
      <dgm:prSet/>
      <dgm:spPr/>
      <dgm:t>
        <a:bodyPr/>
        <a:lstStyle/>
        <a:p>
          <a:endParaRPr lang="en-CA"/>
        </a:p>
      </dgm:t>
    </dgm:pt>
    <dgm:pt modelId="{23C97C3D-488C-4B8D-9DA1-627FB42A751F}" type="sibTrans" cxnId="{87DAF882-A224-4BA1-9349-395A2256354C}">
      <dgm:prSet/>
      <dgm:spPr/>
      <dgm:t>
        <a:bodyPr/>
        <a:lstStyle/>
        <a:p>
          <a:endParaRPr lang="en-CA"/>
        </a:p>
      </dgm:t>
    </dgm:pt>
    <dgm:pt modelId="{60101F8F-7F58-4A2C-AB08-D66DA12C366B}">
      <dgm:prSet/>
      <dgm:spPr/>
      <dgm:t>
        <a:bodyPr/>
        <a:lstStyle/>
        <a:p>
          <a:r>
            <a:rPr lang="en-CA" dirty="0"/>
            <a:t>Necessary in all disciplines</a:t>
          </a:r>
        </a:p>
      </dgm:t>
    </dgm:pt>
    <dgm:pt modelId="{FA8030C9-0253-4C03-82C6-89AB991E45B7}" type="parTrans" cxnId="{AF63FBD3-D252-4152-BD0B-E559444F4B48}">
      <dgm:prSet/>
      <dgm:spPr/>
      <dgm:t>
        <a:bodyPr/>
        <a:lstStyle/>
        <a:p>
          <a:endParaRPr lang="en-CA"/>
        </a:p>
      </dgm:t>
    </dgm:pt>
    <dgm:pt modelId="{E18FE1F2-D513-4CEA-886B-4C247E14EA35}" type="sibTrans" cxnId="{AF63FBD3-D252-4152-BD0B-E559444F4B48}">
      <dgm:prSet/>
      <dgm:spPr/>
      <dgm:t>
        <a:bodyPr/>
        <a:lstStyle/>
        <a:p>
          <a:endParaRPr lang="en-CA"/>
        </a:p>
      </dgm:t>
    </dgm:pt>
    <dgm:pt modelId="{8BE00E37-3A05-48EC-896B-9B2D386529E4}">
      <dgm:prSet/>
      <dgm:spPr/>
      <dgm:t>
        <a:bodyPr/>
        <a:lstStyle/>
        <a:p>
          <a:r>
            <a:rPr lang="en-CA" dirty="0"/>
            <a:t>New ways to solve problems</a:t>
          </a:r>
        </a:p>
      </dgm:t>
    </dgm:pt>
    <dgm:pt modelId="{8359C82E-42BE-427D-9E4B-734FEF0C16B4}" type="parTrans" cxnId="{7EBE8BF6-5F30-4B5A-B3EA-43A50B47D1C9}">
      <dgm:prSet/>
      <dgm:spPr/>
      <dgm:t>
        <a:bodyPr/>
        <a:lstStyle/>
        <a:p>
          <a:endParaRPr lang="en-CA"/>
        </a:p>
      </dgm:t>
    </dgm:pt>
    <dgm:pt modelId="{AEA90807-2828-465D-BB3F-699D257BA60B}" type="sibTrans" cxnId="{7EBE8BF6-5F30-4B5A-B3EA-43A50B47D1C9}">
      <dgm:prSet/>
      <dgm:spPr/>
      <dgm:t>
        <a:bodyPr/>
        <a:lstStyle/>
        <a:p>
          <a:endParaRPr lang="en-CA"/>
        </a:p>
      </dgm:t>
    </dgm:pt>
    <dgm:pt modelId="{C657DACA-D051-4681-A2F5-4B8E19AD3C8A}">
      <dgm:prSet/>
      <dgm:spPr/>
      <dgm:t>
        <a:bodyPr/>
        <a:lstStyle/>
        <a:p>
          <a:endParaRPr lang="en-CA" dirty="0"/>
        </a:p>
      </dgm:t>
    </dgm:pt>
    <dgm:pt modelId="{AE17E406-EACC-4638-895E-E492D0B0DDEE}" type="parTrans" cxnId="{E6518C1F-C919-482D-8AD2-FE9295FC406C}">
      <dgm:prSet/>
      <dgm:spPr/>
      <dgm:t>
        <a:bodyPr/>
        <a:lstStyle/>
        <a:p>
          <a:endParaRPr lang="en-CA"/>
        </a:p>
      </dgm:t>
    </dgm:pt>
    <dgm:pt modelId="{CC89AA71-574A-4BFE-BF8A-EEF2C9D92C3F}" type="sibTrans" cxnId="{E6518C1F-C919-482D-8AD2-FE9295FC406C}">
      <dgm:prSet/>
      <dgm:spPr/>
      <dgm:t>
        <a:bodyPr/>
        <a:lstStyle/>
        <a:p>
          <a:endParaRPr lang="en-CA"/>
        </a:p>
      </dgm:t>
    </dgm:pt>
    <dgm:pt modelId="{B237DBC6-B2AD-4A35-9056-4F809F87851A}">
      <dgm:prSet/>
      <dgm:spPr/>
      <dgm:t>
        <a:bodyPr/>
        <a:lstStyle/>
        <a:p>
          <a:r>
            <a:rPr lang="en-CA" dirty="0"/>
            <a:t>Identify parts</a:t>
          </a:r>
        </a:p>
      </dgm:t>
    </dgm:pt>
    <dgm:pt modelId="{72C78851-2905-4DFF-9A89-E0EE68D02972}" type="parTrans" cxnId="{6BAD2F04-3BF3-4C51-9E10-BF3EEE95F6B9}">
      <dgm:prSet/>
      <dgm:spPr/>
      <dgm:t>
        <a:bodyPr/>
        <a:lstStyle/>
        <a:p>
          <a:endParaRPr lang="en-CA"/>
        </a:p>
      </dgm:t>
    </dgm:pt>
    <dgm:pt modelId="{1FD0128E-C53A-44B1-8A6F-9A34E63E0FCF}" type="sibTrans" cxnId="{6BAD2F04-3BF3-4C51-9E10-BF3EEE95F6B9}">
      <dgm:prSet/>
      <dgm:spPr/>
      <dgm:t>
        <a:bodyPr/>
        <a:lstStyle/>
        <a:p>
          <a:endParaRPr lang="en-CA"/>
        </a:p>
      </dgm:t>
    </dgm:pt>
    <dgm:pt modelId="{4642D2B5-9B99-4BE6-ACBF-E57F75E4CF50}">
      <dgm:prSet/>
      <dgm:spPr/>
      <dgm:t>
        <a:bodyPr/>
        <a:lstStyle/>
        <a:p>
          <a:r>
            <a:rPr lang="en-CA" dirty="0"/>
            <a:t>Research options </a:t>
          </a:r>
        </a:p>
      </dgm:t>
    </dgm:pt>
    <dgm:pt modelId="{E67EC433-3A6C-4B2B-AA8F-F0781D04A5DD}" type="parTrans" cxnId="{E6EA32B7-1D49-4FB6-ABA7-38BC9996F5A0}">
      <dgm:prSet/>
      <dgm:spPr/>
      <dgm:t>
        <a:bodyPr/>
        <a:lstStyle/>
        <a:p>
          <a:endParaRPr lang="en-CA"/>
        </a:p>
      </dgm:t>
    </dgm:pt>
    <dgm:pt modelId="{FC2B194D-7B44-47EF-A52E-FE86DCFC16C7}" type="sibTrans" cxnId="{E6EA32B7-1D49-4FB6-ABA7-38BC9996F5A0}">
      <dgm:prSet/>
      <dgm:spPr/>
      <dgm:t>
        <a:bodyPr/>
        <a:lstStyle/>
        <a:p>
          <a:endParaRPr lang="en-CA"/>
        </a:p>
      </dgm:t>
    </dgm:pt>
    <dgm:pt modelId="{CB50EB47-9A57-4C72-BADA-4EA7F332D5A6}">
      <dgm:prSet/>
      <dgm:spPr/>
      <dgm:t>
        <a:bodyPr/>
        <a:lstStyle/>
        <a:p>
          <a:r>
            <a:rPr lang="en-CA" dirty="0"/>
            <a:t>Verify validity of resources</a:t>
          </a:r>
        </a:p>
      </dgm:t>
    </dgm:pt>
    <dgm:pt modelId="{82A68120-061E-44B7-9BB9-A9083682A4AA}" type="parTrans" cxnId="{80515878-89DE-48CA-A8F9-6418B854E719}">
      <dgm:prSet/>
      <dgm:spPr/>
      <dgm:t>
        <a:bodyPr/>
        <a:lstStyle/>
        <a:p>
          <a:endParaRPr lang="en-CA"/>
        </a:p>
      </dgm:t>
    </dgm:pt>
    <dgm:pt modelId="{B87CEE5E-8CF9-4CF9-B693-824B00764912}" type="sibTrans" cxnId="{80515878-89DE-48CA-A8F9-6418B854E719}">
      <dgm:prSet/>
      <dgm:spPr/>
      <dgm:t>
        <a:bodyPr/>
        <a:lstStyle/>
        <a:p>
          <a:endParaRPr lang="en-CA"/>
        </a:p>
      </dgm:t>
    </dgm:pt>
    <dgm:pt modelId="{987A1D0A-C166-45C9-9F97-7B57CAE567AE}" type="pres">
      <dgm:prSet presAssocID="{AA4B503C-6D1B-4982-B42B-629FBC41A3F3}" presName="composite" presStyleCnt="0">
        <dgm:presLayoutVars>
          <dgm:chMax val="1"/>
          <dgm:dir/>
          <dgm:resizeHandles val="exact"/>
        </dgm:presLayoutVars>
      </dgm:prSet>
      <dgm:spPr/>
    </dgm:pt>
    <dgm:pt modelId="{160E19C2-FD8C-4ADC-A223-A33B6053109C}" type="pres">
      <dgm:prSet presAssocID="{9EF3D867-B4F5-4E45-A6A6-4858EE26771C}" presName="roof" presStyleLbl="dkBgShp" presStyleIdx="0" presStyleCnt="2" custScaleY="55334"/>
      <dgm:spPr/>
    </dgm:pt>
    <dgm:pt modelId="{79D17BB3-CB9D-45FB-BDB5-2BCAA1F4505D}" type="pres">
      <dgm:prSet presAssocID="{9EF3D867-B4F5-4E45-A6A6-4858EE26771C}" presName="pillars" presStyleCnt="0"/>
      <dgm:spPr/>
    </dgm:pt>
    <dgm:pt modelId="{C71B381A-5B74-477A-863D-093D032F6023}" type="pres">
      <dgm:prSet presAssocID="{9EF3D867-B4F5-4E45-A6A6-4858EE26771C}" presName="pillar1" presStyleLbl="node1" presStyleIdx="0" presStyleCnt="3" custScaleY="115671" custLinFactNeighborX="-147" custLinFactNeighborY="-4858">
        <dgm:presLayoutVars>
          <dgm:bulletEnabled val="1"/>
        </dgm:presLayoutVars>
      </dgm:prSet>
      <dgm:spPr/>
    </dgm:pt>
    <dgm:pt modelId="{BED7A6C7-75F4-4D95-AD07-0BA396C1F716}" type="pres">
      <dgm:prSet presAssocID="{E6833E02-58BC-4BE8-AAAA-5392970DE6BE}" presName="pillarX" presStyleLbl="node1" presStyleIdx="1" presStyleCnt="3" custScaleY="116974" custLinFactNeighborY="-4406">
        <dgm:presLayoutVars>
          <dgm:bulletEnabled val="1"/>
        </dgm:presLayoutVars>
      </dgm:prSet>
      <dgm:spPr/>
    </dgm:pt>
    <dgm:pt modelId="{E8E359EF-F758-4F84-9A39-EAFBC5A1818A}" type="pres">
      <dgm:prSet presAssocID="{F8DEA663-7B27-48D5-8996-0CFF96A7E6C9}" presName="pillarX" presStyleLbl="node1" presStyleIdx="2" presStyleCnt="3" custScaleY="115503" custLinFactNeighborX="1497" custLinFactNeighborY="-5141">
        <dgm:presLayoutVars>
          <dgm:bulletEnabled val="1"/>
        </dgm:presLayoutVars>
      </dgm:prSet>
      <dgm:spPr/>
    </dgm:pt>
    <dgm:pt modelId="{F0939AE9-1DB2-4072-8093-A3D4EDB3C638}" type="pres">
      <dgm:prSet presAssocID="{9EF3D867-B4F5-4E45-A6A6-4858EE26771C}" presName="base" presStyleLbl="dkBgShp" presStyleIdx="1" presStyleCnt="2"/>
      <dgm:spPr/>
    </dgm:pt>
  </dgm:ptLst>
  <dgm:cxnLst>
    <dgm:cxn modelId="{CE8F8601-FE63-46C5-AFAC-E079DFFD9ADC}" type="presOf" srcId="{60101F8F-7F58-4A2C-AB08-D66DA12C366B}" destId="{E8E359EF-F758-4F84-9A39-EAFBC5A1818A}" srcOrd="0" destOrd="1" presId="urn:microsoft.com/office/officeart/2005/8/layout/hList3"/>
    <dgm:cxn modelId="{6BAD2F04-3BF3-4C51-9E10-BF3EEE95F6B9}" srcId="{7EB9A511-EAA3-4F75-9FD0-A263C01CE58E}" destId="{B237DBC6-B2AD-4A35-9056-4F809F87851A}" srcOrd="1" destOrd="0" parTransId="{72C78851-2905-4DFF-9A89-E0EE68D02972}" sibTransId="{1FD0128E-C53A-44B1-8A6F-9A34E63E0FCF}"/>
    <dgm:cxn modelId="{E6518C1F-C919-482D-8AD2-FE9295FC406C}" srcId="{E6833E02-58BC-4BE8-AAAA-5392970DE6BE}" destId="{C657DACA-D051-4681-A2F5-4B8E19AD3C8A}" srcOrd="1" destOrd="0" parTransId="{AE17E406-EACC-4638-895E-E492D0B0DDEE}" sibTransId="{CC89AA71-574A-4BFE-BF8A-EEF2C9D92C3F}"/>
    <dgm:cxn modelId="{AF426623-9FB0-44C4-9FEA-CC3EB08E10CD}" srcId="{9EF3D867-B4F5-4E45-A6A6-4858EE26771C}" destId="{E6833E02-58BC-4BE8-AAAA-5392970DE6BE}" srcOrd="1" destOrd="0" parTransId="{785EE8C0-4DE5-4762-A1AD-8E941279A285}" sibTransId="{E5E034EA-FD02-4983-9E1E-C02966B57F4F}"/>
    <dgm:cxn modelId="{A1F13836-C385-47A7-A29C-B253E1C9CC9C}" type="presOf" srcId="{7EB9A511-EAA3-4F75-9FD0-A263C01CE58E}" destId="{C71B381A-5B74-477A-863D-093D032F6023}" srcOrd="0" destOrd="0" presId="urn:microsoft.com/office/officeart/2005/8/layout/hList3"/>
    <dgm:cxn modelId="{D562A73E-521F-4B4A-A9D1-4EB23618F4C8}" type="presOf" srcId="{CB50EB47-9A57-4C72-BADA-4EA7F332D5A6}" destId="{C71B381A-5B74-477A-863D-093D032F6023}" srcOrd="0" destOrd="4" presId="urn:microsoft.com/office/officeart/2005/8/layout/hList3"/>
    <dgm:cxn modelId="{7D579964-77B1-45D5-A956-FFF738F07EE1}" srcId="{AA4B503C-6D1B-4982-B42B-629FBC41A3F3}" destId="{9EF3D867-B4F5-4E45-A6A6-4858EE26771C}" srcOrd="0" destOrd="0" parTransId="{78DF22F1-00B3-4471-8784-13068FFA3613}" sibTransId="{61798996-6D9C-4530-A491-77184155D420}"/>
    <dgm:cxn modelId="{A8072546-A880-4B6B-8DAC-47C9A897A50D}" srcId="{7EB9A511-EAA3-4F75-9FD0-A263C01CE58E}" destId="{32616780-AA4A-4C78-A249-F39EEAA0749C}" srcOrd="0" destOrd="0" parTransId="{BF7034B5-B16D-42DC-AA20-75EB95244F4C}" sibTransId="{4E8395A4-20D2-4D80-A688-AF4E7734B09D}"/>
    <dgm:cxn modelId="{0D0E424E-1BFB-4789-BC71-EA1C41C04007}" type="presOf" srcId="{AA4B503C-6D1B-4982-B42B-629FBC41A3F3}" destId="{987A1D0A-C166-45C9-9F97-7B57CAE567AE}" srcOrd="0" destOrd="0" presId="urn:microsoft.com/office/officeart/2005/8/layout/hList3"/>
    <dgm:cxn modelId="{63AEA44F-9648-4201-9E7A-E6778AB3BA7D}" type="presOf" srcId="{3F8154F4-BD82-4891-8E7C-E8D0607E238E}" destId="{E8E359EF-F758-4F84-9A39-EAFBC5A1818A}" srcOrd="0" destOrd="3" presId="urn:microsoft.com/office/officeart/2005/8/layout/hList3"/>
    <dgm:cxn modelId="{BB7C8F55-5C35-4F57-8325-69A10B4B46A1}" type="presOf" srcId="{9EF3D867-B4F5-4E45-A6A6-4858EE26771C}" destId="{160E19C2-FD8C-4ADC-A223-A33B6053109C}" srcOrd="0" destOrd="0" presId="urn:microsoft.com/office/officeart/2005/8/layout/hList3"/>
    <dgm:cxn modelId="{80515878-89DE-48CA-A8F9-6418B854E719}" srcId="{7EB9A511-EAA3-4F75-9FD0-A263C01CE58E}" destId="{CB50EB47-9A57-4C72-BADA-4EA7F332D5A6}" srcOrd="3" destOrd="0" parTransId="{82A68120-061E-44B7-9BB9-A9083682A4AA}" sibTransId="{B87CEE5E-8CF9-4CF9-B693-824B00764912}"/>
    <dgm:cxn modelId="{87DAF882-A224-4BA1-9349-395A2256354C}" srcId="{F8DEA663-7B27-48D5-8996-0CFF96A7E6C9}" destId="{3F8154F4-BD82-4891-8E7C-E8D0607E238E}" srcOrd="2" destOrd="0" parTransId="{4890A687-FA92-4A9C-8A75-F068BE9CD256}" sibTransId="{23C97C3D-488C-4B8D-9DA1-627FB42A751F}"/>
    <dgm:cxn modelId="{7650EA91-CFD0-4BB3-994A-C076D8C7B52B}" type="presOf" srcId="{F8DEA663-7B27-48D5-8996-0CFF96A7E6C9}" destId="{E8E359EF-F758-4F84-9A39-EAFBC5A1818A}" srcOrd="0" destOrd="0" presId="urn:microsoft.com/office/officeart/2005/8/layout/hList3"/>
    <dgm:cxn modelId="{3DBBCA92-9363-40BA-9FC0-3E71958B80B8}" srcId="{9EF3D867-B4F5-4E45-A6A6-4858EE26771C}" destId="{F8DEA663-7B27-48D5-8996-0CFF96A7E6C9}" srcOrd="2" destOrd="0" parTransId="{E2BE08A3-0CB5-4EB6-8FF9-4F33C0F6099B}" sibTransId="{23757892-4C8B-48DB-A6FA-4D0458CC6BE0}"/>
    <dgm:cxn modelId="{A5E090AC-9D44-4BF5-817D-29D581E63131}" type="presOf" srcId="{C657DACA-D051-4681-A2F5-4B8E19AD3C8A}" destId="{BED7A6C7-75F4-4D95-AD07-0BA396C1F716}" srcOrd="0" destOrd="2" presId="urn:microsoft.com/office/officeart/2005/8/layout/hList3"/>
    <dgm:cxn modelId="{D33A0DB0-A9E2-4B3B-A5ED-990CB378FDF6}" type="presOf" srcId="{8BE00E37-3A05-48EC-896B-9B2D386529E4}" destId="{E8E359EF-F758-4F84-9A39-EAFBC5A1818A}" srcOrd="0" destOrd="2" presId="urn:microsoft.com/office/officeart/2005/8/layout/hList3"/>
    <dgm:cxn modelId="{E6EA32B7-1D49-4FB6-ABA7-38BC9996F5A0}" srcId="{7EB9A511-EAA3-4F75-9FD0-A263C01CE58E}" destId="{4642D2B5-9B99-4BE6-ACBF-E57F75E4CF50}" srcOrd="2" destOrd="0" parTransId="{E67EC433-3A6C-4B2B-AA8F-F0781D04A5DD}" sibTransId="{FC2B194D-7B44-47EF-A52E-FE86DCFC16C7}"/>
    <dgm:cxn modelId="{D87F26BB-87B3-415E-967A-B117D4C30481}" type="presOf" srcId="{E6833E02-58BC-4BE8-AAAA-5392970DE6BE}" destId="{BED7A6C7-75F4-4D95-AD07-0BA396C1F716}" srcOrd="0" destOrd="0" presId="urn:microsoft.com/office/officeart/2005/8/layout/hList3"/>
    <dgm:cxn modelId="{F2215ACC-1169-4DAF-BDA9-81333FB8494D}" type="presOf" srcId="{B237DBC6-B2AD-4A35-9056-4F809F87851A}" destId="{C71B381A-5B74-477A-863D-093D032F6023}" srcOrd="0" destOrd="2" presId="urn:microsoft.com/office/officeart/2005/8/layout/hList3"/>
    <dgm:cxn modelId="{AF63FBD3-D252-4152-BD0B-E559444F4B48}" srcId="{F8DEA663-7B27-48D5-8996-0CFF96A7E6C9}" destId="{60101F8F-7F58-4A2C-AB08-D66DA12C366B}" srcOrd="0" destOrd="0" parTransId="{FA8030C9-0253-4C03-82C6-89AB991E45B7}" sibTransId="{E18FE1F2-D513-4CEA-886B-4C247E14EA35}"/>
    <dgm:cxn modelId="{51D8C3DD-B3E6-42DE-BE57-9D16049834A6}" type="presOf" srcId="{32616780-AA4A-4C78-A249-F39EEAA0749C}" destId="{C71B381A-5B74-477A-863D-093D032F6023}" srcOrd="0" destOrd="1" presId="urn:microsoft.com/office/officeart/2005/8/layout/hList3"/>
    <dgm:cxn modelId="{3228B5E5-4D32-47FE-9D68-98BE1956A4DE}" type="presOf" srcId="{966D91B8-02F0-4EDE-8FC5-055E01AE3925}" destId="{BED7A6C7-75F4-4D95-AD07-0BA396C1F716}" srcOrd="0" destOrd="1" presId="urn:microsoft.com/office/officeart/2005/8/layout/hList3"/>
    <dgm:cxn modelId="{B5DF58EB-46D7-43AC-AD53-8AB49B6C4C0B}" type="presOf" srcId="{4642D2B5-9B99-4BE6-ACBF-E57F75E4CF50}" destId="{C71B381A-5B74-477A-863D-093D032F6023}" srcOrd="0" destOrd="3" presId="urn:microsoft.com/office/officeart/2005/8/layout/hList3"/>
    <dgm:cxn modelId="{7DADF5ED-8BB6-4020-BE2D-4016ABEDDAFA}" srcId="{E6833E02-58BC-4BE8-AAAA-5392970DE6BE}" destId="{966D91B8-02F0-4EDE-8FC5-055E01AE3925}" srcOrd="0" destOrd="0" parTransId="{36906BEA-03A3-4B89-9C90-026FA6221DB8}" sibTransId="{8B985CE4-8FEC-4524-B31F-C72FD8EFB5FB}"/>
    <dgm:cxn modelId="{7EBE8BF6-5F30-4B5A-B3EA-43A50B47D1C9}" srcId="{F8DEA663-7B27-48D5-8996-0CFF96A7E6C9}" destId="{8BE00E37-3A05-48EC-896B-9B2D386529E4}" srcOrd="1" destOrd="0" parTransId="{8359C82E-42BE-427D-9E4B-734FEF0C16B4}" sibTransId="{AEA90807-2828-465D-BB3F-699D257BA60B}"/>
    <dgm:cxn modelId="{F29E9FFC-5ABF-4D0E-B005-C0D02000D672}" srcId="{9EF3D867-B4F5-4E45-A6A6-4858EE26771C}" destId="{7EB9A511-EAA3-4F75-9FD0-A263C01CE58E}" srcOrd="0" destOrd="0" parTransId="{860EC679-EB43-4994-996E-1B3683F6549F}" sibTransId="{84C8A186-9EB8-46FA-928B-AF551AD86210}"/>
    <dgm:cxn modelId="{B8B3C77C-06C4-4528-AC27-E309420BB1C4}" type="presParOf" srcId="{987A1D0A-C166-45C9-9F97-7B57CAE567AE}" destId="{160E19C2-FD8C-4ADC-A223-A33B6053109C}" srcOrd="0" destOrd="0" presId="urn:microsoft.com/office/officeart/2005/8/layout/hList3"/>
    <dgm:cxn modelId="{AABB3BA8-6C7C-4269-82F7-C6825F0A838D}" type="presParOf" srcId="{987A1D0A-C166-45C9-9F97-7B57CAE567AE}" destId="{79D17BB3-CB9D-45FB-BDB5-2BCAA1F4505D}" srcOrd="1" destOrd="0" presId="urn:microsoft.com/office/officeart/2005/8/layout/hList3"/>
    <dgm:cxn modelId="{C1231189-A62F-4DFE-9D34-59ADECADCE40}" type="presParOf" srcId="{79D17BB3-CB9D-45FB-BDB5-2BCAA1F4505D}" destId="{C71B381A-5B74-477A-863D-093D032F6023}" srcOrd="0" destOrd="0" presId="urn:microsoft.com/office/officeart/2005/8/layout/hList3"/>
    <dgm:cxn modelId="{7FC39008-4DD4-43BD-B1A4-AD59D33B1458}" type="presParOf" srcId="{79D17BB3-CB9D-45FB-BDB5-2BCAA1F4505D}" destId="{BED7A6C7-75F4-4D95-AD07-0BA396C1F716}" srcOrd="1" destOrd="0" presId="urn:microsoft.com/office/officeart/2005/8/layout/hList3"/>
    <dgm:cxn modelId="{6DE7A672-A270-4DA3-A1B5-95BDD00BA8DA}" type="presParOf" srcId="{79D17BB3-CB9D-45FB-BDB5-2BCAA1F4505D}" destId="{E8E359EF-F758-4F84-9A39-EAFBC5A1818A}" srcOrd="2" destOrd="0" presId="urn:microsoft.com/office/officeart/2005/8/layout/hList3"/>
    <dgm:cxn modelId="{B9343677-5FE0-44C9-9915-75128D167215}" type="presParOf" srcId="{987A1D0A-C166-45C9-9F97-7B57CAE567AE}" destId="{F0939AE9-1DB2-4072-8093-A3D4EDB3C63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19E958-9997-48E9-BC55-8E33DC97E42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2A9DBA1-664B-4CF4-A959-00ED330ECCAD}">
      <dgm:prSet phldrT="[Text]"/>
      <dgm:spPr/>
      <dgm:t>
        <a:bodyPr/>
        <a:lstStyle/>
        <a:p>
          <a:r>
            <a:rPr lang="en-CA" dirty="0"/>
            <a:t>Define the problem	</a:t>
          </a:r>
        </a:p>
      </dgm:t>
    </dgm:pt>
    <dgm:pt modelId="{4F3F883B-4C63-4D7E-8C6D-F5D573A69512}" type="parTrans" cxnId="{CFF38A5A-3C2D-4A29-AD37-5C6090A3F047}">
      <dgm:prSet/>
      <dgm:spPr/>
      <dgm:t>
        <a:bodyPr/>
        <a:lstStyle/>
        <a:p>
          <a:endParaRPr lang="en-CA"/>
        </a:p>
      </dgm:t>
    </dgm:pt>
    <dgm:pt modelId="{0302CD61-0EE4-4C24-ACB3-7BCDCE3DB6F4}" type="sibTrans" cxnId="{CFF38A5A-3C2D-4A29-AD37-5C6090A3F047}">
      <dgm:prSet/>
      <dgm:spPr/>
      <dgm:t>
        <a:bodyPr/>
        <a:lstStyle/>
        <a:p>
          <a:endParaRPr lang="en-CA"/>
        </a:p>
      </dgm:t>
    </dgm:pt>
    <dgm:pt modelId="{7BE20FEA-C3E0-41C1-97DB-D0E48402B94F}">
      <dgm:prSet phldrT="[Text]"/>
      <dgm:spPr/>
      <dgm:t>
        <a:bodyPr/>
        <a:lstStyle/>
        <a:p>
          <a:r>
            <a:rPr lang="en-CA" dirty="0"/>
            <a:t>Narrow the problem</a:t>
          </a:r>
        </a:p>
      </dgm:t>
    </dgm:pt>
    <dgm:pt modelId="{A3C2BE12-D3AF-4EF4-89DB-6AE859576DA9}" type="parTrans" cxnId="{3DB86398-3949-40A9-8FF7-53A89D2BB140}">
      <dgm:prSet/>
      <dgm:spPr/>
      <dgm:t>
        <a:bodyPr/>
        <a:lstStyle/>
        <a:p>
          <a:endParaRPr lang="en-CA"/>
        </a:p>
      </dgm:t>
    </dgm:pt>
    <dgm:pt modelId="{D21027FE-3DEA-47EF-90FB-621D1B4872B4}" type="sibTrans" cxnId="{3DB86398-3949-40A9-8FF7-53A89D2BB140}">
      <dgm:prSet/>
      <dgm:spPr/>
      <dgm:t>
        <a:bodyPr/>
        <a:lstStyle/>
        <a:p>
          <a:endParaRPr lang="en-CA"/>
        </a:p>
      </dgm:t>
    </dgm:pt>
    <dgm:pt modelId="{2F1A7AE9-0410-4736-8013-7BA69F8737F2}">
      <dgm:prSet phldrT="[Text]"/>
      <dgm:spPr/>
      <dgm:t>
        <a:bodyPr/>
        <a:lstStyle/>
        <a:p>
          <a:r>
            <a:rPr lang="en-CA" dirty="0"/>
            <a:t>Generate research and possible solutions </a:t>
          </a:r>
        </a:p>
      </dgm:t>
    </dgm:pt>
    <dgm:pt modelId="{2D0C612D-7F62-469B-B305-ACF486BDBCBE}" type="parTrans" cxnId="{A4DC985C-E971-4D3D-81A0-A44C60D7CD5F}">
      <dgm:prSet/>
      <dgm:spPr/>
      <dgm:t>
        <a:bodyPr/>
        <a:lstStyle/>
        <a:p>
          <a:endParaRPr lang="en-CA"/>
        </a:p>
      </dgm:t>
    </dgm:pt>
    <dgm:pt modelId="{62DA6B07-64CB-40A1-B435-BA024806E3A7}" type="sibTrans" cxnId="{A4DC985C-E971-4D3D-81A0-A44C60D7CD5F}">
      <dgm:prSet/>
      <dgm:spPr/>
      <dgm:t>
        <a:bodyPr/>
        <a:lstStyle/>
        <a:p>
          <a:endParaRPr lang="en-CA"/>
        </a:p>
      </dgm:t>
    </dgm:pt>
    <dgm:pt modelId="{7D4CD9E6-2BCF-4437-AC49-36F590B9E597}">
      <dgm:prSet/>
      <dgm:spPr/>
      <dgm:t>
        <a:bodyPr/>
        <a:lstStyle/>
        <a:p>
          <a:r>
            <a:rPr lang="en-CA" dirty="0"/>
            <a:t>Choose the best solution </a:t>
          </a:r>
        </a:p>
      </dgm:t>
    </dgm:pt>
    <dgm:pt modelId="{3BEEEE0C-1636-464D-916D-9DF3B44AD19F}" type="parTrans" cxnId="{E6FBAC63-B822-4184-A5F2-F882CC27E0B4}">
      <dgm:prSet/>
      <dgm:spPr/>
      <dgm:t>
        <a:bodyPr/>
        <a:lstStyle/>
        <a:p>
          <a:endParaRPr lang="en-CA"/>
        </a:p>
      </dgm:t>
    </dgm:pt>
    <dgm:pt modelId="{BD88EFA9-04D6-426D-A15F-6E221DEE2AB1}" type="sibTrans" cxnId="{E6FBAC63-B822-4184-A5F2-F882CC27E0B4}">
      <dgm:prSet/>
      <dgm:spPr/>
      <dgm:t>
        <a:bodyPr/>
        <a:lstStyle/>
        <a:p>
          <a:endParaRPr lang="en-CA"/>
        </a:p>
      </dgm:t>
    </dgm:pt>
    <dgm:pt modelId="{9F38666D-AD53-4DBE-908A-E59BB9E666A1}">
      <dgm:prSet/>
      <dgm:spPr/>
      <dgm:t>
        <a:bodyPr/>
        <a:lstStyle/>
        <a:p>
          <a:r>
            <a:rPr lang="en-CA" dirty="0"/>
            <a:t>Take action!</a:t>
          </a:r>
        </a:p>
      </dgm:t>
    </dgm:pt>
    <dgm:pt modelId="{FBDEFEB2-4D29-4341-9DE0-D55023A81678}" type="parTrans" cxnId="{569A488A-A329-4BA3-ADC0-C6912DCB0FDA}">
      <dgm:prSet/>
      <dgm:spPr/>
      <dgm:t>
        <a:bodyPr/>
        <a:lstStyle/>
        <a:p>
          <a:endParaRPr lang="en-CA"/>
        </a:p>
      </dgm:t>
    </dgm:pt>
    <dgm:pt modelId="{A45F47D9-185A-42E0-B11B-288E51B899AE}" type="sibTrans" cxnId="{569A488A-A329-4BA3-ADC0-C6912DCB0FDA}">
      <dgm:prSet/>
      <dgm:spPr/>
      <dgm:t>
        <a:bodyPr/>
        <a:lstStyle/>
        <a:p>
          <a:endParaRPr lang="en-CA"/>
        </a:p>
      </dgm:t>
    </dgm:pt>
    <dgm:pt modelId="{A0E73F09-4100-4C99-91F1-20FA73A51732}" type="pres">
      <dgm:prSet presAssocID="{D719E958-9997-48E9-BC55-8E33DC97E422}" presName="CompostProcess" presStyleCnt="0">
        <dgm:presLayoutVars>
          <dgm:dir/>
          <dgm:resizeHandles val="exact"/>
        </dgm:presLayoutVars>
      </dgm:prSet>
      <dgm:spPr/>
    </dgm:pt>
    <dgm:pt modelId="{77C5873D-DB8E-4579-8861-66C99ECF9B3F}" type="pres">
      <dgm:prSet presAssocID="{D719E958-9997-48E9-BC55-8E33DC97E422}" presName="arrow" presStyleLbl="bgShp" presStyleIdx="0" presStyleCnt="1" custScaleX="117647" custLinFactNeighborX="-20987" custLinFactNeighborY="-8793"/>
      <dgm:spPr/>
    </dgm:pt>
    <dgm:pt modelId="{01E4E196-70BC-4574-BABA-9E1B6991797B}" type="pres">
      <dgm:prSet presAssocID="{D719E958-9997-48E9-BC55-8E33DC97E422}" presName="linearProcess" presStyleCnt="0"/>
      <dgm:spPr/>
    </dgm:pt>
    <dgm:pt modelId="{53606848-4398-4B3B-A633-4EDF4A949098}" type="pres">
      <dgm:prSet presAssocID="{82A9DBA1-664B-4CF4-A959-00ED330ECCAD}" presName="textNode" presStyleLbl="node1" presStyleIdx="0" presStyleCnt="5">
        <dgm:presLayoutVars>
          <dgm:bulletEnabled val="1"/>
        </dgm:presLayoutVars>
      </dgm:prSet>
      <dgm:spPr/>
    </dgm:pt>
    <dgm:pt modelId="{63A745CE-731B-4CB5-889D-CB53B59F02E4}" type="pres">
      <dgm:prSet presAssocID="{0302CD61-0EE4-4C24-ACB3-7BCDCE3DB6F4}" presName="sibTrans" presStyleCnt="0"/>
      <dgm:spPr/>
    </dgm:pt>
    <dgm:pt modelId="{978AB8F0-4935-4C05-BCA0-C157281F480C}" type="pres">
      <dgm:prSet presAssocID="{7BE20FEA-C3E0-41C1-97DB-D0E48402B94F}" presName="textNode" presStyleLbl="node1" presStyleIdx="1" presStyleCnt="5">
        <dgm:presLayoutVars>
          <dgm:bulletEnabled val="1"/>
        </dgm:presLayoutVars>
      </dgm:prSet>
      <dgm:spPr/>
    </dgm:pt>
    <dgm:pt modelId="{BEA736E3-D506-4583-8C02-D16849B7685D}" type="pres">
      <dgm:prSet presAssocID="{D21027FE-3DEA-47EF-90FB-621D1B4872B4}" presName="sibTrans" presStyleCnt="0"/>
      <dgm:spPr/>
    </dgm:pt>
    <dgm:pt modelId="{D0B4AEED-8538-4587-B501-5C7CE4490F32}" type="pres">
      <dgm:prSet presAssocID="{2F1A7AE9-0410-4736-8013-7BA69F8737F2}" presName="textNode" presStyleLbl="node1" presStyleIdx="2" presStyleCnt="5">
        <dgm:presLayoutVars>
          <dgm:bulletEnabled val="1"/>
        </dgm:presLayoutVars>
      </dgm:prSet>
      <dgm:spPr/>
    </dgm:pt>
    <dgm:pt modelId="{1FC77435-7E18-4041-9C57-0A64CD57B276}" type="pres">
      <dgm:prSet presAssocID="{62DA6B07-64CB-40A1-B435-BA024806E3A7}" presName="sibTrans" presStyleCnt="0"/>
      <dgm:spPr/>
    </dgm:pt>
    <dgm:pt modelId="{3AFCD49B-FD8C-4853-9356-94C160C42EAC}" type="pres">
      <dgm:prSet presAssocID="{7D4CD9E6-2BCF-4437-AC49-36F590B9E597}" presName="textNode" presStyleLbl="node1" presStyleIdx="3" presStyleCnt="5">
        <dgm:presLayoutVars>
          <dgm:bulletEnabled val="1"/>
        </dgm:presLayoutVars>
      </dgm:prSet>
      <dgm:spPr/>
    </dgm:pt>
    <dgm:pt modelId="{3F267B8F-4DEB-4ADC-878C-50AEBBBB1E89}" type="pres">
      <dgm:prSet presAssocID="{BD88EFA9-04D6-426D-A15F-6E221DEE2AB1}" presName="sibTrans" presStyleCnt="0"/>
      <dgm:spPr/>
    </dgm:pt>
    <dgm:pt modelId="{75046F35-9D42-4C94-9FE9-B181FF18C2F9}" type="pres">
      <dgm:prSet presAssocID="{9F38666D-AD53-4DBE-908A-E59BB9E666A1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473DE80E-BA93-4FC7-8845-75E0D86857C6}" type="presOf" srcId="{82A9DBA1-664B-4CF4-A959-00ED330ECCAD}" destId="{53606848-4398-4B3B-A633-4EDF4A949098}" srcOrd="0" destOrd="0" presId="urn:microsoft.com/office/officeart/2005/8/layout/hProcess9"/>
    <dgm:cxn modelId="{9BD9B931-2C66-4E25-A2C8-5B828B347D41}" type="presOf" srcId="{D719E958-9997-48E9-BC55-8E33DC97E422}" destId="{A0E73F09-4100-4C99-91F1-20FA73A51732}" srcOrd="0" destOrd="0" presId="urn:microsoft.com/office/officeart/2005/8/layout/hProcess9"/>
    <dgm:cxn modelId="{37C4FF35-7B17-4652-86FC-C638B0C10801}" type="presOf" srcId="{9F38666D-AD53-4DBE-908A-E59BB9E666A1}" destId="{75046F35-9D42-4C94-9FE9-B181FF18C2F9}" srcOrd="0" destOrd="0" presId="urn:microsoft.com/office/officeart/2005/8/layout/hProcess9"/>
    <dgm:cxn modelId="{A4DC985C-E971-4D3D-81A0-A44C60D7CD5F}" srcId="{D719E958-9997-48E9-BC55-8E33DC97E422}" destId="{2F1A7AE9-0410-4736-8013-7BA69F8737F2}" srcOrd="2" destOrd="0" parTransId="{2D0C612D-7F62-469B-B305-ACF486BDBCBE}" sibTransId="{62DA6B07-64CB-40A1-B435-BA024806E3A7}"/>
    <dgm:cxn modelId="{F9AFF442-5CCA-4E61-8ACB-85E262D98214}" type="presOf" srcId="{7D4CD9E6-2BCF-4437-AC49-36F590B9E597}" destId="{3AFCD49B-FD8C-4853-9356-94C160C42EAC}" srcOrd="0" destOrd="0" presId="urn:microsoft.com/office/officeart/2005/8/layout/hProcess9"/>
    <dgm:cxn modelId="{E6FBAC63-B822-4184-A5F2-F882CC27E0B4}" srcId="{D719E958-9997-48E9-BC55-8E33DC97E422}" destId="{7D4CD9E6-2BCF-4437-AC49-36F590B9E597}" srcOrd="3" destOrd="0" parTransId="{3BEEEE0C-1636-464D-916D-9DF3B44AD19F}" sibTransId="{BD88EFA9-04D6-426D-A15F-6E221DEE2AB1}"/>
    <dgm:cxn modelId="{CFF38A5A-3C2D-4A29-AD37-5C6090A3F047}" srcId="{D719E958-9997-48E9-BC55-8E33DC97E422}" destId="{82A9DBA1-664B-4CF4-A959-00ED330ECCAD}" srcOrd="0" destOrd="0" parTransId="{4F3F883B-4C63-4D7E-8C6D-F5D573A69512}" sibTransId="{0302CD61-0EE4-4C24-ACB3-7BCDCE3DB6F4}"/>
    <dgm:cxn modelId="{569A488A-A329-4BA3-ADC0-C6912DCB0FDA}" srcId="{D719E958-9997-48E9-BC55-8E33DC97E422}" destId="{9F38666D-AD53-4DBE-908A-E59BB9E666A1}" srcOrd="4" destOrd="0" parTransId="{FBDEFEB2-4D29-4341-9DE0-D55023A81678}" sibTransId="{A45F47D9-185A-42E0-B11B-288E51B899AE}"/>
    <dgm:cxn modelId="{2D270691-8BAE-46A1-8B20-F1FB80266EAF}" type="presOf" srcId="{7BE20FEA-C3E0-41C1-97DB-D0E48402B94F}" destId="{978AB8F0-4935-4C05-BCA0-C157281F480C}" srcOrd="0" destOrd="0" presId="urn:microsoft.com/office/officeart/2005/8/layout/hProcess9"/>
    <dgm:cxn modelId="{3DB86398-3949-40A9-8FF7-53A89D2BB140}" srcId="{D719E958-9997-48E9-BC55-8E33DC97E422}" destId="{7BE20FEA-C3E0-41C1-97DB-D0E48402B94F}" srcOrd="1" destOrd="0" parTransId="{A3C2BE12-D3AF-4EF4-89DB-6AE859576DA9}" sibTransId="{D21027FE-3DEA-47EF-90FB-621D1B4872B4}"/>
    <dgm:cxn modelId="{424960C4-A993-425A-A589-999A618F126E}" type="presOf" srcId="{2F1A7AE9-0410-4736-8013-7BA69F8737F2}" destId="{D0B4AEED-8538-4587-B501-5C7CE4490F32}" srcOrd="0" destOrd="0" presId="urn:microsoft.com/office/officeart/2005/8/layout/hProcess9"/>
    <dgm:cxn modelId="{0CAC56F3-5F9D-4030-8F2C-1934D5EEF289}" type="presParOf" srcId="{A0E73F09-4100-4C99-91F1-20FA73A51732}" destId="{77C5873D-DB8E-4579-8861-66C99ECF9B3F}" srcOrd="0" destOrd="0" presId="urn:microsoft.com/office/officeart/2005/8/layout/hProcess9"/>
    <dgm:cxn modelId="{CBE11DA8-E41A-4BD6-9A70-2C0BBA639CC9}" type="presParOf" srcId="{A0E73F09-4100-4C99-91F1-20FA73A51732}" destId="{01E4E196-70BC-4574-BABA-9E1B6991797B}" srcOrd="1" destOrd="0" presId="urn:microsoft.com/office/officeart/2005/8/layout/hProcess9"/>
    <dgm:cxn modelId="{4856F17C-EF09-4D4C-9CB6-06AF6D0082D6}" type="presParOf" srcId="{01E4E196-70BC-4574-BABA-9E1B6991797B}" destId="{53606848-4398-4B3B-A633-4EDF4A949098}" srcOrd="0" destOrd="0" presId="urn:microsoft.com/office/officeart/2005/8/layout/hProcess9"/>
    <dgm:cxn modelId="{CD315E39-E8A9-464B-A4D1-D628C28A4A4B}" type="presParOf" srcId="{01E4E196-70BC-4574-BABA-9E1B6991797B}" destId="{63A745CE-731B-4CB5-889D-CB53B59F02E4}" srcOrd="1" destOrd="0" presId="urn:microsoft.com/office/officeart/2005/8/layout/hProcess9"/>
    <dgm:cxn modelId="{EE944BBA-4E26-4DBA-94AC-CDE1C9745EBB}" type="presParOf" srcId="{01E4E196-70BC-4574-BABA-9E1B6991797B}" destId="{978AB8F0-4935-4C05-BCA0-C157281F480C}" srcOrd="2" destOrd="0" presId="urn:microsoft.com/office/officeart/2005/8/layout/hProcess9"/>
    <dgm:cxn modelId="{3771428F-1287-41E3-8180-8C7C6C3D8438}" type="presParOf" srcId="{01E4E196-70BC-4574-BABA-9E1B6991797B}" destId="{BEA736E3-D506-4583-8C02-D16849B7685D}" srcOrd="3" destOrd="0" presId="urn:microsoft.com/office/officeart/2005/8/layout/hProcess9"/>
    <dgm:cxn modelId="{8FA1FB4E-0993-477A-B00E-13048B87ECFF}" type="presParOf" srcId="{01E4E196-70BC-4574-BABA-9E1B6991797B}" destId="{D0B4AEED-8538-4587-B501-5C7CE4490F32}" srcOrd="4" destOrd="0" presId="urn:microsoft.com/office/officeart/2005/8/layout/hProcess9"/>
    <dgm:cxn modelId="{DA6533C6-7BC3-4F2D-AB40-9024B129407E}" type="presParOf" srcId="{01E4E196-70BC-4574-BABA-9E1B6991797B}" destId="{1FC77435-7E18-4041-9C57-0A64CD57B276}" srcOrd="5" destOrd="0" presId="urn:microsoft.com/office/officeart/2005/8/layout/hProcess9"/>
    <dgm:cxn modelId="{B3002266-5E72-4353-9713-F8FD7325DC66}" type="presParOf" srcId="{01E4E196-70BC-4574-BABA-9E1B6991797B}" destId="{3AFCD49B-FD8C-4853-9356-94C160C42EAC}" srcOrd="6" destOrd="0" presId="urn:microsoft.com/office/officeart/2005/8/layout/hProcess9"/>
    <dgm:cxn modelId="{449DD0FC-B016-46E2-8905-6F105163E088}" type="presParOf" srcId="{01E4E196-70BC-4574-BABA-9E1B6991797B}" destId="{3F267B8F-4DEB-4ADC-878C-50AEBBBB1E89}" srcOrd="7" destOrd="0" presId="urn:microsoft.com/office/officeart/2005/8/layout/hProcess9"/>
    <dgm:cxn modelId="{D112A489-2EFA-407B-99BE-A5BD44F9F183}" type="presParOf" srcId="{01E4E196-70BC-4574-BABA-9E1B6991797B}" destId="{75046F35-9D42-4C94-9FE9-B181FF18C2F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E19C2-FD8C-4ADC-A223-A33B6053109C}">
      <dsp:nvSpPr>
        <dsp:cNvPr id="0" name=""/>
        <dsp:cNvSpPr/>
      </dsp:nvSpPr>
      <dsp:spPr>
        <a:xfrm>
          <a:off x="0" y="122601"/>
          <a:ext cx="6792687" cy="60753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Types of Thinking</a:t>
          </a:r>
        </a:p>
      </dsp:txBody>
      <dsp:txXfrm>
        <a:off x="0" y="122601"/>
        <a:ext cx="6792687" cy="607532"/>
      </dsp:txXfrm>
    </dsp:sp>
    <dsp:sp modelId="{C71B381A-5B74-477A-863D-093D032F6023}">
      <dsp:nvSpPr>
        <dsp:cNvPr id="0" name=""/>
        <dsp:cNvSpPr/>
      </dsp:nvSpPr>
      <dsp:spPr>
        <a:xfrm>
          <a:off x="0" y="682666"/>
          <a:ext cx="2262017" cy="2666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Analytical Thinking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Breaking a problem down into components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Identify parts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Research options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Verify validity of resources</a:t>
          </a:r>
        </a:p>
      </dsp:txBody>
      <dsp:txXfrm>
        <a:off x="0" y="682666"/>
        <a:ext cx="2262017" cy="2666989"/>
      </dsp:txXfrm>
    </dsp:sp>
    <dsp:sp modelId="{BED7A6C7-75F4-4D95-AD07-0BA396C1F716}">
      <dsp:nvSpPr>
        <dsp:cNvPr id="0" name=""/>
        <dsp:cNvSpPr/>
      </dsp:nvSpPr>
      <dsp:spPr>
        <a:xfrm>
          <a:off x="2265334" y="678066"/>
          <a:ext cx="2262017" cy="2697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Critical Thinking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Judgement after analyzing perspectives, opinions, results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600" kern="1200" dirty="0"/>
        </a:p>
      </dsp:txBody>
      <dsp:txXfrm>
        <a:off x="2265334" y="678066"/>
        <a:ext cx="2262017" cy="2697032"/>
      </dsp:txXfrm>
    </dsp:sp>
    <dsp:sp modelId="{E8E359EF-F758-4F84-9A39-EAFBC5A1818A}">
      <dsp:nvSpPr>
        <dsp:cNvPr id="0" name=""/>
        <dsp:cNvSpPr/>
      </dsp:nvSpPr>
      <dsp:spPr>
        <a:xfrm>
          <a:off x="4530669" y="678077"/>
          <a:ext cx="2262017" cy="266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Creative Thinking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Necessary in all disciplines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New ways to solve problems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600" kern="1200" dirty="0"/>
        </a:p>
      </dsp:txBody>
      <dsp:txXfrm>
        <a:off x="4530669" y="678077"/>
        <a:ext cx="2262017" cy="2663116"/>
      </dsp:txXfrm>
    </dsp:sp>
    <dsp:sp modelId="{F0939AE9-1DB2-4072-8093-A3D4EDB3C638}">
      <dsp:nvSpPr>
        <dsp:cNvPr id="0" name=""/>
        <dsp:cNvSpPr/>
      </dsp:nvSpPr>
      <dsp:spPr>
        <a:xfrm>
          <a:off x="0" y="3281004"/>
          <a:ext cx="6792687" cy="25618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5873D-DB8E-4579-8861-66C99ECF9B3F}">
      <dsp:nvSpPr>
        <dsp:cNvPr id="0" name=""/>
        <dsp:cNvSpPr/>
      </dsp:nvSpPr>
      <dsp:spPr>
        <a:xfrm>
          <a:off x="0" y="0"/>
          <a:ext cx="7448545" cy="297727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06848-4398-4B3B-A633-4EDF4A949098}">
      <dsp:nvSpPr>
        <dsp:cNvPr id="0" name=""/>
        <dsp:cNvSpPr/>
      </dsp:nvSpPr>
      <dsp:spPr>
        <a:xfrm>
          <a:off x="3273" y="893182"/>
          <a:ext cx="1431154" cy="11909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Define the problem	</a:t>
          </a:r>
        </a:p>
      </dsp:txBody>
      <dsp:txXfrm>
        <a:off x="61408" y="951317"/>
        <a:ext cx="1314884" cy="1074640"/>
      </dsp:txXfrm>
    </dsp:sp>
    <dsp:sp modelId="{978AB8F0-4935-4C05-BCA0-C157281F480C}">
      <dsp:nvSpPr>
        <dsp:cNvPr id="0" name=""/>
        <dsp:cNvSpPr/>
      </dsp:nvSpPr>
      <dsp:spPr>
        <a:xfrm>
          <a:off x="1505985" y="893182"/>
          <a:ext cx="1431154" cy="11909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Narrow the problem</a:t>
          </a:r>
        </a:p>
      </dsp:txBody>
      <dsp:txXfrm>
        <a:off x="1564120" y="951317"/>
        <a:ext cx="1314884" cy="1074640"/>
      </dsp:txXfrm>
    </dsp:sp>
    <dsp:sp modelId="{D0B4AEED-8538-4587-B501-5C7CE4490F32}">
      <dsp:nvSpPr>
        <dsp:cNvPr id="0" name=""/>
        <dsp:cNvSpPr/>
      </dsp:nvSpPr>
      <dsp:spPr>
        <a:xfrm>
          <a:off x="3008697" y="893182"/>
          <a:ext cx="1431154" cy="11909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Generate research and possible solutions </a:t>
          </a:r>
        </a:p>
      </dsp:txBody>
      <dsp:txXfrm>
        <a:off x="3066832" y="951317"/>
        <a:ext cx="1314884" cy="1074640"/>
      </dsp:txXfrm>
    </dsp:sp>
    <dsp:sp modelId="{3AFCD49B-FD8C-4853-9356-94C160C42EAC}">
      <dsp:nvSpPr>
        <dsp:cNvPr id="0" name=""/>
        <dsp:cNvSpPr/>
      </dsp:nvSpPr>
      <dsp:spPr>
        <a:xfrm>
          <a:off x="4511409" y="893182"/>
          <a:ext cx="1431154" cy="11909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Choose the best solution </a:t>
          </a:r>
        </a:p>
      </dsp:txBody>
      <dsp:txXfrm>
        <a:off x="4569544" y="951317"/>
        <a:ext cx="1314884" cy="1074640"/>
      </dsp:txXfrm>
    </dsp:sp>
    <dsp:sp modelId="{75046F35-9D42-4C94-9FE9-B181FF18C2F9}">
      <dsp:nvSpPr>
        <dsp:cNvPr id="0" name=""/>
        <dsp:cNvSpPr/>
      </dsp:nvSpPr>
      <dsp:spPr>
        <a:xfrm>
          <a:off x="6014121" y="893182"/>
          <a:ext cx="1431154" cy="11909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Take action!</a:t>
          </a:r>
        </a:p>
      </dsp:txBody>
      <dsp:txXfrm>
        <a:off x="6072256" y="951317"/>
        <a:ext cx="1314884" cy="1074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2085B-0511-4260-95B4-FCB2BA27B01A}" type="datetimeFigureOut">
              <a:rPr lang="en-CA" smtClean="0"/>
              <a:t>2023-07-28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3C679-766A-45F1-8FF1-B02C46674B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48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8459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299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886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7171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2835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0072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3503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6146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3695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5891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7832" y="1579418"/>
            <a:ext cx="7477518" cy="1491478"/>
          </a:xfrm>
        </p:spPr>
        <p:txBody>
          <a:bodyPr wrap="none" anchor="b">
            <a:noAutofit/>
          </a:bodyPr>
          <a:lstStyle>
            <a:lvl1pPr algn="r">
              <a:defRPr sz="4800" b="1" i="0" spc="0" baseline="0">
                <a:solidFill>
                  <a:schemeClr val="tx1"/>
                </a:solidFill>
                <a:effectLst/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832" y="3078647"/>
            <a:ext cx="7477518" cy="710573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defRPr>
            </a:lvl1pPr>
            <a:lvl2pPr marL="380992" indent="0" algn="ctr">
              <a:buNone/>
              <a:defRPr sz="1667"/>
            </a:lvl2pPr>
            <a:lvl3pPr marL="761985" indent="0" algn="ctr">
              <a:buNone/>
              <a:defRPr sz="1500"/>
            </a:lvl3pPr>
            <a:lvl4pPr marL="1142977" indent="0" algn="ctr">
              <a:buNone/>
              <a:defRPr sz="1333"/>
            </a:lvl4pPr>
            <a:lvl5pPr marL="1523970" indent="0" algn="ctr">
              <a:buNone/>
              <a:defRPr sz="1333"/>
            </a:lvl5pPr>
            <a:lvl6pPr marL="1904962" indent="0" algn="ctr">
              <a:buNone/>
              <a:defRPr sz="1333"/>
            </a:lvl6pPr>
            <a:lvl7pPr marL="2285954" indent="0" algn="ctr">
              <a:buNone/>
              <a:defRPr sz="1333"/>
            </a:lvl7pPr>
            <a:lvl8pPr marL="2666947" indent="0" algn="ctr">
              <a:buNone/>
              <a:defRPr sz="1333"/>
            </a:lvl8pPr>
            <a:lvl9pPr marL="3047940" indent="0" algn="ctr">
              <a:buNone/>
              <a:defRPr sz="1333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8949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ullets and right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4B78269-2564-3649-96BA-0374B26733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4708569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F76752-A6BF-1643-A2FD-29A57B1BBD0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94051" y="1229709"/>
            <a:ext cx="4708570" cy="3552498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9B62AAE-DA19-E14B-B2DB-6EB9850732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06458" y="860925"/>
            <a:ext cx="2943489" cy="42672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4965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ullets and left imag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4B78269-2564-3649-96BA-0374B26733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1380" y="304271"/>
            <a:ext cx="4708569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F76752-A6BF-1643-A2FD-29A57B1BBD0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941379" y="1229709"/>
            <a:ext cx="4708570" cy="3857298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9B62AAE-DA19-E14B-B2DB-6EB9850732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836" y="746497"/>
            <a:ext cx="2986976" cy="45191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959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2-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F3F504F-3A41-DC4B-BEE1-47D0E19E9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24842C3-42B5-9C43-9E2C-66DDA1C83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88667" y="1229709"/>
            <a:ext cx="3978520" cy="3426375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A89EA318-93EB-D34A-957B-D0D443FDB6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4052" y="1229708"/>
            <a:ext cx="3978520" cy="3426375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3841159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with title and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4052" y="4311085"/>
            <a:ext cx="2606277" cy="47296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94055" y="1377638"/>
            <a:ext cx="2606278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76603" y="1377638"/>
            <a:ext cx="2597833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0707" y="1377638"/>
            <a:ext cx="2599241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290758" y="4311085"/>
            <a:ext cx="2583678" cy="472966"/>
          </a:xfrm>
        </p:spPr>
        <p:txBody>
          <a:bodyPr anchor="b">
            <a:no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6064864" y="4302420"/>
            <a:ext cx="2583677" cy="47296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94200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image with caption and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29841" y="822855"/>
            <a:ext cx="7886700" cy="3417549"/>
          </a:xfrm>
        </p:spPr>
        <p:txBody>
          <a:bodyPr anchor="t">
            <a:normAutofit/>
          </a:bodyPr>
          <a:lstStyle>
            <a:lvl1pPr marL="0" indent="0">
              <a:buNone/>
              <a:defRPr sz="1400" baseline="0">
                <a:solidFill>
                  <a:schemeClr val="tx1">
                    <a:lumMod val="85000"/>
                  </a:schemeClr>
                </a:solidFill>
              </a:defRPr>
            </a:lvl1pPr>
            <a:lvl2pPr marL="380992" indent="0">
              <a:buNone/>
              <a:defRPr sz="2333"/>
            </a:lvl2pPr>
            <a:lvl3pPr marL="761985" indent="0">
              <a:buNone/>
              <a:defRPr sz="2000"/>
            </a:lvl3pPr>
            <a:lvl4pPr marL="1142977" indent="0">
              <a:buNone/>
              <a:defRPr sz="1667"/>
            </a:lvl4pPr>
            <a:lvl5pPr marL="1523970" indent="0">
              <a:buNone/>
              <a:defRPr sz="1667"/>
            </a:lvl5pPr>
            <a:lvl6pPr marL="1904962" indent="0">
              <a:buNone/>
              <a:defRPr sz="1667"/>
            </a:lvl6pPr>
            <a:lvl7pPr marL="2285954" indent="0">
              <a:buNone/>
              <a:defRPr sz="1667"/>
            </a:lvl7pPr>
            <a:lvl8pPr marL="2666947" indent="0">
              <a:buNone/>
              <a:defRPr sz="1667"/>
            </a:lvl8pPr>
            <a:lvl9pPr marL="3047940" indent="0">
              <a:buNone/>
              <a:defRPr sz="1667"/>
            </a:lvl9pPr>
          </a:lstStyle>
          <a:p>
            <a:r>
              <a:rPr lang="en-US" dirty="0"/>
              <a:t>Click icon to add picture – remember to add alt tag(s)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4322103"/>
            <a:ext cx="7885509" cy="568727"/>
          </a:xfrm>
        </p:spPr>
        <p:txBody>
          <a:bodyPr>
            <a:noAutofit/>
          </a:bodyPr>
          <a:lstStyle>
            <a:lvl1pPr marL="0" indent="0" algn="r">
              <a:buNone/>
              <a:defRPr sz="1778">
                <a:solidFill>
                  <a:schemeClr val="bg1"/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87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5A12D9-12AA-7842-877B-BA9346E2CE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0015" y="409576"/>
            <a:ext cx="8903970" cy="5139887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829562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5A12D9-12AA-7842-877B-BA9346E2CE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32757"/>
            <a:ext cx="9144000" cy="5714999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1626264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 and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4322103"/>
            <a:ext cx="7885509" cy="568727"/>
          </a:xfrm>
        </p:spPr>
        <p:txBody>
          <a:bodyPr>
            <a:noAutofit/>
          </a:bodyPr>
          <a:lstStyle>
            <a:lvl1pPr marL="0" indent="0" algn="r">
              <a:buNone/>
              <a:defRPr sz="1778">
                <a:solidFill>
                  <a:schemeClr val="bg1"/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15E10ABA-6733-4542-AEE4-B1A0C2E01AA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0238" y="823913"/>
            <a:ext cx="7885115" cy="3424237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801787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61EB3D43-4BB5-A644-A0D1-F886600C067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241783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61" y="304276"/>
            <a:ext cx="6977064" cy="3910373"/>
          </a:xfrm>
        </p:spPr>
        <p:txBody>
          <a:bodyPr anchor="ctr"/>
          <a:lstStyle>
            <a:lvl1pPr>
              <a:defRPr sz="3556" b="1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90484" y="4297576"/>
            <a:ext cx="6564224" cy="457473"/>
          </a:xfrm>
        </p:spPr>
        <p:txBody>
          <a:bodyPr anchor="t">
            <a:noAutofit/>
          </a:bodyPr>
          <a:lstStyle>
            <a:lvl1pPr marL="0" indent="0" algn="r">
              <a:buNone/>
              <a:defRPr sz="1778" i="1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284" y="823856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3768798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93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02465" y="1471448"/>
            <a:ext cx="7539071" cy="1423352"/>
          </a:xfrm>
        </p:spPr>
        <p:txBody>
          <a:bodyPr wrap="none" anchor="t">
            <a:noAutofit/>
          </a:bodyPr>
          <a:lstStyle>
            <a:lvl1pPr algn="r">
              <a:defRPr sz="4800" b="1" i="0" spc="0" baseline="0">
                <a:solidFill>
                  <a:schemeClr val="tx1"/>
                </a:solidFill>
                <a:effectLst/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2465" y="816600"/>
            <a:ext cx="7539071" cy="653822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defRPr>
            </a:lvl1pPr>
            <a:lvl2pPr marL="380992" indent="0" algn="ctr">
              <a:buNone/>
              <a:defRPr sz="1667"/>
            </a:lvl2pPr>
            <a:lvl3pPr marL="761985" indent="0" algn="ctr">
              <a:buNone/>
              <a:defRPr sz="1500"/>
            </a:lvl3pPr>
            <a:lvl4pPr marL="1142977" indent="0" algn="ctr">
              <a:buNone/>
              <a:defRPr sz="1333"/>
            </a:lvl4pPr>
            <a:lvl5pPr marL="1523970" indent="0" algn="ctr">
              <a:buNone/>
              <a:defRPr sz="1333"/>
            </a:lvl5pPr>
            <a:lvl6pPr marL="1904962" indent="0" algn="ctr">
              <a:buNone/>
              <a:defRPr sz="1333"/>
            </a:lvl6pPr>
            <a:lvl7pPr marL="2285954" indent="0" algn="ctr">
              <a:buNone/>
              <a:defRPr sz="1333"/>
            </a:lvl7pPr>
            <a:lvl8pPr marL="2666947" indent="0" algn="ctr">
              <a:buNone/>
              <a:defRPr sz="1333"/>
            </a:lvl8pPr>
            <a:lvl9pPr marL="3047940" indent="0" algn="ctr">
              <a:buNone/>
              <a:defRPr sz="1333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8415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61" y="304275"/>
            <a:ext cx="6977064" cy="2494087"/>
          </a:xfrm>
        </p:spPr>
        <p:txBody>
          <a:bodyPr anchor="ctr"/>
          <a:lstStyle>
            <a:lvl1pPr>
              <a:defRPr sz="3556" b="1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90484" y="2804631"/>
            <a:ext cx="6564224" cy="457473"/>
          </a:xfrm>
        </p:spPr>
        <p:txBody>
          <a:bodyPr anchor="t">
            <a:noAutofit/>
          </a:bodyPr>
          <a:lstStyle>
            <a:lvl1pPr marL="0" indent="0" algn="r">
              <a:buNone/>
              <a:defRPr sz="1778" i="1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3666652"/>
            <a:ext cx="7884318" cy="1241247"/>
          </a:xfrm>
        </p:spPr>
        <p:txBody>
          <a:bodyPr anchor="ctr">
            <a:noAutofit/>
          </a:bodyPr>
          <a:lstStyle>
            <a:lvl1pPr marL="0" indent="0">
              <a:buNone/>
              <a:defRPr sz="1778" baseline="0"/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283" y="655689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286006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601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F3F504F-3A41-DC4B-BEE1-47D0E19E9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34023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244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406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161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763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24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4052" y="3963576"/>
            <a:ext cx="8155896" cy="588328"/>
          </a:xfrm>
        </p:spPr>
        <p:txBody>
          <a:bodyPr anchor="t">
            <a:noAutofit/>
          </a:bodyPr>
          <a:lstStyle>
            <a:lvl1pPr marL="0" indent="0">
              <a:buNone/>
              <a:defRPr sz="1778"/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AE61BF-3763-0E4A-999B-8924DFBF36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2" y="2622620"/>
            <a:ext cx="8155896" cy="1340956"/>
          </a:xfrm>
        </p:spPr>
        <p:txBody>
          <a:bodyPr anchor="b"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6909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6A6C647-8D61-1F4E-99D1-2AB4ED068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01196F0-56A5-0A49-AD87-3B487F49514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4348" y="1230314"/>
            <a:ext cx="8155305" cy="339407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40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lumns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CE862F-2DE8-F94F-9079-91AF022976F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4052" y="1248084"/>
            <a:ext cx="3989661" cy="3393546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482732F-316B-FD4C-A0B3-A1EF01C5451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0287" y="1248084"/>
            <a:ext cx="3989662" cy="3393547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 baseline="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F0C72D-9A4A-2A49-B363-B2C415C80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9972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s content with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B971B7F-1741-9A4A-B925-11E1F5B35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2FC316-43A0-314E-884C-19A6592161F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4052" y="1248084"/>
            <a:ext cx="3989661" cy="3393546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32E208-AE39-D149-A2EC-87102F8C0C2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0287" y="1248084"/>
            <a:ext cx="3989662" cy="3393547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 baseline="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588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text with title and sub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F5D3C69-508E-E343-82E0-194270BE750D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94052" y="1368973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B9A5ACD-B447-8F44-9065-AD7D1222E29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268159" y="1377638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35FDE71-5828-1A47-B218-9FF0C40675E7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047189" y="1377638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284AE9-8724-F345-B285-3794B6E93521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490534" y="1859269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398B590-CBBB-E946-9667-816B3FD224E8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3270621" y="1850605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E29763F-CBDB-6441-8283-079979A86EC9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6043673" y="1859269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6430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text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284AE9-8724-F345-B285-3794B6E93521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490534" y="1238375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398B590-CBBB-E946-9667-816B3FD224E8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3270621" y="1229710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E29763F-CBDB-6441-8283-079979A86EC9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6043673" y="1238375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2727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, small title with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2E732-3AEB-2446-A6FA-5AFFBB873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611" y="610432"/>
            <a:ext cx="8564210" cy="49959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3B807-26A2-0B44-917E-DCCFEF7EB29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4611" y="1140173"/>
            <a:ext cx="8564209" cy="3642035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6611C-9122-E049-912F-ABF2154EE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A17CA-2218-B242-BA20-69CBB4C5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4A38B-A490-B042-9C4F-4C94FD39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6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053" y="1229710"/>
            <a:ext cx="8155896" cy="3594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8534" y="5081520"/>
            <a:ext cx="1190065" cy="27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3196" y="5078099"/>
            <a:ext cx="3086100" cy="28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3893" y="5081520"/>
            <a:ext cx="716056" cy="27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22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44" r:id="rId17"/>
    <p:sldLayoutId id="214748374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</p:sldLayoutIdLst>
  <p:txStyles>
    <p:titleStyle>
      <a:lvl1pPr algn="l" defTabSz="761985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bg1"/>
          </a:solidFill>
          <a:latin typeface="Gotham Medium" pitchFamily="2" charset="0"/>
          <a:ea typeface="+mj-ea"/>
          <a:cs typeface="Gotham Medium" pitchFamily="2" charset="0"/>
        </a:defRPr>
      </a:lvl1pPr>
    </p:titleStyle>
    <p:bodyStyle>
      <a:lvl1pPr marL="0" indent="0" algn="l" defTabSz="76198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1pPr>
      <a:lvl2pPr marL="571489" indent="-360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24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2pPr>
      <a:lvl3pPr marL="952480" indent="-270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20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3pPr>
      <a:lvl4pPr marL="1333473" indent="-234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18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4pPr>
      <a:lvl5pPr marL="1714466" indent="-190496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16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5pPr>
      <a:lvl6pPr marL="2095458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51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43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435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2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85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77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7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62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54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47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4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prehealthpathways/chapter/15-5-fanshawe-resourc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prehealthpathways/chapter/15-6-knowledge-chec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prehealthpathways/chapter/15-1-types-of-thinkin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prehealthpathways/chapter/15-3-contingency-planning-vs-crisis-managemen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prehealthpathways/chapter/15-4-career-connectio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D309-03E5-3749-8F8F-65A34D7D5E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Pre-Health Science: Pathways to Success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DA5BD-EB67-DD4F-9E07-B094BA380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3078647"/>
            <a:ext cx="7856982" cy="710573"/>
          </a:xfrm>
        </p:spPr>
        <p:txBody>
          <a:bodyPr/>
          <a:lstStyle/>
          <a:p>
            <a:r>
              <a:rPr lang="en-US" dirty="0"/>
              <a:t>Chapter 15: Decision Making and Problem Solving </a:t>
            </a:r>
          </a:p>
        </p:txBody>
      </p:sp>
    </p:spTree>
    <p:extLst>
      <p:ext uri="{BB962C8B-B14F-4D97-AF65-F5344CB8AC3E}">
        <p14:creationId xmlns:p14="http://schemas.microsoft.com/office/powerpoint/2010/main" val="1635243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60" y="304271"/>
            <a:ext cx="8155896" cy="925438"/>
          </a:xfrm>
        </p:spPr>
        <p:txBody>
          <a:bodyPr/>
          <a:lstStyle/>
          <a:p>
            <a:r>
              <a:rPr lang="en-CA" dirty="0"/>
              <a:t>15.5 Fanshawe Resource 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D9A52624-AC65-4400-B23D-6755F758F1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3460" y="1229708"/>
            <a:ext cx="7948411" cy="3394075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r>
              <a:rPr lang="en-CA" sz="2000" dirty="0">
                <a:solidFill>
                  <a:schemeClr val="bg1"/>
                </a:solidFill>
                <a:latin typeface="Gotham Medium"/>
              </a:rPr>
              <a:t>Creating your personal support team will be important to help you though problems.  Your professors and academic advisor should be at the top of that list! </a:t>
            </a:r>
          </a:p>
          <a:p>
            <a:r>
              <a:rPr lang="en-CA" sz="2000" dirty="0">
                <a:solidFill>
                  <a:schemeClr val="bg1"/>
                </a:solidFill>
                <a:latin typeface="Gotham Medium"/>
              </a:rPr>
              <a:t>Visit </a:t>
            </a:r>
            <a:r>
              <a:rPr lang="en-CA" sz="2000" dirty="0">
                <a:latin typeface="Gotham Medium"/>
                <a:hlinkClick r:id="rId3"/>
              </a:rPr>
              <a:t>Section 15.5 </a:t>
            </a:r>
            <a:r>
              <a:rPr lang="en-CA" sz="2000" dirty="0">
                <a:solidFill>
                  <a:schemeClr val="bg1"/>
                </a:solidFill>
                <a:latin typeface="Gotham Medium"/>
              </a:rPr>
              <a:t>for additional contacts at Fanshawe that you will want to add to your personal support team. </a:t>
            </a:r>
            <a:endParaRPr lang="en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80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37" y="213980"/>
            <a:ext cx="8155896" cy="925438"/>
          </a:xfrm>
        </p:spPr>
        <p:txBody>
          <a:bodyPr/>
          <a:lstStyle/>
          <a:p>
            <a:r>
              <a:rPr lang="en-CA" dirty="0"/>
              <a:t>15.6 Knowledge Check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EBFCFE2-BFB7-4E7C-A612-6DA11AD533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2419" y="1057336"/>
            <a:ext cx="6732702" cy="3394075"/>
          </a:xfrm>
        </p:spPr>
        <p:txBody>
          <a:bodyPr vert="horz" lIns="91440" tIns="45720" rIns="91440" bIns="45720" numCol="1" rtlCol="0" anchor="t">
            <a:noAutofit/>
          </a:bodyPr>
          <a:lstStyle/>
          <a:p>
            <a:r>
              <a:rPr lang="en-CA" sz="1800" dirty="0">
                <a:solidFill>
                  <a:schemeClr val="bg1"/>
                </a:solidFill>
                <a:latin typeface="Gotham Medium"/>
              </a:rPr>
              <a:t>Through this chapter you: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bg1"/>
                </a:solidFill>
                <a:latin typeface="Gotham Medium"/>
              </a:rPr>
              <a:t>identified different types of thinking: analytical, critical and creative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bg1"/>
                </a:solidFill>
                <a:latin typeface="Gotham Medium"/>
              </a:rPr>
              <a:t>identified how these three thinking styles are used in a step by step problem solving model that you can apply to any situation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bg1"/>
                </a:solidFill>
                <a:latin typeface="Gotham Medium"/>
              </a:rPr>
              <a:t>identified the difference between contingency planning and crisis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bg1"/>
                </a:solidFill>
                <a:latin typeface="Gotham Medium"/>
              </a:rPr>
              <a:t>recognized how to take an active role in the problem solving process, its importance in the workplace and identified sources of support at Fanshawe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B21E6-9DBC-42B2-A74C-3CA2DADB5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586" y="1670580"/>
            <a:ext cx="1758985" cy="175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63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15.6 Knowledge Check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770" y="1272640"/>
            <a:ext cx="5914269" cy="28123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0865" lvl="1" indent="0">
              <a:buNone/>
            </a:pPr>
            <a:r>
              <a:rPr lang="en-CA" sz="2000" dirty="0">
                <a:solidFill>
                  <a:schemeClr val="bg1"/>
                </a:solidFill>
                <a:latin typeface="Gotham Medium"/>
              </a:rPr>
              <a:t>How do you feel about groupwork? Do you know how to manage conflict? </a:t>
            </a:r>
            <a:endParaRPr lang="en-CA" sz="2000" dirty="0">
              <a:solidFill>
                <a:schemeClr val="bg1"/>
              </a:solidFill>
            </a:endParaRPr>
          </a:p>
          <a:p>
            <a:pPr marL="570865" lvl="1" indent="0">
              <a:buNone/>
            </a:pPr>
            <a:r>
              <a:rPr lang="en-CA" sz="2000" dirty="0">
                <a:solidFill>
                  <a:schemeClr val="bg1"/>
                </a:solidFill>
                <a:latin typeface="Gotham Medium"/>
              </a:rPr>
              <a:t>Visit </a:t>
            </a:r>
            <a:r>
              <a:rPr lang="en-CA" sz="2000" dirty="0">
                <a:latin typeface="Gotham Medium"/>
                <a:hlinkClick r:id="rId3"/>
              </a:rPr>
              <a:t>Section 15.6 </a:t>
            </a:r>
            <a:r>
              <a:rPr lang="en-CA" sz="2000" dirty="0">
                <a:solidFill>
                  <a:schemeClr val="bg1"/>
                </a:solidFill>
                <a:latin typeface="Gotham Medium"/>
              </a:rPr>
              <a:t>to watch a video and complete the exercises. </a:t>
            </a:r>
            <a:endParaRPr lang="en-CA" dirty="0">
              <a:solidFill>
                <a:schemeClr val="bg1"/>
              </a:solidFill>
            </a:endParaRPr>
          </a:p>
          <a:p>
            <a:pPr marL="856615" lvl="1" indent="-285750"/>
            <a:endParaRPr lang="en-CA" sz="1600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CF828889-2361-6C45-8453-C09B9A195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995" y="1484423"/>
            <a:ext cx="2034954" cy="203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5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2B11-7454-4848-A31E-6D0914B2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15.0 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2ED5A-15DC-4058-83B1-A1FA2A27EE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CA" sz="4300" dirty="0">
                <a:solidFill>
                  <a:schemeClr val="bg1"/>
                </a:solidFill>
              </a:rPr>
              <a:t>After reading this chapter, you should be able to do the following: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4300" dirty="0">
                <a:solidFill>
                  <a:schemeClr val="bg1"/>
                </a:solidFill>
              </a:rPr>
              <a:t>Describe thinking as a process and the reasons it is important.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4300" dirty="0">
                <a:solidFill>
                  <a:schemeClr val="bg1"/>
                </a:solidFill>
              </a:rPr>
              <a:t>Define creative thinking, analytical thinking and critical thinking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4300" dirty="0">
                <a:solidFill>
                  <a:schemeClr val="bg1"/>
                </a:solidFill>
              </a:rPr>
              <a:t>Describe how creative thinking, analytical thinking and critical thinking are used in problem solving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4300" dirty="0">
                <a:solidFill>
                  <a:schemeClr val="bg1"/>
                </a:solidFill>
              </a:rPr>
              <a:t>Describe the best approaches to problem-solving.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4300" dirty="0">
                <a:solidFill>
                  <a:schemeClr val="bg1"/>
                </a:solidFill>
              </a:rPr>
              <a:t>Define metacognition and describe ways to become thoughtful about your thinking.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4300" dirty="0">
                <a:solidFill>
                  <a:schemeClr val="bg1"/>
                </a:solidFill>
              </a:rPr>
              <a:t>Identify resources that can help you take responsibility for complex problem solving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4300" dirty="0">
                <a:solidFill>
                  <a:schemeClr val="bg1"/>
                </a:solidFill>
              </a:rPr>
              <a:t>Recognize how academic success connects to career success</a:t>
            </a:r>
          </a:p>
          <a:p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5681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</p:spPr>
        <p:txBody>
          <a:bodyPr/>
          <a:lstStyle/>
          <a:p>
            <a:r>
              <a:rPr lang="en-CA" dirty="0"/>
              <a:t>15.1 Types of Thinking </a:t>
            </a:r>
          </a:p>
        </p:txBody>
      </p:sp>
      <p:graphicFrame>
        <p:nvGraphicFramePr>
          <p:cNvPr id="7" name="Diagram 6" descr="Types of thinking:&#10;analytical thinking (breaking a problem down into components, identify parts, research options, verify validity f resources) critical thinking (judgement after analyzing perspectives, opinions, results) creative thinking (necessary in all disciplines, new ways to solve problems)">
            <a:extLst>
              <a:ext uri="{FF2B5EF4-FFF2-40B4-BE49-F238E27FC236}">
                <a16:creationId xmlns:a16="http://schemas.microsoft.com/office/drawing/2014/main" id="{AA22A504-2E19-4A6B-B32B-1E59311852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746891"/>
              </p:ext>
            </p:extLst>
          </p:nvPr>
        </p:nvGraphicFramePr>
        <p:xfrm>
          <a:off x="1399591" y="1027604"/>
          <a:ext cx="6792687" cy="3659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298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57EE-E7CA-4913-8F84-7CBE30EC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15.1 Types of Thinking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806F46-CBD9-42EF-8C6D-32E0A1DE19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3580" y="1616103"/>
            <a:ext cx="4992052" cy="31405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2000" dirty="0">
                <a:solidFill>
                  <a:schemeClr val="bg1"/>
                </a:solidFill>
                <a:latin typeface="Gotham Medium"/>
              </a:rPr>
              <a:t>How do you feel about the ways you think?</a:t>
            </a:r>
          </a:p>
          <a:p>
            <a:r>
              <a:rPr lang="en-CA" sz="2000" dirty="0">
                <a:solidFill>
                  <a:schemeClr val="bg1"/>
                </a:solidFill>
                <a:latin typeface="Gotham Medium"/>
              </a:rPr>
              <a:t>Take the quick assessment in </a:t>
            </a:r>
            <a:r>
              <a:rPr lang="en-CA" sz="2000" dirty="0">
                <a:latin typeface="Gotham Medium"/>
                <a:hlinkClick r:id="rId3"/>
              </a:rPr>
              <a:t>Section 15.1</a:t>
            </a:r>
            <a:endParaRPr lang="en-CA" sz="2000" dirty="0">
              <a:latin typeface="Gotham Medium"/>
            </a:endParaRP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DDDF59BD-8365-3D76-D545-CDB5EF2FE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995" y="1484423"/>
            <a:ext cx="2034954" cy="203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84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</p:spPr>
        <p:txBody>
          <a:bodyPr/>
          <a:lstStyle/>
          <a:p>
            <a:r>
              <a:rPr lang="en-CA" dirty="0"/>
              <a:t>15.2 Decision Making and Solving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050" y="1229708"/>
            <a:ext cx="5996858" cy="35289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CA" sz="2400" b="1" dirty="0">
                <a:solidFill>
                  <a:srgbClr val="FF0000"/>
                </a:solidFill>
                <a:latin typeface="Gotham Medium"/>
              </a:rPr>
              <a:t>Simple Steps for Problem Solving </a:t>
            </a:r>
            <a:endParaRPr lang="en-CA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 descr="define the problem, narrow the problem, generate research and possible solutions, choose the best solution, take action">
            <a:extLst>
              <a:ext uri="{FF2B5EF4-FFF2-40B4-BE49-F238E27FC236}">
                <a16:creationId xmlns:a16="http://schemas.microsoft.com/office/drawing/2014/main" id="{02A1B721-213D-4619-A89E-27D5D3315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025641"/>
              </p:ext>
            </p:extLst>
          </p:nvPr>
        </p:nvGraphicFramePr>
        <p:xfrm>
          <a:off x="981075" y="1781335"/>
          <a:ext cx="7448549" cy="2977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991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2" y="304877"/>
            <a:ext cx="8467068" cy="925438"/>
          </a:xfrm>
        </p:spPr>
        <p:txBody>
          <a:bodyPr/>
          <a:lstStyle/>
          <a:p>
            <a:r>
              <a:rPr lang="en-CA" dirty="0"/>
              <a:t>15.3 Contingency Planning vs Crisis Management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F71EF6-F311-40A5-9CA5-B31A287AC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5651" y="1494263"/>
            <a:ext cx="7932981" cy="313607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indent="0">
              <a:buNone/>
            </a:pPr>
            <a:r>
              <a:rPr lang="en-CA" dirty="0">
                <a:solidFill>
                  <a:schemeClr val="bg1"/>
                </a:solidFill>
                <a:latin typeface="Gotham Medium"/>
              </a:rPr>
              <a:t>Planning is key! </a:t>
            </a:r>
            <a:endParaRPr lang="en-US" dirty="0">
              <a:solidFill>
                <a:schemeClr val="bg1"/>
              </a:solidFill>
            </a:endParaRPr>
          </a:p>
          <a:p>
            <a:pPr indent="0">
              <a:buNone/>
            </a:pPr>
            <a:r>
              <a:rPr lang="en-CA" b="1" dirty="0">
                <a:solidFill>
                  <a:srgbClr val="FF0000"/>
                </a:solidFill>
                <a:latin typeface="Gotham Medium"/>
              </a:rPr>
              <a:t>Contingency Planning</a:t>
            </a:r>
          </a:p>
          <a:p>
            <a:pPr marL="457200" indent="-457200">
              <a:buChar char="•"/>
            </a:pPr>
            <a:r>
              <a:rPr lang="en-CA" dirty="0">
                <a:solidFill>
                  <a:schemeClr val="bg1"/>
                </a:solidFill>
                <a:latin typeface="Gotham Medium"/>
              </a:rPr>
              <a:t>In advance of an issue</a:t>
            </a:r>
          </a:p>
          <a:p>
            <a:pPr marL="913765" lvl="1" indent="-342900"/>
            <a:r>
              <a:rPr lang="en-CA" dirty="0">
                <a:solidFill>
                  <a:schemeClr val="bg1"/>
                </a:solidFill>
                <a:latin typeface="Gotham Medium"/>
              </a:rPr>
              <a:t>i.e. late bus, car broke down, internet fails, group members don’t show   </a:t>
            </a:r>
            <a:endParaRPr lang="en-CA" dirty="0">
              <a:solidFill>
                <a:schemeClr val="bg1"/>
              </a:solidFill>
            </a:endParaRPr>
          </a:p>
          <a:p>
            <a:pPr marL="457200" indent="-457200">
              <a:buChar char="•"/>
            </a:pPr>
            <a:r>
              <a:rPr lang="en-CA" dirty="0">
                <a:solidFill>
                  <a:schemeClr val="bg1"/>
                </a:solidFill>
                <a:latin typeface="Gotham Medium"/>
              </a:rPr>
              <a:t>Back-up plan</a:t>
            </a:r>
          </a:p>
          <a:p>
            <a:pPr marL="457200" indent="-457200">
              <a:buChar char="•"/>
            </a:pPr>
            <a:r>
              <a:rPr lang="en-CA" dirty="0">
                <a:solidFill>
                  <a:schemeClr val="bg1"/>
                </a:solidFill>
                <a:latin typeface="Gotham Medium"/>
              </a:rPr>
              <a:t>Helps you feel prepared</a:t>
            </a:r>
          </a:p>
          <a:p>
            <a:pPr marL="342900" indent="-342900"/>
            <a:r>
              <a:rPr lang="en-CA" dirty="0">
                <a:solidFill>
                  <a:schemeClr val="bg1"/>
                </a:solidFill>
                <a:latin typeface="Gotham Medium"/>
              </a:rPr>
              <a:t>Visit </a:t>
            </a:r>
            <a:r>
              <a:rPr lang="en-CA" dirty="0">
                <a:latin typeface="Gotham Medium"/>
                <a:hlinkClick r:id="rId3"/>
              </a:rPr>
              <a:t>Section 15.3 </a:t>
            </a:r>
            <a:r>
              <a:rPr lang="en-CA" dirty="0">
                <a:solidFill>
                  <a:schemeClr val="bg1"/>
                </a:solidFill>
                <a:latin typeface="Gotham Medium"/>
              </a:rPr>
              <a:t>for tips on how to do it </a:t>
            </a:r>
            <a:endParaRPr lang="en-CA" dirty="0">
              <a:solidFill>
                <a:schemeClr val="bg1"/>
              </a:solidFill>
            </a:endParaRPr>
          </a:p>
          <a:p>
            <a:pPr marL="342900" indent="-342900"/>
            <a:endParaRPr lang="en-CA" dirty="0"/>
          </a:p>
          <a:p>
            <a:pPr marL="856615" lvl="1" indent="-285750"/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432527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2" y="304877"/>
            <a:ext cx="8467068" cy="925438"/>
          </a:xfrm>
        </p:spPr>
        <p:txBody>
          <a:bodyPr/>
          <a:lstStyle/>
          <a:p>
            <a:r>
              <a:rPr lang="en-CA" dirty="0"/>
              <a:t>15.3 Contingency Planning vs Crisis Management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F71EF6-F311-40A5-9CA5-B31A287AC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0009" y="1461429"/>
            <a:ext cx="8564844" cy="34463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0">
              <a:buNone/>
            </a:pPr>
            <a:r>
              <a:rPr lang="en-CA" sz="2000" b="1" dirty="0">
                <a:solidFill>
                  <a:srgbClr val="FF0000"/>
                </a:solidFill>
                <a:latin typeface="Gotham Medium"/>
              </a:rPr>
              <a:t>Crisis Management </a:t>
            </a:r>
            <a:endParaRPr lang="en-US" sz="2000" dirty="0"/>
          </a:p>
          <a:p>
            <a:pPr marL="342900" indent="-342900"/>
            <a:r>
              <a:rPr lang="en-CA" sz="2000" dirty="0">
                <a:solidFill>
                  <a:schemeClr val="bg1"/>
                </a:solidFill>
                <a:latin typeface="Gotham Medium"/>
              </a:rPr>
              <a:t>Setbacks will happen, use the steps below to get through</a:t>
            </a:r>
          </a:p>
          <a:p>
            <a:pPr marL="913765" lvl="1" indent="-342900"/>
            <a:r>
              <a:rPr lang="en-CA" sz="2000" dirty="0">
                <a:solidFill>
                  <a:schemeClr val="bg1"/>
                </a:solidFill>
                <a:latin typeface="Gotham Medium"/>
              </a:rPr>
              <a:t>Stay focused and motivated </a:t>
            </a:r>
            <a:endParaRPr lang="en-CA" sz="2000" dirty="0">
              <a:solidFill>
                <a:schemeClr val="bg1"/>
              </a:solidFill>
            </a:endParaRPr>
          </a:p>
          <a:p>
            <a:pPr marL="913765" lvl="1" indent="-342900"/>
            <a:r>
              <a:rPr lang="en-CA" sz="2000" dirty="0">
                <a:solidFill>
                  <a:schemeClr val="bg1"/>
                </a:solidFill>
                <a:latin typeface="Gotham Medium"/>
              </a:rPr>
              <a:t>Analyze the problem to consider all solutions</a:t>
            </a:r>
          </a:p>
          <a:p>
            <a:pPr marL="913765" lvl="1" indent="-342900"/>
            <a:r>
              <a:rPr lang="en-CA" sz="2000" dirty="0">
                <a:solidFill>
                  <a:schemeClr val="bg1"/>
                </a:solidFill>
                <a:latin typeface="Gotham Medium"/>
              </a:rPr>
              <a:t>Seek help; counsellor, academic advisor, etc.</a:t>
            </a:r>
          </a:p>
          <a:p>
            <a:pPr marL="913765" lvl="1" indent="-342900"/>
            <a:r>
              <a:rPr lang="en-CA" sz="2000" dirty="0">
                <a:solidFill>
                  <a:schemeClr val="bg1"/>
                </a:solidFill>
                <a:latin typeface="Gotham Medium"/>
              </a:rPr>
              <a:t>Design a plan for solving the problem, follow through</a:t>
            </a:r>
          </a:p>
          <a:p>
            <a:pPr marL="1294765" lvl="2" indent="-342900"/>
            <a:endParaRPr lang="en-CA" dirty="0">
              <a:solidFill>
                <a:schemeClr val="bg1"/>
              </a:solidFill>
            </a:endParaRPr>
          </a:p>
          <a:p>
            <a:pPr marL="913765" lvl="1" indent="-342900"/>
            <a:endParaRPr lang="en-CA" dirty="0">
              <a:solidFill>
                <a:schemeClr val="bg1"/>
              </a:solidFill>
            </a:endParaRPr>
          </a:p>
          <a:p>
            <a:pPr marL="856615" lvl="1" indent="-285750"/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940614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2" y="304877"/>
            <a:ext cx="8467068" cy="925438"/>
          </a:xfrm>
        </p:spPr>
        <p:txBody>
          <a:bodyPr/>
          <a:lstStyle/>
          <a:p>
            <a:r>
              <a:rPr lang="en-CA" dirty="0"/>
              <a:t>15.3 Contingency Planning vs Crisis Management 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F71EF6-F311-40A5-9CA5-B31A287AC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4883" y="1346513"/>
            <a:ext cx="8564844" cy="3446317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0">
              <a:buNone/>
            </a:pPr>
            <a:r>
              <a:rPr lang="en-CA" b="1" dirty="0">
                <a:solidFill>
                  <a:srgbClr val="FF0000"/>
                </a:solidFill>
                <a:latin typeface="Gotham Medium"/>
              </a:rPr>
              <a:t>Crisis Management </a:t>
            </a:r>
            <a:endParaRPr lang="en-US" dirty="0"/>
          </a:p>
          <a:p>
            <a:pPr marL="342900" indent="-342900">
              <a:buChar char="•"/>
            </a:pPr>
            <a:r>
              <a:rPr lang="en-CA" sz="2000" dirty="0">
                <a:solidFill>
                  <a:schemeClr val="bg1"/>
                </a:solidFill>
                <a:latin typeface="Gotham Medium"/>
              </a:rPr>
              <a:t>Once a problem is solved, always reflect</a:t>
            </a:r>
          </a:p>
          <a:p>
            <a:pPr marL="342900" indent="-342900">
              <a:buChar char="•"/>
            </a:pPr>
            <a:r>
              <a:rPr lang="en-CA" sz="2000" dirty="0">
                <a:solidFill>
                  <a:schemeClr val="bg1"/>
                </a:solidFill>
                <a:latin typeface="Gotham Medium"/>
              </a:rPr>
              <a:t>Take responsibility; </a:t>
            </a:r>
          </a:p>
          <a:p>
            <a:pPr marL="342900" indent="-342900">
              <a:buChar char="•"/>
            </a:pPr>
            <a:r>
              <a:rPr lang="en-CA" sz="2000" dirty="0">
                <a:solidFill>
                  <a:schemeClr val="bg1"/>
                </a:solidFill>
                <a:latin typeface="Gotham Medium"/>
              </a:rPr>
              <a:t>How did you contribute to the problem</a:t>
            </a:r>
            <a:endParaRPr lang="en-CA" dirty="0">
              <a:solidFill>
                <a:schemeClr val="bg1"/>
              </a:solidFill>
            </a:endParaRPr>
          </a:p>
          <a:p>
            <a:pPr marL="913765" lvl="1" indent="-342900"/>
            <a:r>
              <a:rPr lang="en-CA" sz="2000" dirty="0">
                <a:solidFill>
                  <a:schemeClr val="bg1"/>
                </a:solidFill>
                <a:latin typeface="Gotham Medium"/>
              </a:rPr>
              <a:t>What could you do different next time</a:t>
            </a:r>
          </a:p>
          <a:p>
            <a:pPr marL="913765" lvl="1" indent="-342900"/>
            <a:r>
              <a:rPr lang="en-CA" sz="2000" dirty="0">
                <a:solidFill>
                  <a:schemeClr val="bg1"/>
                </a:solidFill>
                <a:latin typeface="Gotham Medium"/>
              </a:rPr>
              <a:t>Adjust your attitude</a:t>
            </a:r>
          </a:p>
          <a:p>
            <a:pPr marL="913765" lvl="1" indent="-342900"/>
            <a:r>
              <a:rPr lang="en-CA" sz="2000" dirty="0">
                <a:solidFill>
                  <a:schemeClr val="bg1"/>
                </a:solidFill>
                <a:latin typeface="Gotham Medium"/>
              </a:rPr>
              <a:t>Make a plan </a:t>
            </a:r>
            <a:endParaRPr lang="en-CA" sz="2000" dirty="0">
              <a:solidFill>
                <a:schemeClr val="bg1"/>
              </a:solidFill>
            </a:endParaRPr>
          </a:p>
          <a:p>
            <a:pPr marL="1294765" lvl="2" indent="-342900"/>
            <a:endParaRPr lang="en-CA" dirty="0"/>
          </a:p>
          <a:p>
            <a:pPr marL="913765" lvl="1" indent="-342900"/>
            <a:endParaRPr lang="en-CA" dirty="0"/>
          </a:p>
          <a:p>
            <a:pPr marL="856615" lvl="1" indent="-285750"/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44496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15.4 Career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5626" y="1229709"/>
            <a:ext cx="8274321" cy="31312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2000" dirty="0">
                <a:solidFill>
                  <a:schemeClr val="bg1"/>
                </a:solidFill>
                <a:latin typeface="Gotham Medium"/>
              </a:rPr>
              <a:t>Problem Solving is one of the 7 Job Skills for the Future; are you an effective problem-solver?</a:t>
            </a:r>
          </a:p>
          <a:p>
            <a:r>
              <a:rPr lang="en-CA" sz="2000" dirty="0">
                <a:solidFill>
                  <a:schemeClr val="bg1"/>
                </a:solidFill>
                <a:latin typeface="Gotham Medium"/>
              </a:rPr>
              <a:t>Visit </a:t>
            </a:r>
            <a:r>
              <a:rPr lang="en-CA" sz="2000" dirty="0">
                <a:latin typeface="Gotham Medium"/>
                <a:hlinkClick r:id="rId3"/>
              </a:rPr>
              <a:t>Section 15.4</a:t>
            </a:r>
            <a:r>
              <a:rPr lang="en-CA" sz="2000" dirty="0">
                <a:latin typeface="Gotham Medium"/>
              </a:rPr>
              <a:t> </a:t>
            </a:r>
            <a:r>
              <a:rPr lang="en-CA" sz="2000" dirty="0">
                <a:solidFill>
                  <a:schemeClr val="bg1"/>
                </a:solidFill>
                <a:latin typeface="Gotham Medium"/>
              </a:rPr>
              <a:t>to reflect on how this chapter correlates to common workplace problems. </a:t>
            </a:r>
            <a:endParaRPr lang="en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2776"/>
      </p:ext>
    </p:extLst>
  </p:cSld>
  <p:clrMapOvr>
    <a:masterClrMapping/>
  </p:clrMapOvr>
</p:sld>
</file>

<file path=ppt/theme/theme1.xml><?xml version="1.0" encoding="utf-8"?>
<a:theme xmlns:a="http://schemas.openxmlformats.org/drawingml/2006/main" name="fanshawe-16x10">
  <a:themeElements>
    <a:clrScheme name="Custom 1">
      <a:dk1>
        <a:srgbClr val="000000"/>
      </a:dk1>
      <a:lt1>
        <a:srgbClr val="FFFFFF"/>
      </a:lt1>
      <a:dk2>
        <a:srgbClr val="636369"/>
      </a:dk2>
      <a:lt2>
        <a:srgbClr val="DEDEDE"/>
      </a:lt2>
      <a:accent1>
        <a:srgbClr val="E12319"/>
      </a:accent1>
      <a:accent2>
        <a:srgbClr val="E12319"/>
      </a:accent2>
      <a:accent3>
        <a:srgbClr val="B2272C"/>
      </a:accent3>
      <a:accent4>
        <a:srgbClr val="A02B2F"/>
      </a:accent4>
      <a:accent5>
        <a:srgbClr val="636369"/>
      </a:accent5>
      <a:accent6>
        <a:srgbClr val="636369"/>
      </a:accent6>
      <a:hlink>
        <a:srgbClr val="E12319"/>
      </a:hlink>
      <a:folHlink>
        <a:srgbClr val="B2272C"/>
      </a:folHlink>
    </a:clrScheme>
    <a:fontScheme name="Test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nshawe-2020-16x10" id="{CBE04D73-72D3-0140-B25D-97A3410640A4}" vid="{494F956E-E8FB-774D-B10F-FEA03AC4C9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37E83F48E1B947BA144F01D433B256" ma:contentTypeVersion="1" ma:contentTypeDescription="Create a new document." ma:contentTypeScope="" ma:versionID="71bfea79c356a201f1567e0bdac293d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4b19289ef4ac946b5872f9ff746df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.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74A7F9-2FD3-4FAE-989D-00578CFD788F}">
  <ds:schemaRefs>
    <ds:schemaRef ds:uri="http://schemas.microsoft.com/office/2006/metadata/properties"/>
    <ds:schemaRef ds:uri="http://purl.org/dc/elements/1.1/"/>
    <ds:schemaRef ds:uri="http://schemas.microsoft.com/sharepoint/v3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E7AA7D5-D727-4BC0-A8A6-88D78A62F2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50E78A-FB33-4AFD-88F0-DAAAB93263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fanshawe-16x10</Template>
  <TotalTime>21164</TotalTime>
  <Words>545</Words>
  <Application>Microsoft Office PowerPoint</Application>
  <PresentationFormat>On-screen Show (16:10)</PresentationFormat>
  <Paragraphs>83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Gotham</vt:lpstr>
      <vt:lpstr>Gotham Bold</vt:lpstr>
      <vt:lpstr>Gotham Book</vt:lpstr>
      <vt:lpstr>Gotham Medium</vt:lpstr>
      <vt:lpstr>fanshawe-16x10</vt:lpstr>
      <vt:lpstr>Pre-Health Science: Pathways to Success</vt:lpstr>
      <vt:lpstr>15.0 Learning Objectives</vt:lpstr>
      <vt:lpstr>15.1 Types of Thinking </vt:lpstr>
      <vt:lpstr>15.1 Types of Thinking  </vt:lpstr>
      <vt:lpstr>15.2 Decision Making and Solving Problems</vt:lpstr>
      <vt:lpstr>15.3 Contingency Planning vs Crisis Management</vt:lpstr>
      <vt:lpstr>15.3 Contingency Planning vs Crisis Management </vt:lpstr>
      <vt:lpstr>15.3 Contingency Planning vs Crisis Management  </vt:lpstr>
      <vt:lpstr>15.4 Career Connection</vt:lpstr>
      <vt:lpstr>15.5 Fanshawe Resource </vt:lpstr>
      <vt:lpstr>15.6 Knowledge Check</vt:lpstr>
      <vt:lpstr>15.6 Knowledge Check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Huxley, Brandy</dc:creator>
  <cp:lastModifiedBy>Steeves, Catherine</cp:lastModifiedBy>
  <cp:revision>141</cp:revision>
  <dcterms:created xsi:type="dcterms:W3CDTF">2021-09-01T22:50:23Z</dcterms:created>
  <dcterms:modified xsi:type="dcterms:W3CDTF">2023-07-28T19:05:53Z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0x0101004C37E83F48E1B947BA144F01D433B256</vt:lpwstr>
  </property>
</Properties>
</file>