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4"/>
  </p:sldMasterIdLst>
  <p:notesMasterIdLst>
    <p:notesMasterId r:id="rId24"/>
  </p:notesMasterIdLst>
  <p:sldIdLst>
    <p:sldId id="256" r:id="rId5"/>
    <p:sldId id="257" r:id="rId6"/>
    <p:sldId id="269" r:id="rId7"/>
    <p:sldId id="291" r:id="rId8"/>
    <p:sldId id="292" r:id="rId9"/>
    <p:sldId id="293" r:id="rId10"/>
    <p:sldId id="294" r:id="rId11"/>
    <p:sldId id="295" r:id="rId12"/>
    <p:sldId id="258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281" r:id="rId22"/>
    <p:sldId id="304" r:id="rId23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9"/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77444" autoAdjust="0"/>
  </p:normalViewPr>
  <p:slideViewPr>
    <p:cSldViewPr snapToGrid="0">
      <p:cViewPr varScale="1">
        <p:scale>
          <a:sx n="105" d="100"/>
          <a:sy n="105" d="100"/>
        </p:scale>
        <p:origin x="10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1D852-9F3F-314C-A90D-833E18AE3DA2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D7A3DC2-AA42-3244-813D-AE9C2EFFE1C8}">
      <dgm:prSet phldrT="[Texto]" custT="1"/>
      <dgm:spPr/>
      <dgm:t>
        <a:bodyPr/>
        <a:lstStyle/>
        <a:p>
          <a:r>
            <a:rPr lang="en-CA" sz="1800" i="0" noProof="0" dirty="0">
              <a:latin typeface="+mn-lt"/>
            </a:rPr>
            <a:t>The Speaker</a:t>
          </a:r>
        </a:p>
      </dgm:t>
    </dgm:pt>
    <dgm:pt modelId="{2C33EC84-D851-1349-B505-B8FA4D5268BA}" type="parTrans" cxnId="{ABC76DE6-CF82-BA4D-BBBB-DB663FE910BB}">
      <dgm:prSet/>
      <dgm:spPr/>
      <dgm:t>
        <a:bodyPr/>
        <a:lstStyle/>
        <a:p>
          <a:endParaRPr lang="en-CA" sz="1800" i="0" noProof="0" dirty="0">
            <a:latin typeface="+mn-lt"/>
          </a:endParaRPr>
        </a:p>
      </dgm:t>
    </dgm:pt>
    <dgm:pt modelId="{D57C1B99-A276-0745-B59B-2FF61E7AEA40}" type="sibTrans" cxnId="{ABC76DE6-CF82-BA4D-BBBB-DB663FE910BB}">
      <dgm:prSet/>
      <dgm:spPr/>
      <dgm:t>
        <a:bodyPr/>
        <a:lstStyle/>
        <a:p>
          <a:endParaRPr lang="en-CA" sz="1800" i="0" noProof="0" dirty="0">
            <a:latin typeface="+mn-lt"/>
          </a:endParaRPr>
        </a:p>
      </dgm:t>
    </dgm:pt>
    <dgm:pt modelId="{AA32A848-CFC8-E44B-81EA-88DDD2B81871}">
      <dgm:prSet phldrT="[Texto]" custT="1"/>
      <dgm:spPr/>
      <dgm:t>
        <a:bodyPr/>
        <a:lstStyle/>
        <a:p>
          <a:r>
            <a:rPr lang="en-CA" sz="1800" i="0" noProof="0" dirty="0">
              <a:latin typeface="+mn-lt"/>
            </a:rPr>
            <a:t>The Audience</a:t>
          </a:r>
        </a:p>
      </dgm:t>
    </dgm:pt>
    <dgm:pt modelId="{61A42EE8-AFC1-6243-B301-E51A4ACF2E4E}" type="parTrans" cxnId="{3D5F8E1F-05EB-7942-89D0-C60E12C3D531}">
      <dgm:prSet/>
      <dgm:spPr/>
      <dgm:t>
        <a:bodyPr/>
        <a:lstStyle/>
        <a:p>
          <a:endParaRPr lang="en-CA" sz="1800" i="0" noProof="0" dirty="0">
            <a:latin typeface="+mn-lt"/>
          </a:endParaRPr>
        </a:p>
      </dgm:t>
    </dgm:pt>
    <dgm:pt modelId="{A13429EF-B54A-DA40-B889-AEA4F5D9C08E}" type="sibTrans" cxnId="{3D5F8E1F-05EB-7942-89D0-C60E12C3D531}">
      <dgm:prSet/>
      <dgm:spPr/>
      <dgm:t>
        <a:bodyPr/>
        <a:lstStyle/>
        <a:p>
          <a:endParaRPr lang="en-CA" sz="1800" i="0" noProof="0" dirty="0">
            <a:latin typeface="+mn-lt"/>
          </a:endParaRPr>
        </a:p>
      </dgm:t>
    </dgm:pt>
    <dgm:pt modelId="{B9892F95-7B8A-D742-BA39-8D2B204E8069}">
      <dgm:prSet phldrT="[Texto]" custT="1"/>
      <dgm:spPr/>
      <dgm:t>
        <a:bodyPr/>
        <a:lstStyle/>
        <a:p>
          <a:pPr>
            <a:buClr>
              <a:srgbClr val="E2231A"/>
            </a:buClr>
          </a:pPr>
          <a:r>
            <a:rPr lang="en-CA" sz="1800" b="0" i="0" noProof="0" dirty="0">
              <a:latin typeface="+mn-lt"/>
            </a:rPr>
            <a:t>The audience is as involved as you are</a:t>
          </a:r>
          <a:endParaRPr lang="en-CA" sz="1800" i="0" noProof="0" dirty="0">
            <a:latin typeface="+mn-lt"/>
          </a:endParaRPr>
        </a:p>
      </dgm:t>
    </dgm:pt>
    <dgm:pt modelId="{44945BF3-7B97-9A40-9C1E-380612F0FFC5}" type="parTrans" cxnId="{F5E86748-35A6-6243-8598-249AACACB4BF}">
      <dgm:prSet/>
      <dgm:spPr/>
      <dgm:t>
        <a:bodyPr/>
        <a:lstStyle/>
        <a:p>
          <a:endParaRPr lang="en-CA" sz="1800" i="0" noProof="0" dirty="0">
            <a:latin typeface="+mn-lt"/>
          </a:endParaRPr>
        </a:p>
      </dgm:t>
    </dgm:pt>
    <dgm:pt modelId="{262E49C4-4896-EA4A-AA24-BFB6C5C822C9}" type="sibTrans" cxnId="{F5E86748-35A6-6243-8598-249AACACB4BF}">
      <dgm:prSet/>
      <dgm:spPr/>
      <dgm:t>
        <a:bodyPr/>
        <a:lstStyle/>
        <a:p>
          <a:endParaRPr lang="en-CA" sz="1800" i="0" noProof="0" dirty="0">
            <a:latin typeface="+mn-lt"/>
          </a:endParaRPr>
        </a:p>
      </dgm:t>
    </dgm:pt>
    <dgm:pt modelId="{A5B61F2F-9407-3B4D-8643-D0B4BAA51025}">
      <dgm:prSet phldrT="[Texto]" custT="1"/>
      <dgm:spPr/>
      <dgm:t>
        <a:bodyPr/>
        <a:lstStyle/>
        <a:p>
          <a:r>
            <a:rPr lang="en-CA" sz="1800" b="0" i="0" noProof="0" dirty="0">
              <a:latin typeface="+mn-lt"/>
            </a:rPr>
            <a:t>The Environment</a:t>
          </a:r>
        </a:p>
      </dgm:t>
    </dgm:pt>
    <dgm:pt modelId="{7E309866-43B7-8844-95AC-49AF5DE17A74}" type="parTrans" cxnId="{F6D0E99F-AE8B-7249-96B7-9DA6A3D1C76D}">
      <dgm:prSet/>
      <dgm:spPr/>
      <dgm:t>
        <a:bodyPr/>
        <a:lstStyle/>
        <a:p>
          <a:endParaRPr lang="en-CA" sz="1800" i="0" noProof="0" dirty="0">
            <a:latin typeface="+mn-lt"/>
          </a:endParaRPr>
        </a:p>
      </dgm:t>
    </dgm:pt>
    <dgm:pt modelId="{069F0788-E39A-FC4A-8A13-E72AA8A11C20}" type="sibTrans" cxnId="{F6D0E99F-AE8B-7249-96B7-9DA6A3D1C76D}">
      <dgm:prSet/>
      <dgm:spPr/>
      <dgm:t>
        <a:bodyPr/>
        <a:lstStyle/>
        <a:p>
          <a:endParaRPr lang="en-CA" sz="1800" i="0" noProof="0" dirty="0">
            <a:latin typeface="+mn-lt"/>
          </a:endParaRPr>
        </a:p>
      </dgm:t>
    </dgm:pt>
    <dgm:pt modelId="{883095AB-9745-3449-8043-133F55251902}">
      <dgm:prSet phldrT="[Texto]" custT="1"/>
      <dgm:spPr/>
      <dgm:t>
        <a:bodyPr/>
        <a:lstStyle/>
        <a:p>
          <a:pPr>
            <a:buClr>
              <a:srgbClr val="E2231A"/>
            </a:buClr>
          </a:pPr>
          <a:r>
            <a:rPr lang="en-CA" sz="1800" b="0" i="0" noProof="0" dirty="0">
              <a:latin typeface="+mn-lt"/>
            </a:rPr>
            <a:t>Sometimes you have no control over your environment</a:t>
          </a:r>
          <a:endParaRPr lang="en-CA" sz="1800" i="0" noProof="0" dirty="0">
            <a:latin typeface="+mn-lt"/>
          </a:endParaRPr>
        </a:p>
      </dgm:t>
    </dgm:pt>
    <dgm:pt modelId="{71C3AE32-92F2-894C-95BB-9358A5417BB8}" type="parTrans" cxnId="{ABBA1FDA-FC2A-E342-817E-CAA25A5B76CA}">
      <dgm:prSet/>
      <dgm:spPr/>
      <dgm:t>
        <a:bodyPr/>
        <a:lstStyle/>
        <a:p>
          <a:endParaRPr lang="en-CA" sz="1800" i="0" noProof="0" dirty="0">
            <a:latin typeface="+mn-lt"/>
          </a:endParaRPr>
        </a:p>
      </dgm:t>
    </dgm:pt>
    <dgm:pt modelId="{B8BBC183-F680-144D-92AC-8ED01CDF952C}" type="sibTrans" cxnId="{ABBA1FDA-FC2A-E342-817E-CAA25A5B76CA}">
      <dgm:prSet/>
      <dgm:spPr/>
      <dgm:t>
        <a:bodyPr/>
        <a:lstStyle/>
        <a:p>
          <a:endParaRPr lang="en-CA" sz="1800" i="0" noProof="0" dirty="0">
            <a:latin typeface="+mn-lt"/>
          </a:endParaRPr>
        </a:p>
      </dgm:t>
    </dgm:pt>
    <dgm:pt modelId="{BDEEA215-F9DA-EE42-B4E3-EE0CBC65ADBD}">
      <dgm:prSet phldrT="[Texto]" custT="1"/>
      <dgm:spPr/>
      <dgm:t>
        <a:bodyPr/>
        <a:lstStyle/>
        <a:p>
          <a:pPr>
            <a:buClr>
              <a:srgbClr val="E2231A"/>
            </a:buClr>
          </a:pPr>
          <a:r>
            <a:rPr lang="en-CA" sz="1800" b="0" i="0" noProof="0" dirty="0">
              <a:latin typeface="+mn-lt"/>
            </a:rPr>
            <a:t>Room temperature</a:t>
          </a:r>
          <a:endParaRPr lang="en-CA" sz="1800" i="0" noProof="0" dirty="0">
            <a:latin typeface="+mn-lt"/>
          </a:endParaRPr>
        </a:p>
      </dgm:t>
    </dgm:pt>
    <dgm:pt modelId="{5EFC915D-AD71-6149-B786-5ACD715BF651}" type="parTrans" cxnId="{B3283C38-AF93-7046-AFF8-77D5048FA51B}">
      <dgm:prSet/>
      <dgm:spPr/>
      <dgm:t>
        <a:bodyPr/>
        <a:lstStyle/>
        <a:p>
          <a:endParaRPr lang="en-CA" sz="1800" i="0" noProof="0" dirty="0">
            <a:latin typeface="+mn-lt"/>
          </a:endParaRPr>
        </a:p>
      </dgm:t>
    </dgm:pt>
    <dgm:pt modelId="{6F48E9CE-2A8C-8D47-99A8-311EEE1AB0DF}" type="sibTrans" cxnId="{B3283C38-AF93-7046-AFF8-77D5048FA51B}">
      <dgm:prSet/>
      <dgm:spPr/>
      <dgm:t>
        <a:bodyPr/>
        <a:lstStyle/>
        <a:p>
          <a:endParaRPr lang="en-CA" sz="1800" i="0" noProof="0" dirty="0">
            <a:latin typeface="+mn-lt"/>
          </a:endParaRPr>
        </a:p>
      </dgm:t>
    </dgm:pt>
    <dgm:pt modelId="{6B5A485C-A73D-2C4A-80AE-6D983DC4B95E}">
      <dgm:prSet phldrT="[Texto]" custT="1"/>
      <dgm:spPr/>
      <dgm:t>
        <a:bodyPr/>
        <a:lstStyle/>
        <a:p>
          <a:pPr>
            <a:buClr>
              <a:srgbClr val="E2231A"/>
            </a:buClr>
          </a:pPr>
          <a:r>
            <a:rPr lang="en-CA" sz="1800" i="0" noProof="0" dirty="0">
              <a:latin typeface="+mn-lt"/>
            </a:rPr>
            <a:t>Body Language</a:t>
          </a:r>
        </a:p>
      </dgm:t>
    </dgm:pt>
    <dgm:pt modelId="{8CE1A403-D837-2D4A-8781-C55B82AC4EAE}" type="parTrans" cxnId="{18048231-1113-2B43-ABD5-63751FDC4C9F}">
      <dgm:prSet/>
      <dgm:spPr/>
      <dgm:t>
        <a:bodyPr/>
        <a:lstStyle/>
        <a:p>
          <a:endParaRPr lang="en-CA" noProof="0" dirty="0"/>
        </a:p>
      </dgm:t>
    </dgm:pt>
    <dgm:pt modelId="{D0D74983-9776-C348-A39A-B503AE1CF154}" type="sibTrans" cxnId="{18048231-1113-2B43-ABD5-63751FDC4C9F}">
      <dgm:prSet/>
      <dgm:spPr/>
      <dgm:t>
        <a:bodyPr/>
        <a:lstStyle/>
        <a:p>
          <a:endParaRPr lang="en-CA" noProof="0" dirty="0"/>
        </a:p>
      </dgm:t>
    </dgm:pt>
    <dgm:pt modelId="{9FCEE4C2-5BCA-0E46-9ED6-54F414D5641D}">
      <dgm:prSet phldrT="[Texto]" custT="1"/>
      <dgm:spPr/>
      <dgm:t>
        <a:bodyPr/>
        <a:lstStyle/>
        <a:p>
          <a:pPr>
            <a:buClr>
              <a:srgbClr val="E2231A"/>
            </a:buClr>
          </a:pPr>
          <a:r>
            <a:rPr lang="en-CA" sz="1800" i="0" noProof="0" dirty="0">
              <a:latin typeface="+mn-lt"/>
            </a:rPr>
            <a:t>Coherent Structure</a:t>
          </a:r>
        </a:p>
      </dgm:t>
    </dgm:pt>
    <dgm:pt modelId="{7C1525B0-BAB7-7F40-9E5F-29EE0FBE0DFE}" type="parTrans" cxnId="{06FFF597-D75B-A546-9B8B-D577F2965AB4}">
      <dgm:prSet/>
      <dgm:spPr/>
      <dgm:t>
        <a:bodyPr/>
        <a:lstStyle/>
        <a:p>
          <a:endParaRPr lang="en-CA" noProof="0" dirty="0"/>
        </a:p>
      </dgm:t>
    </dgm:pt>
    <dgm:pt modelId="{D32BF886-E9F8-084E-A331-89B334C11A28}" type="sibTrans" cxnId="{06FFF597-D75B-A546-9B8B-D577F2965AB4}">
      <dgm:prSet/>
      <dgm:spPr/>
      <dgm:t>
        <a:bodyPr/>
        <a:lstStyle/>
        <a:p>
          <a:endParaRPr lang="en-CA" noProof="0" dirty="0"/>
        </a:p>
      </dgm:t>
    </dgm:pt>
    <dgm:pt modelId="{F584CF6F-AD7A-0140-BBE5-0D6DC73F7459}">
      <dgm:prSet phldrT="[Texto]" custT="1"/>
      <dgm:spPr/>
      <dgm:t>
        <a:bodyPr/>
        <a:lstStyle/>
        <a:p>
          <a:pPr>
            <a:buClr>
              <a:srgbClr val="E2231A"/>
            </a:buClr>
          </a:pPr>
          <a:r>
            <a:rPr lang="en-CA" sz="1800" i="0" noProof="0" dirty="0">
              <a:latin typeface="+mn-lt"/>
            </a:rPr>
            <a:t>Enthusiasm</a:t>
          </a:r>
        </a:p>
      </dgm:t>
    </dgm:pt>
    <dgm:pt modelId="{AFA3FB31-97E7-4F4C-8257-FB0C85B80627}" type="parTrans" cxnId="{92338071-4BCB-FC44-B622-629471B7CABB}">
      <dgm:prSet/>
      <dgm:spPr/>
      <dgm:t>
        <a:bodyPr/>
        <a:lstStyle/>
        <a:p>
          <a:endParaRPr lang="en-CA" noProof="0" dirty="0"/>
        </a:p>
      </dgm:t>
    </dgm:pt>
    <dgm:pt modelId="{DD3E1964-236D-924F-8C4F-19601256B256}" type="sibTrans" cxnId="{92338071-4BCB-FC44-B622-629471B7CABB}">
      <dgm:prSet/>
      <dgm:spPr/>
      <dgm:t>
        <a:bodyPr/>
        <a:lstStyle/>
        <a:p>
          <a:endParaRPr lang="en-CA" noProof="0" dirty="0"/>
        </a:p>
      </dgm:t>
    </dgm:pt>
    <dgm:pt modelId="{6D0D8895-BEB5-2C48-8503-3B5B9C755227}">
      <dgm:prSet phldrT="[Texto]" custT="1"/>
      <dgm:spPr/>
      <dgm:t>
        <a:bodyPr/>
        <a:lstStyle/>
        <a:p>
          <a:pPr>
            <a:buClr>
              <a:srgbClr val="E2231A"/>
            </a:buClr>
          </a:pPr>
          <a:r>
            <a:rPr lang="en-CA" sz="1800" i="0" noProof="0" dirty="0">
              <a:latin typeface="+mn-lt"/>
            </a:rPr>
            <a:t>Expertise</a:t>
          </a:r>
        </a:p>
      </dgm:t>
    </dgm:pt>
    <dgm:pt modelId="{F3D80D65-12E0-8145-9579-0B5E30C746F3}" type="parTrans" cxnId="{E9AFB16C-A7C7-CE4C-803A-0CBACE0BA80F}">
      <dgm:prSet/>
      <dgm:spPr/>
      <dgm:t>
        <a:bodyPr/>
        <a:lstStyle/>
        <a:p>
          <a:endParaRPr lang="en-CA" noProof="0" dirty="0"/>
        </a:p>
      </dgm:t>
    </dgm:pt>
    <dgm:pt modelId="{5AB7690B-22F5-8440-9426-298483F10DC5}" type="sibTrans" cxnId="{E9AFB16C-A7C7-CE4C-803A-0CBACE0BA80F}">
      <dgm:prSet/>
      <dgm:spPr/>
      <dgm:t>
        <a:bodyPr/>
        <a:lstStyle/>
        <a:p>
          <a:endParaRPr lang="en-CA" noProof="0" dirty="0"/>
        </a:p>
      </dgm:t>
    </dgm:pt>
    <dgm:pt modelId="{27A7B0B9-47D6-CF40-B8BD-78F2F169EB0B}">
      <dgm:prSet phldrT="[Texto]" custT="1"/>
      <dgm:spPr/>
      <dgm:t>
        <a:bodyPr/>
        <a:lstStyle/>
        <a:p>
          <a:pPr>
            <a:buClr>
              <a:srgbClr val="E2231A"/>
            </a:buClr>
          </a:pPr>
          <a:r>
            <a:rPr lang="en-CA" sz="1800" i="0" noProof="0" dirty="0">
              <a:latin typeface="+mn-lt"/>
            </a:rPr>
            <a:t>Practice</a:t>
          </a:r>
        </a:p>
      </dgm:t>
    </dgm:pt>
    <dgm:pt modelId="{C5D58B77-EB10-8E43-860D-232B283429FB}" type="parTrans" cxnId="{9FE875E3-7A2C-C247-9C5E-1D6D0B311A1C}">
      <dgm:prSet/>
      <dgm:spPr/>
      <dgm:t>
        <a:bodyPr/>
        <a:lstStyle/>
        <a:p>
          <a:endParaRPr lang="en-CA" noProof="0" dirty="0"/>
        </a:p>
      </dgm:t>
    </dgm:pt>
    <dgm:pt modelId="{BBE8D650-4186-AC4C-820B-6967AA505472}" type="sibTrans" cxnId="{9FE875E3-7A2C-C247-9C5E-1D6D0B311A1C}">
      <dgm:prSet/>
      <dgm:spPr/>
      <dgm:t>
        <a:bodyPr/>
        <a:lstStyle/>
        <a:p>
          <a:endParaRPr lang="en-CA" noProof="0" dirty="0"/>
        </a:p>
      </dgm:t>
    </dgm:pt>
    <dgm:pt modelId="{AB6F8449-7C66-C74F-859C-39048ADF86A7}">
      <dgm:prSet phldrT="[Texto]" custT="1"/>
      <dgm:spPr/>
      <dgm:t>
        <a:bodyPr/>
        <a:lstStyle/>
        <a:p>
          <a:pPr>
            <a:buNone/>
          </a:pPr>
          <a:r>
            <a:rPr lang="en-CA" sz="1800" b="0" i="0" noProof="0" dirty="0"/>
            <a:t>Key elements:</a:t>
          </a:r>
          <a:endParaRPr lang="en-CA" sz="1800" i="0" noProof="0" dirty="0">
            <a:latin typeface="+mn-lt"/>
          </a:endParaRPr>
        </a:p>
      </dgm:t>
    </dgm:pt>
    <dgm:pt modelId="{7A7BB28C-31F3-914D-BB1B-DC641E602E5F}" type="parTrans" cxnId="{D868477B-7DD2-9C4B-8E61-224FFBC7295B}">
      <dgm:prSet/>
      <dgm:spPr/>
      <dgm:t>
        <a:bodyPr/>
        <a:lstStyle/>
        <a:p>
          <a:endParaRPr lang="en-CA" noProof="0" dirty="0"/>
        </a:p>
      </dgm:t>
    </dgm:pt>
    <dgm:pt modelId="{D7223993-86B6-0C4A-8BBB-CCCADCF4424A}" type="sibTrans" cxnId="{D868477B-7DD2-9C4B-8E61-224FFBC7295B}">
      <dgm:prSet/>
      <dgm:spPr/>
      <dgm:t>
        <a:bodyPr/>
        <a:lstStyle/>
        <a:p>
          <a:endParaRPr lang="en-CA" noProof="0" dirty="0"/>
        </a:p>
      </dgm:t>
    </dgm:pt>
    <dgm:pt modelId="{72240F39-E2DA-E848-83CA-EC195FA143D6}">
      <dgm:prSet phldrT="[Texto]" custT="1"/>
      <dgm:spPr/>
      <dgm:t>
        <a:bodyPr/>
        <a:lstStyle/>
        <a:p>
          <a:pPr>
            <a:buClr>
              <a:srgbClr val="E2231A"/>
            </a:buClr>
          </a:pPr>
          <a:r>
            <a:rPr lang="en-CA" sz="1800" i="0" noProof="0" dirty="0">
              <a:latin typeface="+mn-lt"/>
            </a:rPr>
            <a:t>Voice</a:t>
          </a:r>
        </a:p>
      </dgm:t>
    </dgm:pt>
    <dgm:pt modelId="{4EB12ADE-4431-9E41-91E7-A6A80DFFA13D}" type="sibTrans" cxnId="{ED4716E8-1A4C-3F48-BBA9-59EEFBC80023}">
      <dgm:prSet/>
      <dgm:spPr/>
      <dgm:t>
        <a:bodyPr/>
        <a:lstStyle/>
        <a:p>
          <a:endParaRPr lang="en-CA" sz="1800" i="0" noProof="0" dirty="0">
            <a:latin typeface="+mn-lt"/>
          </a:endParaRPr>
        </a:p>
      </dgm:t>
    </dgm:pt>
    <dgm:pt modelId="{B3D6338A-8038-4A44-B0A0-30D75C0C7516}" type="parTrans" cxnId="{ED4716E8-1A4C-3F48-BBA9-59EEFBC80023}">
      <dgm:prSet/>
      <dgm:spPr/>
      <dgm:t>
        <a:bodyPr/>
        <a:lstStyle/>
        <a:p>
          <a:endParaRPr lang="en-CA" sz="1800" i="0" noProof="0" dirty="0">
            <a:latin typeface="+mn-lt"/>
          </a:endParaRPr>
        </a:p>
      </dgm:t>
    </dgm:pt>
    <dgm:pt modelId="{3EFC8748-4F92-0E4F-8EA4-34AC60CCC159}">
      <dgm:prSet phldrT="[Texto]" custT="1"/>
      <dgm:spPr/>
      <dgm:t>
        <a:bodyPr/>
        <a:lstStyle/>
        <a:p>
          <a:pPr>
            <a:buClr>
              <a:srgbClr val="E2231A"/>
            </a:buClr>
          </a:pPr>
          <a:r>
            <a:rPr lang="en-CA" sz="1800" b="0" i="0" noProof="0" dirty="0">
              <a:latin typeface="+mn-lt"/>
            </a:rPr>
            <a:t>Awareness of yourself and awareness of the audience is key</a:t>
          </a:r>
          <a:endParaRPr lang="en-CA" sz="1800" i="0" noProof="0" dirty="0">
            <a:latin typeface="+mn-lt"/>
          </a:endParaRPr>
        </a:p>
      </dgm:t>
    </dgm:pt>
    <dgm:pt modelId="{7136ACBE-36B6-B543-BF08-6254C2679B98}" type="parTrans" cxnId="{CF3770B4-B9DD-A54F-B4CB-47C558974FEE}">
      <dgm:prSet/>
      <dgm:spPr/>
      <dgm:t>
        <a:bodyPr/>
        <a:lstStyle/>
        <a:p>
          <a:endParaRPr lang="en-CA"/>
        </a:p>
      </dgm:t>
    </dgm:pt>
    <dgm:pt modelId="{BFCEBD85-B381-5B46-BEF8-9F8E1F23C214}" type="sibTrans" cxnId="{CF3770B4-B9DD-A54F-B4CB-47C558974FEE}">
      <dgm:prSet/>
      <dgm:spPr/>
      <dgm:t>
        <a:bodyPr/>
        <a:lstStyle/>
        <a:p>
          <a:endParaRPr lang="en-CA"/>
        </a:p>
      </dgm:t>
    </dgm:pt>
    <dgm:pt modelId="{3900F5A8-8B1E-334C-96B3-A836C76995B6}">
      <dgm:prSet phldrT="[Texto]" custT="1"/>
      <dgm:spPr/>
      <dgm:t>
        <a:bodyPr/>
        <a:lstStyle/>
        <a:p>
          <a:pPr>
            <a:buClr>
              <a:srgbClr val="E2231A"/>
            </a:buClr>
          </a:pPr>
          <a:r>
            <a:rPr lang="en-CA" sz="1800" b="0" i="0" noProof="0" dirty="0">
              <a:latin typeface="+mn-lt"/>
            </a:rPr>
            <a:t>If you’re not interested, they’re not interested</a:t>
          </a:r>
          <a:endParaRPr lang="en-CA" sz="1800" i="0" noProof="0" dirty="0">
            <a:latin typeface="+mn-lt"/>
          </a:endParaRPr>
        </a:p>
      </dgm:t>
    </dgm:pt>
    <dgm:pt modelId="{D16CB957-FA3F-7446-A9CF-E484CDCCE7D0}" type="parTrans" cxnId="{BD922096-8D25-EF4B-93F9-D89E845144DB}">
      <dgm:prSet/>
      <dgm:spPr/>
      <dgm:t>
        <a:bodyPr/>
        <a:lstStyle/>
        <a:p>
          <a:endParaRPr lang="en-CA"/>
        </a:p>
      </dgm:t>
    </dgm:pt>
    <dgm:pt modelId="{C9AA1E85-3AD9-5D4F-99A8-8D911719DCEB}" type="sibTrans" cxnId="{BD922096-8D25-EF4B-93F9-D89E845144DB}">
      <dgm:prSet/>
      <dgm:spPr/>
      <dgm:t>
        <a:bodyPr/>
        <a:lstStyle/>
        <a:p>
          <a:endParaRPr lang="en-CA"/>
        </a:p>
      </dgm:t>
    </dgm:pt>
    <dgm:pt modelId="{94F8EF82-0939-2748-93FF-8AB83B80CCA6}">
      <dgm:prSet phldrT="[Texto]" custT="1"/>
      <dgm:spPr/>
      <dgm:t>
        <a:bodyPr/>
        <a:lstStyle/>
        <a:p>
          <a:pPr>
            <a:buClr>
              <a:srgbClr val="E2231A"/>
            </a:buClr>
          </a:pPr>
          <a:r>
            <a:rPr lang="en-CA" sz="1800" b="0" i="0" noProof="0" dirty="0">
              <a:latin typeface="+mn-lt"/>
            </a:rPr>
            <a:t>Things to check out:</a:t>
          </a:r>
          <a:endParaRPr lang="en-CA" sz="1800" i="0" noProof="0" dirty="0">
            <a:latin typeface="+mn-lt"/>
          </a:endParaRPr>
        </a:p>
      </dgm:t>
    </dgm:pt>
    <dgm:pt modelId="{523313A8-3718-1449-9A21-00966E24248F}" type="parTrans" cxnId="{75229507-083B-F143-957C-F901CCFA374B}">
      <dgm:prSet/>
      <dgm:spPr/>
      <dgm:t>
        <a:bodyPr/>
        <a:lstStyle/>
        <a:p>
          <a:endParaRPr lang="en-CA"/>
        </a:p>
      </dgm:t>
    </dgm:pt>
    <dgm:pt modelId="{F35F6BA3-1F4D-E440-B814-73FA3F9D1030}" type="sibTrans" cxnId="{75229507-083B-F143-957C-F901CCFA374B}">
      <dgm:prSet/>
      <dgm:spPr/>
      <dgm:t>
        <a:bodyPr/>
        <a:lstStyle/>
        <a:p>
          <a:endParaRPr lang="en-CA"/>
        </a:p>
      </dgm:t>
    </dgm:pt>
    <dgm:pt modelId="{C4F037AC-DEE2-924D-AFA2-01F616D30E0E}">
      <dgm:prSet phldrT="[Texto]" custT="1"/>
      <dgm:spPr/>
      <dgm:t>
        <a:bodyPr/>
        <a:lstStyle/>
        <a:p>
          <a:pPr>
            <a:buClr>
              <a:srgbClr val="E2231A"/>
            </a:buClr>
          </a:pPr>
          <a:r>
            <a:rPr lang="en-CA" sz="1800" b="0" i="0" noProof="0" dirty="0">
              <a:latin typeface="+mn-lt"/>
            </a:rPr>
            <a:t>Distracting noises</a:t>
          </a:r>
          <a:endParaRPr lang="en-CA" sz="1800" i="0" noProof="0" dirty="0">
            <a:latin typeface="+mn-lt"/>
          </a:endParaRPr>
        </a:p>
      </dgm:t>
    </dgm:pt>
    <dgm:pt modelId="{99415D60-CE8C-874A-9EF8-AE3EC463BC92}" type="parTrans" cxnId="{470C7A12-6704-C344-9636-19AEEA4A3E6E}">
      <dgm:prSet/>
      <dgm:spPr/>
      <dgm:t>
        <a:bodyPr/>
        <a:lstStyle/>
        <a:p>
          <a:endParaRPr lang="en-CA"/>
        </a:p>
      </dgm:t>
    </dgm:pt>
    <dgm:pt modelId="{33891D30-D6C1-9D47-8263-C5471884C413}" type="sibTrans" cxnId="{470C7A12-6704-C344-9636-19AEEA4A3E6E}">
      <dgm:prSet/>
      <dgm:spPr/>
      <dgm:t>
        <a:bodyPr/>
        <a:lstStyle/>
        <a:p>
          <a:endParaRPr lang="en-CA"/>
        </a:p>
      </dgm:t>
    </dgm:pt>
    <dgm:pt modelId="{6AF75817-7FB2-E341-952E-B103F1E9BEAB}">
      <dgm:prSet phldrT="[Texto]" custT="1"/>
      <dgm:spPr/>
      <dgm:t>
        <a:bodyPr/>
        <a:lstStyle/>
        <a:p>
          <a:pPr>
            <a:buClr>
              <a:srgbClr val="E2231A"/>
            </a:buClr>
          </a:pPr>
          <a:r>
            <a:rPr lang="en-CA" sz="1800" b="0" i="0" noProof="0" dirty="0">
              <a:latin typeface="+mn-lt"/>
            </a:rPr>
            <a:t>The lay of the land</a:t>
          </a:r>
          <a:endParaRPr lang="en-CA" sz="1800" i="0" noProof="0" dirty="0">
            <a:latin typeface="+mn-lt"/>
          </a:endParaRPr>
        </a:p>
      </dgm:t>
    </dgm:pt>
    <dgm:pt modelId="{DAD42F6F-20FC-7447-8830-824E105CD6E7}" type="parTrans" cxnId="{0B6ED269-A881-D04F-A3AA-3A0C4AD26BD8}">
      <dgm:prSet/>
      <dgm:spPr/>
      <dgm:t>
        <a:bodyPr/>
        <a:lstStyle/>
        <a:p>
          <a:endParaRPr lang="en-CA"/>
        </a:p>
      </dgm:t>
    </dgm:pt>
    <dgm:pt modelId="{A1C780F1-3800-5542-9E33-15F4F643652A}" type="sibTrans" cxnId="{0B6ED269-A881-D04F-A3AA-3A0C4AD26BD8}">
      <dgm:prSet/>
      <dgm:spPr/>
      <dgm:t>
        <a:bodyPr/>
        <a:lstStyle/>
        <a:p>
          <a:endParaRPr lang="en-CA"/>
        </a:p>
      </dgm:t>
    </dgm:pt>
    <dgm:pt modelId="{590E7072-C904-C74A-BFE3-95E01F0FB61A}" type="pres">
      <dgm:prSet presAssocID="{3631D852-9F3F-314C-A90D-833E18AE3DA2}" presName="Name0" presStyleCnt="0">
        <dgm:presLayoutVars>
          <dgm:dir/>
          <dgm:animLvl val="lvl"/>
          <dgm:resizeHandles val="exact"/>
        </dgm:presLayoutVars>
      </dgm:prSet>
      <dgm:spPr/>
    </dgm:pt>
    <dgm:pt modelId="{081D170A-CF45-6E4D-A6D3-818AB0A64E2D}" type="pres">
      <dgm:prSet presAssocID="{8D7A3DC2-AA42-3244-813D-AE9C2EFFE1C8}" presName="composite" presStyleCnt="0"/>
      <dgm:spPr/>
    </dgm:pt>
    <dgm:pt modelId="{7C646F2C-2BB1-9A42-B921-B611BBE229C4}" type="pres">
      <dgm:prSet presAssocID="{8D7A3DC2-AA42-3244-813D-AE9C2EFFE1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3816AE8-FB3D-7C42-987A-61A933E90A9B}" type="pres">
      <dgm:prSet presAssocID="{8D7A3DC2-AA42-3244-813D-AE9C2EFFE1C8}" presName="desTx" presStyleLbl="alignAccFollowNode1" presStyleIdx="0" presStyleCnt="3">
        <dgm:presLayoutVars>
          <dgm:bulletEnabled val="1"/>
        </dgm:presLayoutVars>
      </dgm:prSet>
      <dgm:spPr/>
    </dgm:pt>
    <dgm:pt modelId="{B52B6521-FAE5-0D40-8CDD-2B1758F07CEB}" type="pres">
      <dgm:prSet presAssocID="{D57C1B99-A276-0745-B59B-2FF61E7AEA40}" presName="space" presStyleCnt="0"/>
      <dgm:spPr/>
    </dgm:pt>
    <dgm:pt modelId="{F8062B54-139D-1444-A599-730D9C0E3E67}" type="pres">
      <dgm:prSet presAssocID="{AA32A848-CFC8-E44B-81EA-88DDD2B81871}" presName="composite" presStyleCnt="0"/>
      <dgm:spPr/>
    </dgm:pt>
    <dgm:pt modelId="{2FBCDCBF-B39D-BD41-95FB-4E704B55F889}" type="pres">
      <dgm:prSet presAssocID="{AA32A848-CFC8-E44B-81EA-88DDD2B8187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9715663-3073-5741-B2B0-BDC00879DBD8}" type="pres">
      <dgm:prSet presAssocID="{AA32A848-CFC8-E44B-81EA-88DDD2B81871}" presName="desTx" presStyleLbl="alignAccFollowNode1" presStyleIdx="1" presStyleCnt="3">
        <dgm:presLayoutVars>
          <dgm:bulletEnabled val="1"/>
        </dgm:presLayoutVars>
      </dgm:prSet>
      <dgm:spPr/>
    </dgm:pt>
    <dgm:pt modelId="{EC2DA8E7-AA77-0B45-BC0F-3122DD4BE548}" type="pres">
      <dgm:prSet presAssocID="{A13429EF-B54A-DA40-B889-AEA4F5D9C08E}" presName="space" presStyleCnt="0"/>
      <dgm:spPr/>
    </dgm:pt>
    <dgm:pt modelId="{E217F2F1-009E-3F4F-B274-F0879D85332B}" type="pres">
      <dgm:prSet presAssocID="{A5B61F2F-9407-3B4D-8643-D0B4BAA51025}" presName="composite" presStyleCnt="0"/>
      <dgm:spPr/>
    </dgm:pt>
    <dgm:pt modelId="{2B3F0E5F-C2FF-B54F-8CC6-E3E4242D8351}" type="pres">
      <dgm:prSet presAssocID="{A5B61F2F-9407-3B4D-8643-D0B4BAA510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28AB1CC-A67D-9F49-967E-E065114E65B6}" type="pres">
      <dgm:prSet presAssocID="{A5B61F2F-9407-3B4D-8643-D0B4BAA5102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5229507-083B-F143-957C-F901CCFA374B}" srcId="{A5B61F2F-9407-3B4D-8643-D0B4BAA51025}" destId="{94F8EF82-0939-2748-93FF-8AB83B80CCA6}" srcOrd="1" destOrd="0" parTransId="{523313A8-3718-1449-9A21-00966E24248F}" sibTransId="{F35F6BA3-1F4D-E440-B814-73FA3F9D1030}"/>
    <dgm:cxn modelId="{470C7A12-6704-C344-9636-19AEEA4A3E6E}" srcId="{94F8EF82-0939-2748-93FF-8AB83B80CCA6}" destId="{C4F037AC-DEE2-924D-AFA2-01F616D30E0E}" srcOrd="1" destOrd="0" parTransId="{99415D60-CE8C-874A-9EF8-AE3EC463BC92}" sibTransId="{33891D30-D6C1-9D47-8263-C5471884C413}"/>
    <dgm:cxn modelId="{1FEEA61C-A0BD-8449-8F4F-80B25FF4583F}" type="presOf" srcId="{3631D852-9F3F-314C-A90D-833E18AE3DA2}" destId="{590E7072-C904-C74A-BFE3-95E01F0FB61A}" srcOrd="0" destOrd="0" presId="urn:microsoft.com/office/officeart/2005/8/layout/hList1"/>
    <dgm:cxn modelId="{B82FD21E-BF85-D843-9AEB-AC22F7DFFB75}" type="presOf" srcId="{9FCEE4C2-5BCA-0E46-9ED6-54F414D5641D}" destId="{D3816AE8-FB3D-7C42-987A-61A933E90A9B}" srcOrd="0" destOrd="3" presId="urn:microsoft.com/office/officeart/2005/8/layout/hList1"/>
    <dgm:cxn modelId="{3D5F8E1F-05EB-7942-89D0-C60E12C3D531}" srcId="{3631D852-9F3F-314C-A90D-833E18AE3DA2}" destId="{AA32A848-CFC8-E44B-81EA-88DDD2B81871}" srcOrd="1" destOrd="0" parTransId="{61A42EE8-AFC1-6243-B301-E51A4ACF2E4E}" sibTransId="{A13429EF-B54A-DA40-B889-AEA4F5D9C08E}"/>
    <dgm:cxn modelId="{B4FFAF2F-77D4-2543-9E1B-30095647F3A9}" type="presOf" srcId="{27A7B0B9-47D6-CF40-B8BD-78F2F169EB0B}" destId="{D3816AE8-FB3D-7C42-987A-61A933E90A9B}" srcOrd="0" destOrd="6" presId="urn:microsoft.com/office/officeart/2005/8/layout/hList1"/>
    <dgm:cxn modelId="{18048231-1113-2B43-ABD5-63751FDC4C9F}" srcId="{8D7A3DC2-AA42-3244-813D-AE9C2EFFE1C8}" destId="{6B5A485C-A73D-2C4A-80AE-6D983DC4B95E}" srcOrd="2" destOrd="0" parTransId="{8CE1A403-D837-2D4A-8781-C55B82AC4EAE}" sibTransId="{D0D74983-9776-C348-A39A-B503AE1CF154}"/>
    <dgm:cxn modelId="{B3283C38-AF93-7046-AFF8-77D5048FA51B}" srcId="{94F8EF82-0939-2748-93FF-8AB83B80CCA6}" destId="{BDEEA215-F9DA-EE42-B4E3-EE0CBC65ADBD}" srcOrd="0" destOrd="0" parTransId="{5EFC915D-AD71-6149-B786-5ACD715BF651}" sibTransId="{6F48E9CE-2A8C-8D47-99A8-311EEE1AB0DF}"/>
    <dgm:cxn modelId="{2923C25F-7B67-5743-85DE-95966FFDF677}" type="presOf" srcId="{6D0D8895-BEB5-2C48-8503-3B5B9C755227}" destId="{D3816AE8-FB3D-7C42-987A-61A933E90A9B}" srcOrd="0" destOrd="5" presId="urn:microsoft.com/office/officeart/2005/8/layout/hList1"/>
    <dgm:cxn modelId="{A5830B46-25B6-EC40-A828-BF6741B752E3}" type="presOf" srcId="{3EFC8748-4F92-0E4F-8EA4-34AC60CCC159}" destId="{99715663-3073-5741-B2B0-BDC00879DBD8}" srcOrd="0" destOrd="1" presId="urn:microsoft.com/office/officeart/2005/8/layout/hList1"/>
    <dgm:cxn modelId="{851A1647-08A6-B14B-B514-5237B1DA76B1}" type="presOf" srcId="{BDEEA215-F9DA-EE42-B4E3-EE0CBC65ADBD}" destId="{B28AB1CC-A67D-9F49-967E-E065114E65B6}" srcOrd="0" destOrd="2" presId="urn:microsoft.com/office/officeart/2005/8/layout/hList1"/>
    <dgm:cxn modelId="{F5E86748-35A6-6243-8598-249AACACB4BF}" srcId="{AA32A848-CFC8-E44B-81EA-88DDD2B81871}" destId="{B9892F95-7B8A-D742-BA39-8D2B204E8069}" srcOrd="0" destOrd="0" parTransId="{44945BF3-7B97-9A40-9C1E-380612F0FFC5}" sibTransId="{262E49C4-4896-EA4A-AA24-BFB6C5C822C9}"/>
    <dgm:cxn modelId="{F05DA348-851A-014E-B3CE-D077F3E2D9BD}" type="presOf" srcId="{3900F5A8-8B1E-334C-96B3-A836C76995B6}" destId="{99715663-3073-5741-B2B0-BDC00879DBD8}" srcOrd="0" destOrd="2" presId="urn:microsoft.com/office/officeart/2005/8/layout/hList1"/>
    <dgm:cxn modelId="{0B6ED269-A881-D04F-A3AA-3A0C4AD26BD8}" srcId="{94F8EF82-0939-2748-93FF-8AB83B80CCA6}" destId="{6AF75817-7FB2-E341-952E-B103F1E9BEAB}" srcOrd="2" destOrd="0" parTransId="{DAD42F6F-20FC-7447-8830-824E105CD6E7}" sibTransId="{A1C780F1-3800-5542-9E33-15F4F643652A}"/>
    <dgm:cxn modelId="{E9AFB16C-A7C7-CE4C-803A-0CBACE0BA80F}" srcId="{8D7A3DC2-AA42-3244-813D-AE9C2EFFE1C8}" destId="{6D0D8895-BEB5-2C48-8503-3B5B9C755227}" srcOrd="5" destOrd="0" parTransId="{F3D80D65-12E0-8145-9579-0B5E30C746F3}" sibTransId="{5AB7690B-22F5-8440-9426-298483F10DC5}"/>
    <dgm:cxn modelId="{92338071-4BCB-FC44-B622-629471B7CABB}" srcId="{8D7A3DC2-AA42-3244-813D-AE9C2EFFE1C8}" destId="{F584CF6F-AD7A-0140-BBE5-0D6DC73F7459}" srcOrd="4" destOrd="0" parTransId="{AFA3FB31-97E7-4F4C-8257-FB0C85B80627}" sibTransId="{DD3E1964-236D-924F-8C4F-19601256B256}"/>
    <dgm:cxn modelId="{950E7153-D2AD-2C4B-B3C1-2097D7FF027F}" type="presOf" srcId="{AA32A848-CFC8-E44B-81EA-88DDD2B81871}" destId="{2FBCDCBF-B39D-BD41-95FB-4E704B55F889}" srcOrd="0" destOrd="0" presId="urn:microsoft.com/office/officeart/2005/8/layout/hList1"/>
    <dgm:cxn modelId="{815E7973-2093-3646-B90E-CEF4D308A140}" type="presOf" srcId="{C4F037AC-DEE2-924D-AFA2-01F616D30E0E}" destId="{B28AB1CC-A67D-9F49-967E-E065114E65B6}" srcOrd="0" destOrd="3" presId="urn:microsoft.com/office/officeart/2005/8/layout/hList1"/>
    <dgm:cxn modelId="{351C1B7B-110D-2B4D-AC6F-6C575A622601}" type="presOf" srcId="{72240F39-E2DA-E848-83CA-EC195FA143D6}" destId="{D3816AE8-FB3D-7C42-987A-61A933E90A9B}" srcOrd="0" destOrd="1" presId="urn:microsoft.com/office/officeart/2005/8/layout/hList1"/>
    <dgm:cxn modelId="{D868477B-7DD2-9C4B-8E61-224FFBC7295B}" srcId="{8D7A3DC2-AA42-3244-813D-AE9C2EFFE1C8}" destId="{AB6F8449-7C66-C74F-859C-39048ADF86A7}" srcOrd="0" destOrd="0" parTransId="{7A7BB28C-31F3-914D-BB1B-DC641E602E5F}" sibTransId="{D7223993-86B6-0C4A-8BBB-CCCADCF4424A}"/>
    <dgm:cxn modelId="{90A6F181-1835-DD44-BA02-DA9730F8A8E6}" type="presOf" srcId="{8D7A3DC2-AA42-3244-813D-AE9C2EFFE1C8}" destId="{7C646F2C-2BB1-9A42-B921-B611BBE229C4}" srcOrd="0" destOrd="0" presId="urn:microsoft.com/office/officeart/2005/8/layout/hList1"/>
    <dgm:cxn modelId="{F14AB98E-2974-8F48-B65F-729EC54BE2AD}" type="presOf" srcId="{F584CF6F-AD7A-0140-BBE5-0D6DC73F7459}" destId="{D3816AE8-FB3D-7C42-987A-61A933E90A9B}" srcOrd="0" destOrd="4" presId="urn:microsoft.com/office/officeart/2005/8/layout/hList1"/>
    <dgm:cxn modelId="{BD922096-8D25-EF4B-93F9-D89E845144DB}" srcId="{AA32A848-CFC8-E44B-81EA-88DDD2B81871}" destId="{3900F5A8-8B1E-334C-96B3-A836C76995B6}" srcOrd="2" destOrd="0" parTransId="{D16CB957-FA3F-7446-A9CF-E484CDCCE7D0}" sibTransId="{C9AA1E85-3AD9-5D4F-99A8-8D911719DCEB}"/>
    <dgm:cxn modelId="{06FFF597-D75B-A546-9B8B-D577F2965AB4}" srcId="{8D7A3DC2-AA42-3244-813D-AE9C2EFFE1C8}" destId="{9FCEE4C2-5BCA-0E46-9ED6-54F414D5641D}" srcOrd="3" destOrd="0" parTransId="{7C1525B0-BAB7-7F40-9E5F-29EE0FBE0DFE}" sibTransId="{D32BF886-E9F8-084E-A331-89B334C11A28}"/>
    <dgm:cxn modelId="{F6D0E99F-AE8B-7249-96B7-9DA6A3D1C76D}" srcId="{3631D852-9F3F-314C-A90D-833E18AE3DA2}" destId="{A5B61F2F-9407-3B4D-8643-D0B4BAA51025}" srcOrd="2" destOrd="0" parTransId="{7E309866-43B7-8844-95AC-49AF5DE17A74}" sibTransId="{069F0788-E39A-FC4A-8A13-E72AA8A11C20}"/>
    <dgm:cxn modelId="{B99157A4-1FDD-5345-A0FF-9D92C51E1C34}" type="presOf" srcId="{6AF75817-7FB2-E341-952E-B103F1E9BEAB}" destId="{B28AB1CC-A67D-9F49-967E-E065114E65B6}" srcOrd="0" destOrd="4" presId="urn:microsoft.com/office/officeart/2005/8/layout/hList1"/>
    <dgm:cxn modelId="{CF3770B4-B9DD-A54F-B4CB-47C558974FEE}" srcId="{AA32A848-CFC8-E44B-81EA-88DDD2B81871}" destId="{3EFC8748-4F92-0E4F-8EA4-34AC60CCC159}" srcOrd="1" destOrd="0" parTransId="{7136ACBE-36B6-B543-BF08-6254C2679B98}" sibTransId="{BFCEBD85-B381-5B46-BEF8-9F8E1F23C214}"/>
    <dgm:cxn modelId="{E0CDB9B9-BDB9-A541-9C2E-98FA51323BDF}" type="presOf" srcId="{94F8EF82-0939-2748-93FF-8AB83B80CCA6}" destId="{B28AB1CC-A67D-9F49-967E-E065114E65B6}" srcOrd="0" destOrd="1" presId="urn:microsoft.com/office/officeart/2005/8/layout/hList1"/>
    <dgm:cxn modelId="{9365E1C2-32D3-4840-BCF5-934AECC568B1}" type="presOf" srcId="{AB6F8449-7C66-C74F-859C-39048ADF86A7}" destId="{D3816AE8-FB3D-7C42-987A-61A933E90A9B}" srcOrd="0" destOrd="0" presId="urn:microsoft.com/office/officeart/2005/8/layout/hList1"/>
    <dgm:cxn modelId="{ABBA1FDA-FC2A-E342-817E-CAA25A5B76CA}" srcId="{A5B61F2F-9407-3B4D-8643-D0B4BAA51025}" destId="{883095AB-9745-3449-8043-133F55251902}" srcOrd="0" destOrd="0" parTransId="{71C3AE32-92F2-894C-95BB-9358A5417BB8}" sibTransId="{B8BBC183-F680-144D-92AC-8ED01CDF952C}"/>
    <dgm:cxn modelId="{9FE875E3-7A2C-C247-9C5E-1D6D0B311A1C}" srcId="{8D7A3DC2-AA42-3244-813D-AE9C2EFFE1C8}" destId="{27A7B0B9-47D6-CF40-B8BD-78F2F169EB0B}" srcOrd="6" destOrd="0" parTransId="{C5D58B77-EB10-8E43-860D-232B283429FB}" sibTransId="{BBE8D650-4186-AC4C-820B-6967AA505472}"/>
    <dgm:cxn modelId="{01C9D9E3-F81B-F749-A1C7-9272BB07A355}" type="presOf" srcId="{B9892F95-7B8A-D742-BA39-8D2B204E8069}" destId="{99715663-3073-5741-B2B0-BDC00879DBD8}" srcOrd="0" destOrd="0" presId="urn:microsoft.com/office/officeart/2005/8/layout/hList1"/>
    <dgm:cxn modelId="{ABC76DE6-CF82-BA4D-BBBB-DB663FE910BB}" srcId="{3631D852-9F3F-314C-A90D-833E18AE3DA2}" destId="{8D7A3DC2-AA42-3244-813D-AE9C2EFFE1C8}" srcOrd="0" destOrd="0" parTransId="{2C33EC84-D851-1349-B505-B8FA4D5268BA}" sibTransId="{D57C1B99-A276-0745-B59B-2FF61E7AEA40}"/>
    <dgm:cxn modelId="{ED4716E8-1A4C-3F48-BBA9-59EEFBC80023}" srcId="{8D7A3DC2-AA42-3244-813D-AE9C2EFFE1C8}" destId="{72240F39-E2DA-E848-83CA-EC195FA143D6}" srcOrd="1" destOrd="0" parTransId="{B3D6338A-8038-4A44-B0A0-30D75C0C7516}" sibTransId="{4EB12ADE-4431-9E41-91E7-A6A80DFFA13D}"/>
    <dgm:cxn modelId="{12380FF4-00D8-B44D-86D7-6FA5E775F6DF}" type="presOf" srcId="{883095AB-9745-3449-8043-133F55251902}" destId="{B28AB1CC-A67D-9F49-967E-E065114E65B6}" srcOrd="0" destOrd="0" presId="urn:microsoft.com/office/officeart/2005/8/layout/hList1"/>
    <dgm:cxn modelId="{64A10AFD-2AF3-2A4B-A3CE-837B99A148EA}" type="presOf" srcId="{A5B61F2F-9407-3B4D-8643-D0B4BAA51025}" destId="{2B3F0E5F-C2FF-B54F-8CC6-E3E4242D8351}" srcOrd="0" destOrd="0" presId="urn:microsoft.com/office/officeart/2005/8/layout/hList1"/>
    <dgm:cxn modelId="{8BE42DFF-4BD6-434B-986A-EDA079C399B6}" type="presOf" srcId="{6B5A485C-A73D-2C4A-80AE-6D983DC4B95E}" destId="{D3816AE8-FB3D-7C42-987A-61A933E90A9B}" srcOrd="0" destOrd="2" presId="urn:microsoft.com/office/officeart/2005/8/layout/hList1"/>
    <dgm:cxn modelId="{47BF6353-F557-C743-B493-C389AF47647D}" type="presParOf" srcId="{590E7072-C904-C74A-BFE3-95E01F0FB61A}" destId="{081D170A-CF45-6E4D-A6D3-818AB0A64E2D}" srcOrd="0" destOrd="0" presId="urn:microsoft.com/office/officeart/2005/8/layout/hList1"/>
    <dgm:cxn modelId="{6166FFD4-09A3-4149-AA0B-93477921C94A}" type="presParOf" srcId="{081D170A-CF45-6E4D-A6D3-818AB0A64E2D}" destId="{7C646F2C-2BB1-9A42-B921-B611BBE229C4}" srcOrd="0" destOrd="0" presId="urn:microsoft.com/office/officeart/2005/8/layout/hList1"/>
    <dgm:cxn modelId="{A70AFCAB-049B-2445-A98C-9AF503F4037E}" type="presParOf" srcId="{081D170A-CF45-6E4D-A6D3-818AB0A64E2D}" destId="{D3816AE8-FB3D-7C42-987A-61A933E90A9B}" srcOrd="1" destOrd="0" presId="urn:microsoft.com/office/officeart/2005/8/layout/hList1"/>
    <dgm:cxn modelId="{917C9DB1-DF92-4F4B-91A9-556673F9736F}" type="presParOf" srcId="{590E7072-C904-C74A-BFE3-95E01F0FB61A}" destId="{B52B6521-FAE5-0D40-8CDD-2B1758F07CEB}" srcOrd="1" destOrd="0" presId="urn:microsoft.com/office/officeart/2005/8/layout/hList1"/>
    <dgm:cxn modelId="{4EA7317D-C853-8642-A520-E28C7834FC03}" type="presParOf" srcId="{590E7072-C904-C74A-BFE3-95E01F0FB61A}" destId="{F8062B54-139D-1444-A599-730D9C0E3E67}" srcOrd="2" destOrd="0" presId="urn:microsoft.com/office/officeart/2005/8/layout/hList1"/>
    <dgm:cxn modelId="{79080A74-A982-724B-B579-9F73115CE54F}" type="presParOf" srcId="{F8062B54-139D-1444-A599-730D9C0E3E67}" destId="{2FBCDCBF-B39D-BD41-95FB-4E704B55F889}" srcOrd="0" destOrd="0" presId="urn:microsoft.com/office/officeart/2005/8/layout/hList1"/>
    <dgm:cxn modelId="{E8D8EA72-9C45-6943-84D2-9C47C4A7ECD4}" type="presParOf" srcId="{F8062B54-139D-1444-A599-730D9C0E3E67}" destId="{99715663-3073-5741-B2B0-BDC00879DBD8}" srcOrd="1" destOrd="0" presId="urn:microsoft.com/office/officeart/2005/8/layout/hList1"/>
    <dgm:cxn modelId="{B460BB0A-C5CC-5743-920D-1A9633524406}" type="presParOf" srcId="{590E7072-C904-C74A-BFE3-95E01F0FB61A}" destId="{EC2DA8E7-AA77-0B45-BC0F-3122DD4BE548}" srcOrd="3" destOrd="0" presId="urn:microsoft.com/office/officeart/2005/8/layout/hList1"/>
    <dgm:cxn modelId="{4D64964C-36AC-A045-B841-208F55CAD94D}" type="presParOf" srcId="{590E7072-C904-C74A-BFE3-95E01F0FB61A}" destId="{E217F2F1-009E-3F4F-B274-F0879D85332B}" srcOrd="4" destOrd="0" presId="urn:microsoft.com/office/officeart/2005/8/layout/hList1"/>
    <dgm:cxn modelId="{4CC437C7-C07F-2848-873D-9EB569A93078}" type="presParOf" srcId="{E217F2F1-009E-3F4F-B274-F0879D85332B}" destId="{2B3F0E5F-C2FF-B54F-8CC6-E3E4242D8351}" srcOrd="0" destOrd="0" presId="urn:microsoft.com/office/officeart/2005/8/layout/hList1"/>
    <dgm:cxn modelId="{1D629814-7B94-8547-A733-AD39D74320BF}" type="presParOf" srcId="{E217F2F1-009E-3F4F-B274-F0879D85332B}" destId="{B28AB1CC-A67D-9F49-967E-E065114E65B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B4F70F-E295-0F42-AA91-E7A894B932EC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429DBAD-345F-1945-89FE-36AF4E795CF6}">
      <dgm:prSet phldrT="[Texto]" custT="1"/>
      <dgm:spPr/>
      <dgm:t>
        <a:bodyPr/>
        <a:lstStyle/>
        <a:p>
          <a:r>
            <a:rPr lang="en-CA" sz="2000" b="1" i="0" noProof="0" dirty="0"/>
            <a:t>Pitch</a:t>
          </a:r>
          <a:endParaRPr lang="en-CA" sz="2000" noProof="0" dirty="0"/>
        </a:p>
      </dgm:t>
    </dgm:pt>
    <dgm:pt modelId="{99F42237-09FA-7142-B621-6CAB9A0F9C3B}" type="parTrans" cxnId="{5E03EC4E-3240-EC41-9E30-94E8749326DB}">
      <dgm:prSet/>
      <dgm:spPr/>
      <dgm:t>
        <a:bodyPr/>
        <a:lstStyle/>
        <a:p>
          <a:endParaRPr lang="en-CA" sz="2000" noProof="0" dirty="0"/>
        </a:p>
      </dgm:t>
    </dgm:pt>
    <dgm:pt modelId="{92219CBE-98C0-8341-859E-27EBE7CAB91F}" type="sibTrans" cxnId="{5E03EC4E-3240-EC41-9E30-94E8749326DB}">
      <dgm:prSet/>
      <dgm:spPr/>
      <dgm:t>
        <a:bodyPr/>
        <a:lstStyle/>
        <a:p>
          <a:endParaRPr lang="en-CA" sz="2000" noProof="0" dirty="0"/>
        </a:p>
      </dgm:t>
    </dgm:pt>
    <dgm:pt modelId="{B4609242-961C-1749-BE86-74B4EF6D47BA}">
      <dgm:prSet phldrT="[Texto]" custT="1"/>
      <dgm:spPr/>
      <dgm:t>
        <a:bodyPr/>
        <a:lstStyle/>
        <a:p>
          <a:r>
            <a:rPr lang="en-CA" sz="2000" b="1" i="0" noProof="0" dirty="0"/>
            <a:t>Volume</a:t>
          </a:r>
          <a:endParaRPr lang="en-CA" sz="2000" noProof="0" dirty="0"/>
        </a:p>
      </dgm:t>
    </dgm:pt>
    <dgm:pt modelId="{12C96EA4-5EDF-1B4B-B379-23DFC1489288}" type="parTrans" cxnId="{61BFABF1-F20A-044D-85B5-707D84C05B9C}">
      <dgm:prSet/>
      <dgm:spPr/>
      <dgm:t>
        <a:bodyPr/>
        <a:lstStyle/>
        <a:p>
          <a:endParaRPr lang="en-CA" sz="2000" noProof="0" dirty="0"/>
        </a:p>
      </dgm:t>
    </dgm:pt>
    <dgm:pt modelId="{A053780F-D6A5-C147-8BFD-64C6B658D5B6}" type="sibTrans" cxnId="{61BFABF1-F20A-044D-85B5-707D84C05B9C}">
      <dgm:prSet/>
      <dgm:spPr/>
      <dgm:t>
        <a:bodyPr/>
        <a:lstStyle/>
        <a:p>
          <a:endParaRPr lang="en-CA" sz="2000" noProof="0" dirty="0"/>
        </a:p>
      </dgm:t>
    </dgm:pt>
    <dgm:pt modelId="{BD434C96-8A4C-9D48-A45E-91AF269A7803}">
      <dgm:prSet phldrT="[Texto]" custT="1"/>
      <dgm:spPr/>
      <dgm:t>
        <a:bodyPr/>
        <a:lstStyle/>
        <a:p>
          <a:r>
            <a:rPr lang="en-CA" sz="2000" b="1" i="0" noProof="0" dirty="0"/>
            <a:t>Emphasis</a:t>
          </a:r>
          <a:endParaRPr lang="en-CA" sz="2000" noProof="0" dirty="0"/>
        </a:p>
      </dgm:t>
    </dgm:pt>
    <dgm:pt modelId="{39825735-4ABF-0948-B5BE-FBB14C8ACCA0}" type="parTrans" cxnId="{B8006E2E-E956-684C-8BE8-6365D47DBCD0}">
      <dgm:prSet/>
      <dgm:spPr/>
      <dgm:t>
        <a:bodyPr/>
        <a:lstStyle/>
        <a:p>
          <a:endParaRPr lang="en-CA" sz="2000" noProof="0" dirty="0"/>
        </a:p>
      </dgm:t>
    </dgm:pt>
    <dgm:pt modelId="{0AE61BC8-3D71-6647-93D7-27FBA53F0483}" type="sibTrans" cxnId="{B8006E2E-E956-684C-8BE8-6365D47DBCD0}">
      <dgm:prSet/>
      <dgm:spPr/>
      <dgm:t>
        <a:bodyPr/>
        <a:lstStyle/>
        <a:p>
          <a:endParaRPr lang="en-CA" sz="2000" noProof="0" dirty="0"/>
        </a:p>
      </dgm:t>
    </dgm:pt>
    <dgm:pt modelId="{7AC66FA9-A3A7-1E45-BF7D-F5104C9F6A7C}">
      <dgm:prSet phldrT="[Texto]" custT="1"/>
      <dgm:spPr/>
      <dgm:t>
        <a:bodyPr/>
        <a:lstStyle/>
        <a:p>
          <a:r>
            <a:rPr lang="en-CA" sz="2000" b="1" i="0" noProof="0" dirty="0"/>
            <a:t>Pronunciation</a:t>
          </a:r>
          <a:endParaRPr lang="en-CA" sz="2000" noProof="0" dirty="0"/>
        </a:p>
      </dgm:t>
    </dgm:pt>
    <dgm:pt modelId="{0CBDB6A2-4483-2346-91D7-23BF2316716D}" type="parTrans" cxnId="{3FD330C0-1782-EF4D-9460-6C3ABE82A2CD}">
      <dgm:prSet/>
      <dgm:spPr/>
      <dgm:t>
        <a:bodyPr/>
        <a:lstStyle/>
        <a:p>
          <a:endParaRPr lang="en-CA" sz="2000" noProof="0" dirty="0"/>
        </a:p>
      </dgm:t>
    </dgm:pt>
    <dgm:pt modelId="{E6DF0439-CD24-DC4F-9AFC-8D49AC8EC8A9}" type="sibTrans" cxnId="{3FD330C0-1782-EF4D-9460-6C3ABE82A2CD}">
      <dgm:prSet/>
      <dgm:spPr/>
      <dgm:t>
        <a:bodyPr/>
        <a:lstStyle/>
        <a:p>
          <a:endParaRPr lang="en-CA" sz="2000" noProof="0" dirty="0"/>
        </a:p>
      </dgm:t>
    </dgm:pt>
    <dgm:pt modelId="{04CBCF9E-4174-E042-BD67-76132EF9824E}">
      <dgm:prSet phldrT="[Texto]" custT="1"/>
      <dgm:spPr/>
      <dgm:t>
        <a:bodyPr/>
        <a:lstStyle/>
        <a:p>
          <a:r>
            <a:rPr lang="en-CA" sz="2000" b="1" i="0" noProof="0" dirty="0"/>
            <a:t>Fillers</a:t>
          </a:r>
          <a:endParaRPr lang="en-CA" sz="2000" noProof="0" dirty="0"/>
        </a:p>
      </dgm:t>
    </dgm:pt>
    <dgm:pt modelId="{D59BA9FC-9080-4F4F-BC1B-BBDBA0C23E7E}" type="parTrans" cxnId="{8F3B1242-E131-AF4C-85D4-736ADCC628D8}">
      <dgm:prSet/>
      <dgm:spPr/>
      <dgm:t>
        <a:bodyPr/>
        <a:lstStyle/>
        <a:p>
          <a:endParaRPr lang="en-CA" sz="2000" noProof="0" dirty="0"/>
        </a:p>
      </dgm:t>
    </dgm:pt>
    <dgm:pt modelId="{69EEBFB2-5484-7644-8B5F-BF274E03F2F6}" type="sibTrans" cxnId="{8F3B1242-E131-AF4C-85D4-736ADCC628D8}">
      <dgm:prSet/>
      <dgm:spPr/>
      <dgm:t>
        <a:bodyPr/>
        <a:lstStyle/>
        <a:p>
          <a:endParaRPr lang="en-CA" sz="2000" noProof="0" dirty="0"/>
        </a:p>
      </dgm:t>
    </dgm:pt>
    <dgm:pt modelId="{2E663D25-4C48-FE49-A482-B866B93FB202}">
      <dgm:prSet custT="1"/>
      <dgm:spPr/>
      <dgm:t>
        <a:bodyPr/>
        <a:lstStyle/>
        <a:p>
          <a:r>
            <a:rPr lang="en-CA" sz="2000" b="1" i="0" noProof="0" dirty="0"/>
            <a:t>Rate</a:t>
          </a:r>
          <a:endParaRPr lang="en-CA" sz="2000" noProof="0" dirty="0"/>
        </a:p>
      </dgm:t>
    </dgm:pt>
    <dgm:pt modelId="{3BF3DB24-4E41-CB4C-9D9F-C89B73731AB6}" type="parTrans" cxnId="{B26C12C1-B6F4-A84B-BD82-BDD26F0BB15F}">
      <dgm:prSet/>
      <dgm:spPr/>
      <dgm:t>
        <a:bodyPr/>
        <a:lstStyle/>
        <a:p>
          <a:endParaRPr lang="en-CA" sz="2000" noProof="0" dirty="0"/>
        </a:p>
      </dgm:t>
    </dgm:pt>
    <dgm:pt modelId="{6CE662E5-60FF-864E-9049-56EB53285458}" type="sibTrans" cxnId="{B26C12C1-B6F4-A84B-BD82-BDD26F0BB15F}">
      <dgm:prSet/>
      <dgm:spPr/>
      <dgm:t>
        <a:bodyPr/>
        <a:lstStyle/>
        <a:p>
          <a:endParaRPr lang="en-CA" sz="2000" noProof="0" dirty="0"/>
        </a:p>
      </dgm:t>
    </dgm:pt>
    <dgm:pt modelId="{DEA1C4B3-17E7-6247-928B-7859DB5DB88F}" type="pres">
      <dgm:prSet presAssocID="{00B4F70F-E295-0F42-AA91-E7A894B932EC}" presName="diagram" presStyleCnt="0">
        <dgm:presLayoutVars>
          <dgm:dir/>
          <dgm:resizeHandles val="exact"/>
        </dgm:presLayoutVars>
      </dgm:prSet>
      <dgm:spPr/>
    </dgm:pt>
    <dgm:pt modelId="{A4924559-D0B3-E846-A48B-F0E5D9066D5A}" type="pres">
      <dgm:prSet presAssocID="{0429DBAD-345F-1945-89FE-36AF4E795CF6}" presName="node" presStyleLbl="node1" presStyleIdx="0" presStyleCnt="6">
        <dgm:presLayoutVars>
          <dgm:bulletEnabled val="1"/>
        </dgm:presLayoutVars>
      </dgm:prSet>
      <dgm:spPr/>
    </dgm:pt>
    <dgm:pt modelId="{4DA41805-9EF7-2C4B-92CA-5A9E9FAEFDE5}" type="pres">
      <dgm:prSet presAssocID="{92219CBE-98C0-8341-859E-27EBE7CAB91F}" presName="sibTrans" presStyleCnt="0"/>
      <dgm:spPr/>
    </dgm:pt>
    <dgm:pt modelId="{9F8BC9CE-D858-3748-AC85-9CD4FB3E0DDB}" type="pres">
      <dgm:prSet presAssocID="{B4609242-961C-1749-BE86-74B4EF6D47BA}" presName="node" presStyleLbl="node1" presStyleIdx="1" presStyleCnt="6">
        <dgm:presLayoutVars>
          <dgm:bulletEnabled val="1"/>
        </dgm:presLayoutVars>
      </dgm:prSet>
      <dgm:spPr/>
    </dgm:pt>
    <dgm:pt modelId="{930B66E0-726F-EB4C-BC84-7C9E6B3E1D0F}" type="pres">
      <dgm:prSet presAssocID="{A053780F-D6A5-C147-8BFD-64C6B658D5B6}" presName="sibTrans" presStyleCnt="0"/>
      <dgm:spPr/>
    </dgm:pt>
    <dgm:pt modelId="{59A518E5-4928-BF49-8B93-5E3CDC80F70E}" type="pres">
      <dgm:prSet presAssocID="{BD434C96-8A4C-9D48-A45E-91AF269A7803}" presName="node" presStyleLbl="node1" presStyleIdx="2" presStyleCnt="6">
        <dgm:presLayoutVars>
          <dgm:bulletEnabled val="1"/>
        </dgm:presLayoutVars>
      </dgm:prSet>
      <dgm:spPr/>
    </dgm:pt>
    <dgm:pt modelId="{2E79DE6B-44CB-4E4D-83AC-5602B1B0ACCD}" type="pres">
      <dgm:prSet presAssocID="{0AE61BC8-3D71-6647-93D7-27FBA53F0483}" presName="sibTrans" presStyleCnt="0"/>
      <dgm:spPr/>
    </dgm:pt>
    <dgm:pt modelId="{EF33B850-A16F-4242-A9B0-324A464A9872}" type="pres">
      <dgm:prSet presAssocID="{7AC66FA9-A3A7-1E45-BF7D-F5104C9F6A7C}" presName="node" presStyleLbl="node1" presStyleIdx="3" presStyleCnt="6">
        <dgm:presLayoutVars>
          <dgm:bulletEnabled val="1"/>
        </dgm:presLayoutVars>
      </dgm:prSet>
      <dgm:spPr/>
    </dgm:pt>
    <dgm:pt modelId="{18B736C2-5628-564C-A33A-F99F9BCF4DAE}" type="pres">
      <dgm:prSet presAssocID="{E6DF0439-CD24-DC4F-9AFC-8D49AC8EC8A9}" presName="sibTrans" presStyleCnt="0"/>
      <dgm:spPr/>
    </dgm:pt>
    <dgm:pt modelId="{3F58BBC6-8488-8441-8BF3-8A25BB4BF8C9}" type="pres">
      <dgm:prSet presAssocID="{04CBCF9E-4174-E042-BD67-76132EF9824E}" presName="node" presStyleLbl="node1" presStyleIdx="4" presStyleCnt="6">
        <dgm:presLayoutVars>
          <dgm:bulletEnabled val="1"/>
        </dgm:presLayoutVars>
      </dgm:prSet>
      <dgm:spPr/>
    </dgm:pt>
    <dgm:pt modelId="{AF44F949-5471-CE46-B15B-A6866DD517F7}" type="pres">
      <dgm:prSet presAssocID="{69EEBFB2-5484-7644-8B5F-BF274E03F2F6}" presName="sibTrans" presStyleCnt="0"/>
      <dgm:spPr/>
    </dgm:pt>
    <dgm:pt modelId="{CECC17FB-6BAC-534B-B4A7-B098327D77B4}" type="pres">
      <dgm:prSet presAssocID="{2E663D25-4C48-FE49-A482-B866B93FB202}" presName="node" presStyleLbl="node1" presStyleIdx="5" presStyleCnt="6">
        <dgm:presLayoutVars>
          <dgm:bulletEnabled val="1"/>
        </dgm:presLayoutVars>
      </dgm:prSet>
      <dgm:spPr/>
    </dgm:pt>
  </dgm:ptLst>
  <dgm:cxnLst>
    <dgm:cxn modelId="{F569800A-2797-ED47-B931-840A8668413D}" type="presOf" srcId="{00B4F70F-E295-0F42-AA91-E7A894B932EC}" destId="{DEA1C4B3-17E7-6247-928B-7859DB5DB88F}" srcOrd="0" destOrd="0" presId="urn:microsoft.com/office/officeart/2005/8/layout/default"/>
    <dgm:cxn modelId="{B8006E2E-E956-684C-8BE8-6365D47DBCD0}" srcId="{00B4F70F-E295-0F42-AA91-E7A894B932EC}" destId="{BD434C96-8A4C-9D48-A45E-91AF269A7803}" srcOrd="2" destOrd="0" parTransId="{39825735-4ABF-0948-B5BE-FBB14C8ACCA0}" sibTransId="{0AE61BC8-3D71-6647-93D7-27FBA53F0483}"/>
    <dgm:cxn modelId="{8F3B1242-E131-AF4C-85D4-736ADCC628D8}" srcId="{00B4F70F-E295-0F42-AA91-E7A894B932EC}" destId="{04CBCF9E-4174-E042-BD67-76132EF9824E}" srcOrd="4" destOrd="0" parTransId="{D59BA9FC-9080-4F4F-BC1B-BBDBA0C23E7E}" sibTransId="{69EEBFB2-5484-7644-8B5F-BF274E03F2F6}"/>
    <dgm:cxn modelId="{5E03EC4E-3240-EC41-9E30-94E8749326DB}" srcId="{00B4F70F-E295-0F42-AA91-E7A894B932EC}" destId="{0429DBAD-345F-1945-89FE-36AF4E795CF6}" srcOrd="0" destOrd="0" parTransId="{99F42237-09FA-7142-B621-6CAB9A0F9C3B}" sibTransId="{92219CBE-98C0-8341-859E-27EBE7CAB91F}"/>
    <dgm:cxn modelId="{4F0D5176-7351-0F45-8A9D-9E8E068602AB}" type="presOf" srcId="{7AC66FA9-A3A7-1E45-BF7D-F5104C9F6A7C}" destId="{EF33B850-A16F-4242-A9B0-324A464A9872}" srcOrd="0" destOrd="0" presId="urn:microsoft.com/office/officeart/2005/8/layout/default"/>
    <dgm:cxn modelId="{5BE4C192-6DFA-FE48-A3FC-65F6E85B5A88}" type="presOf" srcId="{2E663D25-4C48-FE49-A482-B866B93FB202}" destId="{CECC17FB-6BAC-534B-B4A7-B098327D77B4}" srcOrd="0" destOrd="0" presId="urn:microsoft.com/office/officeart/2005/8/layout/default"/>
    <dgm:cxn modelId="{941B2BA3-2A18-924A-8AE4-88E48D100796}" type="presOf" srcId="{BD434C96-8A4C-9D48-A45E-91AF269A7803}" destId="{59A518E5-4928-BF49-8B93-5E3CDC80F70E}" srcOrd="0" destOrd="0" presId="urn:microsoft.com/office/officeart/2005/8/layout/default"/>
    <dgm:cxn modelId="{ED5262A6-E26E-5C44-9AB6-6D34E788CD7C}" type="presOf" srcId="{B4609242-961C-1749-BE86-74B4EF6D47BA}" destId="{9F8BC9CE-D858-3748-AC85-9CD4FB3E0DDB}" srcOrd="0" destOrd="0" presId="urn:microsoft.com/office/officeart/2005/8/layout/default"/>
    <dgm:cxn modelId="{87369DB3-737D-BA49-8626-8F65827D8B09}" type="presOf" srcId="{0429DBAD-345F-1945-89FE-36AF4E795CF6}" destId="{A4924559-D0B3-E846-A48B-F0E5D9066D5A}" srcOrd="0" destOrd="0" presId="urn:microsoft.com/office/officeart/2005/8/layout/default"/>
    <dgm:cxn modelId="{3FD330C0-1782-EF4D-9460-6C3ABE82A2CD}" srcId="{00B4F70F-E295-0F42-AA91-E7A894B932EC}" destId="{7AC66FA9-A3A7-1E45-BF7D-F5104C9F6A7C}" srcOrd="3" destOrd="0" parTransId="{0CBDB6A2-4483-2346-91D7-23BF2316716D}" sibTransId="{E6DF0439-CD24-DC4F-9AFC-8D49AC8EC8A9}"/>
    <dgm:cxn modelId="{B26C12C1-B6F4-A84B-BD82-BDD26F0BB15F}" srcId="{00B4F70F-E295-0F42-AA91-E7A894B932EC}" destId="{2E663D25-4C48-FE49-A482-B866B93FB202}" srcOrd="5" destOrd="0" parTransId="{3BF3DB24-4E41-CB4C-9D9F-C89B73731AB6}" sibTransId="{6CE662E5-60FF-864E-9049-56EB53285458}"/>
    <dgm:cxn modelId="{ED3CFBCD-55A3-4D47-BA75-551E3A194C16}" type="presOf" srcId="{04CBCF9E-4174-E042-BD67-76132EF9824E}" destId="{3F58BBC6-8488-8441-8BF3-8A25BB4BF8C9}" srcOrd="0" destOrd="0" presId="urn:microsoft.com/office/officeart/2005/8/layout/default"/>
    <dgm:cxn modelId="{61BFABF1-F20A-044D-85B5-707D84C05B9C}" srcId="{00B4F70F-E295-0F42-AA91-E7A894B932EC}" destId="{B4609242-961C-1749-BE86-74B4EF6D47BA}" srcOrd="1" destOrd="0" parTransId="{12C96EA4-5EDF-1B4B-B379-23DFC1489288}" sibTransId="{A053780F-D6A5-C147-8BFD-64C6B658D5B6}"/>
    <dgm:cxn modelId="{269A4E21-A588-F446-9BF2-D04C734348BA}" type="presParOf" srcId="{DEA1C4B3-17E7-6247-928B-7859DB5DB88F}" destId="{A4924559-D0B3-E846-A48B-F0E5D9066D5A}" srcOrd="0" destOrd="0" presId="urn:microsoft.com/office/officeart/2005/8/layout/default"/>
    <dgm:cxn modelId="{F294F373-4705-E142-9CBD-8B8FB36E7F02}" type="presParOf" srcId="{DEA1C4B3-17E7-6247-928B-7859DB5DB88F}" destId="{4DA41805-9EF7-2C4B-92CA-5A9E9FAEFDE5}" srcOrd="1" destOrd="0" presId="urn:microsoft.com/office/officeart/2005/8/layout/default"/>
    <dgm:cxn modelId="{394D8EA9-5AD9-3C44-AE6E-49EAA3EBD795}" type="presParOf" srcId="{DEA1C4B3-17E7-6247-928B-7859DB5DB88F}" destId="{9F8BC9CE-D858-3748-AC85-9CD4FB3E0DDB}" srcOrd="2" destOrd="0" presId="urn:microsoft.com/office/officeart/2005/8/layout/default"/>
    <dgm:cxn modelId="{8CF9CD99-8537-6E41-AC50-BED9CB060ADF}" type="presParOf" srcId="{DEA1C4B3-17E7-6247-928B-7859DB5DB88F}" destId="{930B66E0-726F-EB4C-BC84-7C9E6B3E1D0F}" srcOrd="3" destOrd="0" presId="urn:microsoft.com/office/officeart/2005/8/layout/default"/>
    <dgm:cxn modelId="{58FE0A05-CD39-2D4B-8CD4-BA068820E49E}" type="presParOf" srcId="{DEA1C4B3-17E7-6247-928B-7859DB5DB88F}" destId="{59A518E5-4928-BF49-8B93-5E3CDC80F70E}" srcOrd="4" destOrd="0" presId="urn:microsoft.com/office/officeart/2005/8/layout/default"/>
    <dgm:cxn modelId="{85A57697-73BC-2E4D-9A09-49F8944EC4F3}" type="presParOf" srcId="{DEA1C4B3-17E7-6247-928B-7859DB5DB88F}" destId="{2E79DE6B-44CB-4E4D-83AC-5602B1B0ACCD}" srcOrd="5" destOrd="0" presId="urn:microsoft.com/office/officeart/2005/8/layout/default"/>
    <dgm:cxn modelId="{02345398-EC4B-614B-BBF5-0A8486F7CF06}" type="presParOf" srcId="{DEA1C4B3-17E7-6247-928B-7859DB5DB88F}" destId="{EF33B850-A16F-4242-A9B0-324A464A9872}" srcOrd="6" destOrd="0" presId="urn:microsoft.com/office/officeart/2005/8/layout/default"/>
    <dgm:cxn modelId="{0C68F8C4-E7D1-6C4E-8386-1CA25E2EED91}" type="presParOf" srcId="{DEA1C4B3-17E7-6247-928B-7859DB5DB88F}" destId="{18B736C2-5628-564C-A33A-F99F9BCF4DAE}" srcOrd="7" destOrd="0" presId="urn:microsoft.com/office/officeart/2005/8/layout/default"/>
    <dgm:cxn modelId="{AA6397E9-CAF1-6645-A45A-B6D946470154}" type="presParOf" srcId="{DEA1C4B3-17E7-6247-928B-7859DB5DB88F}" destId="{3F58BBC6-8488-8441-8BF3-8A25BB4BF8C9}" srcOrd="8" destOrd="0" presId="urn:microsoft.com/office/officeart/2005/8/layout/default"/>
    <dgm:cxn modelId="{4FDF31D4-2938-2E4F-9D44-8DB149539588}" type="presParOf" srcId="{DEA1C4B3-17E7-6247-928B-7859DB5DB88F}" destId="{AF44F949-5471-CE46-B15B-A6866DD517F7}" srcOrd="9" destOrd="0" presId="urn:microsoft.com/office/officeart/2005/8/layout/default"/>
    <dgm:cxn modelId="{F0B30818-7D45-7544-BF7F-078679B55868}" type="presParOf" srcId="{DEA1C4B3-17E7-6247-928B-7859DB5DB88F}" destId="{CECC17FB-6BAC-534B-B4A7-B098327D77B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4F70F-E295-0F42-AA91-E7A894B932EC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429DBAD-345F-1945-89FE-36AF4E795CF6}">
      <dgm:prSet phldrT="[Texto]" custT="1"/>
      <dgm:spPr/>
      <dgm:t>
        <a:bodyPr/>
        <a:lstStyle/>
        <a:p>
          <a:r>
            <a:rPr lang="en-CA" sz="2000" b="1" i="0" noProof="0" dirty="0"/>
            <a:t>Gestures</a:t>
          </a:r>
          <a:endParaRPr lang="en-CA" sz="2000" noProof="0" dirty="0"/>
        </a:p>
      </dgm:t>
    </dgm:pt>
    <dgm:pt modelId="{99F42237-09FA-7142-B621-6CAB9A0F9C3B}" type="parTrans" cxnId="{5E03EC4E-3240-EC41-9E30-94E8749326DB}">
      <dgm:prSet/>
      <dgm:spPr/>
      <dgm:t>
        <a:bodyPr/>
        <a:lstStyle/>
        <a:p>
          <a:endParaRPr lang="en-CA" sz="2000" noProof="0" dirty="0"/>
        </a:p>
      </dgm:t>
    </dgm:pt>
    <dgm:pt modelId="{92219CBE-98C0-8341-859E-27EBE7CAB91F}" type="sibTrans" cxnId="{5E03EC4E-3240-EC41-9E30-94E8749326DB}">
      <dgm:prSet/>
      <dgm:spPr/>
      <dgm:t>
        <a:bodyPr/>
        <a:lstStyle/>
        <a:p>
          <a:endParaRPr lang="en-CA" sz="2000" noProof="0" dirty="0"/>
        </a:p>
      </dgm:t>
    </dgm:pt>
    <dgm:pt modelId="{B4609242-961C-1749-BE86-74B4EF6D47BA}">
      <dgm:prSet phldrT="[Texto]" custT="1"/>
      <dgm:spPr/>
      <dgm:t>
        <a:bodyPr/>
        <a:lstStyle/>
        <a:p>
          <a:r>
            <a:rPr lang="en-CA" sz="2000" b="1" i="0" noProof="0" dirty="0"/>
            <a:t>Facial Expression</a:t>
          </a:r>
          <a:endParaRPr lang="en-CA" sz="2000" noProof="0" dirty="0"/>
        </a:p>
      </dgm:t>
    </dgm:pt>
    <dgm:pt modelId="{12C96EA4-5EDF-1B4B-B379-23DFC1489288}" type="parTrans" cxnId="{61BFABF1-F20A-044D-85B5-707D84C05B9C}">
      <dgm:prSet/>
      <dgm:spPr/>
      <dgm:t>
        <a:bodyPr/>
        <a:lstStyle/>
        <a:p>
          <a:endParaRPr lang="en-CA" sz="2000" noProof="0" dirty="0"/>
        </a:p>
      </dgm:t>
    </dgm:pt>
    <dgm:pt modelId="{A053780F-D6A5-C147-8BFD-64C6B658D5B6}" type="sibTrans" cxnId="{61BFABF1-F20A-044D-85B5-707D84C05B9C}">
      <dgm:prSet/>
      <dgm:spPr/>
      <dgm:t>
        <a:bodyPr/>
        <a:lstStyle/>
        <a:p>
          <a:endParaRPr lang="en-CA" sz="2000" noProof="0" dirty="0"/>
        </a:p>
      </dgm:t>
    </dgm:pt>
    <dgm:pt modelId="{BD434C96-8A4C-9D48-A45E-91AF269A7803}">
      <dgm:prSet phldrT="[Texto]" custT="1"/>
      <dgm:spPr/>
      <dgm:t>
        <a:bodyPr/>
        <a:lstStyle/>
        <a:p>
          <a:r>
            <a:rPr lang="en-CA" sz="2000" b="1" i="0" noProof="0" dirty="0"/>
            <a:t>Posture</a:t>
          </a:r>
          <a:endParaRPr lang="en-CA" sz="2000" noProof="0" dirty="0"/>
        </a:p>
      </dgm:t>
    </dgm:pt>
    <dgm:pt modelId="{39825735-4ABF-0948-B5BE-FBB14C8ACCA0}" type="parTrans" cxnId="{B8006E2E-E956-684C-8BE8-6365D47DBCD0}">
      <dgm:prSet/>
      <dgm:spPr/>
      <dgm:t>
        <a:bodyPr/>
        <a:lstStyle/>
        <a:p>
          <a:endParaRPr lang="en-CA" sz="2000" noProof="0" dirty="0"/>
        </a:p>
      </dgm:t>
    </dgm:pt>
    <dgm:pt modelId="{0AE61BC8-3D71-6647-93D7-27FBA53F0483}" type="sibTrans" cxnId="{B8006E2E-E956-684C-8BE8-6365D47DBCD0}">
      <dgm:prSet/>
      <dgm:spPr/>
      <dgm:t>
        <a:bodyPr/>
        <a:lstStyle/>
        <a:p>
          <a:endParaRPr lang="en-CA" sz="2000" noProof="0" dirty="0"/>
        </a:p>
      </dgm:t>
    </dgm:pt>
    <dgm:pt modelId="{7AC66FA9-A3A7-1E45-BF7D-F5104C9F6A7C}">
      <dgm:prSet phldrT="[Texto]" custT="1"/>
      <dgm:spPr/>
      <dgm:t>
        <a:bodyPr/>
        <a:lstStyle/>
        <a:p>
          <a:r>
            <a:rPr lang="en-CA" sz="2000" b="1" i="0" noProof="0" dirty="0"/>
            <a:t>Silence</a:t>
          </a:r>
          <a:endParaRPr lang="en-CA" sz="2000" noProof="0" dirty="0"/>
        </a:p>
      </dgm:t>
    </dgm:pt>
    <dgm:pt modelId="{0CBDB6A2-4483-2346-91D7-23BF2316716D}" type="parTrans" cxnId="{3FD330C0-1782-EF4D-9460-6C3ABE82A2CD}">
      <dgm:prSet/>
      <dgm:spPr/>
      <dgm:t>
        <a:bodyPr/>
        <a:lstStyle/>
        <a:p>
          <a:endParaRPr lang="en-CA" sz="2000" noProof="0" dirty="0"/>
        </a:p>
      </dgm:t>
    </dgm:pt>
    <dgm:pt modelId="{E6DF0439-CD24-DC4F-9AFC-8D49AC8EC8A9}" type="sibTrans" cxnId="{3FD330C0-1782-EF4D-9460-6C3ABE82A2CD}">
      <dgm:prSet/>
      <dgm:spPr/>
      <dgm:t>
        <a:bodyPr/>
        <a:lstStyle/>
        <a:p>
          <a:endParaRPr lang="en-CA" sz="2000" noProof="0" dirty="0"/>
        </a:p>
      </dgm:t>
    </dgm:pt>
    <dgm:pt modelId="{04CBCF9E-4174-E042-BD67-76132EF9824E}">
      <dgm:prSet phldrT="[Texto]" custT="1"/>
      <dgm:spPr/>
      <dgm:t>
        <a:bodyPr/>
        <a:lstStyle/>
        <a:p>
          <a:r>
            <a:rPr lang="en-CA" sz="2000" b="1" i="0" noProof="0" dirty="0"/>
            <a:t>Movement</a:t>
          </a:r>
          <a:endParaRPr lang="en-CA" sz="2000" noProof="0" dirty="0"/>
        </a:p>
      </dgm:t>
    </dgm:pt>
    <dgm:pt modelId="{D59BA9FC-9080-4F4F-BC1B-BBDBA0C23E7E}" type="parTrans" cxnId="{8F3B1242-E131-AF4C-85D4-736ADCC628D8}">
      <dgm:prSet/>
      <dgm:spPr/>
      <dgm:t>
        <a:bodyPr/>
        <a:lstStyle/>
        <a:p>
          <a:endParaRPr lang="en-CA" sz="2000" noProof="0" dirty="0"/>
        </a:p>
      </dgm:t>
    </dgm:pt>
    <dgm:pt modelId="{69EEBFB2-5484-7644-8B5F-BF274E03F2F6}" type="sibTrans" cxnId="{8F3B1242-E131-AF4C-85D4-736ADCC628D8}">
      <dgm:prSet/>
      <dgm:spPr/>
      <dgm:t>
        <a:bodyPr/>
        <a:lstStyle/>
        <a:p>
          <a:endParaRPr lang="en-CA" sz="2000" noProof="0" dirty="0"/>
        </a:p>
      </dgm:t>
    </dgm:pt>
    <dgm:pt modelId="{DEA1C4B3-17E7-6247-928B-7859DB5DB88F}" type="pres">
      <dgm:prSet presAssocID="{00B4F70F-E295-0F42-AA91-E7A894B932EC}" presName="diagram" presStyleCnt="0">
        <dgm:presLayoutVars>
          <dgm:dir/>
          <dgm:resizeHandles val="exact"/>
        </dgm:presLayoutVars>
      </dgm:prSet>
      <dgm:spPr/>
    </dgm:pt>
    <dgm:pt modelId="{A4924559-D0B3-E846-A48B-F0E5D9066D5A}" type="pres">
      <dgm:prSet presAssocID="{0429DBAD-345F-1945-89FE-36AF4E795CF6}" presName="node" presStyleLbl="node1" presStyleIdx="0" presStyleCnt="5">
        <dgm:presLayoutVars>
          <dgm:bulletEnabled val="1"/>
        </dgm:presLayoutVars>
      </dgm:prSet>
      <dgm:spPr/>
    </dgm:pt>
    <dgm:pt modelId="{4DA41805-9EF7-2C4B-92CA-5A9E9FAEFDE5}" type="pres">
      <dgm:prSet presAssocID="{92219CBE-98C0-8341-859E-27EBE7CAB91F}" presName="sibTrans" presStyleCnt="0"/>
      <dgm:spPr/>
    </dgm:pt>
    <dgm:pt modelId="{9F8BC9CE-D858-3748-AC85-9CD4FB3E0DDB}" type="pres">
      <dgm:prSet presAssocID="{B4609242-961C-1749-BE86-74B4EF6D47BA}" presName="node" presStyleLbl="node1" presStyleIdx="1" presStyleCnt="5">
        <dgm:presLayoutVars>
          <dgm:bulletEnabled val="1"/>
        </dgm:presLayoutVars>
      </dgm:prSet>
      <dgm:spPr/>
    </dgm:pt>
    <dgm:pt modelId="{930B66E0-726F-EB4C-BC84-7C9E6B3E1D0F}" type="pres">
      <dgm:prSet presAssocID="{A053780F-D6A5-C147-8BFD-64C6B658D5B6}" presName="sibTrans" presStyleCnt="0"/>
      <dgm:spPr/>
    </dgm:pt>
    <dgm:pt modelId="{59A518E5-4928-BF49-8B93-5E3CDC80F70E}" type="pres">
      <dgm:prSet presAssocID="{BD434C96-8A4C-9D48-A45E-91AF269A7803}" presName="node" presStyleLbl="node1" presStyleIdx="2" presStyleCnt="5">
        <dgm:presLayoutVars>
          <dgm:bulletEnabled val="1"/>
        </dgm:presLayoutVars>
      </dgm:prSet>
      <dgm:spPr/>
    </dgm:pt>
    <dgm:pt modelId="{2E79DE6B-44CB-4E4D-83AC-5602B1B0ACCD}" type="pres">
      <dgm:prSet presAssocID="{0AE61BC8-3D71-6647-93D7-27FBA53F0483}" presName="sibTrans" presStyleCnt="0"/>
      <dgm:spPr/>
    </dgm:pt>
    <dgm:pt modelId="{EF33B850-A16F-4242-A9B0-324A464A9872}" type="pres">
      <dgm:prSet presAssocID="{7AC66FA9-A3A7-1E45-BF7D-F5104C9F6A7C}" presName="node" presStyleLbl="node1" presStyleIdx="3" presStyleCnt="5">
        <dgm:presLayoutVars>
          <dgm:bulletEnabled val="1"/>
        </dgm:presLayoutVars>
      </dgm:prSet>
      <dgm:spPr/>
    </dgm:pt>
    <dgm:pt modelId="{18B736C2-5628-564C-A33A-F99F9BCF4DAE}" type="pres">
      <dgm:prSet presAssocID="{E6DF0439-CD24-DC4F-9AFC-8D49AC8EC8A9}" presName="sibTrans" presStyleCnt="0"/>
      <dgm:spPr/>
    </dgm:pt>
    <dgm:pt modelId="{3F58BBC6-8488-8441-8BF3-8A25BB4BF8C9}" type="pres">
      <dgm:prSet presAssocID="{04CBCF9E-4174-E042-BD67-76132EF9824E}" presName="node" presStyleLbl="node1" presStyleIdx="4" presStyleCnt="5">
        <dgm:presLayoutVars>
          <dgm:bulletEnabled val="1"/>
        </dgm:presLayoutVars>
      </dgm:prSet>
      <dgm:spPr/>
    </dgm:pt>
  </dgm:ptLst>
  <dgm:cxnLst>
    <dgm:cxn modelId="{F569800A-2797-ED47-B931-840A8668413D}" type="presOf" srcId="{00B4F70F-E295-0F42-AA91-E7A894B932EC}" destId="{DEA1C4B3-17E7-6247-928B-7859DB5DB88F}" srcOrd="0" destOrd="0" presId="urn:microsoft.com/office/officeart/2005/8/layout/default"/>
    <dgm:cxn modelId="{B8006E2E-E956-684C-8BE8-6365D47DBCD0}" srcId="{00B4F70F-E295-0F42-AA91-E7A894B932EC}" destId="{BD434C96-8A4C-9D48-A45E-91AF269A7803}" srcOrd="2" destOrd="0" parTransId="{39825735-4ABF-0948-B5BE-FBB14C8ACCA0}" sibTransId="{0AE61BC8-3D71-6647-93D7-27FBA53F0483}"/>
    <dgm:cxn modelId="{8F3B1242-E131-AF4C-85D4-736ADCC628D8}" srcId="{00B4F70F-E295-0F42-AA91-E7A894B932EC}" destId="{04CBCF9E-4174-E042-BD67-76132EF9824E}" srcOrd="4" destOrd="0" parTransId="{D59BA9FC-9080-4F4F-BC1B-BBDBA0C23E7E}" sibTransId="{69EEBFB2-5484-7644-8B5F-BF274E03F2F6}"/>
    <dgm:cxn modelId="{5E03EC4E-3240-EC41-9E30-94E8749326DB}" srcId="{00B4F70F-E295-0F42-AA91-E7A894B932EC}" destId="{0429DBAD-345F-1945-89FE-36AF4E795CF6}" srcOrd="0" destOrd="0" parTransId="{99F42237-09FA-7142-B621-6CAB9A0F9C3B}" sibTransId="{92219CBE-98C0-8341-859E-27EBE7CAB91F}"/>
    <dgm:cxn modelId="{4F0D5176-7351-0F45-8A9D-9E8E068602AB}" type="presOf" srcId="{7AC66FA9-A3A7-1E45-BF7D-F5104C9F6A7C}" destId="{EF33B850-A16F-4242-A9B0-324A464A9872}" srcOrd="0" destOrd="0" presId="urn:microsoft.com/office/officeart/2005/8/layout/default"/>
    <dgm:cxn modelId="{941B2BA3-2A18-924A-8AE4-88E48D100796}" type="presOf" srcId="{BD434C96-8A4C-9D48-A45E-91AF269A7803}" destId="{59A518E5-4928-BF49-8B93-5E3CDC80F70E}" srcOrd="0" destOrd="0" presId="urn:microsoft.com/office/officeart/2005/8/layout/default"/>
    <dgm:cxn modelId="{ED5262A6-E26E-5C44-9AB6-6D34E788CD7C}" type="presOf" srcId="{B4609242-961C-1749-BE86-74B4EF6D47BA}" destId="{9F8BC9CE-D858-3748-AC85-9CD4FB3E0DDB}" srcOrd="0" destOrd="0" presId="urn:microsoft.com/office/officeart/2005/8/layout/default"/>
    <dgm:cxn modelId="{87369DB3-737D-BA49-8626-8F65827D8B09}" type="presOf" srcId="{0429DBAD-345F-1945-89FE-36AF4E795CF6}" destId="{A4924559-D0B3-E846-A48B-F0E5D9066D5A}" srcOrd="0" destOrd="0" presId="urn:microsoft.com/office/officeart/2005/8/layout/default"/>
    <dgm:cxn modelId="{3FD330C0-1782-EF4D-9460-6C3ABE82A2CD}" srcId="{00B4F70F-E295-0F42-AA91-E7A894B932EC}" destId="{7AC66FA9-A3A7-1E45-BF7D-F5104C9F6A7C}" srcOrd="3" destOrd="0" parTransId="{0CBDB6A2-4483-2346-91D7-23BF2316716D}" sibTransId="{E6DF0439-CD24-DC4F-9AFC-8D49AC8EC8A9}"/>
    <dgm:cxn modelId="{ED3CFBCD-55A3-4D47-BA75-551E3A194C16}" type="presOf" srcId="{04CBCF9E-4174-E042-BD67-76132EF9824E}" destId="{3F58BBC6-8488-8441-8BF3-8A25BB4BF8C9}" srcOrd="0" destOrd="0" presId="urn:microsoft.com/office/officeart/2005/8/layout/default"/>
    <dgm:cxn modelId="{61BFABF1-F20A-044D-85B5-707D84C05B9C}" srcId="{00B4F70F-E295-0F42-AA91-E7A894B932EC}" destId="{B4609242-961C-1749-BE86-74B4EF6D47BA}" srcOrd="1" destOrd="0" parTransId="{12C96EA4-5EDF-1B4B-B379-23DFC1489288}" sibTransId="{A053780F-D6A5-C147-8BFD-64C6B658D5B6}"/>
    <dgm:cxn modelId="{269A4E21-A588-F446-9BF2-D04C734348BA}" type="presParOf" srcId="{DEA1C4B3-17E7-6247-928B-7859DB5DB88F}" destId="{A4924559-D0B3-E846-A48B-F0E5D9066D5A}" srcOrd="0" destOrd="0" presId="urn:microsoft.com/office/officeart/2005/8/layout/default"/>
    <dgm:cxn modelId="{F294F373-4705-E142-9CBD-8B8FB36E7F02}" type="presParOf" srcId="{DEA1C4B3-17E7-6247-928B-7859DB5DB88F}" destId="{4DA41805-9EF7-2C4B-92CA-5A9E9FAEFDE5}" srcOrd="1" destOrd="0" presId="urn:microsoft.com/office/officeart/2005/8/layout/default"/>
    <dgm:cxn modelId="{394D8EA9-5AD9-3C44-AE6E-49EAA3EBD795}" type="presParOf" srcId="{DEA1C4B3-17E7-6247-928B-7859DB5DB88F}" destId="{9F8BC9CE-D858-3748-AC85-9CD4FB3E0DDB}" srcOrd="2" destOrd="0" presId="urn:microsoft.com/office/officeart/2005/8/layout/default"/>
    <dgm:cxn modelId="{8CF9CD99-8537-6E41-AC50-BED9CB060ADF}" type="presParOf" srcId="{DEA1C4B3-17E7-6247-928B-7859DB5DB88F}" destId="{930B66E0-726F-EB4C-BC84-7C9E6B3E1D0F}" srcOrd="3" destOrd="0" presId="urn:microsoft.com/office/officeart/2005/8/layout/default"/>
    <dgm:cxn modelId="{58FE0A05-CD39-2D4B-8CD4-BA068820E49E}" type="presParOf" srcId="{DEA1C4B3-17E7-6247-928B-7859DB5DB88F}" destId="{59A518E5-4928-BF49-8B93-5E3CDC80F70E}" srcOrd="4" destOrd="0" presId="urn:microsoft.com/office/officeart/2005/8/layout/default"/>
    <dgm:cxn modelId="{85A57697-73BC-2E4D-9A09-49F8944EC4F3}" type="presParOf" srcId="{DEA1C4B3-17E7-6247-928B-7859DB5DB88F}" destId="{2E79DE6B-44CB-4E4D-83AC-5602B1B0ACCD}" srcOrd="5" destOrd="0" presId="urn:microsoft.com/office/officeart/2005/8/layout/default"/>
    <dgm:cxn modelId="{02345398-EC4B-614B-BBF5-0A8486F7CF06}" type="presParOf" srcId="{DEA1C4B3-17E7-6247-928B-7859DB5DB88F}" destId="{EF33B850-A16F-4242-A9B0-324A464A9872}" srcOrd="6" destOrd="0" presId="urn:microsoft.com/office/officeart/2005/8/layout/default"/>
    <dgm:cxn modelId="{0C68F8C4-E7D1-6C4E-8386-1CA25E2EED91}" type="presParOf" srcId="{DEA1C4B3-17E7-6247-928B-7859DB5DB88F}" destId="{18B736C2-5628-564C-A33A-F99F9BCF4DAE}" srcOrd="7" destOrd="0" presId="urn:microsoft.com/office/officeart/2005/8/layout/default"/>
    <dgm:cxn modelId="{AA6397E9-CAF1-6645-A45A-B6D946470154}" type="presParOf" srcId="{DEA1C4B3-17E7-6247-928B-7859DB5DB88F}" destId="{3F58BBC6-8488-8441-8BF3-8A25BB4BF8C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391D22-C098-824C-9156-BE98A4183F30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215E88F-93D2-7F4D-8536-3230F23C5588}">
      <dgm:prSet/>
      <dgm:spPr/>
      <dgm:t>
        <a:bodyPr/>
        <a:lstStyle/>
        <a:p>
          <a:r>
            <a:rPr lang="en-CA" b="1" i="0" noProof="0" dirty="0"/>
            <a:t>Presentation Purpose</a:t>
          </a:r>
          <a:endParaRPr lang="en-CA" i="0" noProof="0" dirty="0"/>
        </a:p>
      </dgm:t>
    </dgm:pt>
    <dgm:pt modelId="{C1E5D6CE-5BD3-224F-A925-2457936FEAAF}" type="parTrans" cxnId="{A4CB11CE-CD0A-5B47-A75F-9AB98D766B27}">
      <dgm:prSet/>
      <dgm:spPr/>
      <dgm:t>
        <a:bodyPr/>
        <a:lstStyle/>
        <a:p>
          <a:endParaRPr lang="en-CA" i="0" noProof="0" dirty="0"/>
        </a:p>
      </dgm:t>
    </dgm:pt>
    <dgm:pt modelId="{3A0363A2-880D-994C-8F5E-910D2F813601}" type="sibTrans" cxnId="{A4CB11CE-CD0A-5B47-A75F-9AB98D766B27}">
      <dgm:prSet/>
      <dgm:spPr/>
      <dgm:t>
        <a:bodyPr/>
        <a:lstStyle/>
        <a:p>
          <a:endParaRPr lang="en-CA" i="0" noProof="0" dirty="0"/>
        </a:p>
      </dgm:t>
    </dgm:pt>
    <dgm:pt modelId="{C65CBB29-BF8F-8141-91D8-D4B82386CC76}">
      <dgm:prSet/>
      <dgm:spPr/>
      <dgm:t>
        <a:bodyPr/>
        <a:lstStyle/>
        <a:p>
          <a:r>
            <a:rPr lang="en-CA" i="0" noProof="0" dirty="0"/>
            <a:t>Your presentation will have a general and specific purpose</a:t>
          </a:r>
        </a:p>
      </dgm:t>
      <dgm:extLst>
        <a:ext uri="{E40237B7-FDA0-4F09-8148-C483321AD2D9}">
          <dgm14:cNvPr xmlns:dgm14="http://schemas.microsoft.com/office/drawing/2010/diagram" id="0" name="" descr="Presentation purpose: Your presentation will have a general and specific purpose&#10;Your general purpose may be to inform, persuade, or entertain&#10;Your specific purpose addresses what you are going to inform, persuade, or entertain your audience with&#10;"/>
        </a:ext>
      </dgm:extLst>
    </dgm:pt>
    <dgm:pt modelId="{F4AA5B72-1370-C742-AC76-AADE781971C4}" type="parTrans" cxnId="{2DB88A7B-EBF5-CE42-8811-EE4780CA73F9}">
      <dgm:prSet/>
      <dgm:spPr/>
      <dgm:t>
        <a:bodyPr/>
        <a:lstStyle/>
        <a:p>
          <a:endParaRPr lang="en-CA" i="0" noProof="0" dirty="0"/>
        </a:p>
      </dgm:t>
    </dgm:pt>
    <dgm:pt modelId="{62561929-918C-B640-851D-186800D785C7}" type="sibTrans" cxnId="{2DB88A7B-EBF5-CE42-8811-EE4780CA73F9}">
      <dgm:prSet/>
      <dgm:spPr/>
      <dgm:t>
        <a:bodyPr/>
        <a:lstStyle/>
        <a:p>
          <a:endParaRPr lang="en-CA" i="0" noProof="0" dirty="0"/>
        </a:p>
      </dgm:t>
    </dgm:pt>
    <dgm:pt modelId="{20DD1B3A-24F1-4347-BBB7-B0EF13B46C9E}">
      <dgm:prSet/>
      <dgm:spPr/>
      <dgm:t>
        <a:bodyPr/>
        <a:lstStyle/>
        <a:p>
          <a:r>
            <a:rPr lang="en-CA" b="1" i="0" noProof="0" dirty="0"/>
            <a:t>Timing</a:t>
          </a:r>
          <a:endParaRPr lang="en-CA" i="0" noProof="0" dirty="0"/>
        </a:p>
      </dgm:t>
    </dgm:pt>
    <dgm:pt modelId="{88B86AB0-B8B0-4D49-965C-379C39EBB668}" type="parTrans" cxnId="{E74ED4EC-C17D-9C46-A924-9A2D6C6533BE}">
      <dgm:prSet/>
      <dgm:spPr/>
      <dgm:t>
        <a:bodyPr/>
        <a:lstStyle/>
        <a:p>
          <a:endParaRPr lang="en-CA" i="0" noProof="0" dirty="0"/>
        </a:p>
      </dgm:t>
    </dgm:pt>
    <dgm:pt modelId="{DC8C606A-D467-E546-A038-63477FB11B4A}" type="sibTrans" cxnId="{E74ED4EC-C17D-9C46-A924-9A2D6C6533BE}">
      <dgm:prSet/>
      <dgm:spPr/>
      <dgm:t>
        <a:bodyPr/>
        <a:lstStyle/>
        <a:p>
          <a:endParaRPr lang="en-CA" i="0" noProof="0" dirty="0"/>
        </a:p>
      </dgm:t>
    </dgm:pt>
    <dgm:pt modelId="{2D7AA514-0205-3944-850A-663D98B0C3B7}">
      <dgm:prSet/>
      <dgm:spPr/>
      <dgm:t>
        <a:bodyPr/>
        <a:lstStyle/>
        <a:p>
          <a:r>
            <a:rPr lang="en-CA" b="0" i="0" noProof="0" dirty="0"/>
            <a:t>To assess the timing of your speech as you prepare, you can:</a:t>
          </a:r>
          <a:endParaRPr lang="en-CA" i="0" noProof="0" dirty="0"/>
        </a:p>
      </dgm:t>
      <dgm:extLst>
        <a:ext uri="{E40237B7-FDA0-4F09-8148-C483321AD2D9}">
          <dgm14:cNvPr xmlns:dgm14="http://schemas.microsoft.com/office/drawing/2010/diagram" id="0" name="" descr="Timing To assess the timing of your speech as you prepare, you can:&#10; Set a timer while you do a few practice runs, and take an average.&#10; Run your speech text through an online speech timer.&#10; Estimate based on the number of words&#10;"/>
        </a:ext>
      </dgm:extLst>
    </dgm:pt>
    <dgm:pt modelId="{6546A22B-DA8F-5848-A0FC-2F2E9630293D}" type="parTrans" cxnId="{EFC86A86-B810-0640-992C-11C7D25CF909}">
      <dgm:prSet/>
      <dgm:spPr/>
      <dgm:t>
        <a:bodyPr/>
        <a:lstStyle/>
        <a:p>
          <a:endParaRPr lang="en-CA" i="0" noProof="0" dirty="0"/>
        </a:p>
      </dgm:t>
    </dgm:pt>
    <dgm:pt modelId="{26F27F07-E370-634E-9EA6-BC9D31ACD664}" type="sibTrans" cxnId="{EFC86A86-B810-0640-992C-11C7D25CF909}">
      <dgm:prSet/>
      <dgm:spPr/>
      <dgm:t>
        <a:bodyPr/>
        <a:lstStyle/>
        <a:p>
          <a:endParaRPr lang="en-CA" i="0" noProof="0" dirty="0"/>
        </a:p>
      </dgm:t>
    </dgm:pt>
    <dgm:pt modelId="{8BE64D90-1C1D-7D4F-AE4D-F8ED54FBDAD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Set a timer while you do a few practice runs, and take an average.</a:t>
          </a:r>
          <a:endParaRPr lang="en-CA" i="0" noProof="0" dirty="0"/>
        </a:p>
      </dgm:t>
    </dgm:pt>
    <dgm:pt modelId="{E9D164DE-F9C4-4F43-B948-7353D0EA600E}" type="parTrans" cxnId="{42CC957A-3D40-BA49-891D-AB5439DF4F4B}">
      <dgm:prSet/>
      <dgm:spPr/>
      <dgm:t>
        <a:bodyPr/>
        <a:lstStyle/>
        <a:p>
          <a:endParaRPr lang="en-CA" i="0" noProof="0" dirty="0"/>
        </a:p>
      </dgm:t>
    </dgm:pt>
    <dgm:pt modelId="{1AC1B914-94A1-304A-8A9B-A462BFBA4378}" type="sibTrans" cxnId="{42CC957A-3D40-BA49-891D-AB5439DF4F4B}">
      <dgm:prSet/>
      <dgm:spPr/>
      <dgm:t>
        <a:bodyPr/>
        <a:lstStyle/>
        <a:p>
          <a:endParaRPr lang="en-CA" i="0" noProof="0" dirty="0"/>
        </a:p>
      </dgm:t>
    </dgm:pt>
    <dgm:pt modelId="{AF9DB70B-4AD7-2A44-8DBE-AF722B9AE34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Run your speech text through an online speech timer.</a:t>
          </a:r>
        </a:p>
      </dgm:t>
    </dgm:pt>
    <dgm:pt modelId="{0C619F4C-D343-7142-9FA3-3AF55038C54E}" type="parTrans" cxnId="{72C8E839-2C09-9341-9989-CD905C0844D6}">
      <dgm:prSet/>
      <dgm:spPr/>
      <dgm:t>
        <a:bodyPr/>
        <a:lstStyle/>
        <a:p>
          <a:endParaRPr lang="en-CA" i="0" noProof="0" dirty="0"/>
        </a:p>
      </dgm:t>
    </dgm:pt>
    <dgm:pt modelId="{EE483DED-1920-FA4D-A507-B5C0723686C7}" type="sibTrans" cxnId="{72C8E839-2C09-9341-9989-CD905C0844D6}">
      <dgm:prSet/>
      <dgm:spPr/>
      <dgm:t>
        <a:bodyPr/>
        <a:lstStyle/>
        <a:p>
          <a:endParaRPr lang="en-CA" i="0" noProof="0" dirty="0"/>
        </a:p>
      </dgm:t>
    </dgm:pt>
    <dgm:pt modelId="{3C14DCE3-3A73-6D4B-AAC9-F143E651E1D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CA" b="0" i="0" noProof="0" dirty="0"/>
            <a:t>Estimate based on the number of words</a:t>
          </a:r>
        </a:p>
      </dgm:t>
    </dgm:pt>
    <dgm:pt modelId="{34BB5374-C760-3442-9930-509CE3E65E64}" type="parTrans" cxnId="{45EA87C4-BB44-FC44-8762-592A95AF6977}">
      <dgm:prSet/>
      <dgm:spPr/>
      <dgm:t>
        <a:bodyPr/>
        <a:lstStyle/>
        <a:p>
          <a:endParaRPr lang="en-CA" i="0" noProof="0" dirty="0"/>
        </a:p>
      </dgm:t>
    </dgm:pt>
    <dgm:pt modelId="{2478062E-391C-9245-9539-14DF5322A63C}" type="sibTrans" cxnId="{45EA87C4-BB44-FC44-8762-592A95AF6977}">
      <dgm:prSet/>
      <dgm:spPr/>
      <dgm:t>
        <a:bodyPr/>
        <a:lstStyle/>
        <a:p>
          <a:endParaRPr lang="en-CA" i="0" noProof="0" dirty="0"/>
        </a:p>
      </dgm:t>
    </dgm:pt>
    <dgm:pt modelId="{C273BFCD-817D-2141-84D4-A2442FE19401}">
      <dgm:prSet/>
      <dgm:spPr/>
      <dgm:t>
        <a:bodyPr/>
        <a:lstStyle/>
        <a:p>
          <a:r>
            <a:rPr lang="en-CA" b="1" i="0" noProof="0" dirty="0"/>
            <a:t>Incorporating Backchannels</a:t>
          </a:r>
          <a:endParaRPr lang="en-CA" i="0" noProof="0" dirty="0"/>
        </a:p>
      </dgm:t>
    </dgm:pt>
    <dgm:pt modelId="{2AE0CFE6-D866-5A4C-BC19-08024D928E28}" type="parTrans" cxnId="{86FC8CDC-08F6-7A4F-A815-1BBD4BE228A1}">
      <dgm:prSet/>
      <dgm:spPr/>
      <dgm:t>
        <a:bodyPr/>
        <a:lstStyle/>
        <a:p>
          <a:endParaRPr lang="en-CA" i="0" noProof="0" dirty="0"/>
        </a:p>
      </dgm:t>
    </dgm:pt>
    <dgm:pt modelId="{6F2D7892-2938-2548-9DBE-61DDA844918F}" type="sibTrans" cxnId="{86FC8CDC-08F6-7A4F-A815-1BBD4BE228A1}">
      <dgm:prSet/>
      <dgm:spPr/>
      <dgm:t>
        <a:bodyPr/>
        <a:lstStyle/>
        <a:p>
          <a:endParaRPr lang="en-CA" i="0" noProof="0" dirty="0"/>
        </a:p>
      </dgm:t>
    </dgm:pt>
    <dgm:pt modelId="{60A156D2-297A-F544-A1A9-B9A26A39EABA}">
      <dgm:prSet/>
      <dgm:spPr/>
      <dgm:t>
        <a:bodyPr/>
        <a:lstStyle/>
        <a:p>
          <a:r>
            <a:rPr lang="en-CA" b="0" i="0" noProof="0" dirty="0"/>
            <a:t>Technology has given speakers new ways to engage with an audience in real time</a:t>
          </a:r>
          <a:endParaRPr lang="en-CA" i="0" noProof="0" dirty="0"/>
        </a:p>
      </dgm:t>
      <dgm:extLst>
        <a:ext uri="{E40237B7-FDA0-4F09-8148-C483321AD2D9}">
          <dgm14:cNvPr xmlns:dgm14="http://schemas.microsoft.com/office/drawing/2010/diagram" id="0" name="" descr="incorporating back channels Technology has given speakers new ways to engage with an audience in real time&#10;Using publicly accessible social networks, such as a Facebook Page or Twitter feed, can also help to spread your message to a wider audience&#10;"/>
        </a:ext>
      </dgm:extLst>
    </dgm:pt>
    <dgm:pt modelId="{7401F73D-7EC5-D34F-8F56-7A93B4DAFE5E}" type="parTrans" cxnId="{11951F11-1F65-9B41-B8C8-60D87B52F8C5}">
      <dgm:prSet/>
      <dgm:spPr/>
      <dgm:t>
        <a:bodyPr/>
        <a:lstStyle/>
        <a:p>
          <a:endParaRPr lang="en-CA" i="0" noProof="0" dirty="0"/>
        </a:p>
      </dgm:t>
    </dgm:pt>
    <dgm:pt modelId="{5664C9D3-AD50-D945-9C8B-CF8CBEDDCA6A}" type="sibTrans" cxnId="{11951F11-1F65-9B41-B8C8-60D87B52F8C5}">
      <dgm:prSet/>
      <dgm:spPr/>
      <dgm:t>
        <a:bodyPr/>
        <a:lstStyle/>
        <a:p>
          <a:endParaRPr lang="en-CA" i="0" noProof="0" dirty="0"/>
        </a:p>
      </dgm:t>
    </dgm:pt>
    <dgm:pt modelId="{2DD6D295-7575-3446-A109-C2F790183C83}">
      <dgm:prSet/>
      <dgm:spPr/>
      <dgm:t>
        <a:bodyPr/>
        <a:lstStyle/>
        <a:p>
          <a:r>
            <a:rPr lang="en-CA" b="0" i="0" noProof="0" dirty="0"/>
            <a:t>Using publicly accessible social networks, such as a Facebook Page or Twitter feed, can also help to spread your message to a wider audience</a:t>
          </a:r>
          <a:endParaRPr lang="en-CA" i="0" noProof="0" dirty="0"/>
        </a:p>
      </dgm:t>
    </dgm:pt>
    <dgm:pt modelId="{25FD60A1-7A86-ED4C-B058-F2B8FD6C6701}" type="parTrans" cxnId="{1C7CFB49-AC2C-CC48-8888-07AB4FFEF1BF}">
      <dgm:prSet/>
      <dgm:spPr/>
      <dgm:t>
        <a:bodyPr/>
        <a:lstStyle/>
        <a:p>
          <a:endParaRPr lang="en-CA" i="0" noProof="0" dirty="0"/>
        </a:p>
      </dgm:t>
    </dgm:pt>
    <dgm:pt modelId="{CA34C171-3450-3742-BB9F-B7A2B43BE441}" type="sibTrans" cxnId="{1C7CFB49-AC2C-CC48-8888-07AB4FFEF1BF}">
      <dgm:prSet/>
      <dgm:spPr/>
      <dgm:t>
        <a:bodyPr/>
        <a:lstStyle/>
        <a:p>
          <a:endParaRPr lang="en-CA" i="0" noProof="0" dirty="0"/>
        </a:p>
      </dgm:t>
    </dgm:pt>
    <dgm:pt modelId="{3CD907DD-912A-3742-B342-E69BD15E3252}">
      <dgm:prSet/>
      <dgm:spPr/>
      <dgm:t>
        <a:bodyPr/>
        <a:lstStyle/>
        <a:p>
          <a:r>
            <a:rPr lang="en-CA" b="0" i="0" noProof="0" dirty="0"/>
            <a:t>Your general purpose may be to inform, persuade, or entertain</a:t>
          </a:r>
          <a:endParaRPr lang="en-CA" i="0" noProof="0" dirty="0"/>
        </a:p>
      </dgm:t>
    </dgm:pt>
    <dgm:pt modelId="{46734CBC-8915-7F46-A006-4439F7C898A7}" type="parTrans" cxnId="{97BAF6A7-963F-7048-BA6D-D57F03D89DB8}">
      <dgm:prSet/>
      <dgm:spPr/>
      <dgm:t>
        <a:bodyPr/>
        <a:lstStyle/>
        <a:p>
          <a:endParaRPr lang="en-CA" i="0" noProof="0" dirty="0"/>
        </a:p>
      </dgm:t>
    </dgm:pt>
    <dgm:pt modelId="{B2C8ADDB-2C04-C54C-81D9-5D8D7484EBE5}" type="sibTrans" cxnId="{97BAF6A7-963F-7048-BA6D-D57F03D89DB8}">
      <dgm:prSet/>
      <dgm:spPr/>
      <dgm:t>
        <a:bodyPr/>
        <a:lstStyle/>
        <a:p>
          <a:endParaRPr lang="en-CA" i="0" noProof="0" dirty="0"/>
        </a:p>
      </dgm:t>
    </dgm:pt>
    <dgm:pt modelId="{4B7AECB4-0218-534D-AB64-2AB33C13EF09}">
      <dgm:prSet/>
      <dgm:spPr/>
      <dgm:t>
        <a:bodyPr/>
        <a:lstStyle/>
        <a:p>
          <a:r>
            <a:rPr lang="en-CA" b="0" i="0" noProof="0" dirty="0"/>
            <a:t>Your specific purpose addresses what you are going to inform, persuade, or entertain your audience with</a:t>
          </a:r>
          <a:endParaRPr lang="en-CA" i="0" noProof="0" dirty="0"/>
        </a:p>
      </dgm:t>
    </dgm:pt>
    <dgm:pt modelId="{9B12DB84-3BBB-9A44-98EB-C37F70360178}" type="parTrans" cxnId="{4DB53C4F-559E-2142-ADB3-F0A30277DAED}">
      <dgm:prSet/>
      <dgm:spPr/>
      <dgm:t>
        <a:bodyPr/>
        <a:lstStyle/>
        <a:p>
          <a:endParaRPr lang="en-CA" i="0" noProof="0" dirty="0"/>
        </a:p>
      </dgm:t>
    </dgm:pt>
    <dgm:pt modelId="{5B00195B-74EB-3E44-AB07-5577BF35D802}" type="sibTrans" cxnId="{4DB53C4F-559E-2142-ADB3-F0A30277DAED}">
      <dgm:prSet/>
      <dgm:spPr/>
      <dgm:t>
        <a:bodyPr/>
        <a:lstStyle/>
        <a:p>
          <a:endParaRPr lang="en-CA" i="0" noProof="0" dirty="0"/>
        </a:p>
      </dgm:t>
    </dgm:pt>
    <dgm:pt modelId="{BD7462E4-0042-7946-ADCF-89AF1C1A77D7}" type="pres">
      <dgm:prSet presAssocID="{D1391D22-C098-824C-9156-BE98A4183F30}" presName="Name0" presStyleCnt="0">
        <dgm:presLayoutVars>
          <dgm:dir/>
          <dgm:animLvl val="lvl"/>
          <dgm:resizeHandles val="exact"/>
        </dgm:presLayoutVars>
      </dgm:prSet>
      <dgm:spPr/>
    </dgm:pt>
    <dgm:pt modelId="{1782D0B5-C49B-9E4B-8C1C-0283A5FAA87E}" type="pres">
      <dgm:prSet presAssocID="{0215E88F-93D2-7F4D-8536-3230F23C5588}" presName="composite" presStyleCnt="0"/>
      <dgm:spPr/>
    </dgm:pt>
    <dgm:pt modelId="{6F109B76-3514-C741-91E5-D5732CAF6E7F}" type="pres">
      <dgm:prSet presAssocID="{0215E88F-93D2-7F4D-8536-3230F23C558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D4BF8AF-2D5A-1C4B-8237-27FA5329796D}" type="pres">
      <dgm:prSet presAssocID="{0215E88F-93D2-7F4D-8536-3230F23C5588}" presName="desTx" presStyleLbl="alignAccFollowNode1" presStyleIdx="0" presStyleCnt="3">
        <dgm:presLayoutVars>
          <dgm:bulletEnabled val="1"/>
        </dgm:presLayoutVars>
      </dgm:prSet>
      <dgm:spPr/>
    </dgm:pt>
    <dgm:pt modelId="{BFEF8D39-4922-FE4D-86D5-423BB031B7E7}" type="pres">
      <dgm:prSet presAssocID="{3A0363A2-880D-994C-8F5E-910D2F813601}" presName="space" presStyleCnt="0"/>
      <dgm:spPr/>
    </dgm:pt>
    <dgm:pt modelId="{E634B306-CAAC-E049-9AC3-D99D5DA71D6F}" type="pres">
      <dgm:prSet presAssocID="{20DD1B3A-24F1-4347-BBB7-B0EF13B46C9E}" presName="composite" presStyleCnt="0"/>
      <dgm:spPr/>
    </dgm:pt>
    <dgm:pt modelId="{9373D75D-49DD-654D-89BD-94EE5C1DE07A}" type="pres">
      <dgm:prSet presAssocID="{20DD1B3A-24F1-4347-BBB7-B0EF13B46C9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8718026-42DE-9A48-A8E1-10A5315EF2F8}" type="pres">
      <dgm:prSet presAssocID="{20DD1B3A-24F1-4347-BBB7-B0EF13B46C9E}" presName="desTx" presStyleLbl="alignAccFollowNode1" presStyleIdx="1" presStyleCnt="3">
        <dgm:presLayoutVars>
          <dgm:bulletEnabled val="1"/>
        </dgm:presLayoutVars>
      </dgm:prSet>
      <dgm:spPr/>
    </dgm:pt>
    <dgm:pt modelId="{7AD7CE78-E977-2D44-8EB8-5A078AE89517}" type="pres">
      <dgm:prSet presAssocID="{DC8C606A-D467-E546-A038-63477FB11B4A}" presName="space" presStyleCnt="0"/>
      <dgm:spPr/>
    </dgm:pt>
    <dgm:pt modelId="{EEB8013C-FAAB-8640-937B-A4DE98062565}" type="pres">
      <dgm:prSet presAssocID="{C273BFCD-817D-2141-84D4-A2442FE19401}" presName="composite" presStyleCnt="0"/>
      <dgm:spPr/>
    </dgm:pt>
    <dgm:pt modelId="{94D7C118-1DB7-1749-9D3F-2DC9D70AE09E}" type="pres">
      <dgm:prSet presAssocID="{C273BFCD-817D-2141-84D4-A2442FE1940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8517777-D2A8-7D4D-BD5E-B84DA94B0FC2}" type="pres">
      <dgm:prSet presAssocID="{C273BFCD-817D-2141-84D4-A2442FE1940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896E03-29E3-8D4B-8163-D86B759AB168}" type="presOf" srcId="{20DD1B3A-24F1-4347-BBB7-B0EF13B46C9E}" destId="{9373D75D-49DD-654D-89BD-94EE5C1DE07A}" srcOrd="0" destOrd="0" presId="urn:microsoft.com/office/officeart/2005/8/layout/hList1"/>
    <dgm:cxn modelId="{1D7F270C-5586-C541-8926-9335711F8F46}" type="presOf" srcId="{2D7AA514-0205-3944-850A-663D98B0C3B7}" destId="{D8718026-42DE-9A48-A8E1-10A5315EF2F8}" srcOrd="0" destOrd="0" presId="urn:microsoft.com/office/officeart/2005/8/layout/hList1"/>
    <dgm:cxn modelId="{11951F11-1F65-9B41-B8C8-60D87B52F8C5}" srcId="{C273BFCD-817D-2141-84D4-A2442FE19401}" destId="{60A156D2-297A-F544-A1A9-B9A26A39EABA}" srcOrd="0" destOrd="0" parTransId="{7401F73D-7EC5-D34F-8F56-7A93B4DAFE5E}" sibTransId="{5664C9D3-AD50-D945-9C8B-CF8CBEDDCA6A}"/>
    <dgm:cxn modelId="{18727D2C-8775-134A-B439-AD817CA8112F}" type="presOf" srcId="{3CD907DD-912A-3742-B342-E69BD15E3252}" destId="{8D4BF8AF-2D5A-1C4B-8237-27FA5329796D}" srcOrd="0" destOrd="1" presId="urn:microsoft.com/office/officeart/2005/8/layout/hList1"/>
    <dgm:cxn modelId="{72C8E839-2C09-9341-9989-CD905C0844D6}" srcId="{2D7AA514-0205-3944-850A-663D98B0C3B7}" destId="{AF9DB70B-4AD7-2A44-8DBE-AF722B9AE34E}" srcOrd="1" destOrd="0" parTransId="{0C619F4C-D343-7142-9FA3-3AF55038C54E}" sibTransId="{EE483DED-1920-FA4D-A507-B5C0723686C7}"/>
    <dgm:cxn modelId="{A6A40B45-7491-C448-9A67-7B44D9BAED60}" type="presOf" srcId="{D1391D22-C098-824C-9156-BE98A4183F30}" destId="{BD7462E4-0042-7946-ADCF-89AF1C1A77D7}" srcOrd="0" destOrd="0" presId="urn:microsoft.com/office/officeart/2005/8/layout/hList1"/>
    <dgm:cxn modelId="{ABE38846-D160-DD44-B010-33268F575C05}" type="presOf" srcId="{4B7AECB4-0218-534D-AB64-2AB33C13EF09}" destId="{8D4BF8AF-2D5A-1C4B-8237-27FA5329796D}" srcOrd="0" destOrd="2" presId="urn:microsoft.com/office/officeart/2005/8/layout/hList1"/>
    <dgm:cxn modelId="{DABEDB67-F589-464B-ADF6-A98D045FA961}" type="presOf" srcId="{AF9DB70B-4AD7-2A44-8DBE-AF722B9AE34E}" destId="{D8718026-42DE-9A48-A8E1-10A5315EF2F8}" srcOrd="0" destOrd="2" presId="urn:microsoft.com/office/officeart/2005/8/layout/hList1"/>
    <dgm:cxn modelId="{1C7CFB49-AC2C-CC48-8888-07AB4FFEF1BF}" srcId="{C273BFCD-817D-2141-84D4-A2442FE19401}" destId="{2DD6D295-7575-3446-A109-C2F790183C83}" srcOrd="1" destOrd="0" parTransId="{25FD60A1-7A86-ED4C-B058-F2B8FD6C6701}" sibTransId="{CA34C171-3450-3742-BB9F-B7A2B43BE441}"/>
    <dgm:cxn modelId="{4DB53C4F-559E-2142-ADB3-F0A30277DAED}" srcId="{0215E88F-93D2-7F4D-8536-3230F23C5588}" destId="{4B7AECB4-0218-534D-AB64-2AB33C13EF09}" srcOrd="2" destOrd="0" parTransId="{9B12DB84-3BBB-9A44-98EB-C37F70360178}" sibTransId="{5B00195B-74EB-3E44-AB07-5577BF35D802}"/>
    <dgm:cxn modelId="{F202F34F-F5C7-CE4F-9056-928B0ADFBEF5}" type="presOf" srcId="{0215E88F-93D2-7F4D-8536-3230F23C5588}" destId="{6F109B76-3514-C741-91E5-D5732CAF6E7F}" srcOrd="0" destOrd="0" presId="urn:microsoft.com/office/officeart/2005/8/layout/hList1"/>
    <dgm:cxn modelId="{B060105A-CC9D-D64F-AC3A-DDA856B57FA5}" type="presOf" srcId="{2DD6D295-7575-3446-A109-C2F790183C83}" destId="{28517777-D2A8-7D4D-BD5E-B84DA94B0FC2}" srcOrd="0" destOrd="1" presId="urn:microsoft.com/office/officeart/2005/8/layout/hList1"/>
    <dgm:cxn modelId="{42CC957A-3D40-BA49-891D-AB5439DF4F4B}" srcId="{2D7AA514-0205-3944-850A-663D98B0C3B7}" destId="{8BE64D90-1C1D-7D4F-AE4D-F8ED54FBDAD1}" srcOrd="0" destOrd="0" parTransId="{E9D164DE-F9C4-4F43-B948-7353D0EA600E}" sibTransId="{1AC1B914-94A1-304A-8A9B-A462BFBA4378}"/>
    <dgm:cxn modelId="{2DB88A7B-EBF5-CE42-8811-EE4780CA73F9}" srcId="{0215E88F-93D2-7F4D-8536-3230F23C5588}" destId="{C65CBB29-BF8F-8141-91D8-D4B82386CC76}" srcOrd="0" destOrd="0" parTransId="{F4AA5B72-1370-C742-AC76-AADE781971C4}" sibTransId="{62561929-918C-B640-851D-186800D785C7}"/>
    <dgm:cxn modelId="{EFC86A86-B810-0640-992C-11C7D25CF909}" srcId="{20DD1B3A-24F1-4347-BBB7-B0EF13B46C9E}" destId="{2D7AA514-0205-3944-850A-663D98B0C3B7}" srcOrd="0" destOrd="0" parTransId="{6546A22B-DA8F-5848-A0FC-2F2E9630293D}" sibTransId="{26F27F07-E370-634E-9EA6-BC9D31ACD664}"/>
    <dgm:cxn modelId="{8DB97E9A-D396-3C46-BC2B-1928DD8CA595}" type="presOf" srcId="{C273BFCD-817D-2141-84D4-A2442FE19401}" destId="{94D7C118-1DB7-1749-9D3F-2DC9D70AE09E}" srcOrd="0" destOrd="0" presId="urn:microsoft.com/office/officeart/2005/8/layout/hList1"/>
    <dgm:cxn modelId="{97BAF6A7-963F-7048-BA6D-D57F03D89DB8}" srcId="{0215E88F-93D2-7F4D-8536-3230F23C5588}" destId="{3CD907DD-912A-3742-B342-E69BD15E3252}" srcOrd="1" destOrd="0" parTransId="{46734CBC-8915-7F46-A006-4439F7C898A7}" sibTransId="{B2C8ADDB-2C04-C54C-81D9-5D8D7484EBE5}"/>
    <dgm:cxn modelId="{B9B82EBE-5E33-B44A-B64A-3873E579C4C1}" type="presOf" srcId="{8BE64D90-1C1D-7D4F-AE4D-F8ED54FBDAD1}" destId="{D8718026-42DE-9A48-A8E1-10A5315EF2F8}" srcOrd="0" destOrd="1" presId="urn:microsoft.com/office/officeart/2005/8/layout/hList1"/>
    <dgm:cxn modelId="{E23755C4-FE5F-E24C-89D2-54913CD89942}" type="presOf" srcId="{3C14DCE3-3A73-6D4B-AAC9-F143E651E1DA}" destId="{D8718026-42DE-9A48-A8E1-10A5315EF2F8}" srcOrd="0" destOrd="3" presId="urn:microsoft.com/office/officeart/2005/8/layout/hList1"/>
    <dgm:cxn modelId="{45EA87C4-BB44-FC44-8762-592A95AF6977}" srcId="{2D7AA514-0205-3944-850A-663D98B0C3B7}" destId="{3C14DCE3-3A73-6D4B-AAC9-F143E651E1DA}" srcOrd="2" destOrd="0" parTransId="{34BB5374-C760-3442-9930-509CE3E65E64}" sibTransId="{2478062E-391C-9245-9539-14DF5322A63C}"/>
    <dgm:cxn modelId="{A4CB11CE-CD0A-5B47-A75F-9AB98D766B27}" srcId="{D1391D22-C098-824C-9156-BE98A4183F30}" destId="{0215E88F-93D2-7F4D-8536-3230F23C5588}" srcOrd="0" destOrd="0" parTransId="{C1E5D6CE-5BD3-224F-A925-2457936FEAAF}" sibTransId="{3A0363A2-880D-994C-8F5E-910D2F813601}"/>
    <dgm:cxn modelId="{C8AA5ED8-6DDD-D24C-B417-21912782EA3C}" type="presOf" srcId="{60A156D2-297A-F544-A1A9-B9A26A39EABA}" destId="{28517777-D2A8-7D4D-BD5E-B84DA94B0FC2}" srcOrd="0" destOrd="0" presId="urn:microsoft.com/office/officeart/2005/8/layout/hList1"/>
    <dgm:cxn modelId="{3E5263DC-58E1-FC47-84C6-6F5A9778609C}" type="presOf" srcId="{C65CBB29-BF8F-8141-91D8-D4B82386CC76}" destId="{8D4BF8AF-2D5A-1C4B-8237-27FA5329796D}" srcOrd="0" destOrd="0" presId="urn:microsoft.com/office/officeart/2005/8/layout/hList1"/>
    <dgm:cxn modelId="{86FC8CDC-08F6-7A4F-A815-1BBD4BE228A1}" srcId="{D1391D22-C098-824C-9156-BE98A4183F30}" destId="{C273BFCD-817D-2141-84D4-A2442FE19401}" srcOrd="2" destOrd="0" parTransId="{2AE0CFE6-D866-5A4C-BC19-08024D928E28}" sibTransId="{6F2D7892-2938-2548-9DBE-61DDA844918F}"/>
    <dgm:cxn modelId="{E74ED4EC-C17D-9C46-A924-9A2D6C6533BE}" srcId="{D1391D22-C098-824C-9156-BE98A4183F30}" destId="{20DD1B3A-24F1-4347-BBB7-B0EF13B46C9E}" srcOrd="1" destOrd="0" parTransId="{88B86AB0-B8B0-4D49-965C-379C39EBB668}" sibTransId="{DC8C606A-D467-E546-A038-63477FB11B4A}"/>
    <dgm:cxn modelId="{E0EC56F4-9212-FF46-9044-1B77C2821DF1}" type="presParOf" srcId="{BD7462E4-0042-7946-ADCF-89AF1C1A77D7}" destId="{1782D0B5-C49B-9E4B-8C1C-0283A5FAA87E}" srcOrd="0" destOrd="0" presId="urn:microsoft.com/office/officeart/2005/8/layout/hList1"/>
    <dgm:cxn modelId="{0B7F1F8E-5729-1B47-8E6C-B8584523177C}" type="presParOf" srcId="{1782D0B5-C49B-9E4B-8C1C-0283A5FAA87E}" destId="{6F109B76-3514-C741-91E5-D5732CAF6E7F}" srcOrd="0" destOrd="0" presId="urn:microsoft.com/office/officeart/2005/8/layout/hList1"/>
    <dgm:cxn modelId="{95B9C485-453C-3A44-B2C0-22CB107E2847}" type="presParOf" srcId="{1782D0B5-C49B-9E4B-8C1C-0283A5FAA87E}" destId="{8D4BF8AF-2D5A-1C4B-8237-27FA5329796D}" srcOrd="1" destOrd="0" presId="urn:microsoft.com/office/officeart/2005/8/layout/hList1"/>
    <dgm:cxn modelId="{2DA21EA0-33CC-EC42-9560-A0F393F68566}" type="presParOf" srcId="{BD7462E4-0042-7946-ADCF-89AF1C1A77D7}" destId="{BFEF8D39-4922-FE4D-86D5-423BB031B7E7}" srcOrd="1" destOrd="0" presId="urn:microsoft.com/office/officeart/2005/8/layout/hList1"/>
    <dgm:cxn modelId="{1562AB02-8B29-D744-993B-A7B55D146248}" type="presParOf" srcId="{BD7462E4-0042-7946-ADCF-89AF1C1A77D7}" destId="{E634B306-CAAC-E049-9AC3-D99D5DA71D6F}" srcOrd="2" destOrd="0" presId="urn:microsoft.com/office/officeart/2005/8/layout/hList1"/>
    <dgm:cxn modelId="{713A6E9A-6A15-984F-ACD7-25C07BA2A803}" type="presParOf" srcId="{E634B306-CAAC-E049-9AC3-D99D5DA71D6F}" destId="{9373D75D-49DD-654D-89BD-94EE5C1DE07A}" srcOrd="0" destOrd="0" presId="urn:microsoft.com/office/officeart/2005/8/layout/hList1"/>
    <dgm:cxn modelId="{EA14B13C-92BF-9E41-92D7-8BA5D9257367}" type="presParOf" srcId="{E634B306-CAAC-E049-9AC3-D99D5DA71D6F}" destId="{D8718026-42DE-9A48-A8E1-10A5315EF2F8}" srcOrd="1" destOrd="0" presId="urn:microsoft.com/office/officeart/2005/8/layout/hList1"/>
    <dgm:cxn modelId="{10ADF69B-3378-4846-8A74-89D4241A263B}" type="presParOf" srcId="{BD7462E4-0042-7946-ADCF-89AF1C1A77D7}" destId="{7AD7CE78-E977-2D44-8EB8-5A078AE89517}" srcOrd="3" destOrd="0" presId="urn:microsoft.com/office/officeart/2005/8/layout/hList1"/>
    <dgm:cxn modelId="{B2CDC1CC-8071-B34A-8359-B46780AF25DE}" type="presParOf" srcId="{BD7462E4-0042-7946-ADCF-89AF1C1A77D7}" destId="{EEB8013C-FAAB-8640-937B-A4DE98062565}" srcOrd="4" destOrd="0" presId="urn:microsoft.com/office/officeart/2005/8/layout/hList1"/>
    <dgm:cxn modelId="{78A1D04F-F7B5-084B-A0B3-EF2F654B1E98}" type="presParOf" srcId="{EEB8013C-FAAB-8640-937B-A4DE98062565}" destId="{94D7C118-1DB7-1749-9D3F-2DC9D70AE09E}" srcOrd="0" destOrd="0" presId="urn:microsoft.com/office/officeart/2005/8/layout/hList1"/>
    <dgm:cxn modelId="{0DFCC08B-161B-7241-BDD1-F457D30577A0}" type="presParOf" srcId="{EEB8013C-FAAB-8640-937B-A4DE98062565}" destId="{28517777-D2A8-7D4D-BD5E-B84DA94B0F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FBC398-282C-7845-BA2C-62DE9D18B602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379089A-F05C-4D40-9C38-F4B11A0588CE}">
      <dgm:prSet phldrT="[Texto]" custT="1"/>
      <dgm:spPr/>
      <dgm:t>
        <a:bodyPr/>
        <a:lstStyle/>
        <a:p>
          <a:r>
            <a:rPr lang="en-CA" sz="2000" b="0" i="0" noProof="0" dirty="0"/>
            <a:t>Creating an Outline</a:t>
          </a:r>
          <a:endParaRPr lang="en-CA" sz="2000" b="0" noProof="0" dirty="0"/>
        </a:p>
      </dgm:t>
    </dgm:pt>
    <dgm:pt modelId="{8ECACBBD-5B75-8B4A-BE8D-17BB965D5CEF}" type="parTrans" cxnId="{6F68DE8D-6B98-CB4C-BF4D-C4FB82C764B1}">
      <dgm:prSet/>
      <dgm:spPr/>
      <dgm:t>
        <a:bodyPr/>
        <a:lstStyle/>
        <a:p>
          <a:endParaRPr lang="en-CA" sz="2000" b="0" noProof="0" dirty="0"/>
        </a:p>
      </dgm:t>
    </dgm:pt>
    <dgm:pt modelId="{5AB977EF-FB7E-754F-B503-877AEE845C4E}" type="sibTrans" cxnId="{6F68DE8D-6B98-CB4C-BF4D-C4FB82C764B1}">
      <dgm:prSet/>
      <dgm:spPr/>
      <dgm:t>
        <a:bodyPr/>
        <a:lstStyle/>
        <a:p>
          <a:endParaRPr lang="en-CA" sz="2000" b="0" noProof="0" dirty="0"/>
        </a:p>
      </dgm:t>
    </dgm:pt>
    <dgm:pt modelId="{7344D902-9BA4-EE4E-83D7-A1742D3E1876}">
      <dgm:prSet phldrT="[Texto]" custT="1"/>
      <dgm:spPr/>
      <dgm:t>
        <a:bodyPr/>
        <a:lstStyle/>
        <a:p>
          <a:r>
            <a:rPr lang="en-CA" sz="2000" b="0" i="0" noProof="0" dirty="0"/>
            <a:t>Introduction</a:t>
          </a:r>
          <a:endParaRPr lang="en-CA" sz="2000" b="0" noProof="0" dirty="0"/>
        </a:p>
      </dgm:t>
    </dgm:pt>
    <dgm:pt modelId="{E1F3FA43-C63C-E546-85D3-94D2FDA768C1}" type="parTrans" cxnId="{B1019409-E51C-4B4E-9F87-6F8980608115}">
      <dgm:prSet/>
      <dgm:spPr/>
      <dgm:t>
        <a:bodyPr/>
        <a:lstStyle/>
        <a:p>
          <a:endParaRPr lang="en-CA" sz="2000" b="0" noProof="0" dirty="0"/>
        </a:p>
      </dgm:t>
    </dgm:pt>
    <dgm:pt modelId="{7C829CFD-CF17-5C4E-93BA-5F6F29028907}" type="sibTrans" cxnId="{B1019409-E51C-4B4E-9F87-6F8980608115}">
      <dgm:prSet/>
      <dgm:spPr/>
      <dgm:t>
        <a:bodyPr/>
        <a:lstStyle/>
        <a:p>
          <a:endParaRPr lang="en-CA" sz="2000" b="0" noProof="0" dirty="0"/>
        </a:p>
      </dgm:t>
    </dgm:pt>
    <dgm:pt modelId="{7A5C3DCD-AB95-474E-A2BC-451DC32A403B}">
      <dgm:prSet phldrT="[Texto]" custT="1"/>
      <dgm:spPr/>
      <dgm:t>
        <a:bodyPr/>
        <a:lstStyle/>
        <a:p>
          <a:r>
            <a:rPr lang="en-CA" sz="2000" b="0" i="0" noProof="0" dirty="0"/>
            <a:t>Body</a:t>
          </a:r>
          <a:endParaRPr lang="en-CA" sz="2000" b="0" noProof="0" dirty="0"/>
        </a:p>
      </dgm:t>
    </dgm:pt>
    <dgm:pt modelId="{5218CB02-9836-754F-8964-4CA6958901E9}" type="parTrans" cxnId="{A5DCA948-A737-4F4D-903B-7B362C18084B}">
      <dgm:prSet/>
      <dgm:spPr/>
      <dgm:t>
        <a:bodyPr/>
        <a:lstStyle/>
        <a:p>
          <a:endParaRPr lang="en-CA" sz="2000" b="0" noProof="0" dirty="0"/>
        </a:p>
      </dgm:t>
    </dgm:pt>
    <dgm:pt modelId="{DFD4A3BF-301B-1A45-9480-718027D2DBA1}" type="sibTrans" cxnId="{A5DCA948-A737-4F4D-903B-7B362C18084B}">
      <dgm:prSet/>
      <dgm:spPr/>
      <dgm:t>
        <a:bodyPr/>
        <a:lstStyle/>
        <a:p>
          <a:endParaRPr lang="en-CA" sz="2000" b="0" noProof="0" dirty="0"/>
        </a:p>
      </dgm:t>
    </dgm:pt>
    <dgm:pt modelId="{CB154F90-F3EE-AE45-A567-CF83B0C28FF2}">
      <dgm:prSet phldrT="[Texto]" custT="1"/>
      <dgm:spPr/>
      <dgm:t>
        <a:bodyPr/>
        <a:lstStyle/>
        <a:p>
          <a:r>
            <a:rPr lang="en-CA" sz="2000" b="0" noProof="0" dirty="0"/>
            <a:t>Conclusion</a:t>
          </a:r>
        </a:p>
      </dgm:t>
    </dgm:pt>
    <dgm:pt modelId="{DA75242A-39A2-2C4F-B171-0975E689EFF4}" type="parTrans" cxnId="{C009BBB7-1136-EF48-AC0E-28139693CCD5}">
      <dgm:prSet/>
      <dgm:spPr/>
      <dgm:t>
        <a:bodyPr/>
        <a:lstStyle/>
        <a:p>
          <a:endParaRPr lang="en-CA" sz="2000" b="0" noProof="0" dirty="0"/>
        </a:p>
      </dgm:t>
    </dgm:pt>
    <dgm:pt modelId="{DEE0C11D-0547-3146-A70C-B92B6F62333B}" type="sibTrans" cxnId="{C009BBB7-1136-EF48-AC0E-28139693CCD5}">
      <dgm:prSet/>
      <dgm:spPr/>
      <dgm:t>
        <a:bodyPr/>
        <a:lstStyle/>
        <a:p>
          <a:endParaRPr lang="en-CA" sz="2000" b="0" noProof="0" dirty="0"/>
        </a:p>
      </dgm:t>
    </dgm:pt>
    <dgm:pt modelId="{4C1C4D54-BEB9-AA46-A52F-5F880A784577}" type="pres">
      <dgm:prSet presAssocID="{01FBC398-282C-7845-BA2C-62DE9D18B602}" presName="Name0" presStyleCnt="0">
        <dgm:presLayoutVars>
          <dgm:dir/>
          <dgm:animLvl val="lvl"/>
          <dgm:resizeHandles val="exact"/>
        </dgm:presLayoutVars>
      </dgm:prSet>
      <dgm:spPr/>
    </dgm:pt>
    <dgm:pt modelId="{3F9A97FB-B0A1-E447-9609-8DB5624E1C55}" type="pres">
      <dgm:prSet presAssocID="{D379089A-F05C-4D40-9C38-F4B11A0588CE}" presName="linNode" presStyleCnt="0"/>
      <dgm:spPr/>
    </dgm:pt>
    <dgm:pt modelId="{46640393-B4E3-B646-AF4C-704A34D3E8FD}" type="pres">
      <dgm:prSet presAssocID="{D379089A-F05C-4D40-9C38-F4B11A0588CE}" presName="parentText" presStyleLbl="node1" presStyleIdx="0" presStyleCnt="1" custScaleX="85991" custScaleY="46077">
        <dgm:presLayoutVars>
          <dgm:chMax val="1"/>
          <dgm:bulletEnabled val="1"/>
        </dgm:presLayoutVars>
      </dgm:prSet>
      <dgm:spPr/>
    </dgm:pt>
    <dgm:pt modelId="{DDA72F0E-C0A8-6948-9592-F359D270DF41}" type="pres">
      <dgm:prSet presAssocID="{D379089A-F05C-4D40-9C38-F4B11A0588CE}" presName="descendantText" presStyleLbl="alignAccFollowNode1" presStyleIdx="0" presStyleCnt="1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B1019409-E51C-4B4E-9F87-6F8980608115}" srcId="{D379089A-F05C-4D40-9C38-F4B11A0588CE}" destId="{7344D902-9BA4-EE4E-83D7-A1742D3E1876}" srcOrd="0" destOrd="0" parTransId="{E1F3FA43-C63C-E546-85D3-94D2FDA768C1}" sibTransId="{7C829CFD-CF17-5C4E-93BA-5F6F29028907}"/>
    <dgm:cxn modelId="{5F426817-E2E5-8447-AA5B-6132C6DF551F}" type="presOf" srcId="{7344D902-9BA4-EE4E-83D7-A1742D3E1876}" destId="{DDA72F0E-C0A8-6948-9592-F359D270DF41}" srcOrd="0" destOrd="0" presId="urn:microsoft.com/office/officeart/2005/8/layout/vList5"/>
    <dgm:cxn modelId="{5654C93F-D3DA-8A49-B404-FFA9063D61E3}" type="presOf" srcId="{D379089A-F05C-4D40-9C38-F4B11A0588CE}" destId="{46640393-B4E3-B646-AF4C-704A34D3E8FD}" srcOrd="0" destOrd="0" presId="urn:microsoft.com/office/officeart/2005/8/layout/vList5"/>
    <dgm:cxn modelId="{C143525D-9553-3B4B-B73A-ED35F8B2F253}" type="presOf" srcId="{01FBC398-282C-7845-BA2C-62DE9D18B602}" destId="{4C1C4D54-BEB9-AA46-A52F-5F880A784577}" srcOrd="0" destOrd="0" presId="urn:microsoft.com/office/officeart/2005/8/layout/vList5"/>
    <dgm:cxn modelId="{A5DCA948-A737-4F4D-903B-7B362C18084B}" srcId="{D379089A-F05C-4D40-9C38-F4B11A0588CE}" destId="{7A5C3DCD-AB95-474E-A2BC-451DC32A403B}" srcOrd="1" destOrd="0" parTransId="{5218CB02-9836-754F-8964-4CA6958901E9}" sibTransId="{DFD4A3BF-301B-1A45-9480-718027D2DBA1}"/>
    <dgm:cxn modelId="{302D8672-8E02-C844-A114-07E45D43706C}" type="presOf" srcId="{CB154F90-F3EE-AE45-A567-CF83B0C28FF2}" destId="{DDA72F0E-C0A8-6948-9592-F359D270DF41}" srcOrd="0" destOrd="2" presId="urn:microsoft.com/office/officeart/2005/8/layout/vList5"/>
    <dgm:cxn modelId="{6F68DE8D-6B98-CB4C-BF4D-C4FB82C764B1}" srcId="{01FBC398-282C-7845-BA2C-62DE9D18B602}" destId="{D379089A-F05C-4D40-9C38-F4B11A0588CE}" srcOrd="0" destOrd="0" parTransId="{8ECACBBD-5B75-8B4A-BE8D-17BB965D5CEF}" sibTransId="{5AB977EF-FB7E-754F-B503-877AEE845C4E}"/>
    <dgm:cxn modelId="{C009BBB7-1136-EF48-AC0E-28139693CCD5}" srcId="{D379089A-F05C-4D40-9C38-F4B11A0588CE}" destId="{CB154F90-F3EE-AE45-A567-CF83B0C28FF2}" srcOrd="2" destOrd="0" parTransId="{DA75242A-39A2-2C4F-B171-0975E689EFF4}" sibTransId="{DEE0C11D-0547-3146-A70C-B92B6F62333B}"/>
    <dgm:cxn modelId="{3EB797FD-1EC1-854F-B3EA-0445B33A5C23}" type="presOf" srcId="{7A5C3DCD-AB95-474E-A2BC-451DC32A403B}" destId="{DDA72F0E-C0A8-6948-9592-F359D270DF41}" srcOrd="0" destOrd="1" presId="urn:microsoft.com/office/officeart/2005/8/layout/vList5"/>
    <dgm:cxn modelId="{A6868AE1-F060-9B4B-9D0A-71DEAE7B4865}" type="presParOf" srcId="{4C1C4D54-BEB9-AA46-A52F-5F880A784577}" destId="{3F9A97FB-B0A1-E447-9609-8DB5624E1C55}" srcOrd="0" destOrd="0" presId="urn:microsoft.com/office/officeart/2005/8/layout/vList5"/>
    <dgm:cxn modelId="{515D0B67-CD21-5342-9B99-C377883AEFB6}" type="presParOf" srcId="{3F9A97FB-B0A1-E447-9609-8DB5624E1C55}" destId="{46640393-B4E3-B646-AF4C-704A34D3E8FD}" srcOrd="0" destOrd="0" presId="urn:microsoft.com/office/officeart/2005/8/layout/vList5"/>
    <dgm:cxn modelId="{F34D4FB0-3373-6B40-B05B-A81EB956AE36}" type="presParOf" srcId="{3F9A97FB-B0A1-E447-9609-8DB5624E1C55}" destId="{DDA72F0E-C0A8-6948-9592-F359D270DF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735163-27FF-BE49-B218-0F9C7877AD5B}" type="doc">
      <dgm:prSet loTypeId="urn:microsoft.com/office/officeart/2005/8/layout/vList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3DE1E04-8D9D-C54E-8A66-412FB6523B29}">
      <dgm:prSet phldrT="[Texto]" custT="1"/>
      <dgm:spPr/>
      <dgm:t>
        <a:bodyPr/>
        <a:lstStyle/>
        <a:p>
          <a:r>
            <a:rPr lang="en-CA" sz="2000" b="1" i="0" noProof="0" dirty="0"/>
            <a:t>Slide Decks</a:t>
          </a:r>
          <a:endParaRPr lang="en-CA" sz="2000" noProof="0" dirty="0"/>
        </a:p>
      </dgm:t>
    </dgm:pt>
    <dgm:pt modelId="{FA888B46-EE40-304C-BB39-C68628DE50BA}" type="parTrans" cxnId="{2E9DBDA4-B27A-8043-9891-CA4037BA857A}">
      <dgm:prSet/>
      <dgm:spPr/>
      <dgm:t>
        <a:bodyPr/>
        <a:lstStyle/>
        <a:p>
          <a:endParaRPr lang="en-CA" sz="2000" noProof="0" dirty="0"/>
        </a:p>
      </dgm:t>
    </dgm:pt>
    <dgm:pt modelId="{1BDFE802-7EA9-134E-A16F-AD880EA84D30}" type="sibTrans" cxnId="{2E9DBDA4-B27A-8043-9891-CA4037BA857A}">
      <dgm:prSet/>
      <dgm:spPr/>
      <dgm:t>
        <a:bodyPr/>
        <a:lstStyle/>
        <a:p>
          <a:endParaRPr lang="en-CA" sz="2000" noProof="0" dirty="0"/>
        </a:p>
      </dgm:t>
    </dgm:pt>
    <dgm:pt modelId="{19C4E48C-EC21-8A4F-AF43-D76DE6B32891}">
      <dgm:prSet phldrT="[Texto]" custT="1"/>
      <dgm:spPr/>
      <dgm:t>
        <a:bodyPr/>
        <a:lstStyle/>
        <a:p>
          <a:r>
            <a:rPr lang="en-CA" sz="2000" b="1" i="0" noProof="0" dirty="0"/>
            <a:t>Flip Charts, Whiteboards, and Large Prints</a:t>
          </a:r>
          <a:endParaRPr lang="en-CA" sz="2000" noProof="0" dirty="0"/>
        </a:p>
      </dgm:t>
    </dgm:pt>
    <dgm:pt modelId="{41D87603-51EE-0347-8444-9622116045D5}" type="parTrans" cxnId="{446A7F74-1264-B743-BBD5-2A567731108E}">
      <dgm:prSet/>
      <dgm:spPr/>
      <dgm:t>
        <a:bodyPr/>
        <a:lstStyle/>
        <a:p>
          <a:endParaRPr lang="en-CA" sz="2000" noProof="0" dirty="0"/>
        </a:p>
      </dgm:t>
    </dgm:pt>
    <dgm:pt modelId="{2D54FD8F-3640-524B-994A-1E2BE06C40CE}" type="sibTrans" cxnId="{446A7F74-1264-B743-BBD5-2A567731108E}">
      <dgm:prSet/>
      <dgm:spPr/>
      <dgm:t>
        <a:bodyPr/>
        <a:lstStyle/>
        <a:p>
          <a:endParaRPr lang="en-CA" sz="2000" noProof="0" dirty="0"/>
        </a:p>
      </dgm:t>
    </dgm:pt>
    <dgm:pt modelId="{210F838F-17CB-E94A-A4DE-D55EBE916409}">
      <dgm:prSet phldrT="[Texto]" custT="1"/>
      <dgm:spPr/>
      <dgm:t>
        <a:bodyPr/>
        <a:lstStyle/>
        <a:p>
          <a:r>
            <a:rPr lang="en-CA" sz="2000" b="1" i="0" noProof="0" dirty="0"/>
            <a:t>Handouts</a:t>
          </a:r>
          <a:endParaRPr lang="en-CA" sz="2000" noProof="0" dirty="0"/>
        </a:p>
      </dgm:t>
    </dgm:pt>
    <dgm:pt modelId="{00A907D3-BD96-8840-8B34-8FE0740F0A5A}" type="parTrans" cxnId="{890AF04A-CFE6-9848-A926-AB0A4E547CFD}">
      <dgm:prSet/>
      <dgm:spPr/>
      <dgm:t>
        <a:bodyPr/>
        <a:lstStyle/>
        <a:p>
          <a:endParaRPr lang="en-CA" sz="2000" noProof="0" dirty="0"/>
        </a:p>
      </dgm:t>
    </dgm:pt>
    <dgm:pt modelId="{0AD612ED-BEB0-DB48-8F1E-E211523ADB5E}" type="sibTrans" cxnId="{890AF04A-CFE6-9848-A926-AB0A4E547CFD}">
      <dgm:prSet/>
      <dgm:spPr/>
      <dgm:t>
        <a:bodyPr/>
        <a:lstStyle/>
        <a:p>
          <a:endParaRPr lang="en-CA" sz="2000" noProof="0" dirty="0"/>
        </a:p>
      </dgm:t>
    </dgm:pt>
    <dgm:pt modelId="{21E4AC5B-38ED-E943-9A0C-87138061910D}">
      <dgm:prSet phldrT="[Texto]" custT="1"/>
      <dgm:spPr/>
      <dgm:t>
        <a:bodyPr/>
        <a:lstStyle/>
        <a:p>
          <a:r>
            <a:rPr lang="en-CA" sz="2000" b="1" i="0" noProof="0" dirty="0"/>
            <a:t>Demonstrations and Tactile Aids</a:t>
          </a:r>
          <a:endParaRPr lang="en-CA" sz="2000" noProof="0" dirty="0"/>
        </a:p>
      </dgm:t>
    </dgm:pt>
    <dgm:pt modelId="{CDF810E1-1F77-5445-AFBB-054156C06074}" type="parTrans" cxnId="{176AD194-91B8-AE49-9ED4-2A7A4BBCC98D}">
      <dgm:prSet/>
      <dgm:spPr/>
      <dgm:t>
        <a:bodyPr/>
        <a:lstStyle/>
        <a:p>
          <a:endParaRPr lang="en-CA" sz="2000" noProof="0" dirty="0"/>
        </a:p>
      </dgm:t>
    </dgm:pt>
    <dgm:pt modelId="{3C5EF03D-8CB0-214D-81F2-EE02558A7A52}" type="sibTrans" cxnId="{176AD194-91B8-AE49-9ED4-2A7A4BBCC98D}">
      <dgm:prSet/>
      <dgm:spPr/>
      <dgm:t>
        <a:bodyPr/>
        <a:lstStyle/>
        <a:p>
          <a:endParaRPr lang="en-CA" sz="2000" noProof="0" dirty="0"/>
        </a:p>
      </dgm:t>
    </dgm:pt>
    <dgm:pt modelId="{4D62385D-CDEB-8F42-A864-74762709DDF1}" type="pres">
      <dgm:prSet presAssocID="{EA735163-27FF-BE49-B218-0F9C7877AD5B}" presName="linear" presStyleCnt="0">
        <dgm:presLayoutVars>
          <dgm:animLvl val="lvl"/>
          <dgm:resizeHandles val="exact"/>
        </dgm:presLayoutVars>
      </dgm:prSet>
      <dgm:spPr/>
    </dgm:pt>
    <dgm:pt modelId="{F66B74FA-C90F-6F49-A13A-9D41183EB289}" type="pres">
      <dgm:prSet presAssocID="{13DE1E04-8D9D-C54E-8A66-412FB6523B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88086EF-AAF7-034D-891D-FFEC43BA6F07}" type="pres">
      <dgm:prSet presAssocID="{1BDFE802-7EA9-134E-A16F-AD880EA84D30}" presName="spacer" presStyleCnt="0"/>
      <dgm:spPr/>
    </dgm:pt>
    <dgm:pt modelId="{6698491C-9A25-8B49-9DFA-4152E90C55F5}" type="pres">
      <dgm:prSet presAssocID="{19C4E48C-EC21-8A4F-AF43-D76DE6B328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098256-398D-8340-8A8D-61004EDDA2A6}" type="pres">
      <dgm:prSet presAssocID="{2D54FD8F-3640-524B-994A-1E2BE06C40CE}" presName="spacer" presStyleCnt="0"/>
      <dgm:spPr/>
    </dgm:pt>
    <dgm:pt modelId="{6339B898-0175-E043-B5A0-BC5963D7F4EB}" type="pres">
      <dgm:prSet presAssocID="{210F838F-17CB-E94A-A4DE-D55EBE9164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7069CA5-1327-B448-8816-7545ADF18983}" type="pres">
      <dgm:prSet presAssocID="{0AD612ED-BEB0-DB48-8F1E-E211523ADB5E}" presName="spacer" presStyleCnt="0"/>
      <dgm:spPr/>
    </dgm:pt>
    <dgm:pt modelId="{8BCFCD1E-E4DC-1E40-BA9F-879FFA483C1D}" type="pres">
      <dgm:prSet presAssocID="{21E4AC5B-38ED-E943-9A0C-87138061910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80FCD17-D18A-9947-A09F-DD35803850E3}" type="presOf" srcId="{21E4AC5B-38ED-E943-9A0C-87138061910D}" destId="{8BCFCD1E-E4DC-1E40-BA9F-879FFA483C1D}" srcOrd="0" destOrd="0" presId="urn:microsoft.com/office/officeart/2005/8/layout/vList2"/>
    <dgm:cxn modelId="{7619C825-9A22-7940-B4ED-C055CC57EAC4}" type="presOf" srcId="{210F838F-17CB-E94A-A4DE-D55EBE916409}" destId="{6339B898-0175-E043-B5A0-BC5963D7F4EB}" srcOrd="0" destOrd="0" presId="urn:microsoft.com/office/officeart/2005/8/layout/vList2"/>
    <dgm:cxn modelId="{EB4B6535-7BB2-1C43-9511-E805A257A042}" type="presOf" srcId="{13DE1E04-8D9D-C54E-8A66-412FB6523B29}" destId="{F66B74FA-C90F-6F49-A13A-9D41183EB289}" srcOrd="0" destOrd="0" presId="urn:microsoft.com/office/officeart/2005/8/layout/vList2"/>
    <dgm:cxn modelId="{890AF04A-CFE6-9848-A926-AB0A4E547CFD}" srcId="{EA735163-27FF-BE49-B218-0F9C7877AD5B}" destId="{210F838F-17CB-E94A-A4DE-D55EBE916409}" srcOrd="2" destOrd="0" parTransId="{00A907D3-BD96-8840-8B34-8FE0740F0A5A}" sibTransId="{0AD612ED-BEB0-DB48-8F1E-E211523ADB5E}"/>
    <dgm:cxn modelId="{446A7F74-1264-B743-BBD5-2A567731108E}" srcId="{EA735163-27FF-BE49-B218-0F9C7877AD5B}" destId="{19C4E48C-EC21-8A4F-AF43-D76DE6B32891}" srcOrd="1" destOrd="0" parTransId="{41D87603-51EE-0347-8444-9622116045D5}" sibTransId="{2D54FD8F-3640-524B-994A-1E2BE06C40CE}"/>
    <dgm:cxn modelId="{176AD194-91B8-AE49-9ED4-2A7A4BBCC98D}" srcId="{EA735163-27FF-BE49-B218-0F9C7877AD5B}" destId="{21E4AC5B-38ED-E943-9A0C-87138061910D}" srcOrd="3" destOrd="0" parTransId="{CDF810E1-1F77-5445-AFBB-054156C06074}" sibTransId="{3C5EF03D-8CB0-214D-81F2-EE02558A7A52}"/>
    <dgm:cxn modelId="{2E9DBDA4-B27A-8043-9891-CA4037BA857A}" srcId="{EA735163-27FF-BE49-B218-0F9C7877AD5B}" destId="{13DE1E04-8D9D-C54E-8A66-412FB6523B29}" srcOrd="0" destOrd="0" parTransId="{FA888B46-EE40-304C-BB39-C68628DE50BA}" sibTransId="{1BDFE802-7EA9-134E-A16F-AD880EA84D30}"/>
    <dgm:cxn modelId="{14B5FDB0-CF68-684F-AA3C-F3742A285858}" type="presOf" srcId="{19C4E48C-EC21-8A4F-AF43-D76DE6B32891}" destId="{6698491C-9A25-8B49-9DFA-4152E90C55F5}" srcOrd="0" destOrd="0" presId="urn:microsoft.com/office/officeart/2005/8/layout/vList2"/>
    <dgm:cxn modelId="{1DAFA5C1-6065-1F41-81DA-073950E9308B}" type="presOf" srcId="{EA735163-27FF-BE49-B218-0F9C7877AD5B}" destId="{4D62385D-CDEB-8F42-A864-74762709DDF1}" srcOrd="0" destOrd="0" presId="urn:microsoft.com/office/officeart/2005/8/layout/vList2"/>
    <dgm:cxn modelId="{B4B10E8B-72E1-744B-976F-B28ACDA08458}" type="presParOf" srcId="{4D62385D-CDEB-8F42-A864-74762709DDF1}" destId="{F66B74FA-C90F-6F49-A13A-9D41183EB289}" srcOrd="0" destOrd="0" presId="urn:microsoft.com/office/officeart/2005/8/layout/vList2"/>
    <dgm:cxn modelId="{6F1547B6-8445-9945-BFBE-369CCA0D1D41}" type="presParOf" srcId="{4D62385D-CDEB-8F42-A864-74762709DDF1}" destId="{088086EF-AAF7-034D-891D-FFEC43BA6F07}" srcOrd="1" destOrd="0" presId="urn:microsoft.com/office/officeart/2005/8/layout/vList2"/>
    <dgm:cxn modelId="{CD00E935-B0E5-9B49-A2BF-4FFD1CE5A8B1}" type="presParOf" srcId="{4D62385D-CDEB-8F42-A864-74762709DDF1}" destId="{6698491C-9A25-8B49-9DFA-4152E90C55F5}" srcOrd="2" destOrd="0" presId="urn:microsoft.com/office/officeart/2005/8/layout/vList2"/>
    <dgm:cxn modelId="{6F915DED-8B14-CB46-B7C4-01C1B3F1E624}" type="presParOf" srcId="{4D62385D-CDEB-8F42-A864-74762709DDF1}" destId="{D6098256-398D-8340-8A8D-61004EDDA2A6}" srcOrd="3" destOrd="0" presId="urn:microsoft.com/office/officeart/2005/8/layout/vList2"/>
    <dgm:cxn modelId="{CF4A97B4-3367-F144-AE69-4EAAAAC40D1F}" type="presParOf" srcId="{4D62385D-CDEB-8F42-A864-74762709DDF1}" destId="{6339B898-0175-E043-B5A0-BC5963D7F4EB}" srcOrd="4" destOrd="0" presId="urn:microsoft.com/office/officeart/2005/8/layout/vList2"/>
    <dgm:cxn modelId="{61F22782-432C-054D-BC20-EE5032B1C3E9}" type="presParOf" srcId="{4D62385D-CDEB-8F42-A864-74762709DDF1}" destId="{C7069CA5-1327-B448-8816-7545ADF18983}" srcOrd="5" destOrd="0" presId="urn:microsoft.com/office/officeart/2005/8/layout/vList2"/>
    <dgm:cxn modelId="{CC7E4948-6490-554A-83D7-33CFE7B0CD41}" type="presParOf" srcId="{4D62385D-CDEB-8F42-A864-74762709DDF1}" destId="{8BCFCD1E-E4DC-1E40-BA9F-879FFA483C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735163-27FF-BE49-B218-0F9C7877AD5B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3DE1E04-8D9D-C54E-8A66-412FB6523B29}">
      <dgm:prSet phldrT="[Texto]" custT="1"/>
      <dgm:spPr/>
      <dgm:t>
        <a:bodyPr/>
        <a:lstStyle/>
        <a:p>
          <a:r>
            <a:rPr lang="en-CA" sz="1800" b="1" i="0" dirty="0"/>
            <a:t>Designing Slide Decks</a:t>
          </a:r>
          <a:endParaRPr lang="en-CA" sz="1800" noProof="0" dirty="0"/>
        </a:p>
      </dgm:t>
    </dgm:pt>
    <dgm:pt modelId="{FA888B46-EE40-304C-BB39-C68628DE50BA}" type="parTrans" cxnId="{2E9DBDA4-B27A-8043-9891-CA4037BA857A}">
      <dgm:prSet/>
      <dgm:spPr/>
      <dgm:t>
        <a:bodyPr/>
        <a:lstStyle/>
        <a:p>
          <a:endParaRPr lang="en-CA" sz="1800" noProof="0" dirty="0"/>
        </a:p>
      </dgm:t>
    </dgm:pt>
    <dgm:pt modelId="{1BDFE802-7EA9-134E-A16F-AD880EA84D30}" type="sibTrans" cxnId="{2E9DBDA4-B27A-8043-9891-CA4037BA857A}">
      <dgm:prSet/>
      <dgm:spPr/>
      <dgm:t>
        <a:bodyPr/>
        <a:lstStyle/>
        <a:p>
          <a:endParaRPr lang="en-CA" sz="1800" noProof="0" dirty="0"/>
        </a:p>
      </dgm:t>
    </dgm:pt>
    <dgm:pt modelId="{F22C3772-4B2D-1146-8761-EBC32AA965C8}">
      <dgm:prSet custT="1"/>
      <dgm:spPr/>
      <dgm:t>
        <a:bodyPr/>
        <a:lstStyle/>
        <a:p>
          <a:r>
            <a:rPr lang="en-CA" sz="1800" b="1" i="0" dirty="0"/>
            <a:t>Font</a:t>
          </a:r>
          <a:endParaRPr lang="en-CA" sz="1800" dirty="0"/>
        </a:p>
      </dgm:t>
    </dgm:pt>
    <dgm:pt modelId="{CF70DC4F-1A9C-514B-A518-701F9B44898B}" type="parTrans" cxnId="{FE9ABFDA-2A66-B844-A236-29940D8AA35C}">
      <dgm:prSet/>
      <dgm:spPr/>
      <dgm:t>
        <a:bodyPr/>
        <a:lstStyle/>
        <a:p>
          <a:endParaRPr lang="en-CA" sz="1800" dirty="0"/>
        </a:p>
      </dgm:t>
    </dgm:pt>
    <dgm:pt modelId="{00F10664-1C09-C441-BA2A-C32A8A6342CF}" type="sibTrans" cxnId="{FE9ABFDA-2A66-B844-A236-29940D8AA35C}">
      <dgm:prSet/>
      <dgm:spPr/>
      <dgm:t>
        <a:bodyPr/>
        <a:lstStyle/>
        <a:p>
          <a:endParaRPr lang="en-CA" sz="1800" dirty="0"/>
        </a:p>
      </dgm:t>
    </dgm:pt>
    <dgm:pt modelId="{6F816A97-DE86-8F4C-88AC-F99C18ECAECE}">
      <dgm:prSet custT="1"/>
      <dgm:spPr/>
      <dgm:t>
        <a:bodyPr/>
        <a:lstStyle/>
        <a:p>
          <a:r>
            <a:rPr lang="en-CA" sz="1800" b="1" i="0" dirty="0"/>
            <a:t>Colour</a:t>
          </a:r>
          <a:endParaRPr lang="en-CA" sz="1800" dirty="0"/>
        </a:p>
      </dgm:t>
    </dgm:pt>
    <dgm:pt modelId="{7B735AEE-8B1F-6D43-8521-F0949F1EC344}" type="parTrans" cxnId="{11DAE236-63C3-C946-B9F1-458FAB515BB2}">
      <dgm:prSet/>
      <dgm:spPr/>
      <dgm:t>
        <a:bodyPr/>
        <a:lstStyle/>
        <a:p>
          <a:endParaRPr lang="en-CA" sz="1800" dirty="0"/>
        </a:p>
      </dgm:t>
    </dgm:pt>
    <dgm:pt modelId="{E09D3A16-F557-9E46-81EE-C9799F9568C2}" type="sibTrans" cxnId="{11DAE236-63C3-C946-B9F1-458FAB515BB2}">
      <dgm:prSet/>
      <dgm:spPr/>
      <dgm:t>
        <a:bodyPr/>
        <a:lstStyle/>
        <a:p>
          <a:endParaRPr lang="en-CA" sz="1800" dirty="0"/>
        </a:p>
      </dgm:t>
    </dgm:pt>
    <dgm:pt modelId="{7D9E02CF-547A-574B-9568-5D7433710C9B}">
      <dgm:prSet custT="1"/>
      <dgm:spPr/>
      <dgm:t>
        <a:bodyPr/>
        <a:lstStyle/>
        <a:p>
          <a:r>
            <a:rPr lang="es-MX" sz="1800" dirty="0"/>
            <a:t>Big</a:t>
          </a:r>
        </a:p>
      </dgm:t>
    </dgm:pt>
    <dgm:pt modelId="{0B1BA5D7-B45E-C24E-9509-5C99C5A32BF0}" type="parTrans" cxnId="{493EC898-5BE7-6445-A499-1921E639FE6A}">
      <dgm:prSet/>
      <dgm:spPr/>
      <dgm:t>
        <a:bodyPr/>
        <a:lstStyle/>
        <a:p>
          <a:endParaRPr lang="es-MX" sz="1800"/>
        </a:p>
      </dgm:t>
    </dgm:pt>
    <dgm:pt modelId="{274A36E9-9225-3C4C-8768-31C6FE6808DA}" type="sibTrans" cxnId="{493EC898-5BE7-6445-A499-1921E639FE6A}">
      <dgm:prSet/>
      <dgm:spPr/>
      <dgm:t>
        <a:bodyPr/>
        <a:lstStyle/>
        <a:p>
          <a:endParaRPr lang="es-MX" sz="1800"/>
        </a:p>
      </dgm:t>
    </dgm:pt>
    <dgm:pt modelId="{E5069D37-E491-944B-BCCC-B1576261EE6C}">
      <dgm:prSet custT="1"/>
      <dgm:spPr/>
      <dgm:t>
        <a:bodyPr/>
        <a:lstStyle/>
        <a:p>
          <a:r>
            <a:rPr lang="es-MX" sz="1800" dirty="0"/>
            <a:t>Clear</a:t>
          </a:r>
        </a:p>
      </dgm:t>
    </dgm:pt>
    <dgm:pt modelId="{755035BA-7A11-0243-9CCC-F2FF53D64E4A}" type="parTrans" cxnId="{6DECCF2E-A5D3-2B49-A902-4E1CE3590653}">
      <dgm:prSet/>
      <dgm:spPr/>
      <dgm:t>
        <a:bodyPr/>
        <a:lstStyle/>
        <a:p>
          <a:endParaRPr lang="es-MX" sz="1800"/>
        </a:p>
      </dgm:t>
    </dgm:pt>
    <dgm:pt modelId="{37D5BCBB-50CE-3A4C-941E-127F670DEEB6}" type="sibTrans" cxnId="{6DECCF2E-A5D3-2B49-A902-4E1CE3590653}">
      <dgm:prSet/>
      <dgm:spPr/>
      <dgm:t>
        <a:bodyPr/>
        <a:lstStyle/>
        <a:p>
          <a:endParaRPr lang="es-MX" sz="1800"/>
        </a:p>
      </dgm:t>
    </dgm:pt>
    <dgm:pt modelId="{53A2BD41-BA8D-1048-A322-2E3D644361D6}">
      <dgm:prSet custT="1"/>
      <dgm:spPr/>
      <dgm:t>
        <a:bodyPr/>
        <a:lstStyle/>
        <a:p>
          <a:r>
            <a:rPr lang="es-MX" sz="1800" dirty="0"/>
            <a:t>Simple</a:t>
          </a:r>
        </a:p>
      </dgm:t>
    </dgm:pt>
    <dgm:pt modelId="{A5CE61F2-A527-FC4F-80FC-37304A21D028}" type="parTrans" cxnId="{53BEE4BE-07BD-954B-819C-77F1029235CB}">
      <dgm:prSet/>
      <dgm:spPr/>
      <dgm:t>
        <a:bodyPr/>
        <a:lstStyle/>
        <a:p>
          <a:endParaRPr lang="es-MX" sz="1800"/>
        </a:p>
      </dgm:t>
    </dgm:pt>
    <dgm:pt modelId="{A4E043CD-B10E-7947-AB6A-AF19E3ECFF9A}" type="sibTrans" cxnId="{53BEE4BE-07BD-954B-819C-77F1029235CB}">
      <dgm:prSet/>
      <dgm:spPr/>
      <dgm:t>
        <a:bodyPr/>
        <a:lstStyle/>
        <a:p>
          <a:endParaRPr lang="es-MX" sz="1800"/>
        </a:p>
      </dgm:t>
    </dgm:pt>
    <dgm:pt modelId="{A5974B2F-B156-E946-B146-91AB2D224F09}">
      <dgm:prSet custT="1"/>
      <dgm:spPr/>
      <dgm:t>
        <a:bodyPr/>
        <a:lstStyle/>
        <a:p>
          <a:r>
            <a:rPr lang="es-MX" sz="1800" dirty="0"/>
            <a:t>Consistent</a:t>
          </a:r>
        </a:p>
      </dgm:t>
    </dgm:pt>
    <dgm:pt modelId="{27ADE987-48EE-F84F-8D76-ED1D4B98A77B}" type="parTrans" cxnId="{BC4F9E31-2930-FE4E-87BE-0763C98A27B0}">
      <dgm:prSet/>
      <dgm:spPr/>
      <dgm:t>
        <a:bodyPr/>
        <a:lstStyle/>
        <a:p>
          <a:endParaRPr lang="es-MX" sz="1800"/>
        </a:p>
      </dgm:t>
    </dgm:pt>
    <dgm:pt modelId="{F5727B04-4594-CF46-A122-2AEB21998E6F}" type="sibTrans" cxnId="{BC4F9E31-2930-FE4E-87BE-0763C98A27B0}">
      <dgm:prSet/>
      <dgm:spPr/>
      <dgm:t>
        <a:bodyPr/>
        <a:lstStyle/>
        <a:p>
          <a:endParaRPr lang="es-MX" sz="1800"/>
        </a:p>
      </dgm:t>
    </dgm:pt>
    <dgm:pt modelId="{2EA2D74C-E743-E340-957F-BA38A4B7ABF6}">
      <dgm:prSet custT="1"/>
      <dgm:spPr/>
      <dgm:t>
        <a:bodyPr/>
        <a:lstStyle/>
        <a:p>
          <a:r>
            <a:rPr lang="es-MX" sz="1800" dirty="0"/>
            <a:t>Legible</a:t>
          </a:r>
        </a:p>
      </dgm:t>
    </dgm:pt>
    <dgm:pt modelId="{A801467E-A5E6-3B42-93E9-97CF32B17FE5}" type="parTrans" cxnId="{25D70A42-9B4D-DD4B-BDD8-15A108EDCA9F}">
      <dgm:prSet/>
      <dgm:spPr/>
      <dgm:t>
        <a:bodyPr/>
        <a:lstStyle/>
        <a:p>
          <a:endParaRPr lang="es-MX" sz="1800"/>
        </a:p>
      </dgm:t>
    </dgm:pt>
    <dgm:pt modelId="{711DEE60-AF12-974D-90B3-DFDCB07974F2}" type="sibTrans" cxnId="{25D70A42-9B4D-DD4B-BDD8-15A108EDCA9F}">
      <dgm:prSet/>
      <dgm:spPr/>
      <dgm:t>
        <a:bodyPr/>
        <a:lstStyle/>
        <a:p>
          <a:endParaRPr lang="es-MX" sz="1800"/>
        </a:p>
      </dgm:t>
    </dgm:pt>
    <dgm:pt modelId="{22767220-114D-A54D-9DDD-289AA39B5CCA}">
      <dgm:prSet custT="1"/>
      <dgm:spPr/>
      <dgm:t>
        <a:bodyPr/>
        <a:lstStyle/>
        <a:p>
          <a:r>
            <a:rPr lang="es-MX" sz="1800" dirty="0"/>
            <a:t>Use common fonts</a:t>
          </a:r>
        </a:p>
      </dgm:t>
    </dgm:pt>
    <dgm:pt modelId="{26988A42-7DA4-8E4B-ACAC-97ADF05E5A4C}" type="parTrans" cxnId="{992B17DD-2E53-DC49-8266-2387D1D4A70C}">
      <dgm:prSet/>
      <dgm:spPr/>
      <dgm:t>
        <a:bodyPr/>
        <a:lstStyle/>
        <a:p>
          <a:endParaRPr lang="es-MX" sz="1800"/>
        </a:p>
      </dgm:t>
    </dgm:pt>
    <dgm:pt modelId="{32A959B9-7790-3A42-890D-20F483294949}" type="sibTrans" cxnId="{992B17DD-2E53-DC49-8266-2387D1D4A70C}">
      <dgm:prSet/>
      <dgm:spPr/>
      <dgm:t>
        <a:bodyPr/>
        <a:lstStyle/>
        <a:p>
          <a:endParaRPr lang="es-MX" sz="1800"/>
        </a:p>
      </dgm:t>
    </dgm:pt>
    <dgm:pt modelId="{BB2D339B-BEE4-F34C-B3E7-A44FF1858311}">
      <dgm:prSet custT="1"/>
      <dgm:spPr/>
      <dgm:t>
        <a:bodyPr/>
        <a:lstStyle/>
        <a:p>
          <a:r>
            <a:rPr lang="es-MX" sz="1800" dirty="0"/>
            <a:t>Size (large)</a:t>
          </a:r>
        </a:p>
      </dgm:t>
    </dgm:pt>
    <dgm:pt modelId="{72F62687-F715-E943-BDBE-1A6E23405A17}" type="parTrans" cxnId="{56365684-56E6-3D40-9159-0EA67540035D}">
      <dgm:prSet/>
      <dgm:spPr/>
      <dgm:t>
        <a:bodyPr/>
        <a:lstStyle/>
        <a:p>
          <a:endParaRPr lang="es-MX" sz="1800"/>
        </a:p>
      </dgm:t>
    </dgm:pt>
    <dgm:pt modelId="{78E88B03-B928-B945-9993-CEA88E886B89}" type="sibTrans" cxnId="{56365684-56E6-3D40-9159-0EA67540035D}">
      <dgm:prSet/>
      <dgm:spPr/>
      <dgm:t>
        <a:bodyPr/>
        <a:lstStyle/>
        <a:p>
          <a:endParaRPr lang="es-MX" sz="1800"/>
        </a:p>
      </dgm:t>
    </dgm:pt>
    <dgm:pt modelId="{B48ABD8B-DD29-DE4E-A444-5A8411A46734}">
      <dgm:prSet custT="1"/>
      <dgm:spPr/>
      <dgm:t>
        <a:bodyPr/>
        <a:lstStyle/>
        <a:p>
          <a:r>
            <a:rPr lang="es-MX" sz="1800" dirty="0"/>
            <a:t>Contrast</a:t>
          </a:r>
        </a:p>
      </dgm:t>
    </dgm:pt>
    <dgm:pt modelId="{37F52386-084F-524F-B643-B3B9E7D2ABCF}" type="parTrans" cxnId="{CE6E08F1-0191-8D4E-B8CD-3C6DEB71A8FA}">
      <dgm:prSet/>
      <dgm:spPr/>
      <dgm:t>
        <a:bodyPr/>
        <a:lstStyle/>
        <a:p>
          <a:endParaRPr lang="es-MX" sz="1800"/>
        </a:p>
      </dgm:t>
    </dgm:pt>
    <dgm:pt modelId="{938B7230-FFFA-7C4A-B2D7-E298587FCA2F}" type="sibTrans" cxnId="{CE6E08F1-0191-8D4E-B8CD-3C6DEB71A8FA}">
      <dgm:prSet/>
      <dgm:spPr/>
      <dgm:t>
        <a:bodyPr/>
        <a:lstStyle/>
        <a:p>
          <a:endParaRPr lang="es-MX" sz="1800"/>
        </a:p>
      </dgm:t>
    </dgm:pt>
    <dgm:pt modelId="{58F82B54-9CB7-294B-A4DE-257EF98959CF}">
      <dgm:prSet custT="1"/>
      <dgm:spPr/>
      <dgm:t>
        <a:bodyPr/>
        <a:lstStyle/>
        <a:p>
          <a:r>
            <a:rPr lang="es-MX" sz="1800" dirty="0"/>
            <a:t>Background color and images complement each other</a:t>
          </a:r>
        </a:p>
      </dgm:t>
    </dgm:pt>
    <dgm:pt modelId="{B0FA0CD0-363F-A84D-B757-462F7F9E2546}" type="parTrans" cxnId="{D767DA25-82D5-8F41-8F3D-A2A9FDF8A173}">
      <dgm:prSet/>
      <dgm:spPr/>
      <dgm:t>
        <a:bodyPr/>
        <a:lstStyle/>
        <a:p>
          <a:endParaRPr lang="es-MX" sz="1800"/>
        </a:p>
      </dgm:t>
    </dgm:pt>
    <dgm:pt modelId="{69749A47-0A2A-0343-9BEE-A2C65E605EF5}" type="sibTrans" cxnId="{D767DA25-82D5-8F41-8F3D-A2A9FDF8A173}">
      <dgm:prSet/>
      <dgm:spPr/>
      <dgm:t>
        <a:bodyPr/>
        <a:lstStyle/>
        <a:p>
          <a:endParaRPr lang="es-MX" sz="1800"/>
        </a:p>
      </dgm:t>
    </dgm:pt>
    <dgm:pt modelId="{8601F585-62FE-4643-8DC5-2E6BAB8A7F19}">
      <dgm:prSet custT="1"/>
      <dgm:spPr/>
      <dgm:t>
        <a:bodyPr/>
        <a:lstStyle/>
        <a:p>
          <a:r>
            <a:rPr lang="es-MX" sz="1800" dirty="0"/>
            <a:t>Repeat Colours (two or three)</a:t>
          </a:r>
        </a:p>
      </dgm:t>
    </dgm:pt>
    <dgm:pt modelId="{47567B05-5482-C346-9008-0CFD7567062D}" type="parTrans" cxnId="{86BEEA30-641B-CD40-A82B-92EB01BC5ED9}">
      <dgm:prSet/>
      <dgm:spPr/>
      <dgm:t>
        <a:bodyPr/>
        <a:lstStyle/>
        <a:p>
          <a:endParaRPr lang="es-MX" sz="1800"/>
        </a:p>
      </dgm:t>
    </dgm:pt>
    <dgm:pt modelId="{3CBCAD48-B8CF-6E4E-953C-CF4995ED8988}" type="sibTrans" cxnId="{86BEEA30-641B-CD40-A82B-92EB01BC5ED9}">
      <dgm:prSet/>
      <dgm:spPr/>
      <dgm:t>
        <a:bodyPr/>
        <a:lstStyle/>
        <a:p>
          <a:endParaRPr lang="es-MX" sz="1800"/>
        </a:p>
      </dgm:t>
    </dgm:pt>
    <dgm:pt modelId="{F30C836D-6196-1940-BEF5-89A50F5F85C9}">
      <dgm:prSet custT="1"/>
      <dgm:spPr/>
      <dgm:t>
        <a:bodyPr/>
        <a:lstStyle/>
        <a:p>
          <a:r>
            <a:rPr lang="es-MX" sz="1800" dirty="0"/>
            <a:t>Avoid blue-green, red-green</a:t>
          </a:r>
        </a:p>
      </dgm:t>
    </dgm:pt>
    <dgm:pt modelId="{2993A389-B63A-6546-811B-4A7BC23C9DA2}" type="parTrans" cxnId="{66401AE9-4A8F-DE4E-9A96-6495258DCFB7}">
      <dgm:prSet/>
      <dgm:spPr/>
      <dgm:t>
        <a:bodyPr/>
        <a:lstStyle/>
        <a:p>
          <a:endParaRPr lang="es-MX" sz="1800"/>
        </a:p>
      </dgm:t>
    </dgm:pt>
    <dgm:pt modelId="{7832CA6E-A05A-B74E-B604-338D62E2CB11}" type="sibTrans" cxnId="{66401AE9-4A8F-DE4E-9A96-6495258DCFB7}">
      <dgm:prSet/>
      <dgm:spPr/>
      <dgm:t>
        <a:bodyPr/>
        <a:lstStyle/>
        <a:p>
          <a:endParaRPr lang="es-MX" sz="1800"/>
        </a:p>
      </dgm:t>
    </dgm:pt>
    <dgm:pt modelId="{C9A35445-911C-E243-9B4B-C8480D405ECA}" type="pres">
      <dgm:prSet presAssocID="{EA735163-27FF-BE49-B218-0F9C7877AD5B}" presName="Name0" presStyleCnt="0">
        <dgm:presLayoutVars>
          <dgm:dir/>
          <dgm:animLvl val="lvl"/>
          <dgm:resizeHandles val="exact"/>
        </dgm:presLayoutVars>
      </dgm:prSet>
      <dgm:spPr/>
    </dgm:pt>
    <dgm:pt modelId="{C69C2D84-6B13-8E45-81A6-3510381C4D06}" type="pres">
      <dgm:prSet presAssocID="{13DE1E04-8D9D-C54E-8A66-412FB6523B29}" presName="composite" presStyleCnt="0"/>
      <dgm:spPr/>
    </dgm:pt>
    <dgm:pt modelId="{528F49DA-9263-F643-AA5B-77A686ECCA43}" type="pres">
      <dgm:prSet presAssocID="{13DE1E04-8D9D-C54E-8A66-412FB6523B2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2FF5C3D-0428-E04C-8693-0ABFBB04D8E7}" type="pres">
      <dgm:prSet presAssocID="{13DE1E04-8D9D-C54E-8A66-412FB6523B29}" presName="desTx" presStyleLbl="alignAccFollowNode1" presStyleIdx="0" presStyleCnt="3">
        <dgm:presLayoutVars>
          <dgm:bulletEnabled val="1"/>
        </dgm:presLayoutVars>
      </dgm:prSet>
      <dgm:spPr/>
    </dgm:pt>
    <dgm:pt modelId="{76BA6986-C543-714E-BB47-E346BB9D6391}" type="pres">
      <dgm:prSet presAssocID="{1BDFE802-7EA9-134E-A16F-AD880EA84D30}" presName="space" presStyleCnt="0"/>
      <dgm:spPr/>
    </dgm:pt>
    <dgm:pt modelId="{401042DE-281F-5E43-8435-CB4DAD2BD580}" type="pres">
      <dgm:prSet presAssocID="{F22C3772-4B2D-1146-8761-EBC32AA965C8}" presName="composite" presStyleCnt="0"/>
      <dgm:spPr/>
    </dgm:pt>
    <dgm:pt modelId="{6E839AC8-E928-9C45-8A04-866006892AA9}" type="pres">
      <dgm:prSet presAssocID="{F22C3772-4B2D-1146-8761-EBC32AA965C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94B0D7E-1C82-6C4D-8882-DFC62CCE2D94}" type="pres">
      <dgm:prSet presAssocID="{F22C3772-4B2D-1146-8761-EBC32AA965C8}" presName="desTx" presStyleLbl="alignAccFollowNode1" presStyleIdx="1" presStyleCnt="3">
        <dgm:presLayoutVars>
          <dgm:bulletEnabled val="1"/>
        </dgm:presLayoutVars>
      </dgm:prSet>
      <dgm:spPr/>
    </dgm:pt>
    <dgm:pt modelId="{0B73A9F8-BEE8-5444-94B1-0DB2B494B395}" type="pres">
      <dgm:prSet presAssocID="{00F10664-1C09-C441-BA2A-C32A8A6342CF}" presName="space" presStyleCnt="0"/>
      <dgm:spPr/>
    </dgm:pt>
    <dgm:pt modelId="{8F7FCEB4-0C2D-A846-88E3-DE238F204EB5}" type="pres">
      <dgm:prSet presAssocID="{6F816A97-DE86-8F4C-88AC-F99C18ECAECE}" presName="composite" presStyleCnt="0"/>
      <dgm:spPr/>
    </dgm:pt>
    <dgm:pt modelId="{3048FF20-F38E-C748-8A12-8F9C749411C1}" type="pres">
      <dgm:prSet presAssocID="{6F816A97-DE86-8F4C-88AC-F99C18ECAEC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BA47031-35B0-4E4B-B0A5-BCD36A2C54C6}" type="pres">
      <dgm:prSet presAssocID="{6F816A97-DE86-8F4C-88AC-F99C18ECAEC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4A0E516-ABE0-E340-9CA5-2FD403102E01}" type="presOf" srcId="{E5069D37-E491-944B-BCCC-B1576261EE6C}" destId="{82FF5C3D-0428-E04C-8693-0ABFBB04D8E7}" srcOrd="0" destOrd="1" presId="urn:microsoft.com/office/officeart/2005/8/layout/hList1"/>
    <dgm:cxn modelId="{D767DA25-82D5-8F41-8F3D-A2A9FDF8A173}" srcId="{6F816A97-DE86-8F4C-88AC-F99C18ECAECE}" destId="{58F82B54-9CB7-294B-A4DE-257EF98959CF}" srcOrd="1" destOrd="0" parTransId="{B0FA0CD0-363F-A84D-B757-462F7F9E2546}" sibTransId="{69749A47-0A2A-0343-9BEE-A2C65E605EF5}"/>
    <dgm:cxn modelId="{D3347A2A-38A3-614C-9546-2E2095E6DAAC}" type="presOf" srcId="{58F82B54-9CB7-294B-A4DE-257EF98959CF}" destId="{1BA47031-35B0-4E4B-B0A5-BCD36A2C54C6}" srcOrd="0" destOrd="1" presId="urn:microsoft.com/office/officeart/2005/8/layout/hList1"/>
    <dgm:cxn modelId="{6DECCF2E-A5D3-2B49-A902-4E1CE3590653}" srcId="{13DE1E04-8D9D-C54E-8A66-412FB6523B29}" destId="{E5069D37-E491-944B-BCCC-B1576261EE6C}" srcOrd="1" destOrd="0" parTransId="{755035BA-7A11-0243-9CCC-F2FF53D64E4A}" sibTransId="{37D5BCBB-50CE-3A4C-941E-127F670DEEB6}"/>
    <dgm:cxn modelId="{86BEEA30-641B-CD40-A82B-92EB01BC5ED9}" srcId="{6F816A97-DE86-8F4C-88AC-F99C18ECAECE}" destId="{8601F585-62FE-4643-8DC5-2E6BAB8A7F19}" srcOrd="2" destOrd="0" parTransId="{47567B05-5482-C346-9008-0CFD7567062D}" sibTransId="{3CBCAD48-B8CF-6E4E-953C-CF4995ED8988}"/>
    <dgm:cxn modelId="{BC4F9E31-2930-FE4E-87BE-0763C98A27B0}" srcId="{13DE1E04-8D9D-C54E-8A66-412FB6523B29}" destId="{A5974B2F-B156-E946-B146-91AB2D224F09}" srcOrd="3" destOrd="0" parTransId="{27ADE987-48EE-F84F-8D76-ED1D4B98A77B}" sibTransId="{F5727B04-4594-CF46-A122-2AEB21998E6F}"/>
    <dgm:cxn modelId="{11DAE236-63C3-C946-B9F1-458FAB515BB2}" srcId="{EA735163-27FF-BE49-B218-0F9C7877AD5B}" destId="{6F816A97-DE86-8F4C-88AC-F99C18ECAECE}" srcOrd="2" destOrd="0" parTransId="{7B735AEE-8B1F-6D43-8521-F0949F1EC344}" sibTransId="{E09D3A16-F557-9E46-81EE-C9799F9568C2}"/>
    <dgm:cxn modelId="{DA99F23A-A793-E345-85D8-11BA8A77D962}" type="presOf" srcId="{22767220-114D-A54D-9DDD-289AA39B5CCA}" destId="{694B0D7E-1C82-6C4D-8882-DFC62CCE2D94}" srcOrd="0" destOrd="2" presId="urn:microsoft.com/office/officeart/2005/8/layout/hList1"/>
    <dgm:cxn modelId="{25D70A42-9B4D-DD4B-BDD8-15A108EDCA9F}" srcId="{F22C3772-4B2D-1146-8761-EBC32AA965C8}" destId="{2EA2D74C-E743-E340-957F-BA38A4B7ABF6}" srcOrd="1" destOrd="0" parTransId="{A801467E-A5E6-3B42-93E9-97CF32B17FE5}" sibTransId="{711DEE60-AF12-974D-90B3-DFDCB07974F2}"/>
    <dgm:cxn modelId="{CDA4B44D-9EE1-C848-B561-ACB4C6E73751}" type="presOf" srcId="{2EA2D74C-E743-E340-957F-BA38A4B7ABF6}" destId="{694B0D7E-1C82-6C4D-8882-DFC62CCE2D94}" srcOrd="0" destOrd="1" presId="urn:microsoft.com/office/officeart/2005/8/layout/hList1"/>
    <dgm:cxn modelId="{E75CA673-D151-FE48-A750-4C28BF43561F}" type="presOf" srcId="{BB2D339B-BEE4-F34C-B3E7-A44FF1858311}" destId="{694B0D7E-1C82-6C4D-8882-DFC62CCE2D94}" srcOrd="0" destOrd="0" presId="urn:microsoft.com/office/officeart/2005/8/layout/hList1"/>
    <dgm:cxn modelId="{56365684-56E6-3D40-9159-0EA67540035D}" srcId="{F22C3772-4B2D-1146-8761-EBC32AA965C8}" destId="{BB2D339B-BEE4-F34C-B3E7-A44FF1858311}" srcOrd="0" destOrd="0" parTransId="{72F62687-F715-E943-BDBE-1A6E23405A17}" sibTransId="{78E88B03-B928-B945-9993-CEA88E886B89}"/>
    <dgm:cxn modelId="{63869E8B-C94C-FF4F-9112-28C9CB8F6A81}" type="presOf" srcId="{8601F585-62FE-4643-8DC5-2E6BAB8A7F19}" destId="{1BA47031-35B0-4E4B-B0A5-BCD36A2C54C6}" srcOrd="0" destOrd="2" presId="urn:microsoft.com/office/officeart/2005/8/layout/hList1"/>
    <dgm:cxn modelId="{C0D09793-D632-7045-909F-AD51EBE66A86}" type="presOf" srcId="{EA735163-27FF-BE49-B218-0F9C7877AD5B}" destId="{C9A35445-911C-E243-9B4B-C8480D405ECA}" srcOrd="0" destOrd="0" presId="urn:microsoft.com/office/officeart/2005/8/layout/hList1"/>
    <dgm:cxn modelId="{493EC898-5BE7-6445-A499-1921E639FE6A}" srcId="{13DE1E04-8D9D-C54E-8A66-412FB6523B29}" destId="{7D9E02CF-547A-574B-9568-5D7433710C9B}" srcOrd="0" destOrd="0" parTransId="{0B1BA5D7-B45E-C24E-9509-5C99C5A32BF0}" sibTransId="{274A36E9-9225-3C4C-8768-31C6FE6808DA}"/>
    <dgm:cxn modelId="{18AC069E-D37C-394D-B5DD-768C205DC502}" type="presOf" srcId="{F30C836D-6196-1940-BEF5-89A50F5F85C9}" destId="{1BA47031-35B0-4E4B-B0A5-BCD36A2C54C6}" srcOrd="0" destOrd="3" presId="urn:microsoft.com/office/officeart/2005/8/layout/hList1"/>
    <dgm:cxn modelId="{2E9DBDA4-B27A-8043-9891-CA4037BA857A}" srcId="{EA735163-27FF-BE49-B218-0F9C7877AD5B}" destId="{13DE1E04-8D9D-C54E-8A66-412FB6523B29}" srcOrd="0" destOrd="0" parTransId="{FA888B46-EE40-304C-BB39-C68628DE50BA}" sibTransId="{1BDFE802-7EA9-134E-A16F-AD880EA84D30}"/>
    <dgm:cxn modelId="{EE6190B9-7FCE-7C41-B738-C63BC9C7292C}" type="presOf" srcId="{B48ABD8B-DD29-DE4E-A444-5A8411A46734}" destId="{1BA47031-35B0-4E4B-B0A5-BCD36A2C54C6}" srcOrd="0" destOrd="0" presId="urn:microsoft.com/office/officeart/2005/8/layout/hList1"/>
    <dgm:cxn modelId="{53BEE4BE-07BD-954B-819C-77F1029235CB}" srcId="{13DE1E04-8D9D-C54E-8A66-412FB6523B29}" destId="{53A2BD41-BA8D-1048-A322-2E3D644361D6}" srcOrd="2" destOrd="0" parTransId="{A5CE61F2-A527-FC4F-80FC-37304A21D028}" sibTransId="{A4E043CD-B10E-7947-AB6A-AF19E3ECFF9A}"/>
    <dgm:cxn modelId="{A83290CC-5F04-9E48-ABA3-B0C6B053DF72}" type="presOf" srcId="{F22C3772-4B2D-1146-8761-EBC32AA965C8}" destId="{6E839AC8-E928-9C45-8A04-866006892AA9}" srcOrd="0" destOrd="0" presId="urn:microsoft.com/office/officeart/2005/8/layout/hList1"/>
    <dgm:cxn modelId="{D2C6D6D1-FAAF-AB43-91DD-D48510274F8B}" type="presOf" srcId="{13DE1E04-8D9D-C54E-8A66-412FB6523B29}" destId="{528F49DA-9263-F643-AA5B-77A686ECCA43}" srcOrd="0" destOrd="0" presId="urn:microsoft.com/office/officeart/2005/8/layout/hList1"/>
    <dgm:cxn modelId="{80BCA6DA-FEA9-7C4B-AC2C-D107DB49D7AD}" type="presOf" srcId="{53A2BD41-BA8D-1048-A322-2E3D644361D6}" destId="{82FF5C3D-0428-E04C-8693-0ABFBB04D8E7}" srcOrd="0" destOrd="2" presId="urn:microsoft.com/office/officeart/2005/8/layout/hList1"/>
    <dgm:cxn modelId="{FE9ABFDA-2A66-B844-A236-29940D8AA35C}" srcId="{EA735163-27FF-BE49-B218-0F9C7877AD5B}" destId="{F22C3772-4B2D-1146-8761-EBC32AA965C8}" srcOrd="1" destOrd="0" parTransId="{CF70DC4F-1A9C-514B-A518-701F9B44898B}" sibTransId="{00F10664-1C09-C441-BA2A-C32A8A6342CF}"/>
    <dgm:cxn modelId="{992B17DD-2E53-DC49-8266-2387D1D4A70C}" srcId="{F22C3772-4B2D-1146-8761-EBC32AA965C8}" destId="{22767220-114D-A54D-9DDD-289AA39B5CCA}" srcOrd="2" destOrd="0" parTransId="{26988A42-7DA4-8E4B-ACAC-97ADF05E5A4C}" sibTransId="{32A959B9-7790-3A42-890D-20F483294949}"/>
    <dgm:cxn modelId="{66401AE9-4A8F-DE4E-9A96-6495258DCFB7}" srcId="{6F816A97-DE86-8F4C-88AC-F99C18ECAECE}" destId="{F30C836D-6196-1940-BEF5-89A50F5F85C9}" srcOrd="3" destOrd="0" parTransId="{2993A389-B63A-6546-811B-4A7BC23C9DA2}" sibTransId="{7832CA6E-A05A-B74E-B604-338D62E2CB11}"/>
    <dgm:cxn modelId="{CE6E08F1-0191-8D4E-B8CD-3C6DEB71A8FA}" srcId="{6F816A97-DE86-8F4C-88AC-F99C18ECAECE}" destId="{B48ABD8B-DD29-DE4E-A444-5A8411A46734}" srcOrd="0" destOrd="0" parTransId="{37F52386-084F-524F-B643-B3B9E7D2ABCF}" sibTransId="{938B7230-FFFA-7C4A-B2D7-E298587FCA2F}"/>
    <dgm:cxn modelId="{95262FF4-F26D-CF44-98E8-E59B85C5C503}" type="presOf" srcId="{7D9E02CF-547A-574B-9568-5D7433710C9B}" destId="{82FF5C3D-0428-E04C-8693-0ABFBB04D8E7}" srcOrd="0" destOrd="0" presId="urn:microsoft.com/office/officeart/2005/8/layout/hList1"/>
    <dgm:cxn modelId="{FD814DF5-A89C-A94D-B0AA-FCC9065F7A7A}" type="presOf" srcId="{6F816A97-DE86-8F4C-88AC-F99C18ECAECE}" destId="{3048FF20-F38E-C748-8A12-8F9C749411C1}" srcOrd="0" destOrd="0" presId="urn:microsoft.com/office/officeart/2005/8/layout/hList1"/>
    <dgm:cxn modelId="{179D88F6-FE3E-7140-B643-182349F194CF}" type="presOf" srcId="{A5974B2F-B156-E946-B146-91AB2D224F09}" destId="{82FF5C3D-0428-E04C-8693-0ABFBB04D8E7}" srcOrd="0" destOrd="3" presId="urn:microsoft.com/office/officeart/2005/8/layout/hList1"/>
    <dgm:cxn modelId="{1A9B1186-A72C-C546-B3D2-45C4C232E92F}" type="presParOf" srcId="{C9A35445-911C-E243-9B4B-C8480D405ECA}" destId="{C69C2D84-6B13-8E45-81A6-3510381C4D06}" srcOrd="0" destOrd="0" presId="urn:microsoft.com/office/officeart/2005/8/layout/hList1"/>
    <dgm:cxn modelId="{9019E6B7-6F4A-964C-9F0C-9B55E474EC9B}" type="presParOf" srcId="{C69C2D84-6B13-8E45-81A6-3510381C4D06}" destId="{528F49DA-9263-F643-AA5B-77A686ECCA43}" srcOrd="0" destOrd="0" presId="urn:microsoft.com/office/officeart/2005/8/layout/hList1"/>
    <dgm:cxn modelId="{04AFE694-724A-804B-95EF-84253B0209E3}" type="presParOf" srcId="{C69C2D84-6B13-8E45-81A6-3510381C4D06}" destId="{82FF5C3D-0428-E04C-8693-0ABFBB04D8E7}" srcOrd="1" destOrd="0" presId="urn:microsoft.com/office/officeart/2005/8/layout/hList1"/>
    <dgm:cxn modelId="{63B3C469-4FC2-0F4D-B221-D095154E11E9}" type="presParOf" srcId="{C9A35445-911C-E243-9B4B-C8480D405ECA}" destId="{76BA6986-C543-714E-BB47-E346BB9D6391}" srcOrd="1" destOrd="0" presId="urn:microsoft.com/office/officeart/2005/8/layout/hList1"/>
    <dgm:cxn modelId="{1C387EA2-771C-3C43-A00B-58E0EECBC611}" type="presParOf" srcId="{C9A35445-911C-E243-9B4B-C8480D405ECA}" destId="{401042DE-281F-5E43-8435-CB4DAD2BD580}" srcOrd="2" destOrd="0" presId="urn:microsoft.com/office/officeart/2005/8/layout/hList1"/>
    <dgm:cxn modelId="{9D386681-1F03-FD4D-8501-319A673C1F2B}" type="presParOf" srcId="{401042DE-281F-5E43-8435-CB4DAD2BD580}" destId="{6E839AC8-E928-9C45-8A04-866006892AA9}" srcOrd="0" destOrd="0" presId="urn:microsoft.com/office/officeart/2005/8/layout/hList1"/>
    <dgm:cxn modelId="{4F623C38-134F-8A42-8EFC-A25886B346AA}" type="presParOf" srcId="{401042DE-281F-5E43-8435-CB4DAD2BD580}" destId="{694B0D7E-1C82-6C4D-8882-DFC62CCE2D94}" srcOrd="1" destOrd="0" presId="urn:microsoft.com/office/officeart/2005/8/layout/hList1"/>
    <dgm:cxn modelId="{2026610E-704E-F445-82EE-CCEE54589BF0}" type="presParOf" srcId="{C9A35445-911C-E243-9B4B-C8480D405ECA}" destId="{0B73A9F8-BEE8-5444-94B1-0DB2B494B395}" srcOrd="3" destOrd="0" presId="urn:microsoft.com/office/officeart/2005/8/layout/hList1"/>
    <dgm:cxn modelId="{08F3220A-4ACC-A442-9F6C-9557639F92CD}" type="presParOf" srcId="{C9A35445-911C-E243-9B4B-C8480D405ECA}" destId="{8F7FCEB4-0C2D-A846-88E3-DE238F204EB5}" srcOrd="4" destOrd="0" presId="urn:microsoft.com/office/officeart/2005/8/layout/hList1"/>
    <dgm:cxn modelId="{8F6995D6-1783-804F-92D1-E1F3BFADF055}" type="presParOf" srcId="{8F7FCEB4-0C2D-A846-88E3-DE238F204EB5}" destId="{3048FF20-F38E-C748-8A12-8F9C749411C1}" srcOrd="0" destOrd="0" presId="urn:microsoft.com/office/officeart/2005/8/layout/hList1"/>
    <dgm:cxn modelId="{18F98F30-FD40-B54B-9B49-7BBC48588E6C}" type="presParOf" srcId="{8F7FCEB4-0C2D-A846-88E3-DE238F204EB5}" destId="{1BA47031-35B0-4E4B-B0A5-BCD36A2C54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46F2C-2BB1-9A42-B921-B611BBE229C4}">
      <dsp:nvSpPr>
        <dsp:cNvPr id="0" name=""/>
        <dsp:cNvSpPr/>
      </dsp:nvSpPr>
      <dsp:spPr>
        <a:xfrm>
          <a:off x="2611" y="6598"/>
          <a:ext cx="2546377" cy="101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i="0" kern="1200" noProof="0" dirty="0">
              <a:latin typeface="+mn-lt"/>
            </a:rPr>
            <a:t>The Speaker</a:t>
          </a:r>
        </a:p>
      </dsp:txBody>
      <dsp:txXfrm>
        <a:off x="2611" y="6598"/>
        <a:ext cx="2546377" cy="1018550"/>
      </dsp:txXfrm>
    </dsp:sp>
    <dsp:sp modelId="{D3816AE8-FB3D-7C42-987A-61A933E90A9B}">
      <dsp:nvSpPr>
        <dsp:cNvPr id="0" name=""/>
        <dsp:cNvSpPr/>
      </dsp:nvSpPr>
      <dsp:spPr>
        <a:xfrm>
          <a:off x="2611" y="1025148"/>
          <a:ext cx="2546377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CA" sz="1800" b="0" i="0" kern="1200" noProof="0" dirty="0"/>
            <a:t>Key elements:</a:t>
          </a:r>
          <a:endParaRPr lang="en-CA" sz="1800" i="0" kern="1200" noProof="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2231A"/>
            </a:buClr>
            <a:buChar char="•"/>
          </a:pPr>
          <a:r>
            <a:rPr lang="en-CA" sz="1800" i="0" kern="1200" noProof="0" dirty="0">
              <a:latin typeface="+mn-lt"/>
            </a:rPr>
            <a:t>Voice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2231A"/>
            </a:buClr>
            <a:buChar char="•"/>
          </a:pPr>
          <a:r>
            <a:rPr lang="en-CA" sz="1800" i="0" kern="1200" noProof="0" dirty="0">
              <a:latin typeface="+mn-lt"/>
            </a:rPr>
            <a:t>Body Language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2231A"/>
            </a:buClr>
            <a:buChar char="•"/>
          </a:pPr>
          <a:r>
            <a:rPr lang="en-CA" sz="1800" i="0" kern="1200" noProof="0" dirty="0">
              <a:latin typeface="+mn-lt"/>
            </a:rPr>
            <a:t>Coherent Structure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2231A"/>
            </a:buClr>
            <a:buChar char="•"/>
          </a:pPr>
          <a:r>
            <a:rPr lang="en-CA" sz="1800" i="0" kern="1200" noProof="0" dirty="0">
              <a:latin typeface="+mn-lt"/>
            </a:rPr>
            <a:t>Enthusiasm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2231A"/>
            </a:buClr>
            <a:buChar char="•"/>
          </a:pPr>
          <a:r>
            <a:rPr lang="en-CA" sz="1800" i="0" kern="1200" noProof="0" dirty="0">
              <a:latin typeface="+mn-lt"/>
            </a:rPr>
            <a:t>Expertise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2231A"/>
            </a:buClr>
            <a:buChar char="•"/>
          </a:pPr>
          <a:r>
            <a:rPr lang="en-CA" sz="1800" i="0" kern="1200" noProof="0" dirty="0">
              <a:latin typeface="+mn-lt"/>
            </a:rPr>
            <a:t>Practice</a:t>
          </a:r>
        </a:p>
      </dsp:txBody>
      <dsp:txXfrm>
        <a:off x="2611" y="1025148"/>
        <a:ext cx="2546377" cy="2415599"/>
      </dsp:txXfrm>
    </dsp:sp>
    <dsp:sp modelId="{2FBCDCBF-B39D-BD41-95FB-4E704B55F889}">
      <dsp:nvSpPr>
        <dsp:cNvPr id="0" name=""/>
        <dsp:cNvSpPr/>
      </dsp:nvSpPr>
      <dsp:spPr>
        <a:xfrm>
          <a:off x="2905481" y="6598"/>
          <a:ext cx="2546377" cy="101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i="0" kern="1200" noProof="0" dirty="0">
              <a:latin typeface="+mn-lt"/>
            </a:rPr>
            <a:t>The Audience</a:t>
          </a:r>
        </a:p>
      </dsp:txBody>
      <dsp:txXfrm>
        <a:off x="2905481" y="6598"/>
        <a:ext cx="2546377" cy="1018550"/>
      </dsp:txXfrm>
    </dsp:sp>
    <dsp:sp modelId="{99715663-3073-5741-B2B0-BDC00879DBD8}">
      <dsp:nvSpPr>
        <dsp:cNvPr id="0" name=""/>
        <dsp:cNvSpPr/>
      </dsp:nvSpPr>
      <dsp:spPr>
        <a:xfrm>
          <a:off x="2905481" y="1025148"/>
          <a:ext cx="2546377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2231A"/>
            </a:buClr>
            <a:buChar char="•"/>
          </a:pPr>
          <a:r>
            <a:rPr lang="en-CA" sz="1800" b="0" i="0" kern="1200" noProof="0" dirty="0">
              <a:latin typeface="+mn-lt"/>
            </a:rPr>
            <a:t>The audience is as involved as you are</a:t>
          </a:r>
          <a:endParaRPr lang="en-CA" sz="1800" i="0" kern="1200" noProof="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2231A"/>
            </a:buClr>
            <a:buChar char="•"/>
          </a:pPr>
          <a:r>
            <a:rPr lang="en-CA" sz="1800" b="0" i="0" kern="1200" noProof="0" dirty="0">
              <a:latin typeface="+mn-lt"/>
            </a:rPr>
            <a:t>Awareness of yourself and awareness of the audience is key</a:t>
          </a:r>
          <a:endParaRPr lang="en-CA" sz="1800" i="0" kern="1200" noProof="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2231A"/>
            </a:buClr>
            <a:buChar char="•"/>
          </a:pPr>
          <a:r>
            <a:rPr lang="en-CA" sz="1800" b="0" i="0" kern="1200" noProof="0" dirty="0">
              <a:latin typeface="+mn-lt"/>
            </a:rPr>
            <a:t>If you’re not interested, they’re not interested</a:t>
          </a:r>
          <a:endParaRPr lang="en-CA" sz="1800" i="0" kern="1200" noProof="0" dirty="0">
            <a:latin typeface="+mn-lt"/>
          </a:endParaRPr>
        </a:p>
      </dsp:txBody>
      <dsp:txXfrm>
        <a:off x="2905481" y="1025148"/>
        <a:ext cx="2546377" cy="2415599"/>
      </dsp:txXfrm>
    </dsp:sp>
    <dsp:sp modelId="{2B3F0E5F-C2FF-B54F-8CC6-E3E4242D8351}">
      <dsp:nvSpPr>
        <dsp:cNvPr id="0" name=""/>
        <dsp:cNvSpPr/>
      </dsp:nvSpPr>
      <dsp:spPr>
        <a:xfrm>
          <a:off x="5808351" y="6598"/>
          <a:ext cx="2546377" cy="101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i="0" kern="1200" noProof="0" dirty="0">
              <a:latin typeface="+mn-lt"/>
            </a:rPr>
            <a:t>The Environment</a:t>
          </a:r>
        </a:p>
      </dsp:txBody>
      <dsp:txXfrm>
        <a:off x="5808351" y="6598"/>
        <a:ext cx="2546377" cy="1018550"/>
      </dsp:txXfrm>
    </dsp:sp>
    <dsp:sp modelId="{B28AB1CC-A67D-9F49-967E-E065114E65B6}">
      <dsp:nvSpPr>
        <dsp:cNvPr id="0" name=""/>
        <dsp:cNvSpPr/>
      </dsp:nvSpPr>
      <dsp:spPr>
        <a:xfrm>
          <a:off x="5808351" y="1025148"/>
          <a:ext cx="2546377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2231A"/>
            </a:buClr>
            <a:buChar char="•"/>
          </a:pPr>
          <a:r>
            <a:rPr lang="en-CA" sz="1800" b="0" i="0" kern="1200" noProof="0" dirty="0">
              <a:latin typeface="+mn-lt"/>
            </a:rPr>
            <a:t>Sometimes you have no control over your environment</a:t>
          </a:r>
          <a:endParaRPr lang="en-CA" sz="1800" i="0" kern="1200" noProof="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2231A"/>
            </a:buClr>
            <a:buChar char="•"/>
          </a:pPr>
          <a:r>
            <a:rPr lang="en-CA" sz="1800" b="0" i="0" kern="1200" noProof="0" dirty="0">
              <a:latin typeface="+mn-lt"/>
            </a:rPr>
            <a:t>Things to check out:</a:t>
          </a:r>
          <a:endParaRPr lang="en-CA" sz="1800" i="0" kern="1200" noProof="0" dirty="0">
            <a:latin typeface="+mn-lt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2231A"/>
            </a:buClr>
            <a:buChar char="•"/>
          </a:pPr>
          <a:r>
            <a:rPr lang="en-CA" sz="1800" b="0" i="0" kern="1200" noProof="0" dirty="0">
              <a:latin typeface="+mn-lt"/>
            </a:rPr>
            <a:t>Room temperature</a:t>
          </a:r>
          <a:endParaRPr lang="en-CA" sz="1800" i="0" kern="1200" noProof="0" dirty="0">
            <a:latin typeface="+mn-lt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2231A"/>
            </a:buClr>
            <a:buChar char="•"/>
          </a:pPr>
          <a:r>
            <a:rPr lang="en-CA" sz="1800" b="0" i="0" kern="1200" noProof="0" dirty="0">
              <a:latin typeface="+mn-lt"/>
            </a:rPr>
            <a:t>Distracting noises</a:t>
          </a:r>
          <a:endParaRPr lang="en-CA" sz="1800" i="0" kern="1200" noProof="0" dirty="0">
            <a:latin typeface="+mn-lt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E2231A"/>
            </a:buClr>
            <a:buChar char="•"/>
          </a:pPr>
          <a:r>
            <a:rPr lang="en-CA" sz="1800" b="0" i="0" kern="1200" noProof="0" dirty="0">
              <a:latin typeface="+mn-lt"/>
            </a:rPr>
            <a:t>The lay of the land</a:t>
          </a:r>
          <a:endParaRPr lang="en-CA" sz="1800" i="0" kern="1200" noProof="0" dirty="0">
            <a:latin typeface="+mn-lt"/>
          </a:endParaRPr>
        </a:p>
      </dsp:txBody>
      <dsp:txXfrm>
        <a:off x="5808351" y="1025148"/>
        <a:ext cx="2546377" cy="2415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24559-D0B3-E846-A48B-F0E5D9066D5A}">
      <dsp:nvSpPr>
        <dsp:cNvPr id="0" name=""/>
        <dsp:cNvSpPr/>
      </dsp:nvSpPr>
      <dsp:spPr>
        <a:xfrm>
          <a:off x="631697" y="2270"/>
          <a:ext cx="1881577" cy="112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Pitch</a:t>
          </a:r>
          <a:endParaRPr lang="en-CA" sz="2000" kern="1200" noProof="0" dirty="0"/>
        </a:p>
      </dsp:txBody>
      <dsp:txXfrm>
        <a:off x="631697" y="2270"/>
        <a:ext cx="1881577" cy="1128946"/>
      </dsp:txXfrm>
    </dsp:sp>
    <dsp:sp modelId="{9F8BC9CE-D858-3748-AC85-9CD4FB3E0DDB}">
      <dsp:nvSpPr>
        <dsp:cNvPr id="0" name=""/>
        <dsp:cNvSpPr/>
      </dsp:nvSpPr>
      <dsp:spPr>
        <a:xfrm>
          <a:off x="2701433" y="2270"/>
          <a:ext cx="1881577" cy="112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Volume</a:t>
          </a:r>
          <a:endParaRPr lang="en-CA" sz="2000" kern="1200" noProof="0" dirty="0"/>
        </a:p>
      </dsp:txBody>
      <dsp:txXfrm>
        <a:off x="2701433" y="2270"/>
        <a:ext cx="1881577" cy="1128946"/>
      </dsp:txXfrm>
    </dsp:sp>
    <dsp:sp modelId="{59A518E5-4928-BF49-8B93-5E3CDC80F70E}">
      <dsp:nvSpPr>
        <dsp:cNvPr id="0" name=""/>
        <dsp:cNvSpPr/>
      </dsp:nvSpPr>
      <dsp:spPr>
        <a:xfrm>
          <a:off x="4771169" y="2270"/>
          <a:ext cx="1881577" cy="112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Emphasis</a:t>
          </a:r>
          <a:endParaRPr lang="en-CA" sz="2000" kern="1200" noProof="0" dirty="0"/>
        </a:p>
      </dsp:txBody>
      <dsp:txXfrm>
        <a:off x="4771169" y="2270"/>
        <a:ext cx="1881577" cy="1128946"/>
      </dsp:txXfrm>
    </dsp:sp>
    <dsp:sp modelId="{EF33B850-A16F-4242-A9B0-324A464A9872}">
      <dsp:nvSpPr>
        <dsp:cNvPr id="0" name=""/>
        <dsp:cNvSpPr/>
      </dsp:nvSpPr>
      <dsp:spPr>
        <a:xfrm>
          <a:off x="631697" y="1319374"/>
          <a:ext cx="1881577" cy="112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Pronunciation</a:t>
          </a:r>
          <a:endParaRPr lang="en-CA" sz="2000" kern="1200" noProof="0" dirty="0"/>
        </a:p>
      </dsp:txBody>
      <dsp:txXfrm>
        <a:off x="631697" y="1319374"/>
        <a:ext cx="1881577" cy="1128946"/>
      </dsp:txXfrm>
    </dsp:sp>
    <dsp:sp modelId="{3F58BBC6-8488-8441-8BF3-8A25BB4BF8C9}">
      <dsp:nvSpPr>
        <dsp:cNvPr id="0" name=""/>
        <dsp:cNvSpPr/>
      </dsp:nvSpPr>
      <dsp:spPr>
        <a:xfrm>
          <a:off x="2701433" y="1319374"/>
          <a:ext cx="1881577" cy="112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Fillers</a:t>
          </a:r>
          <a:endParaRPr lang="en-CA" sz="2000" kern="1200" noProof="0" dirty="0"/>
        </a:p>
      </dsp:txBody>
      <dsp:txXfrm>
        <a:off x="2701433" y="1319374"/>
        <a:ext cx="1881577" cy="1128946"/>
      </dsp:txXfrm>
    </dsp:sp>
    <dsp:sp modelId="{CECC17FB-6BAC-534B-B4A7-B098327D77B4}">
      <dsp:nvSpPr>
        <dsp:cNvPr id="0" name=""/>
        <dsp:cNvSpPr/>
      </dsp:nvSpPr>
      <dsp:spPr>
        <a:xfrm>
          <a:off x="4771169" y="1319374"/>
          <a:ext cx="1881577" cy="112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Rate</a:t>
          </a:r>
          <a:endParaRPr lang="en-CA" sz="2000" kern="1200" noProof="0" dirty="0"/>
        </a:p>
      </dsp:txBody>
      <dsp:txXfrm>
        <a:off x="4771169" y="1319374"/>
        <a:ext cx="1881577" cy="1128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24559-D0B3-E846-A48B-F0E5D9066D5A}">
      <dsp:nvSpPr>
        <dsp:cNvPr id="0" name=""/>
        <dsp:cNvSpPr/>
      </dsp:nvSpPr>
      <dsp:spPr>
        <a:xfrm>
          <a:off x="631697" y="2270"/>
          <a:ext cx="1881577" cy="112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Gestures</a:t>
          </a:r>
          <a:endParaRPr lang="en-CA" sz="2000" kern="1200" noProof="0" dirty="0"/>
        </a:p>
      </dsp:txBody>
      <dsp:txXfrm>
        <a:off x="631697" y="2270"/>
        <a:ext cx="1881577" cy="1128946"/>
      </dsp:txXfrm>
    </dsp:sp>
    <dsp:sp modelId="{9F8BC9CE-D858-3748-AC85-9CD4FB3E0DDB}">
      <dsp:nvSpPr>
        <dsp:cNvPr id="0" name=""/>
        <dsp:cNvSpPr/>
      </dsp:nvSpPr>
      <dsp:spPr>
        <a:xfrm>
          <a:off x="2701433" y="2270"/>
          <a:ext cx="1881577" cy="112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Facial Expression</a:t>
          </a:r>
          <a:endParaRPr lang="en-CA" sz="2000" kern="1200" noProof="0" dirty="0"/>
        </a:p>
      </dsp:txBody>
      <dsp:txXfrm>
        <a:off x="2701433" y="2270"/>
        <a:ext cx="1881577" cy="1128946"/>
      </dsp:txXfrm>
    </dsp:sp>
    <dsp:sp modelId="{59A518E5-4928-BF49-8B93-5E3CDC80F70E}">
      <dsp:nvSpPr>
        <dsp:cNvPr id="0" name=""/>
        <dsp:cNvSpPr/>
      </dsp:nvSpPr>
      <dsp:spPr>
        <a:xfrm>
          <a:off x="4771169" y="2270"/>
          <a:ext cx="1881577" cy="112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Posture</a:t>
          </a:r>
          <a:endParaRPr lang="en-CA" sz="2000" kern="1200" noProof="0" dirty="0"/>
        </a:p>
      </dsp:txBody>
      <dsp:txXfrm>
        <a:off x="4771169" y="2270"/>
        <a:ext cx="1881577" cy="1128946"/>
      </dsp:txXfrm>
    </dsp:sp>
    <dsp:sp modelId="{EF33B850-A16F-4242-A9B0-324A464A9872}">
      <dsp:nvSpPr>
        <dsp:cNvPr id="0" name=""/>
        <dsp:cNvSpPr/>
      </dsp:nvSpPr>
      <dsp:spPr>
        <a:xfrm>
          <a:off x="1666565" y="1319374"/>
          <a:ext cx="1881577" cy="112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Silence</a:t>
          </a:r>
          <a:endParaRPr lang="en-CA" sz="2000" kern="1200" noProof="0" dirty="0"/>
        </a:p>
      </dsp:txBody>
      <dsp:txXfrm>
        <a:off x="1666565" y="1319374"/>
        <a:ext cx="1881577" cy="1128946"/>
      </dsp:txXfrm>
    </dsp:sp>
    <dsp:sp modelId="{3F58BBC6-8488-8441-8BF3-8A25BB4BF8C9}">
      <dsp:nvSpPr>
        <dsp:cNvPr id="0" name=""/>
        <dsp:cNvSpPr/>
      </dsp:nvSpPr>
      <dsp:spPr>
        <a:xfrm>
          <a:off x="3736301" y="1319374"/>
          <a:ext cx="1881577" cy="1128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Movement</a:t>
          </a:r>
          <a:endParaRPr lang="en-CA" sz="2000" kern="1200" noProof="0" dirty="0"/>
        </a:p>
      </dsp:txBody>
      <dsp:txXfrm>
        <a:off x="3736301" y="1319374"/>
        <a:ext cx="1881577" cy="11289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09B76-3514-C741-91E5-D5732CAF6E7F}">
      <dsp:nvSpPr>
        <dsp:cNvPr id="0" name=""/>
        <dsp:cNvSpPr/>
      </dsp:nvSpPr>
      <dsp:spPr>
        <a:xfrm>
          <a:off x="2577" y="132711"/>
          <a:ext cx="2512944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i="0" kern="1200" noProof="0" dirty="0"/>
            <a:t>Presentation Purpose</a:t>
          </a:r>
          <a:endParaRPr lang="en-CA" sz="1500" i="0" kern="1200" noProof="0" dirty="0"/>
        </a:p>
      </dsp:txBody>
      <dsp:txXfrm>
        <a:off x="2577" y="132711"/>
        <a:ext cx="2512944" cy="432000"/>
      </dsp:txXfrm>
    </dsp:sp>
    <dsp:sp modelId="{8D4BF8AF-2D5A-1C4B-8237-27FA5329796D}">
      <dsp:nvSpPr>
        <dsp:cNvPr id="0" name=""/>
        <dsp:cNvSpPr/>
      </dsp:nvSpPr>
      <dsp:spPr>
        <a:xfrm>
          <a:off x="2577" y="564711"/>
          <a:ext cx="2512944" cy="26750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i="0" kern="1200" noProof="0" dirty="0"/>
            <a:t>Your presentation will have a general and specific purpose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0" i="0" kern="1200" noProof="0" dirty="0"/>
            <a:t>Your general purpose may be to inform, persuade, or entertain</a:t>
          </a:r>
          <a:endParaRPr lang="en-CA" sz="1500" i="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0" i="0" kern="1200" noProof="0" dirty="0"/>
            <a:t>Your specific purpose addresses what you are going to inform, persuade, or entertain your audience with</a:t>
          </a:r>
          <a:endParaRPr lang="en-CA" sz="1500" i="0" kern="1200" noProof="0" dirty="0"/>
        </a:p>
      </dsp:txBody>
      <dsp:txXfrm>
        <a:off x="2577" y="564711"/>
        <a:ext cx="2512944" cy="2675088"/>
      </dsp:txXfrm>
    </dsp:sp>
    <dsp:sp modelId="{9373D75D-49DD-654D-89BD-94EE5C1DE07A}">
      <dsp:nvSpPr>
        <dsp:cNvPr id="0" name=""/>
        <dsp:cNvSpPr/>
      </dsp:nvSpPr>
      <dsp:spPr>
        <a:xfrm>
          <a:off x="2867333" y="132711"/>
          <a:ext cx="2512944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i="0" kern="1200" noProof="0" dirty="0"/>
            <a:t>Timing</a:t>
          </a:r>
          <a:endParaRPr lang="en-CA" sz="1500" i="0" kern="1200" noProof="0" dirty="0"/>
        </a:p>
      </dsp:txBody>
      <dsp:txXfrm>
        <a:off x="2867333" y="132711"/>
        <a:ext cx="2512944" cy="432000"/>
      </dsp:txXfrm>
    </dsp:sp>
    <dsp:sp modelId="{D8718026-42DE-9A48-A8E1-10A5315EF2F8}">
      <dsp:nvSpPr>
        <dsp:cNvPr id="0" name=""/>
        <dsp:cNvSpPr/>
      </dsp:nvSpPr>
      <dsp:spPr>
        <a:xfrm>
          <a:off x="2867333" y="564711"/>
          <a:ext cx="2512944" cy="26750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0" i="0" kern="1200" noProof="0" dirty="0"/>
            <a:t>To assess the timing of your speech as you prepare, you can:</a:t>
          </a:r>
          <a:endParaRPr lang="en-CA" sz="1500" i="0" kern="1200" noProof="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500" b="0" i="0" kern="1200" noProof="0" dirty="0"/>
            <a:t>Set a timer while you do a few practice runs, and take an average.</a:t>
          </a:r>
          <a:endParaRPr lang="en-CA" sz="1500" i="0" kern="1200" noProof="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500" b="0" i="0" kern="1200" noProof="0" dirty="0"/>
            <a:t>Run your speech text through an online speech timer.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CA" sz="1500" b="0" i="0" kern="1200" noProof="0" dirty="0"/>
            <a:t>Estimate based on the number of words</a:t>
          </a:r>
        </a:p>
      </dsp:txBody>
      <dsp:txXfrm>
        <a:off x="2867333" y="564711"/>
        <a:ext cx="2512944" cy="2675088"/>
      </dsp:txXfrm>
    </dsp:sp>
    <dsp:sp modelId="{94D7C118-1DB7-1749-9D3F-2DC9D70AE09E}">
      <dsp:nvSpPr>
        <dsp:cNvPr id="0" name=""/>
        <dsp:cNvSpPr/>
      </dsp:nvSpPr>
      <dsp:spPr>
        <a:xfrm>
          <a:off x="5732090" y="132711"/>
          <a:ext cx="2512944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i="0" kern="1200" noProof="0" dirty="0"/>
            <a:t>Incorporating Backchannels</a:t>
          </a:r>
          <a:endParaRPr lang="en-CA" sz="1500" i="0" kern="1200" noProof="0" dirty="0"/>
        </a:p>
      </dsp:txBody>
      <dsp:txXfrm>
        <a:off x="5732090" y="132711"/>
        <a:ext cx="2512944" cy="432000"/>
      </dsp:txXfrm>
    </dsp:sp>
    <dsp:sp modelId="{28517777-D2A8-7D4D-BD5E-B84DA94B0FC2}">
      <dsp:nvSpPr>
        <dsp:cNvPr id="0" name=""/>
        <dsp:cNvSpPr/>
      </dsp:nvSpPr>
      <dsp:spPr>
        <a:xfrm>
          <a:off x="5732090" y="564711"/>
          <a:ext cx="2512944" cy="26750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0" i="0" kern="1200" noProof="0" dirty="0"/>
            <a:t>Technology has given speakers new ways to engage with an audience in real time</a:t>
          </a:r>
          <a:endParaRPr lang="en-CA" sz="1500" i="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500" b="0" i="0" kern="1200" noProof="0" dirty="0"/>
            <a:t>Using publicly accessible social networks, such as a Facebook Page or Twitter feed, can also help to spread your message to a wider audience</a:t>
          </a:r>
          <a:endParaRPr lang="en-CA" sz="1500" i="0" kern="1200" noProof="0" dirty="0"/>
        </a:p>
      </dsp:txBody>
      <dsp:txXfrm>
        <a:off x="5732090" y="564711"/>
        <a:ext cx="2512944" cy="26750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72F0E-C0A8-6948-9592-F359D270DF41}">
      <dsp:nvSpPr>
        <dsp:cNvPr id="0" name=""/>
        <dsp:cNvSpPr/>
      </dsp:nvSpPr>
      <dsp:spPr>
        <a:xfrm rot="5400000">
          <a:off x="4810475" y="-1882844"/>
          <a:ext cx="1227753" cy="530188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b="0" i="0" kern="1200" noProof="0" dirty="0"/>
            <a:t>Introduction</a:t>
          </a:r>
          <a:endParaRPr lang="en-CA" sz="2000" b="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b="0" i="0" kern="1200" noProof="0" dirty="0"/>
            <a:t>Body</a:t>
          </a:r>
          <a:endParaRPr lang="en-CA" sz="2000" b="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b="0" kern="1200" noProof="0" dirty="0"/>
            <a:t>Conclusion</a:t>
          </a:r>
        </a:p>
      </dsp:txBody>
      <dsp:txXfrm rot="-5400000">
        <a:off x="2833346" y="214153"/>
        <a:ext cx="5182012" cy="1107885"/>
      </dsp:txXfrm>
    </dsp:sp>
    <dsp:sp modelId="{46640393-B4E3-B646-AF4C-704A34D3E8FD}">
      <dsp:nvSpPr>
        <dsp:cNvPr id="0" name=""/>
        <dsp:cNvSpPr/>
      </dsp:nvSpPr>
      <dsp:spPr>
        <a:xfrm>
          <a:off x="208895" y="414526"/>
          <a:ext cx="2564516" cy="7071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i="0" kern="1200" noProof="0" dirty="0"/>
            <a:t>Creating an Outline</a:t>
          </a:r>
          <a:endParaRPr lang="en-CA" sz="2000" b="0" kern="1200" noProof="0" dirty="0"/>
        </a:p>
      </dsp:txBody>
      <dsp:txXfrm>
        <a:off x="243415" y="449046"/>
        <a:ext cx="2495476" cy="638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B74FA-C90F-6F49-A13A-9D41183EB289}">
      <dsp:nvSpPr>
        <dsp:cNvPr id="0" name=""/>
        <dsp:cNvSpPr/>
      </dsp:nvSpPr>
      <dsp:spPr>
        <a:xfrm>
          <a:off x="0" y="36191"/>
          <a:ext cx="8137884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Slide Decks</a:t>
          </a:r>
          <a:endParaRPr lang="en-CA" sz="2000" kern="1200" noProof="0" dirty="0"/>
        </a:p>
      </dsp:txBody>
      <dsp:txXfrm>
        <a:off x="30157" y="66348"/>
        <a:ext cx="8077570" cy="557446"/>
      </dsp:txXfrm>
    </dsp:sp>
    <dsp:sp modelId="{6698491C-9A25-8B49-9DFA-4152E90C55F5}">
      <dsp:nvSpPr>
        <dsp:cNvPr id="0" name=""/>
        <dsp:cNvSpPr/>
      </dsp:nvSpPr>
      <dsp:spPr>
        <a:xfrm>
          <a:off x="0" y="748992"/>
          <a:ext cx="8137884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Flip Charts, Whiteboards, and Large Prints</a:t>
          </a:r>
          <a:endParaRPr lang="en-CA" sz="2000" kern="1200" noProof="0" dirty="0"/>
        </a:p>
      </dsp:txBody>
      <dsp:txXfrm>
        <a:off x="30157" y="779149"/>
        <a:ext cx="8077570" cy="557446"/>
      </dsp:txXfrm>
    </dsp:sp>
    <dsp:sp modelId="{6339B898-0175-E043-B5A0-BC5963D7F4EB}">
      <dsp:nvSpPr>
        <dsp:cNvPr id="0" name=""/>
        <dsp:cNvSpPr/>
      </dsp:nvSpPr>
      <dsp:spPr>
        <a:xfrm>
          <a:off x="0" y="1461792"/>
          <a:ext cx="8137884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Handouts</a:t>
          </a:r>
          <a:endParaRPr lang="en-CA" sz="2000" kern="1200" noProof="0" dirty="0"/>
        </a:p>
      </dsp:txBody>
      <dsp:txXfrm>
        <a:off x="30157" y="1491949"/>
        <a:ext cx="8077570" cy="557446"/>
      </dsp:txXfrm>
    </dsp:sp>
    <dsp:sp modelId="{8BCFCD1E-E4DC-1E40-BA9F-879FFA483C1D}">
      <dsp:nvSpPr>
        <dsp:cNvPr id="0" name=""/>
        <dsp:cNvSpPr/>
      </dsp:nvSpPr>
      <dsp:spPr>
        <a:xfrm>
          <a:off x="0" y="2174592"/>
          <a:ext cx="8137884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i="0" kern="1200" noProof="0" dirty="0"/>
            <a:t>Demonstrations and Tactile Aids</a:t>
          </a:r>
          <a:endParaRPr lang="en-CA" sz="2000" kern="1200" noProof="0" dirty="0"/>
        </a:p>
      </dsp:txBody>
      <dsp:txXfrm>
        <a:off x="30157" y="2204749"/>
        <a:ext cx="8077570" cy="557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F49DA-9263-F643-AA5B-77A686ECCA43}">
      <dsp:nvSpPr>
        <dsp:cNvPr id="0" name=""/>
        <dsp:cNvSpPr/>
      </dsp:nvSpPr>
      <dsp:spPr>
        <a:xfrm>
          <a:off x="2535" y="23743"/>
          <a:ext cx="2472082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i="0" kern="1200" dirty="0"/>
            <a:t>Designing Slide Decks</a:t>
          </a:r>
          <a:endParaRPr lang="en-CA" sz="1800" kern="1200" noProof="0" dirty="0"/>
        </a:p>
      </dsp:txBody>
      <dsp:txXfrm>
        <a:off x="2535" y="23743"/>
        <a:ext cx="2472082" cy="403200"/>
      </dsp:txXfrm>
    </dsp:sp>
    <dsp:sp modelId="{82FF5C3D-0428-E04C-8693-0ABFBB04D8E7}">
      <dsp:nvSpPr>
        <dsp:cNvPr id="0" name=""/>
        <dsp:cNvSpPr/>
      </dsp:nvSpPr>
      <dsp:spPr>
        <a:xfrm>
          <a:off x="2535" y="426943"/>
          <a:ext cx="2472082" cy="23778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Big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Clear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Simple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Consistent</a:t>
          </a:r>
        </a:p>
      </dsp:txBody>
      <dsp:txXfrm>
        <a:off x="2535" y="426943"/>
        <a:ext cx="2472082" cy="2377856"/>
      </dsp:txXfrm>
    </dsp:sp>
    <dsp:sp modelId="{6E839AC8-E928-9C45-8A04-866006892AA9}">
      <dsp:nvSpPr>
        <dsp:cNvPr id="0" name=""/>
        <dsp:cNvSpPr/>
      </dsp:nvSpPr>
      <dsp:spPr>
        <a:xfrm>
          <a:off x="2820708" y="23743"/>
          <a:ext cx="2472082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i="0" kern="1200" dirty="0"/>
            <a:t>Font</a:t>
          </a:r>
          <a:endParaRPr lang="en-CA" sz="1800" kern="1200" dirty="0"/>
        </a:p>
      </dsp:txBody>
      <dsp:txXfrm>
        <a:off x="2820708" y="23743"/>
        <a:ext cx="2472082" cy="403200"/>
      </dsp:txXfrm>
    </dsp:sp>
    <dsp:sp modelId="{694B0D7E-1C82-6C4D-8882-DFC62CCE2D94}">
      <dsp:nvSpPr>
        <dsp:cNvPr id="0" name=""/>
        <dsp:cNvSpPr/>
      </dsp:nvSpPr>
      <dsp:spPr>
        <a:xfrm>
          <a:off x="2820708" y="426943"/>
          <a:ext cx="2472082" cy="23778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Size (large)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Legible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Use common fonts</a:t>
          </a:r>
        </a:p>
      </dsp:txBody>
      <dsp:txXfrm>
        <a:off x="2820708" y="426943"/>
        <a:ext cx="2472082" cy="2377856"/>
      </dsp:txXfrm>
    </dsp:sp>
    <dsp:sp modelId="{3048FF20-F38E-C748-8A12-8F9C749411C1}">
      <dsp:nvSpPr>
        <dsp:cNvPr id="0" name=""/>
        <dsp:cNvSpPr/>
      </dsp:nvSpPr>
      <dsp:spPr>
        <a:xfrm>
          <a:off x="5638882" y="23743"/>
          <a:ext cx="2472082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i="0" kern="1200" dirty="0"/>
            <a:t>Colour</a:t>
          </a:r>
          <a:endParaRPr lang="en-CA" sz="1800" kern="1200" dirty="0"/>
        </a:p>
      </dsp:txBody>
      <dsp:txXfrm>
        <a:off x="5638882" y="23743"/>
        <a:ext cx="2472082" cy="403200"/>
      </dsp:txXfrm>
    </dsp:sp>
    <dsp:sp modelId="{1BA47031-35B0-4E4B-B0A5-BCD36A2C54C6}">
      <dsp:nvSpPr>
        <dsp:cNvPr id="0" name=""/>
        <dsp:cNvSpPr/>
      </dsp:nvSpPr>
      <dsp:spPr>
        <a:xfrm>
          <a:off x="5638882" y="426943"/>
          <a:ext cx="2472082" cy="23778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Contrast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Background color and images complement each other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Repeat Colours (two or three)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Avoid blue-green, red-green</a:t>
          </a:r>
        </a:p>
      </dsp:txBody>
      <dsp:txXfrm>
        <a:off x="5638882" y="426943"/>
        <a:ext cx="2472082" cy="2377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085B-0511-4260-95B4-FCB2BA27B01A}" type="datetimeFigureOut">
              <a:rPr lang="en-CA" smtClean="0"/>
              <a:t>2023-07-28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C679-766A-45F1-8FF1-B02C46674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48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459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567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862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396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622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8733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058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990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971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312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77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753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191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422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86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806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201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7832" y="1579418"/>
            <a:ext cx="7477518" cy="1491478"/>
          </a:xfrm>
        </p:spPr>
        <p:txBody>
          <a:bodyPr wrap="none" anchor="b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832" y="3078647"/>
            <a:ext cx="7477518" cy="710573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949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righ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4051" y="1229709"/>
            <a:ext cx="4708570" cy="35524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458" y="860925"/>
            <a:ext cx="2943489" cy="42672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96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lef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1380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941379" y="1229709"/>
            <a:ext cx="4708570" cy="38572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836" y="746497"/>
            <a:ext cx="2986976" cy="45191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59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-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4842C3-42B5-9C43-9E2C-66DDA1C83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8667" y="1229709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89EA318-93EB-D34A-957B-D0D443FDB6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52" y="1229708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384115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itle and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4052" y="4311085"/>
            <a:ext cx="26062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4055" y="1377638"/>
            <a:ext cx="2606278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76603" y="1377638"/>
            <a:ext cx="2597833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0707" y="1377638"/>
            <a:ext cx="2599241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290758" y="4311085"/>
            <a:ext cx="2583678" cy="472966"/>
          </a:xfrm>
        </p:spPr>
        <p:txBody>
          <a:bodyPr anchor="b">
            <a:no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064864" y="4302420"/>
            <a:ext cx="25836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9420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image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9841" y="822855"/>
            <a:ext cx="7886700" cy="3417549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</a:schemeClr>
                </a:solidFill>
              </a:defRPr>
            </a:lvl1pPr>
            <a:lvl2pPr marL="380992" indent="0">
              <a:buNone/>
              <a:defRPr sz="2333"/>
            </a:lvl2pPr>
            <a:lvl3pPr marL="761985" indent="0">
              <a:buNone/>
              <a:defRPr sz="2000"/>
            </a:lvl3pPr>
            <a:lvl4pPr marL="1142977" indent="0">
              <a:buNone/>
              <a:defRPr sz="1667"/>
            </a:lvl4pPr>
            <a:lvl5pPr marL="1523970" indent="0">
              <a:buNone/>
              <a:defRPr sz="1667"/>
            </a:lvl5pPr>
            <a:lvl6pPr marL="1904962" indent="0">
              <a:buNone/>
              <a:defRPr sz="1667"/>
            </a:lvl6pPr>
            <a:lvl7pPr marL="2285954" indent="0">
              <a:buNone/>
              <a:defRPr sz="1667"/>
            </a:lvl7pPr>
            <a:lvl8pPr marL="2666947" indent="0">
              <a:buNone/>
              <a:defRPr sz="1667"/>
            </a:lvl8pPr>
            <a:lvl9pPr marL="3047940" indent="0">
              <a:buNone/>
              <a:defRPr sz="1667"/>
            </a:lvl9pPr>
          </a:lstStyle>
          <a:p>
            <a:r>
              <a:rPr lang="en-US" dirty="0"/>
              <a:t>Click icon to add picture – remember to add alt tag(s)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8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0015" y="409576"/>
            <a:ext cx="8903970" cy="5139887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82956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32757"/>
            <a:ext cx="9144000" cy="5714999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1626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5E10ABA-6733-4542-AEE4-B1A0C2E01AA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0238" y="823913"/>
            <a:ext cx="7885115" cy="3424237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178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1EB3D43-4BB5-A644-A0D1-F886600C067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24178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6"/>
            <a:ext cx="6977064" cy="3910373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4297576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4" y="82385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3768798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02465" y="1471448"/>
            <a:ext cx="7539071" cy="1423352"/>
          </a:xfrm>
        </p:spPr>
        <p:txBody>
          <a:bodyPr wrap="none" anchor="t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2465" y="816600"/>
            <a:ext cx="7539071" cy="653822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841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5"/>
            <a:ext cx="6977064" cy="2494087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2804631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3666652"/>
            <a:ext cx="7884318" cy="1241247"/>
          </a:xfrm>
        </p:spPr>
        <p:txBody>
          <a:bodyPr anchor="ctr">
            <a:noAutofit/>
          </a:bodyPr>
          <a:lstStyle>
            <a:lvl1pPr marL="0" indent="0">
              <a:buNone/>
              <a:defRPr sz="1778" baseline="0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655689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60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34023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0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61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63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52" y="3963576"/>
            <a:ext cx="8155896" cy="588328"/>
          </a:xfrm>
        </p:spPr>
        <p:txBody>
          <a:bodyPr anchor="t">
            <a:noAutofit/>
          </a:bodyPr>
          <a:lstStyle>
            <a:lvl1pPr marL="0" indent="0">
              <a:buNone/>
              <a:defRPr sz="1778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AE61BF-3763-0E4A-999B-8924DFBF3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2" y="2622620"/>
            <a:ext cx="8155896" cy="1340956"/>
          </a:xfrm>
        </p:spPr>
        <p:txBody>
          <a:bodyPr anchor="b"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90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6A6C647-8D61-1F4E-99D1-2AB4ED06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1196F0-56A5-0A49-AD87-3B487F495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4348" y="1230314"/>
            <a:ext cx="8155305" cy="33940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CE862F-2DE8-F94F-9079-91AF022976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82732F-316B-FD4C-A0B3-A1EF01C545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0C72D-9A4A-2A49-B363-B2C415C80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997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content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B971B7F-1741-9A4A-B925-11E1F5B35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2FC316-43A0-314E-884C-19A6592161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32E208-AE39-D149-A2EC-87102F8C0C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8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 and sub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D3C69-508E-E343-82E0-194270BE750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94052" y="1368973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9A5ACD-B447-8F44-9065-AD7D1222E29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26815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5FDE71-5828-1A47-B218-9FF0C40675E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04718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850605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30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229710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72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, small title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E732-3AEB-2446-A6FA-5AFFBB87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11" y="610432"/>
            <a:ext cx="8564210" cy="49959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B807-26A2-0B44-917E-DCCFEF7EB2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611" y="1140173"/>
            <a:ext cx="8564209" cy="3642035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611C-9122-E049-912F-ABF2154E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17CA-2218-B242-BA20-69CBB4C5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4A38B-A490-B042-9C4F-4C94FD39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6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053" y="1229710"/>
            <a:ext cx="8155896" cy="359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8534" y="5081520"/>
            <a:ext cx="1190065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3196" y="5078099"/>
            <a:ext cx="3086100" cy="28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93" y="5081520"/>
            <a:ext cx="716056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2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44" r:id="rId17"/>
    <p:sldLayoutId id="214748374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</p:sldLayoutIdLst>
  <p:txStyles>
    <p:titleStyle>
      <a:lvl1pPr algn="l" defTabSz="761985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bg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76198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1pPr>
      <a:lvl2pPr marL="571489" indent="-36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4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2pPr>
      <a:lvl3pPr marL="952480" indent="-27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0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3pPr>
      <a:lvl4pPr marL="1333473" indent="-234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4pPr>
      <a:lvl5pPr marL="1714466" indent="-190496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6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5pPr>
      <a:lvl6pPr marL="2095458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51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43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5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5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6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54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4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4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4-3-planning-the-presenta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campusontario.pressbooks.pub/prehealthpathways/chapter/14-3-planning-the-presentation/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4-6-knowledge-chec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4-2-interpersonal-presentation-skill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D309-03E5-3749-8F8F-65A34D7D5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Pre-Health Science: Pathways to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5BD-EB67-DD4F-9E07-B094BA380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3078647"/>
            <a:ext cx="7856982" cy="710573"/>
          </a:xfrm>
        </p:spPr>
        <p:txBody>
          <a:bodyPr/>
          <a:lstStyle/>
          <a:p>
            <a:r>
              <a:rPr lang="en-US" dirty="0"/>
              <a:t>Chapter 14: Writing and Presenting</a:t>
            </a:r>
          </a:p>
        </p:txBody>
      </p:sp>
    </p:spTree>
    <p:extLst>
      <p:ext uri="{BB962C8B-B14F-4D97-AF65-F5344CB8AC3E}">
        <p14:creationId xmlns:p14="http://schemas.microsoft.com/office/powerpoint/2010/main" val="163524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14.3 Planning the Presentation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7932981" cy="3457856"/>
          </a:xfrm>
        </p:spPr>
        <p:txBody>
          <a:bodyPr>
            <a:normAutofit fontScale="85000" lnSpcReduction="10000"/>
          </a:bodyPr>
          <a:lstStyle/>
          <a:p>
            <a:pPr lvl="1" indent="0">
              <a:buNone/>
            </a:pPr>
            <a:r>
              <a:rPr lang="en-CA" sz="2800" b="1" dirty="0">
                <a:solidFill>
                  <a:srgbClr val="E2231A"/>
                </a:solidFill>
              </a:rPr>
              <a:t>Planning</a:t>
            </a:r>
            <a:r>
              <a:rPr lang="en-CA" sz="2800" dirty="0"/>
              <a:t> </a:t>
            </a:r>
          </a:p>
          <a:p>
            <a:pPr lvl="1" indent="0">
              <a:buNone/>
            </a:pPr>
            <a:r>
              <a:rPr lang="en-CA" dirty="0">
                <a:solidFill>
                  <a:schemeClr val="bg1"/>
                </a:solidFill>
              </a:rPr>
              <a:t>Think about a strategy for your presentation. How will you engage with the world outside of you?</a:t>
            </a:r>
          </a:p>
          <a:p>
            <a:pPr lvl="1" indent="0">
              <a:buNone/>
            </a:pPr>
            <a:r>
              <a:rPr lang="en-CA" sz="2800" b="1" dirty="0">
                <a:solidFill>
                  <a:srgbClr val="E2231A"/>
                </a:solidFill>
              </a:rPr>
              <a:t>Preparing a Presentation Strategy</a:t>
            </a:r>
          </a:p>
          <a:p>
            <a:pPr marL="914389" lvl="1" indent="-342900"/>
            <a:r>
              <a:rPr lang="en-CA" dirty="0">
                <a:solidFill>
                  <a:schemeClr val="bg1"/>
                </a:solidFill>
              </a:rPr>
              <a:t>You can use the acronym FAST to develop your message according to the elements of format, audience, style, and tone</a:t>
            </a:r>
          </a:p>
          <a:p>
            <a:pPr marL="914389" lvl="1" indent="-342900"/>
            <a:r>
              <a:rPr lang="en-CA" dirty="0">
                <a:solidFill>
                  <a:schemeClr val="bg1"/>
                </a:solidFill>
              </a:rPr>
              <a:t>Visit </a:t>
            </a:r>
            <a:r>
              <a:rPr lang="en-CA" dirty="0">
                <a:hlinkClick r:id="rId3"/>
              </a:rPr>
              <a:t>Section 14.3 </a:t>
            </a:r>
            <a:r>
              <a:rPr lang="en-CA" dirty="0">
                <a:solidFill>
                  <a:schemeClr val="bg1"/>
                </a:solidFill>
              </a:rPr>
              <a:t>to find the FAST and AUDIENCE tools that will help you to lay out a strategy</a:t>
            </a:r>
          </a:p>
          <a:p>
            <a:pPr marL="857239" lvl="1" indent="-285750"/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77548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14.3 Planning the Presentation                          </a:t>
            </a:r>
          </a:p>
        </p:txBody>
      </p:sp>
      <p:graphicFrame>
        <p:nvGraphicFramePr>
          <p:cNvPr id="4" name="Marcador de contenido 3" descr="presentation purpose, timing, incorporating back channels">
            <a:extLst>
              <a:ext uri="{FF2B5EF4-FFF2-40B4-BE49-F238E27FC236}">
                <a16:creationId xmlns:a16="http://schemas.microsoft.com/office/drawing/2014/main" id="{F786E187-CB85-A000-842D-908324B1919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5128595"/>
              </p:ext>
            </p:extLst>
          </p:nvPr>
        </p:nvGraphicFramePr>
        <p:xfrm>
          <a:off x="494052" y="1272640"/>
          <a:ext cx="8247612" cy="337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457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14.3 Planning the Presentation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7932981" cy="531776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en-CA" b="1" dirty="0">
                <a:solidFill>
                  <a:srgbClr val="E2231A"/>
                </a:solidFill>
              </a:rPr>
              <a:t>Developing the Content</a:t>
            </a:r>
          </a:p>
        </p:txBody>
      </p:sp>
      <p:graphicFrame>
        <p:nvGraphicFramePr>
          <p:cNvPr id="3" name="Diagrama 2" descr="creating an outline: introduction, body, conclusion">
            <a:extLst>
              <a:ext uri="{FF2B5EF4-FFF2-40B4-BE49-F238E27FC236}">
                <a16:creationId xmlns:a16="http://schemas.microsoft.com/office/drawing/2014/main" id="{4B46F6FC-0D3C-43F2-52B6-C04A32458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402298"/>
              </p:ext>
            </p:extLst>
          </p:nvPr>
        </p:nvGraphicFramePr>
        <p:xfrm>
          <a:off x="429906" y="1937733"/>
          <a:ext cx="8284188" cy="153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A5C3DD-C016-3D05-6F9F-790A7541B85E}"/>
              </a:ext>
            </a:extLst>
          </p:cNvPr>
          <p:cNvSpPr txBox="1">
            <a:spLocks/>
          </p:cNvSpPr>
          <p:nvPr/>
        </p:nvSpPr>
        <p:spPr>
          <a:xfrm>
            <a:off x="120770" y="3910584"/>
            <a:ext cx="7932981" cy="531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76198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571489" indent="-36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2pPr>
            <a:lvl3pPr marL="952480" indent="-27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3pPr>
            <a:lvl4pPr marL="1333473" indent="-234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4pPr>
            <a:lvl5pPr marL="1714466" indent="-190496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5pPr>
            <a:lvl6pPr marL="2095458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51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43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35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9" lvl="1" indent="-342900"/>
            <a:r>
              <a:rPr lang="en-CA" sz="2000" dirty="0">
                <a:solidFill>
                  <a:schemeClr val="bg1"/>
                </a:solidFill>
              </a:rPr>
              <a:t>Visit</a:t>
            </a:r>
            <a:r>
              <a:rPr lang="en-CA" sz="2000" dirty="0"/>
              <a:t> </a:t>
            </a:r>
            <a:r>
              <a:rPr lang="en-CA" sz="2000" dirty="0">
                <a:hlinkClick r:id="rId8"/>
              </a:rPr>
              <a:t>Section 14.3 </a:t>
            </a:r>
            <a:r>
              <a:rPr lang="en-CA" sz="2000" dirty="0">
                <a:solidFill>
                  <a:schemeClr val="bg1"/>
                </a:solidFill>
              </a:rPr>
              <a:t>for tips on how to do it</a:t>
            </a:r>
          </a:p>
          <a:p>
            <a:pPr marL="857239" lvl="1" indent="-285750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41549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14.4 Presentation Aids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7932981" cy="3555392"/>
          </a:xfrm>
        </p:spPr>
        <p:txBody>
          <a:bodyPr>
            <a:normAutofit fontScale="92500" lnSpcReduction="20000"/>
          </a:bodyPr>
          <a:lstStyle/>
          <a:p>
            <a:pPr marL="914389" lvl="1" indent="-342900"/>
            <a:r>
              <a:rPr lang="en-CA" sz="2200" dirty="0">
                <a:solidFill>
                  <a:schemeClr val="bg1"/>
                </a:solidFill>
              </a:rPr>
              <a:t>Presentations can be enhanced by the effective use of visual aids</a:t>
            </a:r>
          </a:p>
          <a:p>
            <a:pPr marL="914389" lvl="1" indent="-342900"/>
            <a:r>
              <a:rPr lang="en-CA" sz="2200" dirty="0">
                <a:solidFill>
                  <a:schemeClr val="bg1"/>
                </a:solidFill>
              </a:rPr>
              <a:t>Visuals can provide a reference, illustration, or image to help the audience to understand and remember your point</a:t>
            </a:r>
          </a:p>
          <a:p>
            <a:pPr lvl="1" indent="0">
              <a:buNone/>
            </a:pPr>
            <a:r>
              <a:rPr lang="en-CA" sz="2600" b="1" dirty="0">
                <a:solidFill>
                  <a:srgbClr val="FF0000"/>
                </a:solidFill>
              </a:rPr>
              <a:t>Emphasis, Support, and Clarity</a:t>
            </a:r>
          </a:p>
          <a:p>
            <a:pPr marL="914389" lvl="1" indent="-342900"/>
            <a:r>
              <a:rPr lang="en-CA" sz="2200" dirty="0">
                <a:solidFill>
                  <a:schemeClr val="bg1"/>
                </a:solidFill>
              </a:rPr>
              <a:t>The purpose for each visual aid should be clear and speak for itself</a:t>
            </a:r>
          </a:p>
          <a:p>
            <a:pPr marL="914389" lvl="1" indent="-342900"/>
            <a:r>
              <a:rPr lang="en-CA" sz="2200" dirty="0">
                <a:solidFill>
                  <a:schemeClr val="bg1"/>
                </a:solidFill>
              </a:rPr>
              <a:t>Using visuals to support your presentation can help the audience learn about your topic</a:t>
            </a:r>
          </a:p>
          <a:p>
            <a:pPr marL="914389" lvl="1" indent="-342900"/>
            <a:r>
              <a:rPr lang="en-CA" sz="2200" dirty="0">
                <a:solidFill>
                  <a:schemeClr val="bg1"/>
                </a:solidFill>
              </a:rPr>
              <a:t>Clarity is key in the use of visual aids</a:t>
            </a:r>
          </a:p>
          <a:p>
            <a:pPr lvl="1" indent="0">
              <a:buNone/>
            </a:pPr>
            <a:endParaRPr lang="en-CA" b="1" dirty="0">
              <a:solidFill>
                <a:srgbClr val="E2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55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14.4 Presentation Aids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7932981" cy="617120"/>
          </a:xfrm>
        </p:spPr>
        <p:txBody>
          <a:bodyPr>
            <a:normAutofit lnSpcReduction="10000"/>
          </a:bodyPr>
          <a:lstStyle/>
          <a:p>
            <a:pPr lvl="1" indent="0">
              <a:buNone/>
            </a:pPr>
            <a:r>
              <a:rPr lang="en-CA" sz="2600" b="1" dirty="0">
                <a:solidFill>
                  <a:srgbClr val="FF0000"/>
                </a:solidFill>
              </a:rPr>
              <a:t>Methods and Materials</a:t>
            </a:r>
          </a:p>
          <a:p>
            <a:pPr lvl="1" indent="0">
              <a:buNone/>
            </a:pPr>
            <a:endParaRPr lang="en-CA" b="1" dirty="0">
              <a:solidFill>
                <a:srgbClr val="E2231A"/>
              </a:solidFill>
            </a:endParaRPr>
          </a:p>
        </p:txBody>
      </p:sp>
      <p:graphicFrame>
        <p:nvGraphicFramePr>
          <p:cNvPr id="3" name="Diagrama 2" descr="slide decks, flip charts, whiteboards, and large prints, handouts, demonstrations and tactile aids">
            <a:extLst>
              <a:ext uri="{FF2B5EF4-FFF2-40B4-BE49-F238E27FC236}">
                <a16:creationId xmlns:a16="http://schemas.microsoft.com/office/drawing/2014/main" id="{44400F09-A42B-0A90-8F58-08B734B94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775389"/>
              </p:ext>
            </p:extLst>
          </p:nvPr>
        </p:nvGraphicFramePr>
        <p:xfrm>
          <a:off x="494052" y="1731264"/>
          <a:ext cx="8137884" cy="2828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246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14.4 Presentation Aids 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7932981" cy="617120"/>
          </a:xfrm>
        </p:spPr>
        <p:txBody>
          <a:bodyPr>
            <a:normAutofit lnSpcReduction="10000"/>
          </a:bodyPr>
          <a:lstStyle/>
          <a:p>
            <a:pPr lvl="1" indent="0">
              <a:buNone/>
            </a:pPr>
            <a:r>
              <a:rPr lang="en-CA" sz="2600" b="1" dirty="0">
                <a:solidFill>
                  <a:srgbClr val="FF0000"/>
                </a:solidFill>
              </a:rPr>
              <a:t>Using Visual Aids</a:t>
            </a:r>
          </a:p>
          <a:p>
            <a:pPr lvl="1" indent="0">
              <a:buNone/>
            </a:pPr>
            <a:endParaRPr lang="en-CA" sz="26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en-CA" b="1" dirty="0">
              <a:solidFill>
                <a:srgbClr val="E2231A"/>
              </a:solidFill>
            </a:endParaRPr>
          </a:p>
        </p:txBody>
      </p:sp>
      <p:graphicFrame>
        <p:nvGraphicFramePr>
          <p:cNvPr id="3" name="Diagrama 2" descr="designing slide decks: big, clear, simple, consistent&#10;font: large, legible, use common fonts&#10;Colour: contract, background color and images complement each other, repeat colours (2 or 3), avoid blue-green, red-green">
            <a:extLst>
              <a:ext uri="{FF2B5EF4-FFF2-40B4-BE49-F238E27FC236}">
                <a16:creationId xmlns:a16="http://schemas.microsoft.com/office/drawing/2014/main" id="{44400F09-A42B-0A90-8F58-08B734B94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547341"/>
              </p:ext>
            </p:extLst>
          </p:nvPr>
        </p:nvGraphicFramePr>
        <p:xfrm>
          <a:off x="494052" y="1804416"/>
          <a:ext cx="8113500" cy="2828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763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14.5 Delivering the Presentation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7932981" cy="3396896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en-CA" b="1" dirty="0">
                <a:solidFill>
                  <a:srgbClr val="FF0000"/>
                </a:solidFill>
              </a:rPr>
              <a:t>Preparing to Present</a:t>
            </a:r>
          </a:p>
          <a:p>
            <a:pPr marL="1028689" lvl="1" indent="-457200"/>
            <a:r>
              <a:rPr lang="en-CA" sz="2000" dirty="0">
                <a:solidFill>
                  <a:schemeClr val="bg1"/>
                </a:solidFill>
                <a:latin typeface="+mn-lt"/>
              </a:rPr>
              <a:t>Practise by rehearsing your presentation</a:t>
            </a:r>
          </a:p>
          <a:p>
            <a:pPr marL="1028689" lvl="1" indent="-457200"/>
            <a:r>
              <a:rPr lang="en-CA" sz="2000" dirty="0">
                <a:solidFill>
                  <a:schemeClr val="bg1"/>
                </a:solidFill>
                <a:latin typeface="+mn-lt"/>
              </a:rPr>
              <a:t>Your appearance is an important part of your audience’s first impression</a:t>
            </a:r>
          </a:p>
          <a:p>
            <a:pPr marL="1028689" lvl="1" indent="-457200"/>
            <a:r>
              <a:rPr lang="en-CA" sz="2000" dirty="0">
                <a:solidFill>
                  <a:schemeClr val="bg1"/>
                </a:solidFill>
                <a:latin typeface="+mn-lt"/>
              </a:rPr>
              <a:t>Depending on the circumstances, you may have some choices to make about the environment.</a:t>
            </a:r>
          </a:p>
          <a:p>
            <a:pPr marL="1028689" lvl="1" indent="-457200"/>
            <a:r>
              <a:rPr lang="en-CA" sz="2000" dirty="0">
                <a:solidFill>
                  <a:schemeClr val="bg1"/>
                </a:solidFill>
                <a:latin typeface="+mn-lt"/>
              </a:rPr>
              <a:t>Ask yourself, What could go wrong?</a:t>
            </a:r>
          </a:p>
          <a:p>
            <a:pPr lvl="1" indent="0">
              <a:buNone/>
            </a:pPr>
            <a:endParaRPr lang="en-CA" sz="26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en-CA" sz="26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en-CA" b="1" dirty="0">
              <a:solidFill>
                <a:srgbClr val="E2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32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14.5 Delivering the Presentation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7932981" cy="3396896"/>
          </a:xfrm>
        </p:spPr>
        <p:txBody>
          <a:bodyPr>
            <a:normAutofit fontScale="85000" lnSpcReduction="20000"/>
          </a:bodyPr>
          <a:lstStyle/>
          <a:p>
            <a:pPr lvl="1" indent="0">
              <a:buNone/>
            </a:pPr>
            <a:r>
              <a:rPr lang="en-CA" sz="2800" b="1" dirty="0">
                <a:solidFill>
                  <a:srgbClr val="FF0000"/>
                </a:solidFill>
              </a:rPr>
              <a:t>During the Presentation</a:t>
            </a:r>
          </a:p>
          <a:p>
            <a:pPr marL="1028689" lvl="1" indent="-457200"/>
            <a:r>
              <a:rPr lang="en-CA" sz="2100" dirty="0">
                <a:solidFill>
                  <a:schemeClr val="bg1"/>
                </a:solidFill>
                <a:latin typeface="+mn-lt"/>
              </a:rPr>
              <a:t>Manage your anxiety</a:t>
            </a:r>
          </a:p>
          <a:p>
            <a:pPr marL="1028689" lvl="1" indent="-457200"/>
            <a:r>
              <a:rPr lang="en-CA" sz="2100" dirty="0">
                <a:solidFill>
                  <a:schemeClr val="bg1"/>
                </a:solidFill>
                <a:latin typeface="+mn-lt"/>
              </a:rPr>
              <a:t>If you are using a microphone, there are a few cautions to be aware of</a:t>
            </a:r>
          </a:p>
          <a:p>
            <a:pPr marL="1028689" lvl="1" indent="-457200"/>
            <a:r>
              <a:rPr lang="en-CA" sz="2100" dirty="0">
                <a:solidFill>
                  <a:schemeClr val="bg1"/>
                </a:solidFill>
                <a:latin typeface="+mn-lt"/>
              </a:rPr>
              <a:t>Mistakes or surprises can happen</a:t>
            </a:r>
          </a:p>
          <a:p>
            <a:pPr marL="1028689" lvl="1" indent="-457200"/>
            <a:r>
              <a:rPr lang="en-CA" sz="2100" dirty="0">
                <a:solidFill>
                  <a:schemeClr val="bg1"/>
                </a:solidFill>
                <a:latin typeface="+mn-lt"/>
              </a:rPr>
              <a:t>Read your audience to recognize their mood</a:t>
            </a:r>
          </a:p>
          <a:p>
            <a:pPr marL="1028689" lvl="1" indent="-457200"/>
            <a:r>
              <a:rPr lang="en-CA" sz="2100" dirty="0">
                <a:solidFill>
                  <a:schemeClr val="bg1"/>
                </a:solidFill>
                <a:latin typeface="+mn-lt"/>
              </a:rPr>
              <a:t>It’s a good idea to invite questions from the audience</a:t>
            </a:r>
          </a:p>
          <a:p>
            <a:pPr marL="1028689" lvl="1" indent="-457200"/>
            <a:r>
              <a:rPr lang="en-CA" sz="2100" dirty="0">
                <a:solidFill>
                  <a:schemeClr val="bg1"/>
                </a:solidFill>
                <a:latin typeface="+mn-lt"/>
              </a:rPr>
              <a:t>To effectively critique a presentation, it’s good to balance self-analysis with constructive feedback from others</a:t>
            </a:r>
          </a:p>
          <a:p>
            <a:pPr marL="1028689" lvl="1" indent="-457200"/>
            <a:endParaRPr lang="en-CA" sz="2000" dirty="0">
              <a:latin typeface="+mn-lt"/>
            </a:endParaRPr>
          </a:p>
          <a:p>
            <a:pPr lvl="1" indent="0">
              <a:buNone/>
            </a:pPr>
            <a:endParaRPr lang="en-CA" sz="26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en-CA" sz="2600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en-CA" b="1" dirty="0">
              <a:solidFill>
                <a:srgbClr val="E223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88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14.6 Knowledge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5914269" cy="2812306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en-CA" sz="2000" dirty="0">
                <a:solidFill>
                  <a:schemeClr val="bg1"/>
                </a:solidFill>
              </a:rPr>
              <a:t>Now that you know how to prepare for and deliver well-executed presentations, visit </a:t>
            </a:r>
            <a:r>
              <a:rPr lang="en-CA" sz="2000" dirty="0">
                <a:hlinkClick r:id="rId3"/>
              </a:rPr>
              <a:t>Section 14.6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bg1"/>
                </a:solidFill>
              </a:rPr>
              <a:t>to review some good presentation tips and complete the exercises. </a:t>
            </a:r>
          </a:p>
          <a:p>
            <a:pPr marL="857239" lvl="1" indent="-285750"/>
            <a:endParaRPr lang="en-CA" sz="20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F828889-2361-6C45-8453-C09B9A195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95" y="1484423"/>
            <a:ext cx="2034954" cy="20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5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14.6 Knowledge Check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6C02AC-DC41-DB73-FEE4-0BC6681FC5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9" y="1077517"/>
            <a:ext cx="8021002" cy="3361529"/>
          </a:xfrm>
        </p:spPr>
        <p:txBody>
          <a:bodyPr>
            <a:noAutofit/>
          </a:bodyPr>
          <a:lstStyle/>
          <a:p>
            <a:r>
              <a:rPr lang="en-CA" sz="2400" b="1" dirty="0">
                <a:solidFill>
                  <a:srgbClr val="E2231A"/>
                </a:solidFill>
              </a:rPr>
              <a:t>Key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Asynchronous Delivery Backchannels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Gesture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Non-verbal Cues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Slide Decks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Visual Aids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651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2B11-7454-4848-A31E-6D0914B2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14.0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ED5A-15DC-4058-83B1-A1FA2A27EE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After reading this chapter, you should be able to do the following: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Develop interpersonal skills by practicing techniques for physical presence and speaking skills.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Plan effective presentations by understanding key communication format factors, identifying the essential elements of an introduction, body and conclusion.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Learn about presentation aids and how the can improve a presentation, including understanding their benefits, differentiating between types, and creating visually impactful aids meeting quality standards.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Gain skills in delivering presentations, including understanding the preparation process, strategies for handling mistakes and surprises, considering crucial audience factors, and providing constructive feedback through critiquing professional presentations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8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14.1 Introduction to Writing and Presenting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11B9EF-77CE-64D3-DD29-B92EF09F4D82}"/>
              </a:ext>
            </a:extLst>
          </p:cNvPr>
          <p:cNvSpPr txBox="1">
            <a:spLocks/>
          </p:cNvSpPr>
          <p:nvPr/>
        </p:nvSpPr>
        <p:spPr>
          <a:xfrm>
            <a:off x="120770" y="1248256"/>
            <a:ext cx="8529179" cy="3323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6198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571489" indent="-36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2pPr>
            <a:lvl3pPr marL="952480" indent="-27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3pPr>
            <a:lvl4pPr marL="1333473" indent="-234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4pPr>
            <a:lvl5pPr marL="1714466" indent="-190496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5pPr>
            <a:lvl6pPr marL="2095458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51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43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35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9" lvl="1" indent="-342900"/>
            <a:r>
              <a:rPr lang="en-CA" sz="1900" dirty="0">
                <a:solidFill>
                  <a:schemeClr val="bg1"/>
                </a:solidFill>
              </a:rPr>
              <a:t>The ability to communicate effectively and with confidence is a core skill</a:t>
            </a:r>
          </a:p>
          <a:p>
            <a:pPr marL="914389" lvl="1" indent="-342900"/>
            <a:r>
              <a:rPr lang="en-CA" sz="1900" dirty="0">
                <a:solidFill>
                  <a:schemeClr val="bg1"/>
                </a:solidFill>
              </a:rPr>
              <a:t>Presentations need to be planned and well-structured</a:t>
            </a:r>
          </a:p>
          <a:p>
            <a:pPr marL="914389" lvl="1" indent="-342900"/>
            <a:r>
              <a:rPr lang="en-CA" sz="1900" dirty="0">
                <a:solidFill>
                  <a:schemeClr val="bg1"/>
                </a:solidFill>
              </a:rPr>
              <a:t>Anxiety is a common barrier many presenters experience</a:t>
            </a:r>
          </a:p>
          <a:p>
            <a:pPr marL="914389" lvl="1" indent="-342900"/>
            <a:r>
              <a:rPr lang="en-CA" sz="1900" dirty="0">
                <a:solidFill>
                  <a:schemeClr val="bg1"/>
                </a:solidFill>
              </a:rPr>
              <a:t>Interpersonal skills are perhaps the most important for a successful presentation</a:t>
            </a:r>
          </a:p>
          <a:p>
            <a:pPr marL="914389" lvl="1" indent="-342900"/>
            <a:r>
              <a:rPr lang="en-CA" sz="1900" dirty="0">
                <a:solidFill>
                  <a:schemeClr val="bg1"/>
                </a:solidFill>
              </a:rPr>
              <a:t>The next phase of the process is about planning</a:t>
            </a:r>
          </a:p>
          <a:p>
            <a:pPr marL="914389" lvl="1" indent="-342900"/>
            <a:r>
              <a:rPr lang="en-CA" sz="1900" dirty="0">
                <a:solidFill>
                  <a:schemeClr val="bg1"/>
                </a:solidFill>
              </a:rPr>
              <a:t>The final phase focuses on delivering a presentation</a:t>
            </a:r>
          </a:p>
          <a:p>
            <a:pPr marL="857239" lvl="1" indent="-285750"/>
            <a:endParaRPr lang="en-CA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8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14.2 Interpersonal Presentation Skills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11B9EF-77CE-64D3-DD29-B92EF09F4D82}"/>
              </a:ext>
            </a:extLst>
          </p:cNvPr>
          <p:cNvSpPr txBox="1">
            <a:spLocks/>
          </p:cNvSpPr>
          <p:nvPr/>
        </p:nvSpPr>
        <p:spPr>
          <a:xfrm>
            <a:off x="120770" y="1272640"/>
            <a:ext cx="8529179" cy="49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6198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571489" indent="-36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2pPr>
            <a:lvl3pPr marL="952480" indent="-27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3pPr>
            <a:lvl4pPr marL="1333473" indent="-234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4pPr>
            <a:lvl5pPr marL="1714466" indent="-190496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5pPr>
            <a:lvl6pPr marL="2095458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51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43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35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CA" b="1" dirty="0">
                <a:solidFill>
                  <a:srgbClr val="FF0000"/>
                </a:solidFill>
              </a:rPr>
              <a:t>What Makes a Successful Speech or Presentation?</a:t>
            </a:r>
          </a:p>
        </p:txBody>
      </p:sp>
      <p:pic>
        <p:nvPicPr>
          <p:cNvPr id="1026" name="Picture 2" descr="environment, audience, presenter">
            <a:extLst>
              <a:ext uri="{FF2B5EF4-FFF2-40B4-BE49-F238E27FC236}">
                <a16:creationId xmlns:a16="http://schemas.microsoft.com/office/drawing/2014/main" id="{8E1D605F-F436-CE43-653E-471751E83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3"/>
          <a:stretch/>
        </p:blipFill>
        <p:spPr bwMode="auto">
          <a:xfrm>
            <a:off x="1569745" y="1810771"/>
            <a:ext cx="5487287" cy="285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2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14.2 Interpersonal Presentation Skills   </a:t>
            </a:r>
          </a:p>
        </p:txBody>
      </p:sp>
      <p:graphicFrame>
        <p:nvGraphicFramePr>
          <p:cNvPr id="3" name="Diagrama 2" descr="The speaker - voice, body language, coherent structure, enthusiasm, expertise, practice&#10;The audience - the audience is as involved as you are, awareness of yourself and awareness of the audience is key, if you're not interested, they're not interested&#10;The environment - sometimes you have no control over your environment, things to check out: room temperature, distracting noises, the lay of the land">
            <a:extLst>
              <a:ext uri="{FF2B5EF4-FFF2-40B4-BE49-F238E27FC236}">
                <a16:creationId xmlns:a16="http://schemas.microsoft.com/office/drawing/2014/main" id="{7EF2E5B1-1D4F-9FDC-527D-5B9C33218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007225"/>
              </p:ext>
            </p:extLst>
          </p:nvPr>
        </p:nvGraphicFramePr>
        <p:xfrm>
          <a:off x="494050" y="1229709"/>
          <a:ext cx="8357341" cy="344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569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14.2 Interpersonal Presentation Skills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11B9EF-77CE-64D3-DD29-B92EF09F4D82}"/>
              </a:ext>
            </a:extLst>
          </p:cNvPr>
          <p:cNvSpPr txBox="1">
            <a:spLocks/>
          </p:cNvSpPr>
          <p:nvPr/>
        </p:nvSpPr>
        <p:spPr>
          <a:xfrm>
            <a:off x="120770" y="1272640"/>
            <a:ext cx="8529179" cy="327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6198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571489" indent="-36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2pPr>
            <a:lvl3pPr marL="952480" indent="-27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3pPr>
            <a:lvl4pPr marL="1333473" indent="-234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4pPr>
            <a:lvl5pPr marL="1714466" indent="-190496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5pPr>
            <a:lvl6pPr marL="2095458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51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43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35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CA" b="1" dirty="0">
                <a:solidFill>
                  <a:srgbClr val="FF0000"/>
                </a:solidFill>
              </a:rPr>
              <a:t>The Presenter: Your Strengths and Weaknesses</a:t>
            </a:r>
          </a:p>
          <a:p>
            <a:pPr marL="914389" lvl="1" indent="-342900"/>
            <a:r>
              <a:rPr lang="en-CA" sz="2000" dirty="0">
                <a:solidFill>
                  <a:schemeClr val="bg1"/>
                </a:solidFill>
              </a:rPr>
              <a:t>Are you aware of your strengths and weaknesses as a presenter? </a:t>
            </a:r>
          </a:p>
          <a:p>
            <a:pPr marL="914389" lvl="1" indent="-342900"/>
            <a:r>
              <a:rPr lang="en-CA" sz="2000" dirty="0">
                <a:solidFill>
                  <a:schemeClr val="bg1"/>
                </a:solidFill>
              </a:rPr>
              <a:t>You can convert perceived weaknesses into potential strengths</a:t>
            </a:r>
          </a:p>
          <a:p>
            <a:pPr marL="914389" lvl="1" indent="-342900"/>
            <a:r>
              <a:rPr lang="en-CA" sz="2000" dirty="0">
                <a:solidFill>
                  <a:schemeClr val="bg1"/>
                </a:solidFill>
              </a:rPr>
              <a:t>Your first step in helping define what makes you yourself is to look at what you’re good at and what you enjoy doing</a:t>
            </a:r>
          </a:p>
          <a:p>
            <a:pPr lvl="1" indent="0">
              <a:buNone/>
            </a:pP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2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14.2 Interpersonal Presentation Skills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11B9EF-77CE-64D3-DD29-B92EF09F4D82}"/>
              </a:ext>
            </a:extLst>
          </p:cNvPr>
          <p:cNvSpPr txBox="1">
            <a:spLocks/>
          </p:cNvSpPr>
          <p:nvPr/>
        </p:nvSpPr>
        <p:spPr>
          <a:xfrm>
            <a:off x="120770" y="1272640"/>
            <a:ext cx="8529179" cy="580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76198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571489" indent="-36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2pPr>
            <a:lvl3pPr marL="952480" indent="-27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3pPr>
            <a:lvl4pPr marL="1333473" indent="-234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4pPr>
            <a:lvl5pPr marL="1714466" indent="-190496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5pPr>
            <a:lvl6pPr marL="2095458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51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43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35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CA" b="1" dirty="0">
                <a:solidFill>
                  <a:srgbClr val="FF0000"/>
                </a:solidFill>
              </a:rPr>
              <a:t>What Are My Verbal Communication Techniques?</a:t>
            </a:r>
          </a:p>
          <a:p>
            <a:pPr lvl="1" indent="0">
              <a:buNone/>
            </a:pPr>
            <a:endParaRPr lang="en-CA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a 2" descr="pitch, volume, emphasis, pronunciation, fillers, rate">
            <a:extLst>
              <a:ext uri="{FF2B5EF4-FFF2-40B4-BE49-F238E27FC236}">
                <a16:creationId xmlns:a16="http://schemas.microsoft.com/office/drawing/2014/main" id="{936B408D-EB43-2E4A-61F0-2408E3726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573638"/>
              </p:ext>
            </p:extLst>
          </p:nvPr>
        </p:nvGraphicFramePr>
        <p:xfrm>
          <a:off x="929777" y="1853184"/>
          <a:ext cx="7284445" cy="245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378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14.2 Interpersonal Presentation Skills  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11B9EF-77CE-64D3-DD29-B92EF09F4D82}"/>
              </a:ext>
            </a:extLst>
          </p:cNvPr>
          <p:cNvSpPr txBox="1">
            <a:spLocks/>
          </p:cNvSpPr>
          <p:nvPr/>
        </p:nvSpPr>
        <p:spPr>
          <a:xfrm>
            <a:off x="120770" y="1272640"/>
            <a:ext cx="8529179" cy="580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76198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1pPr>
            <a:lvl2pPr marL="571489" indent="-36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2pPr>
            <a:lvl3pPr marL="952480" indent="-270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3pPr>
            <a:lvl4pPr marL="1333473" indent="-234000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4pPr>
            <a:lvl5pPr marL="1714466" indent="-190496" algn="l" defTabSz="761985" rtl="0" eaLnBrk="1" latinLnBrk="0" hangingPunct="1">
              <a:lnSpc>
                <a:spcPct val="100000"/>
              </a:lnSpc>
              <a:spcBef>
                <a:spcPts val="417"/>
              </a:spcBef>
              <a:spcAft>
                <a:spcPts val="1200"/>
              </a:spcAft>
              <a:buClr>
                <a:srgbClr val="E2231A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rgbClr val="646469"/>
                </a:solidFill>
                <a:latin typeface="Gotham Medium" pitchFamily="2" charset="0"/>
                <a:ea typeface="+mn-ea"/>
                <a:cs typeface="Gotham Medium" pitchFamily="2" charset="0"/>
              </a:defRPr>
            </a:lvl5pPr>
            <a:lvl6pPr marL="2095458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51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443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435" indent="-190496" algn="l" defTabSz="761985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CA" b="1" dirty="0">
                <a:solidFill>
                  <a:srgbClr val="FF0000"/>
                </a:solidFill>
              </a:rPr>
              <a:t>What Non-Verbal Cues Do I Use?</a:t>
            </a:r>
          </a:p>
          <a:p>
            <a:pPr lvl="1" indent="0">
              <a:buNone/>
            </a:pPr>
            <a:endParaRPr lang="en-CA" b="1" dirty="0">
              <a:solidFill>
                <a:srgbClr val="FF0000"/>
              </a:solidFill>
            </a:endParaRPr>
          </a:p>
          <a:p>
            <a:pPr lvl="1" indent="0">
              <a:buNone/>
            </a:pPr>
            <a:endParaRPr lang="en-CA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a 2" descr="gestures, facial expression, posture, silence, movement">
            <a:extLst>
              <a:ext uri="{FF2B5EF4-FFF2-40B4-BE49-F238E27FC236}">
                <a16:creationId xmlns:a16="http://schemas.microsoft.com/office/drawing/2014/main" id="{936B408D-EB43-2E4A-61F0-2408E3726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946714"/>
              </p:ext>
            </p:extLst>
          </p:nvPr>
        </p:nvGraphicFramePr>
        <p:xfrm>
          <a:off x="929777" y="1853184"/>
          <a:ext cx="7284445" cy="245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13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14.2 Interpersonal Presentation Skills  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06F46-CBD9-42EF-8C6D-32E0A1DE1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5"/>
            <a:ext cx="4992052" cy="3140518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Consider the factors presented in this section.</a:t>
            </a:r>
          </a:p>
          <a:p>
            <a:r>
              <a:rPr lang="en-CA" sz="2000" dirty="0">
                <a:solidFill>
                  <a:schemeClr val="bg1"/>
                </a:solidFill>
              </a:rPr>
              <a:t>Visit </a:t>
            </a:r>
            <a:r>
              <a:rPr lang="en-CA" sz="2000" dirty="0">
                <a:hlinkClick r:id="rId3"/>
              </a:rPr>
              <a:t>Section 14.2 </a:t>
            </a:r>
            <a:r>
              <a:rPr lang="en-CA" sz="2000" dirty="0">
                <a:solidFill>
                  <a:schemeClr val="bg1"/>
                </a:solidFill>
              </a:rPr>
              <a:t>in your text, and reflect on the questions asked. 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DDDF59BD-8365-3D76-D545-CDB5EF2F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95" y="1484423"/>
            <a:ext cx="2034954" cy="20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4986"/>
      </p:ext>
    </p:extLst>
  </p:cSld>
  <p:clrMapOvr>
    <a:masterClrMapping/>
  </p:clrMapOvr>
</p:sld>
</file>

<file path=ppt/theme/theme1.xml><?xml version="1.0" encoding="utf-8"?>
<a:theme xmlns:a="http://schemas.openxmlformats.org/drawingml/2006/main" name="fanshawe-16x10">
  <a:themeElements>
    <a:clrScheme name="Custom 1">
      <a:dk1>
        <a:srgbClr val="000000"/>
      </a:dk1>
      <a:lt1>
        <a:srgbClr val="FFFFFF"/>
      </a:lt1>
      <a:dk2>
        <a:srgbClr val="636369"/>
      </a:dk2>
      <a:lt2>
        <a:srgbClr val="DEDEDE"/>
      </a:lt2>
      <a:accent1>
        <a:srgbClr val="E12319"/>
      </a:accent1>
      <a:accent2>
        <a:srgbClr val="E12319"/>
      </a:accent2>
      <a:accent3>
        <a:srgbClr val="B2272C"/>
      </a:accent3>
      <a:accent4>
        <a:srgbClr val="A02B2F"/>
      </a:accent4>
      <a:accent5>
        <a:srgbClr val="636369"/>
      </a:accent5>
      <a:accent6>
        <a:srgbClr val="636369"/>
      </a:accent6>
      <a:hlink>
        <a:srgbClr val="E12319"/>
      </a:hlink>
      <a:folHlink>
        <a:srgbClr val="B2272C"/>
      </a:folHlink>
    </a:clrScheme>
    <a:fontScheme name="Test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shawe-2020-16x10" id="{CBE04D73-72D3-0140-B25D-97A3410640A4}" vid="{494F956E-E8FB-774D-B10F-FEA03AC4C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7E83F48E1B947BA144F01D433B256" ma:contentTypeVersion="1" ma:contentTypeDescription="Create a new document." ma:contentTypeScope="" ma:versionID="71bfea79c356a201f1567e0bdac293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4b19289ef4ac946b5872f9ff746df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.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50E78A-FB33-4AFD-88F0-DAAAB93263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7AA7D5-D727-4BC0-A8A6-88D78A62F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74A7F9-2FD3-4FAE-989D-00578CFD788F}">
  <ds:schemaRefs>
    <ds:schemaRef ds:uri="http://schemas.microsoft.com/office/2006/metadata/properties"/>
    <ds:schemaRef ds:uri="http://purl.org/dc/elements/1.1/"/>
    <ds:schemaRef ds:uri="http://schemas.microsoft.com/sharepoint/v3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fanshawe-16x10</Template>
  <TotalTime>21455</TotalTime>
  <Words>923</Words>
  <Application>Microsoft Office PowerPoint</Application>
  <PresentationFormat>On-screen Show (16:10)</PresentationFormat>
  <Paragraphs>158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Gotham</vt:lpstr>
      <vt:lpstr>Gotham Bold</vt:lpstr>
      <vt:lpstr>Gotham Book</vt:lpstr>
      <vt:lpstr>Gotham Medium</vt:lpstr>
      <vt:lpstr>fanshawe-16x10</vt:lpstr>
      <vt:lpstr>Pre-Health Science: Pathways to Success</vt:lpstr>
      <vt:lpstr>14.0 Learning Objectives</vt:lpstr>
      <vt:lpstr>14.1 Introduction to Writing and Presenting</vt:lpstr>
      <vt:lpstr>14.2 Interpersonal Presentation Skills</vt:lpstr>
      <vt:lpstr>14.2 Interpersonal Presentation Skills   </vt:lpstr>
      <vt:lpstr>14.2 Interpersonal Presentation Skills </vt:lpstr>
      <vt:lpstr>14.2 Interpersonal Presentation Skills  </vt:lpstr>
      <vt:lpstr>14.2 Interpersonal Presentation Skills    </vt:lpstr>
      <vt:lpstr>14.2 Interpersonal Presentation Skills     </vt:lpstr>
      <vt:lpstr>14.3 Planning the Presentation</vt:lpstr>
      <vt:lpstr>14.3 Planning the Presentation                          </vt:lpstr>
      <vt:lpstr>14.3 Planning the Presentation </vt:lpstr>
      <vt:lpstr>14.4 Presentation Aids</vt:lpstr>
      <vt:lpstr>14.4 Presentation Aids  </vt:lpstr>
      <vt:lpstr>14.4 Presentation Aids   </vt:lpstr>
      <vt:lpstr>14.5 Delivering the Presentation</vt:lpstr>
      <vt:lpstr>14.5 Delivering the Presentation  </vt:lpstr>
      <vt:lpstr>14.6 Knowledge Check</vt:lpstr>
      <vt:lpstr>14.6 Knowledge Check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Huxley, Brandy</dc:creator>
  <cp:lastModifiedBy>Steeves, Catherine</cp:lastModifiedBy>
  <cp:revision>114</cp:revision>
  <dcterms:created xsi:type="dcterms:W3CDTF">2021-09-01T22:50:23Z</dcterms:created>
  <dcterms:modified xsi:type="dcterms:W3CDTF">2023-07-28T19:15:25Z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0x0101004C37E83F48E1B947BA144F01D433B256</vt:lpwstr>
  </property>
</Properties>
</file>