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9" r:id="rId4"/>
  </p:sldMasterIdLst>
  <p:notesMasterIdLst>
    <p:notesMasterId r:id="rId20"/>
  </p:notesMasterIdLst>
  <p:sldIdLst>
    <p:sldId id="256" r:id="rId5"/>
    <p:sldId id="257" r:id="rId6"/>
    <p:sldId id="305" r:id="rId7"/>
    <p:sldId id="269" r:id="rId8"/>
    <p:sldId id="306" r:id="rId9"/>
    <p:sldId id="307" r:id="rId10"/>
    <p:sldId id="308" r:id="rId11"/>
    <p:sldId id="309" r:id="rId12"/>
    <p:sldId id="310" r:id="rId13"/>
    <p:sldId id="311" r:id="rId14"/>
    <p:sldId id="312" r:id="rId15"/>
    <p:sldId id="313" r:id="rId16"/>
    <p:sldId id="281" r:id="rId17"/>
    <p:sldId id="304" r:id="rId18"/>
    <p:sldId id="314" r:id="rId19"/>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6469"/>
    <a:srgbClr val="E223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93" autoAdjust="0"/>
    <p:restoredTop sz="77444" autoAdjust="0"/>
  </p:normalViewPr>
  <p:slideViewPr>
    <p:cSldViewPr snapToGrid="0">
      <p:cViewPr varScale="1">
        <p:scale>
          <a:sx n="105" d="100"/>
          <a:sy n="105" d="100"/>
        </p:scale>
        <p:origin x="103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B2337F-D69A-3B41-9E4B-93B74C7DE027}"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0D803136-4B3B-5E4D-9E31-CDC82D3485E1}">
      <dgm:prSet phldrT="[Texto]" custT="1"/>
      <dgm:spPr/>
      <dgm:t>
        <a:bodyPr/>
        <a:lstStyle/>
        <a:p>
          <a:r>
            <a:rPr lang="en-CA" sz="2000" b="0" i="0" noProof="0" dirty="0">
              <a:latin typeface="+mn-lt"/>
            </a:rPr>
            <a:t>Social media</a:t>
          </a:r>
          <a:endParaRPr lang="en-CA" sz="2000" b="0" noProof="0" dirty="0">
            <a:latin typeface="+mn-lt"/>
          </a:endParaRPr>
        </a:p>
      </dgm:t>
    </dgm:pt>
    <dgm:pt modelId="{E47A107B-9E59-4140-99C8-1278123E0704}" type="parTrans" cxnId="{A9AEEA04-661B-EE48-AE21-8254F1F40F53}">
      <dgm:prSet/>
      <dgm:spPr/>
      <dgm:t>
        <a:bodyPr/>
        <a:lstStyle/>
        <a:p>
          <a:endParaRPr lang="en-CA" sz="2000" b="0" noProof="0" dirty="0">
            <a:latin typeface="+mn-lt"/>
          </a:endParaRPr>
        </a:p>
      </dgm:t>
    </dgm:pt>
    <dgm:pt modelId="{30E5D52F-1AA3-B143-AD57-8963AD282D6D}" type="sibTrans" cxnId="{A9AEEA04-661B-EE48-AE21-8254F1F40F53}">
      <dgm:prSet/>
      <dgm:spPr/>
      <dgm:t>
        <a:bodyPr/>
        <a:lstStyle/>
        <a:p>
          <a:endParaRPr lang="en-CA" sz="2000" b="0" noProof="0" dirty="0">
            <a:latin typeface="+mn-lt"/>
          </a:endParaRPr>
        </a:p>
      </dgm:t>
    </dgm:pt>
    <dgm:pt modelId="{576CE48F-C091-DB43-9F28-49996F407861}">
      <dgm:prSet phldrT="[Texto]" custT="1"/>
      <dgm:spPr/>
      <dgm:t>
        <a:bodyPr/>
        <a:lstStyle/>
        <a:p>
          <a:r>
            <a:rPr lang="en-CA" sz="2000" b="0" i="0" noProof="0" dirty="0">
              <a:latin typeface="+mn-lt"/>
            </a:rPr>
            <a:t>Texts</a:t>
          </a:r>
          <a:endParaRPr lang="en-CA" sz="2000" b="0" noProof="0" dirty="0">
            <a:latin typeface="+mn-lt"/>
          </a:endParaRPr>
        </a:p>
      </dgm:t>
    </dgm:pt>
    <dgm:pt modelId="{03024A27-7D16-9C4B-9BBD-755944022FF6}" type="parTrans" cxnId="{B93BEC2E-3466-3D4A-8C58-BBBC4F875E17}">
      <dgm:prSet/>
      <dgm:spPr/>
      <dgm:t>
        <a:bodyPr/>
        <a:lstStyle/>
        <a:p>
          <a:endParaRPr lang="en-CA" sz="2000" b="0" noProof="0" dirty="0">
            <a:latin typeface="+mn-lt"/>
          </a:endParaRPr>
        </a:p>
      </dgm:t>
    </dgm:pt>
    <dgm:pt modelId="{60ED5EF0-B4DF-7249-8749-8FE38C025F4F}" type="sibTrans" cxnId="{B93BEC2E-3466-3D4A-8C58-BBBC4F875E17}">
      <dgm:prSet/>
      <dgm:spPr/>
      <dgm:t>
        <a:bodyPr/>
        <a:lstStyle/>
        <a:p>
          <a:endParaRPr lang="en-CA" sz="2000" b="0" noProof="0" dirty="0">
            <a:latin typeface="+mn-lt"/>
          </a:endParaRPr>
        </a:p>
      </dgm:t>
    </dgm:pt>
    <dgm:pt modelId="{6B16539F-19D0-1A4D-8FCF-77C182851FE3}">
      <dgm:prSet phldrT="[Texto]" custT="1"/>
      <dgm:spPr/>
      <dgm:t>
        <a:bodyPr/>
        <a:lstStyle/>
        <a:p>
          <a:r>
            <a:rPr lang="en-CA" sz="2000" b="0" i="0" noProof="0" dirty="0">
              <a:latin typeface="+mn-lt"/>
            </a:rPr>
            <a:t>Instant messaging</a:t>
          </a:r>
          <a:endParaRPr lang="en-CA" sz="2000" b="0" noProof="0" dirty="0">
            <a:latin typeface="+mn-lt"/>
          </a:endParaRPr>
        </a:p>
      </dgm:t>
    </dgm:pt>
    <dgm:pt modelId="{C2229496-EE9E-5647-9CA8-CCB81358A56E}" type="parTrans" cxnId="{148DCA7E-62F1-8047-9680-76F87C11E9AD}">
      <dgm:prSet/>
      <dgm:spPr/>
      <dgm:t>
        <a:bodyPr/>
        <a:lstStyle/>
        <a:p>
          <a:endParaRPr lang="en-CA" sz="2000" b="0" noProof="0" dirty="0">
            <a:latin typeface="+mn-lt"/>
          </a:endParaRPr>
        </a:p>
      </dgm:t>
    </dgm:pt>
    <dgm:pt modelId="{E2C83B99-2C63-1F49-BB48-B6AA7FFC6CE7}" type="sibTrans" cxnId="{148DCA7E-62F1-8047-9680-76F87C11E9AD}">
      <dgm:prSet/>
      <dgm:spPr/>
      <dgm:t>
        <a:bodyPr/>
        <a:lstStyle/>
        <a:p>
          <a:endParaRPr lang="en-CA" sz="2000" b="0" noProof="0" dirty="0">
            <a:latin typeface="+mn-lt"/>
          </a:endParaRPr>
        </a:p>
      </dgm:t>
    </dgm:pt>
    <dgm:pt modelId="{F842A2A8-5BB6-DB49-8210-55983E2B2E62}">
      <dgm:prSet phldrT="[Texto]" custT="1"/>
      <dgm:spPr/>
      <dgm:t>
        <a:bodyPr/>
        <a:lstStyle/>
        <a:p>
          <a:r>
            <a:rPr lang="en-CA" sz="2000" b="0" i="0" noProof="0" dirty="0">
              <a:latin typeface="+mn-lt"/>
            </a:rPr>
            <a:t>Tweets</a:t>
          </a:r>
          <a:endParaRPr lang="en-CA" sz="2000" b="0" noProof="0" dirty="0">
            <a:latin typeface="+mn-lt"/>
          </a:endParaRPr>
        </a:p>
      </dgm:t>
    </dgm:pt>
    <dgm:pt modelId="{39011F6A-18DB-2E40-BEDC-E65672F50DCF}" type="parTrans" cxnId="{F7EFBF69-14BA-2540-97F7-57C1CCD88000}">
      <dgm:prSet/>
      <dgm:spPr/>
      <dgm:t>
        <a:bodyPr/>
        <a:lstStyle/>
        <a:p>
          <a:endParaRPr lang="en-CA" sz="2000" b="0" noProof="0" dirty="0">
            <a:latin typeface="+mn-lt"/>
          </a:endParaRPr>
        </a:p>
      </dgm:t>
    </dgm:pt>
    <dgm:pt modelId="{F8E33FC2-E401-CD44-BC7A-86DD4DF0A1FB}" type="sibTrans" cxnId="{F7EFBF69-14BA-2540-97F7-57C1CCD88000}">
      <dgm:prSet/>
      <dgm:spPr/>
      <dgm:t>
        <a:bodyPr/>
        <a:lstStyle/>
        <a:p>
          <a:endParaRPr lang="en-CA" sz="2000" b="0" noProof="0" dirty="0">
            <a:latin typeface="+mn-lt"/>
          </a:endParaRPr>
        </a:p>
      </dgm:t>
    </dgm:pt>
    <dgm:pt modelId="{BA34E0D7-2FEB-9946-BA86-2765AA37A58A}">
      <dgm:prSet phldrT="[Texto]" custT="1"/>
      <dgm:spPr/>
      <dgm:t>
        <a:bodyPr/>
        <a:lstStyle/>
        <a:p>
          <a:r>
            <a:rPr lang="en-CA" sz="2000" b="0" i="0" noProof="0" dirty="0">
              <a:latin typeface="+mn-lt"/>
            </a:rPr>
            <a:t>Emails</a:t>
          </a:r>
          <a:endParaRPr lang="en-CA" sz="2000" b="0" noProof="0" dirty="0">
            <a:latin typeface="+mn-lt"/>
          </a:endParaRPr>
        </a:p>
      </dgm:t>
    </dgm:pt>
    <dgm:pt modelId="{9CA0CDB9-68D2-A449-A23E-1208C96C2EF6}" type="parTrans" cxnId="{B6B3C4BF-2FC4-A44D-B264-466906C5389C}">
      <dgm:prSet/>
      <dgm:spPr/>
      <dgm:t>
        <a:bodyPr/>
        <a:lstStyle/>
        <a:p>
          <a:endParaRPr lang="en-CA" sz="2000" b="0" noProof="0" dirty="0">
            <a:latin typeface="+mn-lt"/>
          </a:endParaRPr>
        </a:p>
      </dgm:t>
    </dgm:pt>
    <dgm:pt modelId="{8D97948A-B3D6-1C45-8F68-C104D2033FC5}" type="sibTrans" cxnId="{B6B3C4BF-2FC4-A44D-B264-466906C5389C}">
      <dgm:prSet/>
      <dgm:spPr/>
      <dgm:t>
        <a:bodyPr/>
        <a:lstStyle/>
        <a:p>
          <a:endParaRPr lang="en-CA" sz="2000" b="0" noProof="0" dirty="0">
            <a:latin typeface="+mn-lt"/>
          </a:endParaRPr>
        </a:p>
      </dgm:t>
    </dgm:pt>
    <dgm:pt modelId="{474ED4E7-0C8B-8843-87B4-B49214724457}">
      <dgm:prSet custT="1"/>
      <dgm:spPr/>
      <dgm:t>
        <a:bodyPr/>
        <a:lstStyle/>
        <a:p>
          <a:r>
            <a:rPr lang="en-CA" sz="2000" b="0" i="0" noProof="0" dirty="0">
              <a:latin typeface="+mn-lt"/>
            </a:rPr>
            <a:t>College email</a:t>
          </a:r>
          <a:endParaRPr lang="en-CA" sz="2000" b="0" noProof="0" dirty="0">
            <a:latin typeface="+mn-lt"/>
          </a:endParaRPr>
        </a:p>
      </dgm:t>
    </dgm:pt>
    <dgm:pt modelId="{99BF20E8-2419-D24B-A5A5-68B3B890823F}" type="parTrans" cxnId="{F15032B2-9A83-BD43-AA18-0C1D7EA8DBE7}">
      <dgm:prSet/>
      <dgm:spPr/>
      <dgm:t>
        <a:bodyPr/>
        <a:lstStyle/>
        <a:p>
          <a:endParaRPr lang="en-CA" sz="2000" b="0" noProof="0" dirty="0">
            <a:latin typeface="+mn-lt"/>
          </a:endParaRPr>
        </a:p>
      </dgm:t>
    </dgm:pt>
    <dgm:pt modelId="{4CB9647B-E677-E848-A898-222F79422F2E}" type="sibTrans" cxnId="{F15032B2-9A83-BD43-AA18-0C1D7EA8DBE7}">
      <dgm:prSet/>
      <dgm:spPr/>
      <dgm:t>
        <a:bodyPr/>
        <a:lstStyle/>
        <a:p>
          <a:endParaRPr lang="en-CA" sz="2000" b="0" noProof="0" dirty="0">
            <a:latin typeface="+mn-lt"/>
          </a:endParaRPr>
        </a:p>
      </dgm:t>
    </dgm:pt>
    <dgm:pt modelId="{35B64702-96C1-0146-8B46-2E91E72D1261}">
      <dgm:prSet custT="1"/>
      <dgm:spPr/>
      <dgm:t>
        <a:bodyPr/>
        <a:lstStyle/>
        <a:p>
          <a:r>
            <a:rPr lang="en-CA" sz="2000" b="0" i="0" noProof="0" dirty="0">
              <a:latin typeface="+mn-lt"/>
            </a:rPr>
            <a:t>Student portals</a:t>
          </a:r>
          <a:endParaRPr lang="en-CA" sz="2000" b="0" noProof="0" dirty="0">
            <a:latin typeface="+mn-lt"/>
          </a:endParaRPr>
        </a:p>
      </dgm:t>
    </dgm:pt>
    <dgm:pt modelId="{0DC7781C-CC2F-C442-A03D-41B6932598C2}" type="parTrans" cxnId="{D3D2E127-768A-7543-95C5-F7D13E1D153D}">
      <dgm:prSet/>
      <dgm:spPr/>
      <dgm:t>
        <a:bodyPr/>
        <a:lstStyle/>
        <a:p>
          <a:endParaRPr lang="en-CA" sz="2000" b="0" noProof="0" dirty="0">
            <a:latin typeface="+mn-lt"/>
          </a:endParaRPr>
        </a:p>
      </dgm:t>
    </dgm:pt>
    <dgm:pt modelId="{08C64245-8CDE-3B43-B465-0679A8460403}" type="sibTrans" cxnId="{D3D2E127-768A-7543-95C5-F7D13E1D153D}">
      <dgm:prSet/>
      <dgm:spPr/>
      <dgm:t>
        <a:bodyPr/>
        <a:lstStyle/>
        <a:p>
          <a:endParaRPr lang="en-CA" sz="2000" b="0" noProof="0" dirty="0">
            <a:latin typeface="+mn-lt"/>
          </a:endParaRPr>
        </a:p>
      </dgm:t>
    </dgm:pt>
    <dgm:pt modelId="{26F60605-BDE6-BC42-81F3-56BF4871CC8D}">
      <dgm:prSet custT="1"/>
      <dgm:spPr/>
      <dgm:t>
        <a:bodyPr/>
        <a:lstStyle/>
        <a:p>
          <a:r>
            <a:rPr lang="en-CA" sz="2000" b="0" i="0" noProof="0" dirty="0">
              <a:latin typeface="+mn-lt"/>
            </a:rPr>
            <a:t>Video chats</a:t>
          </a:r>
          <a:endParaRPr lang="en-CA" sz="2000" b="0" noProof="0" dirty="0">
            <a:latin typeface="+mn-lt"/>
          </a:endParaRPr>
        </a:p>
      </dgm:t>
    </dgm:pt>
    <dgm:pt modelId="{BFA600DE-845E-124B-880E-F7FFDCC0AEE6}" type="parTrans" cxnId="{498A341D-1C21-1F4B-8E24-A5C595294498}">
      <dgm:prSet/>
      <dgm:spPr/>
      <dgm:t>
        <a:bodyPr/>
        <a:lstStyle/>
        <a:p>
          <a:endParaRPr lang="en-CA" sz="2000" b="0" noProof="0" dirty="0">
            <a:latin typeface="+mn-lt"/>
          </a:endParaRPr>
        </a:p>
      </dgm:t>
    </dgm:pt>
    <dgm:pt modelId="{FCD1AD4B-DCBD-5842-BDF3-B0C6B856E60B}" type="sibTrans" cxnId="{498A341D-1C21-1F4B-8E24-A5C595294498}">
      <dgm:prSet/>
      <dgm:spPr/>
      <dgm:t>
        <a:bodyPr/>
        <a:lstStyle/>
        <a:p>
          <a:endParaRPr lang="en-CA" sz="2000" b="0" noProof="0" dirty="0">
            <a:latin typeface="+mn-lt"/>
          </a:endParaRPr>
        </a:p>
      </dgm:t>
    </dgm:pt>
    <dgm:pt modelId="{0E5138DC-EA8B-0F45-A1FE-200946478C24}" type="pres">
      <dgm:prSet presAssocID="{27B2337F-D69A-3B41-9E4B-93B74C7DE027}" presName="diagram" presStyleCnt="0">
        <dgm:presLayoutVars>
          <dgm:dir/>
          <dgm:resizeHandles val="exact"/>
        </dgm:presLayoutVars>
      </dgm:prSet>
      <dgm:spPr/>
    </dgm:pt>
    <dgm:pt modelId="{892AF7A9-8428-3149-AB83-25B6EBC46230}" type="pres">
      <dgm:prSet presAssocID="{0D803136-4B3B-5E4D-9E31-CDC82D3485E1}" presName="node" presStyleLbl="node1" presStyleIdx="0" presStyleCnt="8">
        <dgm:presLayoutVars>
          <dgm:bulletEnabled val="1"/>
        </dgm:presLayoutVars>
      </dgm:prSet>
      <dgm:spPr/>
    </dgm:pt>
    <dgm:pt modelId="{5BC5EDC5-69B5-AE4C-8976-6F10A1C6DD69}" type="pres">
      <dgm:prSet presAssocID="{30E5D52F-1AA3-B143-AD57-8963AD282D6D}" presName="sibTrans" presStyleCnt="0"/>
      <dgm:spPr/>
    </dgm:pt>
    <dgm:pt modelId="{0D65F5C2-D1C1-6940-8834-D6B9308D718F}" type="pres">
      <dgm:prSet presAssocID="{576CE48F-C091-DB43-9F28-49996F407861}" presName="node" presStyleLbl="node1" presStyleIdx="1" presStyleCnt="8">
        <dgm:presLayoutVars>
          <dgm:bulletEnabled val="1"/>
        </dgm:presLayoutVars>
      </dgm:prSet>
      <dgm:spPr/>
    </dgm:pt>
    <dgm:pt modelId="{75E6A355-082C-1444-A900-C7EDCBB38778}" type="pres">
      <dgm:prSet presAssocID="{60ED5EF0-B4DF-7249-8749-8FE38C025F4F}" presName="sibTrans" presStyleCnt="0"/>
      <dgm:spPr/>
    </dgm:pt>
    <dgm:pt modelId="{B8E0822E-7057-EA4E-9F81-8002B81BC277}" type="pres">
      <dgm:prSet presAssocID="{6B16539F-19D0-1A4D-8FCF-77C182851FE3}" presName="node" presStyleLbl="node1" presStyleIdx="2" presStyleCnt="8">
        <dgm:presLayoutVars>
          <dgm:bulletEnabled val="1"/>
        </dgm:presLayoutVars>
      </dgm:prSet>
      <dgm:spPr/>
    </dgm:pt>
    <dgm:pt modelId="{D0C933F2-08C6-0547-AD7D-0C837F8FEC79}" type="pres">
      <dgm:prSet presAssocID="{E2C83B99-2C63-1F49-BB48-B6AA7FFC6CE7}" presName="sibTrans" presStyleCnt="0"/>
      <dgm:spPr/>
    </dgm:pt>
    <dgm:pt modelId="{6D74FDFA-AEA9-EE41-989D-378EE227CD22}" type="pres">
      <dgm:prSet presAssocID="{F842A2A8-5BB6-DB49-8210-55983E2B2E62}" presName="node" presStyleLbl="node1" presStyleIdx="3" presStyleCnt="8">
        <dgm:presLayoutVars>
          <dgm:bulletEnabled val="1"/>
        </dgm:presLayoutVars>
      </dgm:prSet>
      <dgm:spPr/>
    </dgm:pt>
    <dgm:pt modelId="{98D4ADC0-4182-EF46-A6F0-ED72379CCD26}" type="pres">
      <dgm:prSet presAssocID="{F8E33FC2-E401-CD44-BC7A-86DD4DF0A1FB}" presName="sibTrans" presStyleCnt="0"/>
      <dgm:spPr/>
    </dgm:pt>
    <dgm:pt modelId="{F21F7001-66E0-7843-A120-1761E746E5B8}" type="pres">
      <dgm:prSet presAssocID="{BA34E0D7-2FEB-9946-BA86-2765AA37A58A}" presName="node" presStyleLbl="node1" presStyleIdx="4" presStyleCnt="8">
        <dgm:presLayoutVars>
          <dgm:bulletEnabled val="1"/>
        </dgm:presLayoutVars>
      </dgm:prSet>
      <dgm:spPr/>
    </dgm:pt>
    <dgm:pt modelId="{845F6952-0781-914B-B36E-B6F67A15186E}" type="pres">
      <dgm:prSet presAssocID="{8D97948A-B3D6-1C45-8F68-C104D2033FC5}" presName="sibTrans" presStyleCnt="0"/>
      <dgm:spPr/>
    </dgm:pt>
    <dgm:pt modelId="{03482859-CDE7-B740-99F5-73448425D045}" type="pres">
      <dgm:prSet presAssocID="{474ED4E7-0C8B-8843-87B4-B49214724457}" presName="node" presStyleLbl="node1" presStyleIdx="5" presStyleCnt="8">
        <dgm:presLayoutVars>
          <dgm:bulletEnabled val="1"/>
        </dgm:presLayoutVars>
      </dgm:prSet>
      <dgm:spPr/>
    </dgm:pt>
    <dgm:pt modelId="{3A626BA9-E077-454B-925B-0D0D02315FD2}" type="pres">
      <dgm:prSet presAssocID="{4CB9647B-E677-E848-A898-222F79422F2E}" presName="sibTrans" presStyleCnt="0"/>
      <dgm:spPr/>
    </dgm:pt>
    <dgm:pt modelId="{F734C8B1-02AF-AD48-89F7-978A065AB2FA}" type="pres">
      <dgm:prSet presAssocID="{35B64702-96C1-0146-8B46-2E91E72D1261}" presName="node" presStyleLbl="node1" presStyleIdx="6" presStyleCnt="8">
        <dgm:presLayoutVars>
          <dgm:bulletEnabled val="1"/>
        </dgm:presLayoutVars>
      </dgm:prSet>
      <dgm:spPr/>
    </dgm:pt>
    <dgm:pt modelId="{F003B0AE-1FC6-9445-8FB5-7C1B8E90B4A0}" type="pres">
      <dgm:prSet presAssocID="{08C64245-8CDE-3B43-B465-0679A8460403}" presName="sibTrans" presStyleCnt="0"/>
      <dgm:spPr/>
    </dgm:pt>
    <dgm:pt modelId="{D392500E-3D7C-3748-B3AD-8DAF1FEC824E}" type="pres">
      <dgm:prSet presAssocID="{26F60605-BDE6-BC42-81F3-56BF4871CC8D}" presName="node" presStyleLbl="node1" presStyleIdx="7" presStyleCnt="8">
        <dgm:presLayoutVars>
          <dgm:bulletEnabled val="1"/>
        </dgm:presLayoutVars>
      </dgm:prSet>
      <dgm:spPr/>
    </dgm:pt>
  </dgm:ptLst>
  <dgm:cxnLst>
    <dgm:cxn modelId="{AD2EE202-CA64-6C45-8DF4-351890B995A5}" type="presOf" srcId="{F842A2A8-5BB6-DB49-8210-55983E2B2E62}" destId="{6D74FDFA-AEA9-EE41-989D-378EE227CD22}" srcOrd="0" destOrd="0" presId="urn:microsoft.com/office/officeart/2005/8/layout/default"/>
    <dgm:cxn modelId="{A9AEEA04-661B-EE48-AE21-8254F1F40F53}" srcId="{27B2337F-D69A-3B41-9E4B-93B74C7DE027}" destId="{0D803136-4B3B-5E4D-9E31-CDC82D3485E1}" srcOrd="0" destOrd="0" parTransId="{E47A107B-9E59-4140-99C8-1278123E0704}" sibTransId="{30E5D52F-1AA3-B143-AD57-8963AD282D6D}"/>
    <dgm:cxn modelId="{D6E2EE18-83C5-3A42-B72B-FA3F3F7B50E5}" type="presOf" srcId="{27B2337F-D69A-3B41-9E4B-93B74C7DE027}" destId="{0E5138DC-EA8B-0F45-A1FE-200946478C24}" srcOrd="0" destOrd="0" presId="urn:microsoft.com/office/officeart/2005/8/layout/default"/>
    <dgm:cxn modelId="{498A341D-1C21-1F4B-8E24-A5C595294498}" srcId="{27B2337F-D69A-3B41-9E4B-93B74C7DE027}" destId="{26F60605-BDE6-BC42-81F3-56BF4871CC8D}" srcOrd="7" destOrd="0" parTransId="{BFA600DE-845E-124B-880E-F7FFDCC0AEE6}" sibTransId="{FCD1AD4B-DCBD-5842-BDF3-B0C6B856E60B}"/>
    <dgm:cxn modelId="{D3D2E127-768A-7543-95C5-F7D13E1D153D}" srcId="{27B2337F-D69A-3B41-9E4B-93B74C7DE027}" destId="{35B64702-96C1-0146-8B46-2E91E72D1261}" srcOrd="6" destOrd="0" parTransId="{0DC7781C-CC2F-C442-A03D-41B6932598C2}" sibTransId="{08C64245-8CDE-3B43-B465-0679A8460403}"/>
    <dgm:cxn modelId="{B93BEC2E-3466-3D4A-8C58-BBBC4F875E17}" srcId="{27B2337F-D69A-3B41-9E4B-93B74C7DE027}" destId="{576CE48F-C091-DB43-9F28-49996F407861}" srcOrd="1" destOrd="0" parTransId="{03024A27-7D16-9C4B-9BBD-755944022FF6}" sibTransId="{60ED5EF0-B4DF-7249-8749-8FE38C025F4F}"/>
    <dgm:cxn modelId="{5485A631-AF0D-8E43-86D7-B72F7C6F6555}" type="presOf" srcId="{6B16539F-19D0-1A4D-8FCF-77C182851FE3}" destId="{B8E0822E-7057-EA4E-9F81-8002B81BC277}" srcOrd="0" destOrd="0" presId="urn:microsoft.com/office/officeart/2005/8/layout/default"/>
    <dgm:cxn modelId="{F7EFBF69-14BA-2540-97F7-57C1CCD88000}" srcId="{27B2337F-D69A-3B41-9E4B-93B74C7DE027}" destId="{F842A2A8-5BB6-DB49-8210-55983E2B2E62}" srcOrd="3" destOrd="0" parTransId="{39011F6A-18DB-2E40-BEDC-E65672F50DCF}" sibTransId="{F8E33FC2-E401-CD44-BC7A-86DD4DF0A1FB}"/>
    <dgm:cxn modelId="{40632B6C-A38B-474A-9921-743027F2BAEC}" type="presOf" srcId="{BA34E0D7-2FEB-9946-BA86-2765AA37A58A}" destId="{F21F7001-66E0-7843-A120-1761E746E5B8}" srcOrd="0" destOrd="0" presId="urn:microsoft.com/office/officeart/2005/8/layout/default"/>
    <dgm:cxn modelId="{0E398D74-B332-EF41-9947-7EC6B7049C8F}" type="presOf" srcId="{474ED4E7-0C8B-8843-87B4-B49214724457}" destId="{03482859-CDE7-B740-99F5-73448425D045}" srcOrd="0" destOrd="0" presId="urn:microsoft.com/office/officeart/2005/8/layout/default"/>
    <dgm:cxn modelId="{148DCA7E-62F1-8047-9680-76F87C11E9AD}" srcId="{27B2337F-D69A-3B41-9E4B-93B74C7DE027}" destId="{6B16539F-19D0-1A4D-8FCF-77C182851FE3}" srcOrd="2" destOrd="0" parTransId="{C2229496-EE9E-5647-9CA8-CCB81358A56E}" sibTransId="{E2C83B99-2C63-1F49-BB48-B6AA7FFC6CE7}"/>
    <dgm:cxn modelId="{F24E9F82-8DFB-0B42-A81E-40E3D109DCD0}" type="presOf" srcId="{26F60605-BDE6-BC42-81F3-56BF4871CC8D}" destId="{D392500E-3D7C-3748-B3AD-8DAF1FEC824E}" srcOrd="0" destOrd="0" presId="urn:microsoft.com/office/officeart/2005/8/layout/default"/>
    <dgm:cxn modelId="{CE045CA6-2858-7647-B9F0-769277B13564}" type="presOf" srcId="{0D803136-4B3B-5E4D-9E31-CDC82D3485E1}" destId="{892AF7A9-8428-3149-AB83-25B6EBC46230}" srcOrd="0" destOrd="0" presId="urn:microsoft.com/office/officeart/2005/8/layout/default"/>
    <dgm:cxn modelId="{F15032B2-9A83-BD43-AA18-0C1D7EA8DBE7}" srcId="{27B2337F-D69A-3B41-9E4B-93B74C7DE027}" destId="{474ED4E7-0C8B-8843-87B4-B49214724457}" srcOrd="5" destOrd="0" parTransId="{99BF20E8-2419-D24B-A5A5-68B3B890823F}" sibTransId="{4CB9647B-E677-E848-A898-222F79422F2E}"/>
    <dgm:cxn modelId="{B6B3C4BF-2FC4-A44D-B264-466906C5389C}" srcId="{27B2337F-D69A-3B41-9E4B-93B74C7DE027}" destId="{BA34E0D7-2FEB-9946-BA86-2765AA37A58A}" srcOrd="4" destOrd="0" parTransId="{9CA0CDB9-68D2-A449-A23E-1208C96C2EF6}" sibTransId="{8D97948A-B3D6-1C45-8F68-C104D2033FC5}"/>
    <dgm:cxn modelId="{405473F0-F735-1043-B78F-F209F45B6752}" type="presOf" srcId="{576CE48F-C091-DB43-9F28-49996F407861}" destId="{0D65F5C2-D1C1-6940-8834-D6B9308D718F}" srcOrd="0" destOrd="0" presId="urn:microsoft.com/office/officeart/2005/8/layout/default"/>
    <dgm:cxn modelId="{6F957EFC-3554-094F-8801-C4A10501773B}" type="presOf" srcId="{35B64702-96C1-0146-8B46-2E91E72D1261}" destId="{F734C8B1-02AF-AD48-89F7-978A065AB2FA}" srcOrd="0" destOrd="0" presId="urn:microsoft.com/office/officeart/2005/8/layout/default"/>
    <dgm:cxn modelId="{0A6F8AB5-74A6-984D-9B19-DA0F9285386A}" type="presParOf" srcId="{0E5138DC-EA8B-0F45-A1FE-200946478C24}" destId="{892AF7A9-8428-3149-AB83-25B6EBC46230}" srcOrd="0" destOrd="0" presId="urn:microsoft.com/office/officeart/2005/8/layout/default"/>
    <dgm:cxn modelId="{FA6F197C-7CCC-5749-9B13-465A9DEDE6D2}" type="presParOf" srcId="{0E5138DC-EA8B-0F45-A1FE-200946478C24}" destId="{5BC5EDC5-69B5-AE4C-8976-6F10A1C6DD69}" srcOrd="1" destOrd="0" presId="urn:microsoft.com/office/officeart/2005/8/layout/default"/>
    <dgm:cxn modelId="{A89569F9-31C4-6545-B1DC-7D467F31688B}" type="presParOf" srcId="{0E5138DC-EA8B-0F45-A1FE-200946478C24}" destId="{0D65F5C2-D1C1-6940-8834-D6B9308D718F}" srcOrd="2" destOrd="0" presId="urn:microsoft.com/office/officeart/2005/8/layout/default"/>
    <dgm:cxn modelId="{B16EE276-989B-D349-BA02-93EE3EF97875}" type="presParOf" srcId="{0E5138DC-EA8B-0F45-A1FE-200946478C24}" destId="{75E6A355-082C-1444-A900-C7EDCBB38778}" srcOrd="3" destOrd="0" presId="urn:microsoft.com/office/officeart/2005/8/layout/default"/>
    <dgm:cxn modelId="{22E35C73-63AF-DC4C-98F2-3D07FA61FAD6}" type="presParOf" srcId="{0E5138DC-EA8B-0F45-A1FE-200946478C24}" destId="{B8E0822E-7057-EA4E-9F81-8002B81BC277}" srcOrd="4" destOrd="0" presId="urn:microsoft.com/office/officeart/2005/8/layout/default"/>
    <dgm:cxn modelId="{39B883A6-F54C-394D-B40D-D956BE87B135}" type="presParOf" srcId="{0E5138DC-EA8B-0F45-A1FE-200946478C24}" destId="{D0C933F2-08C6-0547-AD7D-0C837F8FEC79}" srcOrd="5" destOrd="0" presId="urn:microsoft.com/office/officeart/2005/8/layout/default"/>
    <dgm:cxn modelId="{ACBE929C-98A1-A843-9C7A-D9EEE1ADE706}" type="presParOf" srcId="{0E5138DC-EA8B-0F45-A1FE-200946478C24}" destId="{6D74FDFA-AEA9-EE41-989D-378EE227CD22}" srcOrd="6" destOrd="0" presId="urn:microsoft.com/office/officeart/2005/8/layout/default"/>
    <dgm:cxn modelId="{EB950D88-B607-2249-BD36-32C20625E6CE}" type="presParOf" srcId="{0E5138DC-EA8B-0F45-A1FE-200946478C24}" destId="{98D4ADC0-4182-EF46-A6F0-ED72379CCD26}" srcOrd="7" destOrd="0" presId="urn:microsoft.com/office/officeart/2005/8/layout/default"/>
    <dgm:cxn modelId="{7BC7871E-6E78-294A-8494-8A44D69AB0A8}" type="presParOf" srcId="{0E5138DC-EA8B-0F45-A1FE-200946478C24}" destId="{F21F7001-66E0-7843-A120-1761E746E5B8}" srcOrd="8" destOrd="0" presId="urn:microsoft.com/office/officeart/2005/8/layout/default"/>
    <dgm:cxn modelId="{B4338859-1F06-FE42-ACCE-262C07E1C35B}" type="presParOf" srcId="{0E5138DC-EA8B-0F45-A1FE-200946478C24}" destId="{845F6952-0781-914B-B36E-B6F67A15186E}" srcOrd="9" destOrd="0" presId="urn:microsoft.com/office/officeart/2005/8/layout/default"/>
    <dgm:cxn modelId="{F9350F11-7DDA-0D40-A11B-20F4E4BAF8EF}" type="presParOf" srcId="{0E5138DC-EA8B-0F45-A1FE-200946478C24}" destId="{03482859-CDE7-B740-99F5-73448425D045}" srcOrd="10" destOrd="0" presId="urn:microsoft.com/office/officeart/2005/8/layout/default"/>
    <dgm:cxn modelId="{555822E6-1896-3D47-96EF-7222B5C0BC8D}" type="presParOf" srcId="{0E5138DC-EA8B-0F45-A1FE-200946478C24}" destId="{3A626BA9-E077-454B-925B-0D0D02315FD2}" srcOrd="11" destOrd="0" presId="urn:microsoft.com/office/officeart/2005/8/layout/default"/>
    <dgm:cxn modelId="{666AC8DD-5DB8-4344-A9B0-C7F533328A0E}" type="presParOf" srcId="{0E5138DC-EA8B-0F45-A1FE-200946478C24}" destId="{F734C8B1-02AF-AD48-89F7-978A065AB2FA}" srcOrd="12" destOrd="0" presId="urn:microsoft.com/office/officeart/2005/8/layout/default"/>
    <dgm:cxn modelId="{21E55EEF-DDBB-FE4A-A486-1F72007B6612}" type="presParOf" srcId="{0E5138DC-EA8B-0F45-A1FE-200946478C24}" destId="{F003B0AE-1FC6-9445-8FB5-7C1B8E90B4A0}" srcOrd="13" destOrd="0" presId="urn:microsoft.com/office/officeart/2005/8/layout/default"/>
    <dgm:cxn modelId="{0431A132-9608-4144-AB89-EB0918637942}" type="presParOf" srcId="{0E5138DC-EA8B-0F45-A1FE-200946478C24}" destId="{D392500E-3D7C-3748-B3AD-8DAF1FEC824E}" srcOrd="1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29D66A-9704-434B-B982-AD2B258531E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s-MX"/>
        </a:p>
      </dgm:t>
    </dgm:pt>
    <dgm:pt modelId="{6E122578-D1F0-DF45-AD8B-5EC115E1E655}">
      <dgm:prSet phldrT="[Texto]" custT="1"/>
      <dgm:spPr/>
      <dgm:t>
        <a:bodyPr/>
        <a:lstStyle/>
        <a:p>
          <a:r>
            <a:rPr lang="en-CA" sz="2000" b="0" i="0" noProof="0" dirty="0">
              <a:latin typeface="+mn-lt"/>
            </a:rPr>
            <a:t>Memory stick</a:t>
          </a:r>
          <a:endParaRPr lang="en-CA" sz="2000" b="0" noProof="0" dirty="0">
            <a:latin typeface="+mn-lt"/>
          </a:endParaRPr>
        </a:p>
      </dgm:t>
    </dgm:pt>
    <dgm:pt modelId="{FEF218C4-13D5-8648-80E1-2CB6A3CA6F48}" type="parTrans" cxnId="{2D8418C1-30FC-B842-AC59-4959BB052250}">
      <dgm:prSet/>
      <dgm:spPr/>
      <dgm:t>
        <a:bodyPr/>
        <a:lstStyle/>
        <a:p>
          <a:endParaRPr lang="en-CA" sz="2000" b="0" noProof="0" dirty="0">
            <a:latin typeface="+mn-lt"/>
          </a:endParaRPr>
        </a:p>
      </dgm:t>
    </dgm:pt>
    <dgm:pt modelId="{93BCD42C-D676-A541-A2C6-108FDB9079DE}" type="sibTrans" cxnId="{2D8418C1-30FC-B842-AC59-4959BB052250}">
      <dgm:prSet/>
      <dgm:spPr/>
      <dgm:t>
        <a:bodyPr/>
        <a:lstStyle/>
        <a:p>
          <a:endParaRPr lang="en-CA" sz="2000" b="0" noProof="0" dirty="0">
            <a:latin typeface="+mn-lt"/>
          </a:endParaRPr>
        </a:p>
      </dgm:t>
    </dgm:pt>
    <dgm:pt modelId="{5C8C2610-F907-BF47-8B28-D84E99BFA852}">
      <dgm:prSet phldrT="[Texto]" custT="1"/>
      <dgm:spPr/>
      <dgm:t>
        <a:bodyPr/>
        <a:lstStyle/>
        <a:p>
          <a:r>
            <a:rPr lang="en-CA" sz="2000" b="0" i="0" noProof="0" dirty="0">
              <a:latin typeface="+mn-lt"/>
            </a:rPr>
            <a:t>Student drives</a:t>
          </a:r>
          <a:endParaRPr lang="en-CA" sz="2000" b="0" noProof="0" dirty="0">
            <a:latin typeface="+mn-lt"/>
          </a:endParaRPr>
        </a:p>
      </dgm:t>
    </dgm:pt>
    <dgm:pt modelId="{28FF1BB2-FC8F-1349-B1ED-7826978D4395}" type="parTrans" cxnId="{1C8EBE2E-1BEE-EC41-911A-8AD216709FEE}">
      <dgm:prSet/>
      <dgm:spPr/>
      <dgm:t>
        <a:bodyPr/>
        <a:lstStyle/>
        <a:p>
          <a:endParaRPr lang="en-CA" sz="2000" b="0" noProof="0" dirty="0">
            <a:latin typeface="+mn-lt"/>
          </a:endParaRPr>
        </a:p>
      </dgm:t>
    </dgm:pt>
    <dgm:pt modelId="{9B27C8E8-DDFF-9E4A-A02B-6535ADFA9A19}" type="sibTrans" cxnId="{1C8EBE2E-1BEE-EC41-911A-8AD216709FEE}">
      <dgm:prSet/>
      <dgm:spPr/>
      <dgm:t>
        <a:bodyPr/>
        <a:lstStyle/>
        <a:p>
          <a:endParaRPr lang="en-CA" sz="2000" b="0" noProof="0" dirty="0">
            <a:latin typeface="+mn-lt"/>
          </a:endParaRPr>
        </a:p>
      </dgm:t>
    </dgm:pt>
    <dgm:pt modelId="{8E6AA852-F51E-AC40-8457-0F13DB146EC9}">
      <dgm:prSet phldrT="[Texto]" custT="1"/>
      <dgm:spPr/>
      <dgm:t>
        <a:bodyPr/>
        <a:lstStyle/>
        <a:p>
          <a:r>
            <a:rPr lang="en-CA" sz="2000" b="0" i="0" noProof="0" dirty="0">
              <a:latin typeface="+mn-lt"/>
            </a:rPr>
            <a:t>External hard drive</a:t>
          </a:r>
          <a:endParaRPr lang="en-CA" sz="2000" b="0" noProof="0" dirty="0">
            <a:latin typeface="+mn-lt"/>
          </a:endParaRPr>
        </a:p>
      </dgm:t>
    </dgm:pt>
    <dgm:pt modelId="{701A6FE9-DA37-7F4D-BE25-6A2F47FA5028}" type="parTrans" cxnId="{7B4A9BA0-F607-D64B-BC10-1EC26DD5868F}">
      <dgm:prSet/>
      <dgm:spPr/>
      <dgm:t>
        <a:bodyPr/>
        <a:lstStyle/>
        <a:p>
          <a:endParaRPr lang="en-CA" sz="2000" b="0" noProof="0" dirty="0">
            <a:latin typeface="+mn-lt"/>
          </a:endParaRPr>
        </a:p>
      </dgm:t>
    </dgm:pt>
    <dgm:pt modelId="{EA0A6100-1861-8645-A47D-E0119AFF8C1C}" type="sibTrans" cxnId="{7B4A9BA0-F607-D64B-BC10-1EC26DD5868F}">
      <dgm:prSet/>
      <dgm:spPr/>
      <dgm:t>
        <a:bodyPr/>
        <a:lstStyle/>
        <a:p>
          <a:endParaRPr lang="en-CA" sz="2000" b="0" noProof="0" dirty="0">
            <a:latin typeface="+mn-lt"/>
          </a:endParaRPr>
        </a:p>
      </dgm:t>
    </dgm:pt>
    <dgm:pt modelId="{EF18EB6C-691D-0F4E-AC34-4814F73CA34C}">
      <dgm:prSet phldrT="[Texto]" custT="1"/>
      <dgm:spPr/>
      <dgm:t>
        <a:bodyPr/>
        <a:lstStyle/>
        <a:p>
          <a:r>
            <a:rPr lang="en-CA" sz="2000" b="0" i="0" noProof="0" dirty="0">
              <a:latin typeface="+mn-lt"/>
            </a:rPr>
            <a:t>The Cloud</a:t>
          </a:r>
          <a:endParaRPr lang="en-CA" sz="2000" b="0" noProof="0" dirty="0">
            <a:latin typeface="+mn-lt"/>
          </a:endParaRPr>
        </a:p>
      </dgm:t>
    </dgm:pt>
    <dgm:pt modelId="{73B8CDB1-E099-874B-9A69-000305751385}" type="parTrans" cxnId="{2EC3DFCF-DDB5-F846-9ECC-76E329256B56}">
      <dgm:prSet/>
      <dgm:spPr/>
      <dgm:t>
        <a:bodyPr/>
        <a:lstStyle/>
        <a:p>
          <a:endParaRPr lang="en-CA" sz="2000" b="0" noProof="0" dirty="0">
            <a:latin typeface="+mn-lt"/>
          </a:endParaRPr>
        </a:p>
      </dgm:t>
    </dgm:pt>
    <dgm:pt modelId="{A9DDFB6C-18C0-9D40-9F34-02917B28E607}" type="sibTrans" cxnId="{2EC3DFCF-DDB5-F846-9ECC-76E329256B56}">
      <dgm:prSet/>
      <dgm:spPr/>
      <dgm:t>
        <a:bodyPr/>
        <a:lstStyle/>
        <a:p>
          <a:endParaRPr lang="en-CA" sz="2000" b="0" noProof="0" dirty="0">
            <a:latin typeface="+mn-lt"/>
          </a:endParaRPr>
        </a:p>
      </dgm:t>
    </dgm:pt>
    <dgm:pt modelId="{76D0CEE3-4B4F-4245-9EBE-C7C5184C6C7B}">
      <dgm:prSet phldrT="[Texto]" custT="1"/>
      <dgm:spPr/>
      <dgm:t>
        <a:bodyPr/>
        <a:lstStyle/>
        <a:p>
          <a:r>
            <a:rPr lang="en-CA" sz="2000" b="0" i="0" noProof="0" dirty="0">
              <a:latin typeface="+mn-lt"/>
            </a:rPr>
            <a:t>Email</a:t>
          </a:r>
          <a:endParaRPr lang="en-CA" sz="2000" b="0" noProof="0" dirty="0">
            <a:latin typeface="+mn-lt"/>
          </a:endParaRPr>
        </a:p>
      </dgm:t>
    </dgm:pt>
    <dgm:pt modelId="{46D2AF88-8561-3145-8B33-A4C0EF5762CA}" type="parTrans" cxnId="{AD8EAC68-205A-B14C-A756-D2461736EA57}">
      <dgm:prSet/>
      <dgm:spPr/>
      <dgm:t>
        <a:bodyPr/>
        <a:lstStyle/>
        <a:p>
          <a:endParaRPr lang="en-CA" sz="2000" b="0" noProof="0" dirty="0">
            <a:latin typeface="+mn-lt"/>
          </a:endParaRPr>
        </a:p>
      </dgm:t>
    </dgm:pt>
    <dgm:pt modelId="{2DDACB23-FFE2-024C-9A3C-AA3EEE3E2A2F}" type="sibTrans" cxnId="{AD8EAC68-205A-B14C-A756-D2461736EA57}">
      <dgm:prSet/>
      <dgm:spPr/>
      <dgm:t>
        <a:bodyPr/>
        <a:lstStyle/>
        <a:p>
          <a:endParaRPr lang="en-CA" sz="2000" b="0" noProof="0" dirty="0">
            <a:latin typeface="+mn-lt"/>
          </a:endParaRPr>
        </a:p>
      </dgm:t>
    </dgm:pt>
    <dgm:pt modelId="{999BC477-7B37-F946-82CA-99A0ECBC2299}" type="pres">
      <dgm:prSet presAssocID="{6929D66A-9704-434B-B982-AD2B258531EF}" presName="diagram" presStyleCnt="0">
        <dgm:presLayoutVars>
          <dgm:dir/>
          <dgm:resizeHandles val="exact"/>
        </dgm:presLayoutVars>
      </dgm:prSet>
      <dgm:spPr/>
    </dgm:pt>
    <dgm:pt modelId="{6B289EA7-BB81-4848-A234-77F2E41D3E69}" type="pres">
      <dgm:prSet presAssocID="{6E122578-D1F0-DF45-AD8B-5EC115E1E655}" presName="node" presStyleLbl="node1" presStyleIdx="0" presStyleCnt="5">
        <dgm:presLayoutVars>
          <dgm:bulletEnabled val="1"/>
        </dgm:presLayoutVars>
      </dgm:prSet>
      <dgm:spPr/>
    </dgm:pt>
    <dgm:pt modelId="{AD8501FD-2428-A44A-8673-9BEF6294F988}" type="pres">
      <dgm:prSet presAssocID="{93BCD42C-D676-A541-A2C6-108FDB9079DE}" presName="sibTrans" presStyleCnt="0"/>
      <dgm:spPr/>
    </dgm:pt>
    <dgm:pt modelId="{D52E0644-6D55-1F4A-BD34-7BBBFF8D2494}" type="pres">
      <dgm:prSet presAssocID="{5C8C2610-F907-BF47-8B28-D84E99BFA852}" presName="node" presStyleLbl="node1" presStyleIdx="1" presStyleCnt="5">
        <dgm:presLayoutVars>
          <dgm:bulletEnabled val="1"/>
        </dgm:presLayoutVars>
      </dgm:prSet>
      <dgm:spPr/>
    </dgm:pt>
    <dgm:pt modelId="{88C14C89-B27E-C143-A562-C395357373A7}" type="pres">
      <dgm:prSet presAssocID="{9B27C8E8-DDFF-9E4A-A02B-6535ADFA9A19}" presName="sibTrans" presStyleCnt="0"/>
      <dgm:spPr/>
    </dgm:pt>
    <dgm:pt modelId="{C0B5296D-7936-0E4D-813F-6B911143BFB3}" type="pres">
      <dgm:prSet presAssocID="{8E6AA852-F51E-AC40-8457-0F13DB146EC9}" presName="node" presStyleLbl="node1" presStyleIdx="2" presStyleCnt="5">
        <dgm:presLayoutVars>
          <dgm:bulletEnabled val="1"/>
        </dgm:presLayoutVars>
      </dgm:prSet>
      <dgm:spPr/>
    </dgm:pt>
    <dgm:pt modelId="{D446741E-903E-4F44-A15B-3D2555CC28C4}" type="pres">
      <dgm:prSet presAssocID="{EA0A6100-1861-8645-A47D-E0119AFF8C1C}" presName="sibTrans" presStyleCnt="0"/>
      <dgm:spPr/>
    </dgm:pt>
    <dgm:pt modelId="{96A7EEDC-BFEB-C64D-AC42-EDE5132EB6E5}" type="pres">
      <dgm:prSet presAssocID="{EF18EB6C-691D-0F4E-AC34-4814F73CA34C}" presName="node" presStyleLbl="node1" presStyleIdx="3" presStyleCnt="5">
        <dgm:presLayoutVars>
          <dgm:bulletEnabled val="1"/>
        </dgm:presLayoutVars>
      </dgm:prSet>
      <dgm:spPr/>
    </dgm:pt>
    <dgm:pt modelId="{23E4B78B-77F0-2845-9D3E-964FB436E105}" type="pres">
      <dgm:prSet presAssocID="{A9DDFB6C-18C0-9D40-9F34-02917B28E607}" presName="sibTrans" presStyleCnt="0"/>
      <dgm:spPr/>
    </dgm:pt>
    <dgm:pt modelId="{9827BE3D-1EA8-2E48-B3E6-9DFA74DDD92A}" type="pres">
      <dgm:prSet presAssocID="{76D0CEE3-4B4F-4245-9EBE-C7C5184C6C7B}" presName="node" presStyleLbl="node1" presStyleIdx="4" presStyleCnt="5">
        <dgm:presLayoutVars>
          <dgm:bulletEnabled val="1"/>
        </dgm:presLayoutVars>
      </dgm:prSet>
      <dgm:spPr/>
    </dgm:pt>
  </dgm:ptLst>
  <dgm:cxnLst>
    <dgm:cxn modelId="{AB58ED28-D9DA-0C43-87B2-5410C2FE4A7B}" type="presOf" srcId="{5C8C2610-F907-BF47-8B28-D84E99BFA852}" destId="{D52E0644-6D55-1F4A-BD34-7BBBFF8D2494}" srcOrd="0" destOrd="0" presId="urn:microsoft.com/office/officeart/2005/8/layout/default"/>
    <dgm:cxn modelId="{1C8EBE2E-1BEE-EC41-911A-8AD216709FEE}" srcId="{6929D66A-9704-434B-B982-AD2B258531EF}" destId="{5C8C2610-F907-BF47-8B28-D84E99BFA852}" srcOrd="1" destOrd="0" parTransId="{28FF1BB2-FC8F-1349-B1ED-7826978D4395}" sibTransId="{9B27C8E8-DDFF-9E4A-A02B-6535ADFA9A19}"/>
    <dgm:cxn modelId="{96E74B64-3F97-0E45-84EB-96C5F2CCAE01}" type="presOf" srcId="{6E122578-D1F0-DF45-AD8B-5EC115E1E655}" destId="{6B289EA7-BB81-4848-A234-77F2E41D3E69}" srcOrd="0" destOrd="0" presId="urn:microsoft.com/office/officeart/2005/8/layout/default"/>
    <dgm:cxn modelId="{AD8EAC68-205A-B14C-A756-D2461736EA57}" srcId="{6929D66A-9704-434B-B982-AD2B258531EF}" destId="{76D0CEE3-4B4F-4245-9EBE-C7C5184C6C7B}" srcOrd="4" destOrd="0" parTransId="{46D2AF88-8561-3145-8B33-A4C0EF5762CA}" sibTransId="{2DDACB23-FFE2-024C-9A3C-AA3EEE3E2A2F}"/>
    <dgm:cxn modelId="{AD992A6A-2343-204A-9EBF-495294B9D46A}" type="presOf" srcId="{76D0CEE3-4B4F-4245-9EBE-C7C5184C6C7B}" destId="{9827BE3D-1EA8-2E48-B3E6-9DFA74DDD92A}" srcOrd="0" destOrd="0" presId="urn:microsoft.com/office/officeart/2005/8/layout/default"/>
    <dgm:cxn modelId="{C07B9C7B-5DC2-5947-8006-4892E929F77D}" type="presOf" srcId="{EF18EB6C-691D-0F4E-AC34-4814F73CA34C}" destId="{96A7EEDC-BFEB-C64D-AC42-EDE5132EB6E5}" srcOrd="0" destOrd="0" presId="urn:microsoft.com/office/officeart/2005/8/layout/default"/>
    <dgm:cxn modelId="{AA5C9E7E-F961-1847-8815-D1773E694680}" type="presOf" srcId="{8E6AA852-F51E-AC40-8457-0F13DB146EC9}" destId="{C0B5296D-7936-0E4D-813F-6B911143BFB3}" srcOrd="0" destOrd="0" presId="urn:microsoft.com/office/officeart/2005/8/layout/default"/>
    <dgm:cxn modelId="{7B4A9BA0-F607-D64B-BC10-1EC26DD5868F}" srcId="{6929D66A-9704-434B-B982-AD2B258531EF}" destId="{8E6AA852-F51E-AC40-8457-0F13DB146EC9}" srcOrd="2" destOrd="0" parTransId="{701A6FE9-DA37-7F4D-BE25-6A2F47FA5028}" sibTransId="{EA0A6100-1861-8645-A47D-E0119AFF8C1C}"/>
    <dgm:cxn modelId="{2D8418C1-30FC-B842-AC59-4959BB052250}" srcId="{6929D66A-9704-434B-B982-AD2B258531EF}" destId="{6E122578-D1F0-DF45-AD8B-5EC115E1E655}" srcOrd="0" destOrd="0" parTransId="{FEF218C4-13D5-8648-80E1-2CB6A3CA6F48}" sibTransId="{93BCD42C-D676-A541-A2C6-108FDB9079DE}"/>
    <dgm:cxn modelId="{998080C3-BB34-3645-9722-C70C586F12F4}" type="presOf" srcId="{6929D66A-9704-434B-B982-AD2B258531EF}" destId="{999BC477-7B37-F946-82CA-99A0ECBC2299}" srcOrd="0" destOrd="0" presId="urn:microsoft.com/office/officeart/2005/8/layout/default"/>
    <dgm:cxn modelId="{2EC3DFCF-DDB5-F846-9ECC-76E329256B56}" srcId="{6929D66A-9704-434B-B982-AD2B258531EF}" destId="{EF18EB6C-691D-0F4E-AC34-4814F73CA34C}" srcOrd="3" destOrd="0" parTransId="{73B8CDB1-E099-874B-9A69-000305751385}" sibTransId="{A9DDFB6C-18C0-9D40-9F34-02917B28E607}"/>
    <dgm:cxn modelId="{04240074-D265-BD44-97C7-35CC950CA580}" type="presParOf" srcId="{999BC477-7B37-F946-82CA-99A0ECBC2299}" destId="{6B289EA7-BB81-4848-A234-77F2E41D3E69}" srcOrd="0" destOrd="0" presId="urn:microsoft.com/office/officeart/2005/8/layout/default"/>
    <dgm:cxn modelId="{C56C3E8E-4A2B-2847-AE25-919EA453C856}" type="presParOf" srcId="{999BC477-7B37-F946-82CA-99A0ECBC2299}" destId="{AD8501FD-2428-A44A-8673-9BEF6294F988}" srcOrd="1" destOrd="0" presId="urn:microsoft.com/office/officeart/2005/8/layout/default"/>
    <dgm:cxn modelId="{42BC8E32-9B2A-024B-9C9C-2266968C7BE3}" type="presParOf" srcId="{999BC477-7B37-F946-82CA-99A0ECBC2299}" destId="{D52E0644-6D55-1F4A-BD34-7BBBFF8D2494}" srcOrd="2" destOrd="0" presId="urn:microsoft.com/office/officeart/2005/8/layout/default"/>
    <dgm:cxn modelId="{C936DD3F-8FF4-AC4A-A8A2-1C7A489C1B95}" type="presParOf" srcId="{999BC477-7B37-F946-82CA-99A0ECBC2299}" destId="{88C14C89-B27E-C143-A562-C395357373A7}" srcOrd="3" destOrd="0" presId="urn:microsoft.com/office/officeart/2005/8/layout/default"/>
    <dgm:cxn modelId="{9FB5B4F3-EBDC-1A48-B177-1DFB81CC19F1}" type="presParOf" srcId="{999BC477-7B37-F946-82CA-99A0ECBC2299}" destId="{C0B5296D-7936-0E4D-813F-6B911143BFB3}" srcOrd="4" destOrd="0" presId="urn:microsoft.com/office/officeart/2005/8/layout/default"/>
    <dgm:cxn modelId="{52E23C38-0713-B246-A199-87346ACCE6FC}" type="presParOf" srcId="{999BC477-7B37-F946-82CA-99A0ECBC2299}" destId="{D446741E-903E-4F44-A15B-3D2555CC28C4}" srcOrd="5" destOrd="0" presId="urn:microsoft.com/office/officeart/2005/8/layout/default"/>
    <dgm:cxn modelId="{8A471892-586A-834A-81DF-1E8A80DA47C3}" type="presParOf" srcId="{999BC477-7B37-F946-82CA-99A0ECBC2299}" destId="{96A7EEDC-BFEB-C64D-AC42-EDE5132EB6E5}" srcOrd="6" destOrd="0" presId="urn:microsoft.com/office/officeart/2005/8/layout/default"/>
    <dgm:cxn modelId="{00E3DF89-D1AE-CC4E-8B1A-869107A8DBAB}" type="presParOf" srcId="{999BC477-7B37-F946-82CA-99A0ECBC2299}" destId="{23E4B78B-77F0-2845-9D3E-964FB436E105}" srcOrd="7" destOrd="0" presId="urn:microsoft.com/office/officeart/2005/8/layout/default"/>
    <dgm:cxn modelId="{E9381F21-4679-F942-974E-6DBA47B55A1E}" type="presParOf" srcId="{999BC477-7B37-F946-82CA-99A0ECBC2299}" destId="{9827BE3D-1EA8-2E48-B3E6-9DFA74DDD92A}"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2AF7A9-8428-3149-AB83-25B6EBC46230}">
      <dsp:nvSpPr>
        <dsp:cNvPr id="0" name=""/>
        <dsp:cNvSpPr/>
      </dsp:nvSpPr>
      <dsp:spPr>
        <a:xfrm>
          <a:off x="529266" y="1260"/>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Social media</a:t>
          </a:r>
          <a:endParaRPr lang="en-CA" sz="2000" b="0" kern="1200" noProof="0" dirty="0">
            <a:latin typeface="+mn-lt"/>
          </a:endParaRPr>
        </a:p>
      </dsp:txBody>
      <dsp:txXfrm>
        <a:off x="529266" y="1260"/>
        <a:ext cx="1606666" cy="963999"/>
      </dsp:txXfrm>
    </dsp:sp>
    <dsp:sp modelId="{0D65F5C2-D1C1-6940-8834-D6B9308D718F}">
      <dsp:nvSpPr>
        <dsp:cNvPr id="0" name=""/>
        <dsp:cNvSpPr/>
      </dsp:nvSpPr>
      <dsp:spPr>
        <a:xfrm>
          <a:off x="2296598" y="1260"/>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Texts</a:t>
          </a:r>
          <a:endParaRPr lang="en-CA" sz="2000" b="0" kern="1200" noProof="0" dirty="0">
            <a:latin typeface="+mn-lt"/>
          </a:endParaRPr>
        </a:p>
      </dsp:txBody>
      <dsp:txXfrm>
        <a:off x="2296598" y="1260"/>
        <a:ext cx="1606666" cy="963999"/>
      </dsp:txXfrm>
    </dsp:sp>
    <dsp:sp modelId="{B8E0822E-7057-EA4E-9F81-8002B81BC277}">
      <dsp:nvSpPr>
        <dsp:cNvPr id="0" name=""/>
        <dsp:cNvSpPr/>
      </dsp:nvSpPr>
      <dsp:spPr>
        <a:xfrm>
          <a:off x="4063931" y="1260"/>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Instant messaging</a:t>
          </a:r>
          <a:endParaRPr lang="en-CA" sz="2000" b="0" kern="1200" noProof="0" dirty="0">
            <a:latin typeface="+mn-lt"/>
          </a:endParaRPr>
        </a:p>
      </dsp:txBody>
      <dsp:txXfrm>
        <a:off x="4063931" y="1260"/>
        <a:ext cx="1606666" cy="963999"/>
      </dsp:txXfrm>
    </dsp:sp>
    <dsp:sp modelId="{6D74FDFA-AEA9-EE41-989D-378EE227CD22}">
      <dsp:nvSpPr>
        <dsp:cNvPr id="0" name=""/>
        <dsp:cNvSpPr/>
      </dsp:nvSpPr>
      <dsp:spPr>
        <a:xfrm>
          <a:off x="5831264" y="1260"/>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Tweets</a:t>
          </a:r>
          <a:endParaRPr lang="en-CA" sz="2000" b="0" kern="1200" noProof="0" dirty="0">
            <a:latin typeface="+mn-lt"/>
          </a:endParaRPr>
        </a:p>
      </dsp:txBody>
      <dsp:txXfrm>
        <a:off x="5831264" y="1260"/>
        <a:ext cx="1606666" cy="963999"/>
      </dsp:txXfrm>
    </dsp:sp>
    <dsp:sp modelId="{F21F7001-66E0-7843-A120-1761E746E5B8}">
      <dsp:nvSpPr>
        <dsp:cNvPr id="0" name=""/>
        <dsp:cNvSpPr/>
      </dsp:nvSpPr>
      <dsp:spPr>
        <a:xfrm>
          <a:off x="529266" y="1125926"/>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Emails</a:t>
          </a:r>
          <a:endParaRPr lang="en-CA" sz="2000" b="0" kern="1200" noProof="0" dirty="0">
            <a:latin typeface="+mn-lt"/>
          </a:endParaRPr>
        </a:p>
      </dsp:txBody>
      <dsp:txXfrm>
        <a:off x="529266" y="1125926"/>
        <a:ext cx="1606666" cy="963999"/>
      </dsp:txXfrm>
    </dsp:sp>
    <dsp:sp modelId="{03482859-CDE7-B740-99F5-73448425D045}">
      <dsp:nvSpPr>
        <dsp:cNvPr id="0" name=""/>
        <dsp:cNvSpPr/>
      </dsp:nvSpPr>
      <dsp:spPr>
        <a:xfrm>
          <a:off x="2296598" y="1125926"/>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College email</a:t>
          </a:r>
          <a:endParaRPr lang="en-CA" sz="2000" b="0" kern="1200" noProof="0" dirty="0">
            <a:latin typeface="+mn-lt"/>
          </a:endParaRPr>
        </a:p>
      </dsp:txBody>
      <dsp:txXfrm>
        <a:off x="2296598" y="1125926"/>
        <a:ext cx="1606666" cy="963999"/>
      </dsp:txXfrm>
    </dsp:sp>
    <dsp:sp modelId="{F734C8B1-02AF-AD48-89F7-978A065AB2FA}">
      <dsp:nvSpPr>
        <dsp:cNvPr id="0" name=""/>
        <dsp:cNvSpPr/>
      </dsp:nvSpPr>
      <dsp:spPr>
        <a:xfrm>
          <a:off x="4063931" y="1125926"/>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Student portals</a:t>
          </a:r>
          <a:endParaRPr lang="en-CA" sz="2000" b="0" kern="1200" noProof="0" dirty="0">
            <a:latin typeface="+mn-lt"/>
          </a:endParaRPr>
        </a:p>
      </dsp:txBody>
      <dsp:txXfrm>
        <a:off x="4063931" y="1125926"/>
        <a:ext cx="1606666" cy="963999"/>
      </dsp:txXfrm>
    </dsp:sp>
    <dsp:sp modelId="{D392500E-3D7C-3748-B3AD-8DAF1FEC824E}">
      <dsp:nvSpPr>
        <dsp:cNvPr id="0" name=""/>
        <dsp:cNvSpPr/>
      </dsp:nvSpPr>
      <dsp:spPr>
        <a:xfrm>
          <a:off x="5831264" y="1125926"/>
          <a:ext cx="1606666" cy="9639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Video chats</a:t>
          </a:r>
          <a:endParaRPr lang="en-CA" sz="2000" b="0" kern="1200" noProof="0" dirty="0">
            <a:latin typeface="+mn-lt"/>
          </a:endParaRPr>
        </a:p>
      </dsp:txBody>
      <dsp:txXfrm>
        <a:off x="5831264" y="1125926"/>
        <a:ext cx="1606666" cy="963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289EA7-BB81-4848-A234-77F2E41D3E69}">
      <dsp:nvSpPr>
        <dsp:cNvPr id="0" name=""/>
        <dsp:cNvSpPr/>
      </dsp:nvSpPr>
      <dsp:spPr>
        <a:xfrm>
          <a:off x="2787" y="144612"/>
          <a:ext cx="1509318" cy="905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Memory stick</a:t>
          </a:r>
          <a:endParaRPr lang="en-CA" sz="2000" b="0" kern="1200" noProof="0" dirty="0">
            <a:latin typeface="+mn-lt"/>
          </a:endParaRPr>
        </a:p>
      </dsp:txBody>
      <dsp:txXfrm>
        <a:off x="2787" y="144612"/>
        <a:ext cx="1509318" cy="905591"/>
      </dsp:txXfrm>
    </dsp:sp>
    <dsp:sp modelId="{D52E0644-6D55-1F4A-BD34-7BBBFF8D2494}">
      <dsp:nvSpPr>
        <dsp:cNvPr id="0" name=""/>
        <dsp:cNvSpPr/>
      </dsp:nvSpPr>
      <dsp:spPr>
        <a:xfrm>
          <a:off x="1663038" y="144612"/>
          <a:ext cx="1509318" cy="905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Student drives</a:t>
          </a:r>
          <a:endParaRPr lang="en-CA" sz="2000" b="0" kern="1200" noProof="0" dirty="0">
            <a:latin typeface="+mn-lt"/>
          </a:endParaRPr>
        </a:p>
      </dsp:txBody>
      <dsp:txXfrm>
        <a:off x="1663038" y="144612"/>
        <a:ext cx="1509318" cy="905591"/>
      </dsp:txXfrm>
    </dsp:sp>
    <dsp:sp modelId="{C0B5296D-7936-0E4D-813F-6B911143BFB3}">
      <dsp:nvSpPr>
        <dsp:cNvPr id="0" name=""/>
        <dsp:cNvSpPr/>
      </dsp:nvSpPr>
      <dsp:spPr>
        <a:xfrm>
          <a:off x="3323288" y="144612"/>
          <a:ext cx="1509318" cy="905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External hard drive</a:t>
          </a:r>
          <a:endParaRPr lang="en-CA" sz="2000" b="0" kern="1200" noProof="0" dirty="0">
            <a:latin typeface="+mn-lt"/>
          </a:endParaRPr>
        </a:p>
      </dsp:txBody>
      <dsp:txXfrm>
        <a:off x="3323288" y="144612"/>
        <a:ext cx="1509318" cy="905591"/>
      </dsp:txXfrm>
    </dsp:sp>
    <dsp:sp modelId="{96A7EEDC-BFEB-C64D-AC42-EDE5132EB6E5}">
      <dsp:nvSpPr>
        <dsp:cNvPr id="0" name=""/>
        <dsp:cNvSpPr/>
      </dsp:nvSpPr>
      <dsp:spPr>
        <a:xfrm>
          <a:off x="4983539" y="144612"/>
          <a:ext cx="1509318" cy="905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The Cloud</a:t>
          </a:r>
          <a:endParaRPr lang="en-CA" sz="2000" b="0" kern="1200" noProof="0" dirty="0">
            <a:latin typeface="+mn-lt"/>
          </a:endParaRPr>
        </a:p>
      </dsp:txBody>
      <dsp:txXfrm>
        <a:off x="4983539" y="144612"/>
        <a:ext cx="1509318" cy="905591"/>
      </dsp:txXfrm>
    </dsp:sp>
    <dsp:sp modelId="{9827BE3D-1EA8-2E48-B3E6-9DFA74DDD92A}">
      <dsp:nvSpPr>
        <dsp:cNvPr id="0" name=""/>
        <dsp:cNvSpPr/>
      </dsp:nvSpPr>
      <dsp:spPr>
        <a:xfrm>
          <a:off x="6643789" y="144612"/>
          <a:ext cx="1509318" cy="90559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CA" sz="2000" b="0" i="0" kern="1200" noProof="0" dirty="0">
              <a:latin typeface="+mn-lt"/>
            </a:rPr>
            <a:t>Email</a:t>
          </a:r>
          <a:endParaRPr lang="en-CA" sz="2000" b="0" kern="1200" noProof="0" dirty="0">
            <a:latin typeface="+mn-lt"/>
          </a:endParaRPr>
        </a:p>
      </dsp:txBody>
      <dsp:txXfrm>
        <a:off x="6643789" y="144612"/>
        <a:ext cx="1509318" cy="90559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32085B-0511-4260-95B4-FCB2BA27B01A}" type="datetimeFigureOut">
              <a:rPr lang="en-CA" smtClean="0"/>
              <a:t>2023-07-28</a:t>
            </a:fld>
            <a:endParaRPr lang="en-CA"/>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63C679-766A-45F1-8FF1-B02C46674B7E}" type="slidenum">
              <a:rPr lang="en-CA" smtClean="0"/>
              <a:t>‹#›</a:t>
            </a:fld>
            <a:endParaRPr lang="en-CA"/>
          </a:p>
        </p:txBody>
      </p:sp>
    </p:spTree>
    <p:extLst>
      <p:ext uri="{BB962C8B-B14F-4D97-AF65-F5344CB8AC3E}">
        <p14:creationId xmlns:p14="http://schemas.microsoft.com/office/powerpoint/2010/main" val="37074876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4</a:t>
            </a:fld>
            <a:endParaRPr lang="en-CA"/>
          </a:p>
        </p:txBody>
      </p:sp>
    </p:spTree>
    <p:extLst>
      <p:ext uri="{BB962C8B-B14F-4D97-AF65-F5344CB8AC3E}">
        <p14:creationId xmlns:p14="http://schemas.microsoft.com/office/powerpoint/2010/main" val="1528459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13</a:t>
            </a:fld>
            <a:endParaRPr lang="en-CA"/>
          </a:p>
        </p:txBody>
      </p:sp>
    </p:spTree>
    <p:extLst>
      <p:ext uri="{BB962C8B-B14F-4D97-AF65-F5344CB8AC3E}">
        <p14:creationId xmlns:p14="http://schemas.microsoft.com/office/powerpoint/2010/main" val="21729906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14</a:t>
            </a:fld>
            <a:endParaRPr lang="en-CA"/>
          </a:p>
        </p:txBody>
      </p:sp>
    </p:spTree>
    <p:extLst>
      <p:ext uri="{BB962C8B-B14F-4D97-AF65-F5344CB8AC3E}">
        <p14:creationId xmlns:p14="http://schemas.microsoft.com/office/powerpoint/2010/main" val="2949719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15</a:t>
            </a:fld>
            <a:endParaRPr lang="en-CA"/>
          </a:p>
        </p:txBody>
      </p:sp>
    </p:spTree>
    <p:extLst>
      <p:ext uri="{BB962C8B-B14F-4D97-AF65-F5344CB8AC3E}">
        <p14:creationId xmlns:p14="http://schemas.microsoft.com/office/powerpoint/2010/main" val="4209076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5</a:t>
            </a:fld>
            <a:endParaRPr lang="en-CA"/>
          </a:p>
        </p:txBody>
      </p:sp>
    </p:spTree>
    <p:extLst>
      <p:ext uri="{BB962C8B-B14F-4D97-AF65-F5344CB8AC3E}">
        <p14:creationId xmlns:p14="http://schemas.microsoft.com/office/powerpoint/2010/main" val="20306910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6</a:t>
            </a:fld>
            <a:endParaRPr lang="en-CA"/>
          </a:p>
        </p:txBody>
      </p:sp>
    </p:spTree>
    <p:extLst>
      <p:ext uri="{BB962C8B-B14F-4D97-AF65-F5344CB8AC3E}">
        <p14:creationId xmlns:p14="http://schemas.microsoft.com/office/powerpoint/2010/main" val="93215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7</a:t>
            </a:fld>
            <a:endParaRPr lang="en-CA"/>
          </a:p>
        </p:txBody>
      </p:sp>
    </p:spTree>
    <p:extLst>
      <p:ext uri="{BB962C8B-B14F-4D97-AF65-F5344CB8AC3E}">
        <p14:creationId xmlns:p14="http://schemas.microsoft.com/office/powerpoint/2010/main" val="390904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8</a:t>
            </a:fld>
            <a:endParaRPr lang="en-CA"/>
          </a:p>
        </p:txBody>
      </p:sp>
    </p:spTree>
    <p:extLst>
      <p:ext uri="{BB962C8B-B14F-4D97-AF65-F5344CB8AC3E}">
        <p14:creationId xmlns:p14="http://schemas.microsoft.com/office/powerpoint/2010/main" val="265710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9</a:t>
            </a:fld>
            <a:endParaRPr lang="en-CA"/>
          </a:p>
        </p:txBody>
      </p:sp>
    </p:spTree>
    <p:extLst>
      <p:ext uri="{BB962C8B-B14F-4D97-AF65-F5344CB8AC3E}">
        <p14:creationId xmlns:p14="http://schemas.microsoft.com/office/powerpoint/2010/main" val="1925813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10</a:t>
            </a:fld>
            <a:endParaRPr lang="en-CA"/>
          </a:p>
        </p:txBody>
      </p:sp>
    </p:spTree>
    <p:extLst>
      <p:ext uri="{BB962C8B-B14F-4D97-AF65-F5344CB8AC3E}">
        <p14:creationId xmlns:p14="http://schemas.microsoft.com/office/powerpoint/2010/main" val="96270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11</a:t>
            </a:fld>
            <a:endParaRPr lang="en-CA"/>
          </a:p>
        </p:txBody>
      </p:sp>
    </p:spTree>
    <p:extLst>
      <p:ext uri="{BB962C8B-B14F-4D97-AF65-F5344CB8AC3E}">
        <p14:creationId xmlns:p14="http://schemas.microsoft.com/office/powerpoint/2010/main" val="198677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7263C679-766A-45F1-8FF1-B02C46674B7E}" type="slidenum">
              <a:rPr lang="en-CA" smtClean="0"/>
              <a:t>12</a:t>
            </a:fld>
            <a:endParaRPr lang="en-CA"/>
          </a:p>
        </p:txBody>
      </p:sp>
    </p:spTree>
    <p:extLst>
      <p:ext uri="{BB962C8B-B14F-4D97-AF65-F5344CB8AC3E}">
        <p14:creationId xmlns:p14="http://schemas.microsoft.com/office/powerpoint/2010/main" val="1163210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37832" y="1579418"/>
            <a:ext cx="7477518" cy="1491478"/>
          </a:xfrm>
        </p:spPr>
        <p:txBody>
          <a:bodyPr wrap="none" anchor="b">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3" name="Subtitle 2"/>
          <p:cNvSpPr>
            <a:spLocks noGrp="1"/>
          </p:cNvSpPr>
          <p:nvPr>
            <p:ph type="subTitle" idx="1" hasCustomPrompt="1"/>
          </p:nvPr>
        </p:nvSpPr>
        <p:spPr>
          <a:xfrm>
            <a:off x="1037832" y="3078647"/>
            <a:ext cx="7477518" cy="710573"/>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398949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bullets and right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494053"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494051" y="1229709"/>
            <a:ext cx="4708570" cy="35524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5706458" y="860925"/>
            <a:ext cx="2943489" cy="4267201"/>
          </a:xfrm>
        </p:spPr>
        <p:txBody>
          <a:bodyPr/>
          <a:lstStyle/>
          <a:p>
            <a:r>
              <a:rPr lang="en-US"/>
              <a:t>Click icon to add picture</a:t>
            </a:r>
          </a:p>
        </p:txBody>
      </p:sp>
    </p:spTree>
    <p:extLst>
      <p:ext uri="{BB962C8B-B14F-4D97-AF65-F5344CB8AC3E}">
        <p14:creationId xmlns:p14="http://schemas.microsoft.com/office/powerpoint/2010/main" val="8496593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bullets and left imag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04B78269-2564-3649-96BA-0374B26733E7}"/>
              </a:ext>
            </a:extLst>
          </p:cNvPr>
          <p:cNvSpPr>
            <a:spLocks noGrp="1"/>
          </p:cNvSpPr>
          <p:nvPr>
            <p:ph type="title" hasCustomPrompt="1"/>
          </p:nvPr>
        </p:nvSpPr>
        <p:spPr>
          <a:xfrm>
            <a:off x="3941380" y="304271"/>
            <a:ext cx="4708569" cy="925438"/>
          </a:xfrm>
          <a:prstGeom prst="rect">
            <a:avLst/>
          </a:prstGeom>
        </p:spPr>
        <p:txBody>
          <a:bodyPr vert="horz" lIns="91440" tIns="45720" rIns="91440" bIns="45720" rtlCol="0" anchor="ctr">
            <a:noAutofit/>
          </a:bodyPr>
          <a:lstStyle/>
          <a:p>
            <a:r>
              <a:rPr lang="en-US" dirty="0"/>
              <a:t>Click to edit title</a:t>
            </a:r>
          </a:p>
        </p:txBody>
      </p:sp>
      <p:sp>
        <p:nvSpPr>
          <p:cNvPr id="11" name="Content Placeholder 2">
            <a:extLst>
              <a:ext uri="{FF2B5EF4-FFF2-40B4-BE49-F238E27FC236}">
                <a16:creationId xmlns:a16="http://schemas.microsoft.com/office/drawing/2014/main" id="{A8F76752-A6BF-1643-A2FD-29A57B1BBD08}"/>
              </a:ext>
            </a:extLst>
          </p:cNvPr>
          <p:cNvSpPr>
            <a:spLocks noGrp="1"/>
          </p:cNvSpPr>
          <p:nvPr>
            <p:ph sz="half" idx="13" hasCustomPrompt="1"/>
          </p:nvPr>
        </p:nvSpPr>
        <p:spPr>
          <a:xfrm>
            <a:off x="3941379" y="1229709"/>
            <a:ext cx="4708570" cy="3857298"/>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Picture Placeholder 13">
            <a:extLst>
              <a:ext uri="{FF2B5EF4-FFF2-40B4-BE49-F238E27FC236}">
                <a16:creationId xmlns:a16="http://schemas.microsoft.com/office/drawing/2014/main" id="{79B62AAE-DA19-E14B-B2DB-6EB9850732B5}"/>
              </a:ext>
            </a:extLst>
          </p:cNvPr>
          <p:cNvSpPr>
            <a:spLocks noGrp="1"/>
          </p:cNvSpPr>
          <p:nvPr>
            <p:ph type="pic" sz="quarter" idx="14"/>
          </p:nvPr>
        </p:nvSpPr>
        <p:spPr>
          <a:xfrm>
            <a:off x="427836" y="746497"/>
            <a:ext cx="2986976" cy="4519187"/>
          </a:xfrm>
        </p:spPr>
        <p:txBody>
          <a:bodyPr/>
          <a:lstStyle/>
          <a:p>
            <a:r>
              <a:rPr lang="en-US"/>
              <a:t>Click icon to add picture</a:t>
            </a:r>
          </a:p>
        </p:txBody>
      </p:sp>
    </p:spTree>
    <p:extLst>
      <p:ext uri="{BB962C8B-B14F-4D97-AF65-F5344CB8AC3E}">
        <p14:creationId xmlns:p14="http://schemas.microsoft.com/office/powerpoint/2010/main" val="10959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2-imag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Picture Placeholder 7">
            <a:extLst>
              <a:ext uri="{FF2B5EF4-FFF2-40B4-BE49-F238E27FC236}">
                <a16:creationId xmlns:a16="http://schemas.microsoft.com/office/drawing/2014/main" id="{824842C3-42B5-9C43-9E2C-66DDA1C83AEB}"/>
              </a:ext>
            </a:extLst>
          </p:cNvPr>
          <p:cNvSpPr>
            <a:spLocks noGrp="1"/>
          </p:cNvSpPr>
          <p:nvPr>
            <p:ph type="pic" sz="quarter" idx="14" hasCustomPrompt="1"/>
          </p:nvPr>
        </p:nvSpPr>
        <p:spPr>
          <a:xfrm>
            <a:off x="4688667" y="1229709"/>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
        <p:nvSpPr>
          <p:cNvPr id="12" name="Picture Placeholder 7">
            <a:extLst>
              <a:ext uri="{FF2B5EF4-FFF2-40B4-BE49-F238E27FC236}">
                <a16:creationId xmlns:a16="http://schemas.microsoft.com/office/drawing/2014/main" id="{A89EA318-93EB-D34A-957B-D0D443FDB6FB}"/>
              </a:ext>
            </a:extLst>
          </p:cNvPr>
          <p:cNvSpPr>
            <a:spLocks noGrp="1"/>
          </p:cNvSpPr>
          <p:nvPr>
            <p:ph type="pic" sz="quarter" idx="15" hasCustomPrompt="1"/>
          </p:nvPr>
        </p:nvSpPr>
        <p:spPr>
          <a:xfrm>
            <a:off x="494052" y="1229708"/>
            <a:ext cx="3978520" cy="3426375"/>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3841159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images with title and caption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 hasCustomPrompt="1"/>
          </p:nvPr>
        </p:nvSpPr>
        <p:spPr>
          <a:xfrm>
            <a:off x="494052" y="4311085"/>
            <a:ext cx="26062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0" name="Picture Placeholder 2"/>
          <p:cNvSpPr>
            <a:spLocks noGrp="1" noChangeAspect="1"/>
          </p:cNvSpPr>
          <p:nvPr>
            <p:ph type="pic" idx="15"/>
          </p:nvPr>
        </p:nvSpPr>
        <p:spPr>
          <a:xfrm>
            <a:off x="494055" y="1377638"/>
            <a:ext cx="2606278"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3" name="Picture Placeholder 2"/>
          <p:cNvSpPr>
            <a:spLocks noGrp="1" noChangeAspect="1"/>
          </p:cNvSpPr>
          <p:nvPr>
            <p:ph type="pic" idx="21"/>
          </p:nvPr>
        </p:nvSpPr>
        <p:spPr>
          <a:xfrm>
            <a:off x="3276603" y="1377638"/>
            <a:ext cx="2597833"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26" name="Picture Placeholder 2"/>
          <p:cNvSpPr>
            <a:spLocks noGrp="1" noChangeAspect="1"/>
          </p:cNvSpPr>
          <p:nvPr>
            <p:ph type="pic" idx="22"/>
          </p:nvPr>
        </p:nvSpPr>
        <p:spPr>
          <a:xfrm>
            <a:off x="6050707" y="1377638"/>
            <a:ext cx="2599241" cy="2924782"/>
          </a:xfrm>
          <a:prstGeom prst="roundRect">
            <a:avLst>
              <a:gd name="adj" fmla="val 1858"/>
            </a:avLst>
          </a:prstGeom>
          <a:effectLst/>
        </p:spPr>
        <p:txBody>
          <a:bodyPr anchor="t">
            <a:normAutofit/>
          </a:bodyPr>
          <a:lstStyle>
            <a:lvl1pPr marL="0" indent="0" algn="ctr">
              <a:buNone/>
              <a:defRPr sz="1333">
                <a:effectLst/>
              </a:defRPr>
            </a:lvl1pPr>
            <a:lvl2pPr marL="380992" indent="0">
              <a:buNone/>
              <a:defRPr sz="1333"/>
            </a:lvl2pPr>
            <a:lvl3pPr marL="761985" indent="0">
              <a:buNone/>
              <a:defRPr sz="1333"/>
            </a:lvl3pPr>
            <a:lvl4pPr marL="1142977" indent="0">
              <a:buNone/>
              <a:defRPr sz="1333"/>
            </a:lvl4pPr>
            <a:lvl5pPr marL="1523970" indent="0">
              <a:buNone/>
              <a:defRPr sz="1333"/>
            </a:lvl5pPr>
            <a:lvl6pPr marL="1904962" indent="0">
              <a:buNone/>
              <a:defRPr sz="1333"/>
            </a:lvl6pPr>
            <a:lvl7pPr marL="2285954" indent="0">
              <a:buNone/>
              <a:defRPr sz="1333"/>
            </a:lvl7pPr>
            <a:lvl8pPr marL="2666947" indent="0">
              <a:buNone/>
              <a:defRPr sz="1333"/>
            </a:lvl8pPr>
            <a:lvl9pPr marL="3047940" indent="0">
              <a:buNone/>
              <a:defRPr sz="1333"/>
            </a:lvl9pPr>
          </a:lstStyle>
          <a:p>
            <a:r>
              <a:rPr lang="en-US"/>
              <a:t>Click icon to add picture</a:t>
            </a:r>
            <a:endParaRPr lang="en-US" dirty="0"/>
          </a:p>
        </p:txBody>
      </p:sp>
      <p:sp>
        <p:nvSpPr>
          <p:cNvPr id="17" name="Text Placeholder 2"/>
          <p:cNvSpPr>
            <a:spLocks noGrp="1"/>
          </p:cNvSpPr>
          <p:nvPr>
            <p:ph type="body" idx="23" hasCustomPrompt="1"/>
          </p:nvPr>
        </p:nvSpPr>
        <p:spPr>
          <a:xfrm>
            <a:off x="3290758" y="4311085"/>
            <a:ext cx="2583678" cy="472966"/>
          </a:xfrm>
        </p:spPr>
        <p:txBody>
          <a:bodyPr anchor="b">
            <a:no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28" name="Text Placeholder 2"/>
          <p:cNvSpPr>
            <a:spLocks noGrp="1"/>
          </p:cNvSpPr>
          <p:nvPr>
            <p:ph type="body" idx="25" hasCustomPrompt="1"/>
          </p:nvPr>
        </p:nvSpPr>
        <p:spPr>
          <a:xfrm>
            <a:off x="6064864" y="4302420"/>
            <a:ext cx="2583677" cy="472966"/>
          </a:xfrm>
        </p:spPr>
        <p:txBody>
          <a:bodyPr anchor="b">
            <a:noAutofit/>
          </a:bodyPr>
          <a:lstStyle>
            <a:lvl1pPr marL="0" indent="0">
              <a:lnSpc>
                <a:spcPct val="100000"/>
              </a:lnSpc>
              <a:buNone/>
              <a:defRPr sz="1400" b="0">
                <a:solidFill>
                  <a:srgbClr val="646469"/>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CAPTION</a:t>
            </a:r>
          </a:p>
        </p:txBody>
      </p:sp>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25942009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anoramic image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noChangeAspect="1"/>
          </p:cNvSpPr>
          <p:nvPr>
            <p:ph type="pic" idx="1" hasCustomPrompt="1"/>
          </p:nvPr>
        </p:nvSpPr>
        <p:spPr>
          <a:xfrm>
            <a:off x="629841" y="822855"/>
            <a:ext cx="7886700" cy="3417549"/>
          </a:xfrm>
        </p:spPr>
        <p:txBody>
          <a:bodyPr anchor="t">
            <a:normAutofit/>
          </a:bodyPr>
          <a:lstStyle>
            <a:lvl1pPr marL="0" indent="0">
              <a:buNone/>
              <a:defRPr sz="1400" baseline="0">
                <a:solidFill>
                  <a:schemeClr val="tx1">
                    <a:lumMod val="85000"/>
                  </a:schemeClr>
                </a:solidFill>
              </a:defRPr>
            </a:lvl1pPr>
            <a:lvl2pPr marL="380992" indent="0">
              <a:buNone/>
              <a:defRPr sz="2333"/>
            </a:lvl2pPr>
            <a:lvl3pPr marL="761985" indent="0">
              <a:buNone/>
              <a:defRPr sz="2000"/>
            </a:lvl3pPr>
            <a:lvl4pPr marL="1142977" indent="0">
              <a:buNone/>
              <a:defRPr sz="1667"/>
            </a:lvl4pPr>
            <a:lvl5pPr marL="1523970" indent="0">
              <a:buNone/>
              <a:defRPr sz="1667"/>
            </a:lvl5pPr>
            <a:lvl6pPr marL="1904962" indent="0">
              <a:buNone/>
              <a:defRPr sz="1667"/>
            </a:lvl6pPr>
            <a:lvl7pPr marL="2285954" indent="0">
              <a:buNone/>
              <a:defRPr sz="1667"/>
            </a:lvl7pPr>
            <a:lvl8pPr marL="2666947" indent="0">
              <a:buNone/>
              <a:defRPr sz="1667"/>
            </a:lvl8pPr>
            <a:lvl9pPr marL="3047940" indent="0">
              <a:buNone/>
              <a:defRPr sz="1667"/>
            </a:lvl9pPr>
          </a:lstStyle>
          <a:p>
            <a:r>
              <a:rPr lang="en-US" dirty="0"/>
              <a:t>Click icon to add picture – remember to add alt tag(s)</a:t>
            </a:r>
          </a:p>
        </p:txBody>
      </p:sp>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047871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120015" y="409576"/>
            <a:ext cx="8903970" cy="5139887"/>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829562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full screen picture">
    <p:bg>
      <p:bgPr>
        <a:solidFill>
          <a:schemeClr val="tx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5A12D9-12AA-7842-877B-BA9346E2CEEE}"/>
              </a:ext>
            </a:extLst>
          </p:cNvPr>
          <p:cNvSpPr>
            <a:spLocks noGrp="1"/>
          </p:cNvSpPr>
          <p:nvPr>
            <p:ph type="pic" sz="quarter" idx="14" hasCustomPrompt="1"/>
          </p:nvPr>
        </p:nvSpPr>
        <p:spPr>
          <a:xfrm>
            <a:off x="0" y="232757"/>
            <a:ext cx="9144000" cy="5714999"/>
          </a:xfrm>
        </p:spPr>
        <p:txBody>
          <a:bodyPr>
            <a:normAutofit/>
          </a:bodyPr>
          <a:lstStyle>
            <a:lvl1pPr marL="0" marR="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sz="2000">
                <a:solidFill>
                  <a:schemeClr val="tx1">
                    <a:lumMod val="75000"/>
                  </a:schemeClr>
                </a:solidFill>
              </a:defRPr>
            </a:lvl1pPr>
          </a:lstStyle>
          <a:p>
            <a:pPr marL="0" marR="0" lvl="0" indent="0" algn="l" defTabSz="761985" rtl="0" eaLnBrk="1" fontAlgn="auto" latinLnBrk="0" hangingPunct="1">
              <a:lnSpc>
                <a:spcPct val="100000"/>
              </a:lnSpc>
              <a:spcBef>
                <a:spcPts val="600"/>
              </a:spcBef>
              <a:spcAft>
                <a:spcPts val="600"/>
              </a:spcAft>
              <a:buClrTx/>
              <a:buSzTx/>
              <a:buFont typeface="Arial" panose="020B0604020202020204" pitchFamily="34" charset="0"/>
              <a:buNone/>
              <a:tabLst/>
              <a:defRPr/>
            </a:pPr>
            <a:r>
              <a:rPr lang="en-US" dirty="0"/>
              <a:t>Click icon to add picture – remember to add alt tag(s)</a:t>
            </a:r>
          </a:p>
        </p:txBody>
      </p:sp>
    </p:spTree>
    <p:extLst>
      <p:ext uri="{BB962C8B-B14F-4D97-AF65-F5344CB8AC3E}">
        <p14:creationId xmlns:p14="http://schemas.microsoft.com/office/powerpoint/2010/main" val="1626264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ideo with caption and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629844" y="4322103"/>
            <a:ext cx="7885509" cy="568727"/>
          </a:xfrm>
        </p:spPr>
        <p:txBody>
          <a:bodyPr>
            <a:noAutofit/>
          </a:bodyPr>
          <a:lstStyle>
            <a:lvl1pPr marL="0" indent="0" algn="r">
              <a:buNone/>
              <a:defRPr sz="1778">
                <a:solidFill>
                  <a:schemeClr val="bg1"/>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caption</a:t>
            </a:r>
          </a:p>
        </p:txBody>
      </p:sp>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Media Placeholder 7">
            <a:extLst>
              <a:ext uri="{FF2B5EF4-FFF2-40B4-BE49-F238E27FC236}">
                <a16:creationId xmlns:a16="http://schemas.microsoft.com/office/drawing/2014/main" id="{15E10ABA-6733-4542-AEE4-B1A0C2E01AA1}"/>
              </a:ext>
            </a:extLst>
          </p:cNvPr>
          <p:cNvSpPr>
            <a:spLocks noGrp="1"/>
          </p:cNvSpPr>
          <p:nvPr>
            <p:ph type="media" sz="quarter" idx="13"/>
          </p:nvPr>
        </p:nvSpPr>
        <p:spPr>
          <a:xfrm>
            <a:off x="630238" y="823913"/>
            <a:ext cx="7885115" cy="3424237"/>
          </a:xfrm>
        </p:spPr>
        <p:txBody>
          <a:bodyPr/>
          <a:lstStyle/>
          <a:p>
            <a:r>
              <a:rPr lang="en-US"/>
              <a:t>Click icon to add media</a:t>
            </a:r>
          </a:p>
        </p:txBody>
      </p:sp>
    </p:spTree>
    <p:extLst>
      <p:ext uri="{BB962C8B-B14F-4D97-AF65-F5344CB8AC3E}">
        <p14:creationId xmlns:p14="http://schemas.microsoft.com/office/powerpoint/2010/main" val="28017878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screen video">
    <p:bg>
      <p:bgPr>
        <a:solidFill>
          <a:schemeClr val="tx1"/>
        </a:solidFill>
        <a:effectLst/>
      </p:bgPr>
    </p:bg>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61EB3D43-4BB5-A644-A0D1-F886600C067D}"/>
              </a:ext>
            </a:extLst>
          </p:cNvPr>
          <p:cNvSpPr>
            <a:spLocks noGrp="1"/>
          </p:cNvSpPr>
          <p:nvPr>
            <p:ph type="media" sz="quarter" idx="10"/>
          </p:nvPr>
        </p:nvSpPr>
        <p:spPr>
          <a:xfrm>
            <a:off x="0" y="0"/>
            <a:ext cx="9144000" cy="5715000"/>
          </a:xfrm>
        </p:spPr>
        <p:txBody>
          <a:bodyPr/>
          <a:lstStyle/>
          <a:p>
            <a:r>
              <a:rPr lang="en-US"/>
              <a:t>Click icon to add media</a:t>
            </a:r>
          </a:p>
        </p:txBody>
      </p:sp>
    </p:spTree>
    <p:extLst>
      <p:ext uri="{BB962C8B-B14F-4D97-AF65-F5344CB8AC3E}">
        <p14:creationId xmlns:p14="http://schemas.microsoft.com/office/powerpoint/2010/main" val="2241783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6"/>
            <a:ext cx="6977064" cy="3910373"/>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4297576"/>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4" y="82385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3768798"/>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234932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titl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802465" y="1471448"/>
            <a:ext cx="7539071" cy="1423352"/>
          </a:xfrm>
        </p:spPr>
        <p:txBody>
          <a:bodyPr wrap="none" anchor="t">
            <a:noAutofit/>
          </a:bodyPr>
          <a:lstStyle>
            <a:lvl1pPr algn="r">
              <a:defRPr sz="4800" b="1" i="0" spc="0" baseline="0">
                <a:solidFill>
                  <a:schemeClr val="tx1"/>
                </a:solidFill>
                <a:effectLst/>
                <a:latin typeface="Gotham Bold" pitchFamily="2" charset="0"/>
                <a:cs typeface="Gotham Bold" pitchFamily="2" charset="0"/>
              </a:defRPr>
            </a:lvl1pPr>
          </a:lstStyle>
          <a:p>
            <a:r>
              <a:rPr lang="en-US" dirty="0"/>
              <a:t>Click to edit title</a:t>
            </a:r>
          </a:p>
        </p:txBody>
      </p:sp>
      <p:sp>
        <p:nvSpPr>
          <p:cNvPr id="8" name="Subtitle 2"/>
          <p:cNvSpPr>
            <a:spLocks noGrp="1"/>
          </p:cNvSpPr>
          <p:nvPr>
            <p:ph type="subTitle" idx="1" hasCustomPrompt="1"/>
          </p:nvPr>
        </p:nvSpPr>
        <p:spPr>
          <a:xfrm>
            <a:off x="802465" y="816600"/>
            <a:ext cx="7539071" cy="653822"/>
          </a:xfrm>
        </p:spPr>
        <p:txBody>
          <a:bodyPr anchor="b">
            <a:noAutofit/>
          </a:bodyPr>
          <a:lstStyle>
            <a:lvl1pPr marL="0" indent="0" algn="r">
              <a:buNone/>
              <a:defRPr sz="2800" b="0" i="0">
                <a:solidFill>
                  <a:schemeClr val="tx1"/>
                </a:solidFill>
                <a:latin typeface="Gotham Book" pitchFamily="2" charset="0"/>
                <a:cs typeface="Gotham Book" pitchFamily="2" charset="0"/>
              </a:defRPr>
            </a:lvl1pPr>
            <a:lvl2pPr marL="380992" indent="0" algn="ctr">
              <a:buNone/>
              <a:defRPr sz="1667"/>
            </a:lvl2pPr>
            <a:lvl3pPr marL="761985" indent="0" algn="ctr">
              <a:buNone/>
              <a:defRPr sz="1500"/>
            </a:lvl3pPr>
            <a:lvl4pPr marL="1142977" indent="0" algn="ctr">
              <a:buNone/>
              <a:defRPr sz="1333"/>
            </a:lvl4pPr>
            <a:lvl5pPr marL="1523970" indent="0" algn="ctr">
              <a:buNone/>
              <a:defRPr sz="1333"/>
            </a:lvl5pPr>
            <a:lvl6pPr marL="1904962" indent="0" algn="ctr">
              <a:buNone/>
              <a:defRPr sz="1333"/>
            </a:lvl6pPr>
            <a:lvl7pPr marL="2285954" indent="0" algn="ctr">
              <a:buNone/>
              <a:defRPr sz="1333"/>
            </a:lvl7pPr>
            <a:lvl8pPr marL="2666947" indent="0" algn="ctr">
              <a:buNone/>
              <a:defRPr sz="1333"/>
            </a:lvl8pPr>
            <a:lvl9pPr marL="3047940" indent="0" algn="ctr">
              <a:buNone/>
              <a:defRPr sz="1333"/>
            </a:lvl9pPr>
          </a:lstStyle>
          <a:p>
            <a:r>
              <a:rPr lang="en-US" dirty="0"/>
              <a:t>Click to edit subtitle</a:t>
            </a:r>
          </a:p>
        </p:txBody>
      </p:sp>
    </p:spTree>
    <p:extLst>
      <p:ext uri="{BB962C8B-B14F-4D97-AF65-F5344CB8AC3E}">
        <p14:creationId xmlns:p14="http://schemas.microsoft.com/office/powerpoint/2010/main" val="2848415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Quot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84661" y="304275"/>
            <a:ext cx="6977064" cy="2494087"/>
          </a:xfrm>
        </p:spPr>
        <p:txBody>
          <a:bodyPr anchor="ctr"/>
          <a:lstStyle>
            <a:lvl1pPr>
              <a:defRPr sz="3556" b="1"/>
            </a:lvl1pPr>
          </a:lstStyle>
          <a:p>
            <a:r>
              <a:rPr lang="en-US" dirty="0"/>
              <a:t>Click to edit quote</a:t>
            </a:r>
          </a:p>
        </p:txBody>
      </p:sp>
      <p:sp>
        <p:nvSpPr>
          <p:cNvPr id="12" name="Text Placeholder 3"/>
          <p:cNvSpPr>
            <a:spLocks noGrp="1"/>
          </p:cNvSpPr>
          <p:nvPr>
            <p:ph type="body" sz="half" idx="13" hasCustomPrompt="1"/>
          </p:nvPr>
        </p:nvSpPr>
        <p:spPr>
          <a:xfrm>
            <a:off x="1290484" y="2804631"/>
            <a:ext cx="6564224" cy="457473"/>
          </a:xfrm>
        </p:spPr>
        <p:txBody>
          <a:bodyPr anchor="t">
            <a:noAutofit/>
          </a:bodyPr>
          <a:lstStyle>
            <a:lvl1pPr marL="0" indent="0" algn="r">
              <a:buNone/>
              <a:defRPr sz="1778" i="1">
                <a:solidFill>
                  <a:schemeClr val="tx2">
                    <a:lumMod val="50000"/>
                  </a:schemeClr>
                </a:solidFill>
              </a:defRPr>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4" name="Text Placeholder 3"/>
          <p:cNvSpPr>
            <a:spLocks noGrp="1"/>
          </p:cNvSpPr>
          <p:nvPr>
            <p:ph type="body" sz="half" idx="2" hasCustomPrompt="1"/>
          </p:nvPr>
        </p:nvSpPr>
        <p:spPr>
          <a:xfrm>
            <a:off x="629844" y="3666652"/>
            <a:ext cx="7884318" cy="1241247"/>
          </a:xfrm>
        </p:spPr>
        <p:txBody>
          <a:bodyPr anchor="ctr">
            <a:noAutofit/>
          </a:bodyPr>
          <a:lstStyle>
            <a:lvl1pPr marL="0" indent="0">
              <a:buNone/>
              <a:defRPr sz="1778" baseline="0"/>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text</a:t>
            </a:r>
          </a:p>
        </p:txBody>
      </p:sp>
      <p:sp>
        <p:nvSpPr>
          <p:cNvPr id="9" name="TextBox 8"/>
          <p:cNvSpPr txBox="1"/>
          <p:nvPr/>
        </p:nvSpPr>
        <p:spPr>
          <a:xfrm>
            <a:off x="833283" y="655689"/>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667" dirty="0">
                <a:ln w="3175" cmpd="sng">
                  <a:solidFill>
                    <a:srgbClr val="C00000"/>
                  </a:solidFill>
                </a:ln>
                <a:solidFill>
                  <a:srgbClr val="FF0000"/>
                </a:solidFill>
                <a:effectLst/>
              </a:rPr>
              <a:t>“</a:t>
            </a:r>
          </a:p>
        </p:txBody>
      </p:sp>
      <p:sp>
        <p:nvSpPr>
          <p:cNvPr id="10" name="TextBox 9"/>
          <p:cNvSpPr txBox="1"/>
          <p:nvPr/>
        </p:nvSpPr>
        <p:spPr>
          <a:xfrm>
            <a:off x="7828359" y="2286006"/>
            <a:ext cx="457200" cy="487313"/>
          </a:xfrm>
          <a:prstGeom prst="rect">
            <a:avLst/>
          </a:prstGeom>
        </p:spPr>
        <p:txBody>
          <a:bodyPr vert="horz" lIns="76200" tIns="38100" rIns="76200" bIns="3810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667" dirty="0">
                <a:ln w="3175" cmpd="sng">
                  <a:solidFill>
                    <a:srgbClr val="C00000"/>
                  </a:solidFill>
                </a:ln>
                <a:solidFill>
                  <a:srgbClr val="FF0000"/>
                </a:solidFill>
                <a:effectLst/>
              </a:rPr>
              <a:t>”</a:t>
            </a:r>
          </a:p>
        </p:txBody>
      </p:sp>
    </p:spTree>
    <p:extLst>
      <p:ext uri="{BB962C8B-B14F-4D97-AF65-F5344CB8AC3E}">
        <p14:creationId xmlns:p14="http://schemas.microsoft.com/office/powerpoint/2010/main" val="13086013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Placeholder 1">
            <a:extLst>
              <a:ext uri="{FF2B5EF4-FFF2-40B4-BE49-F238E27FC236}">
                <a16:creationId xmlns:a16="http://schemas.microsoft.com/office/drawing/2014/main" id="{9F3F504F-3A41-DC4B-BEE1-47D0E19E9F8E}"/>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Tree>
    <p:extLst>
      <p:ext uri="{BB962C8B-B14F-4D97-AF65-F5344CB8AC3E}">
        <p14:creationId xmlns:p14="http://schemas.microsoft.com/office/powerpoint/2010/main" val="19340239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4244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9406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91612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blank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7636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blank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7245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titl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hasCustomPrompt="1"/>
          </p:nvPr>
        </p:nvSpPr>
        <p:spPr>
          <a:xfrm>
            <a:off x="494052" y="3963576"/>
            <a:ext cx="8155896" cy="588328"/>
          </a:xfrm>
        </p:spPr>
        <p:txBody>
          <a:bodyPr anchor="t">
            <a:noAutofit/>
          </a:bodyPr>
          <a:lstStyle>
            <a:lvl1pPr marL="0" indent="0">
              <a:buNone/>
              <a:defRPr sz="1778"/>
            </a:lvl1pPr>
            <a:lvl2pPr marL="380992" indent="0">
              <a:buNone/>
              <a:defRPr sz="1167"/>
            </a:lvl2pPr>
            <a:lvl3pPr marL="761985" indent="0">
              <a:buNone/>
              <a:defRPr sz="1000"/>
            </a:lvl3pPr>
            <a:lvl4pPr marL="1142977" indent="0">
              <a:buNone/>
              <a:defRPr sz="833"/>
            </a:lvl4pPr>
            <a:lvl5pPr marL="1523970" indent="0">
              <a:buNone/>
              <a:defRPr sz="833"/>
            </a:lvl5pPr>
            <a:lvl6pPr marL="1904962" indent="0">
              <a:buNone/>
              <a:defRPr sz="833"/>
            </a:lvl6pPr>
            <a:lvl7pPr marL="2285954" indent="0">
              <a:buNone/>
              <a:defRPr sz="833"/>
            </a:lvl7pPr>
            <a:lvl8pPr marL="2666947" indent="0">
              <a:buNone/>
              <a:defRPr sz="833"/>
            </a:lvl8pPr>
            <a:lvl9pPr marL="3047940" indent="0">
              <a:buNone/>
              <a:defRPr sz="833"/>
            </a:lvl9pPr>
          </a:lstStyle>
          <a:p>
            <a:pPr lvl="0"/>
            <a:r>
              <a:rPr lang="en-US" dirty="0"/>
              <a:t>Click to edit sub title</a:t>
            </a:r>
          </a:p>
        </p:txBody>
      </p:sp>
      <p:sp>
        <p:nvSpPr>
          <p:cNvPr id="5" name="Title 4">
            <a:extLst>
              <a:ext uri="{FF2B5EF4-FFF2-40B4-BE49-F238E27FC236}">
                <a16:creationId xmlns:a16="http://schemas.microsoft.com/office/drawing/2014/main" id="{2CAE61BF-3763-0E4A-999B-8924DFBF3661}"/>
              </a:ext>
            </a:extLst>
          </p:cNvPr>
          <p:cNvSpPr>
            <a:spLocks noGrp="1"/>
          </p:cNvSpPr>
          <p:nvPr>
            <p:ph type="title" hasCustomPrompt="1"/>
          </p:nvPr>
        </p:nvSpPr>
        <p:spPr>
          <a:xfrm>
            <a:off x="494052" y="2622620"/>
            <a:ext cx="8155896" cy="1340956"/>
          </a:xfrm>
        </p:spPr>
        <p:txBody>
          <a:bodyPr anchor="b"/>
          <a:lstStyle/>
          <a:p>
            <a:r>
              <a:rPr lang="en-US" dirty="0"/>
              <a:t>Click to edit title</a:t>
            </a:r>
          </a:p>
        </p:txBody>
      </p:sp>
    </p:spTree>
    <p:extLst>
      <p:ext uri="{BB962C8B-B14F-4D97-AF65-F5344CB8AC3E}">
        <p14:creationId xmlns:p14="http://schemas.microsoft.com/office/powerpoint/2010/main" val="2969098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Placeholder 1">
            <a:extLst>
              <a:ext uri="{FF2B5EF4-FFF2-40B4-BE49-F238E27FC236}">
                <a16:creationId xmlns:a16="http://schemas.microsoft.com/office/drawing/2014/main" id="{F6A6C647-8D61-1F4E-99D1-2AB4ED068F8F}"/>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14" name="Content Placeholder 13">
            <a:extLst>
              <a:ext uri="{FF2B5EF4-FFF2-40B4-BE49-F238E27FC236}">
                <a16:creationId xmlns:a16="http://schemas.microsoft.com/office/drawing/2014/main" id="{001196F0-56A5-0A49-AD87-3B487F495141}"/>
              </a:ext>
            </a:extLst>
          </p:cNvPr>
          <p:cNvSpPr>
            <a:spLocks noGrp="1"/>
          </p:cNvSpPr>
          <p:nvPr>
            <p:ph sz="quarter" idx="13" hasCustomPrompt="1"/>
          </p:nvPr>
        </p:nvSpPr>
        <p:spPr>
          <a:xfrm>
            <a:off x="494348" y="1230314"/>
            <a:ext cx="8155305" cy="3394075"/>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7405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2 columns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BDCE862F-2DE8-F94F-9079-91AF022976F0}"/>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3">
            <a:extLst>
              <a:ext uri="{FF2B5EF4-FFF2-40B4-BE49-F238E27FC236}">
                <a16:creationId xmlns:a16="http://schemas.microsoft.com/office/drawing/2014/main" id="{F482732F-316B-FD4C-A0B3-A1EF01C5451C}"/>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8" name="Title Placeholder 1">
            <a:extLst>
              <a:ext uri="{FF2B5EF4-FFF2-40B4-BE49-F238E27FC236}">
                <a16:creationId xmlns:a16="http://schemas.microsoft.com/office/drawing/2014/main" id="{FBF0C72D-9A4A-2A49-B363-B2C415C80BA7}"/>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Tree>
    <p:extLst>
      <p:ext uri="{BB962C8B-B14F-4D97-AF65-F5344CB8AC3E}">
        <p14:creationId xmlns:p14="http://schemas.microsoft.com/office/powerpoint/2010/main" val="28997221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wo columns content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
        <p:nvSpPr>
          <p:cNvPr id="8" name="Title Placeholder 1">
            <a:extLst>
              <a:ext uri="{FF2B5EF4-FFF2-40B4-BE49-F238E27FC236}">
                <a16:creationId xmlns:a16="http://schemas.microsoft.com/office/drawing/2014/main" id="{CB971B7F-1741-9A4A-B925-11E1F5B352C4}"/>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lvl1pPr>
              <a:defRPr>
                <a:solidFill>
                  <a:schemeClr val="bg1"/>
                </a:solidFill>
              </a:defRPr>
            </a:lvl1pPr>
          </a:lstStyle>
          <a:p>
            <a:r>
              <a:rPr lang="en-US" dirty="0"/>
              <a:t>Click to edit title</a:t>
            </a:r>
          </a:p>
        </p:txBody>
      </p:sp>
      <p:sp>
        <p:nvSpPr>
          <p:cNvPr id="9" name="Content Placeholder 2">
            <a:extLst>
              <a:ext uri="{FF2B5EF4-FFF2-40B4-BE49-F238E27FC236}">
                <a16:creationId xmlns:a16="http://schemas.microsoft.com/office/drawing/2014/main" id="{F32FC316-43A0-314E-884C-19A6592161FA}"/>
              </a:ext>
            </a:extLst>
          </p:cNvPr>
          <p:cNvSpPr>
            <a:spLocks noGrp="1"/>
          </p:cNvSpPr>
          <p:nvPr>
            <p:ph sz="half" idx="1" hasCustomPrompt="1"/>
          </p:nvPr>
        </p:nvSpPr>
        <p:spPr>
          <a:xfrm>
            <a:off x="494052" y="1248084"/>
            <a:ext cx="3989661" cy="3393546"/>
          </a:xfrm>
        </p:spPr>
        <p:txBody>
          <a:bodyPr>
            <a:noAutofit/>
          </a:bodyPr>
          <a:lstStyle>
            <a:lvl1pPr>
              <a:spcAft>
                <a:spcPts val="1200"/>
              </a:spcAft>
              <a:defRPr sz="280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0" name="Content Placeholder 3">
            <a:extLst>
              <a:ext uri="{FF2B5EF4-FFF2-40B4-BE49-F238E27FC236}">
                <a16:creationId xmlns:a16="http://schemas.microsoft.com/office/drawing/2014/main" id="{AB32E208-AE39-D149-A2EC-87102F8C0C21}"/>
              </a:ext>
            </a:extLst>
          </p:cNvPr>
          <p:cNvSpPr>
            <a:spLocks noGrp="1"/>
          </p:cNvSpPr>
          <p:nvPr>
            <p:ph sz="half" idx="2" hasCustomPrompt="1"/>
          </p:nvPr>
        </p:nvSpPr>
        <p:spPr>
          <a:xfrm>
            <a:off x="4660287" y="1248084"/>
            <a:ext cx="3989662" cy="3393547"/>
          </a:xfrm>
        </p:spPr>
        <p:txBody>
          <a:bodyPr>
            <a:noAutofit/>
          </a:bodyPr>
          <a:lstStyle>
            <a:lvl1pPr>
              <a:spcAft>
                <a:spcPts val="1200"/>
              </a:spcAft>
              <a:defRPr sz="2800" baseline="0"/>
            </a:lvl1pPr>
            <a:lvl2pPr>
              <a:spcAft>
                <a:spcPts val="1200"/>
              </a:spcAft>
              <a:defRPr sz="2400"/>
            </a:lvl2pPr>
            <a:lvl3pPr>
              <a:spcAft>
                <a:spcPts val="1200"/>
              </a:spcAft>
              <a:defRPr sz="2000"/>
            </a:lvl3pPr>
            <a:lvl4pPr>
              <a:spcAft>
                <a:spcPts val="1200"/>
              </a:spcAft>
              <a:defRPr sz="1800"/>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588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3 column text with title and sub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9" name="Text Placeholder 2">
            <a:extLst>
              <a:ext uri="{FF2B5EF4-FFF2-40B4-BE49-F238E27FC236}">
                <a16:creationId xmlns:a16="http://schemas.microsoft.com/office/drawing/2014/main" id="{DF5D3C69-508E-E343-82E0-194270BE750D}"/>
              </a:ext>
            </a:extLst>
          </p:cNvPr>
          <p:cNvSpPr>
            <a:spLocks noGrp="1"/>
          </p:cNvSpPr>
          <p:nvPr>
            <p:ph type="body" idx="26" hasCustomPrompt="1"/>
          </p:nvPr>
        </p:nvSpPr>
        <p:spPr>
          <a:xfrm>
            <a:off x="494052" y="1368973"/>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0" name="Text Placeholder 2">
            <a:extLst>
              <a:ext uri="{FF2B5EF4-FFF2-40B4-BE49-F238E27FC236}">
                <a16:creationId xmlns:a16="http://schemas.microsoft.com/office/drawing/2014/main" id="{9B9A5ACD-B447-8F44-9065-AD7D1222E29D}"/>
              </a:ext>
            </a:extLst>
          </p:cNvPr>
          <p:cNvSpPr>
            <a:spLocks noGrp="1"/>
          </p:cNvSpPr>
          <p:nvPr>
            <p:ph type="body" idx="27" hasCustomPrompt="1"/>
          </p:nvPr>
        </p:nvSpPr>
        <p:spPr>
          <a:xfrm>
            <a:off x="326815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1" name="Text Placeholder 2">
            <a:extLst>
              <a:ext uri="{FF2B5EF4-FFF2-40B4-BE49-F238E27FC236}">
                <a16:creationId xmlns:a16="http://schemas.microsoft.com/office/drawing/2014/main" id="{E35FDE71-5828-1A47-B218-9FF0C40675E7}"/>
              </a:ext>
            </a:extLst>
          </p:cNvPr>
          <p:cNvSpPr>
            <a:spLocks noGrp="1"/>
          </p:cNvSpPr>
          <p:nvPr>
            <p:ph type="body" idx="28" hasCustomPrompt="1"/>
          </p:nvPr>
        </p:nvSpPr>
        <p:spPr>
          <a:xfrm>
            <a:off x="6047189" y="1377638"/>
            <a:ext cx="2606277" cy="472966"/>
          </a:xfrm>
        </p:spPr>
        <p:txBody>
          <a:bodyPr anchor="t">
            <a:noAutofit/>
          </a:bodyPr>
          <a:lstStyle>
            <a:lvl1pPr marL="0" indent="0">
              <a:buNone/>
              <a:defRPr sz="1600" b="0">
                <a:solidFill>
                  <a:schemeClr val="tx2">
                    <a:lumMod val="50000"/>
                  </a:schemeClr>
                </a:solidFill>
              </a:defRPr>
            </a:lvl1pPr>
            <a:lvl2pPr marL="380992" indent="0">
              <a:buNone/>
              <a:defRPr sz="1667" b="1"/>
            </a:lvl2pPr>
            <a:lvl3pPr marL="761985" indent="0">
              <a:buNone/>
              <a:defRPr sz="1500" b="1"/>
            </a:lvl3pPr>
            <a:lvl4pPr marL="1142977" indent="0">
              <a:buNone/>
              <a:defRPr sz="1333" b="1"/>
            </a:lvl4pPr>
            <a:lvl5pPr marL="1523970" indent="0">
              <a:buNone/>
              <a:defRPr sz="1333" b="1"/>
            </a:lvl5pPr>
            <a:lvl6pPr marL="1904962" indent="0">
              <a:buNone/>
              <a:defRPr sz="1333" b="1"/>
            </a:lvl6pPr>
            <a:lvl7pPr marL="2285954" indent="0">
              <a:buNone/>
              <a:defRPr sz="1333" b="1"/>
            </a:lvl7pPr>
            <a:lvl8pPr marL="2666947" indent="0">
              <a:buNone/>
              <a:defRPr sz="1333" b="1"/>
            </a:lvl8pPr>
            <a:lvl9pPr marL="3047940" indent="0">
              <a:buNone/>
              <a:defRPr sz="1333" b="1"/>
            </a:lvl9pPr>
          </a:lstStyle>
          <a:p>
            <a:pPr lvl="0"/>
            <a:r>
              <a:rPr lang="en-US" dirty="0"/>
              <a:t>Click to edit sub heading</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850605"/>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859269"/>
            <a:ext cx="2606276" cy="288089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56430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3 column text with 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 name="Title Placeholder 1">
            <a:extLst>
              <a:ext uri="{FF2B5EF4-FFF2-40B4-BE49-F238E27FC236}">
                <a16:creationId xmlns:a16="http://schemas.microsoft.com/office/drawing/2014/main" id="{11C16B46-AD21-E043-ADB4-1911CE898A9D}"/>
              </a:ext>
            </a:extLst>
          </p:cNvPr>
          <p:cNvSpPr>
            <a:spLocks noGrp="1"/>
          </p:cNvSpPr>
          <p:nvPr>
            <p:ph type="title" hasCustomPrompt="1"/>
          </p:nvPr>
        </p:nvSpPr>
        <p:spPr>
          <a:xfrm>
            <a:off x="494053" y="304271"/>
            <a:ext cx="8155896" cy="925438"/>
          </a:xfrm>
          <a:prstGeom prst="rect">
            <a:avLst/>
          </a:prstGeom>
        </p:spPr>
        <p:txBody>
          <a:bodyPr vert="horz" lIns="91440" tIns="45720" rIns="91440" bIns="45720" rtlCol="0" anchor="ctr">
            <a:noAutofit/>
          </a:bodyPr>
          <a:lstStyle/>
          <a:p>
            <a:r>
              <a:rPr lang="en-US" dirty="0"/>
              <a:t>Click to edit title</a:t>
            </a:r>
          </a:p>
        </p:txBody>
      </p:sp>
      <p:sp>
        <p:nvSpPr>
          <p:cNvPr id="12" name="Content Placeholder 2">
            <a:extLst>
              <a:ext uri="{FF2B5EF4-FFF2-40B4-BE49-F238E27FC236}">
                <a16:creationId xmlns:a16="http://schemas.microsoft.com/office/drawing/2014/main" id="{27284AE9-8724-F345-B285-3794B6E93521}"/>
              </a:ext>
            </a:extLst>
          </p:cNvPr>
          <p:cNvSpPr>
            <a:spLocks noGrp="1"/>
          </p:cNvSpPr>
          <p:nvPr>
            <p:ph sz="half" idx="29" hasCustomPrompt="1"/>
          </p:nvPr>
        </p:nvSpPr>
        <p:spPr>
          <a:xfrm>
            <a:off x="490534"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3" name="Content Placeholder 2">
            <a:extLst>
              <a:ext uri="{FF2B5EF4-FFF2-40B4-BE49-F238E27FC236}">
                <a16:creationId xmlns:a16="http://schemas.microsoft.com/office/drawing/2014/main" id="{2398B590-CBBB-E946-9667-816B3FD224E8}"/>
              </a:ext>
            </a:extLst>
          </p:cNvPr>
          <p:cNvSpPr>
            <a:spLocks noGrp="1"/>
          </p:cNvSpPr>
          <p:nvPr>
            <p:ph sz="half" idx="30" hasCustomPrompt="1"/>
          </p:nvPr>
        </p:nvSpPr>
        <p:spPr>
          <a:xfrm>
            <a:off x="3270621" y="1229710"/>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14" name="Content Placeholder 2">
            <a:extLst>
              <a:ext uri="{FF2B5EF4-FFF2-40B4-BE49-F238E27FC236}">
                <a16:creationId xmlns:a16="http://schemas.microsoft.com/office/drawing/2014/main" id="{9E29763F-CBDB-6441-8283-079979A86EC9}"/>
              </a:ext>
            </a:extLst>
          </p:cNvPr>
          <p:cNvSpPr>
            <a:spLocks noGrp="1"/>
          </p:cNvSpPr>
          <p:nvPr>
            <p:ph sz="half" idx="31" hasCustomPrompt="1"/>
          </p:nvPr>
        </p:nvSpPr>
        <p:spPr>
          <a:xfrm>
            <a:off x="6043673" y="1238375"/>
            <a:ext cx="2606276" cy="3362387"/>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527273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column text, small title with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2E732-3AEB-2446-A6FA-5AFFBB873A20}"/>
              </a:ext>
            </a:extLst>
          </p:cNvPr>
          <p:cNvSpPr>
            <a:spLocks noGrp="1"/>
          </p:cNvSpPr>
          <p:nvPr>
            <p:ph type="title" hasCustomPrompt="1"/>
          </p:nvPr>
        </p:nvSpPr>
        <p:spPr>
          <a:xfrm>
            <a:off x="334611" y="610432"/>
            <a:ext cx="8564210" cy="499597"/>
          </a:xfrm>
        </p:spPr>
        <p:txBody>
          <a:bodyPr/>
          <a:lstStyle>
            <a:lvl1pPr>
              <a:defRPr sz="2400"/>
            </a:lvl1pPr>
          </a:lstStyle>
          <a:p>
            <a:r>
              <a:rPr lang="en-US" dirty="0"/>
              <a:t>Click to edit title</a:t>
            </a:r>
          </a:p>
        </p:txBody>
      </p:sp>
      <p:sp>
        <p:nvSpPr>
          <p:cNvPr id="3" name="Content Placeholder 2">
            <a:extLst>
              <a:ext uri="{FF2B5EF4-FFF2-40B4-BE49-F238E27FC236}">
                <a16:creationId xmlns:a16="http://schemas.microsoft.com/office/drawing/2014/main" id="{4453B807-26A2-0B44-917E-DCCFEF7EB298}"/>
              </a:ext>
            </a:extLst>
          </p:cNvPr>
          <p:cNvSpPr>
            <a:spLocks noGrp="1"/>
          </p:cNvSpPr>
          <p:nvPr>
            <p:ph sz="half" idx="1" hasCustomPrompt="1"/>
          </p:nvPr>
        </p:nvSpPr>
        <p:spPr>
          <a:xfrm>
            <a:off x="334611" y="1140173"/>
            <a:ext cx="8564209" cy="3642035"/>
          </a:xfrm>
        </p:spPr>
        <p:txBody>
          <a:bodyPr>
            <a:noAutofit/>
          </a:bodyPr>
          <a:lstStyle>
            <a:lvl1pPr marL="0" indent="0">
              <a:spcBef>
                <a:spcPts val="600"/>
              </a:spcBef>
              <a:spcAft>
                <a:spcPts val="0"/>
              </a:spcAft>
              <a:buNone/>
              <a:defRPr sz="2000"/>
            </a:lvl1pPr>
            <a:lvl2pPr>
              <a:spcBef>
                <a:spcPts val="600"/>
              </a:spcBef>
              <a:spcAft>
                <a:spcPts val="0"/>
              </a:spcAft>
              <a:defRPr sz="1800" b="0" i="0">
                <a:latin typeface="Gotham Book" pitchFamily="2" charset="0"/>
                <a:cs typeface="Gotham Book" pitchFamily="2" charset="0"/>
              </a:defRPr>
            </a:lvl2pPr>
            <a:lvl3pPr>
              <a:spcBef>
                <a:spcPts val="600"/>
              </a:spcBef>
              <a:spcAft>
                <a:spcPts val="0"/>
              </a:spcAft>
              <a:defRPr sz="1600" b="0" i="0">
                <a:latin typeface="Gotham Book" pitchFamily="2" charset="0"/>
                <a:cs typeface="Gotham Book" pitchFamily="2" charset="0"/>
              </a:defRPr>
            </a:lvl3pPr>
            <a:lvl4pPr>
              <a:spcBef>
                <a:spcPts val="600"/>
              </a:spcBef>
              <a:spcAft>
                <a:spcPts val="0"/>
              </a:spcAft>
              <a:defRPr sz="1400" b="0" i="0">
                <a:latin typeface="Gotham Book" pitchFamily="2" charset="0"/>
                <a:cs typeface="Gotham Book" pitchFamily="2" charset="0"/>
              </a:defRPr>
            </a:lvl4pPr>
          </a:lstStyle>
          <a:p>
            <a:pPr lvl="0"/>
            <a:r>
              <a:rPr lang="en-US" dirty="0"/>
              <a:t>Edit first level bullet</a:t>
            </a:r>
          </a:p>
          <a:p>
            <a:pPr lvl="1"/>
            <a:r>
              <a:rPr lang="en-US" dirty="0"/>
              <a:t>Second level</a:t>
            </a:r>
          </a:p>
          <a:p>
            <a:pPr lvl="2"/>
            <a:r>
              <a:rPr lang="en-US" dirty="0"/>
              <a:t>Third level</a:t>
            </a:r>
          </a:p>
          <a:p>
            <a:pPr lvl="3"/>
            <a:r>
              <a:rPr lang="en-US" dirty="0"/>
              <a:t>Fourth level</a:t>
            </a:r>
          </a:p>
        </p:txBody>
      </p:sp>
      <p:sp>
        <p:nvSpPr>
          <p:cNvPr id="4" name="Date Placeholder 3">
            <a:extLst>
              <a:ext uri="{FF2B5EF4-FFF2-40B4-BE49-F238E27FC236}">
                <a16:creationId xmlns:a16="http://schemas.microsoft.com/office/drawing/2014/main" id="{E616611C-9122-E049-912F-ABF2154EE879}"/>
              </a:ext>
            </a:extLst>
          </p:cNvPr>
          <p:cNvSpPr>
            <a:spLocks noGrp="1"/>
          </p:cNvSpPr>
          <p:nvPr>
            <p:ph type="dt" sz="half" idx="10"/>
          </p:nvPr>
        </p:nvSpPr>
        <p:spPr/>
        <p:txBody>
          <a:bodyPr/>
          <a:lstStyle/>
          <a:p>
            <a:fld id="{B61BEF0D-F0BB-DE4B-95CE-6DB70DBA9567}" type="datetimeFigureOut">
              <a:rPr lang="en-US" smtClean="0"/>
              <a:pPr/>
              <a:t>7/28/2023</a:t>
            </a:fld>
            <a:endParaRPr lang="en-US" dirty="0"/>
          </a:p>
        </p:txBody>
      </p:sp>
      <p:sp>
        <p:nvSpPr>
          <p:cNvPr id="5" name="Footer Placeholder 4">
            <a:extLst>
              <a:ext uri="{FF2B5EF4-FFF2-40B4-BE49-F238E27FC236}">
                <a16:creationId xmlns:a16="http://schemas.microsoft.com/office/drawing/2014/main" id="{3A1A17CA-2218-B242-BA20-69CBB4C51E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7D4A38B-A490-B042-9C4F-4C94FD393F5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341677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8">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4053" y="304271"/>
            <a:ext cx="8155896" cy="9254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94053" y="1229710"/>
            <a:ext cx="8155896" cy="359453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388534" y="5081520"/>
            <a:ext cx="1190065" cy="276659"/>
          </a:xfrm>
          <a:prstGeom prst="rect">
            <a:avLst/>
          </a:prstGeom>
        </p:spPr>
        <p:txBody>
          <a:bodyPr vert="horz" lIns="91440" tIns="45720" rIns="91440" bIns="45720" rtlCol="0" anchor="ctr"/>
          <a:lstStyle>
            <a:lvl1pPr algn="l">
              <a:defRPr sz="1000">
                <a:solidFill>
                  <a:schemeClr val="tx1">
                    <a:lumMod val="85000"/>
                  </a:schemeClr>
                </a:solidFill>
              </a:defRPr>
            </a:lvl1pPr>
          </a:lstStyle>
          <a:p>
            <a:fld id="{B61BEF0D-F0BB-DE4B-95CE-6DB70DBA9567}" type="datetimeFigureOut">
              <a:rPr lang="en-US" smtClean="0"/>
              <a:pPr/>
              <a:t>7/28/2023</a:t>
            </a:fld>
            <a:endParaRPr lang="en-US" dirty="0"/>
          </a:p>
        </p:txBody>
      </p:sp>
      <p:sp>
        <p:nvSpPr>
          <p:cNvPr id="5" name="Footer Placeholder 4"/>
          <p:cNvSpPr>
            <a:spLocks noGrp="1"/>
          </p:cNvSpPr>
          <p:nvPr>
            <p:ph type="ftr" sz="quarter" idx="3"/>
          </p:nvPr>
        </p:nvSpPr>
        <p:spPr>
          <a:xfrm>
            <a:off x="4713196" y="5078099"/>
            <a:ext cx="3086100" cy="280080"/>
          </a:xfrm>
          <a:prstGeom prst="rect">
            <a:avLst/>
          </a:prstGeom>
        </p:spPr>
        <p:txBody>
          <a:bodyPr vert="horz" lIns="91440" tIns="45720" rIns="91440" bIns="45720" rtlCol="0" anchor="ctr"/>
          <a:lstStyle>
            <a:lvl1pPr algn="ctr">
              <a:defRPr sz="1000">
                <a:solidFill>
                  <a:schemeClr val="tx1">
                    <a:lumMod val="85000"/>
                  </a:schemeClr>
                </a:solidFill>
              </a:defRPr>
            </a:lvl1pPr>
          </a:lstStyle>
          <a:p>
            <a:endParaRPr lang="en-US" dirty="0"/>
          </a:p>
        </p:txBody>
      </p:sp>
      <p:sp>
        <p:nvSpPr>
          <p:cNvPr id="6" name="Slide Number Placeholder 5"/>
          <p:cNvSpPr>
            <a:spLocks noGrp="1"/>
          </p:cNvSpPr>
          <p:nvPr>
            <p:ph type="sldNum" sz="quarter" idx="4"/>
          </p:nvPr>
        </p:nvSpPr>
        <p:spPr>
          <a:xfrm>
            <a:off x="7933893" y="5081520"/>
            <a:ext cx="716056" cy="276659"/>
          </a:xfrm>
          <a:prstGeom prst="rect">
            <a:avLst/>
          </a:prstGeom>
        </p:spPr>
        <p:txBody>
          <a:bodyPr vert="horz" lIns="91440" tIns="45720" rIns="91440" bIns="45720" rtlCol="0" anchor="ctr"/>
          <a:lstStyle>
            <a:lvl1pPr algn="r">
              <a:defRPr sz="1000">
                <a:solidFill>
                  <a:schemeClr val="tx1">
                    <a:lumMod val="8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25622726"/>
      </p:ext>
    </p:extLst>
  </p:cSld>
  <p:clrMap bg1="dk1" tx1="lt1" bg2="dk2" tx2="lt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 id="2147483732" r:id="rId13"/>
    <p:sldLayoutId id="2147483733" r:id="rId14"/>
    <p:sldLayoutId id="2147483734" r:id="rId15"/>
    <p:sldLayoutId id="2147483735" r:id="rId16"/>
    <p:sldLayoutId id="2147483744" r:id="rId17"/>
    <p:sldLayoutId id="2147483745" r:id="rId18"/>
    <p:sldLayoutId id="2147483736" r:id="rId19"/>
    <p:sldLayoutId id="2147483737" r:id="rId20"/>
    <p:sldLayoutId id="2147483738" r:id="rId21"/>
    <p:sldLayoutId id="2147483739" r:id="rId22"/>
    <p:sldLayoutId id="2147483740" r:id="rId23"/>
    <p:sldLayoutId id="2147483741" r:id="rId24"/>
    <p:sldLayoutId id="2147483742" r:id="rId25"/>
    <p:sldLayoutId id="2147483743" r:id="rId26"/>
  </p:sldLayoutIdLst>
  <p:txStyles>
    <p:titleStyle>
      <a:lvl1pPr algn="l" defTabSz="761985" rtl="0" eaLnBrk="1" latinLnBrk="0" hangingPunct="1">
        <a:lnSpc>
          <a:spcPct val="100000"/>
        </a:lnSpc>
        <a:spcBef>
          <a:spcPct val="0"/>
        </a:spcBef>
        <a:buNone/>
        <a:defRPr sz="3200" b="0" kern="1200">
          <a:solidFill>
            <a:schemeClr val="bg1"/>
          </a:solidFill>
          <a:latin typeface="Gotham Medium" pitchFamily="2" charset="0"/>
          <a:ea typeface="+mj-ea"/>
          <a:cs typeface="Gotham Medium" pitchFamily="2" charset="0"/>
        </a:defRPr>
      </a:lvl1pPr>
    </p:titleStyle>
    <p:body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1985" rtl="0" eaLnBrk="1" latinLnBrk="0" hangingPunct="1">
        <a:defRPr sz="1500" kern="1200">
          <a:solidFill>
            <a:schemeClr val="tx1"/>
          </a:solidFill>
          <a:latin typeface="+mn-lt"/>
          <a:ea typeface="+mn-ea"/>
          <a:cs typeface="+mn-cs"/>
        </a:defRPr>
      </a:lvl1pPr>
      <a:lvl2pPr marL="380992" algn="l" defTabSz="761985" rtl="0" eaLnBrk="1" latinLnBrk="0" hangingPunct="1">
        <a:defRPr sz="1500" kern="1200">
          <a:solidFill>
            <a:schemeClr val="tx1"/>
          </a:solidFill>
          <a:latin typeface="+mn-lt"/>
          <a:ea typeface="+mn-ea"/>
          <a:cs typeface="+mn-cs"/>
        </a:defRPr>
      </a:lvl2pPr>
      <a:lvl3pPr marL="761985" algn="l" defTabSz="761985" rtl="0" eaLnBrk="1" latinLnBrk="0" hangingPunct="1">
        <a:defRPr sz="1500" kern="1200">
          <a:solidFill>
            <a:schemeClr val="tx1"/>
          </a:solidFill>
          <a:latin typeface="+mn-lt"/>
          <a:ea typeface="+mn-ea"/>
          <a:cs typeface="+mn-cs"/>
        </a:defRPr>
      </a:lvl3pPr>
      <a:lvl4pPr marL="1142977" algn="l" defTabSz="761985" rtl="0" eaLnBrk="1" latinLnBrk="0" hangingPunct="1">
        <a:defRPr sz="1500" kern="1200">
          <a:solidFill>
            <a:schemeClr val="tx1"/>
          </a:solidFill>
          <a:latin typeface="+mn-lt"/>
          <a:ea typeface="+mn-ea"/>
          <a:cs typeface="+mn-cs"/>
        </a:defRPr>
      </a:lvl4pPr>
      <a:lvl5pPr marL="1523970" algn="l" defTabSz="761985" rtl="0" eaLnBrk="1" latinLnBrk="0" hangingPunct="1">
        <a:defRPr sz="1500" kern="1200">
          <a:solidFill>
            <a:schemeClr val="tx1"/>
          </a:solidFill>
          <a:latin typeface="+mn-lt"/>
          <a:ea typeface="+mn-ea"/>
          <a:cs typeface="+mn-cs"/>
        </a:defRPr>
      </a:lvl5pPr>
      <a:lvl6pPr marL="1904962" algn="l" defTabSz="761985" rtl="0" eaLnBrk="1" latinLnBrk="0" hangingPunct="1">
        <a:defRPr sz="1500" kern="1200">
          <a:solidFill>
            <a:schemeClr val="tx1"/>
          </a:solidFill>
          <a:latin typeface="+mn-lt"/>
          <a:ea typeface="+mn-ea"/>
          <a:cs typeface="+mn-cs"/>
        </a:defRPr>
      </a:lvl6pPr>
      <a:lvl7pPr marL="2285954" algn="l" defTabSz="761985" rtl="0" eaLnBrk="1" latinLnBrk="0" hangingPunct="1">
        <a:defRPr sz="1500" kern="1200">
          <a:solidFill>
            <a:schemeClr val="tx1"/>
          </a:solidFill>
          <a:latin typeface="+mn-lt"/>
          <a:ea typeface="+mn-ea"/>
          <a:cs typeface="+mn-cs"/>
        </a:defRPr>
      </a:lvl7pPr>
      <a:lvl8pPr marL="2666947" algn="l" defTabSz="761985" rtl="0" eaLnBrk="1" latinLnBrk="0" hangingPunct="1">
        <a:defRPr sz="1500" kern="1200">
          <a:solidFill>
            <a:schemeClr val="tx1"/>
          </a:solidFill>
          <a:latin typeface="+mn-lt"/>
          <a:ea typeface="+mn-ea"/>
          <a:cs typeface="+mn-cs"/>
        </a:defRPr>
      </a:lvl8pPr>
      <a:lvl9pPr marL="3047940" algn="l" defTabSz="761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ecampusontario.pressbooks.pub/prehealthpathways/chapter/13-6-conducting-research/"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s://ecampusontario.pressbooks.pub/prehealthpathways/chapter/13-7-knowledge-check/"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ecampusontario.pressbooks.pub/prehealthpathways/chapter/13-2-word-processin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https://www.fanshawelibrary.com/"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hyperlink" Target="https://ecampusontario.pressbooks.pub/prehealthpathways/chapter/13-3-internet-research/"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ecampusontario.pressbooks.pub/prehealthpathways/chapter/13-4-electronic-communication/" TargetMode="Externa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8D309-03E5-3749-8F8F-65A34D7D5E5D}"/>
              </a:ext>
            </a:extLst>
          </p:cNvPr>
          <p:cNvSpPr>
            <a:spLocks noGrp="1"/>
          </p:cNvSpPr>
          <p:nvPr>
            <p:ph type="ctrTitle"/>
          </p:nvPr>
        </p:nvSpPr>
        <p:spPr/>
        <p:txBody>
          <a:bodyPr/>
          <a:lstStyle/>
          <a:p>
            <a:r>
              <a:rPr lang="en-US" sz="3600" dirty="0"/>
              <a:t>Pre-Health Science: Pathways to Success</a:t>
            </a:r>
          </a:p>
        </p:txBody>
      </p:sp>
      <p:sp>
        <p:nvSpPr>
          <p:cNvPr id="3" name="Subtitle 2">
            <a:extLst>
              <a:ext uri="{FF2B5EF4-FFF2-40B4-BE49-F238E27FC236}">
                <a16:creationId xmlns:a16="http://schemas.microsoft.com/office/drawing/2014/main" id="{CA2DA5BD-EB67-DD4F-9E07-B094BA3801D3}"/>
              </a:ext>
            </a:extLst>
          </p:cNvPr>
          <p:cNvSpPr>
            <a:spLocks noGrp="1"/>
          </p:cNvSpPr>
          <p:nvPr>
            <p:ph type="subTitle" idx="1"/>
          </p:nvPr>
        </p:nvSpPr>
        <p:spPr>
          <a:xfrm>
            <a:off x="658368" y="3078647"/>
            <a:ext cx="7856982" cy="710573"/>
          </a:xfrm>
        </p:spPr>
        <p:txBody>
          <a:bodyPr/>
          <a:lstStyle/>
          <a:p>
            <a:r>
              <a:rPr lang="en-US" dirty="0"/>
              <a:t>Chapter 13: Technology and Research</a:t>
            </a:r>
          </a:p>
        </p:txBody>
      </p:sp>
    </p:spTree>
    <p:extLst>
      <p:ext uri="{BB962C8B-B14F-4D97-AF65-F5344CB8AC3E}">
        <p14:creationId xmlns:p14="http://schemas.microsoft.com/office/powerpoint/2010/main" val="16352431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13.5 Organization and Storage</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b="1" dirty="0">
                <a:solidFill>
                  <a:srgbClr val="E2231A"/>
                </a:solidFill>
              </a:rPr>
              <a:t>Saving</a:t>
            </a:r>
          </a:p>
          <a:p>
            <a:pPr marL="857239" lvl="1" indent="-285750"/>
            <a:r>
              <a:rPr lang="en-CA" sz="2000" dirty="0">
                <a:solidFill>
                  <a:schemeClr val="bg1"/>
                </a:solidFill>
              </a:rPr>
              <a:t>Do not save the documents in the default destination or Documents folder</a:t>
            </a:r>
          </a:p>
          <a:p>
            <a:pPr marL="857239" lvl="1" indent="-285750"/>
            <a:r>
              <a:rPr lang="en-CA" sz="2000" dirty="0">
                <a:solidFill>
                  <a:schemeClr val="bg1"/>
                </a:solidFill>
              </a:rPr>
              <a:t>Create folders for every course you are taking</a:t>
            </a:r>
          </a:p>
          <a:p>
            <a:pPr marL="857239" lvl="1" indent="-285750"/>
            <a:r>
              <a:rPr lang="en-CA" sz="2000" dirty="0">
                <a:solidFill>
                  <a:schemeClr val="bg1"/>
                </a:solidFill>
              </a:rPr>
              <a:t>Name the documents carefully so that they are easy to identify</a:t>
            </a:r>
          </a:p>
          <a:p>
            <a:pPr marL="914389" lvl="1" indent="-342900"/>
            <a:r>
              <a:rPr lang="en-CA" sz="2000" dirty="0">
                <a:solidFill>
                  <a:schemeClr val="bg1"/>
                </a:solidFill>
              </a:rPr>
              <a:t>You can have file folders within file folders</a:t>
            </a:r>
          </a:p>
          <a:p>
            <a:pPr marL="914389" lvl="1" indent="-342900"/>
            <a:r>
              <a:rPr lang="en-CA" sz="2000" dirty="0">
                <a:solidFill>
                  <a:schemeClr val="bg1"/>
                </a:solidFill>
              </a:rPr>
              <a:t>Make sure to save regularly</a:t>
            </a:r>
          </a:p>
        </p:txBody>
      </p:sp>
    </p:spTree>
    <p:extLst>
      <p:ext uri="{BB962C8B-B14F-4D97-AF65-F5344CB8AC3E}">
        <p14:creationId xmlns:p14="http://schemas.microsoft.com/office/powerpoint/2010/main" val="25384788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13.5 Organization and Storage </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b="1" dirty="0">
                <a:solidFill>
                  <a:srgbClr val="E2231A"/>
                </a:solidFill>
              </a:rPr>
              <a:t>Backing Up</a:t>
            </a:r>
          </a:p>
          <a:p>
            <a:pPr marL="857239" lvl="1" indent="-285750"/>
            <a:r>
              <a:rPr lang="en-CA" sz="2000" dirty="0">
                <a:solidFill>
                  <a:schemeClr val="bg1"/>
                </a:solidFill>
              </a:rPr>
              <a:t>Back-ups provide extra copies of your important documents in a separate location</a:t>
            </a:r>
          </a:p>
          <a:p>
            <a:pPr marL="857239" lvl="1" indent="-285750"/>
            <a:r>
              <a:rPr lang="en-CA" sz="2000" dirty="0">
                <a:solidFill>
                  <a:schemeClr val="bg1"/>
                </a:solidFill>
              </a:rPr>
              <a:t>You can lose your data for various reasons</a:t>
            </a:r>
          </a:p>
          <a:p>
            <a:pPr marL="857239" lvl="1" indent="-285750"/>
            <a:r>
              <a:rPr lang="en-CA" sz="2000" dirty="0">
                <a:solidFill>
                  <a:schemeClr val="bg1"/>
                </a:solidFill>
              </a:rPr>
              <a:t>There are several options to do this:</a:t>
            </a:r>
          </a:p>
        </p:txBody>
      </p:sp>
      <p:graphicFrame>
        <p:nvGraphicFramePr>
          <p:cNvPr id="3" name="Diagrama 2" descr="memory stick, student drives, external hard drive, the cloud, email">
            <a:extLst>
              <a:ext uri="{FF2B5EF4-FFF2-40B4-BE49-F238E27FC236}">
                <a16:creationId xmlns:a16="http://schemas.microsoft.com/office/drawing/2014/main" id="{E1F50182-08D8-88C6-F61A-B87EAC2DBD2F}"/>
              </a:ext>
            </a:extLst>
          </p:cNvPr>
          <p:cNvGraphicFramePr/>
          <p:nvPr>
            <p:extLst>
              <p:ext uri="{D42A27DB-BD31-4B8C-83A1-F6EECF244321}">
                <p14:modId xmlns:p14="http://schemas.microsoft.com/office/powerpoint/2010/main" val="391243525"/>
              </p:ext>
            </p:extLst>
          </p:nvPr>
        </p:nvGraphicFramePr>
        <p:xfrm>
          <a:off x="494051" y="3547872"/>
          <a:ext cx="8155896" cy="11948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0924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13.6 Conducting Research</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857239" lvl="1" indent="-285750"/>
            <a:r>
              <a:rPr lang="en-CA" sz="2000" dirty="0">
                <a:solidFill>
                  <a:schemeClr val="bg1"/>
                </a:solidFill>
              </a:rPr>
              <a:t>What is the difference between information and knowledge?</a:t>
            </a:r>
          </a:p>
          <a:p>
            <a:pPr marL="857239" lvl="1" indent="-285750"/>
            <a:r>
              <a:rPr lang="en-CA" sz="2000" dirty="0">
                <a:solidFill>
                  <a:schemeClr val="bg1"/>
                </a:solidFill>
              </a:rPr>
              <a:t>What is information literacy?</a:t>
            </a:r>
          </a:p>
          <a:p>
            <a:pPr marL="857239" lvl="1" indent="-285750"/>
            <a:r>
              <a:rPr lang="en-CA" sz="2000" dirty="0">
                <a:solidFill>
                  <a:schemeClr val="bg1"/>
                </a:solidFill>
              </a:rPr>
              <a:t>What are the steps to a good research study?</a:t>
            </a:r>
          </a:p>
          <a:p>
            <a:pPr marL="1238230" lvl="2" indent="-285750"/>
            <a:r>
              <a:rPr lang="en-CA" dirty="0">
                <a:solidFill>
                  <a:schemeClr val="bg1"/>
                </a:solidFill>
              </a:rPr>
              <a:t>They are: a research question, a hypothesis, a methodology, a review of the literature, an interpretation of your work, and an analysis of the significance of what you’ve found</a:t>
            </a:r>
          </a:p>
          <a:p>
            <a:pPr marL="857239" lvl="1" indent="-285750"/>
            <a:r>
              <a:rPr lang="en-CA" sz="2000" dirty="0">
                <a:solidFill>
                  <a:schemeClr val="bg1"/>
                </a:solidFill>
              </a:rPr>
              <a:t>Visit </a:t>
            </a:r>
            <a:r>
              <a:rPr lang="en-CA" sz="2000" dirty="0">
                <a:hlinkClick r:id="rId3"/>
              </a:rPr>
              <a:t>Section 13.6</a:t>
            </a:r>
            <a:r>
              <a:rPr lang="en-CA" sz="2000" dirty="0"/>
              <a:t> </a:t>
            </a:r>
            <a:r>
              <a:rPr lang="en-CA" sz="2000" dirty="0">
                <a:solidFill>
                  <a:schemeClr val="bg1"/>
                </a:solidFill>
              </a:rPr>
              <a:t>to do the Activities</a:t>
            </a:r>
          </a:p>
          <a:p>
            <a:pPr marL="857239" lvl="1" indent="-285750"/>
            <a:endParaRPr lang="en-CA" sz="2000" dirty="0"/>
          </a:p>
        </p:txBody>
      </p:sp>
    </p:spTree>
    <p:extLst>
      <p:ext uri="{BB962C8B-B14F-4D97-AF65-F5344CB8AC3E}">
        <p14:creationId xmlns:p14="http://schemas.microsoft.com/office/powerpoint/2010/main" val="2689239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13.7 Knowledge Check</a:t>
            </a:r>
          </a:p>
        </p:txBody>
      </p:sp>
      <p:sp>
        <p:nvSpPr>
          <p:cNvPr id="3" name="Content Placeholder 2">
            <a:extLst>
              <a:ext uri="{FF2B5EF4-FFF2-40B4-BE49-F238E27FC236}">
                <a16:creationId xmlns:a16="http://schemas.microsoft.com/office/drawing/2014/main" id="{87DC0937-35F2-4EC2-86AE-4A8151952B92}"/>
              </a:ext>
            </a:extLst>
          </p:cNvPr>
          <p:cNvSpPr>
            <a:spLocks noGrp="1"/>
          </p:cNvSpPr>
          <p:nvPr>
            <p:ph sz="quarter" idx="13"/>
          </p:nvPr>
        </p:nvSpPr>
        <p:spPr>
          <a:xfrm>
            <a:off x="120770" y="1272640"/>
            <a:ext cx="5914269" cy="2812306"/>
          </a:xfrm>
        </p:spPr>
        <p:txBody>
          <a:bodyPr>
            <a:normAutofit/>
          </a:bodyPr>
          <a:lstStyle/>
          <a:p>
            <a:pPr lvl="1" indent="0">
              <a:buNone/>
            </a:pPr>
            <a:r>
              <a:rPr lang="en-CA" sz="2000" dirty="0">
                <a:solidFill>
                  <a:schemeClr val="bg1"/>
                </a:solidFill>
              </a:rPr>
              <a:t>Now that you know that technology skills are invaluable for your success as a student, visit </a:t>
            </a:r>
            <a:r>
              <a:rPr lang="en-CA" sz="2000" dirty="0">
                <a:hlinkClick r:id="rId3"/>
              </a:rPr>
              <a:t>Section 13.7</a:t>
            </a:r>
            <a:r>
              <a:rPr lang="en-CA" sz="2000" dirty="0"/>
              <a:t> </a:t>
            </a:r>
            <a:r>
              <a:rPr lang="en-CA" sz="2000" dirty="0">
                <a:solidFill>
                  <a:schemeClr val="bg1"/>
                </a:solidFill>
              </a:rPr>
              <a:t>to reflect and complete the exercises. </a:t>
            </a:r>
          </a:p>
          <a:p>
            <a:pPr marL="857239" lvl="1" indent="-285750"/>
            <a:endParaRPr lang="en-CA" sz="2000" dirty="0"/>
          </a:p>
        </p:txBody>
      </p:sp>
      <p:pic>
        <p:nvPicPr>
          <p:cNvPr id="4" name="Picture 9">
            <a:extLst>
              <a:ext uri="{FF2B5EF4-FFF2-40B4-BE49-F238E27FC236}">
                <a16:creationId xmlns:a16="http://schemas.microsoft.com/office/drawing/2014/main" id="{CF828889-2361-6C45-8453-C09B9A19563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614995" y="1484423"/>
            <a:ext cx="2034954" cy="2034954"/>
          </a:xfrm>
          <a:prstGeom prst="rect">
            <a:avLst/>
          </a:prstGeom>
        </p:spPr>
      </p:pic>
    </p:spTree>
    <p:extLst>
      <p:ext uri="{BB962C8B-B14F-4D97-AF65-F5344CB8AC3E}">
        <p14:creationId xmlns:p14="http://schemas.microsoft.com/office/powerpoint/2010/main" val="17276525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13.7 Knowledge Check </a:t>
            </a:r>
          </a:p>
        </p:txBody>
      </p:sp>
      <p:sp>
        <p:nvSpPr>
          <p:cNvPr id="7" name="Content Placeholder 2">
            <a:extLst>
              <a:ext uri="{FF2B5EF4-FFF2-40B4-BE49-F238E27FC236}">
                <a16:creationId xmlns:a16="http://schemas.microsoft.com/office/drawing/2014/main" id="{7B6C02AC-DC41-DB73-FEE4-0BC6681FC5A2}"/>
              </a:ext>
            </a:extLst>
          </p:cNvPr>
          <p:cNvSpPr>
            <a:spLocks noGrp="1"/>
          </p:cNvSpPr>
          <p:nvPr>
            <p:ph sz="quarter" idx="13"/>
          </p:nvPr>
        </p:nvSpPr>
        <p:spPr>
          <a:xfrm>
            <a:off x="494349" y="1077517"/>
            <a:ext cx="8021002" cy="3361529"/>
          </a:xfrm>
        </p:spPr>
        <p:txBody>
          <a:bodyPr>
            <a:noAutofit/>
          </a:bodyPr>
          <a:lstStyle/>
          <a:p>
            <a:r>
              <a:rPr lang="en-CA" sz="2400" b="1" dirty="0">
                <a:solidFill>
                  <a:srgbClr val="E2231A"/>
                </a:solidFill>
              </a:rPr>
              <a:t>Key Terms</a:t>
            </a:r>
          </a:p>
          <a:p>
            <a:pPr marL="285750" indent="-285750">
              <a:buFont typeface="Arial" panose="020B0604020202020204" pitchFamily="34" charset="0"/>
              <a:buChar char="•"/>
            </a:pPr>
            <a:r>
              <a:rPr lang="en-US" sz="1800" dirty="0">
                <a:solidFill>
                  <a:schemeClr val="bg1"/>
                </a:solidFill>
              </a:rPr>
              <a:t>Credibility Descriptive Research</a:t>
            </a:r>
          </a:p>
          <a:p>
            <a:pPr marL="285750" indent="-285750">
              <a:buFont typeface="Arial" panose="020B0604020202020204" pitchFamily="34" charset="0"/>
              <a:buChar char="•"/>
            </a:pPr>
            <a:r>
              <a:rPr lang="en-US" sz="1800" dirty="0">
                <a:solidFill>
                  <a:schemeClr val="bg1"/>
                </a:solidFill>
              </a:rPr>
              <a:t>Discourse</a:t>
            </a:r>
          </a:p>
          <a:p>
            <a:pPr marL="285750" indent="-285750">
              <a:buFont typeface="Arial" panose="020B0604020202020204" pitchFamily="34" charset="0"/>
              <a:buChar char="•"/>
            </a:pPr>
            <a:r>
              <a:rPr lang="en-US" sz="1800" dirty="0">
                <a:solidFill>
                  <a:schemeClr val="bg1"/>
                </a:solidFill>
              </a:rPr>
              <a:t>Exploratory Research</a:t>
            </a:r>
          </a:p>
          <a:p>
            <a:pPr marL="285750" indent="-285750">
              <a:buFont typeface="Arial" panose="020B0604020202020204" pitchFamily="34" charset="0"/>
              <a:buChar char="•"/>
            </a:pPr>
            <a:r>
              <a:rPr lang="en-US" sz="1800" dirty="0">
                <a:solidFill>
                  <a:schemeClr val="bg1"/>
                </a:solidFill>
              </a:rPr>
              <a:t>Formatting Features</a:t>
            </a:r>
          </a:p>
          <a:p>
            <a:pPr marL="285750" indent="-285750">
              <a:buFont typeface="Arial" panose="020B0604020202020204" pitchFamily="34" charset="0"/>
              <a:buChar char="•"/>
            </a:pPr>
            <a:r>
              <a:rPr lang="en-US" sz="1800" dirty="0">
                <a:solidFill>
                  <a:schemeClr val="bg1"/>
                </a:solidFill>
              </a:rPr>
              <a:t>Interpretation</a:t>
            </a:r>
          </a:p>
          <a:p>
            <a:pPr marL="285750" indent="-285750">
              <a:buFont typeface="Arial" panose="020B0604020202020204" pitchFamily="34" charset="0"/>
              <a:buChar char="•"/>
            </a:pPr>
            <a:r>
              <a:rPr lang="en-US" sz="1800" dirty="0">
                <a:solidFill>
                  <a:schemeClr val="bg1"/>
                </a:solidFill>
              </a:rPr>
              <a:t>Popular Knowledge Products</a:t>
            </a:r>
          </a:p>
          <a:p>
            <a:pPr marL="285750" indent="-285750">
              <a:buFont typeface="Arial" panose="020B0604020202020204" pitchFamily="34" charset="0"/>
              <a:buChar char="•"/>
            </a:pPr>
            <a:r>
              <a:rPr lang="en-US" sz="1800" dirty="0">
                <a:solidFill>
                  <a:schemeClr val="bg1"/>
                </a:solidFill>
              </a:rPr>
              <a:t>Prediction Research</a:t>
            </a:r>
          </a:p>
        </p:txBody>
      </p:sp>
    </p:spTree>
    <p:extLst>
      <p:ext uri="{BB962C8B-B14F-4D97-AF65-F5344CB8AC3E}">
        <p14:creationId xmlns:p14="http://schemas.microsoft.com/office/powerpoint/2010/main" val="41465148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p:txBody>
          <a:bodyPr/>
          <a:lstStyle/>
          <a:p>
            <a:r>
              <a:rPr lang="en-CA" dirty="0"/>
              <a:t>13.7 Knowledge Check  </a:t>
            </a:r>
          </a:p>
        </p:txBody>
      </p:sp>
      <p:sp>
        <p:nvSpPr>
          <p:cNvPr id="7" name="Content Placeholder 2">
            <a:extLst>
              <a:ext uri="{FF2B5EF4-FFF2-40B4-BE49-F238E27FC236}">
                <a16:creationId xmlns:a16="http://schemas.microsoft.com/office/drawing/2014/main" id="{7B6C02AC-DC41-DB73-FEE4-0BC6681FC5A2}"/>
              </a:ext>
            </a:extLst>
          </p:cNvPr>
          <p:cNvSpPr>
            <a:spLocks noGrp="1"/>
          </p:cNvSpPr>
          <p:nvPr>
            <p:ph sz="quarter" idx="13"/>
          </p:nvPr>
        </p:nvSpPr>
        <p:spPr>
          <a:xfrm>
            <a:off x="494349" y="1077517"/>
            <a:ext cx="8021002" cy="3361529"/>
          </a:xfrm>
        </p:spPr>
        <p:txBody>
          <a:bodyPr>
            <a:noAutofit/>
          </a:bodyPr>
          <a:lstStyle/>
          <a:p>
            <a:r>
              <a:rPr lang="en-CA" sz="2400" b="1" dirty="0">
                <a:solidFill>
                  <a:srgbClr val="E2231A"/>
                </a:solidFill>
              </a:rPr>
              <a:t>Key Terms</a:t>
            </a:r>
          </a:p>
          <a:p>
            <a:pPr marL="285750" indent="-285750">
              <a:buFont typeface="Arial" panose="020B0604020202020204" pitchFamily="34" charset="0"/>
              <a:buChar char="•"/>
            </a:pPr>
            <a:r>
              <a:rPr lang="en-US" sz="1800" dirty="0">
                <a:solidFill>
                  <a:schemeClr val="bg1"/>
                </a:solidFill>
              </a:rPr>
              <a:t>Professional Knowledge Products</a:t>
            </a:r>
          </a:p>
          <a:p>
            <a:pPr marL="285750" indent="-285750">
              <a:buFont typeface="Arial" panose="020B0604020202020204" pitchFamily="34" charset="0"/>
              <a:buChar char="•"/>
            </a:pPr>
            <a:r>
              <a:rPr lang="en-US" sz="1800" dirty="0">
                <a:solidFill>
                  <a:schemeClr val="bg1"/>
                </a:solidFill>
              </a:rPr>
              <a:t>Scholarly Knowledge Products</a:t>
            </a:r>
          </a:p>
          <a:p>
            <a:pPr marL="285750" indent="-285750">
              <a:buFont typeface="Arial" panose="020B0604020202020204" pitchFamily="34" charset="0"/>
              <a:buChar char="•"/>
            </a:pPr>
            <a:r>
              <a:rPr lang="en-US" sz="1800" dirty="0">
                <a:solidFill>
                  <a:schemeClr val="bg1"/>
                </a:solidFill>
              </a:rPr>
              <a:t>Synonym</a:t>
            </a:r>
          </a:p>
          <a:p>
            <a:pPr marL="285750" indent="-285750">
              <a:buFont typeface="Arial" panose="020B0604020202020204" pitchFamily="34" charset="0"/>
              <a:buChar char="•"/>
            </a:pPr>
            <a:r>
              <a:rPr lang="en-US" sz="1800" dirty="0">
                <a:solidFill>
                  <a:schemeClr val="bg1"/>
                </a:solidFill>
              </a:rPr>
              <a:t>Thesaurus</a:t>
            </a:r>
          </a:p>
          <a:p>
            <a:pPr marL="285750" indent="-285750">
              <a:buFont typeface="Arial" panose="020B0604020202020204" pitchFamily="34" charset="0"/>
              <a:buChar char="•"/>
            </a:pPr>
            <a:r>
              <a:rPr lang="en-US" sz="1800" dirty="0">
                <a:solidFill>
                  <a:schemeClr val="bg1"/>
                </a:solidFill>
              </a:rPr>
              <a:t>Validity</a:t>
            </a:r>
          </a:p>
        </p:txBody>
      </p:sp>
    </p:spTree>
    <p:extLst>
      <p:ext uri="{BB962C8B-B14F-4D97-AF65-F5344CB8AC3E}">
        <p14:creationId xmlns:p14="http://schemas.microsoft.com/office/powerpoint/2010/main" val="15624388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13.0 Learning Objectives</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Autofit/>
          </a:bodyPr>
          <a:lstStyle/>
          <a:p>
            <a:r>
              <a:rPr lang="en-CA" sz="2000" dirty="0">
                <a:solidFill>
                  <a:schemeClr val="bg1"/>
                </a:solidFill>
              </a:rPr>
              <a:t>By the end of this chapter you should be able to: </a:t>
            </a:r>
          </a:p>
          <a:p>
            <a:pPr marL="457200" indent="-457200">
              <a:buFont typeface="Arial" panose="020B0604020202020204" pitchFamily="34" charset="0"/>
              <a:buChar char="•"/>
            </a:pPr>
            <a:r>
              <a:rPr lang="en-CA" sz="2000" dirty="0">
                <a:solidFill>
                  <a:schemeClr val="bg1"/>
                </a:solidFill>
              </a:rPr>
              <a:t>Perform tasks in word processing.</a:t>
            </a:r>
          </a:p>
          <a:p>
            <a:pPr marL="457200" indent="-457200">
              <a:buFont typeface="Arial" panose="020B0604020202020204" pitchFamily="34" charset="0"/>
              <a:buChar char="•"/>
            </a:pPr>
            <a:r>
              <a:rPr lang="en-CA" sz="2000" dirty="0">
                <a:solidFill>
                  <a:schemeClr val="bg1"/>
                </a:solidFill>
              </a:rPr>
              <a:t>Use online tools: spelling and grammar checks, thesaurus, synonym finders, dictionaries, and word-web apps.</a:t>
            </a:r>
          </a:p>
          <a:p>
            <a:pPr marL="457200" indent="-457200">
              <a:buFont typeface="Arial" panose="020B0604020202020204" pitchFamily="34" charset="0"/>
              <a:buChar char="•"/>
            </a:pPr>
            <a:r>
              <a:rPr lang="en-CA" sz="2000" dirty="0">
                <a:solidFill>
                  <a:schemeClr val="bg1"/>
                </a:solidFill>
              </a:rPr>
              <a:t>Research information on the internet.</a:t>
            </a:r>
          </a:p>
          <a:p>
            <a:pPr marL="457200" indent="-457200">
              <a:buFont typeface="Arial" panose="020B0604020202020204" pitchFamily="34" charset="0"/>
              <a:buChar char="•"/>
            </a:pPr>
            <a:r>
              <a:rPr lang="en-CA" sz="2000" dirty="0">
                <a:solidFill>
                  <a:schemeClr val="bg1"/>
                </a:solidFill>
              </a:rPr>
              <a:t>Utilize library services online.</a:t>
            </a:r>
          </a:p>
          <a:p>
            <a:pPr marL="457200" indent="-457200">
              <a:buFont typeface="Arial" panose="020B0604020202020204" pitchFamily="34" charset="0"/>
              <a:buChar char="•"/>
            </a:pPr>
            <a:r>
              <a:rPr lang="en-CA" sz="2000" dirty="0">
                <a:solidFill>
                  <a:schemeClr val="bg1"/>
                </a:solidFill>
              </a:rPr>
              <a:t>Bookmark useful references.</a:t>
            </a:r>
          </a:p>
        </p:txBody>
      </p:sp>
    </p:spTree>
    <p:extLst>
      <p:ext uri="{BB962C8B-B14F-4D97-AF65-F5344CB8AC3E}">
        <p14:creationId xmlns:p14="http://schemas.microsoft.com/office/powerpoint/2010/main" val="3745681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D2B11-7454-4848-A31E-6D0914B2341E}"/>
              </a:ext>
            </a:extLst>
          </p:cNvPr>
          <p:cNvSpPr>
            <a:spLocks noGrp="1"/>
          </p:cNvSpPr>
          <p:nvPr>
            <p:ph type="title"/>
          </p:nvPr>
        </p:nvSpPr>
        <p:spPr/>
        <p:txBody>
          <a:bodyPr/>
          <a:lstStyle/>
          <a:p>
            <a:r>
              <a:rPr lang="en-CA" dirty="0"/>
              <a:t>13.0 Learning Objectives </a:t>
            </a:r>
          </a:p>
        </p:txBody>
      </p:sp>
      <p:sp>
        <p:nvSpPr>
          <p:cNvPr id="3" name="Content Placeholder 2">
            <a:extLst>
              <a:ext uri="{FF2B5EF4-FFF2-40B4-BE49-F238E27FC236}">
                <a16:creationId xmlns:a16="http://schemas.microsoft.com/office/drawing/2014/main" id="{A722ED5A-15DC-4058-83B1-A1FA2A27EE36}"/>
              </a:ext>
            </a:extLst>
          </p:cNvPr>
          <p:cNvSpPr>
            <a:spLocks noGrp="1"/>
          </p:cNvSpPr>
          <p:nvPr>
            <p:ph sz="quarter" idx="13"/>
          </p:nvPr>
        </p:nvSpPr>
        <p:spPr/>
        <p:txBody>
          <a:bodyPr>
            <a:normAutofit/>
          </a:bodyPr>
          <a:lstStyle/>
          <a:p>
            <a:pPr marL="457200" indent="-457200">
              <a:buFont typeface="Arial" panose="020B0604020202020204" pitchFamily="34" charset="0"/>
              <a:buChar char="•"/>
            </a:pPr>
            <a:r>
              <a:rPr lang="en-CA" sz="2000" dirty="0">
                <a:solidFill>
                  <a:schemeClr val="bg1"/>
                </a:solidFill>
              </a:rPr>
              <a:t>Use electronic communication (e.g. email, social networks, college email, student portals).</a:t>
            </a:r>
          </a:p>
          <a:p>
            <a:pPr marL="457200" indent="-457200">
              <a:buFont typeface="Arial" panose="020B0604020202020204" pitchFamily="34" charset="0"/>
              <a:buChar char="•"/>
            </a:pPr>
            <a:r>
              <a:rPr lang="en-CA" sz="2000" dirty="0">
                <a:solidFill>
                  <a:schemeClr val="bg1"/>
                </a:solidFill>
              </a:rPr>
              <a:t>Create and use folders for organizing course work.</a:t>
            </a:r>
          </a:p>
          <a:p>
            <a:pPr marL="457200" indent="-457200">
              <a:buFont typeface="Arial" panose="020B0604020202020204" pitchFamily="34" charset="0"/>
              <a:buChar char="•"/>
            </a:pPr>
            <a:r>
              <a:rPr lang="en-CA" sz="2000" dirty="0">
                <a:solidFill>
                  <a:schemeClr val="bg1"/>
                </a:solidFill>
              </a:rPr>
              <a:t>Utilize different storage options (e.g. student drives, USB memory sticks, external drives, and cloud services).</a:t>
            </a:r>
          </a:p>
          <a:p>
            <a:pPr marL="457200" indent="-457200">
              <a:buFont typeface="Arial" panose="020B0604020202020204" pitchFamily="34" charset="0"/>
              <a:buChar char="•"/>
            </a:pPr>
            <a:r>
              <a:rPr lang="en-CA" sz="2000" dirty="0">
                <a:solidFill>
                  <a:schemeClr val="bg1"/>
                </a:solidFill>
              </a:rPr>
              <a:t>Explain the difference between information and knowledge.</a:t>
            </a:r>
          </a:p>
          <a:p>
            <a:pPr marL="457200" indent="-457200">
              <a:buFont typeface="Arial" panose="020B0604020202020204" pitchFamily="34" charset="0"/>
              <a:buChar char="•"/>
            </a:pPr>
            <a:r>
              <a:rPr lang="en-CA" sz="2000" dirty="0">
                <a:solidFill>
                  <a:schemeClr val="bg1"/>
                </a:solidFill>
              </a:rPr>
              <a:t>Describe information literacy.</a:t>
            </a:r>
          </a:p>
          <a:p>
            <a:pPr marL="457200" indent="-457200">
              <a:buFont typeface="Arial" panose="020B0604020202020204" pitchFamily="34" charset="0"/>
              <a:buChar char="•"/>
            </a:pPr>
            <a:r>
              <a:rPr lang="en-CA" sz="2000" dirty="0">
                <a:solidFill>
                  <a:schemeClr val="bg1"/>
                </a:solidFill>
              </a:rPr>
              <a:t>Identify the steps to a good research study.</a:t>
            </a:r>
          </a:p>
        </p:txBody>
      </p:sp>
    </p:spTree>
    <p:extLst>
      <p:ext uri="{BB962C8B-B14F-4D97-AF65-F5344CB8AC3E}">
        <p14:creationId xmlns:p14="http://schemas.microsoft.com/office/powerpoint/2010/main" val="3452264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13.1 Introduction</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b="1" dirty="0">
                <a:solidFill>
                  <a:srgbClr val="E2231A"/>
                </a:solidFill>
              </a:rPr>
              <a:t>Technology and Research</a:t>
            </a:r>
          </a:p>
          <a:p>
            <a:pPr marL="857239" lvl="1" indent="-285750"/>
            <a:r>
              <a:rPr lang="en-CA" sz="1900" dirty="0">
                <a:solidFill>
                  <a:schemeClr val="bg1"/>
                </a:solidFill>
              </a:rPr>
              <a:t>Technology skills are essential skills</a:t>
            </a:r>
          </a:p>
          <a:p>
            <a:pPr marL="857239" lvl="1" indent="-285750"/>
            <a:r>
              <a:rPr lang="en-CA" sz="1900" dirty="0">
                <a:solidFill>
                  <a:schemeClr val="bg1"/>
                </a:solidFill>
              </a:rPr>
              <a:t>The use of computers has become the standard for finding information, sharing information, registering for things, ordering things, making appointments, and shopping</a:t>
            </a:r>
          </a:p>
          <a:p>
            <a:pPr marL="857239" lvl="1" indent="-285750"/>
            <a:r>
              <a:rPr lang="en-CA" sz="1900" dirty="0">
                <a:solidFill>
                  <a:schemeClr val="bg1"/>
                </a:solidFill>
              </a:rPr>
              <a:t>Technology is useful for taking courses</a:t>
            </a:r>
          </a:p>
        </p:txBody>
      </p:sp>
    </p:spTree>
    <p:extLst>
      <p:ext uri="{BB962C8B-B14F-4D97-AF65-F5344CB8AC3E}">
        <p14:creationId xmlns:p14="http://schemas.microsoft.com/office/powerpoint/2010/main" val="34429885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13.2 Word Processing</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857239" lvl="1" indent="-285750"/>
            <a:r>
              <a:rPr lang="en-CA" sz="1900" dirty="0">
                <a:solidFill>
                  <a:schemeClr val="bg1"/>
                </a:solidFill>
              </a:rPr>
              <a:t>Word processing programs are invaluable. One of the most useful aspects of doing assignments on a computer is the ability to make changes</a:t>
            </a:r>
          </a:p>
          <a:p>
            <a:pPr marL="857239" lvl="1" indent="-285750"/>
            <a:r>
              <a:rPr lang="en-CA" sz="1900" dirty="0">
                <a:solidFill>
                  <a:schemeClr val="bg1"/>
                </a:solidFill>
              </a:rPr>
              <a:t>Microsoft Word is a common word processing software but there are others such as WordPad, or OpenOffice Writer</a:t>
            </a:r>
          </a:p>
          <a:p>
            <a:pPr marL="857239" lvl="1" indent="-285750"/>
            <a:r>
              <a:rPr lang="en-CA" sz="1900" dirty="0">
                <a:solidFill>
                  <a:schemeClr val="bg1"/>
                </a:solidFill>
              </a:rPr>
              <a:t>Spelling and grammar tools are almost standard in most programs now</a:t>
            </a:r>
          </a:p>
          <a:p>
            <a:pPr marL="857239" lvl="1" indent="-285750"/>
            <a:r>
              <a:rPr lang="en-CA" sz="1900" dirty="0">
                <a:solidFill>
                  <a:schemeClr val="bg1"/>
                </a:solidFill>
              </a:rPr>
              <a:t>Thesauruses and synonym tools help writers make their writing more descriptive, expressive, and articulate</a:t>
            </a:r>
          </a:p>
          <a:p>
            <a:pPr marL="857239" lvl="1" indent="-285750"/>
            <a:r>
              <a:rPr lang="en-CA" sz="1900" dirty="0">
                <a:solidFill>
                  <a:schemeClr val="bg1"/>
                </a:solidFill>
              </a:rPr>
              <a:t>Visit </a:t>
            </a:r>
            <a:r>
              <a:rPr lang="en-CA" sz="1900" dirty="0">
                <a:hlinkClick r:id="rId3"/>
              </a:rPr>
              <a:t>Section 13.2 </a:t>
            </a:r>
            <a:r>
              <a:rPr lang="en-CA" sz="1900" dirty="0">
                <a:solidFill>
                  <a:schemeClr val="bg1"/>
                </a:solidFill>
              </a:rPr>
              <a:t>and complete the exercise</a:t>
            </a:r>
          </a:p>
        </p:txBody>
      </p:sp>
    </p:spTree>
    <p:extLst>
      <p:ext uri="{BB962C8B-B14F-4D97-AF65-F5344CB8AC3E}">
        <p14:creationId xmlns:p14="http://schemas.microsoft.com/office/powerpoint/2010/main" val="91455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13.3 Internet Research</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marL="857239" lvl="1" indent="-285750"/>
            <a:r>
              <a:rPr lang="en-CA" sz="2000" dirty="0">
                <a:solidFill>
                  <a:schemeClr val="bg1"/>
                </a:solidFill>
              </a:rPr>
              <a:t>The internet has become an invaluable tool to find out information</a:t>
            </a:r>
          </a:p>
          <a:p>
            <a:pPr marL="857239" lvl="1" indent="-285750"/>
            <a:r>
              <a:rPr lang="en-CA" sz="2000" dirty="0">
                <a:solidFill>
                  <a:schemeClr val="bg1"/>
                </a:solidFill>
              </a:rPr>
              <a:t>You can use search engines such as Google, Bing, or Yahoo to research general topics</a:t>
            </a:r>
          </a:p>
          <a:p>
            <a:pPr marL="857239" lvl="1" indent="-285750"/>
            <a:r>
              <a:rPr lang="en-CA" sz="2000" dirty="0">
                <a:solidFill>
                  <a:schemeClr val="bg1"/>
                </a:solidFill>
              </a:rPr>
              <a:t>You need to know how to discern what information is useful and accurate</a:t>
            </a:r>
          </a:p>
          <a:p>
            <a:pPr marL="857239" lvl="1" indent="-285750"/>
            <a:r>
              <a:rPr lang="en-CA" sz="2000" dirty="0">
                <a:solidFill>
                  <a:schemeClr val="bg1"/>
                </a:solidFill>
              </a:rPr>
              <a:t>Using search engines such as </a:t>
            </a:r>
            <a:r>
              <a:rPr lang="en-CA" sz="2000" dirty="0" err="1">
                <a:solidFill>
                  <a:schemeClr val="bg1"/>
                </a:solidFill>
              </a:rPr>
              <a:t>GoogleScholar</a:t>
            </a:r>
            <a:r>
              <a:rPr lang="en-CA" sz="2000" dirty="0">
                <a:solidFill>
                  <a:schemeClr val="bg1"/>
                </a:solidFill>
              </a:rPr>
              <a:t> will help filter information</a:t>
            </a:r>
          </a:p>
        </p:txBody>
      </p:sp>
    </p:spTree>
    <p:extLst>
      <p:ext uri="{BB962C8B-B14F-4D97-AF65-F5344CB8AC3E}">
        <p14:creationId xmlns:p14="http://schemas.microsoft.com/office/powerpoint/2010/main" val="602693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13.3 Internet Research  </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b="1" dirty="0">
                <a:solidFill>
                  <a:srgbClr val="E2231A"/>
                </a:solidFill>
              </a:rPr>
              <a:t>Libraries</a:t>
            </a:r>
          </a:p>
          <a:p>
            <a:pPr marL="857239" lvl="1" indent="-285750"/>
            <a:r>
              <a:rPr lang="en-CA" sz="1800" dirty="0">
                <a:solidFill>
                  <a:schemeClr val="bg1"/>
                </a:solidFill>
              </a:rPr>
              <a:t>Libraries are great sources for online academic journals</a:t>
            </a:r>
          </a:p>
          <a:p>
            <a:pPr marL="857239" lvl="1" indent="-285750"/>
            <a:r>
              <a:rPr lang="en-CA" sz="1800" dirty="0">
                <a:solidFill>
                  <a:schemeClr val="bg1"/>
                </a:solidFill>
              </a:rPr>
              <a:t>See the library services at </a:t>
            </a:r>
            <a:r>
              <a:rPr lang="en-CA" sz="1800" dirty="0">
                <a:hlinkClick r:id="rId3"/>
              </a:rPr>
              <a:t>Fanshawe Library</a:t>
            </a:r>
            <a:endParaRPr lang="en-CA" sz="1800" dirty="0"/>
          </a:p>
          <a:p>
            <a:pPr marL="857239" lvl="1" indent="-285750"/>
            <a:r>
              <a:rPr lang="en-CA" sz="1800" dirty="0">
                <a:solidFill>
                  <a:schemeClr val="bg1"/>
                </a:solidFill>
              </a:rPr>
              <a:t>Visit</a:t>
            </a:r>
            <a:r>
              <a:rPr lang="en-CA" sz="1800" dirty="0"/>
              <a:t> </a:t>
            </a:r>
            <a:r>
              <a:rPr lang="en-CA" sz="1800" dirty="0">
                <a:hlinkClick r:id="rId4"/>
              </a:rPr>
              <a:t>Section 13.3</a:t>
            </a:r>
            <a:r>
              <a:rPr lang="en-CA" sz="1800" dirty="0"/>
              <a:t> </a:t>
            </a:r>
            <a:r>
              <a:rPr lang="en-CA" sz="1800" dirty="0">
                <a:solidFill>
                  <a:schemeClr val="bg1"/>
                </a:solidFill>
              </a:rPr>
              <a:t>to see the differences between academic and public libraries</a:t>
            </a:r>
          </a:p>
          <a:p>
            <a:pPr lvl="1" indent="0">
              <a:buNone/>
            </a:pPr>
            <a:r>
              <a:rPr lang="en-CA" b="1" dirty="0">
                <a:solidFill>
                  <a:srgbClr val="E2231A"/>
                </a:solidFill>
              </a:rPr>
              <a:t>Bookmark References</a:t>
            </a:r>
          </a:p>
          <a:p>
            <a:pPr marL="914389" lvl="1" indent="-342900"/>
            <a:r>
              <a:rPr lang="en-CA" sz="1800" dirty="0">
                <a:solidFill>
                  <a:schemeClr val="bg1"/>
                </a:solidFill>
              </a:rPr>
              <a:t>Bookmarking tools on web browsers are helpful to find sites you want to return to</a:t>
            </a:r>
          </a:p>
          <a:p>
            <a:pPr marL="914389" lvl="1" indent="-342900"/>
            <a:endParaRPr lang="en-CA" sz="2000" dirty="0"/>
          </a:p>
        </p:txBody>
      </p:sp>
    </p:spTree>
    <p:extLst>
      <p:ext uri="{BB962C8B-B14F-4D97-AF65-F5344CB8AC3E}">
        <p14:creationId xmlns:p14="http://schemas.microsoft.com/office/powerpoint/2010/main" val="3100011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13.3 Internet Research   </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1248256"/>
            <a:ext cx="8529179" cy="3323744"/>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b="1" dirty="0">
                <a:solidFill>
                  <a:srgbClr val="FF0000"/>
                </a:solidFill>
              </a:rPr>
              <a:t>Exercise: Internet Research</a:t>
            </a:r>
          </a:p>
          <a:p>
            <a:pPr lvl="1" indent="0">
              <a:buNone/>
            </a:pPr>
            <a:br>
              <a:rPr lang="en-CA" sz="2000" dirty="0"/>
            </a:br>
            <a:r>
              <a:rPr lang="en-CA" sz="2000" dirty="0">
                <a:solidFill>
                  <a:schemeClr val="bg1"/>
                </a:solidFill>
              </a:rPr>
              <a:t>Use Google Scholar to find an interesting article on a topic of interest. Then bookmark the site so that you can return to it later. Close the page and use the bookmark to return to the site. You can even start organizing your bookmarks according to topic or category or course.</a:t>
            </a:r>
          </a:p>
        </p:txBody>
      </p:sp>
    </p:spTree>
    <p:extLst>
      <p:ext uri="{BB962C8B-B14F-4D97-AF65-F5344CB8AC3E}">
        <p14:creationId xmlns:p14="http://schemas.microsoft.com/office/powerpoint/2010/main" val="42371825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FF795A-7B0F-4B88-A089-BFA8770784BF}"/>
              </a:ext>
            </a:extLst>
          </p:cNvPr>
          <p:cNvSpPr>
            <a:spLocks noGrp="1"/>
          </p:cNvSpPr>
          <p:nvPr>
            <p:ph type="title"/>
          </p:nvPr>
        </p:nvSpPr>
        <p:spPr>
          <a:xfrm>
            <a:off x="494053" y="304271"/>
            <a:ext cx="8155896" cy="925438"/>
          </a:xfrm>
        </p:spPr>
        <p:txBody>
          <a:bodyPr/>
          <a:lstStyle/>
          <a:p>
            <a:r>
              <a:rPr lang="en-CA" dirty="0"/>
              <a:t>13.4 Electronic Communication</a:t>
            </a:r>
          </a:p>
        </p:txBody>
      </p:sp>
      <p:sp>
        <p:nvSpPr>
          <p:cNvPr id="5" name="Content Placeholder 2">
            <a:extLst>
              <a:ext uri="{FF2B5EF4-FFF2-40B4-BE49-F238E27FC236}">
                <a16:creationId xmlns:a16="http://schemas.microsoft.com/office/drawing/2014/main" id="{7611B9EF-77CE-64D3-DD29-B92EF09F4D82}"/>
              </a:ext>
            </a:extLst>
          </p:cNvPr>
          <p:cNvSpPr txBox="1">
            <a:spLocks/>
          </p:cNvSpPr>
          <p:nvPr/>
        </p:nvSpPr>
        <p:spPr>
          <a:xfrm>
            <a:off x="120770" y="3742944"/>
            <a:ext cx="8529179" cy="829056"/>
          </a:xfrm>
          <a:prstGeom prst="rect">
            <a:avLst/>
          </a:prstGeom>
        </p:spPr>
        <p:txBody>
          <a:bodyPr vert="horz" lIns="91440" tIns="45720" rIns="91440" bIns="45720" rtlCol="0">
            <a:noAutofit/>
          </a:bodyPr>
          <a:lstStyle>
            <a:lvl1pPr marL="0" indent="0" algn="l" defTabSz="761985" rtl="0" eaLnBrk="1" latinLnBrk="0" hangingPunct="1">
              <a:lnSpc>
                <a:spcPct val="100000"/>
              </a:lnSpc>
              <a:spcBef>
                <a:spcPts val="600"/>
              </a:spcBef>
              <a:spcAft>
                <a:spcPts val="600"/>
              </a:spcAft>
              <a:buFont typeface="Arial" panose="020B0604020202020204" pitchFamily="34" charset="0"/>
              <a:buNone/>
              <a:defRPr sz="2800" kern="1200">
                <a:solidFill>
                  <a:srgbClr val="646469"/>
                </a:solidFill>
                <a:latin typeface="Gotham Medium" pitchFamily="2" charset="0"/>
                <a:ea typeface="+mn-ea"/>
                <a:cs typeface="Gotham Medium" pitchFamily="2" charset="0"/>
              </a:defRPr>
            </a:lvl1pPr>
            <a:lvl2pPr marL="571489" indent="-36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400" kern="1200">
                <a:solidFill>
                  <a:srgbClr val="646469"/>
                </a:solidFill>
                <a:latin typeface="Gotham Medium" pitchFamily="2" charset="0"/>
                <a:ea typeface="+mn-ea"/>
                <a:cs typeface="Gotham Medium" pitchFamily="2" charset="0"/>
              </a:defRPr>
            </a:lvl2pPr>
            <a:lvl3pPr marL="952480" indent="-270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2000" kern="1200">
                <a:solidFill>
                  <a:srgbClr val="646469"/>
                </a:solidFill>
                <a:latin typeface="Gotham Medium" pitchFamily="2" charset="0"/>
                <a:ea typeface="+mn-ea"/>
                <a:cs typeface="Gotham Medium" pitchFamily="2" charset="0"/>
              </a:defRPr>
            </a:lvl3pPr>
            <a:lvl4pPr marL="1333473" indent="-234000"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800" kern="1200">
                <a:solidFill>
                  <a:srgbClr val="646469"/>
                </a:solidFill>
                <a:latin typeface="Gotham Medium" pitchFamily="2" charset="0"/>
                <a:ea typeface="+mn-ea"/>
                <a:cs typeface="Gotham Medium" pitchFamily="2" charset="0"/>
              </a:defRPr>
            </a:lvl4pPr>
            <a:lvl5pPr marL="1714466" indent="-190496" algn="l" defTabSz="761985" rtl="0" eaLnBrk="1" latinLnBrk="0" hangingPunct="1">
              <a:lnSpc>
                <a:spcPct val="100000"/>
              </a:lnSpc>
              <a:spcBef>
                <a:spcPts val="417"/>
              </a:spcBef>
              <a:spcAft>
                <a:spcPts val="1200"/>
              </a:spcAft>
              <a:buClr>
                <a:srgbClr val="E2231A"/>
              </a:buClr>
              <a:buSzPct val="125000"/>
              <a:buFont typeface="Arial" panose="020B0604020202020204" pitchFamily="34" charset="0"/>
              <a:buChar char="•"/>
              <a:defRPr sz="1600" kern="1200">
                <a:solidFill>
                  <a:srgbClr val="646469"/>
                </a:solidFill>
                <a:latin typeface="Gotham Medium" pitchFamily="2" charset="0"/>
                <a:ea typeface="+mn-ea"/>
                <a:cs typeface="Gotham Medium" pitchFamily="2" charset="0"/>
              </a:defRPr>
            </a:lvl5pPr>
            <a:lvl6pPr marL="2095458"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6pPr>
            <a:lvl7pPr marL="2476451"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7pPr>
            <a:lvl8pPr marL="2857443"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8pPr>
            <a:lvl9pPr marL="3238435" indent="-190496" algn="l" defTabSz="761985" rtl="0" eaLnBrk="1" latinLnBrk="0" hangingPunct="1">
              <a:lnSpc>
                <a:spcPct val="90000"/>
              </a:lnSpc>
              <a:spcBef>
                <a:spcPts val="417"/>
              </a:spcBef>
              <a:buFont typeface="Arial" panose="020B0604020202020204" pitchFamily="34" charset="0"/>
              <a:buChar char="•"/>
              <a:defRPr sz="1500" kern="1200">
                <a:solidFill>
                  <a:schemeClr val="tx1"/>
                </a:solidFill>
                <a:latin typeface="+mn-lt"/>
                <a:ea typeface="+mn-ea"/>
                <a:cs typeface="+mn-cs"/>
              </a:defRPr>
            </a:lvl9pPr>
          </a:lstStyle>
          <a:p>
            <a:pPr lvl="1" indent="0">
              <a:buNone/>
            </a:pPr>
            <a:r>
              <a:rPr lang="en-CA" sz="2000" dirty="0">
                <a:solidFill>
                  <a:schemeClr val="bg1"/>
                </a:solidFill>
              </a:rPr>
              <a:t>Visit</a:t>
            </a:r>
            <a:r>
              <a:rPr lang="en-CA" sz="2000" dirty="0"/>
              <a:t> </a:t>
            </a:r>
            <a:r>
              <a:rPr lang="en-CA" sz="2000" dirty="0">
                <a:hlinkClick r:id="rId3"/>
              </a:rPr>
              <a:t>Section 13.4</a:t>
            </a:r>
            <a:r>
              <a:rPr lang="en-CA" sz="2000" dirty="0"/>
              <a:t> </a:t>
            </a:r>
            <a:r>
              <a:rPr lang="en-CA" sz="2000" dirty="0">
                <a:solidFill>
                  <a:schemeClr val="bg1"/>
                </a:solidFill>
              </a:rPr>
              <a:t>and complete the exercise </a:t>
            </a:r>
          </a:p>
        </p:txBody>
      </p:sp>
      <p:graphicFrame>
        <p:nvGraphicFramePr>
          <p:cNvPr id="3" name="Diagrama 2" descr="social media, texts, instant messaging, tweets, emails, college email, student portals, video chats">
            <a:extLst>
              <a:ext uri="{FF2B5EF4-FFF2-40B4-BE49-F238E27FC236}">
                <a16:creationId xmlns:a16="http://schemas.microsoft.com/office/drawing/2014/main" id="{288A250C-986A-C95C-AC9F-536B6BCD1F93}"/>
              </a:ext>
            </a:extLst>
          </p:cNvPr>
          <p:cNvGraphicFramePr/>
          <p:nvPr>
            <p:extLst>
              <p:ext uri="{D42A27DB-BD31-4B8C-83A1-F6EECF244321}">
                <p14:modId xmlns:p14="http://schemas.microsoft.com/office/powerpoint/2010/main" val="1127686321"/>
              </p:ext>
            </p:extLst>
          </p:nvPr>
        </p:nvGraphicFramePr>
        <p:xfrm>
          <a:off x="588401" y="1446246"/>
          <a:ext cx="7967197" cy="20911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82333608"/>
      </p:ext>
    </p:extLst>
  </p:cSld>
  <p:clrMapOvr>
    <a:masterClrMapping/>
  </p:clrMapOvr>
</p:sld>
</file>

<file path=ppt/theme/theme1.xml><?xml version="1.0" encoding="utf-8"?>
<a:theme xmlns:a="http://schemas.openxmlformats.org/drawingml/2006/main" name="fanshawe-16x10">
  <a:themeElements>
    <a:clrScheme name="Custom 1">
      <a:dk1>
        <a:srgbClr val="000000"/>
      </a:dk1>
      <a:lt1>
        <a:srgbClr val="FFFFFF"/>
      </a:lt1>
      <a:dk2>
        <a:srgbClr val="636369"/>
      </a:dk2>
      <a:lt2>
        <a:srgbClr val="DEDEDE"/>
      </a:lt2>
      <a:accent1>
        <a:srgbClr val="E12319"/>
      </a:accent1>
      <a:accent2>
        <a:srgbClr val="E12319"/>
      </a:accent2>
      <a:accent3>
        <a:srgbClr val="B2272C"/>
      </a:accent3>
      <a:accent4>
        <a:srgbClr val="A02B2F"/>
      </a:accent4>
      <a:accent5>
        <a:srgbClr val="636369"/>
      </a:accent5>
      <a:accent6>
        <a:srgbClr val="636369"/>
      </a:accent6>
      <a:hlink>
        <a:srgbClr val="E12319"/>
      </a:hlink>
      <a:folHlink>
        <a:srgbClr val="B2272C"/>
      </a:folHlink>
    </a:clrScheme>
    <a:fontScheme name="Test">
      <a:majorFont>
        <a:latin typeface="Gotham"/>
        <a:ea typeface=""/>
        <a:cs typeface=""/>
      </a:majorFont>
      <a:minorFont>
        <a:latin typeface="Gotham"/>
        <a:ea typeface=""/>
        <a:cs typeface=""/>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nshawe-2020-16x10" id="{CBE04D73-72D3-0140-B25D-97A3410640A4}" vid="{494F956E-E8FB-774D-B10F-FEA03AC4C9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37E83F48E1B947BA144F01D433B256" ma:contentTypeVersion="1" ma:contentTypeDescription="Create a new document." ma:contentTypeScope="" ma:versionID="71bfea79c356a201f1567e0bdac293da">
  <xsd:schema xmlns:xsd="http://www.w3.org/2001/XMLSchema" xmlns:xs="http://www.w3.org/2001/XMLSchema" xmlns:p="http://schemas.microsoft.com/office/2006/metadata/properties" xmlns:ns1="http://schemas.microsoft.com/sharepoint/v3" targetNamespace="http://schemas.microsoft.com/office/2006/metadata/properties" ma:root="true" ma:fieldsID="114b19289ef4ac946b5872f9ff746df6"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E7AA7D5-D727-4BC0-A8A6-88D78A62F2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274A7F9-2FD3-4FAE-989D-00578CFD788F}">
  <ds:schemaRefs>
    <ds:schemaRef ds:uri="http://schemas.microsoft.com/office/2006/metadata/properties"/>
    <ds:schemaRef ds:uri="http://purl.org/dc/elements/1.1/"/>
    <ds:schemaRef ds:uri="http://schemas.microsoft.com/sharepoint/v3"/>
    <ds:schemaRef ds:uri="http://purl.org/dc/dcmitype/"/>
    <ds:schemaRef ds:uri="http://schemas.microsoft.com/office/2006/documentManagement/types"/>
    <ds:schemaRef ds:uri="http://purl.org/dc/terms/"/>
    <ds:schemaRef ds:uri="http://www.w3.org/XML/1998/namespace"/>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1D50E78A-FB33-4AFD-88F0-DAAAB93263E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fanshawe-16x10</Template>
  <TotalTime>21732</TotalTime>
  <Words>690</Words>
  <Application>Microsoft Office PowerPoint</Application>
  <PresentationFormat>On-screen Show (16:10)</PresentationFormat>
  <Paragraphs>105</Paragraphs>
  <Slides>15</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Gotham</vt:lpstr>
      <vt:lpstr>Gotham Bold</vt:lpstr>
      <vt:lpstr>Gotham Book</vt:lpstr>
      <vt:lpstr>Gotham Medium</vt:lpstr>
      <vt:lpstr>fanshawe-16x10</vt:lpstr>
      <vt:lpstr>Pre-Health Science: Pathways to Success</vt:lpstr>
      <vt:lpstr>13.0 Learning Objectives</vt:lpstr>
      <vt:lpstr>13.0 Learning Objectives </vt:lpstr>
      <vt:lpstr>13.1 Introduction</vt:lpstr>
      <vt:lpstr>13.2 Word Processing</vt:lpstr>
      <vt:lpstr>13.3 Internet Research</vt:lpstr>
      <vt:lpstr>13.3 Internet Research  </vt:lpstr>
      <vt:lpstr>13.3 Internet Research   </vt:lpstr>
      <vt:lpstr>13.4 Electronic Communication</vt:lpstr>
      <vt:lpstr>13.5 Organization and Storage</vt:lpstr>
      <vt:lpstr>13.5 Organization and Storage </vt:lpstr>
      <vt:lpstr>13.6 Conducting Research</vt:lpstr>
      <vt:lpstr>13.7 Knowledge Check</vt:lpstr>
      <vt:lpstr>13.7 Knowledge Check </vt:lpstr>
      <vt:lpstr>13.7 Knowledge Check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Huxley, Brandy</dc:creator>
  <cp:lastModifiedBy>Steeves, Catherine</cp:lastModifiedBy>
  <cp:revision>117</cp:revision>
  <dcterms:created xsi:type="dcterms:W3CDTF">2021-09-01T22:50:23Z</dcterms:created>
  <dcterms:modified xsi:type="dcterms:W3CDTF">2023-07-28T19:34:14Z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0x0101004C37E83F48E1B947BA144F01D433B256</vt:lpwstr>
  </property>
</Properties>
</file>