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4"/>
  </p:sldMasterIdLst>
  <p:notesMasterIdLst>
    <p:notesMasterId r:id="rId23"/>
  </p:notesMasterIdLst>
  <p:sldIdLst>
    <p:sldId id="256" r:id="rId5"/>
    <p:sldId id="257" r:id="rId6"/>
    <p:sldId id="295" r:id="rId7"/>
    <p:sldId id="258" r:id="rId8"/>
    <p:sldId id="296" r:id="rId9"/>
    <p:sldId id="269" r:id="rId10"/>
    <p:sldId id="289" r:id="rId11"/>
    <p:sldId id="285" r:id="rId12"/>
    <p:sldId id="270" r:id="rId13"/>
    <p:sldId id="281" r:id="rId14"/>
    <p:sldId id="291" r:id="rId15"/>
    <p:sldId id="292" r:id="rId16"/>
    <p:sldId id="293" r:id="rId17"/>
    <p:sldId id="294" r:id="rId18"/>
    <p:sldId id="272" r:id="rId19"/>
    <p:sldId id="287" r:id="rId20"/>
    <p:sldId id="288" r:id="rId21"/>
    <p:sldId id="290" r:id="rId22"/>
  </p:sldIdLst>
  <p:sldSz cx="9144000" cy="5715000" type="screen16x10"/>
  <p:notesSz cx="6858000" cy="9144000"/>
  <p:defaultTextStyle>
    <a:defPPr>
      <a:defRPr lang="en-US"/>
    </a:defPPr>
    <a:lvl1pPr marL="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356616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9"/>
    <a:srgbClr val="E22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77444" autoAdjust="0"/>
  </p:normalViewPr>
  <p:slideViewPr>
    <p:cSldViewPr snapToGrid="0">
      <p:cViewPr varScale="1">
        <p:scale>
          <a:sx n="105" d="100"/>
          <a:sy n="105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B75B9-4539-47F8-AB13-A257F842947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2D42774-DAB0-4893-9551-F47AB5AAD4B1}">
      <dgm:prSet phldrT="[Text]"/>
      <dgm:spPr/>
      <dgm:t>
        <a:bodyPr/>
        <a:lstStyle/>
        <a:p>
          <a:r>
            <a:rPr lang="en-CA" dirty="0"/>
            <a:t>Types of Exam Errors and How to Correct Them</a:t>
          </a:r>
        </a:p>
      </dgm:t>
    </dgm:pt>
    <dgm:pt modelId="{041BD5AD-0C1D-4026-B17E-B95405D12FE8}" type="parTrans" cxnId="{0005A61A-9881-4C64-B374-CF647B6F2241}">
      <dgm:prSet/>
      <dgm:spPr/>
      <dgm:t>
        <a:bodyPr/>
        <a:lstStyle/>
        <a:p>
          <a:endParaRPr lang="en-CA"/>
        </a:p>
      </dgm:t>
    </dgm:pt>
    <dgm:pt modelId="{C7B7C917-05AA-472B-95CE-4D2B779368C3}" type="sibTrans" cxnId="{0005A61A-9881-4C64-B374-CF647B6F2241}">
      <dgm:prSet/>
      <dgm:spPr/>
      <dgm:t>
        <a:bodyPr/>
        <a:lstStyle/>
        <a:p>
          <a:endParaRPr lang="en-CA"/>
        </a:p>
      </dgm:t>
    </dgm:pt>
    <dgm:pt modelId="{D0A0DB61-4FE7-4672-9EE1-2ADF6FC38C23}">
      <dgm:prSet phldrT="[Text]"/>
      <dgm:spPr/>
      <dgm:t>
        <a:bodyPr/>
        <a:lstStyle/>
        <a:p>
          <a:r>
            <a:rPr lang="en-CA" dirty="0"/>
            <a:t>Prep/Content Errors</a:t>
          </a:r>
        </a:p>
      </dgm:t>
    </dgm:pt>
    <dgm:pt modelId="{CA6DD968-E0A9-4E80-9330-E8B19FDCD493}" type="parTrans" cxnId="{69087B27-20D3-4B2B-AC86-CA3580E5CD49}">
      <dgm:prSet/>
      <dgm:spPr/>
      <dgm:t>
        <a:bodyPr/>
        <a:lstStyle/>
        <a:p>
          <a:endParaRPr lang="en-CA"/>
        </a:p>
      </dgm:t>
    </dgm:pt>
    <dgm:pt modelId="{64E3CFDF-5FAE-4E38-98A9-8A13EA3FD22A}" type="sibTrans" cxnId="{69087B27-20D3-4B2B-AC86-CA3580E5CD49}">
      <dgm:prSet/>
      <dgm:spPr/>
      <dgm:t>
        <a:bodyPr/>
        <a:lstStyle/>
        <a:p>
          <a:endParaRPr lang="en-CA"/>
        </a:p>
      </dgm:t>
    </dgm:pt>
    <dgm:pt modelId="{3B2F4951-1E6C-4A3B-8281-047B09FE9357}">
      <dgm:prSet phldrT="[Text]"/>
      <dgm:spPr/>
      <dgm:t>
        <a:bodyPr/>
        <a:lstStyle/>
        <a:p>
          <a:r>
            <a:rPr lang="en-CA" dirty="0"/>
            <a:t>Focus/Carelessness Errors</a:t>
          </a:r>
        </a:p>
      </dgm:t>
    </dgm:pt>
    <dgm:pt modelId="{123EC468-AF40-4B50-859F-0563C2F7A1CB}" type="parTrans" cxnId="{C05FE58F-9614-4F88-A5F5-7A48C5686D09}">
      <dgm:prSet/>
      <dgm:spPr/>
      <dgm:t>
        <a:bodyPr/>
        <a:lstStyle/>
        <a:p>
          <a:endParaRPr lang="en-CA"/>
        </a:p>
      </dgm:t>
    </dgm:pt>
    <dgm:pt modelId="{3069FBD2-AB02-4468-9A31-7B303DE71B6A}" type="sibTrans" cxnId="{C05FE58F-9614-4F88-A5F5-7A48C5686D09}">
      <dgm:prSet/>
      <dgm:spPr/>
      <dgm:t>
        <a:bodyPr/>
        <a:lstStyle/>
        <a:p>
          <a:endParaRPr lang="en-CA"/>
        </a:p>
      </dgm:t>
    </dgm:pt>
    <dgm:pt modelId="{4658E5B1-85E5-4E9C-974E-CE2C40038DCE}">
      <dgm:prSet/>
      <dgm:spPr/>
      <dgm:t>
        <a:bodyPr/>
        <a:lstStyle/>
        <a:p>
          <a:r>
            <a:rPr lang="en-CA" dirty="0"/>
            <a:t>Weekly review</a:t>
          </a:r>
        </a:p>
      </dgm:t>
    </dgm:pt>
    <dgm:pt modelId="{4F084D12-4E3C-4CCF-AC38-EFF513AD0035}" type="parTrans" cxnId="{F512A42D-E1A3-4D56-B42E-F14C2233093D}">
      <dgm:prSet/>
      <dgm:spPr/>
      <dgm:t>
        <a:bodyPr/>
        <a:lstStyle/>
        <a:p>
          <a:endParaRPr lang="en-CA"/>
        </a:p>
      </dgm:t>
    </dgm:pt>
    <dgm:pt modelId="{508AF817-43AD-4144-82F0-B398F6A80373}" type="sibTrans" cxnId="{F512A42D-E1A3-4D56-B42E-F14C2233093D}">
      <dgm:prSet/>
      <dgm:spPr/>
      <dgm:t>
        <a:bodyPr/>
        <a:lstStyle/>
        <a:p>
          <a:endParaRPr lang="en-CA"/>
        </a:p>
      </dgm:t>
    </dgm:pt>
    <dgm:pt modelId="{441C59F0-8B48-4C41-9FA6-9FF7AD211F47}">
      <dgm:prSet/>
      <dgm:spPr/>
      <dgm:t>
        <a:bodyPr/>
        <a:lstStyle/>
        <a:p>
          <a:r>
            <a:rPr lang="en-CA" dirty="0"/>
            <a:t>Practice predicting questions</a:t>
          </a:r>
        </a:p>
      </dgm:t>
    </dgm:pt>
    <dgm:pt modelId="{663310CC-C4F1-4A36-8CBB-DBB4DC780D5F}" type="parTrans" cxnId="{FFBCA4A9-D16E-4262-9628-8B83E47BB156}">
      <dgm:prSet/>
      <dgm:spPr/>
      <dgm:t>
        <a:bodyPr/>
        <a:lstStyle/>
        <a:p>
          <a:endParaRPr lang="en-CA"/>
        </a:p>
      </dgm:t>
    </dgm:pt>
    <dgm:pt modelId="{D6A769C8-7BBD-4780-BE31-C10290FBD963}" type="sibTrans" cxnId="{FFBCA4A9-D16E-4262-9628-8B83E47BB156}">
      <dgm:prSet/>
      <dgm:spPr/>
      <dgm:t>
        <a:bodyPr/>
        <a:lstStyle/>
        <a:p>
          <a:endParaRPr lang="en-CA"/>
        </a:p>
      </dgm:t>
    </dgm:pt>
    <dgm:pt modelId="{A63BF7CE-62C2-4FFC-906D-A6053FE8A40E}">
      <dgm:prSet/>
      <dgm:spPr/>
      <dgm:t>
        <a:bodyPr/>
        <a:lstStyle/>
        <a:p>
          <a:r>
            <a:rPr lang="en-CA" dirty="0"/>
            <a:t>Go to all classes, labs, review</a:t>
          </a:r>
        </a:p>
      </dgm:t>
    </dgm:pt>
    <dgm:pt modelId="{F7F1A3FD-023E-4428-AB13-3E62A299C3E6}" type="parTrans" cxnId="{CDCBFB19-17B9-4D77-BDA3-5BFFB0F6D210}">
      <dgm:prSet/>
      <dgm:spPr/>
      <dgm:t>
        <a:bodyPr/>
        <a:lstStyle/>
        <a:p>
          <a:endParaRPr lang="en-CA"/>
        </a:p>
      </dgm:t>
    </dgm:pt>
    <dgm:pt modelId="{C0DCA8C7-0112-4B0B-BBC8-6180EFFE4145}" type="sibTrans" cxnId="{CDCBFB19-17B9-4D77-BDA3-5BFFB0F6D210}">
      <dgm:prSet/>
      <dgm:spPr/>
      <dgm:t>
        <a:bodyPr/>
        <a:lstStyle/>
        <a:p>
          <a:endParaRPr lang="en-CA"/>
        </a:p>
      </dgm:t>
    </dgm:pt>
    <dgm:pt modelId="{D0DA2F53-8D35-4C6A-9D21-8BD624E61F4C}">
      <dgm:prSet/>
      <dgm:spPr/>
      <dgm:t>
        <a:bodyPr/>
        <a:lstStyle/>
        <a:p>
          <a:r>
            <a:rPr lang="en-CA" dirty="0"/>
            <a:t>Read entire test before </a:t>
          </a:r>
        </a:p>
      </dgm:t>
    </dgm:pt>
    <dgm:pt modelId="{455C8492-AC90-4620-9E0B-FDA47BFFAD58}" type="parTrans" cxnId="{7D5E6A73-110B-4A64-AB96-62E398A7ED27}">
      <dgm:prSet/>
      <dgm:spPr/>
      <dgm:t>
        <a:bodyPr/>
        <a:lstStyle/>
        <a:p>
          <a:endParaRPr lang="en-CA"/>
        </a:p>
      </dgm:t>
    </dgm:pt>
    <dgm:pt modelId="{3DEDD541-D99A-4877-B42E-8488BD3A975A}" type="sibTrans" cxnId="{7D5E6A73-110B-4A64-AB96-62E398A7ED27}">
      <dgm:prSet/>
      <dgm:spPr/>
      <dgm:t>
        <a:bodyPr/>
        <a:lstStyle/>
        <a:p>
          <a:endParaRPr lang="en-CA"/>
        </a:p>
      </dgm:t>
    </dgm:pt>
    <dgm:pt modelId="{979F439A-99C8-4D1B-B572-6C5954D474A8}">
      <dgm:prSet/>
      <dgm:spPr/>
      <dgm:t>
        <a:bodyPr/>
        <a:lstStyle/>
        <a:p>
          <a:r>
            <a:rPr lang="en-CA" dirty="0"/>
            <a:t>Prioritize questions</a:t>
          </a:r>
        </a:p>
      </dgm:t>
    </dgm:pt>
    <dgm:pt modelId="{75998C99-01F0-45C7-9941-379CC8496ECC}" type="parTrans" cxnId="{2AD1F073-DA10-42D3-8DFE-56182F85ACA6}">
      <dgm:prSet/>
      <dgm:spPr/>
      <dgm:t>
        <a:bodyPr/>
        <a:lstStyle/>
        <a:p>
          <a:endParaRPr lang="en-CA"/>
        </a:p>
      </dgm:t>
    </dgm:pt>
    <dgm:pt modelId="{CB885AF3-3538-4EF3-AD50-64C3B5F68114}" type="sibTrans" cxnId="{2AD1F073-DA10-42D3-8DFE-56182F85ACA6}">
      <dgm:prSet/>
      <dgm:spPr/>
      <dgm:t>
        <a:bodyPr/>
        <a:lstStyle/>
        <a:p>
          <a:endParaRPr lang="en-CA"/>
        </a:p>
      </dgm:t>
    </dgm:pt>
    <dgm:pt modelId="{B50133FF-3FC5-4820-BFE6-E46CCF6C3E0D}">
      <dgm:prSet/>
      <dgm:spPr/>
      <dgm:t>
        <a:bodyPr/>
        <a:lstStyle/>
        <a:p>
          <a:r>
            <a:rPr lang="en-CA" dirty="0"/>
            <a:t>Keep an eye on time</a:t>
          </a:r>
        </a:p>
      </dgm:t>
    </dgm:pt>
    <dgm:pt modelId="{B4590200-ABCF-416A-818D-579457C6B30D}" type="parTrans" cxnId="{1E760511-E3E2-4DA6-AC6A-B9689EE55F9D}">
      <dgm:prSet/>
      <dgm:spPr/>
      <dgm:t>
        <a:bodyPr/>
        <a:lstStyle/>
        <a:p>
          <a:endParaRPr lang="en-CA"/>
        </a:p>
      </dgm:t>
    </dgm:pt>
    <dgm:pt modelId="{51149C5E-B577-467F-A29B-8AB2C71A8DCB}" type="sibTrans" cxnId="{1E760511-E3E2-4DA6-AC6A-B9689EE55F9D}">
      <dgm:prSet/>
      <dgm:spPr/>
      <dgm:t>
        <a:bodyPr/>
        <a:lstStyle/>
        <a:p>
          <a:endParaRPr lang="en-CA"/>
        </a:p>
      </dgm:t>
    </dgm:pt>
    <dgm:pt modelId="{83228576-8ADA-408C-9376-9F34DD4D9108}">
      <dgm:prSet/>
      <dgm:spPr/>
      <dgm:t>
        <a:bodyPr/>
        <a:lstStyle/>
        <a:p>
          <a:r>
            <a:rPr lang="en-CA" dirty="0"/>
            <a:t>Read carefully and think before responding</a:t>
          </a:r>
        </a:p>
      </dgm:t>
    </dgm:pt>
    <dgm:pt modelId="{15F020CF-9CB4-4432-96C5-05C23C239E57}" type="parTrans" cxnId="{1B7B0533-FA99-4CCD-B5D0-C1401CDB073A}">
      <dgm:prSet/>
      <dgm:spPr/>
      <dgm:t>
        <a:bodyPr/>
        <a:lstStyle/>
        <a:p>
          <a:endParaRPr lang="en-CA"/>
        </a:p>
      </dgm:t>
    </dgm:pt>
    <dgm:pt modelId="{36C4DD42-1C14-4F14-B1AF-E62A9E93957A}" type="sibTrans" cxnId="{1B7B0533-FA99-4CCD-B5D0-C1401CDB073A}">
      <dgm:prSet/>
      <dgm:spPr/>
      <dgm:t>
        <a:bodyPr/>
        <a:lstStyle/>
        <a:p>
          <a:endParaRPr lang="en-CA"/>
        </a:p>
      </dgm:t>
    </dgm:pt>
    <dgm:pt modelId="{A2CD040E-03E7-41DC-8146-AEDFB447D3B2}">
      <dgm:prSet/>
      <dgm:spPr/>
      <dgm:t>
        <a:bodyPr/>
        <a:lstStyle/>
        <a:p>
          <a:r>
            <a:rPr lang="en-CA" dirty="0"/>
            <a:t>Check your work</a:t>
          </a:r>
        </a:p>
      </dgm:t>
    </dgm:pt>
    <dgm:pt modelId="{EF31737F-3D21-4F67-8C38-97C5B81A224E}" type="parTrans" cxnId="{63880AFB-7173-4343-B87C-D975013C4576}">
      <dgm:prSet/>
      <dgm:spPr/>
      <dgm:t>
        <a:bodyPr/>
        <a:lstStyle/>
        <a:p>
          <a:endParaRPr lang="en-CA"/>
        </a:p>
      </dgm:t>
    </dgm:pt>
    <dgm:pt modelId="{5CCD2412-DC48-455B-A90F-7E2D8670EA8A}" type="sibTrans" cxnId="{63880AFB-7173-4343-B87C-D975013C4576}">
      <dgm:prSet/>
      <dgm:spPr/>
      <dgm:t>
        <a:bodyPr/>
        <a:lstStyle/>
        <a:p>
          <a:endParaRPr lang="en-CA"/>
        </a:p>
      </dgm:t>
    </dgm:pt>
    <dgm:pt modelId="{0DA6DE91-3459-4AA2-A9C5-AFA59C6BC271}" type="pres">
      <dgm:prSet presAssocID="{726B75B9-4539-47F8-AB13-A257F8429475}" presName="composite" presStyleCnt="0">
        <dgm:presLayoutVars>
          <dgm:chMax val="1"/>
          <dgm:dir/>
          <dgm:resizeHandles val="exact"/>
        </dgm:presLayoutVars>
      </dgm:prSet>
      <dgm:spPr/>
    </dgm:pt>
    <dgm:pt modelId="{D47FC7A0-94F3-4F1C-9CF2-A85682358FCB}" type="pres">
      <dgm:prSet presAssocID="{82D42774-DAB0-4893-9551-F47AB5AAD4B1}" presName="roof" presStyleLbl="dkBgShp" presStyleIdx="0" presStyleCnt="2" custScaleY="67319" custLinFactNeighborX="-234" custLinFactNeighborY="-23472"/>
      <dgm:spPr/>
    </dgm:pt>
    <dgm:pt modelId="{68C63DB6-6849-4519-A096-23820F100024}" type="pres">
      <dgm:prSet presAssocID="{82D42774-DAB0-4893-9551-F47AB5AAD4B1}" presName="pillars" presStyleCnt="0"/>
      <dgm:spPr/>
    </dgm:pt>
    <dgm:pt modelId="{1F0F3759-7937-4A53-B92D-AA5C8091EEF7}" type="pres">
      <dgm:prSet presAssocID="{82D42774-DAB0-4893-9551-F47AB5AAD4B1}" presName="pillar1" presStyleLbl="node1" presStyleIdx="0" presStyleCnt="2" custScaleX="71447" custScaleY="124646">
        <dgm:presLayoutVars>
          <dgm:bulletEnabled val="1"/>
        </dgm:presLayoutVars>
      </dgm:prSet>
      <dgm:spPr/>
    </dgm:pt>
    <dgm:pt modelId="{EDD7DD37-425C-4078-8B5A-6CAD47D80EB4}" type="pres">
      <dgm:prSet presAssocID="{3B2F4951-1E6C-4A3B-8281-047B09FE9357}" presName="pillarX" presStyleLbl="node1" presStyleIdx="1" presStyleCnt="2" custScaleY="123344">
        <dgm:presLayoutVars>
          <dgm:bulletEnabled val="1"/>
        </dgm:presLayoutVars>
      </dgm:prSet>
      <dgm:spPr/>
    </dgm:pt>
    <dgm:pt modelId="{787DF504-DFFE-4EDD-9390-0605D8318014}" type="pres">
      <dgm:prSet presAssocID="{82D42774-DAB0-4893-9551-F47AB5AAD4B1}" presName="base" presStyleLbl="dkBgShp" presStyleIdx="1" presStyleCnt="2"/>
      <dgm:spPr/>
    </dgm:pt>
  </dgm:ptLst>
  <dgm:cxnLst>
    <dgm:cxn modelId="{282CB00E-4AC7-433A-ABA7-19B4A11BD043}" type="presOf" srcId="{B50133FF-3FC5-4820-BFE6-E46CCF6C3E0D}" destId="{EDD7DD37-425C-4078-8B5A-6CAD47D80EB4}" srcOrd="0" destOrd="3" presId="urn:microsoft.com/office/officeart/2005/8/layout/hList3"/>
    <dgm:cxn modelId="{1E760511-E3E2-4DA6-AC6A-B9689EE55F9D}" srcId="{3B2F4951-1E6C-4A3B-8281-047B09FE9357}" destId="{B50133FF-3FC5-4820-BFE6-E46CCF6C3E0D}" srcOrd="2" destOrd="0" parTransId="{B4590200-ABCF-416A-818D-579457C6B30D}" sibTransId="{51149C5E-B577-467F-A29B-8AB2C71A8DCB}"/>
    <dgm:cxn modelId="{CDCBFB19-17B9-4D77-BDA3-5BFFB0F6D210}" srcId="{D0A0DB61-4FE7-4672-9EE1-2ADF6FC38C23}" destId="{A63BF7CE-62C2-4FFC-906D-A6053FE8A40E}" srcOrd="2" destOrd="0" parTransId="{F7F1A3FD-023E-4428-AB13-3E62A299C3E6}" sibTransId="{C0DCA8C7-0112-4B0B-BBC8-6180EFFE4145}"/>
    <dgm:cxn modelId="{0005A61A-9881-4C64-B374-CF647B6F2241}" srcId="{726B75B9-4539-47F8-AB13-A257F8429475}" destId="{82D42774-DAB0-4893-9551-F47AB5AAD4B1}" srcOrd="0" destOrd="0" parTransId="{041BD5AD-0C1D-4026-B17E-B95405D12FE8}" sibTransId="{C7B7C917-05AA-472B-95CE-4D2B779368C3}"/>
    <dgm:cxn modelId="{BC5D0427-EC9B-4057-B866-2F5974A8E360}" type="presOf" srcId="{A2CD040E-03E7-41DC-8146-AEDFB447D3B2}" destId="{EDD7DD37-425C-4078-8B5A-6CAD47D80EB4}" srcOrd="0" destOrd="5" presId="urn:microsoft.com/office/officeart/2005/8/layout/hList3"/>
    <dgm:cxn modelId="{69087B27-20D3-4B2B-AC86-CA3580E5CD49}" srcId="{82D42774-DAB0-4893-9551-F47AB5AAD4B1}" destId="{D0A0DB61-4FE7-4672-9EE1-2ADF6FC38C23}" srcOrd="0" destOrd="0" parTransId="{CA6DD968-E0A9-4E80-9330-E8B19FDCD493}" sibTransId="{64E3CFDF-5FAE-4E38-98A9-8A13EA3FD22A}"/>
    <dgm:cxn modelId="{F512A42D-E1A3-4D56-B42E-F14C2233093D}" srcId="{D0A0DB61-4FE7-4672-9EE1-2ADF6FC38C23}" destId="{4658E5B1-85E5-4E9C-974E-CE2C40038DCE}" srcOrd="0" destOrd="0" parTransId="{4F084D12-4E3C-4CCF-AC38-EFF513AD0035}" sibTransId="{508AF817-43AD-4144-82F0-B398F6A80373}"/>
    <dgm:cxn modelId="{1B7B0533-FA99-4CCD-B5D0-C1401CDB073A}" srcId="{3B2F4951-1E6C-4A3B-8281-047B09FE9357}" destId="{83228576-8ADA-408C-9376-9F34DD4D9108}" srcOrd="3" destOrd="0" parTransId="{15F020CF-9CB4-4432-96C5-05C23C239E57}" sibTransId="{36C4DD42-1C14-4F14-B1AF-E62A9E93957A}"/>
    <dgm:cxn modelId="{6A823871-1284-4E5B-84B0-7F6C9D93E6E5}" type="presOf" srcId="{D0DA2F53-8D35-4C6A-9D21-8BD624E61F4C}" destId="{EDD7DD37-425C-4078-8B5A-6CAD47D80EB4}" srcOrd="0" destOrd="1" presId="urn:microsoft.com/office/officeart/2005/8/layout/hList3"/>
    <dgm:cxn modelId="{7D5E6A73-110B-4A64-AB96-62E398A7ED27}" srcId="{3B2F4951-1E6C-4A3B-8281-047B09FE9357}" destId="{D0DA2F53-8D35-4C6A-9D21-8BD624E61F4C}" srcOrd="0" destOrd="0" parTransId="{455C8492-AC90-4620-9E0B-FDA47BFFAD58}" sibTransId="{3DEDD541-D99A-4877-B42E-8488BD3A975A}"/>
    <dgm:cxn modelId="{2AD1F073-DA10-42D3-8DFE-56182F85ACA6}" srcId="{3B2F4951-1E6C-4A3B-8281-047B09FE9357}" destId="{979F439A-99C8-4D1B-B572-6C5954D474A8}" srcOrd="1" destOrd="0" parTransId="{75998C99-01F0-45C7-9941-379CC8496ECC}" sibTransId="{CB885AF3-3538-4EF3-AD50-64C3B5F68114}"/>
    <dgm:cxn modelId="{81BB0778-33E9-41A6-BEAC-4DC4EE4FC38D}" type="presOf" srcId="{82D42774-DAB0-4893-9551-F47AB5AAD4B1}" destId="{D47FC7A0-94F3-4F1C-9CF2-A85682358FCB}" srcOrd="0" destOrd="0" presId="urn:microsoft.com/office/officeart/2005/8/layout/hList3"/>
    <dgm:cxn modelId="{48249A79-0E6D-4087-9D79-E8128CB4F306}" type="presOf" srcId="{A63BF7CE-62C2-4FFC-906D-A6053FE8A40E}" destId="{1F0F3759-7937-4A53-B92D-AA5C8091EEF7}" srcOrd="0" destOrd="3" presId="urn:microsoft.com/office/officeart/2005/8/layout/hList3"/>
    <dgm:cxn modelId="{2E861082-E95C-4D0C-A8A7-9F586B04E552}" type="presOf" srcId="{4658E5B1-85E5-4E9C-974E-CE2C40038DCE}" destId="{1F0F3759-7937-4A53-B92D-AA5C8091EEF7}" srcOrd="0" destOrd="1" presId="urn:microsoft.com/office/officeart/2005/8/layout/hList3"/>
    <dgm:cxn modelId="{83A60086-2768-44DA-9695-0F8F66FE5E3A}" type="presOf" srcId="{3B2F4951-1E6C-4A3B-8281-047B09FE9357}" destId="{EDD7DD37-425C-4078-8B5A-6CAD47D80EB4}" srcOrd="0" destOrd="0" presId="urn:microsoft.com/office/officeart/2005/8/layout/hList3"/>
    <dgm:cxn modelId="{C05FE58F-9614-4F88-A5F5-7A48C5686D09}" srcId="{82D42774-DAB0-4893-9551-F47AB5AAD4B1}" destId="{3B2F4951-1E6C-4A3B-8281-047B09FE9357}" srcOrd="1" destOrd="0" parTransId="{123EC468-AF40-4B50-859F-0563C2F7A1CB}" sibTransId="{3069FBD2-AB02-4468-9A31-7B303DE71B6A}"/>
    <dgm:cxn modelId="{839C319D-F7F4-4509-8DCC-51FFF231F062}" type="presOf" srcId="{441C59F0-8B48-4C41-9FA6-9FF7AD211F47}" destId="{1F0F3759-7937-4A53-B92D-AA5C8091EEF7}" srcOrd="0" destOrd="2" presId="urn:microsoft.com/office/officeart/2005/8/layout/hList3"/>
    <dgm:cxn modelId="{FFBCA4A9-D16E-4262-9628-8B83E47BB156}" srcId="{D0A0DB61-4FE7-4672-9EE1-2ADF6FC38C23}" destId="{441C59F0-8B48-4C41-9FA6-9FF7AD211F47}" srcOrd="1" destOrd="0" parTransId="{663310CC-C4F1-4A36-8CBB-DBB4DC780D5F}" sibTransId="{D6A769C8-7BBD-4780-BE31-C10290FBD963}"/>
    <dgm:cxn modelId="{D85CA0B5-9329-4DE4-91FD-CAF0126AE05C}" type="presOf" srcId="{83228576-8ADA-408C-9376-9F34DD4D9108}" destId="{EDD7DD37-425C-4078-8B5A-6CAD47D80EB4}" srcOrd="0" destOrd="4" presId="urn:microsoft.com/office/officeart/2005/8/layout/hList3"/>
    <dgm:cxn modelId="{782AF0BB-490F-4EB8-89A0-3328AAD7E038}" type="presOf" srcId="{979F439A-99C8-4D1B-B572-6C5954D474A8}" destId="{EDD7DD37-425C-4078-8B5A-6CAD47D80EB4}" srcOrd="0" destOrd="2" presId="urn:microsoft.com/office/officeart/2005/8/layout/hList3"/>
    <dgm:cxn modelId="{C5176FDC-6E96-43CB-9AAD-54D4F26FF6CD}" type="presOf" srcId="{726B75B9-4539-47F8-AB13-A257F8429475}" destId="{0DA6DE91-3459-4AA2-A9C5-AFA59C6BC271}" srcOrd="0" destOrd="0" presId="urn:microsoft.com/office/officeart/2005/8/layout/hList3"/>
    <dgm:cxn modelId="{9473A5DD-7594-4C74-B981-20FC40D0464D}" type="presOf" srcId="{D0A0DB61-4FE7-4672-9EE1-2ADF6FC38C23}" destId="{1F0F3759-7937-4A53-B92D-AA5C8091EEF7}" srcOrd="0" destOrd="0" presId="urn:microsoft.com/office/officeart/2005/8/layout/hList3"/>
    <dgm:cxn modelId="{63880AFB-7173-4343-B87C-D975013C4576}" srcId="{3B2F4951-1E6C-4A3B-8281-047B09FE9357}" destId="{A2CD040E-03E7-41DC-8146-AEDFB447D3B2}" srcOrd="4" destOrd="0" parTransId="{EF31737F-3D21-4F67-8C38-97C5B81A224E}" sibTransId="{5CCD2412-DC48-455B-A90F-7E2D8670EA8A}"/>
    <dgm:cxn modelId="{770DCF40-F0DF-423E-BD38-15B8F71483A6}" type="presParOf" srcId="{0DA6DE91-3459-4AA2-A9C5-AFA59C6BC271}" destId="{D47FC7A0-94F3-4F1C-9CF2-A85682358FCB}" srcOrd="0" destOrd="0" presId="urn:microsoft.com/office/officeart/2005/8/layout/hList3"/>
    <dgm:cxn modelId="{0E1081F9-86FB-4340-A104-36983BC3FC9D}" type="presParOf" srcId="{0DA6DE91-3459-4AA2-A9C5-AFA59C6BC271}" destId="{68C63DB6-6849-4519-A096-23820F100024}" srcOrd="1" destOrd="0" presId="urn:microsoft.com/office/officeart/2005/8/layout/hList3"/>
    <dgm:cxn modelId="{AAB09430-AF26-45D1-898B-1DC58146CD50}" type="presParOf" srcId="{68C63DB6-6849-4519-A096-23820F100024}" destId="{1F0F3759-7937-4A53-B92D-AA5C8091EEF7}" srcOrd="0" destOrd="0" presId="urn:microsoft.com/office/officeart/2005/8/layout/hList3"/>
    <dgm:cxn modelId="{6E322B4B-4C30-48D0-9080-BAD5719303FA}" type="presParOf" srcId="{68C63DB6-6849-4519-A096-23820F100024}" destId="{EDD7DD37-425C-4078-8B5A-6CAD47D80EB4}" srcOrd="1" destOrd="0" presId="urn:microsoft.com/office/officeart/2005/8/layout/hList3"/>
    <dgm:cxn modelId="{7CADB039-C705-4DDB-A0E8-A89FCF928F72}" type="presParOf" srcId="{0DA6DE91-3459-4AA2-A9C5-AFA59C6BC271}" destId="{787DF504-DFFE-4EDD-9390-0605D831801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9E958-9997-48E9-BC55-8E33DC97E4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82A9DBA1-664B-4CF4-A959-00ED330ECCAD}">
      <dgm:prSet phldrT="[Text]" custT="1"/>
      <dgm:spPr/>
      <dgm:t>
        <a:bodyPr/>
        <a:lstStyle/>
        <a:p>
          <a:r>
            <a:rPr lang="en-CA" sz="2000" dirty="0"/>
            <a:t>Online tests</a:t>
          </a:r>
        </a:p>
      </dgm:t>
    </dgm:pt>
    <dgm:pt modelId="{4F3F883B-4C63-4D7E-8C6D-F5D573A69512}" type="parTrans" cxnId="{CFF38A5A-3C2D-4A29-AD37-5C6090A3F047}">
      <dgm:prSet/>
      <dgm:spPr/>
      <dgm:t>
        <a:bodyPr/>
        <a:lstStyle/>
        <a:p>
          <a:endParaRPr lang="en-CA" sz="2000"/>
        </a:p>
      </dgm:t>
    </dgm:pt>
    <dgm:pt modelId="{0302CD61-0EE4-4C24-ACB3-7BCDCE3DB6F4}" type="sibTrans" cxnId="{CFF38A5A-3C2D-4A29-AD37-5C6090A3F047}">
      <dgm:prSet/>
      <dgm:spPr/>
      <dgm:t>
        <a:bodyPr/>
        <a:lstStyle/>
        <a:p>
          <a:endParaRPr lang="en-CA" sz="2000"/>
        </a:p>
      </dgm:t>
    </dgm:pt>
    <dgm:pt modelId="{7BE20FEA-C3E0-41C1-97DB-D0E48402B94F}">
      <dgm:prSet phldrT="[Text]" custT="1"/>
      <dgm:spPr/>
      <dgm:t>
        <a:bodyPr/>
        <a:lstStyle/>
        <a:p>
          <a:r>
            <a:rPr lang="en-CA" sz="2000" dirty="0"/>
            <a:t>Paper tests</a:t>
          </a:r>
        </a:p>
      </dgm:t>
    </dgm:pt>
    <dgm:pt modelId="{A3C2BE12-D3AF-4EF4-89DB-6AE859576DA9}" type="parTrans" cxnId="{3DB86398-3949-40A9-8FF7-53A89D2BB140}">
      <dgm:prSet/>
      <dgm:spPr/>
      <dgm:t>
        <a:bodyPr/>
        <a:lstStyle/>
        <a:p>
          <a:endParaRPr lang="en-CA" sz="2000"/>
        </a:p>
      </dgm:t>
    </dgm:pt>
    <dgm:pt modelId="{D21027FE-3DEA-47EF-90FB-621D1B4872B4}" type="sibTrans" cxnId="{3DB86398-3949-40A9-8FF7-53A89D2BB140}">
      <dgm:prSet/>
      <dgm:spPr/>
      <dgm:t>
        <a:bodyPr/>
        <a:lstStyle/>
        <a:p>
          <a:endParaRPr lang="en-CA" sz="2000"/>
        </a:p>
      </dgm:t>
    </dgm:pt>
    <dgm:pt modelId="{2F1A7AE9-0410-4736-8013-7BA69F8737F2}">
      <dgm:prSet phldrT="[Text]" custT="1"/>
      <dgm:spPr/>
      <dgm:t>
        <a:bodyPr/>
        <a:lstStyle/>
        <a:p>
          <a:r>
            <a:rPr lang="en-CA" sz="2000" dirty="0"/>
            <a:t>Open-book tests</a:t>
          </a:r>
        </a:p>
      </dgm:t>
    </dgm:pt>
    <dgm:pt modelId="{2D0C612D-7F62-469B-B305-ACF486BDBCBE}" type="parTrans" cxnId="{A4DC985C-E971-4D3D-81A0-A44C60D7CD5F}">
      <dgm:prSet/>
      <dgm:spPr/>
      <dgm:t>
        <a:bodyPr/>
        <a:lstStyle/>
        <a:p>
          <a:endParaRPr lang="en-CA" sz="2000"/>
        </a:p>
      </dgm:t>
    </dgm:pt>
    <dgm:pt modelId="{62DA6B07-64CB-40A1-B435-BA024806E3A7}" type="sibTrans" cxnId="{A4DC985C-E971-4D3D-81A0-A44C60D7CD5F}">
      <dgm:prSet/>
      <dgm:spPr/>
      <dgm:t>
        <a:bodyPr/>
        <a:lstStyle/>
        <a:p>
          <a:endParaRPr lang="en-CA" sz="2000"/>
        </a:p>
      </dgm:t>
    </dgm:pt>
    <dgm:pt modelId="{7D4CD9E6-2BCF-4437-AC49-36F590B9E597}">
      <dgm:prSet custT="1"/>
      <dgm:spPr/>
      <dgm:t>
        <a:bodyPr/>
        <a:lstStyle/>
        <a:p>
          <a:r>
            <a:rPr lang="en-CA" sz="2000" dirty="0"/>
            <a:t>Take-home tests/assignments</a:t>
          </a:r>
        </a:p>
      </dgm:t>
    </dgm:pt>
    <dgm:pt modelId="{3BEEEE0C-1636-464D-916D-9DF3B44AD19F}" type="parTrans" cxnId="{E6FBAC63-B822-4184-A5F2-F882CC27E0B4}">
      <dgm:prSet/>
      <dgm:spPr/>
      <dgm:t>
        <a:bodyPr/>
        <a:lstStyle/>
        <a:p>
          <a:endParaRPr lang="en-CA" sz="2000"/>
        </a:p>
      </dgm:t>
    </dgm:pt>
    <dgm:pt modelId="{BD88EFA9-04D6-426D-A15F-6E221DEE2AB1}" type="sibTrans" cxnId="{E6FBAC63-B822-4184-A5F2-F882CC27E0B4}">
      <dgm:prSet/>
      <dgm:spPr/>
      <dgm:t>
        <a:bodyPr/>
        <a:lstStyle/>
        <a:p>
          <a:endParaRPr lang="en-CA" sz="2000"/>
        </a:p>
      </dgm:t>
    </dgm:pt>
    <dgm:pt modelId="{9F38666D-AD53-4DBE-908A-E59BB9E666A1}">
      <dgm:prSet custT="1"/>
      <dgm:spPr/>
      <dgm:t>
        <a:bodyPr/>
        <a:lstStyle/>
        <a:p>
          <a:r>
            <a:rPr lang="en-CA" sz="2000" dirty="0"/>
            <a:t>Video tests</a:t>
          </a:r>
        </a:p>
      </dgm:t>
    </dgm:pt>
    <dgm:pt modelId="{FBDEFEB2-4D29-4341-9DE0-D55023A81678}" type="parTrans" cxnId="{569A488A-A329-4BA3-ADC0-C6912DCB0FDA}">
      <dgm:prSet/>
      <dgm:spPr/>
      <dgm:t>
        <a:bodyPr/>
        <a:lstStyle/>
        <a:p>
          <a:endParaRPr lang="en-CA" sz="2000"/>
        </a:p>
      </dgm:t>
    </dgm:pt>
    <dgm:pt modelId="{A45F47D9-185A-42E0-B11B-288E51B899AE}" type="sibTrans" cxnId="{569A488A-A329-4BA3-ADC0-C6912DCB0FDA}">
      <dgm:prSet/>
      <dgm:spPr/>
      <dgm:t>
        <a:bodyPr/>
        <a:lstStyle/>
        <a:p>
          <a:endParaRPr lang="en-CA" sz="2000"/>
        </a:p>
      </dgm:t>
    </dgm:pt>
    <dgm:pt modelId="{B720180F-4B18-4EC7-9095-3FC18F667BB4}" type="pres">
      <dgm:prSet presAssocID="{D719E958-9997-48E9-BC55-8E33DC97E422}" presName="diagram" presStyleCnt="0">
        <dgm:presLayoutVars>
          <dgm:dir/>
          <dgm:resizeHandles val="exact"/>
        </dgm:presLayoutVars>
      </dgm:prSet>
      <dgm:spPr/>
    </dgm:pt>
    <dgm:pt modelId="{4CF78471-57EA-4456-A973-6F1CE5EF82C1}" type="pres">
      <dgm:prSet presAssocID="{82A9DBA1-664B-4CF4-A959-00ED330ECCAD}" presName="node" presStyleLbl="node1" presStyleIdx="0" presStyleCnt="5">
        <dgm:presLayoutVars>
          <dgm:bulletEnabled val="1"/>
        </dgm:presLayoutVars>
      </dgm:prSet>
      <dgm:spPr/>
    </dgm:pt>
    <dgm:pt modelId="{BE842C0F-8C11-4F80-A03E-C64F21B40F38}" type="pres">
      <dgm:prSet presAssocID="{0302CD61-0EE4-4C24-ACB3-7BCDCE3DB6F4}" presName="sibTrans" presStyleCnt="0"/>
      <dgm:spPr/>
    </dgm:pt>
    <dgm:pt modelId="{B86CB26A-3D7E-4C01-BC5D-5FEE5F0190F5}" type="pres">
      <dgm:prSet presAssocID="{7BE20FEA-C3E0-41C1-97DB-D0E48402B94F}" presName="node" presStyleLbl="node1" presStyleIdx="1" presStyleCnt="5">
        <dgm:presLayoutVars>
          <dgm:bulletEnabled val="1"/>
        </dgm:presLayoutVars>
      </dgm:prSet>
      <dgm:spPr/>
    </dgm:pt>
    <dgm:pt modelId="{5EFB07CD-8506-434E-A728-8C0DC8BA71C6}" type="pres">
      <dgm:prSet presAssocID="{D21027FE-3DEA-47EF-90FB-621D1B4872B4}" presName="sibTrans" presStyleCnt="0"/>
      <dgm:spPr/>
    </dgm:pt>
    <dgm:pt modelId="{23D94FA4-1E74-46BB-A5FC-240AD30925F4}" type="pres">
      <dgm:prSet presAssocID="{2F1A7AE9-0410-4736-8013-7BA69F8737F2}" presName="node" presStyleLbl="node1" presStyleIdx="2" presStyleCnt="5">
        <dgm:presLayoutVars>
          <dgm:bulletEnabled val="1"/>
        </dgm:presLayoutVars>
      </dgm:prSet>
      <dgm:spPr/>
    </dgm:pt>
    <dgm:pt modelId="{D83E29CE-9067-4E4F-98F0-9489FCB45004}" type="pres">
      <dgm:prSet presAssocID="{62DA6B07-64CB-40A1-B435-BA024806E3A7}" presName="sibTrans" presStyleCnt="0"/>
      <dgm:spPr/>
    </dgm:pt>
    <dgm:pt modelId="{2577331B-C9C9-4594-8545-1C311420D240}" type="pres">
      <dgm:prSet presAssocID="{7D4CD9E6-2BCF-4437-AC49-36F590B9E597}" presName="node" presStyleLbl="node1" presStyleIdx="3" presStyleCnt="5">
        <dgm:presLayoutVars>
          <dgm:bulletEnabled val="1"/>
        </dgm:presLayoutVars>
      </dgm:prSet>
      <dgm:spPr/>
    </dgm:pt>
    <dgm:pt modelId="{BF309B27-2BF0-4B93-9A2E-016491E11B23}" type="pres">
      <dgm:prSet presAssocID="{BD88EFA9-04D6-426D-A15F-6E221DEE2AB1}" presName="sibTrans" presStyleCnt="0"/>
      <dgm:spPr/>
    </dgm:pt>
    <dgm:pt modelId="{E265A1F3-EE4A-4144-A12A-652001517FDF}" type="pres">
      <dgm:prSet presAssocID="{9F38666D-AD53-4DBE-908A-E59BB9E666A1}" presName="node" presStyleLbl="node1" presStyleIdx="4" presStyleCnt="5">
        <dgm:presLayoutVars>
          <dgm:bulletEnabled val="1"/>
        </dgm:presLayoutVars>
      </dgm:prSet>
      <dgm:spPr/>
    </dgm:pt>
  </dgm:ptLst>
  <dgm:cxnLst>
    <dgm:cxn modelId="{484CB52C-51B5-4B28-81E2-4D85332D97E8}" type="presOf" srcId="{9F38666D-AD53-4DBE-908A-E59BB9E666A1}" destId="{E265A1F3-EE4A-4144-A12A-652001517FDF}" srcOrd="0" destOrd="0" presId="urn:microsoft.com/office/officeart/2005/8/layout/default"/>
    <dgm:cxn modelId="{45322934-EA8C-4F7B-899B-45EF0775BA9C}" type="presOf" srcId="{2F1A7AE9-0410-4736-8013-7BA69F8737F2}" destId="{23D94FA4-1E74-46BB-A5FC-240AD30925F4}" srcOrd="0" destOrd="0" presId="urn:microsoft.com/office/officeart/2005/8/layout/default"/>
    <dgm:cxn modelId="{A4DC985C-E971-4D3D-81A0-A44C60D7CD5F}" srcId="{D719E958-9997-48E9-BC55-8E33DC97E422}" destId="{2F1A7AE9-0410-4736-8013-7BA69F8737F2}" srcOrd="2" destOrd="0" parTransId="{2D0C612D-7F62-469B-B305-ACF486BDBCBE}" sibTransId="{62DA6B07-64CB-40A1-B435-BA024806E3A7}"/>
    <dgm:cxn modelId="{E6FBAC63-B822-4184-A5F2-F882CC27E0B4}" srcId="{D719E958-9997-48E9-BC55-8E33DC97E422}" destId="{7D4CD9E6-2BCF-4437-AC49-36F590B9E597}" srcOrd="3" destOrd="0" parTransId="{3BEEEE0C-1636-464D-916D-9DF3B44AD19F}" sibTransId="{BD88EFA9-04D6-426D-A15F-6E221DEE2AB1}"/>
    <dgm:cxn modelId="{A9881368-01B0-4121-BAA9-5A21BFA29846}" type="presOf" srcId="{7D4CD9E6-2BCF-4437-AC49-36F590B9E597}" destId="{2577331B-C9C9-4594-8545-1C311420D240}" srcOrd="0" destOrd="0" presId="urn:microsoft.com/office/officeart/2005/8/layout/default"/>
    <dgm:cxn modelId="{BEF28373-00CF-490E-AC49-79286EA2BB9E}" type="presOf" srcId="{7BE20FEA-C3E0-41C1-97DB-D0E48402B94F}" destId="{B86CB26A-3D7E-4C01-BC5D-5FEE5F0190F5}" srcOrd="0" destOrd="0" presId="urn:microsoft.com/office/officeart/2005/8/layout/default"/>
    <dgm:cxn modelId="{903B665A-D2F4-4183-9D09-BC663F850EDE}" type="presOf" srcId="{D719E958-9997-48E9-BC55-8E33DC97E422}" destId="{B720180F-4B18-4EC7-9095-3FC18F667BB4}" srcOrd="0" destOrd="0" presId="urn:microsoft.com/office/officeart/2005/8/layout/default"/>
    <dgm:cxn modelId="{CFF38A5A-3C2D-4A29-AD37-5C6090A3F047}" srcId="{D719E958-9997-48E9-BC55-8E33DC97E422}" destId="{82A9DBA1-664B-4CF4-A959-00ED330ECCAD}" srcOrd="0" destOrd="0" parTransId="{4F3F883B-4C63-4D7E-8C6D-F5D573A69512}" sibTransId="{0302CD61-0EE4-4C24-ACB3-7BCDCE3DB6F4}"/>
    <dgm:cxn modelId="{569A488A-A329-4BA3-ADC0-C6912DCB0FDA}" srcId="{D719E958-9997-48E9-BC55-8E33DC97E422}" destId="{9F38666D-AD53-4DBE-908A-E59BB9E666A1}" srcOrd="4" destOrd="0" parTransId="{FBDEFEB2-4D29-4341-9DE0-D55023A81678}" sibTransId="{A45F47D9-185A-42E0-B11B-288E51B899AE}"/>
    <dgm:cxn modelId="{3DB86398-3949-40A9-8FF7-53A89D2BB140}" srcId="{D719E958-9997-48E9-BC55-8E33DC97E422}" destId="{7BE20FEA-C3E0-41C1-97DB-D0E48402B94F}" srcOrd="1" destOrd="0" parTransId="{A3C2BE12-D3AF-4EF4-89DB-6AE859576DA9}" sibTransId="{D21027FE-3DEA-47EF-90FB-621D1B4872B4}"/>
    <dgm:cxn modelId="{644262A6-9F66-4C84-B450-1B9FA80724C2}" type="presOf" srcId="{82A9DBA1-664B-4CF4-A959-00ED330ECCAD}" destId="{4CF78471-57EA-4456-A973-6F1CE5EF82C1}" srcOrd="0" destOrd="0" presId="urn:microsoft.com/office/officeart/2005/8/layout/default"/>
    <dgm:cxn modelId="{07EE2592-DF27-45DD-8228-192E928CB0AB}" type="presParOf" srcId="{B720180F-4B18-4EC7-9095-3FC18F667BB4}" destId="{4CF78471-57EA-4456-A973-6F1CE5EF82C1}" srcOrd="0" destOrd="0" presId="urn:microsoft.com/office/officeart/2005/8/layout/default"/>
    <dgm:cxn modelId="{C195840E-A779-4607-A413-EE71F9F7BE04}" type="presParOf" srcId="{B720180F-4B18-4EC7-9095-3FC18F667BB4}" destId="{BE842C0F-8C11-4F80-A03E-C64F21B40F38}" srcOrd="1" destOrd="0" presId="urn:microsoft.com/office/officeart/2005/8/layout/default"/>
    <dgm:cxn modelId="{82E1C7E2-10AA-4E06-A290-911BDC5541F4}" type="presParOf" srcId="{B720180F-4B18-4EC7-9095-3FC18F667BB4}" destId="{B86CB26A-3D7E-4C01-BC5D-5FEE5F0190F5}" srcOrd="2" destOrd="0" presId="urn:microsoft.com/office/officeart/2005/8/layout/default"/>
    <dgm:cxn modelId="{E2BF418B-E499-4B11-8620-9D5DD3C85413}" type="presParOf" srcId="{B720180F-4B18-4EC7-9095-3FC18F667BB4}" destId="{5EFB07CD-8506-434E-A728-8C0DC8BA71C6}" srcOrd="3" destOrd="0" presId="urn:microsoft.com/office/officeart/2005/8/layout/default"/>
    <dgm:cxn modelId="{9CA5B490-2726-4166-8460-13D693984FE7}" type="presParOf" srcId="{B720180F-4B18-4EC7-9095-3FC18F667BB4}" destId="{23D94FA4-1E74-46BB-A5FC-240AD30925F4}" srcOrd="4" destOrd="0" presId="urn:microsoft.com/office/officeart/2005/8/layout/default"/>
    <dgm:cxn modelId="{3FF7AAA2-549C-493D-A2A2-5B0893AA8CA7}" type="presParOf" srcId="{B720180F-4B18-4EC7-9095-3FC18F667BB4}" destId="{D83E29CE-9067-4E4F-98F0-9489FCB45004}" srcOrd="5" destOrd="0" presId="urn:microsoft.com/office/officeart/2005/8/layout/default"/>
    <dgm:cxn modelId="{3B5CD073-AEE2-4267-9B46-884D64FD2CDB}" type="presParOf" srcId="{B720180F-4B18-4EC7-9095-3FC18F667BB4}" destId="{2577331B-C9C9-4594-8545-1C311420D240}" srcOrd="6" destOrd="0" presId="urn:microsoft.com/office/officeart/2005/8/layout/default"/>
    <dgm:cxn modelId="{32AE6596-874F-4C2C-96DD-BEE9CDE24065}" type="presParOf" srcId="{B720180F-4B18-4EC7-9095-3FC18F667BB4}" destId="{BF309B27-2BF0-4B93-9A2E-016491E11B23}" srcOrd="7" destOrd="0" presId="urn:microsoft.com/office/officeart/2005/8/layout/default"/>
    <dgm:cxn modelId="{64AD6C56-8434-42C2-9A6C-25C4E15BAAE4}" type="presParOf" srcId="{B720180F-4B18-4EC7-9095-3FC18F667BB4}" destId="{E265A1F3-EE4A-4144-A12A-652001517FD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19E958-9997-48E9-BC55-8E33DC97E4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82A9DBA1-664B-4CF4-A959-00ED330ECCAD}">
      <dgm:prSet phldrT="[Text]" custT="1"/>
      <dgm:spPr/>
      <dgm:t>
        <a:bodyPr/>
        <a:lstStyle/>
        <a:p>
          <a:r>
            <a:rPr lang="en-CA" sz="2000" dirty="0"/>
            <a:t>Multiple Choice</a:t>
          </a:r>
        </a:p>
      </dgm:t>
    </dgm:pt>
    <dgm:pt modelId="{4F3F883B-4C63-4D7E-8C6D-F5D573A69512}" type="parTrans" cxnId="{CFF38A5A-3C2D-4A29-AD37-5C6090A3F047}">
      <dgm:prSet/>
      <dgm:spPr/>
      <dgm:t>
        <a:bodyPr/>
        <a:lstStyle/>
        <a:p>
          <a:endParaRPr lang="en-CA" sz="2000"/>
        </a:p>
      </dgm:t>
    </dgm:pt>
    <dgm:pt modelId="{0302CD61-0EE4-4C24-ACB3-7BCDCE3DB6F4}" type="sibTrans" cxnId="{CFF38A5A-3C2D-4A29-AD37-5C6090A3F047}">
      <dgm:prSet/>
      <dgm:spPr/>
      <dgm:t>
        <a:bodyPr/>
        <a:lstStyle/>
        <a:p>
          <a:endParaRPr lang="en-CA" sz="2000"/>
        </a:p>
      </dgm:t>
    </dgm:pt>
    <dgm:pt modelId="{7BE20FEA-C3E0-41C1-97DB-D0E48402B94F}">
      <dgm:prSet phldrT="[Text]" custT="1"/>
      <dgm:spPr/>
      <dgm:t>
        <a:bodyPr/>
        <a:lstStyle/>
        <a:p>
          <a:r>
            <a:rPr lang="en-CA" sz="2000" dirty="0"/>
            <a:t>True-or-False </a:t>
          </a:r>
        </a:p>
      </dgm:t>
    </dgm:pt>
    <dgm:pt modelId="{A3C2BE12-D3AF-4EF4-89DB-6AE859576DA9}" type="parTrans" cxnId="{3DB86398-3949-40A9-8FF7-53A89D2BB140}">
      <dgm:prSet/>
      <dgm:spPr/>
      <dgm:t>
        <a:bodyPr/>
        <a:lstStyle/>
        <a:p>
          <a:endParaRPr lang="en-CA" sz="2000"/>
        </a:p>
      </dgm:t>
    </dgm:pt>
    <dgm:pt modelId="{D21027FE-3DEA-47EF-90FB-621D1B4872B4}" type="sibTrans" cxnId="{3DB86398-3949-40A9-8FF7-53A89D2BB140}">
      <dgm:prSet/>
      <dgm:spPr/>
      <dgm:t>
        <a:bodyPr/>
        <a:lstStyle/>
        <a:p>
          <a:endParaRPr lang="en-CA" sz="2000"/>
        </a:p>
      </dgm:t>
    </dgm:pt>
    <dgm:pt modelId="{2F1A7AE9-0410-4736-8013-7BA69F8737F2}">
      <dgm:prSet phldrT="[Text]" custT="1"/>
      <dgm:spPr/>
      <dgm:t>
        <a:bodyPr/>
        <a:lstStyle/>
        <a:p>
          <a:r>
            <a:rPr lang="en-CA" sz="2000" dirty="0"/>
            <a:t>Short Answer</a:t>
          </a:r>
        </a:p>
      </dgm:t>
    </dgm:pt>
    <dgm:pt modelId="{2D0C612D-7F62-469B-B305-ACF486BDBCBE}" type="parTrans" cxnId="{A4DC985C-E971-4D3D-81A0-A44C60D7CD5F}">
      <dgm:prSet/>
      <dgm:spPr/>
      <dgm:t>
        <a:bodyPr/>
        <a:lstStyle/>
        <a:p>
          <a:endParaRPr lang="en-CA" sz="2000"/>
        </a:p>
      </dgm:t>
    </dgm:pt>
    <dgm:pt modelId="{62DA6B07-64CB-40A1-B435-BA024806E3A7}" type="sibTrans" cxnId="{A4DC985C-E971-4D3D-81A0-A44C60D7CD5F}">
      <dgm:prSet/>
      <dgm:spPr/>
      <dgm:t>
        <a:bodyPr/>
        <a:lstStyle/>
        <a:p>
          <a:endParaRPr lang="en-CA" sz="2000"/>
        </a:p>
      </dgm:t>
    </dgm:pt>
    <dgm:pt modelId="{7D4CD9E6-2BCF-4437-AC49-36F590B9E597}">
      <dgm:prSet custT="1"/>
      <dgm:spPr/>
      <dgm:t>
        <a:bodyPr/>
        <a:lstStyle/>
        <a:p>
          <a:r>
            <a:rPr lang="en-CA" sz="2000" dirty="0"/>
            <a:t>Essay Questions</a:t>
          </a:r>
        </a:p>
      </dgm:t>
    </dgm:pt>
    <dgm:pt modelId="{3BEEEE0C-1636-464D-916D-9DF3B44AD19F}" type="parTrans" cxnId="{E6FBAC63-B822-4184-A5F2-F882CC27E0B4}">
      <dgm:prSet/>
      <dgm:spPr/>
      <dgm:t>
        <a:bodyPr/>
        <a:lstStyle/>
        <a:p>
          <a:endParaRPr lang="en-CA" sz="2000"/>
        </a:p>
      </dgm:t>
    </dgm:pt>
    <dgm:pt modelId="{BD88EFA9-04D6-426D-A15F-6E221DEE2AB1}" type="sibTrans" cxnId="{E6FBAC63-B822-4184-A5F2-F882CC27E0B4}">
      <dgm:prSet/>
      <dgm:spPr/>
      <dgm:t>
        <a:bodyPr/>
        <a:lstStyle/>
        <a:p>
          <a:endParaRPr lang="en-CA" sz="2000"/>
        </a:p>
      </dgm:t>
    </dgm:pt>
    <dgm:pt modelId="{B720180F-4B18-4EC7-9095-3FC18F667BB4}" type="pres">
      <dgm:prSet presAssocID="{D719E958-9997-48E9-BC55-8E33DC97E422}" presName="diagram" presStyleCnt="0">
        <dgm:presLayoutVars>
          <dgm:dir/>
          <dgm:resizeHandles val="exact"/>
        </dgm:presLayoutVars>
      </dgm:prSet>
      <dgm:spPr/>
    </dgm:pt>
    <dgm:pt modelId="{4CF78471-57EA-4456-A973-6F1CE5EF82C1}" type="pres">
      <dgm:prSet presAssocID="{82A9DBA1-664B-4CF4-A959-00ED330ECCAD}" presName="node" presStyleLbl="node1" presStyleIdx="0" presStyleCnt="4">
        <dgm:presLayoutVars>
          <dgm:bulletEnabled val="1"/>
        </dgm:presLayoutVars>
      </dgm:prSet>
      <dgm:spPr/>
    </dgm:pt>
    <dgm:pt modelId="{BE842C0F-8C11-4F80-A03E-C64F21B40F38}" type="pres">
      <dgm:prSet presAssocID="{0302CD61-0EE4-4C24-ACB3-7BCDCE3DB6F4}" presName="sibTrans" presStyleCnt="0"/>
      <dgm:spPr/>
    </dgm:pt>
    <dgm:pt modelId="{B86CB26A-3D7E-4C01-BC5D-5FEE5F0190F5}" type="pres">
      <dgm:prSet presAssocID="{7BE20FEA-C3E0-41C1-97DB-D0E48402B94F}" presName="node" presStyleLbl="node1" presStyleIdx="1" presStyleCnt="4">
        <dgm:presLayoutVars>
          <dgm:bulletEnabled val="1"/>
        </dgm:presLayoutVars>
      </dgm:prSet>
      <dgm:spPr/>
    </dgm:pt>
    <dgm:pt modelId="{5EFB07CD-8506-434E-A728-8C0DC8BA71C6}" type="pres">
      <dgm:prSet presAssocID="{D21027FE-3DEA-47EF-90FB-621D1B4872B4}" presName="sibTrans" presStyleCnt="0"/>
      <dgm:spPr/>
    </dgm:pt>
    <dgm:pt modelId="{23D94FA4-1E74-46BB-A5FC-240AD30925F4}" type="pres">
      <dgm:prSet presAssocID="{2F1A7AE9-0410-4736-8013-7BA69F8737F2}" presName="node" presStyleLbl="node1" presStyleIdx="2" presStyleCnt="4">
        <dgm:presLayoutVars>
          <dgm:bulletEnabled val="1"/>
        </dgm:presLayoutVars>
      </dgm:prSet>
      <dgm:spPr/>
    </dgm:pt>
    <dgm:pt modelId="{D83E29CE-9067-4E4F-98F0-9489FCB45004}" type="pres">
      <dgm:prSet presAssocID="{62DA6B07-64CB-40A1-B435-BA024806E3A7}" presName="sibTrans" presStyleCnt="0"/>
      <dgm:spPr/>
    </dgm:pt>
    <dgm:pt modelId="{2577331B-C9C9-4594-8545-1C311420D240}" type="pres">
      <dgm:prSet presAssocID="{7D4CD9E6-2BCF-4437-AC49-36F590B9E597}" presName="node" presStyleLbl="node1" presStyleIdx="3" presStyleCnt="4">
        <dgm:presLayoutVars>
          <dgm:bulletEnabled val="1"/>
        </dgm:presLayoutVars>
      </dgm:prSet>
      <dgm:spPr/>
    </dgm:pt>
  </dgm:ptLst>
  <dgm:cxnLst>
    <dgm:cxn modelId="{45322934-EA8C-4F7B-899B-45EF0775BA9C}" type="presOf" srcId="{2F1A7AE9-0410-4736-8013-7BA69F8737F2}" destId="{23D94FA4-1E74-46BB-A5FC-240AD30925F4}" srcOrd="0" destOrd="0" presId="urn:microsoft.com/office/officeart/2005/8/layout/default"/>
    <dgm:cxn modelId="{A4DC985C-E971-4D3D-81A0-A44C60D7CD5F}" srcId="{D719E958-9997-48E9-BC55-8E33DC97E422}" destId="{2F1A7AE9-0410-4736-8013-7BA69F8737F2}" srcOrd="2" destOrd="0" parTransId="{2D0C612D-7F62-469B-B305-ACF486BDBCBE}" sibTransId="{62DA6B07-64CB-40A1-B435-BA024806E3A7}"/>
    <dgm:cxn modelId="{E6FBAC63-B822-4184-A5F2-F882CC27E0B4}" srcId="{D719E958-9997-48E9-BC55-8E33DC97E422}" destId="{7D4CD9E6-2BCF-4437-AC49-36F590B9E597}" srcOrd="3" destOrd="0" parTransId="{3BEEEE0C-1636-464D-916D-9DF3B44AD19F}" sibTransId="{BD88EFA9-04D6-426D-A15F-6E221DEE2AB1}"/>
    <dgm:cxn modelId="{A9881368-01B0-4121-BAA9-5A21BFA29846}" type="presOf" srcId="{7D4CD9E6-2BCF-4437-AC49-36F590B9E597}" destId="{2577331B-C9C9-4594-8545-1C311420D240}" srcOrd="0" destOrd="0" presId="urn:microsoft.com/office/officeart/2005/8/layout/default"/>
    <dgm:cxn modelId="{BEF28373-00CF-490E-AC49-79286EA2BB9E}" type="presOf" srcId="{7BE20FEA-C3E0-41C1-97DB-D0E48402B94F}" destId="{B86CB26A-3D7E-4C01-BC5D-5FEE5F0190F5}" srcOrd="0" destOrd="0" presId="urn:microsoft.com/office/officeart/2005/8/layout/default"/>
    <dgm:cxn modelId="{903B665A-D2F4-4183-9D09-BC663F850EDE}" type="presOf" srcId="{D719E958-9997-48E9-BC55-8E33DC97E422}" destId="{B720180F-4B18-4EC7-9095-3FC18F667BB4}" srcOrd="0" destOrd="0" presId="urn:microsoft.com/office/officeart/2005/8/layout/default"/>
    <dgm:cxn modelId="{CFF38A5A-3C2D-4A29-AD37-5C6090A3F047}" srcId="{D719E958-9997-48E9-BC55-8E33DC97E422}" destId="{82A9DBA1-664B-4CF4-A959-00ED330ECCAD}" srcOrd="0" destOrd="0" parTransId="{4F3F883B-4C63-4D7E-8C6D-F5D573A69512}" sibTransId="{0302CD61-0EE4-4C24-ACB3-7BCDCE3DB6F4}"/>
    <dgm:cxn modelId="{3DB86398-3949-40A9-8FF7-53A89D2BB140}" srcId="{D719E958-9997-48E9-BC55-8E33DC97E422}" destId="{7BE20FEA-C3E0-41C1-97DB-D0E48402B94F}" srcOrd="1" destOrd="0" parTransId="{A3C2BE12-D3AF-4EF4-89DB-6AE859576DA9}" sibTransId="{D21027FE-3DEA-47EF-90FB-621D1B4872B4}"/>
    <dgm:cxn modelId="{644262A6-9F66-4C84-B450-1B9FA80724C2}" type="presOf" srcId="{82A9DBA1-664B-4CF4-A959-00ED330ECCAD}" destId="{4CF78471-57EA-4456-A973-6F1CE5EF82C1}" srcOrd="0" destOrd="0" presId="urn:microsoft.com/office/officeart/2005/8/layout/default"/>
    <dgm:cxn modelId="{07EE2592-DF27-45DD-8228-192E928CB0AB}" type="presParOf" srcId="{B720180F-4B18-4EC7-9095-3FC18F667BB4}" destId="{4CF78471-57EA-4456-A973-6F1CE5EF82C1}" srcOrd="0" destOrd="0" presId="urn:microsoft.com/office/officeart/2005/8/layout/default"/>
    <dgm:cxn modelId="{C195840E-A779-4607-A413-EE71F9F7BE04}" type="presParOf" srcId="{B720180F-4B18-4EC7-9095-3FC18F667BB4}" destId="{BE842C0F-8C11-4F80-A03E-C64F21B40F38}" srcOrd="1" destOrd="0" presId="urn:microsoft.com/office/officeart/2005/8/layout/default"/>
    <dgm:cxn modelId="{82E1C7E2-10AA-4E06-A290-911BDC5541F4}" type="presParOf" srcId="{B720180F-4B18-4EC7-9095-3FC18F667BB4}" destId="{B86CB26A-3D7E-4C01-BC5D-5FEE5F0190F5}" srcOrd="2" destOrd="0" presId="urn:microsoft.com/office/officeart/2005/8/layout/default"/>
    <dgm:cxn modelId="{E2BF418B-E499-4B11-8620-9D5DD3C85413}" type="presParOf" srcId="{B720180F-4B18-4EC7-9095-3FC18F667BB4}" destId="{5EFB07CD-8506-434E-A728-8C0DC8BA71C6}" srcOrd="3" destOrd="0" presId="urn:microsoft.com/office/officeart/2005/8/layout/default"/>
    <dgm:cxn modelId="{9CA5B490-2726-4166-8460-13D693984FE7}" type="presParOf" srcId="{B720180F-4B18-4EC7-9095-3FC18F667BB4}" destId="{23D94FA4-1E74-46BB-A5FC-240AD30925F4}" srcOrd="4" destOrd="0" presId="urn:microsoft.com/office/officeart/2005/8/layout/default"/>
    <dgm:cxn modelId="{3FF7AAA2-549C-493D-A2A2-5B0893AA8CA7}" type="presParOf" srcId="{B720180F-4B18-4EC7-9095-3FC18F667BB4}" destId="{D83E29CE-9067-4E4F-98F0-9489FCB45004}" srcOrd="5" destOrd="0" presId="urn:microsoft.com/office/officeart/2005/8/layout/default"/>
    <dgm:cxn modelId="{3B5CD073-AEE2-4267-9B46-884D64FD2CDB}" type="presParOf" srcId="{B720180F-4B18-4EC7-9095-3FC18F667BB4}" destId="{2577331B-C9C9-4594-8545-1C311420D24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0C6684-2564-4C53-A086-58550AE6737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FAFBB90-C2CE-429C-9264-8F34A6906399}">
      <dgm:prSet phldrT="[Text]"/>
      <dgm:spPr/>
      <dgm:t>
        <a:bodyPr/>
        <a:lstStyle/>
        <a:p>
          <a:r>
            <a:rPr lang="en-CA" dirty="0"/>
            <a:t>Before the test </a:t>
          </a:r>
        </a:p>
      </dgm:t>
    </dgm:pt>
    <dgm:pt modelId="{D233BB87-24F8-4089-B83D-44599E14BD0F}" type="parTrans" cxnId="{6A11EBF6-FA74-4FCF-AA59-34131693828C}">
      <dgm:prSet/>
      <dgm:spPr/>
      <dgm:t>
        <a:bodyPr/>
        <a:lstStyle/>
        <a:p>
          <a:endParaRPr lang="en-CA"/>
        </a:p>
      </dgm:t>
    </dgm:pt>
    <dgm:pt modelId="{87343834-C589-49D1-A68C-2F2E1AE2760D}" type="sibTrans" cxnId="{6A11EBF6-FA74-4FCF-AA59-34131693828C}">
      <dgm:prSet/>
      <dgm:spPr/>
      <dgm:t>
        <a:bodyPr/>
        <a:lstStyle/>
        <a:p>
          <a:endParaRPr lang="en-CA"/>
        </a:p>
      </dgm:t>
    </dgm:pt>
    <dgm:pt modelId="{7B884BC2-4CDE-44FB-A8CF-8EC27C7BC1E6}">
      <dgm:prSet phldrT="[Text]"/>
      <dgm:spPr/>
      <dgm:t>
        <a:bodyPr/>
        <a:lstStyle/>
        <a:p>
          <a:r>
            <a:rPr lang="en-CA" dirty="0"/>
            <a:t>Attend classes</a:t>
          </a:r>
        </a:p>
      </dgm:t>
    </dgm:pt>
    <dgm:pt modelId="{0630FF7C-9AE0-4FD8-940F-3D711B2F9DAD}" type="parTrans" cxnId="{6C013B34-1D87-45DB-944D-3229A7EF86BE}">
      <dgm:prSet/>
      <dgm:spPr/>
      <dgm:t>
        <a:bodyPr/>
        <a:lstStyle/>
        <a:p>
          <a:endParaRPr lang="en-CA"/>
        </a:p>
      </dgm:t>
    </dgm:pt>
    <dgm:pt modelId="{702E5A85-52D5-4238-ABD8-03C15E79C115}" type="sibTrans" cxnId="{6C013B34-1D87-45DB-944D-3229A7EF86BE}">
      <dgm:prSet/>
      <dgm:spPr/>
      <dgm:t>
        <a:bodyPr/>
        <a:lstStyle/>
        <a:p>
          <a:endParaRPr lang="en-CA"/>
        </a:p>
      </dgm:t>
    </dgm:pt>
    <dgm:pt modelId="{EAE7E24D-532C-4BFA-B782-FC4E31CD97A3}">
      <dgm:prSet phldrT="[Text]"/>
      <dgm:spPr/>
      <dgm:t>
        <a:bodyPr/>
        <a:lstStyle/>
        <a:p>
          <a:r>
            <a:rPr lang="en-CA" dirty="0"/>
            <a:t>During the test</a:t>
          </a:r>
        </a:p>
      </dgm:t>
    </dgm:pt>
    <dgm:pt modelId="{9080F4F9-CB54-4C4F-B6A8-49233E7D78E1}" type="parTrans" cxnId="{DF5FB31C-649C-4F78-A8D3-3F34CB5379CC}">
      <dgm:prSet/>
      <dgm:spPr/>
      <dgm:t>
        <a:bodyPr/>
        <a:lstStyle/>
        <a:p>
          <a:endParaRPr lang="en-CA"/>
        </a:p>
      </dgm:t>
    </dgm:pt>
    <dgm:pt modelId="{DE871FCA-05EF-4995-9B06-3D92C5D01499}" type="sibTrans" cxnId="{DF5FB31C-649C-4F78-A8D3-3F34CB5379CC}">
      <dgm:prSet/>
      <dgm:spPr/>
      <dgm:t>
        <a:bodyPr/>
        <a:lstStyle/>
        <a:p>
          <a:endParaRPr lang="en-CA"/>
        </a:p>
      </dgm:t>
    </dgm:pt>
    <dgm:pt modelId="{619C8FED-4DE9-4BDC-B047-B56D5D94F595}">
      <dgm:prSet phldrT="[Text]"/>
      <dgm:spPr/>
      <dgm:t>
        <a:bodyPr/>
        <a:lstStyle/>
        <a:p>
          <a:r>
            <a:rPr lang="en-CA" dirty="0"/>
            <a:t>Read the problem through </a:t>
          </a:r>
        </a:p>
      </dgm:t>
    </dgm:pt>
    <dgm:pt modelId="{9A2E8BF2-A715-40B4-AF13-0189BE2FB30B}" type="parTrans" cxnId="{60D4A82A-751C-4D34-B1F7-D67FFA028DDC}">
      <dgm:prSet/>
      <dgm:spPr/>
      <dgm:t>
        <a:bodyPr/>
        <a:lstStyle/>
        <a:p>
          <a:endParaRPr lang="en-CA"/>
        </a:p>
      </dgm:t>
    </dgm:pt>
    <dgm:pt modelId="{0F15E671-86AD-461B-AE9D-AC09539D364B}" type="sibTrans" cxnId="{60D4A82A-751C-4D34-B1F7-D67FFA028DDC}">
      <dgm:prSet/>
      <dgm:spPr/>
      <dgm:t>
        <a:bodyPr/>
        <a:lstStyle/>
        <a:p>
          <a:endParaRPr lang="en-CA"/>
        </a:p>
      </dgm:t>
    </dgm:pt>
    <dgm:pt modelId="{0853CF5D-CDD6-4A55-ACB6-B185EE78CBE3}">
      <dgm:prSet phldrT="[Text]"/>
      <dgm:spPr/>
      <dgm:t>
        <a:bodyPr/>
        <a:lstStyle/>
        <a:p>
          <a:r>
            <a:rPr lang="en-CA" dirty="0"/>
            <a:t>Complete assignments</a:t>
          </a:r>
        </a:p>
      </dgm:t>
    </dgm:pt>
    <dgm:pt modelId="{C0D7864B-7E14-474B-A06C-9DAC692B04BE}" type="parTrans" cxnId="{39BE8E45-CD4F-4A86-9B36-37FF437609E6}">
      <dgm:prSet/>
      <dgm:spPr/>
      <dgm:t>
        <a:bodyPr/>
        <a:lstStyle/>
        <a:p>
          <a:endParaRPr lang="en-CA"/>
        </a:p>
      </dgm:t>
    </dgm:pt>
    <dgm:pt modelId="{07C6EBCF-22EA-47B6-8012-BD4DAF27DBD4}" type="sibTrans" cxnId="{39BE8E45-CD4F-4A86-9B36-37FF437609E6}">
      <dgm:prSet/>
      <dgm:spPr/>
      <dgm:t>
        <a:bodyPr/>
        <a:lstStyle/>
        <a:p>
          <a:endParaRPr lang="en-CA"/>
        </a:p>
      </dgm:t>
    </dgm:pt>
    <dgm:pt modelId="{E413D7E8-366A-4929-AB85-2FCC426E2709}">
      <dgm:prSet phldrT="[Text]"/>
      <dgm:spPr/>
      <dgm:t>
        <a:bodyPr/>
        <a:lstStyle/>
        <a:p>
          <a:r>
            <a:rPr lang="en-CA" dirty="0"/>
            <a:t>Take notes on problem areas</a:t>
          </a:r>
        </a:p>
      </dgm:t>
    </dgm:pt>
    <dgm:pt modelId="{ADB60167-D772-40FB-809E-85D99040521E}" type="parTrans" cxnId="{52613AAD-EA70-4E68-A719-DC72EB6B2794}">
      <dgm:prSet/>
      <dgm:spPr/>
      <dgm:t>
        <a:bodyPr/>
        <a:lstStyle/>
        <a:p>
          <a:endParaRPr lang="en-CA"/>
        </a:p>
      </dgm:t>
    </dgm:pt>
    <dgm:pt modelId="{14E69085-9482-4CE1-A22F-35FD47065E7B}" type="sibTrans" cxnId="{52613AAD-EA70-4E68-A719-DC72EB6B2794}">
      <dgm:prSet/>
      <dgm:spPr/>
      <dgm:t>
        <a:bodyPr/>
        <a:lstStyle/>
        <a:p>
          <a:endParaRPr lang="en-CA"/>
        </a:p>
      </dgm:t>
    </dgm:pt>
    <dgm:pt modelId="{9FB3C44A-5634-4C0E-8A39-1AE98268B3D4}">
      <dgm:prSet phldrT="[Text]"/>
      <dgm:spPr/>
      <dgm:t>
        <a:bodyPr/>
        <a:lstStyle/>
        <a:p>
          <a:r>
            <a:rPr lang="en-CA" dirty="0"/>
            <a:t>Apply topics to real-life scenarios</a:t>
          </a:r>
        </a:p>
      </dgm:t>
    </dgm:pt>
    <dgm:pt modelId="{232CD8AD-D013-4854-810E-421F3C7BD7A4}" type="parTrans" cxnId="{ADEC62B2-31DC-4C0F-A5A0-316426BC1007}">
      <dgm:prSet/>
      <dgm:spPr/>
      <dgm:t>
        <a:bodyPr/>
        <a:lstStyle/>
        <a:p>
          <a:endParaRPr lang="en-CA"/>
        </a:p>
      </dgm:t>
    </dgm:pt>
    <dgm:pt modelId="{A6D40D16-6592-4CA6-8C3A-F5CF79867861}" type="sibTrans" cxnId="{ADEC62B2-31DC-4C0F-A5A0-316426BC1007}">
      <dgm:prSet/>
      <dgm:spPr/>
      <dgm:t>
        <a:bodyPr/>
        <a:lstStyle/>
        <a:p>
          <a:endParaRPr lang="en-CA"/>
        </a:p>
      </dgm:t>
    </dgm:pt>
    <dgm:pt modelId="{D397CAAD-2A14-4BCB-9063-AC0D641C58C9}">
      <dgm:prSet phldrT="[Text]"/>
      <dgm:spPr/>
      <dgm:t>
        <a:bodyPr/>
        <a:lstStyle/>
        <a:p>
          <a:r>
            <a:rPr lang="en-CA" dirty="0"/>
            <a:t>Study group</a:t>
          </a:r>
        </a:p>
      </dgm:t>
    </dgm:pt>
    <dgm:pt modelId="{36093AE3-816B-4E15-935F-A1E270A543DC}" type="parTrans" cxnId="{A120EF3B-B072-44C3-BDD0-0BEBE73F84EB}">
      <dgm:prSet/>
      <dgm:spPr/>
      <dgm:t>
        <a:bodyPr/>
        <a:lstStyle/>
        <a:p>
          <a:endParaRPr lang="en-CA"/>
        </a:p>
      </dgm:t>
    </dgm:pt>
    <dgm:pt modelId="{F8C99B5A-423A-432F-86E1-6A8FFD902E28}" type="sibTrans" cxnId="{A120EF3B-B072-44C3-BDD0-0BEBE73F84EB}">
      <dgm:prSet/>
      <dgm:spPr/>
      <dgm:t>
        <a:bodyPr/>
        <a:lstStyle/>
        <a:p>
          <a:endParaRPr lang="en-CA"/>
        </a:p>
      </dgm:t>
    </dgm:pt>
    <dgm:pt modelId="{CACCE306-AFC4-4120-84F5-A61AC43469E5}">
      <dgm:prSet phldrT="[Text]"/>
      <dgm:spPr/>
      <dgm:t>
        <a:bodyPr/>
        <a:lstStyle/>
        <a:p>
          <a:r>
            <a:rPr lang="en-CA" dirty="0"/>
            <a:t>Get help for problem topics ASAP</a:t>
          </a:r>
        </a:p>
      </dgm:t>
    </dgm:pt>
    <dgm:pt modelId="{015305FE-E714-4608-B752-6BEAD217F3C1}" type="parTrans" cxnId="{7633CDD4-1F3D-40EB-A83E-EB61683B57E9}">
      <dgm:prSet/>
      <dgm:spPr/>
      <dgm:t>
        <a:bodyPr/>
        <a:lstStyle/>
        <a:p>
          <a:endParaRPr lang="en-CA"/>
        </a:p>
      </dgm:t>
    </dgm:pt>
    <dgm:pt modelId="{8339AD82-C7F5-472F-B4CD-03AFA2571F62}" type="sibTrans" cxnId="{7633CDD4-1F3D-40EB-A83E-EB61683B57E9}">
      <dgm:prSet/>
      <dgm:spPr/>
      <dgm:t>
        <a:bodyPr/>
        <a:lstStyle/>
        <a:p>
          <a:endParaRPr lang="en-CA"/>
        </a:p>
      </dgm:t>
    </dgm:pt>
    <dgm:pt modelId="{B6BEC653-1EE1-4270-A324-FE50D59EA4B7}">
      <dgm:prSet phldrT="[Text]"/>
      <dgm:spPr/>
      <dgm:t>
        <a:bodyPr/>
        <a:lstStyle/>
        <a:p>
          <a:r>
            <a:rPr lang="en-CA" dirty="0"/>
            <a:t>Math builds on prior knowledge; don’t fall behind</a:t>
          </a:r>
        </a:p>
      </dgm:t>
    </dgm:pt>
    <dgm:pt modelId="{81E90E9D-73CA-489D-B7B0-71760636E45B}" type="parTrans" cxnId="{21CBC818-1CB9-471E-BFDC-416EF4F79BF3}">
      <dgm:prSet/>
      <dgm:spPr/>
      <dgm:t>
        <a:bodyPr/>
        <a:lstStyle/>
        <a:p>
          <a:endParaRPr lang="en-CA"/>
        </a:p>
      </dgm:t>
    </dgm:pt>
    <dgm:pt modelId="{B2FF970B-B860-48EF-B5E2-2841D5A5F8E9}" type="sibTrans" cxnId="{21CBC818-1CB9-471E-BFDC-416EF4F79BF3}">
      <dgm:prSet/>
      <dgm:spPr/>
      <dgm:t>
        <a:bodyPr/>
        <a:lstStyle/>
        <a:p>
          <a:endParaRPr lang="en-CA"/>
        </a:p>
      </dgm:t>
    </dgm:pt>
    <dgm:pt modelId="{9B503A64-38C3-4DCA-BE59-FBB48418EAD8}">
      <dgm:prSet phldrT="[Text]"/>
      <dgm:spPr/>
      <dgm:t>
        <a:bodyPr/>
        <a:lstStyle/>
        <a:p>
          <a:r>
            <a:rPr lang="en-CA" dirty="0"/>
            <a:t>Talk to prof/tutor/help centre</a:t>
          </a:r>
        </a:p>
      </dgm:t>
    </dgm:pt>
    <dgm:pt modelId="{9B19E236-EE4E-4EB8-BBFC-8E49A5AE7138}" type="parTrans" cxnId="{E9D6DBF3-CF5D-4BA9-8F60-360EFBD0C9B5}">
      <dgm:prSet/>
      <dgm:spPr/>
      <dgm:t>
        <a:bodyPr/>
        <a:lstStyle/>
        <a:p>
          <a:endParaRPr lang="en-CA"/>
        </a:p>
      </dgm:t>
    </dgm:pt>
    <dgm:pt modelId="{64ED93BB-5C7E-4530-A861-F140561A6B91}" type="sibTrans" cxnId="{E9D6DBF3-CF5D-4BA9-8F60-360EFBD0C9B5}">
      <dgm:prSet/>
      <dgm:spPr/>
      <dgm:t>
        <a:bodyPr/>
        <a:lstStyle/>
        <a:p>
          <a:endParaRPr lang="en-CA"/>
        </a:p>
      </dgm:t>
    </dgm:pt>
    <dgm:pt modelId="{BE1D2E5A-DDF4-4503-9F9E-D1A7FD934B47}">
      <dgm:prSet phldrT="[Text]"/>
      <dgm:spPr/>
      <dgm:t>
        <a:bodyPr/>
        <a:lstStyle/>
        <a:p>
          <a:r>
            <a:rPr lang="en-CA" dirty="0"/>
            <a:t>Reflect on what is being asked </a:t>
          </a:r>
        </a:p>
      </dgm:t>
    </dgm:pt>
    <dgm:pt modelId="{B955DE1A-DBFD-4C74-818A-35B60C1C5704}" type="parTrans" cxnId="{DF3C4AA6-9528-46C9-9E8C-F79ED2962672}">
      <dgm:prSet/>
      <dgm:spPr/>
      <dgm:t>
        <a:bodyPr/>
        <a:lstStyle/>
        <a:p>
          <a:endParaRPr lang="en-CA"/>
        </a:p>
      </dgm:t>
    </dgm:pt>
    <dgm:pt modelId="{FB3E76C0-E793-45BC-B044-84CFB12DFB79}" type="sibTrans" cxnId="{DF3C4AA6-9528-46C9-9E8C-F79ED2962672}">
      <dgm:prSet/>
      <dgm:spPr/>
      <dgm:t>
        <a:bodyPr/>
        <a:lstStyle/>
        <a:p>
          <a:endParaRPr lang="en-CA"/>
        </a:p>
      </dgm:t>
    </dgm:pt>
    <dgm:pt modelId="{D5800AE0-9E31-4B5C-BD96-9C31CC794FD5}">
      <dgm:prSet phldrT="[Text]"/>
      <dgm:spPr/>
      <dgm:t>
        <a:bodyPr/>
        <a:lstStyle/>
        <a:p>
          <a:r>
            <a:rPr lang="en-CA" dirty="0"/>
            <a:t>Eliminate as many unknowns as possible</a:t>
          </a:r>
        </a:p>
      </dgm:t>
    </dgm:pt>
    <dgm:pt modelId="{A18F772B-3489-48D3-9656-257337860CC8}" type="parTrans" cxnId="{3B0E83C6-D9E9-4142-9AAA-54FC0B0366AA}">
      <dgm:prSet/>
      <dgm:spPr/>
      <dgm:t>
        <a:bodyPr/>
        <a:lstStyle/>
        <a:p>
          <a:endParaRPr lang="en-CA"/>
        </a:p>
      </dgm:t>
    </dgm:pt>
    <dgm:pt modelId="{467E5078-73C2-4765-8EFD-CF85FC5593FA}" type="sibTrans" cxnId="{3B0E83C6-D9E9-4142-9AAA-54FC0B0366AA}">
      <dgm:prSet/>
      <dgm:spPr/>
      <dgm:t>
        <a:bodyPr/>
        <a:lstStyle/>
        <a:p>
          <a:endParaRPr lang="en-CA"/>
        </a:p>
      </dgm:t>
    </dgm:pt>
    <dgm:pt modelId="{C2827BF3-CFEA-4DDF-B719-4E2B7A951962}">
      <dgm:prSet phldrT="[Text]"/>
      <dgm:spPr/>
      <dgm:t>
        <a:bodyPr/>
        <a:lstStyle/>
        <a:p>
          <a:r>
            <a:rPr lang="en-CA" dirty="0"/>
            <a:t>Use formulas to calculate unknowns</a:t>
          </a:r>
        </a:p>
      </dgm:t>
    </dgm:pt>
    <dgm:pt modelId="{FB5574D1-E84F-4259-9DF2-BB056E5A0B9F}" type="parTrans" cxnId="{CE016813-CE6A-4B65-89D7-9F10E1F851EA}">
      <dgm:prSet/>
      <dgm:spPr/>
      <dgm:t>
        <a:bodyPr/>
        <a:lstStyle/>
        <a:p>
          <a:endParaRPr lang="en-CA"/>
        </a:p>
      </dgm:t>
    </dgm:pt>
    <dgm:pt modelId="{E03B0A1D-0CCB-4C52-A2B6-DAAD0D6F34C2}" type="sibTrans" cxnId="{CE016813-CE6A-4B65-89D7-9F10E1F851EA}">
      <dgm:prSet/>
      <dgm:spPr/>
      <dgm:t>
        <a:bodyPr/>
        <a:lstStyle/>
        <a:p>
          <a:endParaRPr lang="en-CA"/>
        </a:p>
      </dgm:t>
    </dgm:pt>
    <dgm:pt modelId="{55CDD7BB-9CA4-454D-8D29-FD3EAAEFDD4D}">
      <dgm:prSet phldrT="[Text]"/>
      <dgm:spPr/>
      <dgm:t>
        <a:bodyPr/>
        <a:lstStyle/>
        <a:p>
          <a:r>
            <a:rPr lang="en-CA" dirty="0"/>
            <a:t>Check your work</a:t>
          </a:r>
        </a:p>
      </dgm:t>
    </dgm:pt>
    <dgm:pt modelId="{FA8C4094-9B40-453C-9992-2BD1A3633D54}" type="parTrans" cxnId="{8DB84418-88FC-40F7-AEE5-FBB1D18D5455}">
      <dgm:prSet/>
      <dgm:spPr/>
      <dgm:t>
        <a:bodyPr/>
        <a:lstStyle/>
        <a:p>
          <a:endParaRPr lang="en-CA"/>
        </a:p>
      </dgm:t>
    </dgm:pt>
    <dgm:pt modelId="{E901D78E-BDA3-4049-9772-006258479508}" type="sibTrans" cxnId="{8DB84418-88FC-40F7-AEE5-FBB1D18D5455}">
      <dgm:prSet/>
      <dgm:spPr/>
      <dgm:t>
        <a:bodyPr/>
        <a:lstStyle/>
        <a:p>
          <a:endParaRPr lang="en-CA"/>
        </a:p>
      </dgm:t>
    </dgm:pt>
    <dgm:pt modelId="{27570628-FA84-418E-9897-A52E12905BBB}">
      <dgm:prSet phldrT="[Text]"/>
      <dgm:spPr/>
      <dgm:t>
        <a:bodyPr/>
        <a:lstStyle/>
        <a:p>
          <a:r>
            <a:rPr lang="en-CA" dirty="0"/>
            <a:t>Work backwards to check your answer </a:t>
          </a:r>
        </a:p>
      </dgm:t>
    </dgm:pt>
    <dgm:pt modelId="{407757A7-6F4C-4795-A487-019FA588F566}" type="parTrans" cxnId="{A31649DE-49F0-4A91-B7F9-6C5344A818EA}">
      <dgm:prSet/>
      <dgm:spPr/>
      <dgm:t>
        <a:bodyPr/>
        <a:lstStyle/>
        <a:p>
          <a:endParaRPr lang="en-CA"/>
        </a:p>
      </dgm:t>
    </dgm:pt>
    <dgm:pt modelId="{B77AF920-D8E9-4B1D-893B-5B214E17DB04}" type="sibTrans" cxnId="{A31649DE-49F0-4A91-B7F9-6C5344A818EA}">
      <dgm:prSet/>
      <dgm:spPr/>
      <dgm:t>
        <a:bodyPr/>
        <a:lstStyle/>
        <a:p>
          <a:endParaRPr lang="en-CA"/>
        </a:p>
      </dgm:t>
    </dgm:pt>
    <dgm:pt modelId="{54AD439E-FA83-408A-85E0-D04BE506807F}" type="pres">
      <dgm:prSet presAssocID="{AE0C6684-2564-4C53-A086-58550AE67371}" presName="Name0" presStyleCnt="0">
        <dgm:presLayoutVars>
          <dgm:dir/>
          <dgm:resizeHandles val="exact"/>
        </dgm:presLayoutVars>
      </dgm:prSet>
      <dgm:spPr/>
    </dgm:pt>
    <dgm:pt modelId="{C303E6F1-BA0B-4643-BE12-DEDBC9EF4D55}" type="pres">
      <dgm:prSet presAssocID="{3FAFBB90-C2CE-429C-9264-8F34A6906399}" presName="node" presStyleLbl="node1" presStyleIdx="0" presStyleCnt="2" custScaleX="100131">
        <dgm:presLayoutVars>
          <dgm:bulletEnabled val="1"/>
        </dgm:presLayoutVars>
      </dgm:prSet>
      <dgm:spPr/>
    </dgm:pt>
    <dgm:pt modelId="{9C1C3108-5834-43BA-93CC-61E73CEBAA3C}" type="pres">
      <dgm:prSet presAssocID="{87343834-C589-49D1-A68C-2F2E1AE2760D}" presName="sibTrans" presStyleCnt="0"/>
      <dgm:spPr/>
    </dgm:pt>
    <dgm:pt modelId="{EFF4FB48-61B3-4A15-8F0E-65B12F101F2C}" type="pres">
      <dgm:prSet presAssocID="{EAE7E24D-532C-4BFA-B782-FC4E31CD97A3}" presName="node" presStyleLbl="node1" presStyleIdx="1" presStyleCnt="2" custLinFactNeighborX="36458" custLinFactNeighborY="-4357">
        <dgm:presLayoutVars>
          <dgm:bulletEnabled val="1"/>
        </dgm:presLayoutVars>
      </dgm:prSet>
      <dgm:spPr/>
    </dgm:pt>
  </dgm:ptLst>
  <dgm:cxnLst>
    <dgm:cxn modelId="{CE016813-CE6A-4B65-89D7-9F10E1F851EA}" srcId="{EAE7E24D-532C-4BFA-B782-FC4E31CD97A3}" destId="{C2827BF3-CFEA-4DDF-B719-4E2B7A951962}" srcOrd="3" destOrd="0" parTransId="{FB5574D1-E84F-4259-9DF2-BB056E5A0B9F}" sibTransId="{E03B0A1D-0CCB-4C52-A2B6-DAAD0D6F34C2}"/>
    <dgm:cxn modelId="{A449D214-DF75-4F4D-868B-526694AFE005}" type="presOf" srcId="{D5800AE0-9E31-4B5C-BD96-9C31CC794FD5}" destId="{EFF4FB48-61B3-4A15-8F0E-65B12F101F2C}" srcOrd="0" destOrd="3" presId="urn:microsoft.com/office/officeart/2005/8/layout/hList6"/>
    <dgm:cxn modelId="{8DB84418-88FC-40F7-AEE5-FBB1D18D5455}" srcId="{EAE7E24D-532C-4BFA-B782-FC4E31CD97A3}" destId="{55CDD7BB-9CA4-454D-8D29-FD3EAAEFDD4D}" srcOrd="4" destOrd="0" parTransId="{FA8C4094-9B40-453C-9992-2BD1A3633D54}" sibTransId="{E901D78E-BDA3-4049-9772-006258479508}"/>
    <dgm:cxn modelId="{21CBC818-1CB9-471E-BFDC-416EF4F79BF3}" srcId="{3FAFBB90-C2CE-429C-9264-8F34A6906399}" destId="{B6BEC653-1EE1-4270-A324-FE50D59EA4B7}" srcOrd="6" destOrd="0" parTransId="{81E90E9D-73CA-489D-B7B0-71760636E45B}" sibTransId="{B2FF970B-B860-48EF-B5E2-2841D5A5F8E9}"/>
    <dgm:cxn modelId="{4883C91B-8682-4D02-93BF-40D8A18D0A2D}" type="presOf" srcId="{C2827BF3-CFEA-4DDF-B719-4E2B7A951962}" destId="{EFF4FB48-61B3-4A15-8F0E-65B12F101F2C}" srcOrd="0" destOrd="4" presId="urn:microsoft.com/office/officeart/2005/8/layout/hList6"/>
    <dgm:cxn modelId="{DF5FB31C-649C-4F78-A8D3-3F34CB5379CC}" srcId="{AE0C6684-2564-4C53-A086-58550AE67371}" destId="{EAE7E24D-532C-4BFA-B782-FC4E31CD97A3}" srcOrd="1" destOrd="0" parTransId="{9080F4F9-CB54-4C4F-B6A8-49233E7D78E1}" sibTransId="{DE871FCA-05EF-4995-9B06-3D92C5D01499}"/>
    <dgm:cxn modelId="{60D4A82A-751C-4D34-B1F7-D67FFA028DDC}" srcId="{EAE7E24D-532C-4BFA-B782-FC4E31CD97A3}" destId="{619C8FED-4DE9-4BDC-B047-B56D5D94F595}" srcOrd="0" destOrd="0" parTransId="{9A2E8BF2-A715-40B4-AF13-0189BE2FB30B}" sibTransId="{0F15E671-86AD-461B-AE9D-AC09539D364B}"/>
    <dgm:cxn modelId="{92FAED2A-1C76-4C96-AB0F-41CBB71E4FEC}" type="presOf" srcId="{B6BEC653-1EE1-4270-A324-FE50D59EA4B7}" destId="{C303E6F1-BA0B-4643-BE12-DEDBC9EF4D55}" srcOrd="0" destOrd="7" presId="urn:microsoft.com/office/officeart/2005/8/layout/hList6"/>
    <dgm:cxn modelId="{6C013B34-1D87-45DB-944D-3229A7EF86BE}" srcId="{3FAFBB90-C2CE-429C-9264-8F34A6906399}" destId="{7B884BC2-4CDE-44FB-A8CF-8EC27C7BC1E6}" srcOrd="0" destOrd="0" parTransId="{0630FF7C-9AE0-4FD8-940F-3D711B2F9DAD}" sibTransId="{702E5A85-52D5-4238-ABD8-03C15E79C115}"/>
    <dgm:cxn modelId="{D41AD639-B774-4A6F-8204-E532948D6AC7}" type="presOf" srcId="{EAE7E24D-532C-4BFA-B782-FC4E31CD97A3}" destId="{EFF4FB48-61B3-4A15-8F0E-65B12F101F2C}" srcOrd="0" destOrd="0" presId="urn:microsoft.com/office/officeart/2005/8/layout/hList6"/>
    <dgm:cxn modelId="{A120EF3B-B072-44C3-BDD0-0BEBE73F84EB}" srcId="{3FAFBB90-C2CE-429C-9264-8F34A6906399}" destId="{D397CAAD-2A14-4BCB-9063-AC0D641C58C9}" srcOrd="4" destOrd="0" parTransId="{36093AE3-816B-4E15-935F-A1E270A543DC}" sibTransId="{F8C99B5A-423A-432F-86E1-6A8FFD902E28}"/>
    <dgm:cxn modelId="{BFDE935C-E722-47CA-B6E6-CD23F1978AC8}" type="presOf" srcId="{E413D7E8-366A-4929-AB85-2FCC426E2709}" destId="{C303E6F1-BA0B-4643-BE12-DEDBC9EF4D55}" srcOrd="0" destOrd="3" presId="urn:microsoft.com/office/officeart/2005/8/layout/hList6"/>
    <dgm:cxn modelId="{71745141-F80A-4B73-97DC-42C44683F80D}" type="presOf" srcId="{AE0C6684-2564-4C53-A086-58550AE67371}" destId="{54AD439E-FA83-408A-85E0-D04BE506807F}" srcOrd="0" destOrd="0" presId="urn:microsoft.com/office/officeart/2005/8/layout/hList6"/>
    <dgm:cxn modelId="{39BE8E45-CD4F-4A86-9B36-37FF437609E6}" srcId="{3FAFBB90-C2CE-429C-9264-8F34A6906399}" destId="{0853CF5D-CDD6-4A55-ACB6-B185EE78CBE3}" srcOrd="1" destOrd="0" parTransId="{C0D7864B-7E14-474B-A06C-9DAC692B04BE}" sibTransId="{07C6EBCF-22EA-47B6-8012-BD4DAF27DBD4}"/>
    <dgm:cxn modelId="{3BFDCC59-4B0D-438B-AC1F-04630F69F932}" type="presOf" srcId="{7B884BC2-4CDE-44FB-A8CF-8EC27C7BC1E6}" destId="{C303E6F1-BA0B-4643-BE12-DEDBC9EF4D55}" srcOrd="0" destOrd="1" presId="urn:microsoft.com/office/officeart/2005/8/layout/hList6"/>
    <dgm:cxn modelId="{1041C07B-988B-4439-ABCC-BA4F9D4D03B8}" type="presOf" srcId="{BE1D2E5A-DDF4-4503-9F9E-D1A7FD934B47}" destId="{EFF4FB48-61B3-4A15-8F0E-65B12F101F2C}" srcOrd="0" destOrd="2" presId="urn:microsoft.com/office/officeart/2005/8/layout/hList6"/>
    <dgm:cxn modelId="{35076A9E-8387-44D4-B57F-49A47AD244BA}" type="presOf" srcId="{CACCE306-AFC4-4120-84F5-A61AC43469E5}" destId="{C303E6F1-BA0B-4643-BE12-DEDBC9EF4D55}" srcOrd="0" destOrd="6" presId="urn:microsoft.com/office/officeart/2005/8/layout/hList6"/>
    <dgm:cxn modelId="{DF3C4AA6-9528-46C9-9E8C-F79ED2962672}" srcId="{EAE7E24D-532C-4BFA-B782-FC4E31CD97A3}" destId="{BE1D2E5A-DDF4-4503-9F9E-D1A7FD934B47}" srcOrd="1" destOrd="0" parTransId="{B955DE1A-DBFD-4C74-818A-35B60C1C5704}" sibTransId="{FB3E76C0-E793-45BC-B044-84CFB12DFB79}"/>
    <dgm:cxn modelId="{52613AAD-EA70-4E68-A719-DC72EB6B2794}" srcId="{3FAFBB90-C2CE-429C-9264-8F34A6906399}" destId="{E413D7E8-366A-4929-AB85-2FCC426E2709}" srcOrd="2" destOrd="0" parTransId="{ADB60167-D772-40FB-809E-85D99040521E}" sibTransId="{14E69085-9482-4CE1-A22F-35FD47065E7B}"/>
    <dgm:cxn modelId="{8042C9B1-46B8-4CD0-A71A-A0227C7FA7DC}" type="presOf" srcId="{55CDD7BB-9CA4-454D-8D29-FD3EAAEFDD4D}" destId="{EFF4FB48-61B3-4A15-8F0E-65B12F101F2C}" srcOrd="0" destOrd="5" presId="urn:microsoft.com/office/officeart/2005/8/layout/hList6"/>
    <dgm:cxn modelId="{ADEC62B2-31DC-4C0F-A5A0-316426BC1007}" srcId="{3FAFBB90-C2CE-429C-9264-8F34A6906399}" destId="{9FB3C44A-5634-4C0E-8A39-1AE98268B3D4}" srcOrd="3" destOrd="0" parTransId="{232CD8AD-D013-4854-810E-421F3C7BD7A4}" sibTransId="{A6D40D16-6592-4CA6-8C3A-F5CF79867861}"/>
    <dgm:cxn modelId="{867EDABA-54F9-4362-859D-20DD1C165272}" type="presOf" srcId="{27570628-FA84-418E-9897-A52E12905BBB}" destId="{EFF4FB48-61B3-4A15-8F0E-65B12F101F2C}" srcOrd="0" destOrd="6" presId="urn:microsoft.com/office/officeart/2005/8/layout/hList6"/>
    <dgm:cxn modelId="{9EC61EC2-214F-4A7B-BDEE-74A3931EC5D2}" type="presOf" srcId="{9B503A64-38C3-4DCA-BE59-FBB48418EAD8}" destId="{C303E6F1-BA0B-4643-BE12-DEDBC9EF4D55}" srcOrd="0" destOrd="8" presId="urn:microsoft.com/office/officeart/2005/8/layout/hList6"/>
    <dgm:cxn modelId="{3B0E83C6-D9E9-4142-9AAA-54FC0B0366AA}" srcId="{EAE7E24D-532C-4BFA-B782-FC4E31CD97A3}" destId="{D5800AE0-9E31-4B5C-BD96-9C31CC794FD5}" srcOrd="2" destOrd="0" parTransId="{A18F772B-3489-48D3-9656-257337860CC8}" sibTransId="{467E5078-73C2-4765-8EFD-CF85FC5593FA}"/>
    <dgm:cxn modelId="{39B391C6-F468-4531-98E9-F59E17AD7E2E}" type="presOf" srcId="{0853CF5D-CDD6-4A55-ACB6-B185EE78CBE3}" destId="{C303E6F1-BA0B-4643-BE12-DEDBC9EF4D55}" srcOrd="0" destOrd="2" presId="urn:microsoft.com/office/officeart/2005/8/layout/hList6"/>
    <dgm:cxn modelId="{3ABD42CC-B4E9-460A-BC61-46235E1B0728}" type="presOf" srcId="{3FAFBB90-C2CE-429C-9264-8F34A6906399}" destId="{C303E6F1-BA0B-4643-BE12-DEDBC9EF4D55}" srcOrd="0" destOrd="0" presId="urn:microsoft.com/office/officeart/2005/8/layout/hList6"/>
    <dgm:cxn modelId="{A4BE4ECE-DECF-41CD-A483-6B3CE5875D91}" type="presOf" srcId="{D397CAAD-2A14-4BCB-9063-AC0D641C58C9}" destId="{C303E6F1-BA0B-4643-BE12-DEDBC9EF4D55}" srcOrd="0" destOrd="5" presId="urn:microsoft.com/office/officeart/2005/8/layout/hList6"/>
    <dgm:cxn modelId="{7633CDD4-1F3D-40EB-A83E-EB61683B57E9}" srcId="{3FAFBB90-C2CE-429C-9264-8F34A6906399}" destId="{CACCE306-AFC4-4120-84F5-A61AC43469E5}" srcOrd="5" destOrd="0" parTransId="{015305FE-E714-4608-B752-6BEAD217F3C1}" sibTransId="{8339AD82-C7F5-472F-B4CD-03AFA2571F62}"/>
    <dgm:cxn modelId="{A31649DE-49F0-4A91-B7F9-6C5344A818EA}" srcId="{EAE7E24D-532C-4BFA-B782-FC4E31CD97A3}" destId="{27570628-FA84-418E-9897-A52E12905BBB}" srcOrd="5" destOrd="0" parTransId="{407757A7-6F4C-4795-A487-019FA588F566}" sibTransId="{B77AF920-D8E9-4B1D-893B-5B214E17DB04}"/>
    <dgm:cxn modelId="{A997CEE2-F69F-4EF8-AE85-A77B0486BAC6}" type="presOf" srcId="{619C8FED-4DE9-4BDC-B047-B56D5D94F595}" destId="{EFF4FB48-61B3-4A15-8F0E-65B12F101F2C}" srcOrd="0" destOrd="1" presId="urn:microsoft.com/office/officeart/2005/8/layout/hList6"/>
    <dgm:cxn modelId="{97E8F6E9-CBEB-46DC-8AC8-301B5281DCBE}" type="presOf" srcId="{9FB3C44A-5634-4C0E-8A39-1AE98268B3D4}" destId="{C303E6F1-BA0B-4643-BE12-DEDBC9EF4D55}" srcOrd="0" destOrd="4" presId="urn:microsoft.com/office/officeart/2005/8/layout/hList6"/>
    <dgm:cxn modelId="{E9D6DBF3-CF5D-4BA9-8F60-360EFBD0C9B5}" srcId="{3FAFBB90-C2CE-429C-9264-8F34A6906399}" destId="{9B503A64-38C3-4DCA-BE59-FBB48418EAD8}" srcOrd="7" destOrd="0" parTransId="{9B19E236-EE4E-4EB8-BBFC-8E49A5AE7138}" sibTransId="{64ED93BB-5C7E-4530-A861-F140561A6B91}"/>
    <dgm:cxn modelId="{6A11EBF6-FA74-4FCF-AA59-34131693828C}" srcId="{AE0C6684-2564-4C53-A086-58550AE67371}" destId="{3FAFBB90-C2CE-429C-9264-8F34A6906399}" srcOrd="0" destOrd="0" parTransId="{D233BB87-24F8-4089-B83D-44599E14BD0F}" sibTransId="{87343834-C589-49D1-A68C-2F2E1AE2760D}"/>
    <dgm:cxn modelId="{C7225563-1815-4924-B153-0C7B1D788E3B}" type="presParOf" srcId="{54AD439E-FA83-408A-85E0-D04BE506807F}" destId="{C303E6F1-BA0B-4643-BE12-DEDBC9EF4D55}" srcOrd="0" destOrd="0" presId="urn:microsoft.com/office/officeart/2005/8/layout/hList6"/>
    <dgm:cxn modelId="{120273D6-F764-4EE2-966B-B518BB688E09}" type="presParOf" srcId="{54AD439E-FA83-408A-85E0-D04BE506807F}" destId="{9C1C3108-5834-43BA-93CC-61E73CEBAA3C}" srcOrd="1" destOrd="0" presId="urn:microsoft.com/office/officeart/2005/8/layout/hList6"/>
    <dgm:cxn modelId="{1AC17A00-20B1-4136-A1F9-F0F9DE0BDD7B}" type="presParOf" srcId="{54AD439E-FA83-408A-85E0-D04BE506807F}" destId="{EFF4FB48-61B3-4A15-8F0E-65B12F101F2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FC7A0-94F3-4F1C-9CF2-A85682358FCB}">
      <dsp:nvSpPr>
        <dsp:cNvPr id="0" name=""/>
        <dsp:cNvSpPr/>
      </dsp:nvSpPr>
      <dsp:spPr>
        <a:xfrm>
          <a:off x="0" y="0"/>
          <a:ext cx="8155896" cy="6556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kern="1200" dirty="0"/>
            <a:t>Types of Exam Errors and How to Correct Them</a:t>
          </a:r>
        </a:p>
      </dsp:txBody>
      <dsp:txXfrm>
        <a:off x="0" y="0"/>
        <a:ext cx="8155896" cy="655640"/>
      </dsp:txXfrm>
    </dsp:sp>
    <dsp:sp modelId="{1F0F3759-7937-4A53-B92D-AA5C8091EEF7}">
      <dsp:nvSpPr>
        <dsp:cNvPr id="0" name=""/>
        <dsp:cNvSpPr/>
      </dsp:nvSpPr>
      <dsp:spPr>
        <a:xfrm>
          <a:off x="1837" y="629928"/>
          <a:ext cx="3397269" cy="254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Prep/Content Errors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Weekly review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Practice predicting questions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Go to all classes, labs, review</a:t>
          </a:r>
        </a:p>
      </dsp:txBody>
      <dsp:txXfrm>
        <a:off x="1837" y="629928"/>
        <a:ext cx="3397269" cy="2549328"/>
      </dsp:txXfrm>
    </dsp:sp>
    <dsp:sp modelId="{EDD7DD37-425C-4078-8B5A-6CAD47D80EB4}">
      <dsp:nvSpPr>
        <dsp:cNvPr id="0" name=""/>
        <dsp:cNvSpPr/>
      </dsp:nvSpPr>
      <dsp:spPr>
        <a:xfrm>
          <a:off x="3399107" y="643243"/>
          <a:ext cx="4754951" cy="2522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Focus/Carelessness Errors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Read entire test before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Prioritize questions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Keep an eye on time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Read carefully and think before responding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900" kern="1200" dirty="0"/>
            <a:t>Check your work</a:t>
          </a:r>
        </a:p>
      </dsp:txBody>
      <dsp:txXfrm>
        <a:off x="3399107" y="643243"/>
        <a:ext cx="4754951" cy="2522699"/>
      </dsp:txXfrm>
    </dsp:sp>
    <dsp:sp modelId="{787DF504-DFFE-4EDD-9390-0605D8318014}">
      <dsp:nvSpPr>
        <dsp:cNvPr id="0" name=""/>
        <dsp:cNvSpPr/>
      </dsp:nvSpPr>
      <dsp:spPr>
        <a:xfrm>
          <a:off x="0" y="2927220"/>
          <a:ext cx="8155896" cy="2272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8471-57EA-4456-A973-6F1CE5EF82C1}">
      <dsp:nvSpPr>
        <dsp:cNvPr id="0" name=""/>
        <dsp:cNvSpPr/>
      </dsp:nvSpPr>
      <dsp:spPr>
        <a:xfrm>
          <a:off x="325874" y="468"/>
          <a:ext cx="2124000" cy="12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Online tests</a:t>
          </a:r>
        </a:p>
      </dsp:txBody>
      <dsp:txXfrm>
        <a:off x="325874" y="468"/>
        <a:ext cx="2124000" cy="1274400"/>
      </dsp:txXfrm>
    </dsp:sp>
    <dsp:sp modelId="{B86CB26A-3D7E-4C01-BC5D-5FEE5F0190F5}">
      <dsp:nvSpPr>
        <dsp:cNvPr id="0" name=""/>
        <dsp:cNvSpPr/>
      </dsp:nvSpPr>
      <dsp:spPr>
        <a:xfrm>
          <a:off x="2662274" y="468"/>
          <a:ext cx="2124000" cy="12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Paper tests</a:t>
          </a:r>
        </a:p>
      </dsp:txBody>
      <dsp:txXfrm>
        <a:off x="2662274" y="468"/>
        <a:ext cx="2124000" cy="1274400"/>
      </dsp:txXfrm>
    </dsp:sp>
    <dsp:sp modelId="{23D94FA4-1E74-46BB-A5FC-240AD30925F4}">
      <dsp:nvSpPr>
        <dsp:cNvPr id="0" name=""/>
        <dsp:cNvSpPr/>
      </dsp:nvSpPr>
      <dsp:spPr>
        <a:xfrm>
          <a:off x="4998674" y="468"/>
          <a:ext cx="2124000" cy="12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Open-book tests</a:t>
          </a:r>
        </a:p>
      </dsp:txBody>
      <dsp:txXfrm>
        <a:off x="4998674" y="468"/>
        <a:ext cx="2124000" cy="1274400"/>
      </dsp:txXfrm>
    </dsp:sp>
    <dsp:sp modelId="{2577331B-C9C9-4594-8545-1C311420D240}">
      <dsp:nvSpPr>
        <dsp:cNvPr id="0" name=""/>
        <dsp:cNvSpPr/>
      </dsp:nvSpPr>
      <dsp:spPr>
        <a:xfrm>
          <a:off x="1494074" y="1487268"/>
          <a:ext cx="2124000" cy="12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Take-home tests/assignments</a:t>
          </a:r>
        </a:p>
      </dsp:txBody>
      <dsp:txXfrm>
        <a:off x="1494074" y="1487268"/>
        <a:ext cx="2124000" cy="1274400"/>
      </dsp:txXfrm>
    </dsp:sp>
    <dsp:sp modelId="{E265A1F3-EE4A-4144-A12A-652001517FDF}">
      <dsp:nvSpPr>
        <dsp:cNvPr id="0" name=""/>
        <dsp:cNvSpPr/>
      </dsp:nvSpPr>
      <dsp:spPr>
        <a:xfrm>
          <a:off x="3830474" y="1487268"/>
          <a:ext cx="2124000" cy="12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Video tests</a:t>
          </a:r>
        </a:p>
      </dsp:txBody>
      <dsp:txXfrm>
        <a:off x="3830474" y="1487268"/>
        <a:ext cx="2124000" cy="127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78471-57EA-4456-A973-6F1CE5EF82C1}">
      <dsp:nvSpPr>
        <dsp:cNvPr id="0" name=""/>
        <dsp:cNvSpPr/>
      </dsp:nvSpPr>
      <dsp:spPr>
        <a:xfrm>
          <a:off x="2168" y="242273"/>
          <a:ext cx="1720724" cy="1032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Multiple Choice</a:t>
          </a:r>
        </a:p>
      </dsp:txBody>
      <dsp:txXfrm>
        <a:off x="2168" y="242273"/>
        <a:ext cx="1720724" cy="1032434"/>
      </dsp:txXfrm>
    </dsp:sp>
    <dsp:sp modelId="{B86CB26A-3D7E-4C01-BC5D-5FEE5F0190F5}">
      <dsp:nvSpPr>
        <dsp:cNvPr id="0" name=""/>
        <dsp:cNvSpPr/>
      </dsp:nvSpPr>
      <dsp:spPr>
        <a:xfrm>
          <a:off x="1894966" y="242273"/>
          <a:ext cx="1720724" cy="1032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True-or-False </a:t>
          </a:r>
        </a:p>
      </dsp:txBody>
      <dsp:txXfrm>
        <a:off x="1894966" y="242273"/>
        <a:ext cx="1720724" cy="1032434"/>
      </dsp:txXfrm>
    </dsp:sp>
    <dsp:sp modelId="{23D94FA4-1E74-46BB-A5FC-240AD30925F4}">
      <dsp:nvSpPr>
        <dsp:cNvPr id="0" name=""/>
        <dsp:cNvSpPr/>
      </dsp:nvSpPr>
      <dsp:spPr>
        <a:xfrm>
          <a:off x="3787763" y="242273"/>
          <a:ext cx="1720724" cy="1032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Short Answer</a:t>
          </a:r>
        </a:p>
      </dsp:txBody>
      <dsp:txXfrm>
        <a:off x="3787763" y="242273"/>
        <a:ext cx="1720724" cy="1032434"/>
      </dsp:txXfrm>
    </dsp:sp>
    <dsp:sp modelId="{2577331B-C9C9-4594-8545-1C311420D240}">
      <dsp:nvSpPr>
        <dsp:cNvPr id="0" name=""/>
        <dsp:cNvSpPr/>
      </dsp:nvSpPr>
      <dsp:spPr>
        <a:xfrm>
          <a:off x="5680560" y="242273"/>
          <a:ext cx="1720724" cy="10324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Essay Questions</a:t>
          </a:r>
        </a:p>
      </dsp:txBody>
      <dsp:txXfrm>
        <a:off x="5680560" y="242273"/>
        <a:ext cx="1720724" cy="1032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3E6F1-BA0B-4643-BE12-DEDBC9EF4D55}">
      <dsp:nvSpPr>
        <dsp:cNvPr id="0" name=""/>
        <dsp:cNvSpPr/>
      </dsp:nvSpPr>
      <dsp:spPr>
        <a:xfrm rot="16200000">
          <a:off x="415342" y="-413706"/>
          <a:ext cx="3434366" cy="42617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41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Before the test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Attend classes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Complete assignments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Take notes on problem areas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Apply topics to real-life scenarios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Study group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Get help for problem topics ASAP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Math builds on prior knowledge; don’t fall behind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Talk to prof/tutor/help centre</a:t>
          </a:r>
        </a:p>
      </dsp:txBody>
      <dsp:txXfrm rot="5400000">
        <a:off x="1636" y="686873"/>
        <a:ext cx="4261778" cy="2060620"/>
      </dsp:txXfrm>
    </dsp:sp>
    <dsp:sp modelId="{EFF4FB48-61B3-4A15-8F0E-65B12F101F2C}">
      <dsp:nvSpPr>
        <dsp:cNvPr id="0" name=""/>
        <dsp:cNvSpPr/>
      </dsp:nvSpPr>
      <dsp:spPr>
        <a:xfrm rot="16200000">
          <a:off x="4995185" y="-410918"/>
          <a:ext cx="3434366" cy="42562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141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During the test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Read the problem through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Reflect on what is being asked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Eliminate as many unknowns as possible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Use formulas to calculate unknowns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Check your work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300" kern="1200" dirty="0"/>
            <a:t>Work backwards to check your answer </a:t>
          </a:r>
        </a:p>
      </dsp:txBody>
      <dsp:txXfrm rot="5400000">
        <a:off x="4584267" y="686873"/>
        <a:ext cx="4256202" cy="206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2085B-0511-4260-95B4-FCB2BA27B01A}" type="datetimeFigureOut">
              <a:rPr lang="en-CA" smtClean="0"/>
              <a:t>2023-07-28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3C679-766A-45F1-8FF1-B02C46674B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48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86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12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7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69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14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5891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64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68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45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64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171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283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299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27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3C679-766A-45F1-8FF1-B02C46674B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43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7832" y="1579418"/>
            <a:ext cx="7477518" cy="1491478"/>
          </a:xfrm>
        </p:spPr>
        <p:txBody>
          <a:bodyPr wrap="none" anchor="b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832" y="3078647"/>
            <a:ext cx="7477518" cy="710573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949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right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94051" y="1229709"/>
            <a:ext cx="4708570" cy="35524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458" y="860925"/>
            <a:ext cx="2943489" cy="42672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965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ullets and left imag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4B78269-2564-3649-96BA-0374B2673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1380" y="304271"/>
            <a:ext cx="4708569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8F76752-A6BF-1643-A2FD-29A57B1BBD0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941379" y="1229709"/>
            <a:ext cx="4708570" cy="3857298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9B62AAE-DA19-E14B-B2DB-6EB985073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836" y="746497"/>
            <a:ext cx="2986976" cy="45191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95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-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4842C3-42B5-9C43-9E2C-66DDA1C83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8667" y="1229709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89EA318-93EB-D34A-957B-D0D443FDB6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52" y="1229708"/>
            <a:ext cx="3978520" cy="3426375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384115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title and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4052" y="4311085"/>
            <a:ext cx="26062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94055" y="1377638"/>
            <a:ext cx="2606278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76603" y="1377638"/>
            <a:ext cx="2597833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0707" y="1377638"/>
            <a:ext cx="2599241" cy="2924782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333">
                <a:effectLst/>
              </a:defRPr>
            </a:lvl1pPr>
            <a:lvl2pPr marL="380992" indent="0">
              <a:buNone/>
              <a:defRPr sz="1333"/>
            </a:lvl2pPr>
            <a:lvl3pPr marL="761985" indent="0">
              <a:buNone/>
              <a:defRPr sz="1333"/>
            </a:lvl3pPr>
            <a:lvl4pPr marL="1142977" indent="0">
              <a:buNone/>
              <a:defRPr sz="1333"/>
            </a:lvl4pPr>
            <a:lvl5pPr marL="1523970" indent="0">
              <a:buNone/>
              <a:defRPr sz="1333"/>
            </a:lvl5pPr>
            <a:lvl6pPr marL="1904962" indent="0">
              <a:buNone/>
              <a:defRPr sz="1333"/>
            </a:lvl6pPr>
            <a:lvl7pPr marL="2285954" indent="0">
              <a:buNone/>
              <a:defRPr sz="1333"/>
            </a:lvl7pPr>
            <a:lvl8pPr marL="2666947" indent="0">
              <a:buNone/>
              <a:defRPr sz="1333"/>
            </a:lvl8pPr>
            <a:lvl9pPr marL="3047940" indent="0">
              <a:buNone/>
              <a:defRPr sz="13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290758" y="4311085"/>
            <a:ext cx="2583678" cy="472966"/>
          </a:xfrm>
        </p:spPr>
        <p:txBody>
          <a:bodyPr anchor="b">
            <a:no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6064864" y="4302420"/>
            <a:ext cx="2583677" cy="47296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rgbClr val="646469"/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94200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image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29841" y="822855"/>
            <a:ext cx="7886700" cy="3417549"/>
          </a:xfrm>
        </p:spPr>
        <p:txBody>
          <a:bodyPr anchor="t">
            <a:normAutofit/>
          </a:bodyPr>
          <a:lstStyle>
            <a:lvl1pPr marL="0" indent="0">
              <a:buNone/>
              <a:defRPr sz="1400" baseline="0">
                <a:solidFill>
                  <a:schemeClr val="tx1">
                    <a:lumMod val="85000"/>
                  </a:schemeClr>
                </a:solidFill>
              </a:defRPr>
            </a:lvl1pPr>
            <a:lvl2pPr marL="380992" indent="0">
              <a:buNone/>
              <a:defRPr sz="2333"/>
            </a:lvl2pPr>
            <a:lvl3pPr marL="761985" indent="0">
              <a:buNone/>
              <a:defRPr sz="2000"/>
            </a:lvl3pPr>
            <a:lvl4pPr marL="1142977" indent="0">
              <a:buNone/>
              <a:defRPr sz="1667"/>
            </a:lvl4pPr>
            <a:lvl5pPr marL="1523970" indent="0">
              <a:buNone/>
              <a:defRPr sz="1667"/>
            </a:lvl5pPr>
            <a:lvl6pPr marL="1904962" indent="0">
              <a:buNone/>
              <a:defRPr sz="1667"/>
            </a:lvl6pPr>
            <a:lvl7pPr marL="2285954" indent="0">
              <a:buNone/>
              <a:defRPr sz="1667"/>
            </a:lvl7pPr>
            <a:lvl8pPr marL="2666947" indent="0">
              <a:buNone/>
              <a:defRPr sz="1667"/>
            </a:lvl8pPr>
            <a:lvl9pPr marL="3047940" indent="0">
              <a:buNone/>
              <a:defRPr sz="1667"/>
            </a:lvl9pPr>
          </a:lstStyle>
          <a:p>
            <a:r>
              <a:rPr lang="en-US" dirty="0"/>
              <a:t>Click icon to add picture – remember to add alt tag(s)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8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0015" y="409576"/>
            <a:ext cx="8903970" cy="5139887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8295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5A12D9-12AA-7842-877B-BA9346E2CE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32757"/>
            <a:ext cx="9144000" cy="5714999"/>
          </a:xfrm>
        </p:spPr>
        <p:txBody>
          <a:bodyPr>
            <a:normAutofit/>
          </a:bodyPr>
          <a:lstStyle>
            <a:lvl1pPr marL="0" marR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l" defTabSz="76198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– remember to add alt tag(s)</a:t>
            </a:r>
          </a:p>
        </p:txBody>
      </p:sp>
    </p:spTree>
    <p:extLst>
      <p:ext uri="{BB962C8B-B14F-4D97-AF65-F5344CB8AC3E}">
        <p14:creationId xmlns:p14="http://schemas.microsoft.com/office/powerpoint/2010/main" val="162626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 and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4322103"/>
            <a:ext cx="7885509" cy="568727"/>
          </a:xfrm>
        </p:spPr>
        <p:txBody>
          <a:bodyPr>
            <a:noAutofit/>
          </a:bodyPr>
          <a:lstStyle>
            <a:lvl1pPr marL="0" indent="0" algn="r">
              <a:buNone/>
              <a:defRPr sz="1778">
                <a:solidFill>
                  <a:schemeClr val="bg1"/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caption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15E10ABA-6733-4542-AEE4-B1A0C2E01AA1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30238" y="823913"/>
            <a:ext cx="7885115" cy="342423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80178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61EB3D43-4BB5-A644-A0D1-F886600C067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241783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6"/>
            <a:ext cx="6977064" cy="3910373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4297576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4" y="82385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3768798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802465" y="1471448"/>
            <a:ext cx="7539071" cy="1423352"/>
          </a:xfrm>
        </p:spPr>
        <p:txBody>
          <a:bodyPr wrap="none" anchor="t">
            <a:noAutofit/>
          </a:bodyPr>
          <a:lstStyle>
            <a:lvl1pPr algn="r">
              <a:defRPr sz="4800" b="1" i="0" spc="0" baseline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2465" y="816600"/>
            <a:ext cx="7539071" cy="653822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  <a:latin typeface="Gotham Book" pitchFamily="2" charset="0"/>
                <a:cs typeface="Gotham Book" pitchFamily="2" charset="0"/>
              </a:defRPr>
            </a:lvl1pPr>
            <a:lvl2pPr marL="380992" indent="0" algn="ctr">
              <a:buNone/>
              <a:defRPr sz="1667"/>
            </a:lvl2pPr>
            <a:lvl3pPr marL="761985" indent="0" algn="ctr">
              <a:buNone/>
              <a:defRPr sz="1500"/>
            </a:lvl3pPr>
            <a:lvl4pPr marL="1142977" indent="0" algn="ctr">
              <a:buNone/>
              <a:defRPr sz="1333"/>
            </a:lvl4pPr>
            <a:lvl5pPr marL="1523970" indent="0" algn="ctr">
              <a:buNone/>
              <a:defRPr sz="1333"/>
            </a:lvl5pPr>
            <a:lvl6pPr marL="1904962" indent="0" algn="ctr">
              <a:buNone/>
              <a:defRPr sz="1333"/>
            </a:lvl6pPr>
            <a:lvl7pPr marL="2285954" indent="0" algn="ctr">
              <a:buNone/>
              <a:defRPr sz="1333"/>
            </a:lvl7pPr>
            <a:lvl8pPr marL="2666947" indent="0" algn="ctr">
              <a:buNone/>
              <a:defRPr sz="1333"/>
            </a:lvl8pPr>
            <a:lvl9pPr marL="3047940" indent="0" algn="ctr">
              <a:buNone/>
              <a:defRPr sz="1333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841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61" y="304275"/>
            <a:ext cx="6977064" cy="2494087"/>
          </a:xfrm>
        </p:spPr>
        <p:txBody>
          <a:bodyPr anchor="ctr"/>
          <a:lstStyle>
            <a:lvl1pPr>
              <a:defRPr sz="3556" b="1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290484" y="2804631"/>
            <a:ext cx="6564224" cy="457473"/>
          </a:xfrm>
        </p:spPr>
        <p:txBody>
          <a:bodyPr anchor="t">
            <a:noAutofit/>
          </a:bodyPr>
          <a:lstStyle>
            <a:lvl1pPr marL="0" indent="0" algn="r">
              <a:buNone/>
              <a:defRPr sz="1778" i="1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3666652"/>
            <a:ext cx="7884318" cy="1241247"/>
          </a:xfrm>
        </p:spPr>
        <p:txBody>
          <a:bodyPr anchor="ctr">
            <a:noAutofit/>
          </a:bodyPr>
          <a:lstStyle>
            <a:lvl1pPr marL="0" indent="0">
              <a:buNone/>
              <a:defRPr sz="1778" baseline="0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283" y="655689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6"/>
            <a:ext cx="457200" cy="487313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67" dirty="0">
                <a:ln w="3175" cmpd="sng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60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F3F504F-3A41-DC4B-BEE1-47D0E19E9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34023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40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161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763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52" y="3963576"/>
            <a:ext cx="8155896" cy="588328"/>
          </a:xfrm>
        </p:spPr>
        <p:txBody>
          <a:bodyPr anchor="t">
            <a:noAutofit/>
          </a:bodyPr>
          <a:lstStyle>
            <a:lvl1pPr marL="0" indent="0">
              <a:buNone/>
              <a:defRPr sz="1778"/>
            </a:lvl1pPr>
            <a:lvl2pPr marL="380992" indent="0">
              <a:buNone/>
              <a:defRPr sz="1167"/>
            </a:lvl2pPr>
            <a:lvl3pPr marL="761985" indent="0">
              <a:buNone/>
              <a:defRPr sz="1000"/>
            </a:lvl3pPr>
            <a:lvl4pPr marL="1142977" indent="0">
              <a:buNone/>
              <a:defRPr sz="833"/>
            </a:lvl4pPr>
            <a:lvl5pPr marL="1523970" indent="0">
              <a:buNone/>
              <a:defRPr sz="833"/>
            </a:lvl5pPr>
            <a:lvl6pPr marL="1904962" indent="0">
              <a:buNone/>
              <a:defRPr sz="833"/>
            </a:lvl6pPr>
            <a:lvl7pPr marL="2285954" indent="0">
              <a:buNone/>
              <a:defRPr sz="833"/>
            </a:lvl7pPr>
            <a:lvl8pPr marL="2666947" indent="0">
              <a:buNone/>
              <a:defRPr sz="833"/>
            </a:lvl8pPr>
            <a:lvl9pPr marL="3047940" indent="0">
              <a:buNone/>
              <a:defRPr sz="833"/>
            </a:lvl9pPr>
          </a:lstStyle>
          <a:p>
            <a:pPr lvl="0"/>
            <a:r>
              <a:rPr lang="en-US" dirty="0"/>
              <a:t>Click to edit sub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AE61BF-3763-0E4A-999B-8924DFBF3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2" y="2622620"/>
            <a:ext cx="8155896" cy="1340956"/>
          </a:xfrm>
        </p:spPr>
        <p:txBody>
          <a:bodyPr anchor="b"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6909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F6A6C647-8D61-1F4E-99D1-2AB4ED068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01196F0-56A5-0A49-AD87-3B487F4951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4348" y="1230314"/>
            <a:ext cx="8155305" cy="33940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0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lumns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CE862F-2DE8-F94F-9079-91AF022976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2732F-316B-FD4C-A0B3-A1EF01C545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0C72D-9A4A-2A49-B363-B2C415C80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9972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content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B971B7F-1741-9A4A-B925-11E1F5B35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2FC316-43A0-314E-884C-19A6592161F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4052" y="1248084"/>
            <a:ext cx="3989661" cy="3393546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32E208-AE39-D149-A2EC-87102F8C0C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0287" y="1248084"/>
            <a:ext cx="3989662" cy="3393547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 sz="2800" baseline="0"/>
            </a:lvl1pPr>
            <a:lvl2pPr>
              <a:spcAft>
                <a:spcPts val="1200"/>
              </a:spcAft>
              <a:defRPr sz="2400"/>
            </a:lvl2pPr>
            <a:lvl3pPr>
              <a:spcAft>
                <a:spcPts val="1200"/>
              </a:spcAft>
              <a:defRPr sz="2000"/>
            </a:lvl3pPr>
            <a:lvl4pPr>
              <a:spcAft>
                <a:spcPts val="1200"/>
              </a:spcAft>
              <a:defRPr sz="1800"/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58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 and sub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F5D3C69-508E-E343-82E0-194270BE750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94052" y="1368973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9A5ACD-B447-8F44-9065-AD7D1222E29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26815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35FDE71-5828-1A47-B218-9FF0C40675E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047189" y="1377638"/>
            <a:ext cx="2606277" cy="472966"/>
          </a:xfrm>
        </p:spPr>
        <p:txBody>
          <a:bodyPr anchor="t">
            <a:noAutofit/>
          </a:bodyPr>
          <a:lstStyle>
            <a:lvl1pPr marL="0" indent="0">
              <a:buNone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 marL="380992" indent="0">
              <a:buNone/>
              <a:defRPr sz="1667" b="1"/>
            </a:lvl2pPr>
            <a:lvl3pPr marL="761985" indent="0">
              <a:buNone/>
              <a:defRPr sz="1500" b="1"/>
            </a:lvl3pPr>
            <a:lvl4pPr marL="1142977" indent="0">
              <a:buNone/>
              <a:defRPr sz="1333" b="1"/>
            </a:lvl4pPr>
            <a:lvl5pPr marL="1523970" indent="0">
              <a:buNone/>
              <a:defRPr sz="1333" b="1"/>
            </a:lvl5pPr>
            <a:lvl6pPr marL="1904962" indent="0">
              <a:buNone/>
              <a:defRPr sz="1333" b="1"/>
            </a:lvl6pPr>
            <a:lvl7pPr marL="2285954" indent="0">
              <a:buNone/>
              <a:defRPr sz="1333" b="1"/>
            </a:lvl7pPr>
            <a:lvl8pPr marL="2666947" indent="0">
              <a:buNone/>
              <a:defRPr sz="1333" b="1"/>
            </a:lvl8pPr>
            <a:lvl9pPr marL="3047940" indent="0">
              <a:buNone/>
              <a:defRPr sz="1333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850605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859269"/>
            <a:ext cx="2606276" cy="288089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430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text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1C16B46-AD21-E043-ADB4-1911CE898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284AE9-8724-F345-B285-3794B6E9352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490534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98B590-CBBB-E946-9667-816B3FD224E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3270621" y="1229710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E29763F-CBDB-6441-8283-079979A86EC9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6043673" y="1238375"/>
            <a:ext cx="2606276" cy="336238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727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, small title with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E732-3AEB-2446-A6FA-5AFFBB873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11" y="610432"/>
            <a:ext cx="8564210" cy="49959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3B807-26A2-0B44-917E-DCCFEF7EB29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4611" y="1140173"/>
            <a:ext cx="8564209" cy="3642035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000"/>
            </a:lvl1pPr>
            <a:lvl2pPr>
              <a:spcBef>
                <a:spcPts val="600"/>
              </a:spcBef>
              <a:spcAft>
                <a:spcPts val="0"/>
              </a:spcAft>
              <a:defRPr sz="1800" b="0" i="0">
                <a:latin typeface="Gotham Book" pitchFamily="2" charset="0"/>
                <a:cs typeface="Gotham Book" pitchFamily="2" charset="0"/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1600" b="0" i="0">
                <a:latin typeface="Gotham Book" pitchFamily="2" charset="0"/>
                <a:cs typeface="Gotham Book" pitchFamily="2" charset="0"/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1400" b="0" i="0">
                <a:latin typeface="Gotham Book" pitchFamily="2" charset="0"/>
                <a:cs typeface="Gotham Book" pitchFamily="2" charset="0"/>
              </a:defRPr>
            </a:lvl4pPr>
          </a:lstStyle>
          <a:p>
            <a:pPr lvl="0"/>
            <a:r>
              <a:rPr lang="en-US" dirty="0"/>
              <a:t>Edit 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6611C-9122-E049-912F-ABF2154E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A17CA-2218-B242-BA20-69CBB4C5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4A38B-A490-B042-9C4F-4C94FD39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6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053" y="1229710"/>
            <a:ext cx="8155896" cy="359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8534" y="5081520"/>
            <a:ext cx="1190065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3196" y="5078099"/>
            <a:ext cx="3086100" cy="28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3893" y="5081520"/>
            <a:ext cx="716056" cy="27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2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44" r:id="rId17"/>
    <p:sldLayoutId id="214748374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</p:sldLayoutIdLst>
  <p:txStyles>
    <p:titleStyle>
      <a:lvl1pPr algn="l" defTabSz="761985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bg1"/>
          </a:solidFill>
          <a:latin typeface="Gotham Medium" pitchFamily="2" charset="0"/>
          <a:ea typeface="+mj-ea"/>
          <a:cs typeface="Gotham Medium" pitchFamily="2" charset="0"/>
        </a:defRPr>
      </a:lvl1pPr>
    </p:titleStyle>
    <p:bodyStyle>
      <a:lvl1pPr marL="0" indent="0" algn="l" defTabSz="76198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1pPr>
      <a:lvl2pPr marL="571489" indent="-36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4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2pPr>
      <a:lvl3pPr marL="952480" indent="-270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20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3pPr>
      <a:lvl4pPr marL="1333473" indent="-234000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8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4pPr>
      <a:lvl5pPr marL="1714466" indent="-190496" algn="l" defTabSz="761985" rtl="0" eaLnBrk="1" latinLnBrk="0" hangingPunct="1">
        <a:lnSpc>
          <a:spcPct val="100000"/>
        </a:lnSpc>
        <a:spcBef>
          <a:spcPts val="417"/>
        </a:spcBef>
        <a:spcAft>
          <a:spcPts val="1200"/>
        </a:spcAft>
        <a:buClr>
          <a:srgbClr val="E2231A"/>
        </a:buClr>
        <a:buSzPct val="125000"/>
        <a:buFont typeface="Arial" panose="020B0604020202020204" pitchFamily="34" charset="0"/>
        <a:buChar char="•"/>
        <a:defRPr sz="1600" kern="1200">
          <a:solidFill>
            <a:srgbClr val="646469"/>
          </a:solidFill>
          <a:latin typeface="Gotham Medium" pitchFamily="2" charset="0"/>
          <a:ea typeface="+mn-ea"/>
          <a:cs typeface="Gotham Medium" pitchFamily="2" charset="0"/>
        </a:defRPr>
      </a:lvl5pPr>
      <a:lvl6pPr marL="2095458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51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443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435" indent="-190496" algn="l" defTabSz="761985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85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7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7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62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54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47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40" algn="l" defTabSz="761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service/license/" TargetMode="External"/><Relationship Id="rId5" Type="http://schemas.openxmlformats.org/officeDocument/2006/relationships/hyperlink" Target="https://pixabay.com/es/users/wokandapix-614097/" TargetMode="External"/><Relationship Id="rId4" Type="http://schemas.openxmlformats.org/officeDocument/2006/relationships/hyperlink" Target="https://pixabay.com/es/photos/estudiar-escuela-de-aprender-1968077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2-8-taking-action-for-test-anxiet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2-9-career-connection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2-10-fanshawe-resourc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2-11-knowledge-chec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2-1-taking-tes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ontario.pressbooks.pub/prehealthpathways/chapter/12-2-your-purpose-and-past-provide-focu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ixabay.com/service/license/" TargetMode="External"/><Relationship Id="rId5" Type="http://schemas.openxmlformats.org/officeDocument/2006/relationships/hyperlink" Target="https://pixabay.com/nl/users/777546-777546/" TargetMode="External"/><Relationship Id="rId4" Type="http://schemas.openxmlformats.org/officeDocument/2006/relationships/hyperlink" Target="https://pixabay.com/nl/photos/boekhouding-rapport-credit-card-76159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ecampusontario.pressbooks.pub/prehealthpathways/chapter/12-3-study-strategies-know-the-format/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ecampusontario.pressbooks.pub/prehealthpathways/chapter/12-4-study-strategies-know-the-question-types/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D309-03E5-3749-8F8F-65A34D7D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Pre-Health Science: Pathways to Success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5BD-EB67-DD4F-9E07-B094BA380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3078647"/>
            <a:ext cx="7856982" cy="710573"/>
          </a:xfrm>
        </p:spPr>
        <p:txBody>
          <a:bodyPr/>
          <a:lstStyle/>
          <a:p>
            <a:r>
              <a:rPr lang="en-US" dirty="0"/>
              <a:t>Chapter 12: Taking Tests</a:t>
            </a:r>
          </a:p>
        </p:txBody>
      </p:sp>
    </p:spTree>
    <p:extLst>
      <p:ext uri="{BB962C8B-B14F-4D97-AF65-F5344CB8AC3E}">
        <p14:creationId xmlns:p14="http://schemas.microsoft.com/office/powerpoint/2010/main" val="163524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12.5  Effective Studying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6044957" cy="3354224"/>
          </a:xfrm>
        </p:spPr>
        <p:txBody>
          <a:bodyPr>
            <a:normAutofit fontScale="92500" lnSpcReduction="10000"/>
          </a:bodyPr>
          <a:lstStyle/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Regularly blocking time for studying will reduce stress 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Ongoing process; not just days before assessment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Study every day</a:t>
            </a:r>
            <a:r>
              <a:rPr lang="en-CA" dirty="0">
                <a:solidFill>
                  <a:schemeClr val="bg1"/>
                </a:solidFill>
              </a:rPr>
              <a:t>	</a:t>
            </a:r>
          </a:p>
          <a:p>
            <a:pPr marL="1409680" lvl="2" indent="-457200">
              <a:buFont typeface="+mj-lt"/>
              <a:buAutoNum type="arabicPeriod"/>
            </a:pPr>
            <a:r>
              <a:rPr lang="en-CA" sz="2200" dirty="0">
                <a:solidFill>
                  <a:schemeClr val="bg1"/>
                </a:solidFill>
              </a:rPr>
              <a:t>Gather learning materials</a:t>
            </a:r>
          </a:p>
          <a:p>
            <a:pPr marL="1409680" lvl="2" indent="-457200">
              <a:buFont typeface="+mj-lt"/>
              <a:buAutoNum type="arabicPeriod"/>
            </a:pPr>
            <a:r>
              <a:rPr lang="en-CA" sz="2200" dirty="0">
                <a:solidFill>
                  <a:schemeClr val="bg1"/>
                </a:solidFill>
              </a:rPr>
              <a:t>Apply / visualize</a:t>
            </a:r>
          </a:p>
          <a:p>
            <a:pPr marL="1409680" lvl="2" indent="-457200">
              <a:buFont typeface="+mj-lt"/>
              <a:buAutoNum type="arabicPeriod"/>
            </a:pPr>
            <a:r>
              <a:rPr lang="en-CA" sz="2200" dirty="0">
                <a:solidFill>
                  <a:schemeClr val="bg1"/>
                </a:solidFill>
              </a:rPr>
              <a:t>Cement your knowledge</a:t>
            </a:r>
          </a:p>
        </p:txBody>
      </p:sp>
      <p:pic>
        <p:nvPicPr>
          <p:cNvPr id="2050" name="Picture 2" descr="The word 'study' in game cubes">
            <a:extLst>
              <a:ext uri="{FF2B5EF4-FFF2-40B4-BE49-F238E27FC236}">
                <a16:creationId xmlns:a16="http://schemas.microsoft.com/office/drawing/2014/main" id="{88CB21F4-7265-4B9A-A106-B271F5E4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29" y="178694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5079D-731E-4461-AEC7-80918BAD4322}"/>
              </a:ext>
            </a:extLst>
          </p:cNvPr>
          <p:cNvSpPr txBox="1"/>
          <p:nvPr/>
        </p:nvSpPr>
        <p:spPr>
          <a:xfrm>
            <a:off x="6165729" y="3853543"/>
            <a:ext cx="285749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4"/>
              </a:rPr>
              <a:t>Photo</a:t>
            </a:r>
            <a:r>
              <a:rPr lang="en-CA" i="1" dirty="0">
                <a:solidFill>
                  <a:schemeClr val="bg1"/>
                </a:solidFill>
              </a:rPr>
              <a:t> by</a:t>
            </a:r>
            <a:r>
              <a:rPr lang="en-CA" i="1" dirty="0"/>
              <a:t> </a:t>
            </a:r>
            <a:r>
              <a:rPr lang="en-CA" i="1" u="sng" dirty="0">
                <a:hlinkClick r:id="rId5"/>
              </a:rPr>
              <a:t>WOKANDAPIX</a:t>
            </a:r>
            <a:r>
              <a:rPr lang="en-CA" i="1" u="sng" dirty="0">
                <a:solidFill>
                  <a:schemeClr val="bg1"/>
                </a:solidFill>
              </a:rPr>
              <a:t>,</a:t>
            </a:r>
            <a:r>
              <a:rPr lang="en-CA" i="1" dirty="0"/>
              <a:t> </a:t>
            </a:r>
            <a:r>
              <a:rPr lang="en-CA" i="1" u="sng" dirty="0" err="1">
                <a:hlinkClick r:id="rId6"/>
              </a:rPr>
              <a:t>Pixabay</a:t>
            </a:r>
            <a:r>
              <a:rPr lang="en-CA" i="1" u="sng" dirty="0">
                <a:hlinkClick r:id="rId6"/>
              </a:rPr>
              <a:t>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765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12.5  Effective Studying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8529177" cy="3390800"/>
          </a:xfrm>
        </p:spPr>
        <p:txBody>
          <a:bodyPr>
            <a:normAutofit fontScale="85000" lnSpcReduction="20000"/>
          </a:bodyPr>
          <a:lstStyle/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Studying in course units</a:t>
            </a:r>
          </a:p>
          <a:p>
            <a:pPr marL="1295380" lvl="2" indent="-342900"/>
            <a:r>
              <a:rPr lang="en-CA" sz="2200" dirty="0">
                <a:solidFill>
                  <a:schemeClr val="bg1"/>
                </a:solidFill>
              </a:rPr>
              <a:t>Write outline/summary in your own words, every couple weeks</a:t>
            </a:r>
          </a:p>
          <a:p>
            <a:pPr marL="1295380" lvl="2" indent="-342900"/>
            <a:r>
              <a:rPr lang="en-CA" sz="2200" dirty="0">
                <a:solidFill>
                  <a:schemeClr val="bg1"/>
                </a:solidFill>
              </a:rPr>
              <a:t>Compare unit outline and summary; are you confident in your understanding?</a:t>
            </a:r>
          </a:p>
          <a:p>
            <a:pPr marL="914389" lvl="1" indent="-342900"/>
            <a:r>
              <a:rPr lang="en-CA" dirty="0">
                <a:solidFill>
                  <a:schemeClr val="bg1"/>
                </a:solidFill>
              </a:rPr>
              <a:t>Studying before an exam</a:t>
            </a:r>
          </a:p>
          <a:p>
            <a:pPr marL="1295380" lvl="2" indent="-342900"/>
            <a:r>
              <a:rPr lang="en-CA" sz="2400" dirty="0">
                <a:solidFill>
                  <a:schemeClr val="bg1"/>
                </a:solidFill>
              </a:rPr>
              <a:t>Come up with some tough “open-ended questions” for yourself</a:t>
            </a:r>
          </a:p>
          <a:p>
            <a:pPr marL="1295380" lvl="2" indent="-342900"/>
            <a:r>
              <a:rPr lang="en-CA" sz="2400" dirty="0">
                <a:solidFill>
                  <a:schemeClr val="bg1"/>
                </a:solidFill>
              </a:rPr>
              <a:t>Attend review sessions</a:t>
            </a:r>
          </a:p>
          <a:p>
            <a:pPr marL="1295380" lvl="2" indent="-342900"/>
            <a:r>
              <a:rPr lang="en-CA" sz="2400" dirty="0">
                <a:solidFill>
                  <a:schemeClr val="bg1"/>
                </a:solidFill>
              </a:rPr>
              <a:t>Pay attention to what professor emphasized in class</a:t>
            </a:r>
          </a:p>
          <a:p>
            <a:pPr marL="1295380" lvl="2" indent="-342900"/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1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12.6  Taking Action—Strategies for Math Tests</a:t>
            </a:r>
          </a:p>
        </p:txBody>
      </p:sp>
      <p:graphicFrame>
        <p:nvGraphicFramePr>
          <p:cNvPr id="4" name="Content Placeholder 3" descr="before the test: attend classes, complete assignments, take notes on problem areas, apply topics to real-life scenarios, study group, get help for problem topics ASAP, math builds on prior knowledge - don't fall behind, talk to prof/tutor/help centre&#10;During the test: read the problem through, reflect on what is being asked, eliminate as many unknowns as possible, use formulas to calculate unknowns, check your work, work backwards to check your answer">
            <a:extLst>
              <a:ext uri="{FF2B5EF4-FFF2-40B4-BE49-F238E27FC236}">
                <a16:creationId xmlns:a16="http://schemas.microsoft.com/office/drawing/2014/main" id="{60E70027-3DF0-4273-8268-3DD57B15D9C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4933054"/>
              </p:ext>
            </p:extLst>
          </p:nvPr>
        </p:nvGraphicFramePr>
        <p:xfrm>
          <a:off x="120650" y="1229709"/>
          <a:ext cx="8840470" cy="343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02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12.7 Group Studying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8529177" cy="3390800"/>
          </a:xfrm>
        </p:spPr>
        <p:txBody>
          <a:bodyPr>
            <a:normAutofit fontScale="92500" lnSpcReduction="10000"/>
          </a:bodyPr>
          <a:lstStyle/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Studying in groups is mostly very effective</a:t>
            </a:r>
          </a:p>
          <a:p>
            <a:pPr marL="1295380" lvl="2" indent="-342900"/>
            <a:r>
              <a:rPr lang="en-CA" sz="2200" dirty="0">
                <a:solidFill>
                  <a:schemeClr val="bg1"/>
                </a:solidFill>
              </a:rPr>
              <a:t>New perspectives </a:t>
            </a:r>
          </a:p>
          <a:p>
            <a:pPr marL="1295380" lvl="2" indent="-342900"/>
            <a:r>
              <a:rPr lang="en-CA" sz="2200" dirty="0">
                <a:solidFill>
                  <a:schemeClr val="bg1"/>
                </a:solidFill>
              </a:rPr>
              <a:t>Helps you remain accountable for contribution</a:t>
            </a:r>
          </a:p>
          <a:p>
            <a:pPr marL="1295380" lvl="2" indent="-342900"/>
            <a:r>
              <a:rPr lang="en-CA" sz="2200" dirty="0">
                <a:solidFill>
                  <a:schemeClr val="bg1"/>
                </a:solidFill>
              </a:rPr>
              <a:t>Strongest way to retain content is to “teach” it to someone else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Few members 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Quality members</a:t>
            </a:r>
          </a:p>
          <a:p>
            <a:pPr marL="914389" lvl="1" indent="-342900"/>
            <a:r>
              <a:rPr lang="en-CA" sz="2200" dirty="0">
                <a:solidFill>
                  <a:schemeClr val="bg1"/>
                </a:solidFill>
              </a:rPr>
              <a:t>Complementary skills; use each other’s strengths</a:t>
            </a:r>
          </a:p>
          <a:p>
            <a:pPr marL="1295380" lvl="2" indent="-342900"/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1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12.8 Taking Action for Test 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2" y="1272640"/>
            <a:ext cx="8529177" cy="3390800"/>
          </a:xfrm>
        </p:spPr>
        <p:txBody>
          <a:bodyPr>
            <a:normAutofit/>
          </a:bodyPr>
          <a:lstStyle/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Be prepared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Eat well and get a good night’s sleep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Flip the script on negative thoughts 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Focus on your own success</a:t>
            </a:r>
          </a:p>
          <a:p>
            <a:pPr marL="914389" lvl="1" indent="-342900"/>
            <a:r>
              <a:rPr lang="en-CA" sz="2000" dirty="0">
                <a:solidFill>
                  <a:schemeClr val="bg1"/>
                </a:solidFill>
              </a:rPr>
              <a:t>Apply active stress reduction techniques </a:t>
            </a:r>
          </a:p>
          <a:p>
            <a:pPr lvl="1" indent="0">
              <a:buNone/>
            </a:pPr>
            <a:r>
              <a:rPr lang="en-CA" sz="2000" dirty="0">
                <a:solidFill>
                  <a:schemeClr val="bg1"/>
                </a:solidFill>
              </a:rPr>
              <a:t>Visit </a:t>
            </a:r>
            <a:r>
              <a:rPr lang="en-CA" sz="2000" dirty="0">
                <a:hlinkClick r:id="rId3"/>
              </a:rPr>
              <a:t>Section 12.8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bg1"/>
                </a:solidFill>
              </a:rPr>
              <a:t>for a thought activity related to test anxiety</a:t>
            </a:r>
          </a:p>
          <a:p>
            <a:pPr marL="1295380" lvl="2" indent="-34290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7785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" y="304271"/>
            <a:ext cx="8155896" cy="925438"/>
          </a:xfrm>
        </p:spPr>
        <p:txBody>
          <a:bodyPr/>
          <a:lstStyle/>
          <a:p>
            <a:r>
              <a:rPr lang="en-CA" dirty="0"/>
              <a:t>12.9 Career Connection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D9A52624-AC65-4400-B23D-6755F758F1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460" y="1229708"/>
            <a:ext cx="8260396" cy="3394075"/>
          </a:xfrm>
        </p:spPr>
        <p:txBody>
          <a:bodyPr numCol="1"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Visit</a:t>
            </a:r>
            <a:r>
              <a:rPr lang="en-CA" dirty="0"/>
              <a:t> </a:t>
            </a:r>
            <a:r>
              <a:rPr lang="en-CA" dirty="0">
                <a:hlinkClick r:id="rId3"/>
              </a:rPr>
              <a:t>Section 12.9 </a:t>
            </a:r>
            <a:r>
              <a:rPr lang="en-CA" dirty="0">
                <a:solidFill>
                  <a:schemeClr val="bg1"/>
                </a:solidFill>
              </a:rPr>
              <a:t>for questions that will help you reflect on how effective studying will prepare you for your future career. </a:t>
            </a:r>
          </a:p>
        </p:txBody>
      </p:sp>
    </p:spTree>
    <p:extLst>
      <p:ext uri="{BB962C8B-B14F-4D97-AF65-F5344CB8AC3E}">
        <p14:creationId xmlns:p14="http://schemas.microsoft.com/office/powerpoint/2010/main" val="198148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12.10 Fanshawe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6" y="1229709"/>
            <a:ext cx="8274321" cy="313127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Fanshawe has many resources available to help you study, prepare for tests and help you manage test anxiety that begins to negatively affect your school success. </a:t>
            </a:r>
          </a:p>
          <a:p>
            <a:r>
              <a:rPr lang="en-CA" dirty="0">
                <a:solidFill>
                  <a:schemeClr val="bg1"/>
                </a:solidFill>
              </a:rPr>
              <a:t>Visit </a:t>
            </a:r>
            <a:r>
              <a:rPr lang="en-CA" dirty="0">
                <a:hlinkClick r:id="rId3"/>
              </a:rPr>
              <a:t>Section 12.10</a:t>
            </a:r>
            <a:r>
              <a:rPr lang="en-CA" dirty="0"/>
              <a:t> </a:t>
            </a:r>
            <a:r>
              <a:rPr lang="en-CA" dirty="0">
                <a:solidFill>
                  <a:schemeClr val="bg1"/>
                </a:solidFill>
              </a:rPr>
              <a:t>to review resources available to you.</a:t>
            </a:r>
          </a:p>
        </p:txBody>
      </p:sp>
    </p:spTree>
    <p:extLst>
      <p:ext uri="{BB962C8B-B14F-4D97-AF65-F5344CB8AC3E}">
        <p14:creationId xmlns:p14="http://schemas.microsoft.com/office/powerpoint/2010/main" val="80222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12.11 Knowledge Check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6EBFCFE2-BFB7-4E7C-A612-6DA11AD533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4" y="1229709"/>
            <a:ext cx="6478246" cy="3394075"/>
          </a:xfrm>
        </p:spPr>
        <p:txBody>
          <a:bodyPr numCol="1">
            <a:normAutofit fontScale="62500" lnSpcReduction="20000"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Key Takeaways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Review previous assessments and learn from mistakes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Frequently study; do not cram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Apply/visualize the material to help retain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Create summaries in your own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Group study can help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Different assessments require different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Math/science requires different prep than other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/>
                </a:solidFill>
              </a:rPr>
              <a:t>Test anxiety can be managed with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B21E6-9DBC-42B2-A74C-3CA2DADB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86" y="1670580"/>
            <a:ext cx="1758985" cy="175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6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12.11 Knowledge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1" y="1272640"/>
            <a:ext cx="6182494" cy="2812306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dirty="0">
                <a:solidFill>
                  <a:schemeClr val="bg1"/>
                </a:solidFill>
              </a:rPr>
              <a:t>Do you feel prepared to study effectively? </a:t>
            </a:r>
          </a:p>
          <a:p>
            <a:pPr lvl="1" indent="0">
              <a:buNone/>
            </a:pPr>
            <a:r>
              <a:rPr lang="en-CA" dirty="0">
                <a:solidFill>
                  <a:schemeClr val="bg1"/>
                </a:solidFill>
              </a:rPr>
              <a:t>Visit </a:t>
            </a:r>
            <a:r>
              <a:rPr lang="en-CA" dirty="0">
                <a:hlinkClick r:id="rId3"/>
              </a:rPr>
              <a:t>Section 12.11 </a:t>
            </a:r>
            <a:r>
              <a:rPr lang="en-CA" dirty="0">
                <a:solidFill>
                  <a:schemeClr val="bg1"/>
                </a:solidFill>
              </a:rPr>
              <a:t>to answer the reflection questions and complete the exercises. </a:t>
            </a:r>
          </a:p>
          <a:p>
            <a:pPr marL="857239" lvl="1" indent="-285750"/>
            <a:endParaRPr lang="en-CA" sz="1600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354D70D-8175-49C7-1025-E01E268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9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12.0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601" cy="3455986"/>
          </a:xfrm>
        </p:spPr>
        <p:txBody>
          <a:bodyPr>
            <a:normAutofit lnSpcReduction="10000"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After reading this chapter, you should be able to do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Outline the importance of memory when studying, and note some opportunities to strengthen memory.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Discuss specific ways to increase the effectiveness of studying.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Articulate test-taking strategies that minimize anxiety and maximize results.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Identify resources that can help you take responsibility for developing your memory and test taking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bg1"/>
                </a:solidFill>
              </a:rPr>
              <a:t>Recognize how academic success connects to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745681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2B11-7454-4848-A31E-6D0914B2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12.1 Taking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ED5A-15DC-4058-83B1-A1FA2A27E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4"/>
            <a:ext cx="8155601" cy="3455986"/>
          </a:xfrm>
        </p:spPr>
        <p:txBody>
          <a:bodyPr>
            <a:noAutofit/>
          </a:bodyPr>
          <a:lstStyle/>
          <a:p>
            <a:pPr marL="457200" indent="-457200">
              <a:buClr>
                <a:srgbClr val="E2231A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Testing is a part of life</a:t>
            </a:r>
          </a:p>
          <a:p>
            <a:pPr marL="457200" indent="-457200">
              <a:buClr>
                <a:srgbClr val="E2231A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Academic tests are similar to real-life tests in the following ways:</a:t>
            </a:r>
          </a:p>
          <a:p>
            <a:pPr marL="1028689" lvl="1" indent="-457200">
              <a:buSzPct val="100000"/>
            </a:pPr>
            <a:r>
              <a:rPr lang="en-CA" sz="1800" dirty="0">
                <a:solidFill>
                  <a:schemeClr val="bg1"/>
                </a:solidFill>
              </a:rPr>
              <a:t>They help us measure our progress toward mastery of a particular skill</a:t>
            </a:r>
          </a:p>
          <a:p>
            <a:pPr marL="1028689" lvl="1" indent="-457200">
              <a:buSzPct val="100000"/>
            </a:pPr>
            <a:r>
              <a:rPr lang="en-CA" sz="1800" dirty="0">
                <a:solidFill>
                  <a:schemeClr val="bg1"/>
                </a:solidFill>
              </a:rPr>
              <a:t>They are not a representation of how smart, talented, or skilled we are but rather are a measurement only of what we know about a specific subject at a specific point in time.</a:t>
            </a:r>
          </a:p>
          <a:p>
            <a:pPr marL="1028689" lvl="1" indent="-457200">
              <a:buSzPct val="100000"/>
            </a:pPr>
            <a:r>
              <a:rPr lang="en-CA" sz="1800" dirty="0">
                <a:solidFill>
                  <a:schemeClr val="bg1"/>
                </a:solidFill>
              </a:rPr>
              <a:t>They are extraordinary learning opportunities.</a:t>
            </a:r>
          </a:p>
          <a:p>
            <a:pPr marL="457200" indent="-457200">
              <a:buClr>
                <a:srgbClr val="E2231A"/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bg1"/>
                </a:solidFill>
              </a:rPr>
              <a:t>Academic tests in college maybe different from those you took in other school settings</a:t>
            </a:r>
          </a:p>
          <a:p>
            <a:pPr marL="457200" indent="-457200">
              <a:buClr>
                <a:srgbClr val="E2231A"/>
              </a:buClr>
              <a:buFont typeface="Arial" panose="020B0604020202020204" pitchFamily="34" charset="0"/>
              <a:buChar char="•"/>
            </a:pPr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3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12.1 Taking Tests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5544502" cy="3140518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How confident are you in preparing for and taking tests? </a:t>
            </a:r>
          </a:p>
          <a:p>
            <a:r>
              <a:rPr lang="en-CA" sz="2000" dirty="0">
                <a:solidFill>
                  <a:schemeClr val="bg1"/>
                </a:solidFill>
              </a:rPr>
              <a:t>Take the quick survey in </a:t>
            </a:r>
            <a:r>
              <a:rPr lang="en-CA" sz="2000" dirty="0">
                <a:hlinkClick r:id="rId3"/>
              </a:rPr>
              <a:t>Section 12.1 </a:t>
            </a:r>
            <a:r>
              <a:rPr lang="en-CA" sz="2000" dirty="0">
                <a:solidFill>
                  <a:schemeClr val="bg1"/>
                </a:solidFill>
              </a:rPr>
              <a:t>to find out.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F3462B94-4C94-B280-4BF2-379A37AF5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457EE-E7CA-4913-8F84-7CBE30EC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12.2 Your Purpose and Past Provide Focus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806F46-CBD9-42EF-8C6D-32E0A1DE19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348" y="1230315"/>
            <a:ext cx="5544502" cy="3140518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Reflect on how your understanding changes over time. Visit </a:t>
            </a:r>
            <a:r>
              <a:rPr lang="en-CA" sz="2000" dirty="0">
                <a:hlinkClick r:id="rId3"/>
              </a:rPr>
              <a:t>Section 12.2</a:t>
            </a:r>
            <a:r>
              <a:rPr lang="en-CA" sz="2000" dirty="0"/>
              <a:t> </a:t>
            </a:r>
            <a:r>
              <a:rPr lang="en-CA" sz="2000" dirty="0">
                <a:solidFill>
                  <a:schemeClr val="bg1"/>
                </a:solidFill>
              </a:rPr>
              <a:t>to determine how the chapter concepts relate to you right now.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F3462B94-4C94-B280-4BF2-379A37AF5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995" y="1484423"/>
            <a:ext cx="2034954" cy="20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3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12.2 Your Purpose and Past Provide Focus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F475B3-71B2-4F01-8C9C-96B722FA7B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5626" y="1229709"/>
            <a:ext cx="5704671" cy="3131275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Effective studying starts with prep!</a:t>
            </a:r>
          </a:p>
          <a:p>
            <a:r>
              <a:rPr lang="en-CA" sz="2000" dirty="0">
                <a:solidFill>
                  <a:schemeClr val="bg1"/>
                </a:solidFill>
              </a:rPr>
              <a:t>Learn from past tests in 3 main steps: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000" dirty="0">
                <a:solidFill>
                  <a:schemeClr val="bg1"/>
                </a:solidFill>
              </a:rPr>
              <a:t>Reflect on your assessment (test, exam, assignment, etc.)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000" dirty="0">
                <a:solidFill>
                  <a:schemeClr val="bg1"/>
                </a:solidFill>
              </a:rPr>
              <a:t>Correct your wrong answers and fill knowledge gaps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000" dirty="0">
                <a:solidFill>
                  <a:schemeClr val="bg1"/>
                </a:solidFill>
              </a:rPr>
              <a:t>Integrate your assessment into your study guide</a:t>
            </a:r>
          </a:p>
        </p:txBody>
      </p:sp>
      <p:pic>
        <p:nvPicPr>
          <p:cNvPr id="1026" name="Picture 2" descr="Pen and calculator on a page of numbers with check marks.">
            <a:extLst>
              <a:ext uri="{FF2B5EF4-FFF2-40B4-BE49-F238E27FC236}">
                <a16:creationId xmlns:a16="http://schemas.microsoft.com/office/drawing/2014/main" id="{6684DE56-6E5B-4633-9234-50F83D70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97" y="1354016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4B8A343E-7E92-2AD7-885D-99EDFC1487A8}"/>
              </a:ext>
            </a:extLst>
          </p:cNvPr>
          <p:cNvSpPr txBox="1"/>
          <p:nvPr/>
        </p:nvSpPr>
        <p:spPr>
          <a:xfrm>
            <a:off x="6080298" y="3619186"/>
            <a:ext cx="2857499" cy="52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u="sng" dirty="0">
                <a:hlinkClick r:id="rId4"/>
              </a:rPr>
              <a:t>Photo</a:t>
            </a:r>
            <a:r>
              <a:rPr lang="en-CA" i="1" dirty="0">
                <a:solidFill>
                  <a:schemeClr val="bg1"/>
                </a:solidFill>
              </a:rPr>
              <a:t> by</a:t>
            </a:r>
            <a:r>
              <a:rPr lang="en-CA" i="1" dirty="0"/>
              <a:t> </a:t>
            </a:r>
            <a:r>
              <a:rPr lang="es-CO" b="0" i="1" u="sng" dirty="0">
                <a:effectLst/>
                <a:latin typeface="Encode Sans"/>
                <a:hlinkClick r:id="rId5"/>
              </a:rPr>
              <a:t>Lucia </a:t>
            </a:r>
            <a:r>
              <a:rPr lang="es-CO" b="0" i="1" u="sng" dirty="0" err="1">
                <a:effectLst/>
                <a:latin typeface="Encode Sans"/>
                <a:hlinkClick r:id="rId5"/>
              </a:rPr>
              <a:t>Grzeskiewicz</a:t>
            </a:r>
            <a:r>
              <a:rPr lang="es-CO" b="0" i="1" u="sng" dirty="0">
                <a:solidFill>
                  <a:schemeClr val="bg1"/>
                </a:solidFill>
                <a:effectLst/>
                <a:latin typeface="Encode Sans"/>
              </a:rPr>
              <a:t>,</a:t>
            </a:r>
            <a:r>
              <a:rPr lang="en-CA" i="1" dirty="0"/>
              <a:t> </a:t>
            </a:r>
            <a:r>
              <a:rPr lang="en-CA" i="1" u="sng" dirty="0">
                <a:hlinkClick r:id="rId6"/>
              </a:rPr>
              <a:t>Pixabay License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298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12.2 Your Purpose and Past Provide Focus  </a:t>
            </a:r>
          </a:p>
        </p:txBody>
      </p:sp>
      <p:graphicFrame>
        <p:nvGraphicFramePr>
          <p:cNvPr id="3" name="Content Placeholder 2" descr="types of errors and how to correct them.&#10;prep/content errors: weekly review, practice predicting questions, go to all classes, labs, review&#10;focus/carelessness errors: read entire test before, prioritize questions, keep an eye on time, read carefully and think before responding, check your work">
            <a:extLst>
              <a:ext uri="{FF2B5EF4-FFF2-40B4-BE49-F238E27FC236}">
                <a16:creationId xmlns:a16="http://schemas.microsoft.com/office/drawing/2014/main" id="{930F65F7-8241-43DA-8305-73766EE469C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08000706"/>
              </p:ext>
            </p:extLst>
          </p:nvPr>
        </p:nvGraphicFramePr>
        <p:xfrm>
          <a:off x="376238" y="1230312"/>
          <a:ext cx="8155896" cy="324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86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3" y="304271"/>
            <a:ext cx="8155896" cy="925438"/>
          </a:xfrm>
        </p:spPr>
        <p:txBody>
          <a:bodyPr/>
          <a:lstStyle/>
          <a:p>
            <a:r>
              <a:rPr lang="en-CA" dirty="0"/>
              <a:t>12.3 Study Strategies – Know the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C0937-35F2-4EC2-86AE-4A8151952B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4050" y="1093048"/>
            <a:ext cx="8478499" cy="3528903"/>
          </a:xfrm>
        </p:spPr>
        <p:txBody>
          <a:bodyPr>
            <a:normAutofit/>
          </a:bodyPr>
          <a:lstStyle/>
          <a:p>
            <a:pPr algn="just"/>
            <a:r>
              <a:rPr lang="en-CA" sz="2000" dirty="0">
                <a:solidFill>
                  <a:schemeClr val="bg1"/>
                </a:solidFill>
              </a:rPr>
              <a:t>Strategies for different types of tests available in </a:t>
            </a:r>
            <a:r>
              <a:rPr lang="en-CA" sz="2000" dirty="0">
                <a:hlinkClick r:id="rId3"/>
              </a:rPr>
              <a:t>Section 12.3</a:t>
            </a:r>
            <a:r>
              <a:rPr lang="en-CA" sz="2000" dirty="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4" name="Diagram 3" descr="online tests, paper tests, open book tests, take home tests/assignments, video tests">
            <a:extLst>
              <a:ext uri="{FF2B5EF4-FFF2-40B4-BE49-F238E27FC236}">
                <a16:creationId xmlns:a16="http://schemas.microsoft.com/office/drawing/2014/main" id="{02A1B721-213D-4619-A89E-27D5D3315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9661503"/>
              </p:ext>
            </p:extLst>
          </p:nvPr>
        </p:nvGraphicFramePr>
        <p:xfrm>
          <a:off x="847725" y="1859814"/>
          <a:ext cx="7448549" cy="276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991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795A-7B0F-4B88-A089-BFA87707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52" y="304877"/>
            <a:ext cx="8467068" cy="925438"/>
          </a:xfrm>
        </p:spPr>
        <p:txBody>
          <a:bodyPr/>
          <a:lstStyle/>
          <a:p>
            <a:r>
              <a:rPr lang="en-CA" dirty="0"/>
              <a:t>12.4 Study Strategies—Know the Question Types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F71EF6-F311-40A5-9CA5-B31A287AC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770" y="1272640"/>
            <a:ext cx="7974718" cy="1092608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en-CA" sz="2000" dirty="0">
                <a:solidFill>
                  <a:schemeClr val="bg1"/>
                </a:solidFill>
              </a:rPr>
              <a:t>Study strategies for the various types of questions, available in </a:t>
            </a:r>
            <a:r>
              <a:rPr lang="en-CA" sz="2000" dirty="0">
                <a:hlinkClick r:id="rId3"/>
              </a:rPr>
              <a:t>Section 12.4</a:t>
            </a:r>
            <a:endParaRPr lang="en-CA" sz="2000" dirty="0"/>
          </a:p>
          <a:p>
            <a:pPr marL="857239" lvl="1" indent="-285750"/>
            <a:endParaRPr lang="en-CA" sz="2000" dirty="0"/>
          </a:p>
        </p:txBody>
      </p:sp>
      <p:graphicFrame>
        <p:nvGraphicFramePr>
          <p:cNvPr id="11" name="Diagram 10" descr="multiple choice, true or false, short answer, essay questions">
            <a:extLst>
              <a:ext uri="{FF2B5EF4-FFF2-40B4-BE49-F238E27FC236}">
                <a16:creationId xmlns:a16="http://schemas.microsoft.com/office/drawing/2014/main" id="{EA6E9C82-BA30-482C-8589-850949624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088682"/>
              </p:ext>
            </p:extLst>
          </p:nvPr>
        </p:nvGraphicFramePr>
        <p:xfrm>
          <a:off x="870273" y="2238155"/>
          <a:ext cx="7403454" cy="151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2527249"/>
      </p:ext>
    </p:extLst>
  </p:cSld>
  <p:clrMapOvr>
    <a:masterClrMapping/>
  </p:clrMapOvr>
</p:sld>
</file>

<file path=ppt/theme/theme1.xml><?xml version="1.0" encoding="utf-8"?>
<a:theme xmlns:a="http://schemas.openxmlformats.org/drawingml/2006/main" name="fanshawe-16x10">
  <a:themeElements>
    <a:clrScheme name="Custom 1">
      <a:dk1>
        <a:srgbClr val="000000"/>
      </a:dk1>
      <a:lt1>
        <a:srgbClr val="FFFFFF"/>
      </a:lt1>
      <a:dk2>
        <a:srgbClr val="636369"/>
      </a:dk2>
      <a:lt2>
        <a:srgbClr val="DEDEDE"/>
      </a:lt2>
      <a:accent1>
        <a:srgbClr val="E12319"/>
      </a:accent1>
      <a:accent2>
        <a:srgbClr val="E12319"/>
      </a:accent2>
      <a:accent3>
        <a:srgbClr val="B2272C"/>
      </a:accent3>
      <a:accent4>
        <a:srgbClr val="A02B2F"/>
      </a:accent4>
      <a:accent5>
        <a:srgbClr val="636369"/>
      </a:accent5>
      <a:accent6>
        <a:srgbClr val="636369"/>
      </a:accent6>
      <a:hlink>
        <a:srgbClr val="E12319"/>
      </a:hlink>
      <a:folHlink>
        <a:srgbClr val="B2272C"/>
      </a:folHlink>
    </a:clrScheme>
    <a:fontScheme name="Test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nshawe-2020-16x10" id="{CBE04D73-72D3-0140-B25D-97A3410640A4}" vid="{494F956E-E8FB-774D-B10F-FEA03AC4C9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7E83F48E1B947BA144F01D433B256" ma:contentTypeVersion="1" ma:contentTypeDescription="Create a new document." ma:contentTypeScope="" ma:versionID="71bfea79c356a201f1567e0bdac293d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4b19289ef4ac946b5872f9ff746df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.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4A7F9-2FD3-4FAE-989D-00578CFD788F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sharepoint/v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D50E78A-FB33-4AFD-88F0-DAAAB9326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AA7D5-D727-4BC0-A8A6-88D78A62F2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fanshawe-16x10</Template>
  <TotalTime>21555</TotalTime>
  <Words>834</Words>
  <Application>Microsoft Office PowerPoint</Application>
  <PresentationFormat>On-screen Show (16:10)</PresentationFormat>
  <Paragraphs>135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Encode Sans</vt:lpstr>
      <vt:lpstr>Gotham</vt:lpstr>
      <vt:lpstr>Gotham Bold</vt:lpstr>
      <vt:lpstr>Gotham Book</vt:lpstr>
      <vt:lpstr>Gotham Medium</vt:lpstr>
      <vt:lpstr>fanshawe-16x10</vt:lpstr>
      <vt:lpstr>Pre-Health Science: Pathways to Success</vt:lpstr>
      <vt:lpstr>12.0 Learning Objectives</vt:lpstr>
      <vt:lpstr>12.1 Taking Tests</vt:lpstr>
      <vt:lpstr>12.1 Taking Tests </vt:lpstr>
      <vt:lpstr>12.2 Your Purpose and Past Provide Focus</vt:lpstr>
      <vt:lpstr>12.2 Your Purpose and Past Provide Focus </vt:lpstr>
      <vt:lpstr>12.2 Your Purpose and Past Provide Focus  </vt:lpstr>
      <vt:lpstr>12.3 Study Strategies – Know the Format</vt:lpstr>
      <vt:lpstr>12.4 Study Strategies—Know the Question Types</vt:lpstr>
      <vt:lpstr>12.5  Effective Studying</vt:lpstr>
      <vt:lpstr>12.5  Effective Studying  </vt:lpstr>
      <vt:lpstr>12.6  Taking Action—Strategies for Math Tests</vt:lpstr>
      <vt:lpstr>12.7 Group Studying</vt:lpstr>
      <vt:lpstr>12.8 Taking Action for Test Anxiety</vt:lpstr>
      <vt:lpstr>12.9 Career Connection</vt:lpstr>
      <vt:lpstr>12.10 Fanshawe Resources</vt:lpstr>
      <vt:lpstr>12.11 Knowledge Check</vt:lpstr>
      <vt:lpstr>12.11 Knowledge Check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Huxley, Brandy</dc:creator>
  <cp:lastModifiedBy>Steeves, Catherine</cp:lastModifiedBy>
  <cp:revision>126</cp:revision>
  <dcterms:created xsi:type="dcterms:W3CDTF">2021-09-01T22:50:23Z</dcterms:created>
  <dcterms:modified xsi:type="dcterms:W3CDTF">2023-07-28T18:55:18Z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0x0101004C37E83F48E1B947BA144F01D433B256</vt:lpwstr>
  </property>
</Properties>
</file>