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4"/>
  </p:sldMasterIdLst>
  <p:notesMasterIdLst>
    <p:notesMasterId r:id="rId15"/>
  </p:notesMasterIdLst>
  <p:sldIdLst>
    <p:sldId id="256" r:id="rId5"/>
    <p:sldId id="257" r:id="rId6"/>
    <p:sldId id="270" r:id="rId7"/>
    <p:sldId id="258" r:id="rId8"/>
    <p:sldId id="285" r:id="rId9"/>
    <p:sldId id="289" r:id="rId10"/>
    <p:sldId id="287" r:id="rId11"/>
    <p:sldId id="272" r:id="rId12"/>
    <p:sldId id="288" r:id="rId13"/>
    <p:sldId id="281" r:id="rId14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9"/>
    <a:srgbClr val="E2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77444" autoAdjust="0"/>
  </p:normalViewPr>
  <p:slideViewPr>
    <p:cSldViewPr snapToGrid="0">
      <p:cViewPr varScale="1">
        <p:scale>
          <a:sx n="105" d="100"/>
          <a:sy n="105" d="100"/>
        </p:scale>
        <p:origin x="10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9E958-9997-48E9-BC55-8E33DC97E422}" type="doc">
      <dgm:prSet loTypeId="urn:microsoft.com/office/officeart/2005/8/layout/default" loCatId="process" qsTypeId="urn:microsoft.com/office/officeart/2005/8/quickstyle/simple1" qsCatId="simple" csTypeId="urn:microsoft.com/office/officeart/2005/8/colors/accent1_2" csCatId="accent1" phldr="1"/>
      <dgm:spPr/>
    </dgm:pt>
    <dgm:pt modelId="{76710FF7-2D84-0B42-A7E9-E6BEAF915EBE}">
      <dgm:prSet custT="1"/>
      <dgm:spPr/>
      <dgm:t>
        <a:bodyPr/>
        <a:lstStyle/>
        <a:p>
          <a:r>
            <a:rPr lang="es-CO" sz="2000" b="1" i="0"/>
            <a:t>Lists</a:t>
          </a:r>
          <a:endParaRPr lang="es-MX" sz="2000" b="1"/>
        </a:p>
      </dgm:t>
    </dgm:pt>
    <dgm:pt modelId="{A895BBAF-E15B-BB46-998A-62A0C0E19973}" type="parTrans" cxnId="{05183E0E-7627-9643-ADA5-789A3FF89156}">
      <dgm:prSet/>
      <dgm:spPr/>
      <dgm:t>
        <a:bodyPr/>
        <a:lstStyle/>
        <a:p>
          <a:endParaRPr lang="es-MX" sz="2000" b="1"/>
        </a:p>
      </dgm:t>
    </dgm:pt>
    <dgm:pt modelId="{796B4911-6B93-B741-9910-14A50AA8B919}" type="sibTrans" cxnId="{05183E0E-7627-9643-ADA5-789A3FF89156}">
      <dgm:prSet/>
      <dgm:spPr/>
      <dgm:t>
        <a:bodyPr/>
        <a:lstStyle/>
        <a:p>
          <a:endParaRPr lang="es-MX" sz="2000" b="1"/>
        </a:p>
      </dgm:t>
    </dgm:pt>
    <dgm:pt modelId="{3258A49A-FBCE-E34B-B3B4-8E8783741A95}">
      <dgm:prSet custT="1"/>
      <dgm:spPr/>
      <dgm:t>
        <a:bodyPr/>
        <a:lstStyle/>
        <a:p>
          <a:r>
            <a:rPr lang="es-CO" sz="2000" b="1" i="0"/>
            <a:t>Outlines</a:t>
          </a:r>
          <a:endParaRPr lang="es-MX" sz="2000" b="1"/>
        </a:p>
      </dgm:t>
    </dgm:pt>
    <dgm:pt modelId="{79C2BD5F-24A0-4645-A55D-06E4059D3AC3}" type="parTrans" cxnId="{59C9E667-EEC4-7347-AEF0-776AB0E5A396}">
      <dgm:prSet/>
      <dgm:spPr/>
      <dgm:t>
        <a:bodyPr/>
        <a:lstStyle/>
        <a:p>
          <a:endParaRPr lang="es-MX" sz="2000" b="1"/>
        </a:p>
      </dgm:t>
    </dgm:pt>
    <dgm:pt modelId="{C24F5CF3-3D8F-B240-AC3C-70A6D511A9D8}" type="sibTrans" cxnId="{59C9E667-EEC4-7347-AEF0-776AB0E5A396}">
      <dgm:prSet/>
      <dgm:spPr/>
      <dgm:t>
        <a:bodyPr/>
        <a:lstStyle/>
        <a:p>
          <a:endParaRPr lang="es-MX" sz="2000" b="1"/>
        </a:p>
      </dgm:t>
    </dgm:pt>
    <dgm:pt modelId="{7B787922-6476-0F46-86A9-78D751D98BE7}">
      <dgm:prSet custT="1"/>
      <dgm:spPr/>
      <dgm:t>
        <a:bodyPr/>
        <a:lstStyle/>
        <a:p>
          <a:r>
            <a:rPr lang="es-CO" sz="2000" b="1" i="0"/>
            <a:t>Concept Maps</a:t>
          </a:r>
          <a:endParaRPr lang="es-MX" sz="2000" b="1"/>
        </a:p>
      </dgm:t>
    </dgm:pt>
    <dgm:pt modelId="{311F70F2-3729-7E44-A8A6-31610C060E15}" type="parTrans" cxnId="{820CD021-EB1E-B645-B73F-8BE5C0B39867}">
      <dgm:prSet/>
      <dgm:spPr/>
      <dgm:t>
        <a:bodyPr/>
        <a:lstStyle/>
        <a:p>
          <a:endParaRPr lang="es-MX" sz="2000" b="1"/>
        </a:p>
      </dgm:t>
    </dgm:pt>
    <dgm:pt modelId="{7E887D54-2E88-8746-8619-0E3A6A76B44C}" type="sibTrans" cxnId="{820CD021-EB1E-B645-B73F-8BE5C0B39867}">
      <dgm:prSet/>
      <dgm:spPr/>
      <dgm:t>
        <a:bodyPr/>
        <a:lstStyle/>
        <a:p>
          <a:endParaRPr lang="es-MX" sz="2000" b="1"/>
        </a:p>
      </dgm:t>
    </dgm:pt>
    <dgm:pt modelId="{6018CFEF-726B-A046-A792-4C362EC297CE}">
      <dgm:prSet custT="1"/>
      <dgm:spPr/>
      <dgm:t>
        <a:bodyPr/>
        <a:lstStyle/>
        <a:p>
          <a:r>
            <a:rPr lang="es-CO" sz="2000" b="1" i="0"/>
            <a:t>Cornell Method</a:t>
          </a:r>
          <a:endParaRPr lang="es-MX" sz="2000" b="1"/>
        </a:p>
      </dgm:t>
    </dgm:pt>
    <dgm:pt modelId="{AEE52917-35C6-B94E-B463-E3FB406A8DFA}" type="parTrans" cxnId="{B9F2A9DF-647B-7742-9FF5-FAB7FB4E0758}">
      <dgm:prSet/>
      <dgm:spPr/>
      <dgm:t>
        <a:bodyPr/>
        <a:lstStyle/>
        <a:p>
          <a:endParaRPr lang="es-MX" sz="2000" b="1"/>
        </a:p>
      </dgm:t>
    </dgm:pt>
    <dgm:pt modelId="{3C5B2571-06CD-B14A-9947-619E8A41F982}" type="sibTrans" cxnId="{B9F2A9DF-647B-7742-9FF5-FAB7FB4E0758}">
      <dgm:prSet/>
      <dgm:spPr/>
      <dgm:t>
        <a:bodyPr/>
        <a:lstStyle/>
        <a:p>
          <a:endParaRPr lang="es-MX" sz="2000" b="1"/>
        </a:p>
      </dgm:t>
    </dgm:pt>
    <dgm:pt modelId="{DDBEC29C-106A-EB4D-8275-47DC4492D113}" type="pres">
      <dgm:prSet presAssocID="{D719E958-9997-48E9-BC55-8E33DC97E422}" presName="diagram" presStyleCnt="0">
        <dgm:presLayoutVars>
          <dgm:dir/>
          <dgm:resizeHandles val="exact"/>
        </dgm:presLayoutVars>
      </dgm:prSet>
      <dgm:spPr/>
    </dgm:pt>
    <dgm:pt modelId="{65DEE20A-5DD1-C441-9229-18AE0FC81162}" type="pres">
      <dgm:prSet presAssocID="{76710FF7-2D84-0B42-A7E9-E6BEAF915EBE}" presName="node" presStyleLbl="node1" presStyleIdx="0" presStyleCnt="4">
        <dgm:presLayoutVars>
          <dgm:bulletEnabled val="1"/>
        </dgm:presLayoutVars>
      </dgm:prSet>
      <dgm:spPr/>
    </dgm:pt>
    <dgm:pt modelId="{E08D9A6F-049B-5945-A525-A1EA3AFC6BD1}" type="pres">
      <dgm:prSet presAssocID="{796B4911-6B93-B741-9910-14A50AA8B919}" presName="sibTrans" presStyleCnt="0"/>
      <dgm:spPr/>
    </dgm:pt>
    <dgm:pt modelId="{BF17D4CA-DF27-8F4F-827B-6091B3186217}" type="pres">
      <dgm:prSet presAssocID="{3258A49A-FBCE-E34B-B3B4-8E8783741A95}" presName="node" presStyleLbl="node1" presStyleIdx="1" presStyleCnt="4">
        <dgm:presLayoutVars>
          <dgm:bulletEnabled val="1"/>
        </dgm:presLayoutVars>
      </dgm:prSet>
      <dgm:spPr/>
    </dgm:pt>
    <dgm:pt modelId="{6D4777DE-80D8-824A-B08E-2D15418C3C51}" type="pres">
      <dgm:prSet presAssocID="{C24F5CF3-3D8F-B240-AC3C-70A6D511A9D8}" presName="sibTrans" presStyleCnt="0"/>
      <dgm:spPr/>
    </dgm:pt>
    <dgm:pt modelId="{3DB17FA5-0F97-6B4E-BDA0-86F706DD98C6}" type="pres">
      <dgm:prSet presAssocID="{7B787922-6476-0F46-86A9-78D751D98BE7}" presName="node" presStyleLbl="node1" presStyleIdx="2" presStyleCnt="4">
        <dgm:presLayoutVars>
          <dgm:bulletEnabled val="1"/>
        </dgm:presLayoutVars>
      </dgm:prSet>
      <dgm:spPr/>
    </dgm:pt>
    <dgm:pt modelId="{9F9A50E8-C4FF-BD4A-A2DB-B378B3395297}" type="pres">
      <dgm:prSet presAssocID="{7E887D54-2E88-8746-8619-0E3A6A76B44C}" presName="sibTrans" presStyleCnt="0"/>
      <dgm:spPr/>
    </dgm:pt>
    <dgm:pt modelId="{72B89A1F-E6EE-B74F-AE2C-E520FB203445}" type="pres">
      <dgm:prSet presAssocID="{6018CFEF-726B-A046-A792-4C362EC297CE}" presName="node" presStyleLbl="node1" presStyleIdx="3" presStyleCnt="4">
        <dgm:presLayoutVars>
          <dgm:bulletEnabled val="1"/>
        </dgm:presLayoutVars>
      </dgm:prSet>
      <dgm:spPr/>
    </dgm:pt>
  </dgm:ptLst>
  <dgm:cxnLst>
    <dgm:cxn modelId="{05183E0E-7627-9643-ADA5-789A3FF89156}" srcId="{D719E958-9997-48E9-BC55-8E33DC97E422}" destId="{76710FF7-2D84-0B42-A7E9-E6BEAF915EBE}" srcOrd="0" destOrd="0" parTransId="{A895BBAF-E15B-BB46-998A-62A0C0E19973}" sibTransId="{796B4911-6B93-B741-9910-14A50AA8B919}"/>
    <dgm:cxn modelId="{BCD0731A-BB77-DB45-A4E2-F3401A49653B}" type="presOf" srcId="{D719E958-9997-48E9-BC55-8E33DC97E422}" destId="{DDBEC29C-106A-EB4D-8275-47DC4492D113}" srcOrd="0" destOrd="0" presId="urn:microsoft.com/office/officeart/2005/8/layout/default"/>
    <dgm:cxn modelId="{820CD021-EB1E-B645-B73F-8BE5C0B39867}" srcId="{D719E958-9997-48E9-BC55-8E33DC97E422}" destId="{7B787922-6476-0F46-86A9-78D751D98BE7}" srcOrd="2" destOrd="0" parTransId="{311F70F2-3729-7E44-A8A6-31610C060E15}" sibTransId="{7E887D54-2E88-8746-8619-0E3A6A76B44C}"/>
    <dgm:cxn modelId="{816B1D2A-7AA9-3A49-A8AC-103D1B93B4B0}" type="presOf" srcId="{3258A49A-FBCE-E34B-B3B4-8E8783741A95}" destId="{BF17D4CA-DF27-8F4F-827B-6091B3186217}" srcOrd="0" destOrd="0" presId="urn:microsoft.com/office/officeart/2005/8/layout/default"/>
    <dgm:cxn modelId="{59C9E667-EEC4-7347-AEF0-776AB0E5A396}" srcId="{D719E958-9997-48E9-BC55-8E33DC97E422}" destId="{3258A49A-FBCE-E34B-B3B4-8E8783741A95}" srcOrd="1" destOrd="0" parTransId="{79C2BD5F-24A0-4645-A55D-06E4059D3AC3}" sibTransId="{C24F5CF3-3D8F-B240-AC3C-70A6D511A9D8}"/>
    <dgm:cxn modelId="{EC903D75-8546-0247-8CFA-AB3065AA6CC1}" type="presOf" srcId="{7B787922-6476-0F46-86A9-78D751D98BE7}" destId="{3DB17FA5-0F97-6B4E-BDA0-86F706DD98C6}" srcOrd="0" destOrd="0" presId="urn:microsoft.com/office/officeart/2005/8/layout/default"/>
    <dgm:cxn modelId="{0015BA92-CA30-F144-B5DF-86DCDA8B07B1}" type="presOf" srcId="{76710FF7-2D84-0B42-A7E9-E6BEAF915EBE}" destId="{65DEE20A-5DD1-C441-9229-18AE0FC81162}" srcOrd="0" destOrd="0" presId="urn:microsoft.com/office/officeart/2005/8/layout/default"/>
    <dgm:cxn modelId="{6BD99CB1-D33C-4F47-9742-FA120A26E2F3}" type="presOf" srcId="{6018CFEF-726B-A046-A792-4C362EC297CE}" destId="{72B89A1F-E6EE-B74F-AE2C-E520FB203445}" srcOrd="0" destOrd="0" presId="urn:microsoft.com/office/officeart/2005/8/layout/default"/>
    <dgm:cxn modelId="{B9F2A9DF-647B-7742-9FF5-FAB7FB4E0758}" srcId="{D719E958-9997-48E9-BC55-8E33DC97E422}" destId="{6018CFEF-726B-A046-A792-4C362EC297CE}" srcOrd="3" destOrd="0" parTransId="{AEE52917-35C6-B94E-B463-E3FB406A8DFA}" sibTransId="{3C5B2571-06CD-B14A-9947-619E8A41F982}"/>
    <dgm:cxn modelId="{53D49C54-C9DA-BF4C-AEBF-786CAAC8C31B}" type="presParOf" srcId="{DDBEC29C-106A-EB4D-8275-47DC4492D113}" destId="{65DEE20A-5DD1-C441-9229-18AE0FC81162}" srcOrd="0" destOrd="0" presId="urn:microsoft.com/office/officeart/2005/8/layout/default"/>
    <dgm:cxn modelId="{B573CFDD-B16E-F440-9D00-1C0D9E1EE551}" type="presParOf" srcId="{DDBEC29C-106A-EB4D-8275-47DC4492D113}" destId="{E08D9A6F-049B-5945-A525-A1EA3AFC6BD1}" srcOrd="1" destOrd="0" presId="urn:microsoft.com/office/officeart/2005/8/layout/default"/>
    <dgm:cxn modelId="{DFBB496F-A8D3-7F42-B09B-FABCDAEFC1D5}" type="presParOf" srcId="{DDBEC29C-106A-EB4D-8275-47DC4492D113}" destId="{BF17D4CA-DF27-8F4F-827B-6091B3186217}" srcOrd="2" destOrd="0" presId="urn:microsoft.com/office/officeart/2005/8/layout/default"/>
    <dgm:cxn modelId="{B5B53F84-4072-4A4D-898B-5184F9A69C8C}" type="presParOf" srcId="{DDBEC29C-106A-EB4D-8275-47DC4492D113}" destId="{6D4777DE-80D8-824A-B08E-2D15418C3C51}" srcOrd="3" destOrd="0" presId="urn:microsoft.com/office/officeart/2005/8/layout/default"/>
    <dgm:cxn modelId="{2DC3EE45-B283-554F-8B5F-B27FF6A7B08C}" type="presParOf" srcId="{DDBEC29C-106A-EB4D-8275-47DC4492D113}" destId="{3DB17FA5-0F97-6B4E-BDA0-86F706DD98C6}" srcOrd="4" destOrd="0" presId="urn:microsoft.com/office/officeart/2005/8/layout/default"/>
    <dgm:cxn modelId="{62AF9EB1-128D-3142-B031-C81E99537E37}" type="presParOf" srcId="{DDBEC29C-106A-EB4D-8275-47DC4492D113}" destId="{9F9A50E8-C4FF-BD4A-A2DB-B378B3395297}" srcOrd="5" destOrd="0" presId="urn:microsoft.com/office/officeart/2005/8/layout/default"/>
    <dgm:cxn modelId="{3E89DF41-6927-094F-8B0A-34CC33793186}" type="presParOf" srcId="{DDBEC29C-106A-EB4D-8275-47DC4492D113}" destId="{72B89A1F-E6EE-B74F-AE2C-E520FB20344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53DE5A-8475-0541-9405-109D02304373}" type="doc">
      <dgm:prSet loTypeId="urn:microsoft.com/office/officeart/2005/8/layout/default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C16F9EA6-EE21-AE49-8AEB-EE762E604DE2}">
      <dgm:prSet custT="1"/>
      <dgm:spPr/>
      <dgm:t>
        <a:bodyPr/>
        <a:lstStyle/>
        <a:p>
          <a:r>
            <a:rPr lang="en-CA" sz="2000"/>
            <a:t>Be prepared </a:t>
          </a:r>
          <a:endParaRPr lang="es-CO" sz="2000"/>
        </a:p>
      </dgm:t>
    </dgm:pt>
    <dgm:pt modelId="{53A9DF6F-8F6C-2048-8B06-A94D6131F2DA}" type="parTrans" cxnId="{5C91AF2E-4C5C-AF47-9E2C-0EE7E5EED817}">
      <dgm:prSet/>
      <dgm:spPr/>
      <dgm:t>
        <a:bodyPr/>
        <a:lstStyle/>
        <a:p>
          <a:endParaRPr lang="es-MX" sz="2000"/>
        </a:p>
      </dgm:t>
    </dgm:pt>
    <dgm:pt modelId="{6FF4AD7B-5048-154D-B158-2F34D7AEED57}" type="sibTrans" cxnId="{5C91AF2E-4C5C-AF47-9E2C-0EE7E5EED817}">
      <dgm:prSet/>
      <dgm:spPr/>
      <dgm:t>
        <a:bodyPr/>
        <a:lstStyle/>
        <a:p>
          <a:endParaRPr lang="es-MX" sz="2000"/>
        </a:p>
      </dgm:t>
    </dgm:pt>
    <dgm:pt modelId="{192C1797-8244-584D-949E-46BC45EDE3EE}">
      <dgm:prSet custT="1"/>
      <dgm:spPr/>
      <dgm:t>
        <a:bodyPr/>
        <a:lstStyle/>
        <a:p>
          <a:r>
            <a:rPr lang="en-CA" sz="2000"/>
            <a:t>Choose a tool </a:t>
          </a:r>
          <a:endParaRPr lang="es-CO" sz="2000"/>
        </a:p>
      </dgm:t>
    </dgm:pt>
    <dgm:pt modelId="{8D13B798-1680-ED4A-9839-917A56ECC3AD}" type="parTrans" cxnId="{AFA3419A-7F71-3349-927B-30909AC58439}">
      <dgm:prSet/>
      <dgm:spPr/>
      <dgm:t>
        <a:bodyPr/>
        <a:lstStyle/>
        <a:p>
          <a:endParaRPr lang="es-MX" sz="2000"/>
        </a:p>
      </dgm:t>
    </dgm:pt>
    <dgm:pt modelId="{3D7922BC-7984-A24C-8ECB-D5127DFB432A}" type="sibTrans" cxnId="{AFA3419A-7F71-3349-927B-30909AC58439}">
      <dgm:prSet/>
      <dgm:spPr/>
      <dgm:t>
        <a:bodyPr/>
        <a:lstStyle/>
        <a:p>
          <a:endParaRPr lang="es-MX" sz="2000"/>
        </a:p>
      </dgm:t>
    </dgm:pt>
    <dgm:pt modelId="{F816FA20-3B6B-8D41-824E-F89B062F52DA}">
      <dgm:prSet custT="1"/>
      <dgm:spPr/>
      <dgm:t>
        <a:bodyPr/>
        <a:lstStyle/>
        <a:p>
          <a:r>
            <a:rPr lang="en-CA" sz="2000"/>
            <a:t>Label, number, and date </a:t>
          </a:r>
          <a:endParaRPr lang="es-CO" sz="2000"/>
        </a:p>
      </dgm:t>
    </dgm:pt>
    <dgm:pt modelId="{D75C35C2-3888-8B45-BE35-09367A257238}" type="parTrans" cxnId="{BB731944-71EF-884C-A78A-B93D8DEEE074}">
      <dgm:prSet/>
      <dgm:spPr/>
      <dgm:t>
        <a:bodyPr/>
        <a:lstStyle/>
        <a:p>
          <a:endParaRPr lang="es-MX" sz="2000"/>
        </a:p>
      </dgm:t>
    </dgm:pt>
    <dgm:pt modelId="{32753E8D-2686-B44A-9FE8-1CFA101B54A2}" type="sibTrans" cxnId="{BB731944-71EF-884C-A78A-B93D8DEEE074}">
      <dgm:prSet/>
      <dgm:spPr/>
      <dgm:t>
        <a:bodyPr/>
        <a:lstStyle/>
        <a:p>
          <a:endParaRPr lang="es-MX" sz="2000"/>
        </a:p>
      </dgm:t>
    </dgm:pt>
    <dgm:pt modelId="{1990AFF6-17EC-7847-91A2-8D5C2EC1A13F}">
      <dgm:prSet custT="1"/>
      <dgm:spPr/>
      <dgm:t>
        <a:bodyPr/>
        <a:lstStyle/>
        <a:p>
          <a:r>
            <a:rPr lang="en-CA" sz="2000"/>
            <a:t>Don’t try to capture everything</a:t>
          </a:r>
          <a:endParaRPr lang="es-CO" sz="2000"/>
        </a:p>
      </dgm:t>
    </dgm:pt>
    <dgm:pt modelId="{7F40E193-F8A7-454E-A515-695BB382F290}" type="parTrans" cxnId="{39CB2D46-6247-D74F-AFB5-23447BDC7D07}">
      <dgm:prSet/>
      <dgm:spPr/>
      <dgm:t>
        <a:bodyPr/>
        <a:lstStyle/>
        <a:p>
          <a:endParaRPr lang="es-MX" sz="2000"/>
        </a:p>
      </dgm:t>
    </dgm:pt>
    <dgm:pt modelId="{E83078EA-2394-7646-A654-F1972F63B4EE}" type="sibTrans" cxnId="{39CB2D46-6247-D74F-AFB5-23447BDC7D07}">
      <dgm:prSet/>
      <dgm:spPr/>
      <dgm:t>
        <a:bodyPr/>
        <a:lstStyle/>
        <a:p>
          <a:endParaRPr lang="es-MX" sz="2000"/>
        </a:p>
      </dgm:t>
    </dgm:pt>
    <dgm:pt modelId="{2F83137B-435A-0742-8725-801559BB5DFB}">
      <dgm:prSet custT="1"/>
      <dgm:spPr/>
      <dgm:t>
        <a:bodyPr/>
        <a:lstStyle/>
        <a:p>
          <a:r>
            <a:rPr lang="en-CA" sz="2000"/>
            <a:t>Don’t just copy</a:t>
          </a:r>
          <a:endParaRPr lang="es-CO" sz="2000"/>
        </a:p>
      </dgm:t>
    </dgm:pt>
    <dgm:pt modelId="{A3B74F68-D271-124A-9758-0A0F7287680D}" type="parTrans" cxnId="{36327DC7-5CF9-F74F-92D7-074CCFEE56CB}">
      <dgm:prSet/>
      <dgm:spPr/>
      <dgm:t>
        <a:bodyPr/>
        <a:lstStyle/>
        <a:p>
          <a:endParaRPr lang="es-MX" sz="2000"/>
        </a:p>
      </dgm:t>
    </dgm:pt>
    <dgm:pt modelId="{DC0D4AD8-E802-EE41-B831-71DB2F94262D}" type="sibTrans" cxnId="{36327DC7-5CF9-F74F-92D7-074CCFEE56CB}">
      <dgm:prSet/>
      <dgm:spPr/>
      <dgm:t>
        <a:bodyPr/>
        <a:lstStyle/>
        <a:p>
          <a:endParaRPr lang="es-MX" sz="2000"/>
        </a:p>
      </dgm:t>
    </dgm:pt>
    <dgm:pt modelId="{E51460D0-F07C-1C46-AE74-D0EFD25398C9}">
      <dgm:prSet custT="1"/>
      <dgm:spPr/>
      <dgm:t>
        <a:bodyPr/>
        <a:lstStyle/>
        <a:p>
          <a:r>
            <a:rPr lang="en-CA" sz="2000"/>
            <a:t>Leave space between ideas </a:t>
          </a:r>
          <a:endParaRPr lang="es-CO" sz="2000"/>
        </a:p>
      </dgm:t>
    </dgm:pt>
    <dgm:pt modelId="{9A25B2BA-D00E-F740-A9AB-517907180EE0}" type="parTrans" cxnId="{C51FF3DD-A4FD-0A4A-AF77-DAE550CDF0C5}">
      <dgm:prSet/>
      <dgm:spPr/>
      <dgm:t>
        <a:bodyPr/>
        <a:lstStyle/>
        <a:p>
          <a:endParaRPr lang="es-MX" sz="2000"/>
        </a:p>
      </dgm:t>
    </dgm:pt>
    <dgm:pt modelId="{FFEC30ED-298D-6742-8066-66A7BEEFE727}" type="sibTrans" cxnId="{C51FF3DD-A4FD-0A4A-AF77-DAE550CDF0C5}">
      <dgm:prSet/>
      <dgm:spPr/>
      <dgm:t>
        <a:bodyPr/>
        <a:lstStyle/>
        <a:p>
          <a:endParaRPr lang="es-MX" sz="2000"/>
        </a:p>
      </dgm:t>
    </dgm:pt>
    <dgm:pt modelId="{DCDFB900-CE94-F445-AA2B-9FE7EA843994}">
      <dgm:prSet custT="1"/>
      <dgm:spPr/>
      <dgm:t>
        <a:bodyPr/>
        <a:lstStyle/>
        <a:p>
          <a:r>
            <a:rPr lang="en-CA" sz="2000"/>
            <a:t>Use signals</a:t>
          </a:r>
          <a:endParaRPr lang="es-CO" sz="2000"/>
        </a:p>
      </dgm:t>
    </dgm:pt>
    <dgm:pt modelId="{55A1B3A1-B4C0-714D-AA41-3A1C0EC55F2A}" type="parTrans" cxnId="{D7A3BD73-52C4-B64E-8D7F-3C63C443D769}">
      <dgm:prSet/>
      <dgm:spPr/>
      <dgm:t>
        <a:bodyPr/>
        <a:lstStyle/>
        <a:p>
          <a:endParaRPr lang="es-MX" sz="2000"/>
        </a:p>
      </dgm:t>
    </dgm:pt>
    <dgm:pt modelId="{5E28D2B2-29C9-3744-A129-AB6C2CE2F148}" type="sibTrans" cxnId="{D7A3BD73-52C4-B64E-8D7F-3C63C443D769}">
      <dgm:prSet/>
      <dgm:spPr/>
      <dgm:t>
        <a:bodyPr/>
        <a:lstStyle/>
        <a:p>
          <a:endParaRPr lang="es-MX" sz="2000"/>
        </a:p>
      </dgm:t>
    </dgm:pt>
    <dgm:pt modelId="{689CEEA0-1E47-3040-A510-11342AB2C461}">
      <dgm:prSet custT="1"/>
      <dgm:spPr/>
      <dgm:t>
        <a:bodyPr/>
        <a:lstStyle/>
        <a:p>
          <a:r>
            <a:rPr lang="en-CA" sz="2000"/>
            <a:t>Review your notes </a:t>
          </a:r>
          <a:endParaRPr lang="es-CO" sz="2000"/>
        </a:p>
      </dgm:t>
    </dgm:pt>
    <dgm:pt modelId="{01E4C5ED-CB22-F84D-A4D2-F562F3D22A8F}" type="parTrans" cxnId="{990289CA-3D55-8549-9747-DFB122CC26EF}">
      <dgm:prSet/>
      <dgm:spPr/>
      <dgm:t>
        <a:bodyPr/>
        <a:lstStyle/>
        <a:p>
          <a:endParaRPr lang="es-MX" sz="2000"/>
        </a:p>
      </dgm:t>
    </dgm:pt>
    <dgm:pt modelId="{0AE2048C-E6B9-2A4C-95A7-27F5BAFF86B7}" type="sibTrans" cxnId="{990289CA-3D55-8549-9747-DFB122CC26EF}">
      <dgm:prSet/>
      <dgm:spPr/>
      <dgm:t>
        <a:bodyPr/>
        <a:lstStyle/>
        <a:p>
          <a:endParaRPr lang="es-MX" sz="2000"/>
        </a:p>
      </dgm:t>
    </dgm:pt>
    <dgm:pt modelId="{0EED84DD-DCEE-4B40-9411-81BE501224CF}">
      <dgm:prSet custT="1"/>
      <dgm:spPr/>
      <dgm:t>
        <a:bodyPr/>
        <a:lstStyle/>
        <a:p>
          <a:r>
            <a:rPr lang="en-CA" sz="2000"/>
            <a:t>Write a summary </a:t>
          </a:r>
          <a:endParaRPr lang="es-CO" sz="2000"/>
        </a:p>
      </dgm:t>
    </dgm:pt>
    <dgm:pt modelId="{360E9008-4063-5E43-A7B9-7B28A633869E}" type="parTrans" cxnId="{D395EA6D-98E2-C643-999F-B057961E51EF}">
      <dgm:prSet/>
      <dgm:spPr/>
      <dgm:t>
        <a:bodyPr/>
        <a:lstStyle/>
        <a:p>
          <a:endParaRPr lang="es-MX" sz="2000"/>
        </a:p>
      </dgm:t>
    </dgm:pt>
    <dgm:pt modelId="{27EC79CB-4F69-464F-9661-0937C6949F7C}" type="sibTrans" cxnId="{D395EA6D-98E2-C643-999F-B057961E51EF}">
      <dgm:prSet/>
      <dgm:spPr/>
      <dgm:t>
        <a:bodyPr/>
        <a:lstStyle/>
        <a:p>
          <a:endParaRPr lang="es-MX" sz="2000"/>
        </a:p>
      </dgm:t>
    </dgm:pt>
    <dgm:pt modelId="{E1CC1250-F60A-3543-BB79-C53E7F4D995C}" type="pres">
      <dgm:prSet presAssocID="{E053DE5A-8475-0541-9405-109D02304373}" presName="diagram" presStyleCnt="0">
        <dgm:presLayoutVars>
          <dgm:dir/>
          <dgm:resizeHandles val="exact"/>
        </dgm:presLayoutVars>
      </dgm:prSet>
      <dgm:spPr/>
    </dgm:pt>
    <dgm:pt modelId="{8A180E7B-5227-6A4C-892D-86124AA6FABA}" type="pres">
      <dgm:prSet presAssocID="{C16F9EA6-EE21-AE49-8AEB-EE762E604DE2}" presName="node" presStyleLbl="node1" presStyleIdx="0" presStyleCnt="9">
        <dgm:presLayoutVars>
          <dgm:bulletEnabled val="1"/>
        </dgm:presLayoutVars>
      </dgm:prSet>
      <dgm:spPr/>
    </dgm:pt>
    <dgm:pt modelId="{C0A8AF9B-B73C-AC42-8DFF-9088B80AE4B0}" type="pres">
      <dgm:prSet presAssocID="{6FF4AD7B-5048-154D-B158-2F34D7AEED57}" presName="sibTrans" presStyleCnt="0"/>
      <dgm:spPr/>
    </dgm:pt>
    <dgm:pt modelId="{EB989624-D2EF-B54C-B30B-CEB1168F475B}" type="pres">
      <dgm:prSet presAssocID="{192C1797-8244-584D-949E-46BC45EDE3EE}" presName="node" presStyleLbl="node1" presStyleIdx="1" presStyleCnt="9">
        <dgm:presLayoutVars>
          <dgm:bulletEnabled val="1"/>
        </dgm:presLayoutVars>
      </dgm:prSet>
      <dgm:spPr/>
    </dgm:pt>
    <dgm:pt modelId="{A8065967-774D-9C49-9B71-E09E15B656A2}" type="pres">
      <dgm:prSet presAssocID="{3D7922BC-7984-A24C-8ECB-D5127DFB432A}" presName="sibTrans" presStyleCnt="0"/>
      <dgm:spPr/>
    </dgm:pt>
    <dgm:pt modelId="{2D4F51A9-6558-B146-A2A6-C124BF624298}" type="pres">
      <dgm:prSet presAssocID="{F816FA20-3B6B-8D41-824E-F89B062F52DA}" presName="node" presStyleLbl="node1" presStyleIdx="2" presStyleCnt="9">
        <dgm:presLayoutVars>
          <dgm:bulletEnabled val="1"/>
        </dgm:presLayoutVars>
      </dgm:prSet>
      <dgm:spPr/>
    </dgm:pt>
    <dgm:pt modelId="{4375EE5D-6D20-E342-95C8-5FE7D771E835}" type="pres">
      <dgm:prSet presAssocID="{32753E8D-2686-B44A-9FE8-1CFA101B54A2}" presName="sibTrans" presStyleCnt="0"/>
      <dgm:spPr/>
    </dgm:pt>
    <dgm:pt modelId="{FE8A9456-C945-C34C-A6F9-CAFFD906E462}" type="pres">
      <dgm:prSet presAssocID="{1990AFF6-17EC-7847-91A2-8D5C2EC1A13F}" presName="node" presStyleLbl="node1" presStyleIdx="3" presStyleCnt="9">
        <dgm:presLayoutVars>
          <dgm:bulletEnabled val="1"/>
        </dgm:presLayoutVars>
      </dgm:prSet>
      <dgm:spPr/>
    </dgm:pt>
    <dgm:pt modelId="{B53E666E-FB19-4746-9AB6-4807F7237CA2}" type="pres">
      <dgm:prSet presAssocID="{E83078EA-2394-7646-A654-F1972F63B4EE}" presName="sibTrans" presStyleCnt="0"/>
      <dgm:spPr/>
    </dgm:pt>
    <dgm:pt modelId="{7E306B86-8437-9747-880F-7D0713CC7490}" type="pres">
      <dgm:prSet presAssocID="{2F83137B-435A-0742-8725-801559BB5DFB}" presName="node" presStyleLbl="node1" presStyleIdx="4" presStyleCnt="9">
        <dgm:presLayoutVars>
          <dgm:bulletEnabled val="1"/>
        </dgm:presLayoutVars>
      </dgm:prSet>
      <dgm:spPr/>
    </dgm:pt>
    <dgm:pt modelId="{0BA6B55D-C4A2-0F4E-B563-589F3A9E1C41}" type="pres">
      <dgm:prSet presAssocID="{DC0D4AD8-E802-EE41-B831-71DB2F94262D}" presName="sibTrans" presStyleCnt="0"/>
      <dgm:spPr/>
    </dgm:pt>
    <dgm:pt modelId="{BFC6310D-CF42-D347-8524-4D9DE6AE7752}" type="pres">
      <dgm:prSet presAssocID="{E51460D0-F07C-1C46-AE74-D0EFD25398C9}" presName="node" presStyleLbl="node1" presStyleIdx="5" presStyleCnt="9">
        <dgm:presLayoutVars>
          <dgm:bulletEnabled val="1"/>
        </dgm:presLayoutVars>
      </dgm:prSet>
      <dgm:spPr/>
    </dgm:pt>
    <dgm:pt modelId="{D3575F89-6AD7-3D4D-8655-5223FD81D930}" type="pres">
      <dgm:prSet presAssocID="{FFEC30ED-298D-6742-8066-66A7BEEFE727}" presName="sibTrans" presStyleCnt="0"/>
      <dgm:spPr/>
    </dgm:pt>
    <dgm:pt modelId="{5048F3F2-8F7F-394A-83D3-AA612BAFA0AD}" type="pres">
      <dgm:prSet presAssocID="{DCDFB900-CE94-F445-AA2B-9FE7EA843994}" presName="node" presStyleLbl="node1" presStyleIdx="6" presStyleCnt="9">
        <dgm:presLayoutVars>
          <dgm:bulletEnabled val="1"/>
        </dgm:presLayoutVars>
      </dgm:prSet>
      <dgm:spPr/>
    </dgm:pt>
    <dgm:pt modelId="{462BFEEF-EB4A-7E4C-A898-72D4810DAE12}" type="pres">
      <dgm:prSet presAssocID="{5E28D2B2-29C9-3744-A129-AB6C2CE2F148}" presName="sibTrans" presStyleCnt="0"/>
      <dgm:spPr/>
    </dgm:pt>
    <dgm:pt modelId="{2D00C9D5-50B4-3342-9993-D08235579E3A}" type="pres">
      <dgm:prSet presAssocID="{689CEEA0-1E47-3040-A510-11342AB2C461}" presName="node" presStyleLbl="node1" presStyleIdx="7" presStyleCnt="9">
        <dgm:presLayoutVars>
          <dgm:bulletEnabled val="1"/>
        </dgm:presLayoutVars>
      </dgm:prSet>
      <dgm:spPr/>
    </dgm:pt>
    <dgm:pt modelId="{B2931486-6313-8548-9C70-E051E16EA417}" type="pres">
      <dgm:prSet presAssocID="{0AE2048C-E6B9-2A4C-95A7-27F5BAFF86B7}" presName="sibTrans" presStyleCnt="0"/>
      <dgm:spPr/>
    </dgm:pt>
    <dgm:pt modelId="{1D78CC5C-1CED-F943-BACC-579585C66C28}" type="pres">
      <dgm:prSet presAssocID="{0EED84DD-DCEE-4B40-9411-81BE501224CF}" presName="node" presStyleLbl="node1" presStyleIdx="8" presStyleCnt="9">
        <dgm:presLayoutVars>
          <dgm:bulletEnabled val="1"/>
        </dgm:presLayoutVars>
      </dgm:prSet>
      <dgm:spPr/>
    </dgm:pt>
  </dgm:ptLst>
  <dgm:cxnLst>
    <dgm:cxn modelId="{A8AA0207-C9F4-4241-B2F5-7DCED4E015B5}" type="presOf" srcId="{0EED84DD-DCEE-4B40-9411-81BE501224CF}" destId="{1D78CC5C-1CED-F943-BACC-579585C66C28}" srcOrd="0" destOrd="0" presId="urn:microsoft.com/office/officeart/2005/8/layout/default"/>
    <dgm:cxn modelId="{EEA13217-4B0A-4341-9E34-0CB11EE5A6FB}" type="presOf" srcId="{F816FA20-3B6B-8D41-824E-F89B062F52DA}" destId="{2D4F51A9-6558-B146-A2A6-C124BF624298}" srcOrd="0" destOrd="0" presId="urn:microsoft.com/office/officeart/2005/8/layout/default"/>
    <dgm:cxn modelId="{987A7A25-AA79-2540-B981-3E04409FE72A}" type="presOf" srcId="{E51460D0-F07C-1C46-AE74-D0EFD25398C9}" destId="{BFC6310D-CF42-D347-8524-4D9DE6AE7752}" srcOrd="0" destOrd="0" presId="urn:microsoft.com/office/officeart/2005/8/layout/default"/>
    <dgm:cxn modelId="{5C91AF2E-4C5C-AF47-9E2C-0EE7E5EED817}" srcId="{E053DE5A-8475-0541-9405-109D02304373}" destId="{C16F9EA6-EE21-AE49-8AEB-EE762E604DE2}" srcOrd="0" destOrd="0" parTransId="{53A9DF6F-8F6C-2048-8B06-A94D6131F2DA}" sibTransId="{6FF4AD7B-5048-154D-B158-2F34D7AEED57}"/>
    <dgm:cxn modelId="{2BA3A332-02AE-B44D-9488-C6E10F94374C}" type="presOf" srcId="{2F83137B-435A-0742-8725-801559BB5DFB}" destId="{7E306B86-8437-9747-880F-7D0713CC7490}" srcOrd="0" destOrd="0" presId="urn:microsoft.com/office/officeart/2005/8/layout/default"/>
    <dgm:cxn modelId="{80BCF632-FAD5-7D4F-BDEC-11FEE188733E}" type="presOf" srcId="{E053DE5A-8475-0541-9405-109D02304373}" destId="{E1CC1250-F60A-3543-BB79-C53E7F4D995C}" srcOrd="0" destOrd="0" presId="urn:microsoft.com/office/officeart/2005/8/layout/default"/>
    <dgm:cxn modelId="{B16C9736-FB83-7543-83D1-E58E2FE894FA}" type="presOf" srcId="{192C1797-8244-584D-949E-46BC45EDE3EE}" destId="{EB989624-D2EF-B54C-B30B-CEB1168F475B}" srcOrd="0" destOrd="0" presId="urn:microsoft.com/office/officeart/2005/8/layout/default"/>
    <dgm:cxn modelId="{A07AB342-C400-3D48-9AAE-7DC088074462}" type="presOf" srcId="{1990AFF6-17EC-7847-91A2-8D5C2EC1A13F}" destId="{FE8A9456-C945-C34C-A6F9-CAFFD906E462}" srcOrd="0" destOrd="0" presId="urn:microsoft.com/office/officeart/2005/8/layout/default"/>
    <dgm:cxn modelId="{BB731944-71EF-884C-A78A-B93D8DEEE074}" srcId="{E053DE5A-8475-0541-9405-109D02304373}" destId="{F816FA20-3B6B-8D41-824E-F89B062F52DA}" srcOrd="2" destOrd="0" parTransId="{D75C35C2-3888-8B45-BE35-09367A257238}" sibTransId="{32753E8D-2686-B44A-9FE8-1CFA101B54A2}"/>
    <dgm:cxn modelId="{94BD2C65-439F-F94A-BABD-C7D98FD5650F}" type="presOf" srcId="{689CEEA0-1E47-3040-A510-11342AB2C461}" destId="{2D00C9D5-50B4-3342-9993-D08235579E3A}" srcOrd="0" destOrd="0" presId="urn:microsoft.com/office/officeart/2005/8/layout/default"/>
    <dgm:cxn modelId="{39CB2D46-6247-D74F-AFB5-23447BDC7D07}" srcId="{E053DE5A-8475-0541-9405-109D02304373}" destId="{1990AFF6-17EC-7847-91A2-8D5C2EC1A13F}" srcOrd="3" destOrd="0" parTransId="{7F40E193-F8A7-454E-A515-695BB382F290}" sibTransId="{E83078EA-2394-7646-A654-F1972F63B4EE}"/>
    <dgm:cxn modelId="{D395EA6D-98E2-C643-999F-B057961E51EF}" srcId="{E053DE5A-8475-0541-9405-109D02304373}" destId="{0EED84DD-DCEE-4B40-9411-81BE501224CF}" srcOrd="8" destOrd="0" parTransId="{360E9008-4063-5E43-A7B9-7B28A633869E}" sibTransId="{27EC79CB-4F69-464F-9661-0937C6949F7C}"/>
    <dgm:cxn modelId="{D7A3BD73-52C4-B64E-8D7F-3C63C443D769}" srcId="{E053DE5A-8475-0541-9405-109D02304373}" destId="{DCDFB900-CE94-F445-AA2B-9FE7EA843994}" srcOrd="6" destOrd="0" parTransId="{55A1B3A1-B4C0-714D-AA41-3A1C0EC55F2A}" sibTransId="{5E28D2B2-29C9-3744-A129-AB6C2CE2F148}"/>
    <dgm:cxn modelId="{AFA3419A-7F71-3349-927B-30909AC58439}" srcId="{E053DE5A-8475-0541-9405-109D02304373}" destId="{192C1797-8244-584D-949E-46BC45EDE3EE}" srcOrd="1" destOrd="0" parTransId="{8D13B798-1680-ED4A-9839-917A56ECC3AD}" sibTransId="{3D7922BC-7984-A24C-8ECB-D5127DFB432A}"/>
    <dgm:cxn modelId="{36327DC7-5CF9-F74F-92D7-074CCFEE56CB}" srcId="{E053DE5A-8475-0541-9405-109D02304373}" destId="{2F83137B-435A-0742-8725-801559BB5DFB}" srcOrd="4" destOrd="0" parTransId="{A3B74F68-D271-124A-9758-0A0F7287680D}" sibTransId="{DC0D4AD8-E802-EE41-B831-71DB2F94262D}"/>
    <dgm:cxn modelId="{990289CA-3D55-8549-9747-DFB122CC26EF}" srcId="{E053DE5A-8475-0541-9405-109D02304373}" destId="{689CEEA0-1E47-3040-A510-11342AB2C461}" srcOrd="7" destOrd="0" parTransId="{01E4C5ED-CB22-F84D-A4D2-F562F3D22A8F}" sibTransId="{0AE2048C-E6B9-2A4C-95A7-27F5BAFF86B7}"/>
    <dgm:cxn modelId="{C51FF3DD-A4FD-0A4A-AF77-DAE550CDF0C5}" srcId="{E053DE5A-8475-0541-9405-109D02304373}" destId="{E51460D0-F07C-1C46-AE74-D0EFD25398C9}" srcOrd="5" destOrd="0" parTransId="{9A25B2BA-D00E-F740-A9AB-517907180EE0}" sibTransId="{FFEC30ED-298D-6742-8066-66A7BEEFE727}"/>
    <dgm:cxn modelId="{236804E8-F8D0-3E4F-B5D6-33796AC44C9B}" type="presOf" srcId="{C16F9EA6-EE21-AE49-8AEB-EE762E604DE2}" destId="{8A180E7B-5227-6A4C-892D-86124AA6FABA}" srcOrd="0" destOrd="0" presId="urn:microsoft.com/office/officeart/2005/8/layout/default"/>
    <dgm:cxn modelId="{FED0D9EB-EB83-4C4B-8FB4-F3FE605FAA28}" type="presOf" srcId="{DCDFB900-CE94-F445-AA2B-9FE7EA843994}" destId="{5048F3F2-8F7F-394A-83D3-AA612BAFA0AD}" srcOrd="0" destOrd="0" presId="urn:microsoft.com/office/officeart/2005/8/layout/default"/>
    <dgm:cxn modelId="{80F04252-1E2B-2E49-B89C-222C8B55E80F}" type="presParOf" srcId="{E1CC1250-F60A-3543-BB79-C53E7F4D995C}" destId="{8A180E7B-5227-6A4C-892D-86124AA6FABA}" srcOrd="0" destOrd="0" presId="urn:microsoft.com/office/officeart/2005/8/layout/default"/>
    <dgm:cxn modelId="{C60AFBCA-79EB-214D-B3F0-3E20A3DDBF62}" type="presParOf" srcId="{E1CC1250-F60A-3543-BB79-C53E7F4D995C}" destId="{C0A8AF9B-B73C-AC42-8DFF-9088B80AE4B0}" srcOrd="1" destOrd="0" presId="urn:microsoft.com/office/officeart/2005/8/layout/default"/>
    <dgm:cxn modelId="{D76DF3DE-7E9A-724C-9B1F-FBCC86615FCB}" type="presParOf" srcId="{E1CC1250-F60A-3543-BB79-C53E7F4D995C}" destId="{EB989624-D2EF-B54C-B30B-CEB1168F475B}" srcOrd="2" destOrd="0" presId="urn:microsoft.com/office/officeart/2005/8/layout/default"/>
    <dgm:cxn modelId="{60581742-5268-6945-B40E-0406DD2B1683}" type="presParOf" srcId="{E1CC1250-F60A-3543-BB79-C53E7F4D995C}" destId="{A8065967-774D-9C49-9B71-E09E15B656A2}" srcOrd="3" destOrd="0" presId="urn:microsoft.com/office/officeart/2005/8/layout/default"/>
    <dgm:cxn modelId="{1EE11592-26FC-B74A-8EA2-CA6C65141B34}" type="presParOf" srcId="{E1CC1250-F60A-3543-BB79-C53E7F4D995C}" destId="{2D4F51A9-6558-B146-A2A6-C124BF624298}" srcOrd="4" destOrd="0" presId="urn:microsoft.com/office/officeart/2005/8/layout/default"/>
    <dgm:cxn modelId="{798E4305-9A78-9948-915E-E0203D188AAB}" type="presParOf" srcId="{E1CC1250-F60A-3543-BB79-C53E7F4D995C}" destId="{4375EE5D-6D20-E342-95C8-5FE7D771E835}" srcOrd="5" destOrd="0" presId="urn:microsoft.com/office/officeart/2005/8/layout/default"/>
    <dgm:cxn modelId="{00BB665A-DD0B-7243-8601-91F991795220}" type="presParOf" srcId="{E1CC1250-F60A-3543-BB79-C53E7F4D995C}" destId="{FE8A9456-C945-C34C-A6F9-CAFFD906E462}" srcOrd="6" destOrd="0" presId="urn:microsoft.com/office/officeart/2005/8/layout/default"/>
    <dgm:cxn modelId="{F5F54ABF-8AE9-0F46-838F-FAF253BA4A96}" type="presParOf" srcId="{E1CC1250-F60A-3543-BB79-C53E7F4D995C}" destId="{B53E666E-FB19-4746-9AB6-4807F7237CA2}" srcOrd="7" destOrd="0" presId="urn:microsoft.com/office/officeart/2005/8/layout/default"/>
    <dgm:cxn modelId="{33788DE8-DF44-7A48-890A-F43280203378}" type="presParOf" srcId="{E1CC1250-F60A-3543-BB79-C53E7F4D995C}" destId="{7E306B86-8437-9747-880F-7D0713CC7490}" srcOrd="8" destOrd="0" presId="urn:microsoft.com/office/officeart/2005/8/layout/default"/>
    <dgm:cxn modelId="{7224E6F4-2290-7C45-B840-BF1C57DB155B}" type="presParOf" srcId="{E1CC1250-F60A-3543-BB79-C53E7F4D995C}" destId="{0BA6B55D-C4A2-0F4E-B563-589F3A9E1C41}" srcOrd="9" destOrd="0" presId="urn:microsoft.com/office/officeart/2005/8/layout/default"/>
    <dgm:cxn modelId="{A6E47BD0-4C5F-214C-AB09-51714ED01329}" type="presParOf" srcId="{E1CC1250-F60A-3543-BB79-C53E7F4D995C}" destId="{BFC6310D-CF42-D347-8524-4D9DE6AE7752}" srcOrd="10" destOrd="0" presId="urn:microsoft.com/office/officeart/2005/8/layout/default"/>
    <dgm:cxn modelId="{FC540892-9B03-144B-AF14-4D545DD26205}" type="presParOf" srcId="{E1CC1250-F60A-3543-BB79-C53E7F4D995C}" destId="{D3575F89-6AD7-3D4D-8655-5223FD81D930}" srcOrd="11" destOrd="0" presId="urn:microsoft.com/office/officeart/2005/8/layout/default"/>
    <dgm:cxn modelId="{5AD9D554-EF65-AC4C-A4EE-BACE3DC0E5A7}" type="presParOf" srcId="{E1CC1250-F60A-3543-BB79-C53E7F4D995C}" destId="{5048F3F2-8F7F-394A-83D3-AA612BAFA0AD}" srcOrd="12" destOrd="0" presId="urn:microsoft.com/office/officeart/2005/8/layout/default"/>
    <dgm:cxn modelId="{8F7D12D5-2430-BA4C-97DF-21D0D3A85CB1}" type="presParOf" srcId="{E1CC1250-F60A-3543-BB79-C53E7F4D995C}" destId="{462BFEEF-EB4A-7E4C-A898-72D4810DAE12}" srcOrd="13" destOrd="0" presId="urn:microsoft.com/office/officeart/2005/8/layout/default"/>
    <dgm:cxn modelId="{6C19CBEC-8676-824C-80A6-6733F706749D}" type="presParOf" srcId="{E1CC1250-F60A-3543-BB79-C53E7F4D995C}" destId="{2D00C9D5-50B4-3342-9993-D08235579E3A}" srcOrd="14" destOrd="0" presId="urn:microsoft.com/office/officeart/2005/8/layout/default"/>
    <dgm:cxn modelId="{6F6F893B-E19C-4A44-8317-111F4934A3BC}" type="presParOf" srcId="{E1CC1250-F60A-3543-BB79-C53E7F4D995C}" destId="{B2931486-6313-8548-9C70-E051E16EA417}" srcOrd="15" destOrd="0" presId="urn:microsoft.com/office/officeart/2005/8/layout/default"/>
    <dgm:cxn modelId="{8376323C-DD7E-2D49-9D7B-10DF3C8F8B74}" type="presParOf" srcId="{E1CC1250-F60A-3543-BB79-C53E7F4D995C}" destId="{1D78CC5C-1CED-F943-BACC-579585C66C2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EE20A-5DD1-C441-9229-18AE0FC81162}">
      <dsp:nvSpPr>
        <dsp:cNvPr id="0" name=""/>
        <dsp:cNvSpPr/>
      </dsp:nvSpPr>
      <dsp:spPr>
        <a:xfrm>
          <a:off x="186474" y="389"/>
          <a:ext cx="1809987" cy="1085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i="0" kern="1200"/>
            <a:t>Lists</a:t>
          </a:r>
          <a:endParaRPr lang="es-MX" sz="2000" b="1" kern="1200"/>
        </a:p>
      </dsp:txBody>
      <dsp:txXfrm>
        <a:off x="186474" y="389"/>
        <a:ext cx="1809987" cy="1085992"/>
      </dsp:txXfrm>
    </dsp:sp>
    <dsp:sp modelId="{BF17D4CA-DF27-8F4F-827B-6091B3186217}">
      <dsp:nvSpPr>
        <dsp:cNvPr id="0" name=""/>
        <dsp:cNvSpPr/>
      </dsp:nvSpPr>
      <dsp:spPr>
        <a:xfrm>
          <a:off x="2177460" y="389"/>
          <a:ext cx="1809987" cy="1085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i="0" kern="1200"/>
            <a:t>Outlines</a:t>
          </a:r>
          <a:endParaRPr lang="es-MX" sz="2000" b="1" kern="1200"/>
        </a:p>
      </dsp:txBody>
      <dsp:txXfrm>
        <a:off x="2177460" y="389"/>
        <a:ext cx="1809987" cy="1085992"/>
      </dsp:txXfrm>
    </dsp:sp>
    <dsp:sp modelId="{3DB17FA5-0F97-6B4E-BDA0-86F706DD98C6}">
      <dsp:nvSpPr>
        <dsp:cNvPr id="0" name=""/>
        <dsp:cNvSpPr/>
      </dsp:nvSpPr>
      <dsp:spPr>
        <a:xfrm>
          <a:off x="4168446" y="389"/>
          <a:ext cx="1809987" cy="1085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i="0" kern="1200"/>
            <a:t>Concept Maps</a:t>
          </a:r>
          <a:endParaRPr lang="es-MX" sz="2000" b="1" kern="1200"/>
        </a:p>
      </dsp:txBody>
      <dsp:txXfrm>
        <a:off x="4168446" y="389"/>
        <a:ext cx="1809987" cy="1085992"/>
      </dsp:txXfrm>
    </dsp:sp>
    <dsp:sp modelId="{72B89A1F-E6EE-B74F-AE2C-E520FB203445}">
      <dsp:nvSpPr>
        <dsp:cNvPr id="0" name=""/>
        <dsp:cNvSpPr/>
      </dsp:nvSpPr>
      <dsp:spPr>
        <a:xfrm>
          <a:off x="6159433" y="389"/>
          <a:ext cx="1809987" cy="1085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i="0" kern="1200"/>
            <a:t>Cornell Method</a:t>
          </a:r>
          <a:endParaRPr lang="es-MX" sz="2000" b="1" kern="1200"/>
        </a:p>
      </dsp:txBody>
      <dsp:txXfrm>
        <a:off x="6159433" y="389"/>
        <a:ext cx="1809987" cy="1085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80E7B-5227-6A4C-892D-86124AA6FABA}">
      <dsp:nvSpPr>
        <dsp:cNvPr id="0" name=""/>
        <dsp:cNvSpPr/>
      </dsp:nvSpPr>
      <dsp:spPr>
        <a:xfrm>
          <a:off x="698654" y="461"/>
          <a:ext cx="1567575" cy="940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Be prepared </a:t>
          </a:r>
          <a:endParaRPr lang="es-CO" sz="2000" kern="1200"/>
        </a:p>
      </dsp:txBody>
      <dsp:txXfrm>
        <a:off x="698654" y="461"/>
        <a:ext cx="1567575" cy="940545"/>
      </dsp:txXfrm>
    </dsp:sp>
    <dsp:sp modelId="{EB989624-D2EF-B54C-B30B-CEB1168F475B}">
      <dsp:nvSpPr>
        <dsp:cNvPr id="0" name=""/>
        <dsp:cNvSpPr/>
      </dsp:nvSpPr>
      <dsp:spPr>
        <a:xfrm>
          <a:off x="2422987" y="461"/>
          <a:ext cx="1567575" cy="940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Choose a tool </a:t>
          </a:r>
          <a:endParaRPr lang="es-CO" sz="2000" kern="1200"/>
        </a:p>
      </dsp:txBody>
      <dsp:txXfrm>
        <a:off x="2422987" y="461"/>
        <a:ext cx="1567575" cy="940545"/>
      </dsp:txXfrm>
    </dsp:sp>
    <dsp:sp modelId="{2D4F51A9-6558-B146-A2A6-C124BF624298}">
      <dsp:nvSpPr>
        <dsp:cNvPr id="0" name=""/>
        <dsp:cNvSpPr/>
      </dsp:nvSpPr>
      <dsp:spPr>
        <a:xfrm>
          <a:off x="4147320" y="461"/>
          <a:ext cx="1567575" cy="940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Label, number, and date </a:t>
          </a:r>
          <a:endParaRPr lang="es-CO" sz="2000" kern="1200"/>
        </a:p>
      </dsp:txBody>
      <dsp:txXfrm>
        <a:off x="4147320" y="461"/>
        <a:ext cx="1567575" cy="940545"/>
      </dsp:txXfrm>
    </dsp:sp>
    <dsp:sp modelId="{FE8A9456-C945-C34C-A6F9-CAFFD906E462}">
      <dsp:nvSpPr>
        <dsp:cNvPr id="0" name=""/>
        <dsp:cNvSpPr/>
      </dsp:nvSpPr>
      <dsp:spPr>
        <a:xfrm>
          <a:off x="5871654" y="461"/>
          <a:ext cx="1567575" cy="940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Don’t try to capture everything</a:t>
          </a:r>
          <a:endParaRPr lang="es-CO" sz="2000" kern="1200"/>
        </a:p>
      </dsp:txBody>
      <dsp:txXfrm>
        <a:off x="5871654" y="461"/>
        <a:ext cx="1567575" cy="940545"/>
      </dsp:txXfrm>
    </dsp:sp>
    <dsp:sp modelId="{7E306B86-8437-9747-880F-7D0713CC7490}">
      <dsp:nvSpPr>
        <dsp:cNvPr id="0" name=""/>
        <dsp:cNvSpPr/>
      </dsp:nvSpPr>
      <dsp:spPr>
        <a:xfrm>
          <a:off x="698654" y="1097764"/>
          <a:ext cx="1567575" cy="940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Don’t just copy</a:t>
          </a:r>
          <a:endParaRPr lang="es-CO" sz="2000" kern="1200"/>
        </a:p>
      </dsp:txBody>
      <dsp:txXfrm>
        <a:off x="698654" y="1097764"/>
        <a:ext cx="1567575" cy="940545"/>
      </dsp:txXfrm>
    </dsp:sp>
    <dsp:sp modelId="{BFC6310D-CF42-D347-8524-4D9DE6AE7752}">
      <dsp:nvSpPr>
        <dsp:cNvPr id="0" name=""/>
        <dsp:cNvSpPr/>
      </dsp:nvSpPr>
      <dsp:spPr>
        <a:xfrm>
          <a:off x="2422987" y="1097764"/>
          <a:ext cx="1567575" cy="940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Leave space between ideas </a:t>
          </a:r>
          <a:endParaRPr lang="es-CO" sz="2000" kern="1200"/>
        </a:p>
      </dsp:txBody>
      <dsp:txXfrm>
        <a:off x="2422987" y="1097764"/>
        <a:ext cx="1567575" cy="940545"/>
      </dsp:txXfrm>
    </dsp:sp>
    <dsp:sp modelId="{5048F3F2-8F7F-394A-83D3-AA612BAFA0AD}">
      <dsp:nvSpPr>
        <dsp:cNvPr id="0" name=""/>
        <dsp:cNvSpPr/>
      </dsp:nvSpPr>
      <dsp:spPr>
        <a:xfrm>
          <a:off x="4147320" y="1097764"/>
          <a:ext cx="1567575" cy="940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Use signals</a:t>
          </a:r>
          <a:endParaRPr lang="es-CO" sz="2000" kern="1200"/>
        </a:p>
      </dsp:txBody>
      <dsp:txXfrm>
        <a:off x="4147320" y="1097764"/>
        <a:ext cx="1567575" cy="940545"/>
      </dsp:txXfrm>
    </dsp:sp>
    <dsp:sp modelId="{2D00C9D5-50B4-3342-9993-D08235579E3A}">
      <dsp:nvSpPr>
        <dsp:cNvPr id="0" name=""/>
        <dsp:cNvSpPr/>
      </dsp:nvSpPr>
      <dsp:spPr>
        <a:xfrm>
          <a:off x="5871654" y="1097764"/>
          <a:ext cx="1567575" cy="940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Review your notes </a:t>
          </a:r>
          <a:endParaRPr lang="es-CO" sz="2000" kern="1200"/>
        </a:p>
      </dsp:txBody>
      <dsp:txXfrm>
        <a:off x="5871654" y="1097764"/>
        <a:ext cx="1567575" cy="940545"/>
      </dsp:txXfrm>
    </dsp:sp>
    <dsp:sp modelId="{1D78CC5C-1CED-F943-BACC-579585C66C28}">
      <dsp:nvSpPr>
        <dsp:cNvPr id="0" name=""/>
        <dsp:cNvSpPr/>
      </dsp:nvSpPr>
      <dsp:spPr>
        <a:xfrm>
          <a:off x="3285154" y="2195067"/>
          <a:ext cx="1567575" cy="940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Write a summary </a:t>
          </a:r>
          <a:endParaRPr lang="es-CO" sz="2000" kern="1200"/>
        </a:p>
      </dsp:txBody>
      <dsp:txXfrm>
        <a:off x="3285154" y="2195067"/>
        <a:ext cx="1567575" cy="940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2085B-0511-4260-95B4-FCB2BA27B01A}" type="datetimeFigureOut">
              <a:rPr lang="en-CA" smtClean="0"/>
              <a:t>2023-07-28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C679-766A-45F1-8FF1-B02C46674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48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283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86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171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1050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146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69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891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99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7832" y="1579418"/>
            <a:ext cx="7477518" cy="1491478"/>
          </a:xfrm>
        </p:spPr>
        <p:txBody>
          <a:bodyPr wrap="none" anchor="b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832" y="3078647"/>
            <a:ext cx="7477518" cy="710573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949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righ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4051" y="1229709"/>
            <a:ext cx="4708570" cy="35524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458" y="860925"/>
            <a:ext cx="2943489" cy="42672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965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left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1380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941379" y="1229709"/>
            <a:ext cx="4708570" cy="38572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836" y="746497"/>
            <a:ext cx="2986976" cy="45191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59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-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4842C3-42B5-9C43-9E2C-66DDA1C83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8667" y="1229709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89EA318-93EB-D34A-957B-D0D443FDB6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52" y="1229708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384115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title and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4052" y="4311085"/>
            <a:ext cx="26062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4055" y="1377638"/>
            <a:ext cx="2606278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76603" y="1377638"/>
            <a:ext cx="2597833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0707" y="1377638"/>
            <a:ext cx="2599241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290758" y="4311085"/>
            <a:ext cx="2583678" cy="472966"/>
          </a:xfrm>
        </p:spPr>
        <p:txBody>
          <a:bodyPr anchor="b">
            <a:no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064864" y="4302420"/>
            <a:ext cx="25836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9420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image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9841" y="822855"/>
            <a:ext cx="7886700" cy="3417549"/>
          </a:xfr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85000"/>
                  </a:schemeClr>
                </a:solidFill>
              </a:defRPr>
            </a:lvl1pPr>
            <a:lvl2pPr marL="380992" indent="0">
              <a:buNone/>
              <a:defRPr sz="2333"/>
            </a:lvl2pPr>
            <a:lvl3pPr marL="761985" indent="0">
              <a:buNone/>
              <a:defRPr sz="2000"/>
            </a:lvl3pPr>
            <a:lvl4pPr marL="1142977" indent="0">
              <a:buNone/>
              <a:defRPr sz="1667"/>
            </a:lvl4pPr>
            <a:lvl5pPr marL="1523970" indent="0">
              <a:buNone/>
              <a:defRPr sz="1667"/>
            </a:lvl5pPr>
            <a:lvl6pPr marL="1904962" indent="0">
              <a:buNone/>
              <a:defRPr sz="1667"/>
            </a:lvl6pPr>
            <a:lvl7pPr marL="2285954" indent="0">
              <a:buNone/>
              <a:defRPr sz="1667"/>
            </a:lvl7pPr>
            <a:lvl8pPr marL="2666947" indent="0">
              <a:buNone/>
              <a:defRPr sz="1667"/>
            </a:lvl8pPr>
            <a:lvl9pPr marL="3047940" indent="0">
              <a:buNone/>
              <a:defRPr sz="1667"/>
            </a:lvl9pPr>
          </a:lstStyle>
          <a:p>
            <a:r>
              <a:rPr lang="en-US" dirty="0"/>
              <a:t>Click icon to add picture – remember to add alt tag(s)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8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0015" y="409576"/>
            <a:ext cx="8903970" cy="5139887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82956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32757"/>
            <a:ext cx="9144000" cy="5714999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162626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15E10ABA-6733-4542-AEE4-B1A0C2E01AA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0238" y="823913"/>
            <a:ext cx="7885115" cy="3424237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80178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61EB3D43-4BB5-A644-A0D1-F886600C067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24178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6"/>
            <a:ext cx="6977064" cy="3910373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4297576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4" y="82385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3768798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3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02465" y="1471448"/>
            <a:ext cx="7539071" cy="1423352"/>
          </a:xfrm>
        </p:spPr>
        <p:txBody>
          <a:bodyPr wrap="none" anchor="t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2465" y="816600"/>
            <a:ext cx="7539071" cy="653822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8415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5"/>
            <a:ext cx="6977064" cy="2494087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2804631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3666652"/>
            <a:ext cx="7884318" cy="1241247"/>
          </a:xfrm>
        </p:spPr>
        <p:txBody>
          <a:bodyPr anchor="ctr">
            <a:noAutofit/>
          </a:bodyPr>
          <a:lstStyle>
            <a:lvl1pPr marL="0" indent="0">
              <a:buNone/>
              <a:defRPr sz="1778" baseline="0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3" y="655689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28600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60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34023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06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61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63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52" y="3963576"/>
            <a:ext cx="8155896" cy="588328"/>
          </a:xfrm>
        </p:spPr>
        <p:txBody>
          <a:bodyPr anchor="t">
            <a:noAutofit/>
          </a:bodyPr>
          <a:lstStyle>
            <a:lvl1pPr marL="0" indent="0">
              <a:buNone/>
              <a:defRPr sz="1778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AE61BF-3763-0E4A-999B-8924DFBF3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2" y="2622620"/>
            <a:ext cx="8155896" cy="1340956"/>
          </a:xfrm>
        </p:spPr>
        <p:txBody>
          <a:bodyPr anchor="b"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6909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6A6C647-8D61-1F4E-99D1-2AB4ED06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1196F0-56A5-0A49-AD87-3B487F495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4348" y="1230314"/>
            <a:ext cx="8155305" cy="33940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0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CE862F-2DE8-F94F-9079-91AF022976F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482732F-316B-FD4C-A0B3-A1EF01C545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0C72D-9A4A-2A49-B363-B2C415C80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9972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content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B971B7F-1741-9A4A-B925-11E1F5B35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2FC316-43A0-314E-884C-19A6592161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32E208-AE39-D149-A2EC-87102F8C0C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8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 and sub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D3C69-508E-E343-82E0-194270BE750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94052" y="1368973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9A5ACD-B447-8F44-9065-AD7D1222E29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26815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5FDE71-5828-1A47-B218-9FF0C40675E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04718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850605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430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229710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72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, small title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E732-3AEB-2446-A6FA-5AFFBB873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11" y="610432"/>
            <a:ext cx="8564210" cy="49959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B807-26A2-0B44-917E-DCCFEF7EB2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4611" y="1140173"/>
            <a:ext cx="8564209" cy="3642035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611C-9122-E049-912F-ABF2154E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A17CA-2218-B242-BA20-69CBB4C5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4A38B-A490-B042-9C4F-4C94FD39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6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053" y="1229710"/>
            <a:ext cx="8155896" cy="359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8534" y="5081520"/>
            <a:ext cx="1190065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3196" y="5078099"/>
            <a:ext cx="3086100" cy="28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93" y="5081520"/>
            <a:ext cx="716056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2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44" r:id="rId17"/>
    <p:sldLayoutId id="214748374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</p:sldLayoutIdLst>
  <p:txStyles>
    <p:titleStyle>
      <a:lvl1pPr algn="l" defTabSz="761985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bg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76198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1pPr>
      <a:lvl2pPr marL="571489" indent="-36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4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2pPr>
      <a:lvl3pPr marL="952480" indent="-27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0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3pPr>
      <a:lvl4pPr marL="1333473" indent="-234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4pPr>
      <a:lvl5pPr marL="1714466" indent="-190496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6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5pPr>
      <a:lvl6pPr marL="2095458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51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43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435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5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7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7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6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54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4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4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1-6-knowledge-chec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1-1-taking-not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ecampusontario.pressbooks.pub/prehealthpathways/chapter/11-2-notetaking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1-4-career-connectio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1-5-fanshawe-resourc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D309-03E5-3749-8F8F-65A34D7D5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Pre-Health Science: Pathways to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DA5BD-EB67-DD4F-9E07-B094BA380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3078647"/>
            <a:ext cx="7856982" cy="710573"/>
          </a:xfrm>
        </p:spPr>
        <p:txBody>
          <a:bodyPr/>
          <a:lstStyle/>
          <a:p>
            <a:r>
              <a:rPr lang="en-US" dirty="0"/>
              <a:t>Chapter 11: Taking Notes</a:t>
            </a:r>
          </a:p>
        </p:txBody>
      </p:sp>
    </p:spTree>
    <p:extLst>
      <p:ext uri="{BB962C8B-B14F-4D97-AF65-F5344CB8AC3E}">
        <p14:creationId xmlns:p14="http://schemas.microsoft.com/office/powerpoint/2010/main" val="163524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11.6 Knowledge Check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29708"/>
            <a:ext cx="5921657" cy="3317907"/>
          </a:xfrm>
        </p:spPr>
        <p:txBody>
          <a:bodyPr>
            <a:noAutofit/>
          </a:bodyPr>
          <a:lstStyle/>
          <a:p>
            <a:pPr lvl="1" indent="0">
              <a:buNone/>
            </a:pPr>
            <a:r>
              <a:rPr lang="en-CA" sz="2800" dirty="0">
                <a:solidFill>
                  <a:schemeClr val="bg1"/>
                </a:solidFill>
              </a:rPr>
              <a:t>Your note taking strategies will differ for each course. Do you feel equipped to take quality notes for all of your classes? </a:t>
            </a:r>
          </a:p>
          <a:p>
            <a:pPr lvl="1" indent="0">
              <a:buNone/>
            </a:pPr>
            <a:r>
              <a:rPr lang="en-CA" sz="2800" dirty="0">
                <a:solidFill>
                  <a:schemeClr val="bg1"/>
                </a:solidFill>
              </a:rPr>
              <a:t>Answer the reflection questions in </a:t>
            </a:r>
            <a:r>
              <a:rPr lang="en-CA" sz="2800" dirty="0">
                <a:hlinkClick r:id="rId3"/>
              </a:rPr>
              <a:t>Section 11.6 </a:t>
            </a:r>
            <a:r>
              <a:rPr lang="en-CA" sz="2800" dirty="0">
                <a:solidFill>
                  <a:schemeClr val="bg1"/>
                </a:solidFill>
              </a:rPr>
              <a:t>and complete the exercises. </a:t>
            </a:r>
          </a:p>
          <a:p>
            <a:pPr lvl="1" indent="0">
              <a:buNone/>
            </a:pPr>
            <a:endParaRPr lang="en-CA" sz="2800" dirty="0"/>
          </a:p>
          <a:p>
            <a:pPr lvl="1" indent="0">
              <a:buNone/>
            </a:pPr>
            <a:endParaRPr lang="en-CA" sz="2800" dirty="0"/>
          </a:p>
          <a:p>
            <a:pPr lvl="1" indent="0">
              <a:buNone/>
            </a:pPr>
            <a:endParaRPr lang="en-CA" sz="28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449FA87E-A725-0B4E-7520-3A092FE9A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95" y="1484423"/>
            <a:ext cx="2034954" cy="20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5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2B11-7454-4848-A31E-6D0914B2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11.0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ED5A-15DC-4058-83B1-A1FA2A27EE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4"/>
            <a:ext cx="8155601" cy="3455986"/>
          </a:xfrm>
        </p:spPr>
        <p:txBody>
          <a:bodyPr>
            <a:normAutofit fontScale="70000" lnSpcReduction="20000"/>
          </a:bodyPr>
          <a:lstStyle/>
          <a:p>
            <a:r>
              <a:rPr lang="en-CA" dirty="0">
                <a:solidFill>
                  <a:schemeClr val="bg1"/>
                </a:solidFill>
              </a:rPr>
              <a:t>After reading this chapter, you should be able to do the following: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Identify the type of things you will need to read in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Define the active reading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Learn about various note taking styles to identify what might work for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Recognize that you may need to adapt how you read and take notes depending on the purpose and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Identify skills and strategies to create notes that are effective study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Reflect on your own note taking and study skills to identify areas of improvement</a:t>
            </a:r>
          </a:p>
        </p:txBody>
      </p:sp>
    </p:spTree>
    <p:extLst>
      <p:ext uri="{BB962C8B-B14F-4D97-AF65-F5344CB8AC3E}">
        <p14:creationId xmlns:p14="http://schemas.microsoft.com/office/powerpoint/2010/main" val="374568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11.1 Taking Notes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71EF6-F311-40A5-9CA5-B31A287A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7932981" cy="3136074"/>
          </a:xfrm>
        </p:spPr>
        <p:txBody>
          <a:bodyPr>
            <a:normAutofit/>
          </a:bodyPr>
          <a:lstStyle/>
          <a:p>
            <a:pPr marL="914389" lvl="1" indent="-342900">
              <a:buSzPct val="100000"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Understand how to use information effectively</a:t>
            </a:r>
          </a:p>
          <a:p>
            <a:pPr marL="914389" lvl="1" indent="-342900">
              <a:buSzPct val="100000"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Know your purpose </a:t>
            </a:r>
          </a:p>
          <a:p>
            <a:pPr marL="914389" lvl="1" indent="-342900">
              <a:buSzPct val="100000"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Determine what you need to do with the information will help you:</a:t>
            </a:r>
          </a:p>
          <a:p>
            <a:pPr marL="1295380" lvl="2" indent="-342900">
              <a:buSzPct val="100000"/>
            </a:pPr>
            <a:r>
              <a:rPr lang="en-CA" dirty="0">
                <a:solidFill>
                  <a:schemeClr val="bg1"/>
                </a:solidFill>
                <a:latin typeface="+mn-lt"/>
              </a:rPr>
              <a:t>Stay focused</a:t>
            </a:r>
          </a:p>
          <a:p>
            <a:pPr marL="1295380" lvl="2" indent="-342900">
              <a:buSzPct val="100000"/>
            </a:pPr>
            <a:r>
              <a:rPr lang="en-CA" dirty="0">
                <a:solidFill>
                  <a:schemeClr val="bg1"/>
                </a:solidFill>
                <a:latin typeface="+mn-lt"/>
              </a:rPr>
              <a:t>Organize for easy retrieval and active learning.</a:t>
            </a:r>
          </a:p>
          <a:p>
            <a:pPr lvl="1" indent="0">
              <a:buSzPct val="100000"/>
              <a:buNone/>
            </a:pPr>
            <a:endParaRPr lang="en-CA" sz="2000" dirty="0">
              <a:solidFill>
                <a:schemeClr val="bg1"/>
              </a:solidFill>
              <a:latin typeface="+mn-lt"/>
            </a:endParaRPr>
          </a:p>
          <a:p>
            <a:pPr marL="914389" lvl="1" indent="-342900">
              <a:buSzPct val="100000"/>
            </a:pPr>
            <a:endParaRPr lang="en-CA" sz="2000" dirty="0">
              <a:solidFill>
                <a:schemeClr val="bg1"/>
              </a:solidFill>
              <a:latin typeface="+mn-lt"/>
            </a:endParaRPr>
          </a:p>
          <a:p>
            <a:pPr marL="857239" lvl="1" indent="-285750">
              <a:buSzPct val="100000"/>
            </a:pPr>
            <a:endParaRPr lang="en-CA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52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11.1 Taking Notes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06F46-CBD9-42EF-8C6D-32E0A1DE1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051" y="1280652"/>
            <a:ext cx="4992052" cy="244249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How do you feel about your reading abilities?</a:t>
            </a:r>
          </a:p>
          <a:p>
            <a:r>
              <a:rPr lang="en-CA" dirty="0">
                <a:solidFill>
                  <a:schemeClr val="bg1"/>
                </a:solidFill>
              </a:rPr>
              <a:t>Reflect on the guiding questions in </a:t>
            </a:r>
            <a:r>
              <a:rPr lang="en-CA" dirty="0">
                <a:hlinkClick r:id="rId3"/>
              </a:rPr>
              <a:t>Section 11.1</a:t>
            </a:r>
            <a:endParaRPr lang="en-CA" dirty="0"/>
          </a:p>
          <a:p>
            <a:endParaRPr lang="en-CA" dirty="0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E7F2ADF4-413D-3116-A71D-5DFEA7F2F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95" y="1484423"/>
            <a:ext cx="2034954" cy="20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8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11.2 Notetaking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050" y="1229708"/>
            <a:ext cx="8155896" cy="1086771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Effective notetaking requires active listening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Styles of Notetaking available in </a:t>
            </a:r>
            <a:r>
              <a:rPr lang="en-CA" sz="2000" dirty="0">
                <a:latin typeface="+mn-lt"/>
                <a:hlinkClick r:id="rId3"/>
              </a:rPr>
              <a:t>Section 11.2</a:t>
            </a:r>
            <a:endParaRPr lang="en-CA" sz="2000" dirty="0">
              <a:latin typeface="+mn-lt"/>
            </a:endParaRPr>
          </a:p>
          <a:p>
            <a:pPr algn="just">
              <a:buClr>
                <a:srgbClr val="FF0000"/>
              </a:buClr>
            </a:pPr>
            <a:endParaRPr lang="en-CA" sz="2000" dirty="0">
              <a:latin typeface="+mn-lt"/>
            </a:endParaRPr>
          </a:p>
        </p:txBody>
      </p:sp>
      <p:graphicFrame>
        <p:nvGraphicFramePr>
          <p:cNvPr id="4" name="Diagram 3" descr="lists, outlines, concept maps, cornell method">
            <a:extLst>
              <a:ext uri="{FF2B5EF4-FFF2-40B4-BE49-F238E27FC236}">
                <a16:creationId xmlns:a16="http://schemas.microsoft.com/office/drawing/2014/main" id="{02A1B721-213D-4619-A89E-27D5D3315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753299"/>
              </p:ext>
            </p:extLst>
          </p:nvPr>
        </p:nvGraphicFramePr>
        <p:xfrm>
          <a:off x="494050" y="2447967"/>
          <a:ext cx="8155895" cy="108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991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11.3 General Tips on Notetaking</a:t>
            </a:r>
          </a:p>
        </p:txBody>
      </p:sp>
      <p:graphicFrame>
        <p:nvGraphicFramePr>
          <p:cNvPr id="3" name="Marcador de contenido 2" descr="be prepared, choose a tool, label, number, and date, don't try to capture everything, don't just copy, leave space between ideas, use signals, review your notes, write a summary">
            <a:extLst>
              <a:ext uri="{FF2B5EF4-FFF2-40B4-BE49-F238E27FC236}">
                <a16:creationId xmlns:a16="http://schemas.microsoft.com/office/drawing/2014/main" id="{B1EFF545-9DA4-3266-A98D-5B137EB28CB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1167989"/>
              </p:ext>
            </p:extLst>
          </p:nvPr>
        </p:nvGraphicFramePr>
        <p:xfrm>
          <a:off x="494052" y="1272640"/>
          <a:ext cx="8137884" cy="3136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539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11.4 Career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5626" y="1229709"/>
            <a:ext cx="8274321" cy="313127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You will be expected to read and take notes throughout your working life and your job success will be dependent on your skills in this area.</a:t>
            </a:r>
          </a:p>
          <a:p>
            <a:r>
              <a:rPr lang="en-CA" dirty="0">
                <a:solidFill>
                  <a:schemeClr val="bg1"/>
                </a:solidFill>
              </a:rPr>
              <a:t>Visit </a:t>
            </a:r>
            <a:r>
              <a:rPr lang="en-CA" dirty="0">
                <a:hlinkClick r:id="rId3"/>
              </a:rPr>
              <a:t>Section 11.4 </a:t>
            </a:r>
            <a:r>
              <a:rPr lang="en-CA" dirty="0">
                <a:solidFill>
                  <a:schemeClr val="bg1"/>
                </a:solidFill>
              </a:rPr>
              <a:t>for career connections.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222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60" y="304271"/>
            <a:ext cx="8155896" cy="925438"/>
          </a:xfrm>
        </p:spPr>
        <p:txBody>
          <a:bodyPr/>
          <a:lstStyle/>
          <a:p>
            <a:r>
              <a:rPr lang="en-CA" dirty="0"/>
              <a:t>11.5 Fanshawe Resources 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D9A52624-AC65-4400-B23D-6755F758F1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460" y="1229708"/>
            <a:ext cx="7948411" cy="3394075"/>
          </a:xfrm>
        </p:spPr>
        <p:txBody>
          <a:bodyPr numCol="1"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The Library Learning Commons offers workshops and individual assistance with reading, note taking, and other study strategies.</a:t>
            </a:r>
          </a:p>
          <a:p>
            <a:r>
              <a:rPr lang="en-CA" dirty="0">
                <a:solidFill>
                  <a:schemeClr val="bg1"/>
                </a:solidFill>
              </a:rPr>
              <a:t>Visit </a:t>
            </a:r>
            <a:r>
              <a:rPr lang="en-CA" dirty="0">
                <a:hlinkClick r:id="rId3"/>
              </a:rPr>
              <a:t>Section 11.5 </a:t>
            </a:r>
            <a:r>
              <a:rPr lang="en-CA" dirty="0">
                <a:solidFill>
                  <a:schemeClr val="bg1"/>
                </a:solidFill>
              </a:rPr>
              <a:t>to review resources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198148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11.6 Knowledge Check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EBFCFE2-BFB7-4E7C-A612-6DA11AD533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054" y="1229709"/>
            <a:ext cx="6478246" cy="3394075"/>
          </a:xfrm>
        </p:spPr>
        <p:txBody>
          <a:bodyPr numCol="1">
            <a:normAutofit fontScale="62500" lnSpcReduction="20000"/>
          </a:bodyPr>
          <a:lstStyle/>
          <a:p>
            <a:r>
              <a:rPr lang="en-CA" b="1" dirty="0">
                <a:solidFill>
                  <a:srgbClr val="FF0000"/>
                </a:solidFill>
                <a:latin typeface="+mn-lt"/>
              </a:rPr>
              <a:t>Key Takeaways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chemeClr val="bg1"/>
                </a:solidFill>
                <a:effectLst/>
                <a:latin typeface="+mn-lt"/>
              </a:rPr>
              <a:t>Practice active reading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chemeClr val="bg1"/>
                </a:solidFill>
                <a:effectLst/>
                <a:latin typeface="+mn-lt"/>
              </a:rPr>
              <a:t>To prepare, scan the chapter to find out what it is about and make questions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chemeClr val="bg1"/>
                </a:solidFill>
                <a:effectLst/>
                <a:latin typeface="+mn-lt"/>
              </a:rPr>
              <a:t>Taking notes is more than transcribing lectures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chemeClr val="bg1"/>
                </a:solidFill>
                <a:effectLst/>
                <a:latin typeface="+mn-lt"/>
              </a:rPr>
              <a:t>Lists, outlines, concept maps, and the Cornell method are ways to take notes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chemeClr val="bg1"/>
                </a:solidFill>
                <a:effectLst/>
                <a:latin typeface="+mn-lt"/>
              </a:rPr>
              <a:t>It is vital to return to your notes after class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chemeClr val="bg1"/>
                </a:solidFill>
                <a:effectLst/>
                <a:latin typeface="+mn-lt"/>
              </a:rPr>
              <a:t>Reading and taking good notes are skills that require active listening</a:t>
            </a:r>
            <a:endParaRPr lang="en-CA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B21E6-9DBC-42B2-A74C-3CA2DADB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586" y="1670580"/>
            <a:ext cx="1758985" cy="17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63394"/>
      </p:ext>
    </p:extLst>
  </p:cSld>
  <p:clrMapOvr>
    <a:masterClrMapping/>
  </p:clrMapOvr>
</p:sld>
</file>

<file path=ppt/theme/theme1.xml><?xml version="1.0" encoding="utf-8"?>
<a:theme xmlns:a="http://schemas.openxmlformats.org/drawingml/2006/main" name="fanshawe-16x10">
  <a:themeElements>
    <a:clrScheme name="Custom 1">
      <a:dk1>
        <a:srgbClr val="000000"/>
      </a:dk1>
      <a:lt1>
        <a:srgbClr val="FFFFFF"/>
      </a:lt1>
      <a:dk2>
        <a:srgbClr val="636369"/>
      </a:dk2>
      <a:lt2>
        <a:srgbClr val="DEDEDE"/>
      </a:lt2>
      <a:accent1>
        <a:srgbClr val="E12319"/>
      </a:accent1>
      <a:accent2>
        <a:srgbClr val="E12319"/>
      </a:accent2>
      <a:accent3>
        <a:srgbClr val="B2272C"/>
      </a:accent3>
      <a:accent4>
        <a:srgbClr val="A02B2F"/>
      </a:accent4>
      <a:accent5>
        <a:srgbClr val="636369"/>
      </a:accent5>
      <a:accent6>
        <a:srgbClr val="636369"/>
      </a:accent6>
      <a:hlink>
        <a:srgbClr val="E12319"/>
      </a:hlink>
      <a:folHlink>
        <a:srgbClr val="B2272C"/>
      </a:folHlink>
    </a:clrScheme>
    <a:fontScheme name="Test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shawe-2020-16x10" id="{CBE04D73-72D3-0140-B25D-97A3410640A4}" vid="{494F956E-E8FB-774D-B10F-FEA03AC4C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7E83F48E1B947BA144F01D433B256" ma:contentTypeVersion="1" ma:contentTypeDescription="Create a new document." ma:contentTypeScope="" ma:versionID="71bfea79c356a201f1567e0bdac293d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4b19289ef4ac946b5872f9ff746df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.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4A7F9-2FD3-4FAE-989D-00578CFD788F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E7AA7D5-D727-4BC0-A8A6-88D78A62F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50E78A-FB33-4AFD-88F0-DAAAB93263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fanshawe-16x10</Template>
  <TotalTime>21201</TotalTime>
  <Words>399</Words>
  <Application>Microsoft Office PowerPoint</Application>
  <PresentationFormat>On-screen Show (16:10)</PresentationFormat>
  <Paragraphs>63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Gotham</vt:lpstr>
      <vt:lpstr>Gotham Bold</vt:lpstr>
      <vt:lpstr>Gotham Book</vt:lpstr>
      <vt:lpstr>Gotham Medium</vt:lpstr>
      <vt:lpstr>fanshawe-16x10</vt:lpstr>
      <vt:lpstr>Pre-Health Science: Pathways to Success</vt:lpstr>
      <vt:lpstr>11.0 Learning Objectives</vt:lpstr>
      <vt:lpstr>11.1 Taking Notes</vt:lpstr>
      <vt:lpstr>11.1 Taking Notes </vt:lpstr>
      <vt:lpstr>11.2 Notetaking</vt:lpstr>
      <vt:lpstr>11.3 General Tips on Notetaking</vt:lpstr>
      <vt:lpstr>11.4 Career Connection</vt:lpstr>
      <vt:lpstr>11.5 Fanshawe Resources </vt:lpstr>
      <vt:lpstr>11.6 Knowledge Check</vt:lpstr>
      <vt:lpstr>11.6 Knowledge Check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Huxley, Brandy</dc:creator>
  <cp:lastModifiedBy>Steeves, Catherine</cp:lastModifiedBy>
  <cp:revision>118</cp:revision>
  <dcterms:created xsi:type="dcterms:W3CDTF">2021-09-01T22:50:23Z</dcterms:created>
  <dcterms:modified xsi:type="dcterms:W3CDTF">2023-07-28T18:46:59Z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0x0101004C37E83F48E1B947BA144F01D433B256</vt:lpwstr>
  </property>
</Properties>
</file>