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6"/>
  </p:notesMasterIdLst>
  <p:sldIdLst>
    <p:sldId id="256" r:id="rId5"/>
    <p:sldId id="257" r:id="rId6"/>
    <p:sldId id="270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1" r:id="rId15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7444" autoAdjust="0"/>
  </p:normalViewPr>
  <p:slideViewPr>
    <p:cSldViewPr snapToGrid="0">
      <p:cViewPr varScale="1">
        <p:scale>
          <a:sx n="105" d="100"/>
          <a:sy n="105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70066-4074-4C4F-AEE8-4AE2B1A024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6459FF3-3B7A-4BD1-B528-CAB6B8F7D0FD}">
      <dgm:prSet phldrT="[Text]"/>
      <dgm:spPr/>
      <dgm:t>
        <a:bodyPr/>
        <a:lstStyle/>
        <a:p>
          <a:r>
            <a:rPr lang="en-CA" dirty="0"/>
            <a:t>Preparing</a:t>
          </a:r>
        </a:p>
      </dgm:t>
    </dgm:pt>
    <dgm:pt modelId="{E628B748-3BAA-4871-9C33-58BF7BFEBA48}" type="parTrans" cxnId="{3F6799BE-4A2B-4313-9C84-CC868ECAB558}">
      <dgm:prSet/>
      <dgm:spPr/>
      <dgm:t>
        <a:bodyPr/>
        <a:lstStyle/>
        <a:p>
          <a:endParaRPr lang="en-CA"/>
        </a:p>
      </dgm:t>
    </dgm:pt>
    <dgm:pt modelId="{53B328DB-5482-4179-B25D-97B9B008F991}" type="sibTrans" cxnId="{3F6799BE-4A2B-4313-9C84-CC868ECAB558}">
      <dgm:prSet/>
      <dgm:spPr/>
      <dgm:t>
        <a:bodyPr/>
        <a:lstStyle/>
        <a:p>
          <a:endParaRPr lang="en-CA"/>
        </a:p>
      </dgm:t>
    </dgm:pt>
    <dgm:pt modelId="{0B8C0D82-C988-4765-864A-8E7B58F200BB}">
      <dgm:prSet phldrT="[Text]"/>
      <dgm:spPr/>
      <dgm:t>
        <a:bodyPr/>
        <a:lstStyle/>
        <a:p>
          <a:r>
            <a:rPr lang="en-CA" dirty="0"/>
            <a:t>Reading</a:t>
          </a:r>
        </a:p>
      </dgm:t>
      <dgm:extLst>
        <a:ext uri="{E40237B7-FDA0-4F09-8148-C483321AD2D9}">
          <dgm14:cNvPr xmlns:dgm14="http://schemas.microsoft.com/office/drawing/2010/diagram" id="0" name="" descr="preparing - reading - capturing key ideas - reviewing"/>
        </a:ext>
      </dgm:extLst>
    </dgm:pt>
    <dgm:pt modelId="{20C396EB-7885-42B7-873C-293D9C7DD115}" type="parTrans" cxnId="{B619E0B6-29D7-4DF1-964B-A5C18577A8C1}">
      <dgm:prSet/>
      <dgm:spPr/>
      <dgm:t>
        <a:bodyPr/>
        <a:lstStyle/>
        <a:p>
          <a:endParaRPr lang="en-CA"/>
        </a:p>
      </dgm:t>
    </dgm:pt>
    <dgm:pt modelId="{6A72B702-534F-4576-B796-2A4F706C1DD6}" type="sibTrans" cxnId="{B619E0B6-29D7-4DF1-964B-A5C18577A8C1}">
      <dgm:prSet/>
      <dgm:spPr/>
      <dgm:t>
        <a:bodyPr/>
        <a:lstStyle/>
        <a:p>
          <a:endParaRPr lang="en-CA"/>
        </a:p>
      </dgm:t>
    </dgm:pt>
    <dgm:pt modelId="{61FF363B-8143-41A5-9AB6-5E67D43E7314}">
      <dgm:prSet phldrT="[Text]"/>
      <dgm:spPr/>
      <dgm:t>
        <a:bodyPr/>
        <a:lstStyle/>
        <a:p>
          <a:r>
            <a:rPr lang="en-CA" dirty="0"/>
            <a:t>Capturing Key Ideas</a:t>
          </a:r>
        </a:p>
      </dgm:t>
    </dgm:pt>
    <dgm:pt modelId="{85EB6E80-F023-45C1-9458-65E5FF6E7A22}" type="parTrans" cxnId="{538E0A54-92B3-485C-BD8A-09ECBDF92127}">
      <dgm:prSet/>
      <dgm:spPr/>
      <dgm:t>
        <a:bodyPr/>
        <a:lstStyle/>
        <a:p>
          <a:endParaRPr lang="en-CA"/>
        </a:p>
      </dgm:t>
    </dgm:pt>
    <dgm:pt modelId="{EE200621-DF13-47C8-9516-AEEDED2C05EB}" type="sibTrans" cxnId="{538E0A54-92B3-485C-BD8A-09ECBDF92127}">
      <dgm:prSet/>
      <dgm:spPr/>
      <dgm:t>
        <a:bodyPr/>
        <a:lstStyle/>
        <a:p>
          <a:endParaRPr lang="en-CA"/>
        </a:p>
      </dgm:t>
    </dgm:pt>
    <dgm:pt modelId="{AAA77C7A-3232-48A8-8BF8-2F60A3191C2F}">
      <dgm:prSet/>
      <dgm:spPr/>
      <dgm:t>
        <a:bodyPr/>
        <a:lstStyle/>
        <a:p>
          <a:r>
            <a:rPr lang="en-CA" dirty="0"/>
            <a:t>Reviewing</a:t>
          </a:r>
        </a:p>
      </dgm:t>
    </dgm:pt>
    <dgm:pt modelId="{B90063DF-D39B-4F7A-841B-31C5CD81E441}" type="parTrans" cxnId="{5AE1BC18-957D-4A99-B582-0079D47FFEA3}">
      <dgm:prSet/>
      <dgm:spPr/>
      <dgm:t>
        <a:bodyPr/>
        <a:lstStyle/>
        <a:p>
          <a:endParaRPr lang="en-CA"/>
        </a:p>
      </dgm:t>
    </dgm:pt>
    <dgm:pt modelId="{63803E60-52FE-46E9-A12A-817ED2146540}" type="sibTrans" cxnId="{5AE1BC18-957D-4A99-B582-0079D47FFEA3}">
      <dgm:prSet/>
      <dgm:spPr/>
      <dgm:t>
        <a:bodyPr/>
        <a:lstStyle/>
        <a:p>
          <a:endParaRPr lang="en-CA"/>
        </a:p>
      </dgm:t>
    </dgm:pt>
    <dgm:pt modelId="{C5975421-3101-45EB-A835-3263A06954BE}" type="pres">
      <dgm:prSet presAssocID="{5D770066-4074-4C4F-AEE8-4AE2B1A02447}" presName="Name0" presStyleCnt="0">
        <dgm:presLayoutVars>
          <dgm:dir/>
          <dgm:resizeHandles val="exact"/>
        </dgm:presLayoutVars>
      </dgm:prSet>
      <dgm:spPr/>
    </dgm:pt>
    <dgm:pt modelId="{89ACE463-FC91-4FAB-916F-16DF6BC07DC0}" type="pres">
      <dgm:prSet presAssocID="{86459FF3-3B7A-4BD1-B528-CAB6B8F7D0FD}" presName="node" presStyleLbl="node1" presStyleIdx="0" presStyleCnt="4">
        <dgm:presLayoutVars>
          <dgm:bulletEnabled val="1"/>
        </dgm:presLayoutVars>
      </dgm:prSet>
      <dgm:spPr/>
    </dgm:pt>
    <dgm:pt modelId="{92A5AEEE-740A-4FEF-9DA3-95FE96E881E1}" type="pres">
      <dgm:prSet presAssocID="{53B328DB-5482-4179-B25D-97B9B008F991}" presName="sibTrans" presStyleLbl="sibTrans2D1" presStyleIdx="0" presStyleCnt="3"/>
      <dgm:spPr/>
    </dgm:pt>
    <dgm:pt modelId="{3698F3A7-E0D9-434F-A614-8A3E7EE1F922}" type="pres">
      <dgm:prSet presAssocID="{53B328DB-5482-4179-B25D-97B9B008F991}" presName="connectorText" presStyleLbl="sibTrans2D1" presStyleIdx="0" presStyleCnt="3"/>
      <dgm:spPr/>
    </dgm:pt>
    <dgm:pt modelId="{A1C89B2D-78F9-4EBD-9E26-781FBAD50BED}" type="pres">
      <dgm:prSet presAssocID="{0B8C0D82-C988-4765-864A-8E7B58F200BB}" presName="node" presStyleLbl="node1" presStyleIdx="1" presStyleCnt="4">
        <dgm:presLayoutVars>
          <dgm:bulletEnabled val="1"/>
        </dgm:presLayoutVars>
      </dgm:prSet>
      <dgm:spPr/>
    </dgm:pt>
    <dgm:pt modelId="{D37A1884-0449-4CA1-B083-357C91C8E50C}" type="pres">
      <dgm:prSet presAssocID="{6A72B702-534F-4576-B796-2A4F706C1DD6}" presName="sibTrans" presStyleLbl="sibTrans2D1" presStyleIdx="1" presStyleCnt="3"/>
      <dgm:spPr/>
    </dgm:pt>
    <dgm:pt modelId="{C98AF5F7-5640-4199-BBF5-6AD462D6F794}" type="pres">
      <dgm:prSet presAssocID="{6A72B702-534F-4576-B796-2A4F706C1DD6}" presName="connectorText" presStyleLbl="sibTrans2D1" presStyleIdx="1" presStyleCnt="3"/>
      <dgm:spPr/>
    </dgm:pt>
    <dgm:pt modelId="{5FD75932-FE1B-4CF4-B0E0-CF446327FE00}" type="pres">
      <dgm:prSet presAssocID="{61FF363B-8143-41A5-9AB6-5E67D43E7314}" presName="node" presStyleLbl="node1" presStyleIdx="2" presStyleCnt="4">
        <dgm:presLayoutVars>
          <dgm:bulletEnabled val="1"/>
        </dgm:presLayoutVars>
      </dgm:prSet>
      <dgm:spPr/>
    </dgm:pt>
    <dgm:pt modelId="{24D1AA2C-9981-40FA-89CD-1CFB8EF2EE76}" type="pres">
      <dgm:prSet presAssocID="{EE200621-DF13-47C8-9516-AEEDED2C05EB}" presName="sibTrans" presStyleLbl="sibTrans2D1" presStyleIdx="2" presStyleCnt="3"/>
      <dgm:spPr/>
    </dgm:pt>
    <dgm:pt modelId="{F11E0030-DD4C-46FC-A465-8E75F5EACFD8}" type="pres">
      <dgm:prSet presAssocID="{EE200621-DF13-47C8-9516-AEEDED2C05EB}" presName="connectorText" presStyleLbl="sibTrans2D1" presStyleIdx="2" presStyleCnt="3"/>
      <dgm:spPr/>
    </dgm:pt>
    <dgm:pt modelId="{D952E3DF-D26D-47FF-AA09-68F13CF70D9D}" type="pres">
      <dgm:prSet presAssocID="{AAA77C7A-3232-48A8-8BF8-2F60A3191C2F}" presName="node" presStyleLbl="node1" presStyleIdx="3" presStyleCnt="4">
        <dgm:presLayoutVars>
          <dgm:bulletEnabled val="1"/>
        </dgm:presLayoutVars>
      </dgm:prSet>
      <dgm:spPr/>
    </dgm:pt>
  </dgm:ptLst>
  <dgm:cxnLst>
    <dgm:cxn modelId="{5EB10C16-7DC7-4516-81FF-0AA1E5263653}" type="presOf" srcId="{53B328DB-5482-4179-B25D-97B9B008F991}" destId="{3698F3A7-E0D9-434F-A614-8A3E7EE1F922}" srcOrd="1" destOrd="0" presId="urn:microsoft.com/office/officeart/2005/8/layout/process1"/>
    <dgm:cxn modelId="{5AE1BC18-957D-4A99-B582-0079D47FFEA3}" srcId="{5D770066-4074-4C4F-AEE8-4AE2B1A02447}" destId="{AAA77C7A-3232-48A8-8BF8-2F60A3191C2F}" srcOrd="3" destOrd="0" parTransId="{B90063DF-D39B-4F7A-841B-31C5CD81E441}" sibTransId="{63803E60-52FE-46E9-A12A-817ED2146540}"/>
    <dgm:cxn modelId="{DC766D21-99C5-47D7-87EE-483ED8B04B5C}" type="presOf" srcId="{EE200621-DF13-47C8-9516-AEEDED2C05EB}" destId="{24D1AA2C-9981-40FA-89CD-1CFB8EF2EE76}" srcOrd="0" destOrd="0" presId="urn:microsoft.com/office/officeart/2005/8/layout/process1"/>
    <dgm:cxn modelId="{664F7D60-47B6-49A6-842C-927571C5F6CE}" type="presOf" srcId="{86459FF3-3B7A-4BD1-B528-CAB6B8F7D0FD}" destId="{89ACE463-FC91-4FAB-916F-16DF6BC07DC0}" srcOrd="0" destOrd="0" presId="urn:microsoft.com/office/officeart/2005/8/layout/process1"/>
    <dgm:cxn modelId="{152B9E43-2753-4504-AB7C-D179409EF0B0}" type="presOf" srcId="{0B8C0D82-C988-4765-864A-8E7B58F200BB}" destId="{A1C89B2D-78F9-4EBD-9E26-781FBAD50BED}" srcOrd="0" destOrd="0" presId="urn:microsoft.com/office/officeart/2005/8/layout/process1"/>
    <dgm:cxn modelId="{53D5CC63-5BE7-4533-BE07-98ABEB8EE121}" type="presOf" srcId="{5D770066-4074-4C4F-AEE8-4AE2B1A02447}" destId="{C5975421-3101-45EB-A835-3263A06954BE}" srcOrd="0" destOrd="0" presId="urn:microsoft.com/office/officeart/2005/8/layout/process1"/>
    <dgm:cxn modelId="{538E0A54-92B3-485C-BD8A-09ECBDF92127}" srcId="{5D770066-4074-4C4F-AEE8-4AE2B1A02447}" destId="{61FF363B-8143-41A5-9AB6-5E67D43E7314}" srcOrd="2" destOrd="0" parTransId="{85EB6E80-F023-45C1-9458-65E5FF6E7A22}" sibTransId="{EE200621-DF13-47C8-9516-AEEDED2C05EB}"/>
    <dgm:cxn modelId="{1B4A2A74-E2F2-42C1-9340-D8CBEF17EA0E}" type="presOf" srcId="{61FF363B-8143-41A5-9AB6-5E67D43E7314}" destId="{5FD75932-FE1B-4CF4-B0E0-CF446327FE00}" srcOrd="0" destOrd="0" presId="urn:microsoft.com/office/officeart/2005/8/layout/process1"/>
    <dgm:cxn modelId="{FEEFCF7A-456C-473C-AB8D-3CE4838E104A}" type="presOf" srcId="{6A72B702-534F-4576-B796-2A4F706C1DD6}" destId="{D37A1884-0449-4CA1-B083-357C91C8E50C}" srcOrd="0" destOrd="0" presId="urn:microsoft.com/office/officeart/2005/8/layout/process1"/>
    <dgm:cxn modelId="{B2AC397C-D8A4-4B23-AB96-087B1EB4DBF5}" type="presOf" srcId="{AAA77C7A-3232-48A8-8BF8-2F60A3191C2F}" destId="{D952E3DF-D26D-47FF-AA09-68F13CF70D9D}" srcOrd="0" destOrd="0" presId="urn:microsoft.com/office/officeart/2005/8/layout/process1"/>
    <dgm:cxn modelId="{C3411A99-5CCB-4692-B9B2-2C08B1C65D08}" type="presOf" srcId="{6A72B702-534F-4576-B796-2A4F706C1DD6}" destId="{C98AF5F7-5640-4199-BBF5-6AD462D6F794}" srcOrd="1" destOrd="0" presId="urn:microsoft.com/office/officeart/2005/8/layout/process1"/>
    <dgm:cxn modelId="{B619E0B6-29D7-4DF1-964B-A5C18577A8C1}" srcId="{5D770066-4074-4C4F-AEE8-4AE2B1A02447}" destId="{0B8C0D82-C988-4765-864A-8E7B58F200BB}" srcOrd="1" destOrd="0" parTransId="{20C396EB-7885-42B7-873C-293D9C7DD115}" sibTransId="{6A72B702-534F-4576-B796-2A4F706C1DD6}"/>
    <dgm:cxn modelId="{3F6799BE-4A2B-4313-9C84-CC868ECAB558}" srcId="{5D770066-4074-4C4F-AEE8-4AE2B1A02447}" destId="{86459FF3-3B7A-4BD1-B528-CAB6B8F7D0FD}" srcOrd="0" destOrd="0" parTransId="{E628B748-3BAA-4871-9C33-58BF7BFEBA48}" sibTransId="{53B328DB-5482-4179-B25D-97B9B008F991}"/>
    <dgm:cxn modelId="{A98557F2-8555-44BB-92BB-5103ED6FB966}" type="presOf" srcId="{EE200621-DF13-47C8-9516-AEEDED2C05EB}" destId="{F11E0030-DD4C-46FC-A465-8E75F5EACFD8}" srcOrd="1" destOrd="0" presId="urn:microsoft.com/office/officeart/2005/8/layout/process1"/>
    <dgm:cxn modelId="{11F0BAF8-D766-407E-8036-37D3C28EA1BC}" type="presOf" srcId="{53B328DB-5482-4179-B25D-97B9B008F991}" destId="{92A5AEEE-740A-4FEF-9DA3-95FE96E881E1}" srcOrd="0" destOrd="0" presId="urn:microsoft.com/office/officeart/2005/8/layout/process1"/>
    <dgm:cxn modelId="{5B66B5F3-F619-44B1-904C-4FD94500B868}" type="presParOf" srcId="{C5975421-3101-45EB-A835-3263A06954BE}" destId="{89ACE463-FC91-4FAB-916F-16DF6BC07DC0}" srcOrd="0" destOrd="0" presId="urn:microsoft.com/office/officeart/2005/8/layout/process1"/>
    <dgm:cxn modelId="{2821D64C-72BD-4175-B055-D0448BEF45B0}" type="presParOf" srcId="{C5975421-3101-45EB-A835-3263A06954BE}" destId="{92A5AEEE-740A-4FEF-9DA3-95FE96E881E1}" srcOrd="1" destOrd="0" presId="urn:microsoft.com/office/officeart/2005/8/layout/process1"/>
    <dgm:cxn modelId="{7B347DDD-9BC6-411E-A83E-F525120C66E0}" type="presParOf" srcId="{92A5AEEE-740A-4FEF-9DA3-95FE96E881E1}" destId="{3698F3A7-E0D9-434F-A614-8A3E7EE1F922}" srcOrd="0" destOrd="0" presId="urn:microsoft.com/office/officeart/2005/8/layout/process1"/>
    <dgm:cxn modelId="{6C1D0D81-024C-4FA3-AC45-CB1BBC5064F5}" type="presParOf" srcId="{C5975421-3101-45EB-A835-3263A06954BE}" destId="{A1C89B2D-78F9-4EBD-9E26-781FBAD50BED}" srcOrd="2" destOrd="0" presId="urn:microsoft.com/office/officeart/2005/8/layout/process1"/>
    <dgm:cxn modelId="{706822D3-D0B8-4EFA-BFBA-59AE761E662E}" type="presParOf" srcId="{C5975421-3101-45EB-A835-3263A06954BE}" destId="{D37A1884-0449-4CA1-B083-357C91C8E50C}" srcOrd="3" destOrd="0" presId="urn:microsoft.com/office/officeart/2005/8/layout/process1"/>
    <dgm:cxn modelId="{6AA09616-514A-4F49-822A-3A9F0DCA206C}" type="presParOf" srcId="{D37A1884-0449-4CA1-B083-357C91C8E50C}" destId="{C98AF5F7-5640-4199-BBF5-6AD462D6F794}" srcOrd="0" destOrd="0" presId="urn:microsoft.com/office/officeart/2005/8/layout/process1"/>
    <dgm:cxn modelId="{64B80BBD-3623-466C-B0F8-776A92C10F8A}" type="presParOf" srcId="{C5975421-3101-45EB-A835-3263A06954BE}" destId="{5FD75932-FE1B-4CF4-B0E0-CF446327FE00}" srcOrd="4" destOrd="0" presId="urn:microsoft.com/office/officeart/2005/8/layout/process1"/>
    <dgm:cxn modelId="{041609E1-4BAD-456C-918E-410E7910B33E}" type="presParOf" srcId="{C5975421-3101-45EB-A835-3263A06954BE}" destId="{24D1AA2C-9981-40FA-89CD-1CFB8EF2EE76}" srcOrd="5" destOrd="0" presId="urn:microsoft.com/office/officeart/2005/8/layout/process1"/>
    <dgm:cxn modelId="{EE8DC84D-A96F-4999-8FF5-FCE497E74071}" type="presParOf" srcId="{24D1AA2C-9981-40FA-89CD-1CFB8EF2EE76}" destId="{F11E0030-DD4C-46FC-A465-8E75F5EACFD8}" srcOrd="0" destOrd="0" presId="urn:microsoft.com/office/officeart/2005/8/layout/process1"/>
    <dgm:cxn modelId="{CDA01F8F-3D99-4833-B7FA-D37A85AA5668}" type="presParOf" srcId="{C5975421-3101-45EB-A835-3263A06954BE}" destId="{D952E3DF-D26D-47FF-AA09-68F13CF70D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70066-4074-4C4F-AEE8-4AE2B1A02447}" type="doc">
      <dgm:prSet loTypeId="urn:microsoft.com/office/officeart/2005/8/layout/vList2" loCatId="process" qsTypeId="urn:microsoft.com/office/officeart/2005/8/quickstyle/simple1" qsCatId="simple" csTypeId="urn:microsoft.com/office/officeart/2005/8/colors/accent1_2" csCatId="accent1" phldr="1"/>
      <dgm:spPr/>
    </dgm:pt>
    <dgm:pt modelId="{86459FF3-3B7A-4BD1-B528-CAB6B8F7D0FD}">
      <dgm:prSet phldrT="[Text]" custT="1"/>
      <dgm:spPr/>
      <dgm:t>
        <a:bodyPr/>
        <a:lstStyle/>
        <a:p>
          <a:r>
            <a:rPr lang="en-CA" sz="2000" b="0" i="0" noProof="0" dirty="0"/>
            <a:t>Determining reading speed and pacing</a:t>
          </a:r>
          <a:endParaRPr lang="en-CA" sz="2000" b="0" noProof="0" dirty="0"/>
        </a:p>
      </dgm:t>
    </dgm:pt>
    <dgm:pt modelId="{E628B748-3BAA-4871-9C33-58BF7BFEBA48}" type="parTrans" cxnId="{3F6799BE-4A2B-4313-9C84-CC868ECAB558}">
      <dgm:prSet/>
      <dgm:spPr/>
      <dgm:t>
        <a:bodyPr/>
        <a:lstStyle/>
        <a:p>
          <a:endParaRPr lang="en-CA" sz="2000" b="0" noProof="0" dirty="0"/>
        </a:p>
      </dgm:t>
    </dgm:pt>
    <dgm:pt modelId="{53B328DB-5482-4179-B25D-97B9B008F991}" type="sibTrans" cxnId="{3F6799BE-4A2B-4313-9C84-CC868ECAB558}">
      <dgm:prSet/>
      <dgm:spPr/>
      <dgm:t>
        <a:bodyPr/>
        <a:lstStyle/>
        <a:p>
          <a:endParaRPr lang="en-CA" sz="2000" b="0" noProof="0" dirty="0"/>
        </a:p>
      </dgm:t>
    </dgm:pt>
    <dgm:pt modelId="{0B8C0D82-C988-4765-864A-8E7B58F200BB}">
      <dgm:prSet phldrT="[Text]" custT="1"/>
      <dgm:spPr/>
      <dgm:t>
        <a:bodyPr/>
        <a:lstStyle/>
        <a:p>
          <a:r>
            <a:rPr lang="en-CA" sz="2000" b="0" i="0" noProof="0" dirty="0"/>
            <a:t>Scheduling active reading sessions</a:t>
          </a:r>
          <a:endParaRPr lang="en-CA" sz="2000" b="0" noProof="0" dirty="0"/>
        </a:p>
      </dgm:t>
    </dgm:pt>
    <dgm:pt modelId="{20C396EB-7885-42B7-873C-293D9C7DD115}" type="parTrans" cxnId="{B619E0B6-29D7-4DF1-964B-A5C18577A8C1}">
      <dgm:prSet/>
      <dgm:spPr/>
      <dgm:t>
        <a:bodyPr/>
        <a:lstStyle/>
        <a:p>
          <a:endParaRPr lang="en-CA" sz="2000" b="0" noProof="0" dirty="0"/>
        </a:p>
      </dgm:t>
    </dgm:pt>
    <dgm:pt modelId="{6A72B702-534F-4576-B796-2A4F706C1DD6}" type="sibTrans" cxnId="{B619E0B6-29D7-4DF1-964B-A5C18577A8C1}">
      <dgm:prSet/>
      <dgm:spPr/>
      <dgm:t>
        <a:bodyPr/>
        <a:lstStyle/>
        <a:p>
          <a:endParaRPr lang="en-CA" sz="2000" b="0" noProof="0" dirty="0"/>
        </a:p>
      </dgm:t>
    </dgm:pt>
    <dgm:pt modelId="{61FF363B-8143-41A5-9AB6-5E67D43E7314}">
      <dgm:prSet phldrT="[Text]" custT="1"/>
      <dgm:spPr/>
      <dgm:t>
        <a:bodyPr/>
        <a:lstStyle/>
        <a:p>
          <a:r>
            <a:rPr lang="en-CA" sz="2000" b="0" i="0" noProof="0" dirty="0"/>
            <a:t>Practising recursive reading strategies</a:t>
          </a:r>
          <a:endParaRPr lang="en-CA" sz="2000" b="0" noProof="0" dirty="0"/>
        </a:p>
      </dgm:t>
    </dgm:pt>
    <dgm:pt modelId="{85EB6E80-F023-45C1-9458-65E5FF6E7A22}" type="parTrans" cxnId="{538E0A54-92B3-485C-BD8A-09ECBDF92127}">
      <dgm:prSet/>
      <dgm:spPr/>
      <dgm:t>
        <a:bodyPr/>
        <a:lstStyle/>
        <a:p>
          <a:endParaRPr lang="en-CA" sz="2000" b="0" noProof="0" dirty="0"/>
        </a:p>
      </dgm:t>
    </dgm:pt>
    <dgm:pt modelId="{EE200621-DF13-47C8-9516-AEEDED2C05EB}" type="sibTrans" cxnId="{538E0A54-92B3-485C-BD8A-09ECBDF92127}">
      <dgm:prSet/>
      <dgm:spPr/>
      <dgm:t>
        <a:bodyPr/>
        <a:lstStyle/>
        <a:p>
          <a:endParaRPr lang="en-CA" sz="2000" b="0" noProof="0" dirty="0"/>
        </a:p>
      </dgm:t>
    </dgm:pt>
    <dgm:pt modelId="{891E2A77-F75F-C540-A976-E50F3B41339C}" type="pres">
      <dgm:prSet presAssocID="{5D770066-4074-4C4F-AEE8-4AE2B1A02447}" presName="linear" presStyleCnt="0">
        <dgm:presLayoutVars>
          <dgm:animLvl val="lvl"/>
          <dgm:resizeHandles val="exact"/>
        </dgm:presLayoutVars>
      </dgm:prSet>
      <dgm:spPr/>
    </dgm:pt>
    <dgm:pt modelId="{12D830D5-492F-9348-BCA9-B00850DCBAC1}" type="pres">
      <dgm:prSet presAssocID="{86459FF3-3B7A-4BD1-B528-CAB6B8F7D0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0342AB-23F6-1542-8FF1-C5A737B82331}" type="pres">
      <dgm:prSet presAssocID="{53B328DB-5482-4179-B25D-97B9B008F991}" presName="spacer" presStyleCnt="0"/>
      <dgm:spPr/>
    </dgm:pt>
    <dgm:pt modelId="{411519DF-1243-B843-9E70-F7D87CABA2CF}" type="pres">
      <dgm:prSet presAssocID="{0B8C0D82-C988-4765-864A-8E7B58F200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E260D1-1259-5045-B384-D4E0361663EE}" type="pres">
      <dgm:prSet presAssocID="{6A72B702-534F-4576-B796-2A4F706C1DD6}" presName="spacer" presStyleCnt="0"/>
      <dgm:spPr/>
    </dgm:pt>
    <dgm:pt modelId="{637C2867-C9F0-2C43-863E-27F2B1758B03}" type="pres">
      <dgm:prSet presAssocID="{61FF363B-8143-41A5-9AB6-5E67D43E731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9B6D0F-7E0A-AA4E-80CF-52F03B91F785}" type="presOf" srcId="{86459FF3-3B7A-4BD1-B528-CAB6B8F7D0FD}" destId="{12D830D5-492F-9348-BCA9-B00850DCBAC1}" srcOrd="0" destOrd="0" presId="urn:microsoft.com/office/officeart/2005/8/layout/vList2"/>
    <dgm:cxn modelId="{84A1EA1A-D3B1-A24E-9F4A-12D0781A7C25}" type="presOf" srcId="{5D770066-4074-4C4F-AEE8-4AE2B1A02447}" destId="{891E2A77-F75F-C540-A976-E50F3B41339C}" srcOrd="0" destOrd="0" presId="urn:microsoft.com/office/officeart/2005/8/layout/vList2"/>
    <dgm:cxn modelId="{538E0A54-92B3-485C-BD8A-09ECBDF92127}" srcId="{5D770066-4074-4C4F-AEE8-4AE2B1A02447}" destId="{61FF363B-8143-41A5-9AB6-5E67D43E7314}" srcOrd="2" destOrd="0" parTransId="{85EB6E80-F023-45C1-9458-65E5FF6E7A22}" sibTransId="{EE200621-DF13-47C8-9516-AEEDED2C05EB}"/>
    <dgm:cxn modelId="{2C274490-FB51-FF40-913B-241DA92319A1}" type="presOf" srcId="{61FF363B-8143-41A5-9AB6-5E67D43E7314}" destId="{637C2867-C9F0-2C43-863E-27F2B1758B03}" srcOrd="0" destOrd="0" presId="urn:microsoft.com/office/officeart/2005/8/layout/vList2"/>
    <dgm:cxn modelId="{D15CC9AC-41EA-9D41-B880-F1B7C9857D1F}" type="presOf" srcId="{0B8C0D82-C988-4765-864A-8E7B58F200BB}" destId="{411519DF-1243-B843-9E70-F7D87CABA2CF}" srcOrd="0" destOrd="0" presId="urn:microsoft.com/office/officeart/2005/8/layout/vList2"/>
    <dgm:cxn modelId="{B619E0B6-29D7-4DF1-964B-A5C18577A8C1}" srcId="{5D770066-4074-4C4F-AEE8-4AE2B1A02447}" destId="{0B8C0D82-C988-4765-864A-8E7B58F200BB}" srcOrd="1" destOrd="0" parTransId="{20C396EB-7885-42B7-873C-293D9C7DD115}" sibTransId="{6A72B702-534F-4576-B796-2A4F706C1DD6}"/>
    <dgm:cxn modelId="{3F6799BE-4A2B-4313-9C84-CC868ECAB558}" srcId="{5D770066-4074-4C4F-AEE8-4AE2B1A02447}" destId="{86459FF3-3B7A-4BD1-B528-CAB6B8F7D0FD}" srcOrd="0" destOrd="0" parTransId="{E628B748-3BAA-4871-9C33-58BF7BFEBA48}" sibTransId="{53B328DB-5482-4179-B25D-97B9B008F991}"/>
    <dgm:cxn modelId="{BF383D1F-22E7-5F44-AB29-0E6AC6B2F537}" type="presParOf" srcId="{891E2A77-F75F-C540-A976-E50F3B41339C}" destId="{12D830D5-492F-9348-BCA9-B00850DCBAC1}" srcOrd="0" destOrd="0" presId="urn:microsoft.com/office/officeart/2005/8/layout/vList2"/>
    <dgm:cxn modelId="{3861C3AF-2569-5345-B1DC-B2BE56BD03F6}" type="presParOf" srcId="{891E2A77-F75F-C540-A976-E50F3B41339C}" destId="{390342AB-23F6-1542-8FF1-C5A737B82331}" srcOrd="1" destOrd="0" presId="urn:microsoft.com/office/officeart/2005/8/layout/vList2"/>
    <dgm:cxn modelId="{7CA9F8A5-9637-A944-BD8E-934C28EFCB15}" type="presParOf" srcId="{891E2A77-F75F-C540-A976-E50F3B41339C}" destId="{411519DF-1243-B843-9E70-F7D87CABA2CF}" srcOrd="2" destOrd="0" presId="urn:microsoft.com/office/officeart/2005/8/layout/vList2"/>
    <dgm:cxn modelId="{2059B6D7-CF81-1A48-AE38-B352CA6DC5E2}" type="presParOf" srcId="{891E2A77-F75F-C540-A976-E50F3B41339C}" destId="{E0E260D1-1259-5045-B384-D4E0361663EE}" srcOrd="3" destOrd="0" presId="urn:microsoft.com/office/officeart/2005/8/layout/vList2"/>
    <dgm:cxn modelId="{B0C20E17-F721-8847-A88A-0E22AEEEA54C}" type="presParOf" srcId="{891E2A77-F75F-C540-A976-E50F3B41339C}" destId="{637C2867-C9F0-2C43-863E-27F2B1758B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770066-4074-4C4F-AEE8-4AE2B1A02447}" type="doc">
      <dgm:prSet loTypeId="urn:microsoft.com/office/officeart/2005/8/layout/hList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44A18C6-1E1D-4742-B318-698A64C6CA13}">
      <dgm:prSet custT="1"/>
      <dgm:spPr/>
      <dgm:t>
        <a:bodyPr/>
        <a:lstStyle/>
        <a:p>
          <a:r>
            <a:rPr lang="en-CA" sz="2000" b="1" i="0" noProof="0" dirty="0"/>
            <a:t>Skimming</a:t>
          </a:r>
          <a:endParaRPr lang="en-CA" sz="2000" b="0" i="0" noProof="0" dirty="0"/>
        </a:p>
      </dgm:t>
    </dgm:pt>
    <dgm:pt modelId="{8D8F925F-88C0-F745-8255-ACAC04987FB5}" type="parTrans" cxnId="{E0DF4B05-A43E-3341-AD50-C29B4D6016B3}">
      <dgm:prSet/>
      <dgm:spPr/>
      <dgm:t>
        <a:bodyPr/>
        <a:lstStyle/>
        <a:p>
          <a:endParaRPr lang="en-CA" sz="2000" noProof="0" dirty="0"/>
        </a:p>
      </dgm:t>
    </dgm:pt>
    <dgm:pt modelId="{C47468A5-166F-034A-9270-B58790E9D177}" type="sibTrans" cxnId="{E0DF4B05-A43E-3341-AD50-C29B4D6016B3}">
      <dgm:prSet/>
      <dgm:spPr/>
      <dgm:t>
        <a:bodyPr/>
        <a:lstStyle/>
        <a:p>
          <a:endParaRPr lang="en-CA" sz="2000" noProof="0" dirty="0"/>
        </a:p>
      </dgm:t>
    </dgm:pt>
    <dgm:pt modelId="{265B7407-2245-7841-B046-70CC0E0A2118}">
      <dgm:prSet custT="1"/>
      <dgm:spPr/>
      <dgm:t>
        <a:bodyPr/>
        <a:lstStyle/>
        <a:p>
          <a:r>
            <a:rPr lang="en-CA" sz="2000" b="1" i="0" noProof="0" dirty="0"/>
            <a:t>Active Reading</a:t>
          </a:r>
          <a:endParaRPr lang="en-CA" sz="2000" noProof="0" dirty="0"/>
        </a:p>
      </dgm:t>
    </dgm:pt>
    <dgm:pt modelId="{AE1C452B-2FF4-F740-9E4B-3599A52FFBF8}" type="parTrans" cxnId="{92E4F301-0623-414F-8435-106251F185AB}">
      <dgm:prSet/>
      <dgm:spPr/>
      <dgm:t>
        <a:bodyPr/>
        <a:lstStyle/>
        <a:p>
          <a:endParaRPr lang="en-CA" sz="2000" noProof="0" dirty="0"/>
        </a:p>
      </dgm:t>
    </dgm:pt>
    <dgm:pt modelId="{312BB515-8614-4247-A44B-ABEEF8BCB05E}" type="sibTrans" cxnId="{92E4F301-0623-414F-8435-106251F185AB}">
      <dgm:prSet/>
      <dgm:spPr/>
      <dgm:t>
        <a:bodyPr/>
        <a:lstStyle/>
        <a:p>
          <a:endParaRPr lang="en-CA" sz="2000" noProof="0" dirty="0"/>
        </a:p>
      </dgm:t>
    </dgm:pt>
    <dgm:pt modelId="{A79D92BC-6A45-3844-879F-7E359D7872C4}">
      <dgm:prSet custT="1"/>
      <dgm:spPr/>
      <dgm:t>
        <a:bodyPr/>
        <a:lstStyle/>
        <a:p>
          <a:r>
            <a:rPr lang="en-CA" sz="2000" b="0" i="0" noProof="0" dirty="0"/>
            <a:t>Extracting key points and main ideas from the reading</a:t>
          </a:r>
          <a:endParaRPr lang="en-CA" sz="2000" noProof="0" dirty="0"/>
        </a:p>
      </dgm:t>
    </dgm:pt>
    <dgm:pt modelId="{7B321D6E-59DF-3645-AAAB-A767ADFD746A}" type="parTrans" cxnId="{E63C174C-5C0E-924C-BCE2-C65ADABE0949}">
      <dgm:prSet/>
      <dgm:spPr/>
      <dgm:t>
        <a:bodyPr/>
        <a:lstStyle/>
        <a:p>
          <a:endParaRPr lang="en-CA" sz="2000" noProof="0" dirty="0"/>
        </a:p>
      </dgm:t>
    </dgm:pt>
    <dgm:pt modelId="{3B7D6073-77CC-FC40-B22F-3945B75EC7D0}" type="sibTrans" cxnId="{E63C174C-5C0E-924C-BCE2-C65ADABE0949}">
      <dgm:prSet/>
      <dgm:spPr/>
      <dgm:t>
        <a:bodyPr/>
        <a:lstStyle/>
        <a:p>
          <a:endParaRPr lang="en-CA" sz="2000" noProof="0" dirty="0"/>
        </a:p>
      </dgm:t>
    </dgm:pt>
    <dgm:pt modelId="{B7F76472-FBC2-4943-827F-47DADD6B559B}">
      <dgm:prSet custT="1"/>
      <dgm:spPr/>
      <dgm:t>
        <a:bodyPr/>
        <a:lstStyle/>
        <a:p>
          <a:r>
            <a:rPr lang="en-CA" sz="2000" b="0" i="0" noProof="0" dirty="0"/>
            <a:t>The SQ3R reading strategy: Survey, Question, Read, Recite, Review</a:t>
          </a:r>
          <a:endParaRPr lang="en-CA" sz="2000" noProof="0" dirty="0"/>
        </a:p>
      </dgm:t>
    </dgm:pt>
    <dgm:pt modelId="{5E1F240F-6BE7-BF44-BD9E-35EE5156D035}" type="parTrans" cxnId="{F664A445-860D-E646-845E-4640318518F2}">
      <dgm:prSet/>
      <dgm:spPr/>
      <dgm:t>
        <a:bodyPr/>
        <a:lstStyle/>
        <a:p>
          <a:endParaRPr lang="en-CA" sz="2000" noProof="0" dirty="0"/>
        </a:p>
      </dgm:t>
    </dgm:pt>
    <dgm:pt modelId="{45BFCEEE-E469-6449-98BA-8AAC571F8154}" type="sibTrans" cxnId="{F664A445-860D-E646-845E-4640318518F2}">
      <dgm:prSet/>
      <dgm:spPr/>
      <dgm:t>
        <a:bodyPr/>
        <a:lstStyle/>
        <a:p>
          <a:endParaRPr lang="en-CA" sz="2000" noProof="0" dirty="0"/>
        </a:p>
      </dgm:t>
    </dgm:pt>
    <dgm:pt modelId="{B48B0F7F-9BA6-4744-AE20-FF0AC126A98E}" type="pres">
      <dgm:prSet presAssocID="{5D770066-4074-4C4F-AEE8-4AE2B1A02447}" presName="Name0" presStyleCnt="0">
        <dgm:presLayoutVars>
          <dgm:dir/>
          <dgm:animLvl val="lvl"/>
          <dgm:resizeHandles val="exact"/>
        </dgm:presLayoutVars>
      </dgm:prSet>
      <dgm:spPr/>
    </dgm:pt>
    <dgm:pt modelId="{4FB53A7B-90AE-5F44-B8AB-09FC70CA76BE}" type="pres">
      <dgm:prSet presAssocID="{444A18C6-1E1D-4742-B318-698A64C6CA13}" presName="composite" presStyleCnt="0"/>
      <dgm:spPr/>
    </dgm:pt>
    <dgm:pt modelId="{EE70D3E0-549E-B945-849F-24B8979BA453}" type="pres">
      <dgm:prSet presAssocID="{444A18C6-1E1D-4742-B318-698A64C6CA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8D6396C-B776-9B49-8DC8-40F4A4578EA7}" type="pres">
      <dgm:prSet presAssocID="{444A18C6-1E1D-4742-B318-698A64C6CA13}" presName="desTx" presStyleLbl="alignAccFollowNode1" presStyleIdx="0" presStyleCnt="2">
        <dgm:presLayoutVars>
          <dgm:bulletEnabled val="1"/>
        </dgm:presLayoutVars>
      </dgm:prSet>
      <dgm:spPr/>
    </dgm:pt>
    <dgm:pt modelId="{DCEFFD8C-88E3-D544-803E-740074B7ABF2}" type="pres">
      <dgm:prSet presAssocID="{C47468A5-166F-034A-9270-B58790E9D177}" presName="space" presStyleCnt="0"/>
      <dgm:spPr/>
    </dgm:pt>
    <dgm:pt modelId="{90E6CD53-E5DA-5D49-9A7A-6602FC15309B}" type="pres">
      <dgm:prSet presAssocID="{265B7407-2245-7841-B046-70CC0E0A2118}" presName="composite" presStyleCnt="0"/>
      <dgm:spPr/>
    </dgm:pt>
    <dgm:pt modelId="{81823E5D-2BBB-4D43-B6CB-CFDEFCCEC277}" type="pres">
      <dgm:prSet presAssocID="{265B7407-2245-7841-B046-70CC0E0A211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071B419-B7A6-B341-9F98-D3BA8F64F3A9}" type="pres">
      <dgm:prSet presAssocID="{265B7407-2245-7841-B046-70CC0E0A211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2E4F301-0623-414F-8435-106251F185AB}" srcId="{5D770066-4074-4C4F-AEE8-4AE2B1A02447}" destId="{265B7407-2245-7841-B046-70CC0E0A2118}" srcOrd="1" destOrd="0" parTransId="{AE1C452B-2FF4-F740-9E4B-3599A52FFBF8}" sibTransId="{312BB515-8614-4247-A44B-ABEEF8BCB05E}"/>
    <dgm:cxn modelId="{E0DF4B05-A43E-3341-AD50-C29B4D6016B3}" srcId="{5D770066-4074-4C4F-AEE8-4AE2B1A02447}" destId="{444A18C6-1E1D-4742-B318-698A64C6CA13}" srcOrd="0" destOrd="0" parTransId="{8D8F925F-88C0-F745-8255-ACAC04987FB5}" sibTransId="{C47468A5-166F-034A-9270-B58790E9D177}"/>
    <dgm:cxn modelId="{5133895B-E32F-F04D-AB9A-6A62165776F1}" type="presOf" srcId="{A79D92BC-6A45-3844-879F-7E359D7872C4}" destId="{38D6396C-B776-9B49-8DC8-40F4A4578EA7}" srcOrd="0" destOrd="0" presId="urn:microsoft.com/office/officeart/2005/8/layout/hList1"/>
    <dgm:cxn modelId="{F664A445-860D-E646-845E-4640318518F2}" srcId="{265B7407-2245-7841-B046-70CC0E0A2118}" destId="{B7F76472-FBC2-4943-827F-47DADD6B559B}" srcOrd="0" destOrd="0" parTransId="{5E1F240F-6BE7-BF44-BD9E-35EE5156D035}" sibTransId="{45BFCEEE-E469-6449-98BA-8AAC571F8154}"/>
    <dgm:cxn modelId="{E63C174C-5C0E-924C-BCE2-C65ADABE0949}" srcId="{444A18C6-1E1D-4742-B318-698A64C6CA13}" destId="{A79D92BC-6A45-3844-879F-7E359D7872C4}" srcOrd="0" destOrd="0" parTransId="{7B321D6E-59DF-3645-AAAB-A767ADFD746A}" sibTransId="{3B7D6073-77CC-FC40-B22F-3945B75EC7D0}"/>
    <dgm:cxn modelId="{7C63D270-A2AF-EE44-9978-CC82A68960EE}" type="presOf" srcId="{5D770066-4074-4C4F-AEE8-4AE2B1A02447}" destId="{B48B0F7F-9BA6-4744-AE20-FF0AC126A98E}" srcOrd="0" destOrd="0" presId="urn:microsoft.com/office/officeart/2005/8/layout/hList1"/>
    <dgm:cxn modelId="{E340BC7A-DF71-9A4B-83C7-3D3B01E7FC0C}" type="presOf" srcId="{265B7407-2245-7841-B046-70CC0E0A2118}" destId="{81823E5D-2BBB-4D43-B6CB-CFDEFCCEC277}" srcOrd="0" destOrd="0" presId="urn:microsoft.com/office/officeart/2005/8/layout/hList1"/>
    <dgm:cxn modelId="{2C9D2681-1D81-2A43-99DA-7EEDFFA9FE84}" type="presOf" srcId="{B7F76472-FBC2-4943-827F-47DADD6B559B}" destId="{B071B419-B7A6-B341-9F98-D3BA8F64F3A9}" srcOrd="0" destOrd="0" presId="urn:microsoft.com/office/officeart/2005/8/layout/hList1"/>
    <dgm:cxn modelId="{F7FA01EE-8619-9A44-85ED-4C04CDB05F84}" type="presOf" srcId="{444A18C6-1E1D-4742-B318-698A64C6CA13}" destId="{EE70D3E0-549E-B945-849F-24B8979BA453}" srcOrd="0" destOrd="0" presId="urn:microsoft.com/office/officeart/2005/8/layout/hList1"/>
    <dgm:cxn modelId="{B040641C-AA13-9E47-90CC-965318A6566F}" type="presParOf" srcId="{B48B0F7F-9BA6-4744-AE20-FF0AC126A98E}" destId="{4FB53A7B-90AE-5F44-B8AB-09FC70CA76BE}" srcOrd="0" destOrd="0" presId="urn:microsoft.com/office/officeart/2005/8/layout/hList1"/>
    <dgm:cxn modelId="{668CC593-1D35-DD41-94E1-456F9E2FFD42}" type="presParOf" srcId="{4FB53A7B-90AE-5F44-B8AB-09FC70CA76BE}" destId="{EE70D3E0-549E-B945-849F-24B8979BA453}" srcOrd="0" destOrd="0" presId="urn:microsoft.com/office/officeart/2005/8/layout/hList1"/>
    <dgm:cxn modelId="{ABBF58FE-BDD5-2541-ADD8-0E02EE1056D0}" type="presParOf" srcId="{4FB53A7B-90AE-5F44-B8AB-09FC70CA76BE}" destId="{38D6396C-B776-9B49-8DC8-40F4A4578EA7}" srcOrd="1" destOrd="0" presId="urn:microsoft.com/office/officeart/2005/8/layout/hList1"/>
    <dgm:cxn modelId="{F1A6C21A-C5DB-674D-A243-EEDB06F0CA49}" type="presParOf" srcId="{B48B0F7F-9BA6-4744-AE20-FF0AC126A98E}" destId="{DCEFFD8C-88E3-D544-803E-740074B7ABF2}" srcOrd="1" destOrd="0" presId="urn:microsoft.com/office/officeart/2005/8/layout/hList1"/>
    <dgm:cxn modelId="{21E28CF2-E7BE-914E-8731-59DCF6AD4C84}" type="presParOf" srcId="{B48B0F7F-9BA6-4744-AE20-FF0AC126A98E}" destId="{90E6CD53-E5DA-5D49-9A7A-6602FC15309B}" srcOrd="2" destOrd="0" presId="urn:microsoft.com/office/officeart/2005/8/layout/hList1"/>
    <dgm:cxn modelId="{D5B58D3A-AA09-5F4B-9B5D-AFF9AC021442}" type="presParOf" srcId="{90E6CD53-E5DA-5D49-9A7A-6602FC15309B}" destId="{81823E5D-2BBB-4D43-B6CB-CFDEFCCEC277}" srcOrd="0" destOrd="0" presId="urn:microsoft.com/office/officeart/2005/8/layout/hList1"/>
    <dgm:cxn modelId="{E0FFA391-95A1-DD43-B760-3092DE9EE61B}" type="presParOf" srcId="{90E6CD53-E5DA-5D49-9A7A-6602FC15309B}" destId="{B071B419-B7A6-B341-9F98-D3BA8F64F3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CE463-FC91-4FAB-916F-16DF6BC07DC0}">
      <dsp:nvSpPr>
        <dsp:cNvPr id="0" name=""/>
        <dsp:cNvSpPr/>
      </dsp:nvSpPr>
      <dsp:spPr>
        <a:xfrm>
          <a:off x="3486" y="341785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Preparing</a:t>
          </a:r>
        </a:p>
      </dsp:txBody>
      <dsp:txXfrm>
        <a:off x="30272" y="368571"/>
        <a:ext cx="1470660" cy="860967"/>
      </dsp:txXfrm>
    </dsp:sp>
    <dsp:sp modelId="{92A5AEEE-740A-4FEF-9DA3-95FE96E881E1}">
      <dsp:nvSpPr>
        <dsp:cNvPr id="0" name=""/>
        <dsp:cNvSpPr/>
      </dsp:nvSpPr>
      <dsp:spPr>
        <a:xfrm>
          <a:off x="1680141" y="610050"/>
          <a:ext cx="323137" cy="378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1680141" y="685652"/>
        <a:ext cx="226196" cy="226805"/>
      </dsp:txXfrm>
    </dsp:sp>
    <dsp:sp modelId="{A1C89B2D-78F9-4EBD-9E26-781FBAD50BED}">
      <dsp:nvSpPr>
        <dsp:cNvPr id="0" name=""/>
        <dsp:cNvSpPr/>
      </dsp:nvSpPr>
      <dsp:spPr>
        <a:xfrm>
          <a:off x="2137411" y="341785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Reading</a:t>
          </a:r>
        </a:p>
      </dsp:txBody>
      <dsp:txXfrm>
        <a:off x="2164197" y="368571"/>
        <a:ext cx="1470660" cy="860967"/>
      </dsp:txXfrm>
    </dsp:sp>
    <dsp:sp modelId="{D37A1884-0449-4CA1-B083-357C91C8E50C}">
      <dsp:nvSpPr>
        <dsp:cNvPr id="0" name=""/>
        <dsp:cNvSpPr/>
      </dsp:nvSpPr>
      <dsp:spPr>
        <a:xfrm>
          <a:off x="3814067" y="610050"/>
          <a:ext cx="323137" cy="378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3814067" y="685652"/>
        <a:ext cx="226196" cy="226805"/>
      </dsp:txXfrm>
    </dsp:sp>
    <dsp:sp modelId="{5FD75932-FE1B-4CF4-B0E0-CF446327FE00}">
      <dsp:nvSpPr>
        <dsp:cNvPr id="0" name=""/>
        <dsp:cNvSpPr/>
      </dsp:nvSpPr>
      <dsp:spPr>
        <a:xfrm>
          <a:off x="4271336" y="341785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Capturing Key Ideas</a:t>
          </a:r>
        </a:p>
      </dsp:txBody>
      <dsp:txXfrm>
        <a:off x="4298122" y="368571"/>
        <a:ext cx="1470660" cy="860967"/>
      </dsp:txXfrm>
    </dsp:sp>
    <dsp:sp modelId="{24D1AA2C-9981-40FA-89CD-1CFB8EF2EE76}">
      <dsp:nvSpPr>
        <dsp:cNvPr id="0" name=""/>
        <dsp:cNvSpPr/>
      </dsp:nvSpPr>
      <dsp:spPr>
        <a:xfrm>
          <a:off x="5947992" y="610050"/>
          <a:ext cx="323137" cy="378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5947992" y="685652"/>
        <a:ext cx="226196" cy="226805"/>
      </dsp:txXfrm>
    </dsp:sp>
    <dsp:sp modelId="{D952E3DF-D26D-47FF-AA09-68F13CF70D9D}">
      <dsp:nvSpPr>
        <dsp:cNvPr id="0" name=""/>
        <dsp:cNvSpPr/>
      </dsp:nvSpPr>
      <dsp:spPr>
        <a:xfrm>
          <a:off x="6405262" y="341785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Reviewing</a:t>
          </a:r>
        </a:p>
      </dsp:txBody>
      <dsp:txXfrm>
        <a:off x="6432048" y="368571"/>
        <a:ext cx="1470660" cy="860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30D5-492F-9348-BCA9-B00850DCBAC1}">
      <dsp:nvSpPr>
        <dsp:cNvPr id="0" name=""/>
        <dsp:cNvSpPr/>
      </dsp:nvSpPr>
      <dsp:spPr>
        <a:xfrm>
          <a:off x="0" y="10348"/>
          <a:ext cx="793298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noProof="0" dirty="0"/>
            <a:t>Determining reading speed and pacing</a:t>
          </a:r>
          <a:endParaRPr lang="en-CA" sz="2000" b="0" kern="1200" noProof="0" dirty="0"/>
        </a:p>
      </dsp:txBody>
      <dsp:txXfrm>
        <a:off x="31984" y="42332"/>
        <a:ext cx="7869013" cy="591232"/>
      </dsp:txXfrm>
    </dsp:sp>
    <dsp:sp modelId="{411519DF-1243-B843-9E70-F7D87CABA2CF}">
      <dsp:nvSpPr>
        <dsp:cNvPr id="0" name=""/>
        <dsp:cNvSpPr/>
      </dsp:nvSpPr>
      <dsp:spPr>
        <a:xfrm>
          <a:off x="0" y="766348"/>
          <a:ext cx="793298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noProof="0" dirty="0"/>
            <a:t>Scheduling active reading sessions</a:t>
          </a:r>
          <a:endParaRPr lang="en-CA" sz="2000" b="0" kern="1200" noProof="0" dirty="0"/>
        </a:p>
      </dsp:txBody>
      <dsp:txXfrm>
        <a:off x="31984" y="798332"/>
        <a:ext cx="7869013" cy="591232"/>
      </dsp:txXfrm>
    </dsp:sp>
    <dsp:sp modelId="{637C2867-C9F0-2C43-863E-27F2B1758B03}">
      <dsp:nvSpPr>
        <dsp:cNvPr id="0" name=""/>
        <dsp:cNvSpPr/>
      </dsp:nvSpPr>
      <dsp:spPr>
        <a:xfrm>
          <a:off x="0" y="1522349"/>
          <a:ext cx="793298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noProof="0" dirty="0"/>
            <a:t>Practising recursive reading strategies</a:t>
          </a:r>
          <a:endParaRPr lang="en-CA" sz="2000" b="0" kern="1200" noProof="0" dirty="0"/>
        </a:p>
      </dsp:txBody>
      <dsp:txXfrm>
        <a:off x="31984" y="1554333"/>
        <a:ext cx="7869013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0D3E0-549E-B945-849F-24B8979BA453}">
      <dsp:nvSpPr>
        <dsp:cNvPr id="0" name=""/>
        <dsp:cNvSpPr/>
      </dsp:nvSpPr>
      <dsp:spPr>
        <a:xfrm>
          <a:off x="38" y="6534"/>
          <a:ext cx="370696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Skimming</a:t>
          </a:r>
          <a:endParaRPr lang="en-CA" sz="2000" b="0" i="0" kern="1200" noProof="0" dirty="0"/>
        </a:p>
      </dsp:txBody>
      <dsp:txXfrm>
        <a:off x="38" y="6534"/>
        <a:ext cx="3706964" cy="691200"/>
      </dsp:txXfrm>
    </dsp:sp>
    <dsp:sp modelId="{38D6396C-B776-9B49-8DC8-40F4A4578EA7}">
      <dsp:nvSpPr>
        <dsp:cNvPr id="0" name=""/>
        <dsp:cNvSpPr/>
      </dsp:nvSpPr>
      <dsp:spPr>
        <a:xfrm>
          <a:off x="38" y="697734"/>
          <a:ext cx="3706964" cy="1119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0" i="0" kern="1200" noProof="0" dirty="0"/>
            <a:t>Extracting key points and main ideas from the reading</a:t>
          </a:r>
          <a:endParaRPr lang="en-CA" sz="2000" kern="1200" noProof="0" dirty="0"/>
        </a:p>
      </dsp:txBody>
      <dsp:txXfrm>
        <a:off x="38" y="697734"/>
        <a:ext cx="3706964" cy="1119960"/>
      </dsp:txXfrm>
    </dsp:sp>
    <dsp:sp modelId="{81823E5D-2BBB-4D43-B6CB-CFDEFCCEC277}">
      <dsp:nvSpPr>
        <dsp:cNvPr id="0" name=""/>
        <dsp:cNvSpPr/>
      </dsp:nvSpPr>
      <dsp:spPr>
        <a:xfrm>
          <a:off x="4225977" y="6534"/>
          <a:ext cx="370696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Active Reading</a:t>
          </a:r>
          <a:endParaRPr lang="en-CA" sz="2000" kern="1200" noProof="0" dirty="0"/>
        </a:p>
      </dsp:txBody>
      <dsp:txXfrm>
        <a:off x="4225977" y="6534"/>
        <a:ext cx="3706964" cy="691200"/>
      </dsp:txXfrm>
    </dsp:sp>
    <dsp:sp modelId="{B071B419-B7A6-B341-9F98-D3BA8F64F3A9}">
      <dsp:nvSpPr>
        <dsp:cNvPr id="0" name=""/>
        <dsp:cNvSpPr/>
      </dsp:nvSpPr>
      <dsp:spPr>
        <a:xfrm>
          <a:off x="4225977" y="697734"/>
          <a:ext cx="3706964" cy="1119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0" i="0" kern="1200" noProof="0" dirty="0"/>
            <a:t>The SQ3R reading strategy: Survey, Question, Read, Recite, Review</a:t>
          </a:r>
          <a:endParaRPr lang="en-CA" sz="2000" kern="1200" noProof="0" dirty="0"/>
        </a:p>
      </dsp:txBody>
      <dsp:txXfrm>
        <a:off x="4225977" y="697734"/>
        <a:ext cx="3706964" cy="1119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22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89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00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4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89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34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36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34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0-5-knowledge-chec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campusontario.pressbooks.pub/prehealthpathways/chapter/10-1-improving-your-memo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0-1-improving-your-memor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0-2-the-nature-and-types-of-read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10: Remembering What You Read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10.4 Effective Reading Strategies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A935C-AFE2-6EFE-202E-2C34B6FA80E8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7932981" cy="329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9" lvl="1" indent="-342900"/>
            <a:r>
              <a:rPr lang="en-CA" sz="1800" dirty="0">
                <a:solidFill>
                  <a:schemeClr val="bg1"/>
                </a:solidFill>
              </a:rPr>
              <a:t>Primary sources offer original information. Secondary sources provide interpretations; readers should consider biases in both</a:t>
            </a:r>
          </a:p>
          <a:p>
            <a:pPr marL="914389" lvl="1" indent="-342900"/>
            <a:r>
              <a:rPr lang="en-CA" sz="1800" dirty="0">
                <a:solidFill>
                  <a:schemeClr val="bg1"/>
                </a:solidFill>
              </a:rPr>
              <a:t>Gather information about the reading material and author from various sources, including book features, author biographies, internet searches, and library databases</a:t>
            </a:r>
          </a:p>
          <a:p>
            <a:pPr marL="914389" lvl="1" indent="-342900"/>
            <a:r>
              <a:rPr lang="en-CA" sz="1800" dirty="0">
                <a:solidFill>
                  <a:schemeClr val="bg1"/>
                </a:solidFill>
              </a:rPr>
              <a:t>Learning new information can be very difficult if you balk at ideas that are different from what you’ve always thought</a:t>
            </a:r>
          </a:p>
          <a:p>
            <a:pPr marL="914389" lvl="1" indent="-342900"/>
            <a:r>
              <a:rPr lang="en-CA" sz="1800" dirty="0">
                <a:solidFill>
                  <a:schemeClr val="bg1"/>
                </a:solidFill>
              </a:rPr>
              <a:t>Approach reading with an open mind and challenge personal biases for a comprehensive understanding</a:t>
            </a:r>
          </a:p>
          <a:p>
            <a:pPr lvl="1" indent="0">
              <a:buNone/>
            </a:pPr>
            <a:endParaRPr lang="en-CA" sz="1800" dirty="0">
              <a:solidFill>
                <a:schemeClr val="bg1"/>
              </a:solidFill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en-CA" sz="1800" dirty="0">
              <a:solidFill>
                <a:schemeClr val="bg1"/>
              </a:solidFill>
            </a:endParaRPr>
          </a:p>
          <a:p>
            <a:pPr marL="914389" lvl="1" indent="-342900"/>
            <a:endParaRPr lang="en-CA" sz="1800" dirty="0">
              <a:solidFill>
                <a:schemeClr val="bg1"/>
              </a:solidFill>
            </a:endParaRPr>
          </a:p>
          <a:p>
            <a:pPr marL="857239" lvl="1" indent="-285750"/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1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10.5 Knowledge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833676"/>
            <a:ext cx="5921657" cy="1336448"/>
          </a:xfrm>
        </p:spPr>
        <p:txBody>
          <a:bodyPr>
            <a:noAutofit/>
          </a:bodyPr>
          <a:lstStyle/>
          <a:p>
            <a:pPr lvl="1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Visit</a:t>
            </a:r>
            <a:r>
              <a:rPr lang="en-CA" sz="2800" dirty="0"/>
              <a:t> </a:t>
            </a:r>
            <a:r>
              <a:rPr lang="en-CA" sz="2800" dirty="0">
                <a:hlinkClick r:id="rId3"/>
              </a:rPr>
              <a:t>Section 10.5 </a:t>
            </a:r>
            <a:r>
              <a:rPr lang="en-CA" sz="2800" dirty="0">
                <a:solidFill>
                  <a:schemeClr val="bg1"/>
                </a:solidFill>
              </a:rPr>
              <a:t>to answer the reflection questions and complete the exercises. </a:t>
            </a:r>
          </a:p>
          <a:p>
            <a:pPr lvl="1" indent="0">
              <a:buNone/>
            </a:pPr>
            <a:endParaRPr lang="en-CA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49FA87E-A725-0B4E-7520-3A092FE9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601" cy="3455986"/>
          </a:xfrm>
        </p:spPr>
        <p:txBody>
          <a:bodyPr>
            <a:normAutofit fontScale="625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Describe strategies for deciding which course content to learn and retain.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Differentiate between short-term and long-term memory, and describe the role of each in effective studying.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Identify memory-strengthening strategies.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Discuss the way reading differs in college and how to successfully adapt to that change.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Describe how to allocate enough time for reading by determining your reading speed and pacing and scheduling set times for active reading.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Explain recursive reading strategies.</a:t>
            </a: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10.1 Improving Your Memory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1080416"/>
          </a:xfrm>
        </p:spPr>
        <p:txBody>
          <a:bodyPr>
            <a:normAutofit/>
          </a:bodyPr>
          <a:lstStyle/>
          <a:p>
            <a:pPr marL="914389" lvl="1" indent="-342900">
              <a:buSzPct val="100000"/>
            </a:pPr>
            <a:r>
              <a:rPr lang="en-CA" sz="2000" b="1" dirty="0">
                <a:solidFill>
                  <a:schemeClr val="bg1"/>
                </a:solidFill>
                <a:latin typeface="+mn-lt"/>
              </a:rPr>
              <a:t>Memory</a:t>
            </a:r>
            <a:r>
              <a:rPr lang="en-CA" sz="2000" dirty="0">
                <a:solidFill>
                  <a:schemeClr val="bg1"/>
                </a:solidFill>
                <a:latin typeface="+mn-lt"/>
              </a:rPr>
              <a:t> is the process of storing and retrieving information</a:t>
            </a:r>
          </a:p>
          <a:p>
            <a:pPr marL="914389" lvl="1" indent="-34290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The process of remembering ideas or images: </a:t>
            </a:r>
          </a:p>
          <a:p>
            <a:pPr marL="857239" lvl="1" indent="-285750">
              <a:buSzPct val="100000"/>
            </a:pPr>
            <a:endParaRPr lang="en-CA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n 3" descr="encoding - storage - retrieval">
            <a:extLst>
              <a:ext uri="{FF2B5EF4-FFF2-40B4-BE49-F238E27FC236}">
                <a16:creationId xmlns:a16="http://schemas.microsoft.com/office/drawing/2014/main" id="{0847248E-3B12-6550-0E6B-2D8053F7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97" y="2511552"/>
            <a:ext cx="5954735" cy="8811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656C1-3DFD-EEF3-40D6-8AFE7F529843}"/>
              </a:ext>
            </a:extLst>
          </p:cNvPr>
          <p:cNvSpPr txBox="1">
            <a:spLocks/>
          </p:cNvSpPr>
          <p:nvPr/>
        </p:nvSpPr>
        <p:spPr>
          <a:xfrm>
            <a:off x="120770" y="3721930"/>
            <a:ext cx="7932981" cy="108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9" lvl="1" indent="-34290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Visit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>
                <a:latin typeface="+mn-lt"/>
                <a:hlinkClick r:id="rId4"/>
              </a:rPr>
              <a:t>Section 10.1 </a:t>
            </a:r>
            <a:r>
              <a:rPr lang="en-CA" sz="2000" dirty="0">
                <a:solidFill>
                  <a:schemeClr val="bg1"/>
                </a:solidFill>
                <a:latin typeface="+mn-lt"/>
              </a:rPr>
              <a:t>to take a quick reflection </a:t>
            </a:r>
          </a:p>
          <a:p>
            <a:pPr lvl="1" indent="0">
              <a:buSzPct val="100000"/>
              <a:buNone/>
            </a:pP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10.1 Improving Your Memory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396896"/>
          </a:xfrm>
        </p:spPr>
        <p:txBody>
          <a:bodyPr>
            <a:noAutofit/>
          </a:bodyPr>
          <a:lstStyle/>
          <a:p>
            <a:pPr marL="857239" lvl="1" indent="-285750">
              <a:buSzPct val="100000"/>
            </a:pPr>
            <a:r>
              <a:rPr lang="en-CA" sz="1800" dirty="0">
                <a:solidFill>
                  <a:schemeClr val="bg1"/>
                </a:solidFill>
                <a:latin typeface="+mn-lt"/>
              </a:rPr>
              <a:t>Short-term memory is made up of the information we are processing at any given time</a:t>
            </a:r>
          </a:p>
          <a:p>
            <a:pPr marL="857239" lvl="1" indent="-285750">
              <a:buSzPct val="100000"/>
            </a:pPr>
            <a:r>
              <a:rPr lang="en-CA" sz="1800" dirty="0">
                <a:solidFill>
                  <a:schemeClr val="bg1"/>
                </a:solidFill>
                <a:latin typeface="+mn-lt"/>
              </a:rPr>
              <a:t>Working memory is a type of short-term memory, but we use it when we are actively performing a task</a:t>
            </a:r>
          </a:p>
          <a:p>
            <a:pPr marL="857239" lvl="1" indent="-285750">
              <a:buSzPct val="100000"/>
            </a:pPr>
            <a:r>
              <a:rPr lang="en-CA" sz="1800" dirty="0">
                <a:solidFill>
                  <a:schemeClr val="bg1"/>
                </a:solidFill>
                <a:latin typeface="+mn-lt"/>
              </a:rPr>
              <a:t>Long-term memory is made up the information you know.</a:t>
            </a:r>
          </a:p>
          <a:p>
            <a:pPr marL="857239" lvl="1" indent="-285750">
              <a:buSzPct val="100000"/>
            </a:pPr>
            <a:r>
              <a:rPr lang="en-CA" sz="1800" dirty="0">
                <a:solidFill>
                  <a:schemeClr val="bg1"/>
                </a:solidFill>
                <a:latin typeface="+mn-lt"/>
              </a:rPr>
              <a:t>Visit </a:t>
            </a:r>
            <a:r>
              <a:rPr lang="en-CA" sz="1800" dirty="0">
                <a:latin typeface="+mn-lt"/>
                <a:hlinkClick r:id="rId3"/>
              </a:rPr>
              <a:t>Section 10.1</a:t>
            </a:r>
            <a:r>
              <a:rPr lang="en-CA" sz="1800" dirty="0">
                <a:latin typeface="+mn-lt"/>
              </a:rPr>
              <a:t> </a:t>
            </a:r>
            <a:r>
              <a:rPr lang="en-CA" sz="1800" dirty="0">
                <a:solidFill>
                  <a:schemeClr val="bg1"/>
                </a:solidFill>
                <a:latin typeface="+mn-lt"/>
              </a:rPr>
              <a:t>for tips on moving information from short-term to long-term memory.</a:t>
            </a:r>
          </a:p>
          <a:p>
            <a:pPr marL="1238230" lvl="2" indent="-285750">
              <a:buSzPct val="100000"/>
            </a:pPr>
            <a:r>
              <a:rPr lang="en-CA" sz="1800" dirty="0">
                <a:solidFill>
                  <a:schemeClr val="bg1"/>
                </a:solidFill>
                <a:latin typeface="+mn-lt"/>
              </a:rPr>
              <a:t>Reflect on how can you decide what to study and complete the exercise</a:t>
            </a:r>
          </a:p>
        </p:txBody>
      </p:sp>
    </p:spTree>
    <p:extLst>
      <p:ext uri="{BB962C8B-B14F-4D97-AF65-F5344CB8AC3E}">
        <p14:creationId xmlns:p14="http://schemas.microsoft.com/office/powerpoint/2010/main" val="150156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10.2 The Nature and Types of Reading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396896"/>
          </a:xfrm>
        </p:spPr>
        <p:txBody>
          <a:bodyPr>
            <a:noAutofit/>
          </a:bodyPr>
          <a:lstStyle/>
          <a:p>
            <a:pPr marL="857239" lvl="1" indent="-28575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Reading enhances thinking, vocabulary, and connects disparate parts for critical thinking proficiency</a:t>
            </a:r>
          </a:p>
          <a:p>
            <a:pPr marL="857239" lvl="1" indent="-28575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The reasons why we read longer pieces (outside of reading for pleasure) are categorized into:</a:t>
            </a:r>
          </a:p>
          <a:p>
            <a:pPr marL="1238230" lvl="2" indent="-285750">
              <a:buSzPct val="100000"/>
            </a:pPr>
            <a:r>
              <a:rPr lang="en-CA" dirty="0">
                <a:solidFill>
                  <a:schemeClr val="bg1"/>
                </a:solidFill>
                <a:latin typeface="+mn-lt"/>
              </a:rPr>
              <a:t>Introducing new content</a:t>
            </a:r>
          </a:p>
          <a:p>
            <a:pPr marL="1238230" lvl="2" indent="-285750">
              <a:buSzPct val="100000"/>
            </a:pPr>
            <a:r>
              <a:rPr lang="en-CA" dirty="0">
                <a:solidFill>
                  <a:schemeClr val="bg1"/>
                </a:solidFill>
                <a:latin typeface="+mn-lt"/>
              </a:rPr>
              <a:t>Comprehending familiar content</a:t>
            </a:r>
          </a:p>
          <a:p>
            <a:pPr marL="857239" lvl="1" indent="-28575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Visit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>
                <a:latin typeface="+mn-lt"/>
                <a:hlinkClick r:id="rId3"/>
              </a:rPr>
              <a:t>Section 10.2</a:t>
            </a:r>
            <a:r>
              <a:rPr lang="en-CA" sz="2000" dirty="0">
                <a:latin typeface="+mn-lt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+mn-lt"/>
              </a:rPr>
              <a:t>and try the experiment in the Reflective Practice!</a:t>
            </a:r>
          </a:p>
        </p:txBody>
      </p:sp>
    </p:spTree>
    <p:extLst>
      <p:ext uri="{BB962C8B-B14F-4D97-AF65-F5344CB8AC3E}">
        <p14:creationId xmlns:p14="http://schemas.microsoft.com/office/powerpoint/2010/main" val="396053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10.3 How Do You Read to Learn?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A935C-AFE2-6EFE-202E-2C34B6FA80E8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7932981" cy="17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Arial" panose="020B0604020202020204" pitchFamily="34" charset="0"/>
              <a:buNone/>
            </a:pPr>
            <a:r>
              <a:rPr lang="en-CA" sz="2000" b="1" dirty="0">
                <a:solidFill>
                  <a:srgbClr val="FF0000"/>
                </a:solidFill>
              </a:rPr>
              <a:t>Active Reading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Strategies to engage with text to increase knowledge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4 step process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CA" sz="2000" dirty="0"/>
          </a:p>
          <a:p>
            <a:pPr marL="914389" lvl="1" indent="-342900"/>
            <a:endParaRPr lang="en-CA" sz="2000" dirty="0"/>
          </a:p>
          <a:p>
            <a:pPr marL="857239" lvl="1" indent="-285750"/>
            <a:endParaRPr lang="en-CA" sz="2000" dirty="0"/>
          </a:p>
        </p:txBody>
      </p:sp>
      <p:graphicFrame>
        <p:nvGraphicFramePr>
          <p:cNvPr id="6" name="Diagram 2" descr="preparing - reading- capturing ideas- reviewing">
            <a:extLst>
              <a:ext uri="{FF2B5EF4-FFF2-40B4-BE49-F238E27FC236}">
                <a16:creationId xmlns:a16="http://schemas.microsoft.com/office/drawing/2014/main" id="{B86FFE04-98F7-AA3A-92A3-098F838C9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302334"/>
              </p:ext>
            </p:extLst>
          </p:nvPr>
        </p:nvGraphicFramePr>
        <p:xfrm>
          <a:off x="605509" y="2857499"/>
          <a:ext cx="7932981" cy="159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35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10.4 Effective Reading Strategies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A935C-AFE2-6EFE-202E-2C34B6FA80E8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7932981" cy="111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CA" sz="2000" b="1" dirty="0">
                <a:solidFill>
                  <a:srgbClr val="FF0000"/>
                </a:solidFill>
              </a:rPr>
              <a:t>Allowing Adequate Time for Reading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Ways to make time for reading: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CA" sz="2000" dirty="0"/>
          </a:p>
          <a:p>
            <a:pPr marL="914389" lvl="1" indent="-342900"/>
            <a:endParaRPr lang="en-CA" sz="2000" dirty="0"/>
          </a:p>
          <a:p>
            <a:pPr marL="857239" lvl="1" indent="-285750"/>
            <a:endParaRPr lang="en-CA" sz="2000" dirty="0"/>
          </a:p>
        </p:txBody>
      </p:sp>
      <p:graphicFrame>
        <p:nvGraphicFramePr>
          <p:cNvPr id="6" name="Diagram 2" descr="preparing - reading- capturing ideas- reviewing">
            <a:extLst>
              <a:ext uri="{FF2B5EF4-FFF2-40B4-BE49-F238E27FC236}">
                <a16:creationId xmlns:a16="http://schemas.microsoft.com/office/drawing/2014/main" id="{B86FFE04-98F7-AA3A-92A3-098F838C9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40236"/>
              </p:ext>
            </p:extLst>
          </p:nvPr>
        </p:nvGraphicFramePr>
        <p:xfrm>
          <a:off x="605509" y="2267713"/>
          <a:ext cx="7932981" cy="21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39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10.4 Effective Reading Strategies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A935C-AFE2-6EFE-202E-2C34B6FA80E8}"/>
              </a:ext>
            </a:extLst>
          </p:cNvPr>
          <p:cNvSpPr txBox="1">
            <a:spLocks/>
          </p:cNvSpPr>
          <p:nvPr/>
        </p:nvSpPr>
        <p:spPr>
          <a:xfrm>
            <a:off x="276357" y="2287304"/>
            <a:ext cx="4451229" cy="120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CA" sz="2000" dirty="0">
                <a:solidFill>
                  <a:schemeClr val="bg1"/>
                </a:solidFill>
              </a:rPr>
              <a:t>The six elements of recursive reading should be considered as a circular, not linear, process.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CA" sz="2000" dirty="0">
              <a:solidFill>
                <a:schemeClr val="bg1"/>
              </a:solidFill>
            </a:endParaRPr>
          </a:p>
          <a:p>
            <a:pPr marL="914389" lvl="1" indent="-342900"/>
            <a:endParaRPr lang="en-CA" sz="2000" dirty="0">
              <a:solidFill>
                <a:schemeClr val="bg1"/>
              </a:solidFill>
            </a:endParaRPr>
          </a:p>
          <a:p>
            <a:pPr marL="857239" lvl="1" indent="-285750"/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 pie diagram shows the six major components of strong reading - applying, accessing prior knowledge, asking questions, inferring and implying, learning vocabulary, evaluating">
            <a:extLst>
              <a:ext uri="{FF2B5EF4-FFF2-40B4-BE49-F238E27FC236}">
                <a16:creationId xmlns:a16="http://schemas.microsoft.com/office/drawing/2014/main" id="{CA2087B7-C7BC-19BF-2549-81683FD20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21" y="1168369"/>
            <a:ext cx="3392337" cy="3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8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10.4 Effective Reading Strategies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A935C-AFE2-6EFE-202E-2C34B6FA80E8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7932981" cy="1116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CA" sz="2000" b="1" dirty="0">
                <a:solidFill>
                  <a:srgbClr val="FF0000"/>
                </a:solidFill>
              </a:rPr>
              <a:t>Preparing to Read for Specific Disciplines in College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Reading for college isn’t the same as reading for pleasure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Strategies for reading in College Disciplines: 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CA" sz="2000" dirty="0"/>
          </a:p>
          <a:p>
            <a:pPr marL="914389" lvl="1" indent="-342900"/>
            <a:endParaRPr lang="en-CA" sz="2000" dirty="0"/>
          </a:p>
          <a:p>
            <a:pPr marL="857239" lvl="1" indent="-285750"/>
            <a:endParaRPr lang="en-CA" sz="2000" dirty="0"/>
          </a:p>
        </p:txBody>
      </p:sp>
      <p:graphicFrame>
        <p:nvGraphicFramePr>
          <p:cNvPr id="6" name="Diagram 2" descr="preparing - reading- capturing ideas- reviewing">
            <a:extLst>
              <a:ext uri="{FF2B5EF4-FFF2-40B4-BE49-F238E27FC236}">
                <a16:creationId xmlns:a16="http://schemas.microsoft.com/office/drawing/2014/main" id="{B86FFE04-98F7-AA3A-92A3-098F838C9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282811"/>
              </p:ext>
            </p:extLst>
          </p:nvPr>
        </p:nvGraphicFramePr>
        <p:xfrm>
          <a:off x="605509" y="2857499"/>
          <a:ext cx="7932981" cy="182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2182944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4A7F9-2FD3-4FAE-989D-00578CFD788F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21399</TotalTime>
  <Words>508</Words>
  <Application>Microsoft Office PowerPoint</Application>
  <PresentationFormat>On-screen Show (16:10)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10.0 Learning Objectives</vt:lpstr>
      <vt:lpstr>10.1 Improving Your Memory</vt:lpstr>
      <vt:lpstr>10.1 Improving Your Memory </vt:lpstr>
      <vt:lpstr>10.2 The Nature and Types of Reading</vt:lpstr>
      <vt:lpstr>10.3 How Do You Read to Learn?</vt:lpstr>
      <vt:lpstr>10.4 Effective Reading Strategies</vt:lpstr>
      <vt:lpstr>10.4 Effective Reading Strategies </vt:lpstr>
      <vt:lpstr>10.4 Effective Reading Strategies  </vt:lpstr>
      <vt:lpstr>10.4 Effective Reading Strategies   </vt:lpstr>
      <vt:lpstr>10.5 Knowledge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122</cp:revision>
  <dcterms:created xsi:type="dcterms:W3CDTF">2021-09-01T22:50:23Z</dcterms:created>
  <dcterms:modified xsi:type="dcterms:W3CDTF">2023-07-28T18:36:32Z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