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9" r:id="rId4"/>
  </p:sldMasterIdLst>
  <p:notesMasterIdLst>
    <p:notesMasterId r:id="rId22"/>
  </p:notesMasterIdLst>
  <p:sldIdLst>
    <p:sldId id="256" r:id="rId5"/>
    <p:sldId id="257" r:id="rId6"/>
    <p:sldId id="258" r:id="rId7"/>
    <p:sldId id="270" r:id="rId8"/>
    <p:sldId id="271" r:id="rId9"/>
    <p:sldId id="259" r:id="rId10"/>
    <p:sldId id="260" r:id="rId11"/>
    <p:sldId id="261" r:id="rId12"/>
    <p:sldId id="272" r:id="rId13"/>
    <p:sldId id="273" r:id="rId14"/>
    <p:sldId id="262" r:id="rId15"/>
    <p:sldId id="275" r:id="rId16"/>
    <p:sldId id="263" r:id="rId17"/>
    <p:sldId id="266" r:id="rId18"/>
    <p:sldId id="268" r:id="rId19"/>
    <p:sldId id="269" r:id="rId20"/>
    <p:sldId id="274" r:id="rId21"/>
  </p:sldIdLst>
  <p:sldSz cx="9144000" cy="5715000" type="screen16x10"/>
  <p:notesSz cx="6858000" cy="9144000"/>
  <p:defaultTextStyle>
    <a:defPPr>
      <a:defRPr lang="en-US"/>
    </a:defPPr>
    <a:lvl1pPr marL="0" algn="l" defTabSz="356616" rtl="0" eaLnBrk="1" latinLnBrk="0" hangingPunct="1">
      <a:defRPr sz="1404" kern="1200">
        <a:solidFill>
          <a:schemeClr val="tx1"/>
        </a:solidFill>
        <a:latin typeface="+mn-lt"/>
        <a:ea typeface="+mn-ea"/>
        <a:cs typeface="+mn-cs"/>
      </a:defRPr>
    </a:lvl1pPr>
    <a:lvl2pPr marL="356616" algn="l" defTabSz="356616" rtl="0" eaLnBrk="1" latinLnBrk="0" hangingPunct="1">
      <a:defRPr sz="1404" kern="1200">
        <a:solidFill>
          <a:schemeClr val="tx1"/>
        </a:solidFill>
        <a:latin typeface="+mn-lt"/>
        <a:ea typeface="+mn-ea"/>
        <a:cs typeface="+mn-cs"/>
      </a:defRPr>
    </a:lvl2pPr>
    <a:lvl3pPr marL="713232" algn="l" defTabSz="356616" rtl="0" eaLnBrk="1" latinLnBrk="0" hangingPunct="1">
      <a:defRPr sz="1404" kern="1200">
        <a:solidFill>
          <a:schemeClr val="tx1"/>
        </a:solidFill>
        <a:latin typeface="+mn-lt"/>
        <a:ea typeface="+mn-ea"/>
        <a:cs typeface="+mn-cs"/>
      </a:defRPr>
    </a:lvl3pPr>
    <a:lvl4pPr marL="1069848" algn="l" defTabSz="356616" rtl="0" eaLnBrk="1" latinLnBrk="0" hangingPunct="1">
      <a:defRPr sz="1404" kern="1200">
        <a:solidFill>
          <a:schemeClr val="tx1"/>
        </a:solidFill>
        <a:latin typeface="+mn-lt"/>
        <a:ea typeface="+mn-ea"/>
        <a:cs typeface="+mn-cs"/>
      </a:defRPr>
    </a:lvl4pPr>
    <a:lvl5pPr marL="1426464" algn="l" defTabSz="356616" rtl="0" eaLnBrk="1" latinLnBrk="0" hangingPunct="1">
      <a:defRPr sz="1404" kern="1200">
        <a:solidFill>
          <a:schemeClr val="tx1"/>
        </a:solidFill>
        <a:latin typeface="+mn-lt"/>
        <a:ea typeface="+mn-ea"/>
        <a:cs typeface="+mn-cs"/>
      </a:defRPr>
    </a:lvl5pPr>
    <a:lvl6pPr marL="1783080" algn="l" defTabSz="356616" rtl="0" eaLnBrk="1" latinLnBrk="0" hangingPunct="1">
      <a:defRPr sz="1404" kern="1200">
        <a:solidFill>
          <a:schemeClr val="tx1"/>
        </a:solidFill>
        <a:latin typeface="+mn-lt"/>
        <a:ea typeface="+mn-ea"/>
        <a:cs typeface="+mn-cs"/>
      </a:defRPr>
    </a:lvl6pPr>
    <a:lvl7pPr marL="2139696" algn="l" defTabSz="356616" rtl="0" eaLnBrk="1" latinLnBrk="0" hangingPunct="1">
      <a:defRPr sz="1404" kern="1200">
        <a:solidFill>
          <a:schemeClr val="tx1"/>
        </a:solidFill>
        <a:latin typeface="+mn-lt"/>
        <a:ea typeface="+mn-ea"/>
        <a:cs typeface="+mn-cs"/>
      </a:defRPr>
    </a:lvl7pPr>
    <a:lvl8pPr marL="2496312" algn="l" defTabSz="356616" rtl="0" eaLnBrk="1" latinLnBrk="0" hangingPunct="1">
      <a:defRPr sz="1404" kern="1200">
        <a:solidFill>
          <a:schemeClr val="tx1"/>
        </a:solidFill>
        <a:latin typeface="+mn-lt"/>
        <a:ea typeface="+mn-ea"/>
        <a:cs typeface="+mn-cs"/>
      </a:defRPr>
    </a:lvl8pPr>
    <a:lvl9pPr marL="2852928" algn="l" defTabSz="356616"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469"/>
    <a:srgbClr val="E223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D0721D-76FE-C869-3CCD-49DC6193BB23}" v="21" dt="2023-07-05T12:41:35.8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831" autoAdjust="0"/>
  </p:normalViewPr>
  <p:slideViewPr>
    <p:cSldViewPr snapToGrid="0">
      <p:cViewPr varScale="1">
        <p:scale>
          <a:sx n="128" d="100"/>
          <a:sy n="128" d="100"/>
        </p:scale>
        <p:origin x="11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2085B-0511-4260-95B4-FCB2BA27B01A}" type="datetimeFigureOut">
              <a:rPr lang="en-CA" smtClean="0"/>
              <a:t>2023-07-21</a:t>
            </a:fld>
            <a:endParaRPr lang="en-CA"/>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3C679-766A-45F1-8FF1-B02C46674B7E}" type="slidenum">
              <a:rPr lang="en-CA" smtClean="0"/>
              <a:t>‹#›</a:t>
            </a:fld>
            <a:endParaRPr lang="en-CA"/>
          </a:p>
        </p:txBody>
      </p:sp>
    </p:spTree>
    <p:extLst>
      <p:ext uri="{BB962C8B-B14F-4D97-AF65-F5344CB8AC3E}">
        <p14:creationId xmlns:p14="http://schemas.microsoft.com/office/powerpoint/2010/main" val="370748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A 2022 survey of 1,000 Canadian businesses identified that in a tight or competitive  job market, employers may not be able to hire externally.  Instead, they are identifying those with the soft skills who could be trained on the hard skills and step quickly into a much needed position (Slater, 2022).</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COVID impacted the way we do business and the current work from home, hybrid work models rely on being adaptable, resilient,  learning on your own, and complex problems solving using your </a:t>
            </a:r>
            <a:r>
              <a:rPr lang="en-CA" sz="1200" b="0" i="0" kern="1200" dirty="0" err="1">
                <a:solidFill>
                  <a:schemeClr val="tx1"/>
                </a:solidFill>
                <a:effectLst/>
                <a:latin typeface="+mn-lt"/>
                <a:ea typeface="+mn-ea"/>
                <a:cs typeface="+mn-cs"/>
              </a:rPr>
              <a:t>your</a:t>
            </a:r>
            <a:r>
              <a:rPr lang="en-CA" sz="1200" b="0" i="0" kern="1200" dirty="0">
                <a:solidFill>
                  <a:schemeClr val="tx1"/>
                </a:solidFill>
                <a:effectLst/>
                <a:latin typeface="+mn-lt"/>
                <a:ea typeface="+mn-ea"/>
                <a:cs typeface="+mn-cs"/>
              </a:rPr>
              <a:t> social intelligence by connecting and communicating through a screen.</a:t>
            </a:r>
          </a:p>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6</a:t>
            </a:fld>
            <a:endParaRPr lang="en-CA"/>
          </a:p>
        </p:txBody>
      </p:sp>
    </p:spTree>
    <p:extLst>
      <p:ext uri="{BB962C8B-B14F-4D97-AF65-F5344CB8AC3E}">
        <p14:creationId xmlns:p14="http://schemas.microsoft.com/office/powerpoint/2010/main" val="236460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t>
            </a:r>
            <a:r>
              <a:rPr lang="en-CA" sz="1200" b="0" i="0" kern="1200" dirty="0">
                <a:solidFill>
                  <a:schemeClr val="tx1"/>
                </a:solidFill>
                <a:effectLst/>
                <a:latin typeface="+mn-lt"/>
                <a:ea typeface="+mn-ea"/>
                <a:cs typeface="+mn-cs"/>
              </a:rPr>
              <a:t>anshawe College has a diverse network of supports to help you during your time at Fanshawe and beyond.  Sometimes identifying the right person or the right resource can be challenging and if you are under stress, it can be even harder.</a:t>
            </a:r>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8</a:t>
            </a:fld>
            <a:endParaRPr lang="en-CA"/>
          </a:p>
        </p:txBody>
      </p:sp>
    </p:spTree>
    <p:extLst>
      <p:ext uri="{BB962C8B-B14F-4D97-AF65-F5344CB8AC3E}">
        <p14:creationId xmlns:p14="http://schemas.microsoft.com/office/powerpoint/2010/main" val="786339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9</a:t>
            </a:fld>
            <a:endParaRPr lang="en-CA"/>
          </a:p>
        </p:txBody>
      </p:sp>
    </p:spTree>
    <p:extLst>
      <p:ext uri="{BB962C8B-B14F-4D97-AF65-F5344CB8AC3E}">
        <p14:creationId xmlns:p14="http://schemas.microsoft.com/office/powerpoint/2010/main" val="666128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10</a:t>
            </a:fld>
            <a:endParaRPr lang="en-CA"/>
          </a:p>
        </p:txBody>
      </p:sp>
    </p:spTree>
    <p:extLst>
      <p:ext uri="{BB962C8B-B14F-4D97-AF65-F5344CB8AC3E}">
        <p14:creationId xmlns:p14="http://schemas.microsoft.com/office/powerpoint/2010/main" val="3979577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expectations </a:t>
            </a:r>
            <a:r>
              <a:rPr lang="en-CA" i="1" dirty="0"/>
              <a:t>before, during, and after class</a:t>
            </a:r>
            <a:r>
              <a:rPr lang="en-CA" dirty="0"/>
              <a:t>, as well as what you should do if you miss class, are often unspoken because many professors assume you already know and do these things or because they feel you should figure them out on your own. </a:t>
            </a:r>
          </a:p>
          <a:p>
            <a:endParaRPr lang="en-CA" dirty="0"/>
          </a:p>
          <a:p>
            <a:r>
              <a:rPr lang="en-CA" dirty="0"/>
              <a:t>Nonetheless, some students struggle at first because they don’t know about these habits, behaviours, and strategies. But once they learn them, they are able to meet them with ease.</a:t>
            </a:r>
          </a:p>
        </p:txBody>
      </p:sp>
      <p:sp>
        <p:nvSpPr>
          <p:cNvPr id="4" name="Slide Number Placeholder 3"/>
          <p:cNvSpPr>
            <a:spLocks noGrp="1"/>
          </p:cNvSpPr>
          <p:nvPr>
            <p:ph type="sldNum" sz="quarter" idx="5"/>
          </p:nvPr>
        </p:nvSpPr>
        <p:spPr/>
        <p:txBody>
          <a:bodyPr/>
          <a:lstStyle/>
          <a:p>
            <a:fld id="{7263C679-766A-45F1-8FF1-B02C46674B7E}" type="slidenum">
              <a:rPr lang="en-CA" smtClean="0"/>
              <a:t>13</a:t>
            </a:fld>
            <a:endParaRPr lang="en-CA"/>
          </a:p>
        </p:txBody>
      </p:sp>
    </p:spTree>
    <p:extLst>
      <p:ext uri="{BB962C8B-B14F-4D97-AF65-F5344CB8AC3E}">
        <p14:creationId xmlns:p14="http://schemas.microsoft.com/office/powerpoint/2010/main" val="4148990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14</a:t>
            </a:fld>
            <a:endParaRPr lang="en-CA"/>
          </a:p>
        </p:txBody>
      </p:sp>
    </p:spTree>
    <p:extLst>
      <p:ext uri="{BB962C8B-B14F-4D97-AF65-F5344CB8AC3E}">
        <p14:creationId xmlns:p14="http://schemas.microsoft.com/office/powerpoint/2010/main" val="1167079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15</a:t>
            </a:fld>
            <a:endParaRPr lang="en-CA"/>
          </a:p>
        </p:txBody>
      </p:sp>
    </p:spTree>
    <p:extLst>
      <p:ext uri="{BB962C8B-B14F-4D97-AF65-F5344CB8AC3E}">
        <p14:creationId xmlns:p14="http://schemas.microsoft.com/office/powerpoint/2010/main" val="3184391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16</a:t>
            </a:fld>
            <a:endParaRPr lang="en-CA"/>
          </a:p>
        </p:txBody>
      </p:sp>
    </p:spTree>
    <p:extLst>
      <p:ext uri="{BB962C8B-B14F-4D97-AF65-F5344CB8AC3E}">
        <p14:creationId xmlns:p14="http://schemas.microsoft.com/office/powerpoint/2010/main" val="1528459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17</a:t>
            </a:fld>
            <a:endParaRPr lang="en-CA"/>
          </a:p>
        </p:txBody>
      </p:sp>
    </p:spTree>
    <p:extLst>
      <p:ext uri="{BB962C8B-B14F-4D97-AF65-F5344CB8AC3E}">
        <p14:creationId xmlns:p14="http://schemas.microsoft.com/office/powerpoint/2010/main" val="557259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37832" y="1579418"/>
            <a:ext cx="7477518" cy="1491478"/>
          </a:xfrm>
        </p:spPr>
        <p:txBody>
          <a:bodyPr wrap="none" anchor="b">
            <a:noAutofit/>
          </a:bodyPr>
          <a:lstStyle>
            <a:lvl1pPr algn="r">
              <a:defRPr sz="4800" b="1" i="0" spc="0" baseline="0">
                <a:solidFill>
                  <a:schemeClr val="tx1"/>
                </a:solidFill>
                <a:effectLst/>
                <a:latin typeface="Gotham Bold" pitchFamily="2" charset="0"/>
                <a:cs typeface="Gotham Bold" pitchFamily="2" charset="0"/>
              </a:defRPr>
            </a:lvl1pPr>
          </a:lstStyle>
          <a:p>
            <a:r>
              <a:rPr lang="en-US" dirty="0"/>
              <a:t>Click to edit title</a:t>
            </a:r>
          </a:p>
        </p:txBody>
      </p:sp>
      <p:sp>
        <p:nvSpPr>
          <p:cNvPr id="3" name="Subtitle 2"/>
          <p:cNvSpPr>
            <a:spLocks noGrp="1"/>
          </p:cNvSpPr>
          <p:nvPr>
            <p:ph type="subTitle" idx="1" hasCustomPrompt="1"/>
          </p:nvPr>
        </p:nvSpPr>
        <p:spPr>
          <a:xfrm>
            <a:off x="1037832" y="3078647"/>
            <a:ext cx="7477518" cy="710573"/>
          </a:xfrm>
        </p:spPr>
        <p:txBody>
          <a:bodyPr anchor="b">
            <a:noAutofit/>
          </a:bodyPr>
          <a:lstStyle>
            <a:lvl1pPr marL="0" indent="0" algn="r">
              <a:buNone/>
              <a:defRPr sz="2800" b="0" i="0">
                <a:solidFill>
                  <a:schemeClr val="tx1"/>
                </a:solidFill>
                <a:latin typeface="Gotham Book" pitchFamily="2" charset="0"/>
                <a:cs typeface="Gotham Book" pitchFamily="2" charset="0"/>
              </a:defRPr>
            </a:lvl1pPr>
            <a:lvl2pPr marL="380992" indent="0" algn="ctr">
              <a:buNone/>
              <a:defRPr sz="1667"/>
            </a:lvl2pPr>
            <a:lvl3pPr marL="761985" indent="0" algn="ctr">
              <a:buNone/>
              <a:defRPr sz="1500"/>
            </a:lvl3pPr>
            <a:lvl4pPr marL="1142977" indent="0" algn="ctr">
              <a:buNone/>
              <a:defRPr sz="1333"/>
            </a:lvl4pPr>
            <a:lvl5pPr marL="1523970" indent="0" algn="ctr">
              <a:buNone/>
              <a:defRPr sz="1333"/>
            </a:lvl5pPr>
            <a:lvl6pPr marL="1904962" indent="0" algn="ctr">
              <a:buNone/>
              <a:defRPr sz="1333"/>
            </a:lvl6pPr>
            <a:lvl7pPr marL="2285954" indent="0" algn="ctr">
              <a:buNone/>
              <a:defRPr sz="1333"/>
            </a:lvl7pPr>
            <a:lvl8pPr marL="2666947" indent="0" algn="ctr">
              <a:buNone/>
              <a:defRPr sz="1333"/>
            </a:lvl8pPr>
            <a:lvl9pPr marL="3047940" indent="0" algn="ctr">
              <a:buNone/>
              <a:defRPr sz="1333"/>
            </a:lvl9pPr>
          </a:lstStyle>
          <a:p>
            <a:r>
              <a:rPr lang="en-US" dirty="0"/>
              <a:t>Click to edit subtitle</a:t>
            </a:r>
          </a:p>
        </p:txBody>
      </p:sp>
    </p:spTree>
    <p:extLst>
      <p:ext uri="{BB962C8B-B14F-4D97-AF65-F5344CB8AC3E}">
        <p14:creationId xmlns:p14="http://schemas.microsoft.com/office/powerpoint/2010/main" val="3989498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bullets and righ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4B78269-2564-3649-96BA-0374B26733E7}"/>
              </a:ext>
            </a:extLst>
          </p:cNvPr>
          <p:cNvSpPr>
            <a:spLocks noGrp="1"/>
          </p:cNvSpPr>
          <p:nvPr>
            <p:ph type="title" hasCustomPrompt="1"/>
          </p:nvPr>
        </p:nvSpPr>
        <p:spPr>
          <a:xfrm>
            <a:off x="494053" y="304271"/>
            <a:ext cx="4708569" cy="925438"/>
          </a:xfrm>
          <a:prstGeom prst="rect">
            <a:avLst/>
          </a:prstGeom>
        </p:spPr>
        <p:txBody>
          <a:bodyPr vert="horz" lIns="91440" tIns="45720" rIns="91440" bIns="45720" rtlCol="0" anchor="ctr">
            <a:noAutofit/>
          </a:bodyPr>
          <a:lstStyle/>
          <a:p>
            <a:r>
              <a:rPr lang="en-US" dirty="0"/>
              <a:t>Click to edit title</a:t>
            </a:r>
          </a:p>
        </p:txBody>
      </p:sp>
      <p:sp>
        <p:nvSpPr>
          <p:cNvPr id="11" name="Content Placeholder 2">
            <a:extLst>
              <a:ext uri="{FF2B5EF4-FFF2-40B4-BE49-F238E27FC236}">
                <a16:creationId xmlns:a16="http://schemas.microsoft.com/office/drawing/2014/main" id="{A8F76752-A6BF-1643-A2FD-29A57B1BBD08}"/>
              </a:ext>
            </a:extLst>
          </p:cNvPr>
          <p:cNvSpPr>
            <a:spLocks noGrp="1"/>
          </p:cNvSpPr>
          <p:nvPr>
            <p:ph sz="half" idx="13" hasCustomPrompt="1"/>
          </p:nvPr>
        </p:nvSpPr>
        <p:spPr>
          <a:xfrm>
            <a:off x="494051" y="1229709"/>
            <a:ext cx="4708570" cy="3552498"/>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Picture Placeholder 13">
            <a:extLst>
              <a:ext uri="{FF2B5EF4-FFF2-40B4-BE49-F238E27FC236}">
                <a16:creationId xmlns:a16="http://schemas.microsoft.com/office/drawing/2014/main" id="{79B62AAE-DA19-E14B-B2DB-6EB9850732B5}"/>
              </a:ext>
            </a:extLst>
          </p:cNvPr>
          <p:cNvSpPr>
            <a:spLocks noGrp="1"/>
          </p:cNvSpPr>
          <p:nvPr>
            <p:ph type="pic" sz="quarter" idx="14"/>
          </p:nvPr>
        </p:nvSpPr>
        <p:spPr>
          <a:xfrm>
            <a:off x="5706458" y="860925"/>
            <a:ext cx="2943489" cy="4267201"/>
          </a:xfrm>
        </p:spPr>
        <p:txBody>
          <a:bodyPr/>
          <a:lstStyle/>
          <a:p>
            <a:r>
              <a:rPr lang="en-US"/>
              <a:t>Click icon to add picture</a:t>
            </a:r>
          </a:p>
        </p:txBody>
      </p:sp>
    </p:spTree>
    <p:extLst>
      <p:ext uri="{BB962C8B-B14F-4D97-AF65-F5344CB8AC3E}">
        <p14:creationId xmlns:p14="http://schemas.microsoft.com/office/powerpoint/2010/main" val="849659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bullets and left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4B78269-2564-3649-96BA-0374B26733E7}"/>
              </a:ext>
            </a:extLst>
          </p:cNvPr>
          <p:cNvSpPr>
            <a:spLocks noGrp="1"/>
          </p:cNvSpPr>
          <p:nvPr>
            <p:ph type="title" hasCustomPrompt="1"/>
          </p:nvPr>
        </p:nvSpPr>
        <p:spPr>
          <a:xfrm>
            <a:off x="3941380" y="304271"/>
            <a:ext cx="4708569" cy="925438"/>
          </a:xfrm>
          <a:prstGeom prst="rect">
            <a:avLst/>
          </a:prstGeom>
        </p:spPr>
        <p:txBody>
          <a:bodyPr vert="horz" lIns="91440" tIns="45720" rIns="91440" bIns="45720" rtlCol="0" anchor="ctr">
            <a:noAutofit/>
          </a:bodyPr>
          <a:lstStyle/>
          <a:p>
            <a:r>
              <a:rPr lang="en-US" dirty="0"/>
              <a:t>Click to edit title</a:t>
            </a:r>
          </a:p>
        </p:txBody>
      </p:sp>
      <p:sp>
        <p:nvSpPr>
          <p:cNvPr id="11" name="Content Placeholder 2">
            <a:extLst>
              <a:ext uri="{FF2B5EF4-FFF2-40B4-BE49-F238E27FC236}">
                <a16:creationId xmlns:a16="http://schemas.microsoft.com/office/drawing/2014/main" id="{A8F76752-A6BF-1643-A2FD-29A57B1BBD08}"/>
              </a:ext>
            </a:extLst>
          </p:cNvPr>
          <p:cNvSpPr>
            <a:spLocks noGrp="1"/>
          </p:cNvSpPr>
          <p:nvPr>
            <p:ph sz="half" idx="13" hasCustomPrompt="1"/>
          </p:nvPr>
        </p:nvSpPr>
        <p:spPr>
          <a:xfrm>
            <a:off x="3941379" y="1229709"/>
            <a:ext cx="4708570" cy="3857298"/>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Picture Placeholder 13">
            <a:extLst>
              <a:ext uri="{FF2B5EF4-FFF2-40B4-BE49-F238E27FC236}">
                <a16:creationId xmlns:a16="http://schemas.microsoft.com/office/drawing/2014/main" id="{79B62AAE-DA19-E14B-B2DB-6EB9850732B5}"/>
              </a:ext>
            </a:extLst>
          </p:cNvPr>
          <p:cNvSpPr>
            <a:spLocks noGrp="1"/>
          </p:cNvSpPr>
          <p:nvPr>
            <p:ph type="pic" sz="quarter" idx="14"/>
          </p:nvPr>
        </p:nvSpPr>
        <p:spPr>
          <a:xfrm>
            <a:off x="427836" y="746497"/>
            <a:ext cx="2986976" cy="4519187"/>
          </a:xfrm>
        </p:spPr>
        <p:txBody>
          <a:bodyPr/>
          <a:lstStyle/>
          <a:p>
            <a:r>
              <a:rPr lang="en-US"/>
              <a:t>Click icon to add picture</a:t>
            </a:r>
          </a:p>
        </p:txBody>
      </p:sp>
    </p:spTree>
    <p:extLst>
      <p:ext uri="{BB962C8B-B14F-4D97-AF65-F5344CB8AC3E}">
        <p14:creationId xmlns:p14="http://schemas.microsoft.com/office/powerpoint/2010/main" val="10959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2-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F3F504F-3A41-DC4B-BEE1-47D0E19E9F8E}"/>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
        <p:nvSpPr>
          <p:cNvPr id="9" name="Picture Placeholder 7">
            <a:extLst>
              <a:ext uri="{FF2B5EF4-FFF2-40B4-BE49-F238E27FC236}">
                <a16:creationId xmlns:a16="http://schemas.microsoft.com/office/drawing/2014/main" id="{824842C3-42B5-9C43-9E2C-66DDA1C83AEB}"/>
              </a:ext>
            </a:extLst>
          </p:cNvPr>
          <p:cNvSpPr>
            <a:spLocks noGrp="1"/>
          </p:cNvSpPr>
          <p:nvPr>
            <p:ph type="pic" sz="quarter" idx="14" hasCustomPrompt="1"/>
          </p:nvPr>
        </p:nvSpPr>
        <p:spPr>
          <a:xfrm>
            <a:off x="4688667" y="1229709"/>
            <a:ext cx="3978520" cy="3426375"/>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
        <p:nvSpPr>
          <p:cNvPr id="12" name="Picture Placeholder 7">
            <a:extLst>
              <a:ext uri="{FF2B5EF4-FFF2-40B4-BE49-F238E27FC236}">
                <a16:creationId xmlns:a16="http://schemas.microsoft.com/office/drawing/2014/main" id="{A89EA318-93EB-D34A-957B-D0D443FDB6FB}"/>
              </a:ext>
            </a:extLst>
          </p:cNvPr>
          <p:cNvSpPr>
            <a:spLocks noGrp="1"/>
          </p:cNvSpPr>
          <p:nvPr>
            <p:ph type="pic" sz="quarter" idx="15" hasCustomPrompt="1"/>
          </p:nvPr>
        </p:nvSpPr>
        <p:spPr>
          <a:xfrm>
            <a:off x="494052" y="1229708"/>
            <a:ext cx="3978520" cy="3426375"/>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Tree>
    <p:extLst>
      <p:ext uri="{BB962C8B-B14F-4D97-AF65-F5344CB8AC3E}">
        <p14:creationId xmlns:p14="http://schemas.microsoft.com/office/powerpoint/2010/main" val="3841159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images with title and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 hasCustomPrompt="1"/>
          </p:nvPr>
        </p:nvSpPr>
        <p:spPr>
          <a:xfrm>
            <a:off x="494052" y="4311085"/>
            <a:ext cx="2606277" cy="472966"/>
          </a:xfrm>
        </p:spPr>
        <p:txBody>
          <a:bodyPr anchor="b">
            <a:noAutofit/>
          </a:bodyPr>
          <a:lstStyle>
            <a:lvl1pPr marL="0" indent="0">
              <a:lnSpc>
                <a:spcPct val="100000"/>
              </a:lnSpc>
              <a:buNone/>
              <a:defRPr sz="1400" b="0">
                <a:solidFill>
                  <a:srgbClr val="646469"/>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CAPTION</a:t>
            </a:r>
          </a:p>
        </p:txBody>
      </p:sp>
      <p:sp>
        <p:nvSpPr>
          <p:cNvPr id="20" name="Picture Placeholder 2"/>
          <p:cNvSpPr>
            <a:spLocks noGrp="1" noChangeAspect="1"/>
          </p:cNvSpPr>
          <p:nvPr>
            <p:ph type="pic" idx="15"/>
          </p:nvPr>
        </p:nvSpPr>
        <p:spPr>
          <a:xfrm>
            <a:off x="494055" y="1377638"/>
            <a:ext cx="2606278" cy="2924782"/>
          </a:xfrm>
          <a:prstGeom prst="roundRect">
            <a:avLst>
              <a:gd name="adj" fmla="val 1858"/>
            </a:avLst>
          </a:prstGeom>
          <a:effectLst/>
        </p:spPr>
        <p:txBody>
          <a:bodyPr anchor="t">
            <a:normAutofit/>
          </a:bodyPr>
          <a:lstStyle>
            <a:lvl1pPr marL="0" indent="0" algn="ctr">
              <a:buNone/>
              <a:defRPr sz="1333">
                <a:effectLst/>
              </a:defRPr>
            </a:lvl1pPr>
            <a:lvl2pPr marL="380992" indent="0">
              <a:buNone/>
              <a:defRPr sz="1333"/>
            </a:lvl2pPr>
            <a:lvl3pPr marL="761985" indent="0">
              <a:buNone/>
              <a:defRPr sz="1333"/>
            </a:lvl3pPr>
            <a:lvl4pPr marL="1142977" indent="0">
              <a:buNone/>
              <a:defRPr sz="1333"/>
            </a:lvl4pPr>
            <a:lvl5pPr marL="1523970" indent="0">
              <a:buNone/>
              <a:defRPr sz="1333"/>
            </a:lvl5pPr>
            <a:lvl6pPr marL="1904962" indent="0">
              <a:buNone/>
              <a:defRPr sz="1333"/>
            </a:lvl6pPr>
            <a:lvl7pPr marL="2285954" indent="0">
              <a:buNone/>
              <a:defRPr sz="1333"/>
            </a:lvl7pPr>
            <a:lvl8pPr marL="2666947" indent="0">
              <a:buNone/>
              <a:defRPr sz="1333"/>
            </a:lvl8pPr>
            <a:lvl9pPr marL="3047940" indent="0">
              <a:buNone/>
              <a:defRPr sz="1333"/>
            </a:lvl9pPr>
          </a:lstStyle>
          <a:p>
            <a:r>
              <a:rPr lang="en-US"/>
              <a:t>Click icon to add picture</a:t>
            </a:r>
            <a:endParaRPr lang="en-US" dirty="0"/>
          </a:p>
        </p:txBody>
      </p:sp>
      <p:sp>
        <p:nvSpPr>
          <p:cNvPr id="23" name="Picture Placeholder 2"/>
          <p:cNvSpPr>
            <a:spLocks noGrp="1" noChangeAspect="1"/>
          </p:cNvSpPr>
          <p:nvPr>
            <p:ph type="pic" idx="21"/>
          </p:nvPr>
        </p:nvSpPr>
        <p:spPr>
          <a:xfrm>
            <a:off x="3276603" y="1377638"/>
            <a:ext cx="2597833" cy="2924782"/>
          </a:xfrm>
          <a:prstGeom prst="roundRect">
            <a:avLst>
              <a:gd name="adj" fmla="val 1858"/>
            </a:avLst>
          </a:prstGeom>
          <a:effectLst/>
        </p:spPr>
        <p:txBody>
          <a:bodyPr anchor="t">
            <a:normAutofit/>
          </a:bodyPr>
          <a:lstStyle>
            <a:lvl1pPr marL="0" indent="0" algn="ctr">
              <a:buNone/>
              <a:defRPr sz="1333">
                <a:effectLst/>
              </a:defRPr>
            </a:lvl1pPr>
            <a:lvl2pPr marL="380992" indent="0">
              <a:buNone/>
              <a:defRPr sz="1333"/>
            </a:lvl2pPr>
            <a:lvl3pPr marL="761985" indent="0">
              <a:buNone/>
              <a:defRPr sz="1333"/>
            </a:lvl3pPr>
            <a:lvl4pPr marL="1142977" indent="0">
              <a:buNone/>
              <a:defRPr sz="1333"/>
            </a:lvl4pPr>
            <a:lvl5pPr marL="1523970" indent="0">
              <a:buNone/>
              <a:defRPr sz="1333"/>
            </a:lvl5pPr>
            <a:lvl6pPr marL="1904962" indent="0">
              <a:buNone/>
              <a:defRPr sz="1333"/>
            </a:lvl6pPr>
            <a:lvl7pPr marL="2285954" indent="0">
              <a:buNone/>
              <a:defRPr sz="1333"/>
            </a:lvl7pPr>
            <a:lvl8pPr marL="2666947" indent="0">
              <a:buNone/>
              <a:defRPr sz="1333"/>
            </a:lvl8pPr>
            <a:lvl9pPr marL="3047940" indent="0">
              <a:buNone/>
              <a:defRPr sz="1333"/>
            </a:lvl9pPr>
          </a:lstStyle>
          <a:p>
            <a:r>
              <a:rPr lang="en-US"/>
              <a:t>Click icon to add picture</a:t>
            </a:r>
            <a:endParaRPr lang="en-US" dirty="0"/>
          </a:p>
        </p:txBody>
      </p:sp>
      <p:sp>
        <p:nvSpPr>
          <p:cNvPr id="26" name="Picture Placeholder 2"/>
          <p:cNvSpPr>
            <a:spLocks noGrp="1" noChangeAspect="1"/>
          </p:cNvSpPr>
          <p:nvPr>
            <p:ph type="pic" idx="22"/>
          </p:nvPr>
        </p:nvSpPr>
        <p:spPr>
          <a:xfrm>
            <a:off x="6050707" y="1377638"/>
            <a:ext cx="2599241" cy="2924782"/>
          </a:xfrm>
          <a:prstGeom prst="roundRect">
            <a:avLst>
              <a:gd name="adj" fmla="val 1858"/>
            </a:avLst>
          </a:prstGeom>
          <a:effectLst/>
        </p:spPr>
        <p:txBody>
          <a:bodyPr anchor="t">
            <a:normAutofit/>
          </a:bodyPr>
          <a:lstStyle>
            <a:lvl1pPr marL="0" indent="0" algn="ctr">
              <a:buNone/>
              <a:defRPr sz="1333">
                <a:effectLst/>
              </a:defRPr>
            </a:lvl1pPr>
            <a:lvl2pPr marL="380992" indent="0">
              <a:buNone/>
              <a:defRPr sz="1333"/>
            </a:lvl2pPr>
            <a:lvl3pPr marL="761985" indent="0">
              <a:buNone/>
              <a:defRPr sz="1333"/>
            </a:lvl3pPr>
            <a:lvl4pPr marL="1142977" indent="0">
              <a:buNone/>
              <a:defRPr sz="1333"/>
            </a:lvl4pPr>
            <a:lvl5pPr marL="1523970" indent="0">
              <a:buNone/>
              <a:defRPr sz="1333"/>
            </a:lvl5pPr>
            <a:lvl6pPr marL="1904962" indent="0">
              <a:buNone/>
              <a:defRPr sz="1333"/>
            </a:lvl6pPr>
            <a:lvl7pPr marL="2285954" indent="0">
              <a:buNone/>
              <a:defRPr sz="1333"/>
            </a:lvl7pPr>
            <a:lvl8pPr marL="2666947" indent="0">
              <a:buNone/>
              <a:defRPr sz="1333"/>
            </a:lvl8pPr>
            <a:lvl9pPr marL="3047940" indent="0">
              <a:buNone/>
              <a:defRPr sz="1333"/>
            </a:lvl9pPr>
          </a:lstStyle>
          <a:p>
            <a:r>
              <a:rPr lang="en-US"/>
              <a:t>Click icon to add picture</a:t>
            </a:r>
            <a:endParaRPr lang="en-US" dirty="0"/>
          </a:p>
        </p:txBody>
      </p:sp>
      <p:sp>
        <p:nvSpPr>
          <p:cNvPr id="17" name="Text Placeholder 2"/>
          <p:cNvSpPr>
            <a:spLocks noGrp="1"/>
          </p:cNvSpPr>
          <p:nvPr>
            <p:ph type="body" idx="23" hasCustomPrompt="1"/>
          </p:nvPr>
        </p:nvSpPr>
        <p:spPr>
          <a:xfrm>
            <a:off x="3290758" y="4311085"/>
            <a:ext cx="2583678" cy="472966"/>
          </a:xfrm>
        </p:spPr>
        <p:txBody>
          <a:bodyPr anchor="b">
            <a:no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1400" b="0">
                <a:solidFill>
                  <a:srgbClr val="646469"/>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CAPTION</a:t>
            </a:r>
          </a:p>
        </p:txBody>
      </p:sp>
      <p:sp>
        <p:nvSpPr>
          <p:cNvPr id="28" name="Text Placeholder 2"/>
          <p:cNvSpPr>
            <a:spLocks noGrp="1"/>
          </p:cNvSpPr>
          <p:nvPr>
            <p:ph type="body" idx="25" hasCustomPrompt="1"/>
          </p:nvPr>
        </p:nvSpPr>
        <p:spPr>
          <a:xfrm>
            <a:off x="6064864" y="4302420"/>
            <a:ext cx="2583677" cy="472966"/>
          </a:xfrm>
        </p:spPr>
        <p:txBody>
          <a:bodyPr anchor="b">
            <a:noAutofit/>
          </a:bodyPr>
          <a:lstStyle>
            <a:lvl1pPr marL="0" indent="0">
              <a:lnSpc>
                <a:spcPct val="100000"/>
              </a:lnSpc>
              <a:buNone/>
              <a:defRPr sz="1400" b="0">
                <a:solidFill>
                  <a:srgbClr val="646469"/>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CAPTION</a:t>
            </a:r>
          </a:p>
        </p:txBody>
      </p:sp>
      <p:sp>
        <p:nvSpPr>
          <p:cNvPr id="16" name="Title Placeholder 1">
            <a:extLst>
              <a:ext uri="{FF2B5EF4-FFF2-40B4-BE49-F238E27FC236}">
                <a16:creationId xmlns:a16="http://schemas.microsoft.com/office/drawing/2014/main" id="{11C16B46-AD21-E043-ADB4-1911CE898A9D}"/>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Tree>
    <p:extLst>
      <p:ext uri="{BB962C8B-B14F-4D97-AF65-F5344CB8AC3E}">
        <p14:creationId xmlns:p14="http://schemas.microsoft.com/office/powerpoint/2010/main" val="2594200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noramic image with caption and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29841" y="822855"/>
            <a:ext cx="7886700" cy="3417549"/>
          </a:xfrm>
        </p:spPr>
        <p:txBody>
          <a:bodyPr anchor="t">
            <a:normAutofit/>
          </a:bodyPr>
          <a:lstStyle>
            <a:lvl1pPr marL="0" indent="0">
              <a:buNone/>
              <a:defRPr sz="1400" baseline="0">
                <a:solidFill>
                  <a:schemeClr val="tx1">
                    <a:lumMod val="85000"/>
                  </a:schemeClr>
                </a:solidFill>
              </a:defRPr>
            </a:lvl1pPr>
            <a:lvl2pPr marL="380992" indent="0">
              <a:buNone/>
              <a:defRPr sz="2333"/>
            </a:lvl2pPr>
            <a:lvl3pPr marL="761985" indent="0">
              <a:buNone/>
              <a:defRPr sz="2000"/>
            </a:lvl3pPr>
            <a:lvl4pPr marL="1142977" indent="0">
              <a:buNone/>
              <a:defRPr sz="1667"/>
            </a:lvl4pPr>
            <a:lvl5pPr marL="1523970" indent="0">
              <a:buNone/>
              <a:defRPr sz="1667"/>
            </a:lvl5pPr>
            <a:lvl6pPr marL="1904962" indent="0">
              <a:buNone/>
              <a:defRPr sz="1667"/>
            </a:lvl6pPr>
            <a:lvl7pPr marL="2285954" indent="0">
              <a:buNone/>
              <a:defRPr sz="1667"/>
            </a:lvl7pPr>
            <a:lvl8pPr marL="2666947" indent="0">
              <a:buNone/>
              <a:defRPr sz="1667"/>
            </a:lvl8pPr>
            <a:lvl9pPr marL="3047940" indent="0">
              <a:buNone/>
              <a:defRPr sz="1667"/>
            </a:lvl9pPr>
          </a:lstStyle>
          <a:p>
            <a:r>
              <a:rPr lang="en-US" dirty="0"/>
              <a:t>Click icon to add picture – remember to add alt tag(s)</a:t>
            </a:r>
          </a:p>
        </p:txBody>
      </p:sp>
      <p:sp>
        <p:nvSpPr>
          <p:cNvPr id="4" name="Text Placeholder 3"/>
          <p:cNvSpPr>
            <a:spLocks noGrp="1"/>
          </p:cNvSpPr>
          <p:nvPr>
            <p:ph type="body" sz="half" idx="2" hasCustomPrompt="1"/>
          </p:nvPr>
        </p:nvSpPr>
        <p:spPr>
          <a:xfrm>
            <a:off x="629844" y="4322103"/>
            <a:ext cx="7885509" cy="568727"/>
          </a:xfrm>
        </p:spPr>
        <p:txBody>
          <a:bodyPr>
            <a:noAutofit/>
          </a:bodyPr>
          <a:lstStyle>
            <a:lvl1pPr marL="0" indent="0" algn="r">
              <a:buNone/>
              <a:defRPr sz="1778">
                <a:solidFill>
                  <a:schemeClr val="bg1"/>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caption</a:t>
            </a:r>
          </a:p>
        </p:txBody>
      </p:sp>
      <p:sp>
        <p:nvSpPr>
          <p:cNvPr id="5" name="Date Placeholder 4"/>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4787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05A12D9-12AA-7842-877B-BA9346E2CEEE}"/>
              </a:ext>
            </a:extLst>
          </p:cNvPr>
          <p:cNvSpPr>
            <a:spLocks noGrp="1"/>
          </p:cNvSpPr>
          <p:nvPr>
            <p:ph type="pic" sz="quarter" idx="14" hasCustomPrompt="1"/>
          </p:nvPr>
        </p:nvSpPr>
        <p:spPr>
          <a:xfrm>
            <a:off x="120015" y="409576"/>
            <a:ext cx="8903970" cy="5139887"/>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Tree>
    <p:extLst>
      <p:ext uri="{BB962C8B-B14F-4D97-AF65-F5344CB8AC3E}">
        <p14:creationId xmlns:p14="http://schemas.microsoft.com/office/powerpoint/2010/main" val="829562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ull screen picture">
    <p:bg>
      <p:bgPr>
        <a:solidFill>
          <a:schemeClr val="tx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05A12D9-12AA-7842-877B-BA9346E2CEEE}"/>
              </a:ext>
            </a:extLst>
          </p:cNvPr>
          <p:cNvSpPr>
            <a:spLocks noGrp="1"/>
          </p:cNvSpPr>
          <p:nvPr>
            <p:ph type="pic" sz="quarter" idx="14" hasCustomPrompt="1"/>
          </p:nvPr>
        </p:nvSpPr>
        <p:spPr>
          <a:xfrm>
            <a:off x="0" y="232757"/>
            <a:ext cx="9144000" cy="5714999"/>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Tree>
    <p:extLst>
      <p:ext uri="{BB962C8B-B14F-4D97-AF65-F5344CB8AC3E}">
        <p14:creationId xmlns:p14="http://schemas.microsoft.com/office/powerpoint/2010/main" val="1626264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with caption and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29844" y="4322103"/>
            <a:ext cx="7885509" cy="568727"/>
          </a:xfrm>
        </p:spPr>
        <p:txBody>
          <a:bodyPr>
            <a:noAutofit/>
          </a:bodyPr>
          <a:lstStyle>
            <a:lvl1pPr marL="0" indent="0" algn="r">
              <a:buNone/>
              <a:defRPr sz="1778">
                <a:solidFill>
                  <a:schemeClr val="bg1"/>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caption</a:t>
            </a:r>
          </a:p>
        </p:txBody>
      </p:sp>
      <p:sp>
        <p:nvSpPr>
          <p:cNvPr id="5" name="Date Placeholder 4"/>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Media Placeholder 7">
            <a:extLst>
              <a:ext uri="{FF2B5EF4-FFF2-40B4-BE49-F238E27FC236}">
                <a16:creationId xmlns:a16="http://schemas.microsoft.com/office/drawing/2014/main" id="{15E10ABA-6733-4542-AEE4-B1A0C2E01AA1}"/>
              </a:ext>
            </a:extLst>
          </p:cNvPr>
          <p:cNvSpPr>
            <a:spLocks noGrp="1"/>
          </p:cNvSpPr>
          <p:nvPr>
            <p:ph type="media" sz="quarter" idx="13"/>
          </p:nvPr>
        </p:nvSpPr>
        <p:spPr>
          <a:xfrm>
            <a:off x="630238" y="823913"/>
            <a:ext cx="7885115" cy="3424237"/>
          </a:xfrm>
        </p:spPr>
        <p:txBody>
          <a:bodyPr/>
          <a:lstStyle/>
          <a:p>
            <a:r>
              <a:rPr lang="en-US"/>
              <a:t>Click icon to add media</a:t>
            </a:r>
          </a:p>
        </p:txBody>
      </p:sp>
    </p:spTree>
    <p:extLst>
      <p:ext uri="{BB962C8B-B14F-4D97-AF65-F5344CB8AC3E}">
        <p14:creationId xmlns:p14="http://schemas.microsoft.com/office/powerpoint/2010/main" val="2801787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61EB3D43-4BB5-A644-A0D1-F886600C067D}"/>
              </a:ext>
            </a:extLst>
          </p:cNvPr>
          <p:cNvSpPr>
            <a:spLocks noGrp="1"/>
          </p:cNvSpPr>
          <p:nvPr>
            <p:ph type="media" sz="quarter" idx="10"/>
          </p:nvPr>
        </p:nvSpPr>
        <p:spPr>
          <a:xfrm>
            <a:off x="0" y="0"/>
            <a:ext cx="9144000" cy="5715000"/>
          </a:xfrm>
        </p:spPr>
        <p:txBody>
          <a:bodyPr/>
          <a:lstStyle/>
          <a:p>
            <a:r>
              <a:rPr lang="en-US"/>
              <a:t>Click icon to add media</a:t>
            </a:r>
          </a:p>
        </p:txBody>
      </p:sp>
    </p:spTree>
    <p:extLst>
      <p:ext uri="{BB962C8B-B14F-4D97-AF65-F5344CB8AC3E}">
        <p14:creationId xmlns:p14="http://schemas.microsoft.com/office/powerpoint/2010/main" val="2241783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4661" y="304276"/>
            <a:ext cx="6977064" cy="3910373"/>
          </a:xfrm>
        </p:spPr>
        <p:txBody>
          <a:bodyPr anchor="ctr"/>
          <a:lstStyle>
            <a:lvl1pPr>
              <a:defRPr sz="3556" b="1"/>
            </a:lvl1pPr>
          </a:lstStyle>
          <a:p>
            <a:r>
              <a:rPr lang="en-US" dirty="0"/>
              <a:t>Click to edit quote</a:t>
            </a:r>
          </a:p>
        </p:txBody>
      </p:sp>
      <p:sp>
        <p:nvSpPr>
          <p:cNvPr id="12" name="Text Placeholder 3"/>
          <p:cNvSpPr>
            <a:spLocks noGrp="1"/>
          </p:cNvSpPr>
          <p:nvPr>
            <p:ph type="body" sz="half" idx="13" hasCustomPrompt="1"/>
          </p:nvPr>
        </p:nvSpPr>
        <p:spPr>
          <a:xfrm>
            <a:off x="1290484" y="4297576"/>
            <a:ext cx="6564224" cy="457473"/>
          </a:xfrm>
        </p:spPr>
        <p:txBody>
          <a:bodyPr anchor="t">
            <a:noAutofit/>
          </a:bodyPr>
          <a:lstStyle>
            <a:lvl1pPr marL="0" indent="0" algn="r">
              <a:buNone/>
              <a:defRPr sz="1778" i="1">
                <a:solidFill>
                  <a:schemeClr val="tx2">
                    <a:lumMod val="50000"/>
                  </a:schemeClr>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text</a:t>
            </a:r>
          </a:p>
        </p:txBody>
      </p:sp>
      <p:sp>
        <p:nvSpPr>
          <p:cNvPr id="9" name="TextBox 8"/>
          <p:cNvSpPr txBox="1"/>
          <p:nvPr/>
        </p:nvSpPr>
        <p:spPr>
          <a:xfrm>
            <a:off x="833284" y="823856"/>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667" dirty="0">
                <a:ln w="3175" cmpd="sng">
                  <a:solidFill>
                    <a:srgbClr val="C00000"/>
                  </a:solidFill>
                </a:ln>
                <a:solidFill>
                  <a:srgbClr val="FF0000"/>
                </a:solidFill>
                <a:effectLst/>
              </a:rPr>
              <a:t>“</a:t>
            </a:r>
          </a:p>
        </p:txBody>
      </p:sp>
      <p:sp>
        <p:nvSpPr>
          <p:cNvPr id="10" name="TextBox 9"/>
          <p:cNvSpPr txBox="1"/>
          <p:nvPr/>
        </p:nvSpPr>
        <p:spPr>
          <a:xfrm>
            <a:off x="7828359" y="3768798"/>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667" dirty="0">
                <a:ln w="3175" cmpd="sng">
                  <a:solidFill>
                    <a:srgbClr val="C00000"/>
                  </a:solidFill>
                </a:ln>
                <a:solidFill>
                  <a:srgbClr val="FF0000"/>
                </a:solidFill>
                <a:effectLst/>
              </a:rPr>
              <a:t>”</a:t>
            </a:r>
          </a:p>
        </p:txBody>
      </p:sp>
    </p:spTree>
    <p:extLst>
      <p:ext uri="{BB962C8B-B14F-4D97-AF65-F5344CB8AC3E}">
        <p14:creationId xmlns:p14="http://schemas.microsoft.com/office/powerpoint/2010/main" val="23493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802465" y="1471448"/>
            <a:ext cx="7539071" cy="1423352"/>
          </a:xfrm>
        </p:spPr>
        <p:txBody>
          <a:bodyPr wrap="none" anchor="t">
            <a:noAutofit/>
          </a:bodyPr>
          <a:lstStyle>
            <a:lvl1pPr algn="r">
              <a:defRPr sz="4800" b="1" i="0" spc="0" baseline="0">
                <a:solidFill>
                  <a:schemeClr val="tx1"/>
                </a:solidFill>
                <a:effectLst/>
                <a:latin typeface="Gotham Bold" pitchFamily="2" charset="0"/>
                <a:cs typeface="Gotham Bold" pitchFamily="2" charset="0"/>
              </a:defRPr>
            </a:lvl1pPr>
          </a:lstStyle>
          <a:p>
            <a:r>
              <a:rPr lang="en-US" dirty="0"/>
              <a:t>Click to edit title</a:t>
            </a:r>
          </a:p>
        </p:txBody>
      </p:sp>
      <p:sp>
        <p:nvSpPr>
          <p:cNvPr id="8" name="Subtitle 2"/>
          <p:cNvSpPr>
            <a:spLocks noGrp="1"/>
          </p:cNvSpPr>
          <p:nvPr>
            <p:ph type="subTitle" idx="1" hasCustomPrompt="1"/>
          </p:nvPr>
        </p:nvSpPr>
        <p:spPr>
          <a:xfrm>
            <a:off x="802465" y="816600"/>
            <a:ext cx="7539071" cy="653822"/>
          </a:xfrm>
        </p:spPr>
        <p:txBody>
          <a:bodyPr anchor="b">
            <a:noAutofit/>
          </a:bodyPr>
          <a:lstStyle>
            <a:lvl1pPr marL="0" indent="0" algn="r">
              <a:buNone/>
              <a:defRPr sz="2800" b="0" i="0">
                <a:solidFill>
                  <a:schemeClr val="tx1"/>
                </a:solidFill>
                <a:latin typeface="Gotham Book" pitchFamily="2" charset="0"/>
                <a:cs typeface="Gotham Book" pitchFamily="2" charset="0"/>
              </a:defRPr>
            </a:lvl1pPr>
            <a:lvl2pPr marL="380992" indent="0" algn="ctr">
              <a:buNone/>
              <a:defRPr sz="1667"/>
            </a:lvl2pPr>
            <a:lvl3pPr marL="761985" indent="0" algn="ctr">
              <a:buNone/>
              <a:defRPr sz="1500"/>
            </a:lvl3pPr>
            <a:lvl4pPr marL="1142977" indent="0" algn="ctr">
              <a:buNone/>
              <a:defRPr sz="1333"/>
            </a:lvl4pPr>
            <a:lvl5pPr marL="1523970" indent="0" algn="ctr">
              <a:buNone/>
              <a:defRPr sz="1333"/>
            </a:lvl5pPr>
            <a:lvl6pPr marL="1904962" indent="0" algn="ctr">
              <a:buNone/>
              <a:defRPr sz="1333"/>
            </a:lvl6pPr>
            <a:lvl7pPr marL="2285954" indent="0" algn="ctr">
              <a:buNone/>
              <a:defRPr sz="1333"/>
            </a:lvl7pPr>
            <a:lvl8pPr marL="2666947" indent="0" algn="ctr">
              <a:buNone/>
              <a:defRPr sz="1333"/>
            </a:lvl8pPr>
            <a:lvl9pPr marL="3047940" indent="0" algn="ctr">
              <a:buNone/>
              <a:defRPr sz="1333"/>
            </a:lvl9pPr>
          </a:lstStyle>
          <a:p>
            <a:r>
              <a:rPr lang="en-US" dirty="0"/>
              <a:t>Click to edit subtitle</a:t>
            </a:r>
          </a:p>
        </p:txBody>
      </p:sp>
    </p:spTree>
    <p:extLst>
      <p:ext uri="{BB962C8B-B14F-4D97-AF65-F5344CB8AC3E}">
        <p14:creationId xmlns:p14="http://schemas.microsoft.com/office/powerpoint/2010/main" val="2848415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4661" y="304275"/>
            <a:ext cx="6977064" cy="2494087"/>
          </a:xfrm>
        </p:spPr>
        <p:txBody>
          <a:bodyPr anchor="ctr"/>
          <a:lstStyle>
            <a:lvl1pPr>
              <a:defRPr sz="3556" b="1"/>
            </a:lvl1pPr>
          </a:lstStyle>
          <a:p>
            <a:r>
              <a:rPr lang="en-US" dirty="0"/>
              <a:t>Click to edit quote</a:t>
            </a:r>
          </a:p>
        </p:txBody>
      </p:sp>
      <p:sp>
        <p:nvSpPr>
          <p:cNvPr id="12" name="Text Placeholder 3"/>
          <p:cNvSpPr>
            <a:spLocks noGrp="1"/>
          </p:cNvSpPr>
          <p:nvPr>
            <p:ph type="body" sz="half" idx="13" hasCustomPrompt="1"/>
          </p:nvPr>
        </p:nvSpPr>
        <p:spPr>
          <a:xfrm>
            <a:off x="1290484" y="2804631"/>
            <a:ext cx="6564224" cy="457473"/>
          </a:xfrm>
        </p:spPr>
        <p:txBody>
          <a:bodyPr anchor="t">
            <a:noAutofit/>
          </a:bodyPr>
          <a:lstStyle>
            <a:lvl1pPr marL="0" indent="0" algn="r">
              <a:buNone/>
              <a:defRPr sz="1778" i="1">
                <a:solidFill>
                  <a:schemeClr val="tx2">
                    <a:lumMod val="50000"/>
                  </a:schemeClr>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text</a:t>
            </a:r>
          </a:p>
        </p:txBody>
      </p:sp>
      <p:sp>
        <p:nvSpPr>
          <p:cNvPr id="4" name="Text Placeholder 3"/>
          <p:cNvSpPr>
            <a:spLocks noGrp="1"/>
          </p:cNvSpPr>
          <p:nvPr>
            <p:ph type="body" sz="half" idx="2" hasCustomPrompt="1"/>
          </p:nvPr>
        </p:nvSpPr>
        <p:spPr>
          <a:xfrm>
            <a:off x="629844" y="3666652"/>
            <a:ext cx="7884318" cy="1241247"/>
          </a:xfrm>
        </p:spPr>
        <p:txBody>
          <a:bodyPr anchor="ctr">
            <a:noAutofit/>
          </a:bodyPr>
          <a:lstStyle>
            <a:lvl1pPr marL="0" indent="0">
              <a:buNone/>
              <a:defRPr sz="1778" baseline="0"/>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text</a:t>
            </a:r>
          </a:p>
        </p:txBody>
      </p:sp>
      <p:sp>
        <p:nvSpPr>
          <p:cNvPr id="9" name="TextBox 8"/>
          <p:cNvSpPr txBox="1"/>
          <p:nvPr/>
        </p:nvSpPr>
        <p:spPr>
          <a:xfrm>
            <a:off x="833283" y="655689"/>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667" dirty="0">
                <a:ln w="3175" cmpd="sng">
                  <a:solidFill>
                    <a:srgbClr val="C00000"/>
                  </a:solidFill>
                </a:ln>
                <a:solidFill>
                  <a:srgbClr val="FF0000"/>
                </a:solidFill>
                <a:effectLst/>
              </a:rPr>
              <a:t>“</a:t>
            </a:r>
          </a:p>
        </p:txBody>
      </p:sp>
      <p:sp>
        <p:nvSpPr>
          <p:cNvPr id="10" name="TextBox 9"/>
          <p:cNvSpPr txBox="1"/>
          <p:nvPr/>
        </p:nvSpPr>
        <p:spPr>
          <a:xfrm>
            <a:off x="7828359" y="2286006"/>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667" dirty="0">
                <a:ln w="3175" cmpd="sng">
                  <a:solidFill>
                    <a:srgbClr val="C00000"/>
                  </a:solidFill>
                </a:ln>
                <a:solidFill>
                  <a:srgbClr val="FF0000"/>
                </a:solidFill>
                <a:effectLst/>
              </a:rPr>
              <a:t>”</a:t>
            </a:r>
          </a:p>
        </p:txBody>
      </p:sp>
    </p:spTree>
    <p:extLst>
      <p:ext uri="{BB962C8B-B14F-4D97-AF65-F5344CB8AC3E}">
        <p14:creationId xmlns:p14="http://schemas.microsoft.com/office/powerpoint/2010/main" val="130860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F3F504F-3A41-DC4B-BEE1-47D0E19E9F8E}"/>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Tree>
    <p:extLst>
      <p:ext uri="{BB962C8B-B14F-4D97-AF65-F5344CB8AC3E}">
        <p14:creationId xmlns:p14="http://schemas.microsoft.com/office/powerpoint/2010/main" val="1934023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244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406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161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763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7245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494052" y="3963576"/>
            <a:ext cx="8155896" cy="588328"/>
          </a:xfrm>
        </p:spPr>
        <p:txBody>
          <a:bodyPr anchor="t">
            <a:noAutofit/>
          </a:bodyPr>
          <a:lstStyle>
            <a:lvl1pPr marL="0" indent="0">
              <a:buNone/>
              <a:defRPr sz="1778"/>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sub title</a:t>
            </a:r>
          </a:p>
        </p:txBody>
      </p:sp>
      <p:sp>
        <p:nvSpPr>
          <p:cNvPr id="5" name="Title 4">
            <a:extLst>
              <a:ext uri="{FF2B5EF4-FFF2-40B4-BE49-F238E27FC236}">
                <a16:creationId xmlns:a16="http://schemas.microsoft.com/office/drawing/2014/main" id="{2CAE61BF-3763-0E4A-999B-8924DFBF3661}"/>
              </a:ext>
            </a:extLst>
          </p:cNvPr>
          <p:cNvSpPr>
            <a:spLocks noGrp="1"/>
          </p:cNvSpPr>
          <p:nvPr>
            <p:ph type="title" hasCustomPrompt="1"/>
          </p:nvPr>
        </p:nvSpPr>
        <p:spPr>
          <a:xfrm>
            <a:off x="494052" y="2622620"/>
            <a:ext cx="8155896" cy="1340956"/>
          </a:xfrm>
        </p:spPr>
        <p:txBody>
          <a:bodyPr anchor="b"/>
          <a:lstStyle/>
          <a:p>
            <a:r>
              <a:rPr lang="en-US" dirty="0"/>
              <a:t>Click to edit title</a:t>
            </a:r>
          </a:p>
        </p:txBody>
      </p:sp>
    </p:spTree>
    <p:extLst>
      <p:ext uri="{BB962C8B-B14F-4D97-AF65-F5344CB8AC3E}">
        <p14:creationId xmlns:p14="http://schemas.microsoft.com/office/powerpoint/2010/main" val="2969098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F6A6C647-8D61-1F4E-99D1-2AB4ED068F8F}"/>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title</a:t>
            </a:r>
          </a:p>
        </p:txBody>
      </p:sp>
      <p:sp>
        <p:nvSpPr>
          <p:cNvPr id="14" name="Content Placeholder 13">
            <a:extLst>
              <a:ext uri="{FF2B5EF4-FFF2-40B4-BE49-F238E27FC236}">
                <a16:creationId xmlns:a16="http://schemas.microsoft.com/office/drawing/2014/main" id="{001196F0-56A5-0A49-AD87-3B487F495141}"/>
              </a:ext>
            </a:extLst>
          </p:cNvPr>
          <p:cNvSpPr>
            <a:spLocks noGrp="1"/>
          </p:cNvSpPr>
          <p:nvPr>
            <p:ph sz="quarter" idx="13" hasCustomPrompt="1"/>
          </p:nvPr>
        </p:nvSpPr>
        <p:spPr>
          <a:xfrm>
            <a:off x="494348" y="1230314"/>
            <a:ext cx="8155305" cy="3394075"/>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7405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 columns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BDCE862F-2DE8-F94F-9079-91AF022976F0}"/>
              </a:ext>
            </a:extLst>
          </p:cNvPr>
          <p:cNvSpPr>
            <a:spLocks noGrp="1"/>
          </p:cNvSpPr>
          <p:nvPr>
            <p:ph sz="half" idx="1" hasCustomPrompt="1"/>
          </p:nvPr>
        </p:nvSpPr>
        <p:spPr>
          <a:xfrm>
            <a:off x="494052" y="1248084"/>
            <a:ext cx="3989661" cy="3393546"/>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Content Placeholder 3">
            <a:extLst>
              <a:ext uri="{FF2B5EF4-FFF2-40B4-BE49-F238E27FC236}">
                <a16:creationId xmlns:a16="http://schemas.microsoft.com/office/drawing/2014/main" id="{F482732F-316B-FD4C-A0B3-A1EF01C5451C}"/>
              </a:ext>
            </a:extLst>
          </p:cNvPr>
          <p:cNvSpPr>
            <a:spLocks noGrp="1"/>
          </p:cNvSpPr>
          <p:nvPr>
            <p:ph sz="half" idx="2" hasCustomPrompt="1"/>
          </p:nvPr>
        </p:nvSpPr>
        <p:spPr>
          <a:xfrm>
            <a:off x="4660287" y="1248084"/>
            <a:ext cx="3989662" cy="3393547"/>
          </a:xfrm>
        </p:spPr>
        <p:txBody>
          <a:bodyPr>
            <a:noAutofit/>
          </a:bodyPr>
          <a:lstStyle>
            <a:lvl1pPr>
              <a:spcAft>
                <a:spcPts val="1200"/>
              </a:spcAft>
              <a:defRPr sz="2800" baseline="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8" name="Title Placeholder 1">
            <a:extLst>
              <a:ext uri="{FF2B5EF4-FFF2-40B4-BE49-F238E27FC236}">
                <a16:creationId xmlns:a16="http://schemas.microsoft.com/office/drawing/2014/main" id="{FBF0C72D-9A4A-2A49-B363-B2C415C80BA7}"/>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title</a:t>
            </a:r>
          </a:p>
        </p:txBody>
      </p:sp>
    </p:spTree>
    <p:extLst>
      <p:ext uri="{BB962C8B-B14F-4D97-AF65-F5344CB8AC3E}">
        <p14:creationId xmlns:p14="http://schemas.microsoft.com/office/powerpoint/2010/main" val="2899722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wo columns content with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Placeholder 1">
            <a:extLst>
              <a:ext uri="{FF2B5EF4-FFF2-40B4-BE49-F238E27FC236}">
                <a16:creationId xmlns:a16="http://schemas.microsoft.com/office/drawing/2014/main" id="{CB971B7F-1741-9A4A-B925-11E1F5B352C4}"/>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title</a:t>
            </a:r>
          </a:p>
        </p:txBody>
      </p:sp>
      <p:sp>
        <p:nvSpPr>
          <p:cNvPr id="9" name="Content Placeholder 2">
            <a:extLst>
              <a:ext uri="{FF2B5EF4-FFF2-40B4-BE49-F238E27FC236}">
                <a16:creationId xmlns:a16="http://schemas.microsoft.com/office/drawing/2014/main" id="{F32FC316-43A0-314E-884C-19A6592161FA}"/>
              </a:ext>
            </a:extLst>
          </p:cNvPr>
          <p:cNvSpPr>
            <a:spLocks noGrp="1"/>
          </p:cNvSpPr>
          <p:nvPr>
            <p:ph sz="half" idx="1" hasCustomPrompt="1"/>
          </p:nvPr>
        </p:nvSpPr>
        <p:spPr>
          <a:xfrm>
            <a:off x="494052" y="1248084"/>
            <a:ext cx="3989661" cy="3393546"/>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0" name="Content Placeholder 3">
            <a:extLst>
              <a:ext uri="{FF2B5EF4-FFF2-40B4-BE49-F238E27FC236}">
                <a16:creationId xmlns:a16="http://schemas.microsoft.com/office/drawing/2014/main" id="{AB32E208-AE39-D149-A2EC-87102F8C0C21}"/>
              </a:ext>
            </a:extLst>
          </p:cNvPr>
          <p:cNvSpPr>
            <a:spLocks noGrp="1"/>
          </p:cNvSpPr>
          <p:nvPr>
            <p:ph sz="half" idx="2" hasCustomPrompt="1"/>
          </p:nvPr>
        </p:nvSpPr>
        <p:spPr>
          <a:xfrm>
            <a:off x="4660287" y="1248084"/>
            <a:ext cx="3989662" cy="3393547"/>
          </a:xfrm>
        </p:spPr>
        <p:txBody>
          <a:bodyPr>
            <a:noAutofit/>
          </a:bodyPr>
          <a:lstStyle>
            <a:lvl1pPr>
              <a:spcAft>
                <a:spcPts val="1200"/>
              </a:spcAft>
              <a:defRPr sz="2800" baseline="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5888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lumn text with title and sub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11C16B46-AD21-E043-ADB4-1911CE898A9D}"/>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
        <p:nvSpPr>
          <p:cNvPr id="9" name="Text Placeholder 2">
            <a:extLst>
              <a:ext uri="{FF2B5EF4-FFF2-40B4-BE49-F238E27FC236}">
                <a16:creationId xmlns:a16="http://schemas.microsoft.com/office/drawing/2014/main" id="{DF5D3C69-508E-E343-82E0-194270BE750D}"/>
              </a:ext>
            </a:extLst>
          </p:cNvPr>
          <p:cNvSpPr>
            <a:spLocks noGrp="1"/>
          </p:cNvSpPr>
          <p:nvPr>
            <p:ph type="body" idx="26" hasCustomPrompt="1"/>
          </p:nvPr>
        </p:nvSpPr>
        <p:spPr>
          <a:xfrm>
            <a:off x="494052" y="1368973"/>
            <a:ext cx="2606277" cy="472966"/>
          </a:xfrm>
        </p:spPr>
        <p:txBody>
          <a:bodyPr anchor="t">
            <a:noAutofit/>
          </a:bodyPr>
          <a:lstStyle>
            <a:lvl1pPr marL="0" indent="0">
              <a:buNone/>
              <a:defRPr sz="1600" b="0">
                <a:solidFill>
                  <a:schemeClr val="tx2">
                    <a:lumMod val="50000"/>
                  </a:schemeClr>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sub heading</a:t>
            </a:r>
          </a:p>
        </p:txBody>
      </p:sp>
      <p:sp>
        <p:nvSpPr>
          <p:cNvPr id="10" name="Text Placeholder 2">
            <a:extLst>
              <a:ext uri="{FF2B5EF4-FFF2-40B4-BE49-F238E27FC236}">
                <a16:creationId xmlns:a16="http://schemas.microsoft.com/office/drawing/2014/main" id="{9B9A5ACD-B447-8F44-9065-AD7D1222E29D}"/>
              </a:ext>
            </a:extLst>
          </p:cNvPr>
          <p:cNvSpPr>
            <a:spLocks noGrp="1"/>
          </p:cNvSpPr>
          <p:nvPr>
            <p:ph type="body" idx="27" hasCustomPrompt="1"/>
          </p:nvPr>
        </p:nvSpPr>
        <p:spPr>
          <a:xfrm>
            <a:off x="3268159" y="1377638"/>
            <a:ext cx="2606277" cy="472966"/>
          </a:xfrm>
        </p:spPr>
        <p:txBody>
          <a:bodyPr anchor="t">
            <a:noAutofit/>
          </a:bodyPr>
          <a:lstStyle>
            <a:lvl1pPr marL="0" indent="0">
              <a:buNone/>
              <a:defRPr sz="1600" b="0">
                <a:solidFill>
                  <a:schemeClr val="tx2">
                    <a:lumMod val="50000"/>
                  </a:schemeClr>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sub heading</a:t>
            </a:r>
          </a:p>
        </p:txBody>
      </p:sp>
      <p:sp>
        <p:nvSpPr>
          <p:cNvPr id="11" name="Text Placeholder 2">
            <a:extLst>
              <a:ext uri="{FF2B5EF4-FFF2-40B4-BE49-F238E27FC236}">
                <a16:creationId xmlns:a16="http://schemas.microsoft.com/office/drawing/2014/main" id="{E35FDE71-5828-1A47-B218-9FF0C40675E7}"/>
              </a:ext>
            </a:extLst>
          </p:cNvPr>
          <p:cNvSpPr>
            <a:spLocks noGrp="1"/>
          </p:cNvSpPr>
          <p:nvPr>
            <p:ph type="body" idx="28" hasCustomPrompt="1"/>
          </p:nvPr>
        </p:nvSpPr>
        <p:spPr>
          <a:xfrm>
            <a:off x="6047189" y="1377638"/>
            <a:ext cx="2606277" cy="472966"/>
          </a:xfrm>
        </p:spPr>
        <p:txBody>
          <a:bodyPr anchor="t">
            <a:noAutofit/>
          </a:bodyPr>
          <a:lstStyle>
            <a:lvl1pPr marL="0" indent="0">
              <a:buNone/>
              <a:defRPr sz="1600" b="0">
                <a:solidFill>
                  <a:schemeClr val="tx2">
                    <a:lumMod val="50000"/>
                  </a:schemeClr>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sub heading</a:t>
            </a:r>
          </a:p>
        </p:txBody>
      </p:sp>
      <p:sp>
        <p:nvSpPr>
          <p:cNvPr id="12" name="Content Placeholder 2">
            <a:extLst>
              <a:ext uri="{FF2B5EF4-FFF2-40B4-BE49-F238E27FC236}">
                <a16:creationId xmlns:a16="http://schemas.microsoft.com/office/drawing/2014/main" id="{27284AE9-8724-F345-B285-3794B6E93521}"/>
              </a:ext>
            </a:extLst>
          </p:cNvPr>
          <p:cNvSpPr>
            <a:spLocks noGrp="1"/>
          </p:cNvSpPr>
          <p:nvPr>
            <p:ph sz="half" idx="29" hasCustomPrompt="1"/>
          </p:nvPr>
        </p:nvSpPr>
        <p:spPr>
          <a:xfrm>
            <a:off x="490534" y="1859269"/>
            <a:ext cx="2606276" cy="288089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3" name="Content Placeholder 2">
            <a:extLst>
              <a:ext uri="{FF2B5EF4-FFF2-40B4-BE49-F238E27FC236}">
                <a16:creationId xmlns:a16="http://schemas.microsoft.com/office/drawing/2014/main" id="{2398B590-CBBB-E946-9667-816B3FD224E8}"/>
              </a:ext>
            </a:extLst>
          </p:cNvPr>
          <p:cNvSpPr>
            <a:spLocks noGrp="1"/>
          </p:cNvSpPr>
          <p:nvPr>
            <p:ph sz="half" idx="30" hasCustomPrompt="1"/>
          </p:nvPr>
        </p:nvSpPr>
        <p:spPr>
          <a:xfrm>
            <a:off x="3270621" y="1850605"/>
            <a:ext cx="2606276" cy="288089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9E29763F-CBDB-6441-8283-079979A86EC9}"/>
              </a:ext>
            </a:extLst>
          </p:cNvPr>
          <p:cNvSpPr>
            <a:spLocks noGrp="1"/>
          </p:cNvSpPr>
          <p:nvPr>
            <p:ph sz="half" idx="31" hasCustomPrompt="1"/>
          </p:nvPr>
        </p:nvSpPr>
        <p:spPr>
          <a:xfrm>
            <a:off x="6043673" y="1859269"/>
            <a:ext cx="2606276" cy="288089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64309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lumn text 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11C16B46-AD21-E043-ADB4-1911CE898A9D}"/>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
        <p:nvSpPr>
          <p:cNvPr id="12" name="Content Placeholder 2">
            <a:extLst>
              <a:ext uri="{FF2B5EF4-FFF2-40B4-BE49-F238E27FC236}">
                <a16:creationId xmlns:a16="http://schemas.microsoft.com/office/drawing/2014/main" id="{27284AE9-8724-F345-B285-3794B6E93521}"/>
              </a:ext>
            </a:extLst>
          </p:cNvPr>
          <p:cNvSpPr>
            <a:spLocks noGrp="1"/>
          </p:cNvSpPr>
          <p:nvPr>
            <p:ph sz="half" idx="29" hasCustomPrompt="1"/>
          </p:nvPr>
        </p:nvSpPr>
        <p:spPr>
          <a:xfrm>
            <a:off x="490534" y="1238375"/>
            <a:ext cx="2606276" cy="336238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3" name="Content Placeholder 2">
            <a:extLst>
              <a:ext uri="{FF2B5EF4-FFF2-40B4-BE49-F238E27FC236}">
                <a16:creationId xmlns:a16="http://schemas.microsoft.com/office/drawing/2014/main" id="{2398B590-CBBB-E946-9667-816B3FD224E8}"/>
              </a:ext>
            </a:extLst>
          </p:cNvPr>
          <p:cNvSpPr>
            <a:spLocks noGrp="1"/>
          </p:cNvSpPr>
          <p:nvPr>
            <p:ph sz="half" idx="30" hasCustomPrompt="1"/>
          </p:nvPr>
        </p:nvSpPr>
        <p:spPr>
          <a:xfrm>
            <a:off x="3270621" y="1229710"/>
            <a:ext cx="2606276" cy="336238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9E29763F-CBDB-6441-8283-079979A86EC9}"/>
              </a:ext>
            </a:extLst>
          </p:cNvPr>
          <p:cNvSpPr>
            <a:spLocks noGrp="1"/>
          </p:cNvSpPr>
          <p:nvPr>
            <p:ph sz="half" idx="31" hasCustomPrompt="1"/>
          </p:nvPr>
        </p:nvSpPr>
        <p:spPr>
          <a:xfrm>
            <a:off x="6043673" y="1238375"/>
            <a:ext cx="2606276" cy="336238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27273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e column text, small title with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2E732-3AEB-2446-A6FA-5AFFBB873A20}"/>
              </a:ext>
            </a:extLst>
          </p:cNvPr>
          <p:cNvSpPr>
            <a:spLocks noGrp="1"/>
          </p:cNvSpPr>
          <p:nvPr>
            <p:ph type="title" hasCustomPrompt="1"/>
          </p:nvPr>
        </p:nvSpPr>
        <p:spPr>
          <a:xfrm>
            <a:off x="334611" y="610432"/>
            <a:ext cx="8564210" cy="499597"/>
          </a:xfrm>
        </p:spPr>
        <p:txBody>
          <a:bodyPr/>
          <a:lstStyle>
            <a:lvl1pPr>
              <a:defRPr sz="2400"/>
            </a:lvl1pPr>
          </a:lstStyle>
          <a:p>
            <a:r>
              <a:rPr lang="en-US" dirty="0"/>
              <a:t>Click to edit title</a:t>
            </a:r>
          </a:p>
        </p:txBody>
      </p:sp>
      <p:sp>
        <p:nvSpPr>
          <p:cNvPr id="3" name="Content Placeholder 2">
            <a:extLst>
              <a:ext uri="{FF2B5EF4-FFF2-40B4-BE49-F238E27FC236}">
                <a16:creationId xmlns:a16="http://schemas.microsoft.com/office/drawing/2014/main" id="{4453B807-26A2-0B44-917E-DCCFEF7EB298}"/>
              </a:ext>
            </a:extLst>
          </p:cNvPr>
          <p:cNvSpPr>
            <a:spLocks noGrp="1"/>
          </p:cNvSpPr>
          <p:nvPr>
            <p:ph sz="half" idx="1" hasCustomPrompt="1"/>
          </p:nvPr>
        </p:nvSpPr>
        <p:spPr>
          <a:xfrm>
            <a:off x="334611" y="1140173"/>
            <a:ext cx="8564209" cy="3642035"/>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E616611C-9122-E049-912F-ABF2154EE879}"/>
              </a:ext>
            </a:extLst>
          </p:cNvPr>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5" name="Footer Placeholder 4">
            <a:extLst>
              <a:ext uri="{FF2B5EF4-FFF2-40B4-BE49-F238E27FC236}">
                <a16:creationId xmlns:a16="http://schemas.microsoft.com/office/drawing/2014/main" id="{3A1A17CA-2218-B242-BA20-69CBB4C51E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D4A38B-A490-B042-9C4F-4C94FD393F5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4167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4053" y="304271"/>
            <a:ext cx="8155896" cy="92543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94053" y="1229710"/>
            <a:ext cx="8155896" cy="35945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388534" y="5081520"/>
            <a:ext cx="1190065" cy="276659"/>
          </a:xfrm>
          <a:prstGeom prst="rect">
            <a:avLst/>
          </a:prstGeom>
        </p:spPr>
        <p:txBody>
          <a:bodyPr vert="horz" lIns="91440" tIns="45720" rIns="91440" bIns="45720" rtlCol="0" anchor="ctr"/>
          <a:lstStyle>
            <a:lvl1pPr algn="l">
              <a:defRPr sz="1000">
                <a:solidFill>
                  <a:schemeClr val="tx1">
                    <a:lumMod val="85000"/>
                  </a:schemeClr>
                </a:solidFill>
              </a:defRPr>
            </a:lvl1pPr>
          </a:lstStyle>
          <a:p>
            <a:fld id="{B61BEF0D-F0BB-DE4B-95CE-6DB70DBA9567}" type="datetimeFigureOut">
              <a:rPr lang="en-US" smtClean="0"/>
              <a:pPr/>
              <a:t>7/21/2023</a:t>
            </a:fld>
            <a:endParaRPr lang="en-US" dirty="0"/>
          </a:p>
        </p:txBody>
      </p:sp>
      <p:sp>
        <p:nvSpPr>
          <p:cNvPr id="5" name="Footer Placeholder 4"/>
          <p:cNvSpPr>
            <a:spLocks noGrp="1"/>
          </p:cNvSpPr>
          <p:nvPr>
            <p:ph type="ftr" sz="quarter" idx="3"/>
          </p:nvPr>
        </p:nvSpPr>
        <p:spPr>
          <a:xfrm>
            <a:off x="4713196" y="5078099"/>
            <a:ext cx="3086100" cy="280080"/>
          </a:xfrm>
          <a:prstGeom prst="rect">
            <a:avLst/>
          </a:prstGeom>
        </p:spPr>
        <p:txBody>
          <a:bodyPr vert="horz" lIns="91440" tIns="45720" rIns="91440" bIns="45720" rtlCol="0" anchor="ctr"/>
          <a:lstStyle>
            <a:lvl1pPr algn="ctr">
              <a:defRPr sz="1000">
                <a:solidFill>
                  <a:schemeClr val="tx1">
                    <a:lumMod val="85000"/>
                  </a:schemeClr>
                </a:solidFill>
              </a:defRPr>
            </a:lvl1pPr>
          </a:lstStyle>
          <a:p>
            <a:endParaRPr lang="en-US" dirty="0"/>
          </a:p>
        </p:txBody>
      </p:sp>
      <p:sp>
        <p:nvSpPr>
          <p:cNvPr id="6" name="Slide Number Placeholder 5"/>
          <p:cNvSpPr>
            <a:spLocks noGrp="1"/>
          </p:cNvSpPr>
          <p:nvPr>
            <p:ph type="sldNum" sz="quarter" idx="4"/>
          </p:nvPr>
        </p:nvSpPr>
        <p:spPr>
          <a:xfrm>
            <a:off x="7933893" y="5081520"/>
            <a:ext cx="716056" cy="276659"/>
          </a:xfrm>
          <a:prstGeom prst="rect">
            <a:avLst/>
          </a:prstGeom>
        </p:spPr>
        <p:txBody>
          <a:bodyPr vert="horz" lIns="91440" tIns="45720" rIns="91440" bIns="45720" rtlCol="0" anchor="ctr"/>
          <a:lstStyle>
            <a:lvl1pPr algn="r">
              <a:defRPr sz="1000">
                <a:solidFill>
                  <a:schemeClr val="tx1">
                    <a:lumMod val="8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5622726"/>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44" r:id="rId17"/>
    <p:sldLayoutId id="214748374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Lst>
  <p:txStyles>
    <p:titleStyle>
      <a:lvl1pPr algn="l" defTabSz="761985" rtl="0" eaLnBrk="1" latinLnBrk="0" hangingPunct="1">
        <a:lnSpc>
          <a:spcPct val="100000"/>
        </a:lnSpc>
        <a:spcBef>
          <a:spcPct val="0"/>
        </a:spcBef>
        <a:buNone/>
        <a:defRPr sz="3200" b="0" kern="1200">
          <a:solidFill>
            <a:schemeClr val="bg1"/>
          </a:solidFill>
          <a:latin typeface="Gotham Medium" pitchFamily="2" charset="0"/>
          <a:ea typeface="+mj-ea"/>
          <a:cs typeface="Gotham Medium" pitchFamily="2" charset="0"/>
        </a:defRPr>
      </a:lvl1pPr>
    </p:titleStyle>
    <p:bodyStyle>
      <a:lvl1pPr marL="0" indent="0" algn="l" defTabSz="761985" rtl="0" eaLnBrk="1" latinLnBrk="0" hangingPunct="1">
        <a:lnSpc>
          <a:spcPct val="100000"/>
        </a:lnSpc>
        <a:spcBef>
          <a:spcPts val="600"/>
        </a:spcBef>
        <a:spcAft>
          <a:spcPts val="600"/>
        </a:spcAft>
        <a:buFont typeface="Arial" panose="020B0604020202020204" pitchFamily="34" charset="0"/>
        <a:buNone/>
        <a:defRPr sz="2800" kern="1200">
          <a:solidFill>
            <a:srgbClr val="646469"/>
          </a:solidFill>
          <a:latin typeface="Gotham Medium" pitchFamily="2" charset="0"/>
          <a:ea typeface="+mn-ea"/>
          <a:cs typeface="Gotham Medium" pitchFamily="2" charset="0"/>
        </a:defRPr>
      </a:lvl1pPr>
      <a:lvl2pPr marL="571489" indent="-36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400" kern="1200">
          <a:solidFill>
            <a:srgbClr val="646469"/>
          </a:solidFill>
          <a:latin typeface="Gotham Medium" pitchFamily="2" charset="0"/>
          <a:ea typeface="+mn-ea"/>
          <a:cs typeface="Gotham Medium" pitchFamily="2" charset="0"/>
        </a:defRPr>
      </a:lvl2pPr>
      <a:lvl3pPr marL="952480" indent="-27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000" kern="1200">
          <a:solidFill>
            <a:srgbClr val="646469"/>
          </a:solidFill>
          <a:latin typeface="Gotham Medium" pitchFamily="2" charset="0"/>
          <a:ea typeface="+mn-ea"/>
          <a:cs typeface="Gotham Medium" pitchFamily="2" charset="0"/>
        </a:defRPr>
      </a:lvl3pPr>
      <a:lvl4pPr marL="1333473" indent="-234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800" kern="1200">
          <a:solidFill>
            <a:srgbClr val="646469"/>
          </a:solidFill>
          <a:latin typeface="Gotham Medium" pitchFamily="2" charset="0"/>
          <a:ea typeface="+mn-ea"/>
          <a:cs typeface="Gotham Medium" pitchFamily="2" charset="0"/>
        </a:defRPr>
      </a:lvl4pPr>
      <a:lvl5pPr marL="1714466" indent="-190496"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600" kern="1200">
          <a:solidFill>
            <a:srgbClr val="646469"/>
          </a:solidFill>
          <a:latin typeface="Gotham Medium" pitchFamily="2" charset="0"/>
          <a:ea typeface="+mn-ea"/>
          <a:cs typeface="Gotham Medium" pitchFamily="2" charset="0"/>
        </a:defRPr>
      </a:lvl5pPr>
      <a:lvl6pPr marL="2095458"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51"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43"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35"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85" rtl="0" eaLnBrk="1" latinLnBrk="0" hangingPunct="1">
        <a:defRPr sz="1500" kern="1200">
          <a:solidFill>
            <a:schemeClr val="tx1"/>
          </a:solidFill>
          <a:latin typeface="+mn-lt"/>
          <a:ea typeface="+mn-ea"/>
          <a:cs typeface="+mn-cs"/>
        </a:defRPr>
      </a:lvl1pPr>
      <a:lvl2pPr marL="380992" algn="l" defTabSz="761985" rtl="0" eaLnBrk="1" latinLnBrk="0" hangingPunct="1">
        <a:defRPr sz="1500" kern="1200">
          <a:solidFill>
            <a:schemeClr val="tx1"/>
          </a:solidFill>
          <a:latin typeface="+mn-lt"/>
          <a:ea typeface="+mn-ea"/>
          <a:cs typeface="+mn-cs"/>
        </a:defRPr>
      </a:lvl2pPr>
      <a:lvl3pPr marL="761985" algn="l" defTabSz="761985" rtl="0" eaLnBrk="1" latinLnBrk="0" hangingPunct="1">
        <a:defRPr sz="1500" kern="1200">
          <a:solidFill>
            <a:schemeClr val="tx1"/>
          </a:solidFill>
          <a:latin typeface="+mn-lt"/>
          <a:ea typeface="+mn-ea"/>
          <a:cs typeface="+mn-cs"/>
        </a:defRPr>
      </a:lvl3pPr>
      <a:lvl4pPr marL="1142977" algn="l" defTabSz="761985" rtl="0" eaLnBrk="1" latinLnBrk="0" hangingPunct="1">
        <a:defRPr sz="1500" kern="1200">
          <a:solidFill>
            <a:schemeClr val="tx1"/>
          </a:solidFill>
          <a:latin typeface="+mn-lt"/>
          <a:ea typeface="+mn-ea"/>
          <a:cs typeface="+mn-cs"/>
        </a:defRPr>
      </a:lvl4pPr>
      <a:lvl5pPr marL="1523970" algn="l" defTabSz="761985" rtl="0" eaLnBrk="1" latinLnBrk="0" hangingPunct="1">
        <a:defRPr sz="1500" kern="1200">
          <a:solidFill>
            <a:schemeClr val="tx1"/>
          </a:solidFill>
          <a:latin typeface="+mn-lt"/>
          <a:ea typeface="+mn-ea"/>
          <a:cs typeface="+mn-cs"/>
        </a:defRPr>
      </a:lvl5pPr>
      <a:lvl6pPr marL="1904962" algn="l" defTabSz="761985" rtl="0" eaLnBrk="1" latinLnBrk="0" hangingPunct="1">
        <a:defRPr sz="1500" kern="1200">
          <a:solidFill>
            <a:schemeClr val="tx1"/>
          </a:solidFill>
          <a:latin typeface="+mn-lt"/>
          <a:ea typeface="+mn-ea"/>
          <a:cs typeface="+mn-cs"/>
        </a:defRPr>
      </a:lvl6pPr>
      <a:lvl7pPr marL="2285954" algn="l" defTabSz="761985" rtl="0" eaLnBrk="1" latinLnBrk="0" hangingPunct="1">
        <a:defRPr sz="1500" kern="1200">
          <a:solidFill>
            <a:schemeClr val="tx1"/>
          </a:solidFill>
          <a:latin typeface="+mn-lt"/>
          <a:ea typeface="+mn-ea"/>
          <a:cs typeface="+mn-cs"/>
        </a:defRPr>
      </a:lvl7pPr>
      <a:lvl8pPr marL="2666947" algn="l" defTabSz="761985" rtl="0" eaLnBrk="1" latinLnBrk="0" hangingPunct="1">
        <a:defRPr sz="1500" kern="1200">
          <a:solidFill>
            <a:schemeClr val="tx1"/>
          </a:solidFill>
          <a:latin typeface="+mn-lt"/>
          <a:ea typeface="+mn-ea"/>
          <a:cs typeface="+mn-cs"/>
        </a:defRPr>
      </a:lvl8pPr>
      <a:lvl9pPr marL="3047940" algn="l" defTabSz="76198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ww.fanshawec.ca/sites/default/files/legacy/oldfanshawe/sites/default/files/assets/policies/pdf/a130.pdf"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ecampusontario.pressbooks.pub/prehealthpathways/chapter/1-8-reflection/"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s://ecampusontario.pressbooks.pub/prehealthpathways/chapter/1-9-fanshawe-resource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ecampusontario.pressbooks.pub/prehealthpathways/chapter/1-2-self-assessment/"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fanshawec.ca/why-fanshawe/innovation-village/silex"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fanshawec.ca/students/support/academic-support/advisors" TargetMode="External"/><Relationship Id="rId7" Type="http://schemas.openxmlformats.org/officeDocument/2006/relationships/hyperlink" Target="https://www.fanshawec.ca/students/support/employment"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www.fanshawec.ca/admission-finance/financial-aid-awards" TargetMode="External"/><Relationship Id="rId5" Type="http://schemas.openxmlformats.org/officeDocument/2006/relationships/hyperlink" Target="https://www.fanshawelibrary.com/peer-tutoring/" TargetMode="External"/><Relationship Id="rId4" Type="http://schemas.openxmlformats.org/officeDocument/2006/relationships/hyperlink" Target="https://www.fanshawelibrary.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D309-03E5-3749-8F8F-65A34D7D5E5D}"/>
              </a:ext>
            </a:extLst>
          </p:cNvPr>
          <p:cNvSpPr>
            <a:spLocks noGrp="1"/>
          </p:cNvSpPr>
          <p:nvPr>
            <p:ph type="ctrTitle"/>
          </p:nvPr>
        </p:nvSpPr>
        <p:spPr/>
        <p:txBody>
          <a:bodyPr/>
          <a:lstStyle/>
          <a:p>
            <a:r>
              <a:rPr lang="en-US" sz="3600" dirty="0"/>
              <a:t>Pre-Health Science: Pathways to Success</a:t>
            </a:r>
          </a:p>
        </p:txBody>
      </p:sp>
      <p:sp>
        <p:nvSpPr>
          <p:cNvPr id="3" name="Subtitle 2">
            <a:extLst>
              <a:ext uri="{FF2B5EF4-FFF2-40B4-BE49-F238E27FC236}">
                <a16:creationId xmlns:a16="http://schemas.microsoft.com/office/drawing/2014/main" id="{CA2DA5BD-EB67-DD4F-9E07-B094BA3801D3}"/>
              </a:ext>
            </a:extLst>
          </p:cNvPr>
          <p:cNvSpPr>
            <a:spLocks noGrp="1"/>
          </p:cNvSpPr>
          <p:nvPr>
            <p:ph type="subTitle" idx="1"/>
          </p:nvPr>
        </p:nvSpPr>
        <p:spPr/>
        <p:txBody>
          <a:bodyPr/>
          <a:lstStyle/>
          <a:p>
            <a:r>
              <a:rPr lang="en-US" dirty="0"/>
              <a:t>Chapter 1: Welcome to Fanshawe</a:t>
            </a:r>
          </a:p>
        </p:txBody>
      </p:sp>
    </p:spTree>
    <p:extLst>
      <p:ext uri="{BB962C8B-B14F-4D97-AF65-F5344CB8AC3E}">
        <p14:creationId xmlns:p14="http://schemas.microsoft.com/office/powerpoint/2010/main" val="1635243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B9A7-EC47-41B9-8765-B63641DE6582}"/>
              </a:ext>
            </a:extLst>
          </p:cNvPr>
          <p:cNvSpPr>
            <a:spLocks noGrp="1"/>
          </p:cNvSpPr>
          <p:nvPr>
            <p:ph type="title"/>
          </p:nvPr>
        </p:nvSpPr>
        <p:spPr>
          <a:xfrm>
            <a:off x="494053" y="304271"/>
            <a:ext cx="8437296" cy="925438"/>
          </a:xfrm>
        </p:spPr>
        <p:txBody>
          <a:bodyPr/>
          <a:lstStyle/>
          <a:p>
            <a:r>
              <a:rPr lang="en-CA" dirty="0"/>
              <a:t>1.5 Connecting with the People  </a:t>
            </a:r>
          </a:p>
        </p:txBody>
      </p:sp>
      <p:sp>
        <p:nvSpPr>
          <p:cNvPr id="3" name="Content Placeholder 2">
            <a:extLst>
              <a:ext uri="{FF2B5EF4-FFF2-40B4-BE49-F238E27FC236}">
                <a16:creationId xmlns:a16="http://schemas.microsoft.com/office/drawing/2014/main" id="{AAAE13A2-8B47-45B9-A9EA-03B980CAAE13}"/>
              </a:ext>
            </a:extLst>
          </p:cNvPr>
          <p:cNvSpPr>
            <a:spLocks noGrp="1"/>
          </p:cNvSpPr>
          <p:nvPr>
            <p:ph sz="quarter" idx="13"/>
          </p:nvPr>
        </p:nvSpPr>
        <p:spPr>
          <a:xfrm>
            <a:off x="494644" y="1174566"/>
            <a:ext cx="8155303" cy="3532374"/>
          </a:xfrm>
        </p:spPr>
        <p:txBody>
          <a:bodyPr>
            <a:normAutofit fontScale="85000" lnSpcReduction="20000"/>
          </a:bodyPr>
          <a:lstStyle/>
          <a:p>
            <a:r>
              <a:rPr lang="en-US" b="1" dirty="0">
                <a:solidFill>
                  <a:srgbClr val="E2231A"/>
                </a:solidFill>
              </a:rPr>
              <a:t>How to be Successful Going Forward</a:t>
            </a:r>
            <a:r>
              <a:rPr lang="zh-CN" altLang="en-US" b="1" dirty="0">
                <a:solidFill>
                  <a:srgbClr val="E2231A"/>
                </a:solidFill>
              </a:rPr>
              <a:t>：</a:t>
            </a:r>
            <a:endParaRPr lang="en-CA" b="1" dirty="0">
              <a:solidFill>
                <a:srgbClr val="E2231A"/>
              </a:solidFill>
            </a:endParaRPr>
          </a:p>
          <a:p>
            <a:pPr marL="457200" indent="-457200">
              <a:buFont typeface="Arial" panose="020B0604020202020204" pitchFamily="34" charset="0"/>
              <a:buChar char="•"/>
            </a:pPr>
            <a:r>
              <a:rPr lang="en-CA" sz="1900" dirty="0">
                <a:solidFill>
                  <a:schemeClr val="bg1"/>
                </a:solidFill>
              </a:rPr>
              <a:t>Make a list of all your professors, office hours they are available to connect and how to contact them. This information should be on your course page for each class.</a:t>
            </a:r>
          </a:p>
          <a:p>
            <a:pPr marL="457200" indent="-457200">
              <a:buFont typeface="Arial" panose="020B0604020202020204" pitchFamily="34" charset="0"/>
              <a:buChar char="•"/>
            </a:pPr>
            <a:r>
              <a:rPr lang="en-CA" sz="1900" dirty="0">
                <a:solidFill>
                  <a:schemeClr val="bg1"/>
                </a:solidFill>
              </a:rPr>
              <a:t>Use the link at the end of this chapter, identify YOUR academic advisor for YOUR program and their email address.  Check their online booking portal to see how to book an appointment.</a:t>
            </a:r>
          </a:p>
          <a:p>
            <a:pPr marL="457200" indent="-457200">
              <a:buFont typeface="Arial" panose="020B0604020202020204" pitchFamily="34" charset="0"/>
              <a:buChar char="•"/>
            </a:pPr>
            <a:r>
              <a:rPr lang="en-CA" sz="1900" dirty="0">
                <a:solidFill>
                  <a:schemeClr val="bg1"/>
                </a:solidFill>
              </a:rPr>
              <a:t>If you are on campus, review the map of Fanshawe College to see where you can find your classrooms and other important places, or if you are an online student, identify your professors’ office hours.</a:t>
            </a:r>
          </a:p>
          <a:p>
            <a:pPr marL="457200" indent="-457200">
              <a:buFont typeface="Arial" panose="020B0604020202020204" pitchFamily="34" charset="0"/>
              <a:buChar char="•"/>
            </a:pPr>
            <a:r>
              <a:rPr lang="en-CA" sz="1900" dirty="0">
                <a:solidFill>
                  <a:schemeClr val="bg1"/>
                </a:solidFill>
              </a:rPr>
              <a:t>Check your Fanshawe Online email and look up how to create an auto signature.</a:t>
            </a:r>
          </a:p>
          <a:p>
            <a:pPr marL="457200" indent="-457200">
              <a:buFont typeface="Arial" panose="020B0604020202020204" pitchFamily="34" charset="0"/>
              <a:buChar char="•"/>
            </a:pPr>
            <a:r>
              <a:rPr lang="en-CA" sz="1900" dirty="0">
                <a:solidFill>
                  <a:schemeClr val="bg1"/>
                </a:solidFill>
              </a:rPr>
              <a:t>Check review the elements of your course sites for all classes so you can identify your classmates and their email addresses (Go to Communications – </a:t>
            </a:r>
            <a:r>
              <a:rPr lang="en-CA" sz="1900" dirty="0" err="1">
                <a:solidFill>
                  <a:schemeClr val="bg1"/>
                </a:solidFill>
              </a:rPr>
              <a:t>Classlist</a:t>
            </a:r>
            <a:r>
              <a:rPr lang="en-CA" sz="1900" dirty="0">
                <a:solidFill>
                  <a:schemeClr val="bg1"/>
                </a:solidFill>
              </a:rPr>
              <a:t>).</a:t>
            </a:r>
            <a:endParaRPr lang="en-CA" sz="1800" b="1" dirty="0">
              <a:solidFill>
                <a:schemeClr val="bg1"/>
              </a:solidFill>
            </a:endParaRPr>
          </a:p>
        </p:txBody>
      </p:sp>
    </p:spTree>
    <p:extLst>
      <p:ext uri="{BB962C8B-B14F-4D97-AF65-F5344CB8AC3E}">
        <p14:creationId xmlns:p14="http://schemas.microsoft.com/office/powerpoint/2010/main" val="172768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a:xfrm>
            <a:off x="494052" y="304271"/>
            <a:ext cx="8785029" cy="925438"/>
          </a:xfrm>
        </p:spPr>
        <p:txBody>
          <a:bodyPr/>
          <a:lstStyle/>
          <a:p>
            <a:r>
              <a:rPr lang="en-CA" dirty="0"/>
              <a:t>1.6 The Written Rules– T</a:t>
            </a:r>
            <a:r>
              <a:rPr lang="en-US" dirty="0"/>
              <a:t>wo</a:t>
            </a:r>
            <a:r>
              <a:rPr lang="en-CA" dirty="0"/>
              <a:t> Training Modules</a:t>
            </a:r>
          </a:p>
        </p:txBody>
      </p:sp>
      <p:sp>
        <p:nvSpPr>
          <p:cNvPr id="3" name="Content Placeholder 2">
            <a:extLst>
              <a:ext uri="{FF2B5EF4-FFF2-40B4-BE49-F238E27FC236}">
                <a16:creationId xmlns:a16="http://schemas.microsoft.com/office/drawing/2014/main" id="{87DC0937-35F2-4EC2-86AE-4A8151952B92}"/>
              </a:ext>
            </a:extLst>
          </p:cNvPr>
          <p:cNvSpPr>
            <a:spLocks noGrp="1"/>
          </p:cNvSpPr>
          <p:nvPr>
            <p:ph sz="quarter" idx="13"/>
          </p:nvPr>
        </p:nvSpPr>
        <p:spPr>
          <a:xfrm>
            <a:off x="494348" y="1230315"/>
            <a:ext cx="8155305" cy="2780183"/>
          </a:xfrm>
        </p:spPr>
        <p:txBody>
          <a:bodyPr vert="horz" lIns="91440" tIns="45720" rIns="91440" bIns="45720" rtlCol="0" anchor="t">
            <a:normAutofit/>
          </a:bodyPr>
          <a:lstStyle/>
          <a:p>
            <a:r>
              <a:rPr lang="en-US" sz="2400" b="1" dirty="0">
                <a:solidFill>
                  <a:srgbClr val="FF0000"/>
                </a:solidFill>
                <a:latin typeface="Gotham Medium"/>
              </a:rPr>
              <a:t>You’ve Been Accepted — Now What?</a:t>
            </a:r>
            <a:endParaRPr lang="en-CA" sz="2400" b="1" dirty="0">
              <a:solidFill>
                <a:srgbClr val="FF0000"/>
              </a:solidFill>
              <a:latin typeface="Gotham Medium"/>
            </a:endParaRPr>
          </a:p>
          <a:p>
            <a:pPr marL="457200" indent="-457200">
              <a:buFont typeface="+mj-lt"/>
              <a:buAutoNum type="arabicPeriod"/>
            </a:pPr>
            <a:r>
              <a:rPr lang="en-CA" sz="1800" dirty="0">
                <a:solidFill>
                  <a:schemeClr val="bg1"/>
                </a:solidFill>
                <a:latin typeface="Gotham Medium"/>
              </a:rPr>
              <a:t>Accepting your offer to become part of the Fanshawe Falcon community means you have agreed to abide by all the policies that govern you while you are a student.</a:t>
            </a:r>
          </a:p>
          <a:p>
            <a:pPr marL="457200" indent="-457200">
              <a:buFont typeface="+mj-lt"/>
              <a:buAutoNum type="arabicPeriod"/>
            </a:pPr>
            <a:r>
              <a:rPr lang="en-CA" sz="1800" dirty="0">
                <a:solidFill>
                  <a:schemeClr val="bg1"/>
                </a:solidFill>
                <a:latin typeface="Gotham Medium"/>
              </a:rPr>
              <a:t>Policy information can be found on our Fanshawe website and is worth reviewing.  In particular, the </a:t>
            </a:r>
            <a:r>
              <a:rPr lang="en-CA" sz="1800" u="sng" dirty="0">
                <a:latin typeface="Gotham Medium"/>
                <a:hlinkClick r:id="rId2"/>
              </a:rPr>
              <a:t>Student Code of Conduct</a:t>
            </a:r>
            <a:endParaRPr lang="en-CA" sz="1800" u="sng" dirty="0">
              <a:latin typeface="Gotham Medium"/>
            </a:endParaRPr>
          </a:p>
        </p:txBody>
      </p:sp>
    </p:spTree>
    <p:extLst>
      <p:ext uri="{BB962C8B-B14F-4D97-AF65-F5344CB8AC3E}">
        <p14:creationId xmlns:p14="http://schemas.microsoft.com/office/powerpoint/2010/main" val="4114493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FC10E-FBB2-E4AC-B2E8-01D0FD6A970B}"/>
              </a:ext>
            </a:extLst>
          </p:cNvPr>
          <p:cNvSpPr>
            <a:spLocks noGrp="1"/>
          </p:cNvSpPr>
          <p:nvPr>
            <p:ph type="title"/>
          </p:nvPr>
        </p:nvSpPr>
        <p:spPr/>
        <p:txBody>
          <a:bodyPr/>
          <a:lstStyle/>
          <a:p>
            <a:r>
              <a:rPr lang="en-US" dirty="0"/>
              <a:t>1.6 The Written Rules– Two Training Modules </a:t>
            </a:r>
          </a:p>
        </p:txBody>
      </p:sp>
      <p:sp>
        <p:nvSpPr>
          <p:cNvPr id="3" name="Content Placeholder 2">
            <a:extLst>
              <a:ext uri="{FF2B5EF4-FFF2-40B4-BE49-F238E27FC236}">
                <a16:creationId xmlns:a16="http://schemas.microsoft.com/office/drawing/2014/main" id="{65E093AC-2F88-394F-A125-EE848BCA035E}"/>
              </a:ext>
            </a:extLst>
          </p:cNvPr>
          <p:cNvSpPr>
            <a:spLocks noGrp="1"/>
          </p:cNvSpPr>
          <p:nvPr>
            <p:ph sz="quarter" idx="13"/>
          </p:nvPr>
        </p:nvSpPr>
        <p:spPr>
          <a:xfrm>
            <a:off x="494348" y="2654755"/>
            <a:ext cx="8155305" cy="2057834"/>
          </a:xfrm>
        </p:spPr>
        <p:txBody>
          <a:bodyPr>
            <a:normAutofit/>
          </a:bodyPr>
          <a:lstStyle/>
          <a:p>
            <a:pPr marL="457200" indent="-457200">
              <a:buFont typeface="Arial" panose="020B0604020202020204" pitchFamily="34" charset="0"/>
              <a:buChar char="•"/>
            </a:pPr>
            <a:r>
              <a:rPr lang="en-US" sz="1800" dirty="0">
                <a:solidFill>
                  <a:schemeClr val="bg1"/>
                </a:solidFill>
              </a:rPr>
              <a:t>Fanshawe College Mandatory Training – Academic Integrity Policy</a:t>
            </a:r>
          </a:p>
          <a:p>
            <a:pPr marL="457200" indent="-457200">
              <a:buFont typeface="Arial" panose="020B0604020202020204" pitchFamily="34" charset="0"/>
              <a:buChar char="•"/>
            </a:pPr>
            <a:r>
              <a:rPr lang="en-US" sz="1800" dirty="0">
                <a:solidFill>
                  <a:schemeClr val="bg1"/>
                </a:solidFill>
              </a:rPr>
              <a:t>Additional Training – How to use APA formatting to Cite and Reference</a:t>
            </a:r>
          </a:p>
        </p:txBody>
      </p:sp>
      <p:sp>
        <p:nvSpPr>
          <p:cNvPr id="6" name="TextBox 5">
            <a:extLst>
              <a:ext uri="{FF2B5EF4-FFF2-40B4-BE49-F238E27FC236}">
                <a16:creationId xmlns:a16="http://schemas.microsoft.com/office/drawing/2014/main" id="{40281444-B55E-F95A-3261-8CC35E3C033C}"/>
              </a:ext>
            </a:extLst>
          </p:cNvPr>
          <p:cNvSpPr txBox="1"/>
          <p:nvPr/>
        </p:nvSpPr>
        <p:spPr>
          <a:xfrm>
            <a:off x="494053" y="1430842"/>
            <a:ext cx="8229029" cy="923971"/>
          </a:xfrm>
          <a:prstGeom prst="rect">
            <a:avLst/>
          </a:prstGeom>
          <a:solidFill>
            <a:schemeClr val="tx2"/>
          </a:solidFill>
        </p:spPr>
        <p:txBody>
          <a:bodyPr wrap="square" rtlCol="0">
            <a:spAutoFit/>
          </a:bodyPr>
          <a:lstStyle/>
          <a:p>
            <a:r>
              <a:rPr lang="en-CA" sz="2000" b="1" dirty="0">
                <a:solidFill>
                  <a:srgbClr val="E2231A"/>
                </a:solidFill>
              </a:rPr>
              <a:t>Question</a:t>
            </a:r>
            <a:r>
              <a:rPr lang="en-CA" sz="2000" b="1" dirty="0">
                <a:solidFill>
                  <a:schemeClr val="accent1"/>
                </a:solidFill>
              </a:rPr>
              <a:t>:</a:t>
            </a:r>
            <a:r>
              <a:rPr lang="en-CA" sz="2000" b="1" dirty="0">
                <a:solidFill>
                  <a:srgbClr val="646469"/>
                </a:solidFill>
              </a:rPr>
              <a:t> </a:t>
            </a:r>
            <a:r>
              <a:rPr lang="en-CA" sz="2000" dirty="0">
                <a:solidFill>
                  <a:schemeClr val="bg1"/>
                </a:solidFill>
              </a:rPr>
              <a:t>What training offered at the college will help you succeed as a student at Fanshawe?</a:t>
            </a:r>
          </a:p>
          <a:p>
            <a:endParaRPr lang="en-CA" dirty="0"/>
          </a:p>
        </p:txBody>
      </p:sp>
    </p:spTree>
    <p:extLst>
      <p:ext uri="{BB962C8B-B14F-4D97-AF65-F5344CB8AC3E}">
        <p14:creationId xmlns:p14="http://schemas.microsoft.com/office/powerpoint/2010/main" val="3927915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8715C-E81D-4A4F-B2E8-EA33D386E058}"/>
              </a:ext>
            </a:extLst>
          </p:cNvPr>
          <p:cNvSpPr>
            <a:spLocks noGrp="1"/>
          </p:cNvSpPr>
          <p:nvPr>
            <p:ph type="title"/>
          </p:nvPr>
        </p:nvSpPr>
        <p:spPr>
          <a:xfrm>
            <a:off x="592517" y="312479"/>
            <a:ext cx="8155896" cy="925438"/>
          </a:xfrm>
        </p:spPr>
        <p:txBody>
          <a:bodyPr/>
          <a:lstStyle/>
          <a:p>
            <a:r>
              <a:rPr lang="en-CA" dirty="0"/>
              <a:t>1.7 The Unwritten Rules</a:t>
            </a:r>
          </a:p>
        </p:txBody>
      </p:sp>
      <p:sp>
        <p:nvSpPr>
          <p:cNvPr id="3" name="Content Placeholder 2">
            <a:extLst>
              <a:ext uri="{FF2B5EF4-FFF2-40B4-BE49-F238E27FC236}">
                <a16:creationId xmlns:a16="http://schemas.microsoft.com/office/drawing/2014/main" id="{B7CF6548-2743-45FF-A229-D6FA08ACD55A}"/>
              </a:ext>
            </a:extLst>
          </p:cNvPr>
          <p:cNvSpPr>
            <a:spLocks noGrp="1"/>
          </p:cNvSpPr>
          <p:nvPr>
            <p:ph sz="quarter" idx="13"/>
          </p:nvPr>
        </p:nvSpPr>
        <p:spPr>
          <a:xfrm>
            <a:off x="518964" y="1074357"/>
            <a:ext cx="8155305" cy="3394075"/>
          </a:xfrm>
        </p:spPr>
        <p:txBody>
          <a:bodyPr vert="horz" lIns="91440" tIns="45720" rIns="91440" bIns="45720" rtlCol="0" anchor="t">
            <a:normAutofit/>
          </a:bodyPr>
          <a:lstStyle/>
          <a:p>
            <a:r>
              <a:rPr lang="en-CA" sz="2000" dirty="0">
                <a:solidFill>
                  <a:schemeClr val="bg1"/>
                </a:solidFill>
                <a:latin typeface="Gotham Medium"/>
              </a:rPr>
              <a:t>The</a:t>
            </a:r>
            <a:r>
              <a:rPr lang="en-CA" sz="2000" dirty="0">
                <a:latin typeface="Gotham Medium"/>
              </a:rPr>
              <a:t> </a:t>
            </a:r>
            <a:r>
              <a:rPr lang="en-CA" sz="2000" b="1" dirty="0">
                <a:solidFill>
                  <a:srgbClr val="E2231A"/>
                </a:solidFill>
                <a:latin typeface="Gotham Medium"/>
              </a:rPr>
              <a:t>hidden curriculum </a:t>
            </a:r>
            <a:r>
              <a:rPr lang="en-CA" sz="2000" dirty="0">
                <a:solidFill>
                  <a:schemeClr val="bg1"/>
                </a:solidFill>
                <a:latin typeface="Gotham Medium"/>
              </a:rPr>
              <a:t>can be thought of as a set of unwritten rules or expectations. What are the unwritten rules about:</a:t>
            </a:r>
          </a:p>
          <a:p>
            <a:pPr marL="342900" indent="-342900">
              <a:buFont typeface="Arial" panose="020B0604020202020204" pitchFamily="34" charset="0"/>
              <a:buChar char="•"/>
            </a:pPr>
            <a:r>
              <a:rPr lang="en-CA" sz="2000" dirty="0">
                <a:solidFill>
                  <a:schemeClr val="bg1"/>
                </a:solidFill>
                <a:latin typeface="Gotham Medium"/>
              </a:rPr>
              <a:t>what you should be doing before attending class?</a:t>
            </a:r>
          </a:p>
          <a:p>
            <a:pPr marL="342900" indent="-342900">
              <a:buFont typeface="Arial" panose="020B0604020202020204" pitchFamily="34" charset="0"/>
              <a:buChar char="•"/>
            </a:pPr>
            <a:r>
              <a:rPr lang="en-CA" sz="2000" dirty="0">
                <a:solidFill>
                  <a:schemeClr val="bg1"/>
                </a:solidFill>
                <a:latin typeface="Gotham Medium"/>
              </a:rPr>
              <a:t>arriving late to class?</a:t>
            </a:r>
          </a:p>
          <a:p>
            <a:pPr marL="342900" indent="-342900">
              <a:buFont typeface="Arial" panose="020B0604020202020204" pitchFamily="34" charset="0"/>
              <a:buChar char="•"/>
            </a:pPr>
            <a:r>
              <a:rPr lang="en-CA" sz="2000" dirty="0">
                <a:solidFill>
                  <a:schemeClr val="bg1"/>
                </a:solidFill>
                <a:latin typeface="Gotham Medium"/>
              </a:rPr>
              <a:t>what you should be doing in class?</a:t>
            </a:r>
          </a:p>
          <a:p>
            <a:pPr marL="342900" indent="-342900">
              <a:buFont typeface="Arial" panose="020B0604020202020204" pitchFamily="34" charset="0"/>
              <a:buChar char="•"/>
            </a:pPr>
            <a:r>
              <a:rPr lang="en-CA" sz="2000" dirty="0">
                <a:solidFill>
                  <a:schemeClr val="bg1"/>
                </a:solidFill>
                <a:latin typeface="Gotham Medium"/>
              </a:rPr>
              <a:t>what you should be doing after class?</a:t>
            </a:r>
          </a:p>
          <a:p>
            <a:pPr marL="342900" indent="-342900">
              <a:buFont typeface="Arial" panose="020B0604020202020204" pitchFamily="34" charset="0"/>
              <a:buChar char="•"/>
            </a:pPr>
            <a:r>
              <a:rPr lang="en-CA" sz="2000" dirty="0">
                <a:solidFill>
                  <a:schemeClr val="bg1"/>
                </a:solidFill>
                <a:latin typeface="Gotham Medium"/>
              </a:rPr>
              <a:t>if you are not able to attend that class?</a:t>
            </a:r>
          </a:p>
          <a:p>
            <a:endParaRPr lang="en-CA" sz="1800" dirty="0"/>
          </a:p>
        </p:txBody>
      </p:sp>
    </p:spTree>
    <p:extLst>
      <p:ext uri="{BB962C8B-B14F-4D97-AF65-F5344CB8AC3E}">
        <p14:creationId xmlns:p14="http://schemas.microsoft.com/office/powerpoint/2010/main" val="207346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p:txBody>
          <a:bodyPr/>
          <a:lstStyle/>
          <a:p>
            <a:r>
              <a:rPr lang="en-CA" dirty="0"/>
              <a:t>1.8 Reflective Activities </a:t>
            </a:r>
          </a:p>
        </p:txBody>
      </p:sp>
      <p:sp>
        <p:nvSpPr>
          <p:cNvPr id="3" name="Content Placeholder 2">
            <a:extLst>
              <a:ext uri="{FF2B5EF4-FFF2-40B4-BE49-F238E27FC236}">
                <a16:creationId xmlns:a16="http://schemas.microsoft.com/office/drawing/2014/main" id="{87DC0937-35F2-4EC2-86AE-4A8151952B92}"/>
              </a:ext>
            </a:extLst>
          </p:cNvPr>
          <p:cNvSpPr>
            <a:spLocks noGrp="1"/>
          </p:cNvSpPr>
          <p:nvPr>
            <p:ph sz="quarter" idx="13"/>
          </p:nvPr>
        </p:nvSpPr>
        <p:spPr>
          <a:xfrm>
            <a:off x="407536" y="1825070"/>
            <a:ext cx="5495905" cy="1512885"/>
          </a:xfrm>
        </p:spPr>
        <p:txBody>
          <a:bodyPr>
            <a:normAutofit/>
          </a:bodyPr>
          <a:lstStyle/>
          <a:p>
            <a:r>
              <a:rPr lang="en-CA" dirty="0">
                <a:solidFill>
                  <a:schemeClr val="bg1"/>
                </a:solidFill>
              </a:rPr>
              <a:t>Visit </a:t>
            </a:r>
            <a:r>
              <a:rPr lang="en-CA" dirty="0">
                <a:solidFill>
                  <a:schemeClr val="bg1"/>
                </a:solidFill>
                <a:hlinkClick r:id="rId3"/>
              </a:rPr>
              <a:t>Section 1.8 </a:t>
            </a:r>
            <a:r>
              <a:rPr lang="en-CA" dirty="0">
                <a:solidFill>
                  <a:schemeClr val="bg1"/>
                </a:solidFill>
              </a:rPr>
              <a:t>and complete the reflective questions. You may be asked to post/share them. </a:t>
            </a:r>
          </a:p>
          <a:p>
            <a:pPr marL="457200" indent="-457200">
              <a:buFont typeface="Arial" panose="020B0604020202020204" pitchFamily="34" charset="0"/>
              <a:buChar char="•"/>
            </a:pPr>
            <a:endParaRPr lang="en-CA" sz="1800" u="sng" dirty="0"/>
          </a:p>
        </p:txBody>
      </p:sp>
      <p:pic>
        <p:nvPicPr>
          <p:cNvPr id="10" name="Picture 9">
            <a:extLst>
              <a:ext uri="{FF2B5EF4-FFF2-40B4-BE49-F238E27FC236}">
                <a16:creationId xmlns:a16="http://schemas.microsoft.com/office/drawing/2014/main" id="{B464E111-AF51-2BFA-9F82-8C64F2450C0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614995" y="1484423"/>
            <a:ext cx="2034954" cy="2034954"/>
          </a:xfrm>
          <a:prstGeom prst="rect">
            <a:avLst/>
          </a:prstGeom>
        </p:spPr>
      </p:pic>
    </p:spTree>
    <p:extLst>
      <p:ext uri="{BB962C8B-B14F-4D97-AF65-F5344CB8AC3E}">
        <p14:creationId xmlns:p14="http://schemas.microsoft.com/office/powerpoint/2010/main" val="3968698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p:txBody>
          <a:bodyPr/>
          <a:lstStyle/>
          <a:p>
            <a:r>
              <a:rPr lang="en-CA" dirty="0"/>
              <a:t>1.9 Fanshawe Resources </a:t>
            </a:r>
          </a:p>
        </p:txBody>
      </p:sp>
      <p:sp>
        <p:nvSpPr>
          <p:cNvPr id="3" name="Content Placeholder 2">
            <a:extLst>
              <a:ext uri="{FF2B5EF4-FFF2-40B4-BE49-F238E27FC236}">
                <a16:creationId xmlns:a16="http://schemas.microsoft.com/office/drawing/2014/main" id="{87DC0937-35F2-4EC2-86AE-4A8151952B92}"/>
              </a:ext>
            </a:extLst>
          </p:cNvPr>
          <p:cNvSpPr>
            <a:spLocks noGrp="1"/>
          </p:cNvSpPr>
          <p:nvPr>
            <p:ph sz="quarter" idx="13"/>
          </p:nvPr>
        </p:nvSpPr>
        <p:spPr>
          <a:xfrm>
            <a:off x="494349" y="1230314"/>
            <a:ext cx="8155600" cy="3443286"/>
          </a:xfrm>
        </p:spPr>
        <p:txBody>
          <a:bodyPr>
            <a:normAutofit/>
          </a:bodyPr>
          <a:lstStyle/>
          <a:p>
            <a:r>
              <a:rPr lang="en-CA" dirty="0">
                <a:solidFill>
                  <a:schemeClr val="bg1"/>
                </a:solidFill>
              </a:rPr>
              <a:t>Here For You is a core principle that inspires Fanshawe’s relationship with you, our students.</a:t>
            </a:r>
          </a:p>
          <a:p>
            <a:r>
              <a:rPr lang="en-CA" dirty="0">
                <a:solidFill>
                  <a:schemeClr val="bg1"/>
                </a:solidFill>
              </a:rPr>
              <a:t>Visit </a:t>
            </a:r>
            <a:r>
              <a:rPr lang="en-CA" dirty="0">
                <a:hlinkClick r:id="rId3"/>
              </a:rPr>
              <a:t>Section 1.9 </a:t>
            </a:r>
            <a:r>
              <a:rPr lang="en-CA" dirty="0">
                <a:solidFill>
                  <a:schemeClr val="bg1"/>
                </a:solidFill>
              </a:rPr>
              <a:t>for links and resources that will help you succeed. </a:t>
            </a:r>
            <a:endParaRPr lang="en-CA" sz="1800" u="sng" dirty="0">
              <a:solidFill>
                <a:schemeClr val="bg1"/>
              </a:solidFill>
            </a:endParaRPr>
          </a:p>
        </p:txBody>
      </p:sp>
    </p:spTree>
    <p:extLst>
      <p:ext uri="{BB962C8B-B14F-4D97-AF65-F5344CB8AC3E}">
        <p14:creationId xmlns:p14="http://schemas.microsoft.com/office/powerpoint/2010/main" val="543894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p:txBody>
          <a:bodyPr/>
          <a:lstStyle/>
          <a:p>
            <a:r>
              <a:rPr lang="en-CA" dirty="0"/>
              <a:t>1.10 Key Takeaways </a:t>
            </a:r>
          </a:p>
        </p:txBody>
      </p:sp>
      <p:sp>
        <p:nvSpPr>
          <p:cNvPr id="3" name="Content Placeholder 2">
            <a:extLst>
              <a:ext uri="{FF2B5EF4-FFF2-40B4-BE49-F238E27FC236}">
                <a16:creationId xmlns:a16="http://schemas.microsoft.com/office/drawing/2014/main" id="{87DC0937-35F2-4EC2-86AE-4A8151952B92}"/>
              </a:ext>
            </a:extLst>
          </p:cNvPr>
          <p:cNvSpPr>
            <a:spLocks noGrp="1"/>
          </p:cNvSpPr>
          <p:nvPr>
            <p:ph sz="quarter" idx="13"/>
          </p:nvPr>
        </p:nvSpPr>
        <p:spPr>
          <a:xfrm>
            <a:off x="494349" y="1077517"/>
            <a:ext cx="8021002" cy="3361529"/>
          </a:xfrm>
        </p:spPr>
        <p:txBody>
          <a:bodyPr vert="horz" lIns="91440" tIns="45720" rIns="91440" bIns="45720" rtlCol="0" anchor="t">
            <a:normAutofit/>
          </a:bodyPr>
          <a:lstStyle/>
          <a:p>
            <a:pPr marL="285750" indent="-285750">
              <a:buFont typeface="Arial" panose="020B0604020202020204" pitchFamily="34" charset="0"/>
              <a:buChar char="•"/>
            </a:pPr>
            <a:r>
              <a:rPr lang="en-CA" sz="2000" dirty="0">
                <a:solidFill>
                  <a:schemeClr val="bg1"/>
                </a:solidFill>
                <a:latin typeface="Gotham Medium"/>
              </a:rPr>
              <a:t>College requires commitment, focus, and effort</a:t>
            </a:r>
          </a:p>
          <a:p>
            <a:pPr marL="285750" indent="-285750">
              <a:buFont typeface="Arial" panose="020B0604020202020204" pitchFamily="34" charset="0"/>
              <a:buChar char="•"/>
            </a:pPr>
            <a:r>
              <a:rPr lang="en-CA" sz="2000" dirty="0">
                <a:solidFill>
                  <a:schemeClr val="bg1"/>
                </a:solidFill>
                <a:latin typeface="Gotham Medium"/>
              </a:rPr>
              <a:t>Fanshawe’s 7 Job Skills for the Future</a:t>
            </a:r>
          </a:p>
          <a:p>
            <a:pPr marL="285750" indent="-285750">
              <a:buFont typeface="Arial" panose="020B0604020202020204" pitchFamily="34" charset="0"/>
              <a:buChar char="•"/>
            </a:pPr>
            <a:r>
              <a:rPr lang="en-CA" sz="2000" dirty="0">
                <a:solidFill>
                  <a:schemeClr val="bg1"/>
                </a:solidFill>
                <a:latin typeface="Gotham Medium"/>
              </a:rPr>
              <a:t>Seek support through Fanshawe</a:t>
            </a:r>
          </a:p>
          <a:p>
            <a:pPr marL="285750" indent="-285750">
              <a:buFont typeface="Arial" panose="020B0604020202020204" pitchFamily="34" charset="0"/>
              <a:buChar char="•"/>
            </a:pPr>
            <a:r>
              <a:rPr lang="en-CA" sz="2000" dirty="0">
                <a:solidFill>
                  <a:schemeClr val="bg1"/>
                </a:solidFill>
                <a:latin typeface="Gotham Medium"/>
              </a:rPr>
              <a:t>Academic integrity is important</a:t>
            </a:r>
          </a:p>
          <a:p>
            <a:pPr marL="285750" indent="-285750">
              <a:buFont typeface="Arial" panose="020B0604020202020204" pitchFamily="34" charset="0"/>
              <a:buChar char="•"/>
            </a:pPr>
            <a:r>
              <a:rPr lang="en-CA" sz="2000" dirty="0">
                <a:solidFill>
                  <a:schemeClr val="bg1"/>
                </a:solidFill>
                <a:latin typeface="Gotham Medium"/>
              </a:rPr>
              <a:t>Learn written and unwritten rules</a:t>
            </a:r>
          </a:p>
          <a:p>
            <a:pPr marL="285750" indent="-285750">
              <a:buFont typeface="Arial" panose="020B0604020202020204" pitchFamily="34" charset="0"/>
              <a:buChar char="•"/>
            </a:pPr>
            <a:r>
              <a:rPr lang="en-CA" sz="2000" dirty="0">
                <a:solidFill>
                  <a:schemeClr val="bg1"/>
                </a:solidFill>
                <a:latin typeface="Gotham Medium"/>
              </a:rPr>
              <a:t>Connect with your academic advisor and professors</a:t>
            </a:r>
          </a:p>
          <a:p>
            <a:pPr marL="285750" indent="-285750">
              <a:buFont typeface="Arial" panose="020B0604020202020204" pitchFamily="34" charset="0"/>
              <a:buChar char="•"/>
            </a:pPr>
            <a:r>
              <a:rPr lang="en-CA" sz="2000" dirty="0">
                <a:solidFill>
                  <a:schemeClr val="bg1"/>
                </a:solidFill>
                <a:latin typeface="Gotham Medium"/>
              </a:rPr>
              <a:t>Reflect back on strengths and weaknesses to help you plan </a:t>
            </a:r>
            <a:endParaRPr lang="en-CA" sz="2000" dirty="0">
              <a:solidFill>
                <a:schemeClr val="bg1"/>
              </a:solidFill>
            </a:endParaRPr>
          </a:p>
          <a:p>
            <a:pPr marL="285750" indent="-285750">
              <a:buFont typeface="Arial" panose="020B0604020202020204" pitchFamily="34" charset="0"/>
              <a:buChar char="•"/>
            </a:pPr>
            <a:endParaRPr lang="en-CA" sz="1800" dirty="0"/>
          </a:p>
        </p:txBody>
      </p:sp>
    </p:spTree>
    <p:extLst>
      <p:ext uri="{BB962C8B-B14F-4D97-AF65-F5344CB8AC3E}">
        <p14:creationId xmlns:p14="http://schemas.microsoft.com/office/powerpoint/2010/main" val="3442988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p:txBody>
          <a:bodyPr/>
          <a:lstStyle/>
          <a:p>
            <a:r>
              <a:rPr lang="en-CA" dirty="0"/>
              <a:t>1.10 Key Terms</a:t>
            </a:r>
          </a:p>
        </p:txBody>
      </p:sp>
      <p:sp>
        <p:nvSpPr>
          <p:cNvPr id="3" name="Content Placeholder 2">
            <a:extLst>
              <a:ext uri="{FF2B5EF4-FFF2-40B4-BE49-F238E27FC236}">
                <a16:creationId xmlns:a16="http://schemas.microsoft.com/office/drawing/2014/main" id="{87DC0937-35F2-4EC2-86AE-4A8151952B92}"/>
              </a:ext>
            </a:extLst>
          </p:cNvPr>
          <p:cNvSpPr>
            <a:spLocks noGrp="1"/>
          </p:cNvSpPr>
          <p:nvPr>
            <p:ph sz="quarter" idx="13"/>
          </p:nvPr>
        </p:nvSpPr>
        <p:spPr>
          <a:xfrm>
            <a:off x="494349" y="1077517"/>
            <a:ext cx="8021002" cy="3361529"/>
          </a:xfrm>
        </p:spPr>
        <p:txBody>
          <a:bodyPr>
            <a:normAutofit/>
          </a:bodyPr>
          <a:lstStyle/>
          <a:p>
            <a:pPr marL="285750" indent="-285750">
              <a:buFont typeface="Arial" panose="020B0604020202020204" pitchFamily="34" charset="0"/>
              <a:buChar char="•"/>
            </a:pPr>
            <a:r>
              <a:rPr lang="en-CA" sz="2400" dirty="0">
                <a:solidFill>
                  <a:schemeClr val="bg1"/>
                </a:solidFill>
              </a:rPr>
              <a:t>Academic Advisor</a:t>
            </a:r>
          </a:p>
          <a:p>
            <a:pPr marL="285750" indent="-285750">
              <a:buFont typeface="Arial" panose="020B0604020202020204" pitchFamily="34" charset="0"/>
              <a:buChar char="•"/>
            </a:pPr>
            <a:r>
              <a:rPr lang="en-CA" sz="2400" dirty="0">
                <a:solidFill>
                  <a:schemeClr val="bg1"/>
                </a:solidFill>
              </a:rPr>
              <a:t>Hidden Curriculum</a:t>
            </a:r>
          </a:p>
          <a:p>
            <a:pPr marL="285750" indent="-285750">
              <a:buFont typeface="Arial" panose="020B0604020202020204" pitchFamily="34" charset="0"/>
              <a:buChar char="•"/>
            </a:pPr>
            <a:r>
              <a:rPr lang="en-CA" sz="2400" dirty="0">
                <a:solidFill>
                  <a:schemeClr val="bg1"/>
                </a:solidFill>
              </a:rPr>
              <a:t>Soft Skills</a:t>
            </a:r>
          </a:p>
          <a:p>
            <a:pPr marL="285750" indent="-285750">
              <a:buFont typeface="Arial" panose="020B0604020202020204" pitchFamily="34" charset="0"/>
              <a:buChar char="•"/>
            </a:pPr>
            <a:r>
              <a:rPr lang="en-CA" sz="2400" dirty="0">
                <a:solidFill>
                  <a:schemeClr val="bg1"/>
                </a:solidFill>
              </a:rPr>
              <a:t>Technical Skills</a:t>
            </a:r>
            <a:endParaRPr lang="en-CA" sz="2000" dirty="0">
              <a:solidFill>
                <a:schemeClr val="bg1"/>
              </a:solidFill>
            </a:endParaRPr>
          </a:p>
          <a:p>
            <a:pPr marL="285750" indent="-285750">
              <a:buFont typeface="Arial" panose="020B0604020202020204" pitchFamily="34" charset="0"/>
              <a:buChar char="•"/>
            </a:pPr>
            <a:endParaRPr lang="en-CA" sz="1800" dirty="0"/>
          </a:p>
        </p:txBody>
      </p:sp>
    </p:spTree>
    <p:extLst>
      <p:ext uri="{BB962C8B-B14F-4D97-AF65-F5344CB8AC3E}">
        <p14:creationId xmlns:p14="http://schemas.microsoft.com/office/powerpoint/2010/main" val="557149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2B11-7454-4848-A31E-6D0914B2341E}"/>
              </a:ext>
            </a:extLst>
          </p:cNvPr>
          <p:cNvSpPr>
            <a:spLocks noGrp="1"/>
          </p:cNvSpPr>
          <p:nvPr>
            <p:ph type="title"/>
          </p:nvPr>
        </p:nvSpPr>
        <p:spPr/>
        <p:txBody>
          <a:bodyPr/>
          <a:lstStyle/>
          <a:p>
            <a:r>
              <a:rPr lang="en-CA" dirty="0"/>
              <a:t>1.0 Learning Objectives</a:t>
            </a:r>
          </a:p>
        </p:txBody>
      </p:sp>
      <p:sp>
        <p:nvSpPr>
          <p:cNvPr id="3" name="Content Placeholder 2">
            <a:extLst>
              <a:ext uri="{FF2B5EF4-FFF2-40B4-BE49-F238E27FC236}">
                <a16:creationId xmlns:a16="http://schemas.microsoft.com/office/drawing/2014/main" id="{A722ED5A-15DC-4058-83B1-A1FA2A27EE36}"/>
              </a:ext>
            </a:extLst>
          </p:cNvPr>
          <p:cNvSpPr>
            <a:spLocks noGrp="1"/>
          </p:cNvSpPr>
          <p:nvPr>
            <p:ph sz="quarter" idx="13"/>
          </p:nvPr>
        </p:nvSpPr>
        <p:spPr/>
        <p:txBody>
          <a:bodyPr>
            <a:normAutofit fontScale="62500" lnSpcReduction="20000"/>
          </a:bodyPr>
          <a:lstStyle/>
          <a:p>
            <a:r>
              <a:rPr lang="en-CA" dirty="0">
                <a:solidFill>
                  <a:schemeClr val="bg1"/>
                </a:solidFill>
              </a:rPr>
              <a:t>After reading this chapter, you should be able to do the following:</a:t>
            </a:r>
          </a:p>
          <a:p>
            <a:pPr marL="457200" indent="-457200">
              <a:buFont typeface="Arial" panose="020B0604020202020204" pitchFamily="34" charset="0"/>
              <a:buChar char="•"/>
            </a:pPr>
            <a:r>
              <a:rPr lang="en-US" dirty="0">
                <a:solidFill>
                  <a:schemeClr val="bg1"/>
                </a:solidFill>
              </a:rPr>
              <a:t>Reflect on why you are in college</a:t>
            </a:r>
          </a:p>
          <a:p>
            <a:pPr marL="457200" indent="-457200">
              <a:buFont typeface="Arial" panose="020B0604020202020204" pitchFamily="34" charset="0"/>
              <a:buChar char="•"/>
            </a:pPr>
            <a:r>
              <a:rPr lang="en-US" dirty="0">
                <a:solidFill>
                  <a:schemeClr val="bg1"/>
                </a:solidFill>
              </a:rPr>
              <a:t>Understand the written and unwritten rules of being a Fanshawe College student</a:t>
            </a:r>
          </a:p>
          <a:p>
            <a:pPr marL="457200" indent="-457200">
              <a:buFont typeface="Arial" panose="020B0604020202020204" pitchFamily="34" charset="0"/>
              <a:buChar char="•"/>
            </a:pPr>
            <a:r>
              <a:rPr lang="en-US" dirty="0">
                <a:solidFill>
                  <a:schemeClr val="bg1"/>
                </a:solidFill>
              </a:rPr>
              <a:t>Understand that this is your learning journey and you are responsible for your success</a:t>
            </a:r>
          </a:p>
          <a:p>
            <a:pPr marL="457200" indent="-457200">
              <a:buFont typeface="Arial" panose="020B0604020202020204" pitchFamily="34" charset="0"/>
              <a:buChar char="•"/>
            </a:pPr>
            <a:r>
              <a:rPr lang="en-US" dirty="0">
                <a:solidFill>
                  <a:schemeClr val="bg1"/>
                </a:solidFill>
              </a:rPr>
              <a:t>Identify key connections to help you with your success at Fanshawe College</a:t>
            </a:r>
          </a:p>
          <a:p>
            <a:pPr marL="457200" indent="-457200">
              <a:buFont typeface="Arial" panose="020B0604020202020204" pitchFamily="34" charset="0"/>
              <a:buChar char="•"/>
            </a:pPr>
            <a:r>
              <a:rPr lang="en-US" dirty="0">
                <a:solidFill>
                  <a:schemeClr val="bg1"/>
                </a:solidFill>
              </a:rPr>
              <a:t>Identify how this resource is structured and how it can help you be a more successful student</a:t>
            </a:r>
          </a:p>
          <a:p>
            <a:pPr marL="457200" indent="-457200">
              <a:buFont typeface="Arial" panose="020B0604020202020204" pitchFamily="34" charset="0"/>
              <a:buChar char="•"/>
            </a:pPr>
            <a:r>
              <a:rPr lang="en-US" dirty="0">
                <a:solidFill>
                  <a:schemeClr val="bg1"/>
                </a:solidFill>
              </a:rPr>
              <a:t>Recognize how academic success connects to career success</a:t>
            </a:r>
            <a:endParaRPr lang="en-CA" dirty="0">
              <a:solidFill>
                <a:schemeClr val="bg1"/>
              </a:solidFill>
            </a:endParaRPr>
          </a:p>
        </p:txBody>
      </p:sp>
    </p:spTree>
    <p:extLst>
      <p:ext uri="{BB962C8B-B14F-4D97-AF65-F5344CB8AC3E}">
        <p14:creationId xmlns:p14="http://schemas.microsoft.com/office/powerpoint/2010/main" val="3745681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457EE-E7CA-4913-8F84-7CBE30EC7C3F}"/>
              </a:ext>
            </a:extLst>
          </p:cNvPr>
          <p:cNvSpPr>
            <a:spLocks noGrp="1"/>
          </p:cNvSpPr>
          <p:nvPr>
            <p:ph type="title"/>
          </p:nvPr>
        </p:nvSpPr>
        <p:spPr/>
        <p:txBody>
          <a:bodyPr/>
          <a:lstStyle/>
          <a:p>
            <a:r>
              <a:rPr lang="en-CA" dirty="0"/>
              <a:t>1.1 Welcome To Fanshawe College</a:t>
            </a:r>
          </a:p>
        </p:txBody>
      </p:sp>
      <p:sp>
        <p:nvSpPr>
          <p:cNvPr id="3" name="Content Placeholder 2">
            <a:extLst>
              <a:ext uri="{FF2B5EF4-FFF2-40B4-BE49-F238E27FC236}">
                <a16:creationId xmlns:a16="http://schemas.microsoft.com/office/drawing/2014/main" id="{F6D5500B-AB6A-4175-B7A0-AD31DC4F1CE3}"/>
              </a:ext>
            </a:extLst>
          </p:cNvPr>
          <p:cNvSpPr>
            <a:spLocks noGrp="1"/>
          </p:cNvSpPr>
          <p:nvPr>
            <p:ph sz="quarter" idx="13"/>
          </p:nvPr>
        </p:nvSpPr>
        <p:spPr>
          <a:xfrm>
            <a:off x="494349" y="1230314"/>
            <a:ext cx="4712846" cy="3394075"/>
          </a:xfrm>
        </p:spPr>
        <p:txBody>
          <a:bodyPr>
            <a:normAutofit/>
          </a:bodyPr>
          <a:lstStyle/>
          <a:p>
            <a:r>
              <a:rPr lang="en-CA" sz="1800" dirty="0">
                <a:solidFill>
                  <a:schemeClr val="bg1"/>
                </a:solidFill>
              </a:rPr>
              <a:t>This course is designed to help you</a:t>
            </a:r>
          </a:p>
          <a:p>
            <a:pPr marL="342900" indent="-342900">
              <a:buFont typeface="+mj-lt"/>
              <a:buAutoNum type="arabicPeriod"/>
            </a:pPr>
            <a:r>
              <a:rPr lang="en-CA" sz="1800" dirty="0">
                <a:solidFill>
                  <a:schemeClr val="bg1"/>
                </a:solidFill>
              </a:rPr>
              <a:t>Identify what you want to get out of college (your GOAL).</a:t>
            </a:r>
          </a:p>
          <a:p>
            <a:pPr marL="342900" indent="-342900">
              <a:buFont typeface="+mj-lt"/>
              <a:buAutoNum type="arabicPeriod"/>
            </a:pPr>
            <a:r>
              <a:rPr lang="en-CA" sz="1800" dirty="0">
                <a:solidFill>
                  <a:schemeClr val="bg1"/>
                </a:solidFill>
              </a:rPr>
              <a:t>Identify some strategies to help you reach your goal (your PLAN).</a:t>
            </a:r>
          </a:p>
          <a:p>
            <a:pPr marL="342900" indent="-342900">
              <a:buFont typeface="+mj-lt"/>
              <a:buAutoNum type="arabicPeriod"/>
            </a:pPr>
            <a:r>
              <a:rPr lang="en-CA" sz="1800" dirty="0">
                <a:solidFill>
                  <a:schemeClr val="bg1"/>
                </a:solidFill>
              </a:rPr>
              <a:t>Identify what steps you need to take to execute this plan (your ACTION).</a:t>
            </a:r>
          </a:p>
        </p:txBody>
      </p:sp>
      <p:pic>
        <p:nvPicPr>
          <p:cNvPr id="4" name="Picture 3" descr="Success is a combination of goals, plans and action.">
            <a:extLst>
              <a:ext uri="{FF2B5EF4-FFF2-40B4-BE49-F238E27FC236}">
                <a16:creationId xmlns:a16="http://schemas.microsoft.com/office/drawing/2014/main" id="{EC89701A-32B0-47A7-A2BA-BBB71EF2BC42}"/>
              </a:ext>
            </a:extLst>
          </p:cNvPr>
          <p:cNvPicPr>
            <a:picLocks noChangeAspect="1"/>
          </p:cNvPicPr>
          <p:nvPr/>
        </p:nvPicPr>
        <p:blipFill>
          <a:blip r:embed="rId2"/>
          <a:stretch>
            <a:fillRect/>
          </a:stretch>
        </p:blipFill>
        <p:spPr>
          <a:xfrm>
            <a:off x="5619895" y="1335827"/>
            <a:ext cx="2840050" cy="2840050"/>
          </a:xfrm>
          <a:prstGeom prst="rect">
            <a:avLst/>
          </a:prstGeom>
        </p:spPr>
      </p:pic>
    </p:spTree>
    <p:extLst>
      <p:ext uri="{BB962C8B-B14F-4D97-AF65-F5344CB8AC3E}">
        <p14:creationId xmlns:p14="http://schemas.microsoft.com/office/powerpoint/2010/main" val="1247484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457EE-E7CA-4913-8F84-7CBE30EC7C3F}"/>
              </a:ext>
            </a:extLst>
          </p:cNvPr>
          <p:cNvSpPr>
            <a:spLocks noGrp="1"/>
          </p:cNvSpPr>
          <p:nvPr>
            <p:ph type="title"/>
          </p:nvPr>
        </p:nvSpPr>
        <p:spPr/>
        <p:txBody>
          <a:bodyPr/>
          <a:lstStyle/>
          <a:p>
            <a:r>
              <a:rPr lang="en-US" dirty="0"/>
              <a:t>1.1 Welcome To Fanshawe College </a:t>
            </a:r>
            <a:endParaRPr lang="en-CA" dirty="0"/>
          </a:p>
        </p:txBody>
      </p:sp>
      <p:sp>
        <p:nvSpPr>
          <p:cNvPr id="3" name="Content Placeholder 2">
            <a:extLst>
              <a:ext uri="{FF2B5EF4-FFF2-40B4-BE49-F238E27FC236}">
                <a16:creationId xmlns:a16="http://schemas.microsoft.com/office/drawing/2014/main" id="{F6D5500B-AB6A-4175-B7A0-AD31DC4F1CE3}"/>
              </a:ext>
            </a:extLst>
          </p:cNvPr>
          <p:cNvSpPr>
            <a:spLocks noGrp="1"/>
          </p:cNvSpPr>
          <p:nvPr>
            <p:ph sz="quarter" idx="13"/>
          </p:nvPr>
        </p:nvSpPr>
        <p:spPr>
          <a:xfrm>
            <a:off x="2090057" y="1710077"/>
            <a:ext cx="6657863" cy="2294846"/>
          </a:xfrm>
        </p:spPr>
        <p:txBody>
          <a:bodyPr>
            <a:normAutofit lnSpcReduction="10000"/>
          </a:bodyPr>
          <a:lstStyle/>
          <a:p>
            <a:r>
              <a:rPr lang="en-CA" sz="2400" b="1" dirty="0">
                <a:solidFill>
                  <a:schemeClr val="bg1"/>
                </a:solidFill>
              </a:rPr>
              <a:t>Pre-Health Perspective</a:t>
            </a:r>
          </a:p>
          <a:p>
            <a:r>
              <a:rPr lang="en-CA" sz="1800" dirty="0">
                <a:solidFill>
                  <a:schemeClr val="bg1"/>
                </a:solidFill>
              </a:rPr>
              <a:t>In the context of preparing for a career in healthcare, this resource will also help you:</a:t>
            </a:r>
          </a:p>
          <a:p>
            <a:pPr marL="914389" lvl="1" indent="-342900">
              <a:buFont typeface="+mj-lt"/>
              <a:buAutoNum type="arabicPeriod"/>
            </a:pPr>
            <a:r>
              <a:rPr lang="en-CA" sz="1600" dirty="0">
                <a:solidFill>
                  <a:schemeClr val="bg1"/>
                </a:solidFill>
              </a:rPr>
              <a:t>Apply your knowledge to prepare for your career in healthcare</a:t>
            </a:r>
          </a:p>
          <a:p>
            <a:pPr marL="914389" lvl="1" indent="-342900">
              <a:buFont typeface="+mj-lt"/>
              <a:buAutoNum type="arabicPeriod"/>
            </a:pPr>
            <a:r>
              <a:rPr lang="en-CA" sz="1600" dirty="0">
                <a:solidFill>
                  <a:schemeClr val="bg1"/>
                </a:solidFill>
              </a:rPr>
              <a:t>Identify key skills required for success in the healthcare career of your choice</a:t>
            </a:r>
          </a:p>
          <a:p>
            <a:endParaRPr lang="en-CA" sz="1800" dirty="0"/>
          </a:p>
        </p:txBody>
      </p:sp>
      <p:pic>
        <p:nvPicPr>
          <p:cNvPr id="6" name="Picture 5">
            <a:extLst>
              <a:ext uri="{FF2B5EF4-FFF2-40B4-BE49-F238E27FC236}">
                <a16:creationId xmlns:a16="http://schemas.microsoft.com/office/drawing/2014/main" id="{6C8121EF-C641-CB36-4727-7B1428249CA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9485" y="1710077"/>
            <a:ext cx="1774372" cy="1774372"/>
          </a:xfrm>
          <a:prstGeom prst="rect">
            <a:avLst/>
          </a:prstGeom>
        </p:spPr>
      </p:pic>
    </p:spTree>
    <p:extLst>
      <p:ext uri="{BB962C8B-B14F-4D97-AF65-F5344CB8AC3E}">
        <p14:creationId xmlns:p14="http://schemas.microsoft.com/office/powerpoint/2010/main" val="2566649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457EE-E7CA-4913-8F84-7CBE30EC7C3F}"/>
              </a:ext>
            </a:extLst>
          </p:cNvPr>
          <p:cNvSpPr>
            <a:spLocks noGrp="1"/>
          </p:cNvSpPr>
          <p:nvPr>
            <p:ph type="title"/>
          </p:nvPr>
        </p:nvSpPr>
        <p:spPr/>
        <p:txBody>
          <a:bodyPr/>
          <a:lstStyle/>
          <a:p>
            <a:r>
              <a:rPr lang="en-CA" dirty="0"/>
              <a:t>1.2 Self-Assessment</a:t>
            </a:r>
          </a:p>
        </p:txBody>
      </p:sp>
      <p:sp>
        <p:nvSpPr>
          <p:cNvPr id="3" name="Content Placeholder 2">
            <a:extLst>
              <a:ext uri="{FF2B5EF4-FFF2-40B4-BE49-F238E27FC236}">
                <a16:creationId xmlns:a16="http://schemas.microsoft.com/office/drawing/2014/main" id="{F6D5500B-AB6A-4175-B7A0-AD31DC4F1CE3}"/>
              </a:ext>
            </a:extLst>
          </p:cNvPr>
          <p:cNvSpPr>
            <a:spLocks noGrp="1"/>
          </p:cNvSpPr>
          <p:nvPr>
            <p:ph sz="quarter" idx="13"/>
          </p:nvPr>
        </p:nvSpPr>
        <p:spPr>
          <a:xfrm>
            <a:off x="592025" y="1710077"/>
            <a:ext cx="8155895" cy="2294846"/>
          </a:xfrm>
        </p:spPr>
        <p:txBody>
          <a:bodyPr>
            <a:normAutofit/>
          </a:bodyPr>
          <a:lstStyle/>
          <a:p>
            <a:r>
              <a:rPr lang="en-CA" sz="2400" b="1" dirty="0">
                <a:solidFill>
                  <a:schemeClr val="bg1"/>
                </a:solidFill>
              </a:rPr>
              <a:t>Where are you now?</a:t>
            </a:r>
          </a:p>
          <a:p>
            <a:endParaRPr lang="en-CA" sz="1800" dirty="0">
              <a:solidFill>
                <a:schemeClr val="bg1"/>
              </a:solidFill>
            </a:endParaRPr>
          </a:p>
          <a:p>
            <a:r>
              <a:rPr lang="en-CA" sz="1800" dirty="0">
                <a:solidFill>
                  <a:schemeClr val="bg1"/>
                </a:solidFill>
              </a:rPr>
              <a:t>Access the self-assessment survey in </a:t>
            </a:r>
            <a:r>
              <a:rPr lang="en-CA" sz="1800" dirty="0">
                <a:hlinkClick r:id="rId2"/>
              </a:rPr>
              <a:t>Section 1.2</a:t>
            </a:r>
            <a:r>
              <a:rPr lang="en-CA" sz="1800" dirty="0"/>
              <a:t> </a:t>
            </a:r>
            <a:r>
              <a:rPr lang="en-CA" sz="1800" dirty="0">
                <a:solidFill>
                  <a:schemeClr val="bg1"/>
                </a:solidFill>
              </a:rPr>
              <a:t>to determine what information you need to access going forward at Fanshawe College.</a:t>
            </a:r>
            <a:endParaRPr lang="en-CA" sz="1600" dirty="0">
              <a:solidFill>
                <a:schemeClr val="bg1"/>
              </a:solidFill>
            </a:endParaRPr>
          </a:p>
          <a:p>
            <a:endParaRPr lang="en-CA" sz="1800" dirty="0"/>
          </a:p>
        </p:txBody>
      </p:sp>
    </p:spTree>
    <p:extLst>
      <p:ext uri="{BB962C8B-B14F-4D97-AF65-F5344CB8AC3E}">
        <p14:creationId xmlns:p14="http://schemas.microsoft.com/office/powerpoint/2010/main" val="3858985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16E65-9B34-4CBA-9774-AF313889A06B}"/>
              </a:ext>
            </a:extLst>
          </p:cNvPr>
          <p:cNvSpPr>
            <a:spLocks noGrp="1"/>
          </p:cNvSpPr>
          <p:nvPr>
            <p:ph type="title"/>
          </p:nvPr>
        </p:nvSpPr>
        <p:spPr/>
        <p:txBody>
          <a:bodyPr/>
          <a:lstStyle/>
          <a:p>
            <a:r>
              <a:rPr lang="en-CA" dirty="0"/>
              <a:t>1.3 Why College? </a:t>
            </a:r>
            <a:r>
              <a:rPr lang="en-US" dirty="0"/>
              <a:t>What’s In It For You?</a:t>
            </a:r>
            <a:endParaRPr lang="en-CA" dirty="0"/>
          </a:p>
        </p:txBody>
      </p:sp>
      <p:sp>
        <p:nvSpPr>
          <p:cNvPr id="3" name="Content Placeholder 2">
            <a:extLst>
              <a:ext uri="{FF2B5EF4-FFF2-40B4-BE49-F238E27FC236}">
                <a16:creationId xmlns:a16="http://schemas.microsoft.com/office/drawing/2014/main" id="{D939837A-A8CB-4C9A-A37C-7C6627B286D8}"/>
              </a:ext>
            </a:extLst>
          </p:cNvPr>
          <p:cNvSpPr>
            <a:spLocks noGrp="1"/>
          </p:cNvSpPr>
          <p:nvPr>
            <p:ph sz="quarter" idx="13"/>
          </p:nvPr>
        </p:nvSpPr>
        <p:spPr>
          <a:xfrm>
            <a:off x="494349" y="1230314"/>
            <a:ext cx="4684924" cy="3394075"/>
          </a:xfrm>
        </p:spPr>
        <p:txBody>
          <a:bodyPr>
            <a:normAutofit/>
          </a:bodyPr>
          <a:lstStyle/>
          <a:p>
            <a:pPr marL="285750" indent="-285750">
              <a:buFont typeface="Arial" panose="020B0604020202020204" pitchFamily="34" charset="0"/>
              <a:buChar char="•"/>
            </a:pPr>
            <a:r>
              <a:rPr lang="en-CA" sz="1800" dirty="0">
                <a:solidFill>
                  <a:schemeClr val="bg1"/>
                </a:solidFill>
              </a:rPr>
              <a:t>Develop technical skills along with “soft skills”.</a:t>
            </a:r>
          </a:p>
          <a:p>
            <a:pPr marL="285750" indent="-285750">
              <a:buFont typeface="Arial" panose="020B0604020202020204" pitchFamily="34" charset="0"/>
              <a:buChar char="•"/>
            </a:pPr>
            <a:r>
              <a:rPr lang="en-CA" sz="1800" dirty="0">
                <a:solidFill>
                  <a:schemeClr val="bg1"/>
                </a:solidFill>
              </a:rPr>
              <a:t>Soft skills are in demand.</a:t>
            </a:r>
          </a:p>
          <a:p>
            <a:pPr marL="285750" indent="-285750">
              <a:buFont typeface="Arial" panose="020B0604020202020204" pitchFamily="34" charset="0"/>
              <a:buChar char="•"/>
            </a:pPr>
            <a:r>
              <a:rPr lang="en-CA" sz="1800" dirty="0">
                <a:solidFill>
                  <a:schemeClr val="bg1"/>
                </a:solidFill>
              </a:rPr>
              <a:t>Fanshawe College has identified </a:t>
            </a:r>
            <a:r>
              <a:rPr lang="en-CA" sz="1800" dirty="0">
                <a:hlinkClick r:id="rId3"/>
              </a:rPr>
              <a:t>7 Job Skills for the future. </a:t>
            </a:r>
            <a:endParaRPr lang="en-CA" sz="1800" dirty="0"/>
          </a:p>
          <a:p>
            <a:endParaRPr lang="en-CA" dirty="0"/>
          </a:p>
        </p:txBody>
      </p:sp>
      <p:pic>
        <p:nvPicPr>
          <p:cNvPr id="4" name="Picture 3" descr="7 jobs skills: global citizenship, self directed learning, social intelligence, resilience, novel and adaptive thinking, implementation skills, complex problem solving">
            <a:extLst>
              <a:ext uri="{FF2B5EF4-FFF2-40B4-BE49-F238E27FC236}">
                <a16:creationId xmlns:a16="http://schemas.microsoft.com/office/drawing/2014/main" id="{83AF1FDA-A0B1-4C13-9197-BA639BAA2415}"/>
              </a:ext>
            </a:extLst>
          </p:cNvPr>
          <p:cNvPicPr>
            <a:picLocks noChangeAspect="1"/>
          </p:cNvPicPr>
          <p:nvPr/>
        </p:nvPicPr>
        <p:blipFill>
          <a:blip r:embed="rId4"/>
          <a:stretch>
            <a:fillRect/>
          </a:stretch>
        </p:blipFill>
        <p:spPr>
          <a:xfrm>
            <a:off x="5509522" y="1379888"/>
            <a:ext cx="2857500" cy="2857500"/>
          </a:xfrm>
          <a:prstGeom prst="rect">
            <a:avLst/>
          </a:prstGeom>
        </p:spPr>
      </p:pic>
    </p:spTree>
    <p:extLst>
      <p:ext uri="{BB962C8B-B14F-4D97-AF65-F5344CB8AC3E}">
        <p14:creationId xmlns:p14="http://schemas.microsoft.com/office/powerpoint/2010/main" val="1870556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CEDD-F28B-45F7-97F7-370569A735A1}"/>
              </a:ext>
            </a:extLst>
          </p:cNvPr>
          <p:cNvSpPr>
            <a:spLocks noGrp="1"/>
          </p:cNvSpPr>
          <p:nvPr>
            <p:ph type="title"/>
          </p:nvPr>
        </p:nvSpPr>
        <p:spPr/>
        <p:txBody>
          <a:bodyPr/>
          <a:lstStyle/>
          <a:p>
            <a:r>
              <a:rPr lang="en-CA" dirty="0"/>
              <a:t>1.4 Connecting with our Textbook</a:t>
            </a:r>
          </a:p>
        </p:txBody>
      </p:sp>
      <p:sp>
        <p:nvSpPr>
          <p:cNvPr id="3" name="Content Placeholder 2">
            <a:extLst>
              <a:ext uri="{FF2B5EF4-FFF2-40B4-BE49-F238E27FC236}">
                <a16:creationId xmlns:a16="http://schemas.microsoft.com/office/drawing/2014/main" id="{156E9122-5B6E-4F2E-9FB0-0969892D525C}"/>
              </a:ext>
            </a:extLst>
          </p:cNvPr>
          <p:cNvSpPr>
            <a:spLocks noGrp="1"/>
          </p:cNvSpPr>
          <p:nvPr>
            <p:ph sz="quarter" idx="13"/>
          </p:nvPr>
        </p:nvSpPr>
        <p:spPr>
          <a:xfrm>
            <a:off x="494349" y="1230314"/>
            <a:ext cx="8246880" cy="3394075"/>
          </a:xfrm>
        </p:spPr>
        <p:txBody>
          <a:bodyPr>
            <a:normAutofit/>
          </a:bodyPr>
          <a:lstStyle/>
          <a:p>
            <a:pPr marL="285750" indent="-285750">
              <a:buFont typeface="Arial" panose="020B0604020202020204" pitchFamily="34" charset="0"/>
              <a:buChar char="•"/>
            </a:pPr>
            <a:r>
              <a:rPr lang="en-CA" sz="1800" dirty="0">
                <a:solidFill>
                  <a:schemeClr val="bg1"/>
                </a:solidFill>
              </a:rPr>
              <a:t>The Pre-Health Science: Pathways to Success textbook works with your </a:t>
            </a:r>
            <a:r>
              <a:rPr lang="en-CA" sz="1800" dirty="0" err="1">
                <a:solidFill>
                  <a:schemeClr val="bg1"/>
                </a:solidFill>
              </a:rPr>
              <a:t>FanshaweOnline</a:t>
            </a:r>
            <a:r>
              <a:rPr lang="en-CA" sz="1800" dirty="0">
                <a:solidFill>
                  <a:schemeClr val="bg1"/>
                </a:solidFill>
              </a:rPr>
              <a:t> (FOL) course site.</a:t>
            </a:r>
          </a:p>
          <a:p>
            <a:pPr marL="285750" indent="-285750">
              <a:buFont typeface="Arial" panose="020B0604020202020204" pitchFamily="34" charset="0"/>
              <a:buChar char="•"/>
            </a:pPr>
            <a:r>
              <a:rPr lang="en-CA" sz="1800" dirty="0">
                <a:solidFill>
                  <a:schemeClr val="bg1"/>
                </a:solidFill>
              </a:rPr>
              <a:t>Each professor may do things differently so it will be important to invest time review each of your class sites to be able to identify the important information.</a:t>
            </a:r>
          </a:p>
        </p:txBody>
      </p:sp>
    </p:spTree>
    <p:extLst>
      <p:ext uri="{BB962C8B-B14F-4D97-AF65-F5344CB8AC3E}">
        <p14:creationId xmlns:p14="http://schemas.microsoft.com/office/powerpoint/2010/main" val="2658214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B9A7-EC47-41B9-8765-B63641DE6582}"/>
              </a:ext>
            </a:extLst>
          </p:cNvPr>
          <p:cNvSpPr>
            <a:spLocks noGrp="1"/>
          </p:cNvSpPr>
          <p:nvPr>
            <p:ph type="title"/>
          </p:nvPr>
        </p:nvSpPr>
        <p:spPr/>
        <p:txBody>
          <a:bodyPr/>
          <a:lstStyle/>
          <a:p>
            <a:r>
              <a:rPr lang="en-CA" dirty="0"/>
              <a:t>1.5 Connecting with the People</a:t>
            </a:r>
          </a:p>
        </p:txBody>
      </p:sp>
      <p:sp>
        <p:nvSpPr>
          <p:cNvPr id="3" name="Content Placeholder 2">
            <a:extLst>
              <a:ext uri="{FF2B5EF4-FFF2-40B4-BE49-F238E27FC236}">
                <a16:creationId xmlns:a16="http://schemas.microsoft.com/office/drawing/2014/main" id="{AAAE13A2-8B47-45B9-A9EA-03B980CAAE13}"/>
              </a:ext>
            </a:extLst>
          </p:cNvPr>
          <p:cNvSpPr>
            <a:spLocks noGrp="1"/>
          </p:cNvSpPr>
          <p:nvPr>
            <p:ph sz="quarter" idx="13"/>
          </p:nvPr>
        </p:nvSpPr>
        <p:spPr>
          <a:xfrm>
            <a:off x="494053" y="1432334"/>
            <a:ext cx="7862842" cy="2235262"/>
          </a:xfrm>
        </p:spPr>
        <p:txBody>
          <a:bodyPr>
            <a:normAutofit/>
          </a:bodyPr>
          <a:lstStyle/>
          <a:p>
            <a:r>
              <a:rPr lang="en-CA" sz="2400" b="1" dirty="0">
                <a:solidFill>
                  <a:srgbClr val="E2231A"/>
                </a:solidFill>
              </a:rPr>
              <a:t>Key Contacts:</a:t>
            </a:r>
          </a:p>
          <a:p>
            <a:pPr marL="457200" indent="-457200">
              <a:buFont typeface="Arial" panose="020B0604020202020204" pitchFamily="34" charset="0"/>
              <a:buChar char="•"/>
            </a:pPr>
            <a:r>
              <a:rPr lang="en-CA" sz="1800" dirty="0">
                <a:solidFill>
                  <a:srgbClr val="E2231A"/>
                </a:solidFill>
              </a:rPr>
              <a:t>Professor </a:t>
            </a:r>
            <a:r>
              <a:rPr lang="en-CA" sz="1800" dirty="0">
                <a:solidFill>
                  <a:schemeClr val="bg1"/>
                </a:solidFill>
              </a:rPr>
              <a:t>– questions about assignments, quizzes and the course site.</a:t>
            </a:r>
          </a:p>
          <a:p>
            <a:pPr marL="457200" indent="-457200">
              <a:buFont typeface="Arial" panose="020B0604020202020204" pitchFamily="34" charset="0"/>
              <a:buChar char="•"/>
            </a:pPr>
            <a:r>
              <a:rPr lang="en-CA" sz="1800" dirty="0">
                <a:solidFill>
                  <a:srgbClr val="E2231A"/>
                </a:solidFill>
                <a:hlinkClick r:id="rId3"/>
              </a:rPr>
              <a:t>Academic Advisor </a:t>
            </a:r>
            <a:r>
              <a:rPr lang="en-CA" sz="1800" dirty="0">
                <a:solidFill>
                  <a:schemeClr val="bg1"/>
                </a:solidFill>
              </a:rPr>
              <a:t>– questions about schedules, programs etc. </a:t>
            </a:r>
          </a:p>
          <a:p>
            <a:pPr marL="457200" indent="-457200">
              <a:buFont typeface="Arial" panose="020B0604020202020204" pitchFamily="34" charset="0"/>
              <a:buChar char="•"/>
            </a:pPr>
            <a:r>
              <a:rPr lang="en-CA" sz="1800" dirty="0">
                <a:solidFill>
                  <a:schemeClr val="bg1"/>
                </a:solidFill>
              </a:rPr>
              <a:t>Additional Support Contacts: </a:t>
            </a:r>
            <a:r>
              <a:rPr lang="en-CA" sz="1800" dirty="0">
                <a:hlinkClick r:id="rId4"/>
              </a:rPr>
              <a:t>Fanshawe Library Learning Commons</a:t>
            </a:r>
            <a:r>
              <a:rPr lang="en-CA" sz="1800" dirty="0"/>
              <a:t>, </a:t>
            </a:r>
            <a:r>
              <a:rPr lang="en-CA" sz="1800" dirty="0">
                <a:hlinkClick r:id="rId5"/>
              </a:rPr>
              <a:t>Peer Tutoring</a:t>
            </a:r>
            <a:r>
              <a:rPr lang="en-CA" sz="1800" dirty="0"/>
              <a:t>, </a:t>
            </a:r>
            <a:r>
              <a:rPr lang="en-CA" sz="1800" dirty="0">
                <a:hlinkClick r:id="rId6"/>
              </a:rPr>
              <a:t>Financial Aid</a:t>
            </a:r>
            <a:r>
              <a:rPr lang="en-CA" sz="1800" dirty="0"/>
              <a:t>, </a:t>
            </a:r>
            <a:r>
              <a:rPr lang="en-CA" sz="1800" dirty="0">
                <a:hlinkClick r:id="rId7"/>
              </a:rPr>
              <a:t>Career and Employment Services</a:t>
            </a:r>
            <a:endParaRPr lang="en-CA" sz="1800" dirty="0"/>
          </a:p>
        </p:txBody>
      </p:sp>
    </p:spTree>
    <p:extLst>
      <p:ext uri="{BB962C8B-B14F-4D97-AF65-F5344CB8AC3E}">
        <p14:creationId xmlns:p14="http://schemas.microsoft.com/office/powerpoint/2010/main" val="1573478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B9A7-EC47-41B9-8765-B63641DE6582}"/>
              </a:ext>
            </a:extLst>
          </p:cNvPr>
          <p:cNvSpPr>
            <a:spLocks noGrp="1"/>
          </p:cNvSpPr>
          <p:nvPr>
            <p:ph type="title"/>
          </p:nvPr>
        </p:nvSpPr>
        <p:spPr>
          <a:xfrm>
            <a:off x="494053" y="304271"/>
            <a:ext cx="8437296" cy="925438"/>
          </a:xfrm>
        </p:spPr>
        <p:txBody>
          <a:bodyPr/>
          <a:lstStyle/>
          <a:p>
            <a:r>
              <a:rPr lang="en-CA" dirty="0"/>
              <a:t>1.5 Connecting with the People </a:t>
            </a:r>
          </a:p>
        </p:txBody>
      </p:sp>
      <p:sp>
        <p:nvSpPr>
          <p:cNvPr id="3" name="Content Placeholder 2">
            <a:extLst>
              <a:ext uri="{FF2B5EF4-FFF2-40B4-BE49-F238E27FC236}">
                <a16:creationId xmlns:a16="http://schemas.microsoft.com/office/drawing/2014/main" id="{AAAE13A2-8B47-45B9-A9EA-03B980CAAE13}"/>
              </a:ext>
            </a:extLst>
          </p:cNvPr>
          <p:cNvSpPr>
            <a:spLocks noGrp="1"/>
          </p:cNvSpPr>
          <p:nvPr>
            <p:ph sz="quarter" idx="13"/>
          </p:nvPr>
        </p:nvSpPr>
        <p:spPr>
          <a:xfrm>
            <a:off x="494347" y="1977656"/>
            <a:ext cx="8155303" cy="2721935"/>
          </a:xfrm>
        </p:spPr>
        <p:txBody>
          <a:bodyPr>
            <a:normAutofit fontScale="77500" lnSpcReduction="20000"/>
          </a:bodyPr>
          <a:lstStyle/>
          <a:p>
            <a:pPr marL="457200" indent="-457200">
              <a:buFont typeface="Arial" panose="020B0604020202020204" pitchFamily="34" charset="0"/>
              <a:buChar char="•"/>
            </a:pPr>
            <a:r>
              <a:rPr lang="en-CA" sz="1900" dirty="0"/>
              <a:t>Proper email etiquette is important. </a:t>
            </a:r>
          </a:p>
          <a:p>
            <a:pPr marL="1028689" lvl="1" indent="-457200"/>
            <a:r>
              <a:rPr lang="en-CA" sz="1900" dirty="0">
                <a:solidFill>
                  <a:schemeClr val="bg1"/>
                </a:solidFill>
              </a:rPr>
              <a:t>Use your </a:t>
            </a:r>
            <a:r>
              <a:rPr lang="en-CA" sz="1900" dirty="0" err="1">
                <a:solidFill>
                  <a:schemeClr val="bg1"/>
                </a:solidFill>
              </a:rPr>
              <a:t>FanshaweOnline</a:t>
            </a:r>
            <a:r>
              <a:rPr lang="en-CA" sz="1900" dirty="0">
                <a:solidFill>
                  <a:schemeClr val="bg1"/>
                </a:solidFill>
              </a:rPr>
              <a:t> email account.</a:t>
            </a:r>
          </a:p>
          <a:p>
            <a:pPr marL="1028689" lvl="1" indent="-457200"/>
            <a:r>
              <a:rPr lang="en-CA" sz="1900" dirty="0">
                <a:solidFill>
                  <a:schemeClr val="bg1"/>
                </a:solidFill>
              </a:rPr>
              <a:t>Include your Course Code and Section Number</a:t>
            </a:r>
          </a:p>
          <a:p>
            <a:pPr marL="1028689" lvl="1" indent="-457200"/>
            <a:r>
              <a:rPr lang="en-CA" sz="1900" dirty="0">
                <a:solidFill>
                  <a:schemeClr val="bg1"/>
                </a:solidFill>
              </a:rPr>
              <a:t>Have a descriptive subject line.</a:t>
            </a:r>
          </a:p>
          <a:p>
            <a:pPr marL="1028689" lvl="1" indent="-457200"/>
            <a:r>
              <a:rPr lang="en-CA" sz="1900" dirty="0">
                <a:solidFill>
                  <a:schemeClr val="bg1"/>
                </a:solidFill>
              </a:rPr>
              <a:t>Use a professional salutation </a:t>
            </a:r>
          </a:p>
          <a:p>
            <a:pPr marL="1028689" lvl="1" indent="-457200"/>
            <a:r>
              <a:rPr lang="en-CA" sz="1900" dirty="0">
                <a:solidFill>
                  <a:schemeClr val="bg1"/>
                </a:solidFill>
              </a:rPr>
              <a:t>Include a closing and a signature.</a:t>
            </a:r>
          </a:p>
          <a:p>
            <a:pPr marL="1028689" lvl="1" indent="-457200"/>
            <a:r>
              <a:rPr lang="en-CA" sz="1900" dirty="0">
                <a:solidFill>
                  <a:schemeClr val="bg1"/>
                </a:solidFill>
              </a:rPr>
              <a:t>Be brief, clear, and professional.</a:t>
            </a:r>
          </a:p>
          <a:p>
            <a:endParaRPr lang="en-CA" sz="1800" b="1" dirty="0">
              <a:solidFill>
                <a:srgbClr val="E2231A"/>
              </a:solidFill>
            </a:endParaRPr>
          </a:p>
        </p:txBody>
      </p:sp>
      <p:sp>
        <p:nvSpPr>
          <p:cNvPr id="4" name="TextBox 3">
            <a:extLst>
              <a:ext uri="{FF2B5EF4-FFF2-40B4-BE49-F238E27FC236}">
                <a16:creationId xmlns:a16="http://schemas.microsoft.com/office/drawing/2014/main" id="{DDFCCDED-1259-44C3-9D8D-A7987D24E39F}"/>
              </a:ext>
            </a:extLst>
          </p:cNvPr>
          <p:cNvSpPr txBox="1"/>
          <p:nvPr/>
        </p:nvSpPr>
        <p:spPr>
          <a:xfrm>
            <a:off x="301179" y="1229709"/>
            <a:ext cx="8348472" cy="985526"/>
          </a:xfrm>
          <a:prstGeom prst="rect">
            <a:avLst/>
          </a:prstGeom>
          <a:solidFill>
            <a:schemeClr val="tx2"/>
          </a:solidFill>
        </p:spPr>
        <p:txBody>
          <a:bodyPr wrap="square" lIns="91440" tIns="45720" rIns="91440" bIns="45720" rtlCol="0" anchor="t">
            <a:spAutoFit/>
          </a:bodyPr>
          <a:lstStyle/>
          <a:p>
            <a:r>
              <a:rPr lang="en-CA" sz="2400" b="1" dirty="0">
                <a:solidFill>
                  <a:srgbClr val="E2231A"/>
                </a:solidFill>
              </a:rPr>
              <a:t>Email Etiquette</a:t>
            </a:r>
          </a:p>
          <a:p>
            <a:r>
              <a:rPr lang="en-CA" sz="2000" b="1" dirty="0">
                <a:solidFill>
                  <a:srgbClr val="E2231A"/>
                </a:solidFill>
              </a:rPr>
              <a:t>Question</a:t>
            </a:r>
            <a:r>
              <a:rPr lang="en-CA" sz="2000" b="1" dirty="0">
                <a:solidFill>
                  <a:schemeClr val="accent1"/>
                </a:solidFill>
              </a:rPr>
              <a:t>:</a:t>
            </a:r>
            <a:r>
              <a:rPr lang="en-CA" sz="2000" b="1" dirty="0">
                <a:solidFill>
                  <a:srgbClr val="646469"/>
                </a:solidFill>
              </a:rPr>
              <a:t> </a:t>
            </a:r>
            <a:r>
              <a:rPr lang="en-CA" sz="2000" dirty="0">
                <a:solidFill>
                  <a:schemeClr val="bg1"/>
                </a:solidFill>
              </a:rPr>
              <a:t>What are some of the things that should be included in an email?</a:t>
            </a:r>
          </a:p>
          <a:p>
            <a:endParaRPr lang="en-CA" dirty="0"/>
          </a:p>
        </p:txBody>
      </p:sp>
    </p:spTree>
    <p:extLst>
      <p:ext uri="{BB962C8B-B14F-4D97-AF65-F5344CB8AC3E}">
        <p14:creationId xmlns:p14="http://schemas.microsoft.com/office/powerpoint/2010/main" val="1765475822"/>
      </p:ext>
    </p:extLst>
  </p:cSld>
  <p:clrMapOvr>
    <a:masterClrMapping/>
  </p:clrMapOvr>
</p:sld>
</file>

<file path=ppt/theme/theme1.xml><?xml version="1.0" encoding="utf-8"?>
<a:theme xmlns:a="http://schemas.openxmlformats.org/drawingml/2006/main" name="fanshawe-16x10">
  <a:themeElements>
    <a:clrScheme name="Custom 1">
      <a:dk1>
        <a:srgbClr val="000000"/>
      </a:dk1>
      <a:lt1>
        <a:srgbClr val="FFFFFF"/>
      </a:lt1>
      <a:dk2>
        <a:srgbClr val="636369"/>
      </a:dk2>
      <a:lt2>
        <a:srgbClr val="DEDEDE"/>
      </a:lt2>
      <a:accent1>
        <a:srgbClr val="E12319"/>
      </a:accent1>
      <a:accent2>
        <a:srgbClr val="E12319"/>
      </a:accent2>
      <a:accent3>
        <a:srgbClr val="B2272C"/>
      </a:accent3>
      <a:accent4>
        <a:srgbClr val="A02B2F"/>
      </a:accent4>
      <a:accent5>
        <a:srgbClr val="636369"/>
      </a:accent5>
      <a:accent6>
        <a:srgbClr val="636369"/>
      </a:accent6>
      <a:hlink>
        <a:srgbClr val="E12319"/>
      </a:hlink>
      <a:folHlink>
        <a:srgbClr val="B2272C"/>
      </a:folHlink>
    </a:clrScheme>
    <a:fontScheme name="Test">
      <a:majorFont>
        <a:latin typeface="Gotham"/>
        <a:ea typeface=""/>
        <a:cs typeface=""/>
      </a:majorFont>
      <a:minorFont>
        <a:latin typeface="Gotham"/>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nshawe-2020-16x10" id="{CBE04D73-72D3-0140-B25D-97A3410640A4}" vid="{494F956E-E8FB-774D-B10F-FEA03AC4C9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37E83F48E1B947BA144F01D433B256" ma:contentTypeVersion="1" ma:contentTypeDescription="Create a new document." ma:contentTypeScope="" ma:versionID="71bfea79c356a201f1567e0bdac293da">
  <xsd:schema xmlns:xsd="http://www.w3.org/2001/XMLSchema" xmlns:xs="http://www.w3.org/2001/XMLSchema" xmlns:p="http://schemas.microsoft.com/office/2006/metadata/properties" xmlns:ns1="http://schemas.microsoft.com/sharepoint/v3" targetNamespace="http://schemas.microsoft.com/office/2006/metadata/properties" ma:root="true" ma:fieldsID="114b19289ef4ac946b5872f9ff746df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50E78A-FB33-4AFD-88F0-DAAAB93263EA}">
  <ds:schemaRefs>
    <ds:schemaRef ds:uri="http://schemas.microsoft.com/sharepoint/v3/contenttype/forms"/>
  </ds:schemaRefs>
</ds:datastoreItem>
</file>

<file path=customXml/itemProps2.xml><?xml version="1.0" encoding="utf-8"?>
<ds:datastoreItem xmlns:ds="http://schemas.openxmlformats.org/officeDocument/2006/customXml" ds:itemID="{1274A7F9-2FD3-4FAE-989D-00578CFD788F}">
  <ds:schemaRefs>
    <ds:schemaRef ds:uri="http://schemas.microsoft.com/office/2006/documentManagement/types"/>
    <ds:schemaRef ds:uri="http://purl.org/dc/terms/"/>
    <ds:schemaRef ds:uri="http://schemas.microsoft.com/office/2006/metadata/properties"/>
    <ds:schemaRef ds:uri="http://schemas.microsoft.com/office/infopath/2007/PartnerControls"/>
    <ds:schemaRef ds:uri="http://www.w3.org/XML/1998/namespace"/>
    <ds:schemaRef ds:uri="http://purl.org/dc/elements/1.1/"/>
    <ds:schemaRef ds:uri="http://purl.org/dc/dcmitype/"/>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BE7AA7D5-D727-4BC0-A8A6-88D78A62F2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fanshawe-16x10</Template>
  <TotalTime>534</TotalTime>
  <Words>1130</Words>
  <Application>Microsoft Office PowerPoint</Application>
  <PresentationFormat>On-screen Show (16:10)</PresentationFormat>
  <Paragraphs>102</Paragraphs>
  <Slides>17</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Gotham</vt:lpstr>
      <vt:lpstr>Gotham Bold</vt:lpstr>
      <vt:lpstr>Gotham Book</vt:lpstr>
      <vt:lpstr>Gotham Medium</vt:lpstr>
      <vt:lpstr>fanshawe-16x10</vt:lpstr>
      <vt:lpstr>Pre-Health Science: Pathways to Success</vt:lpstr>
      <vt:lpstr>1.0 Learning Objectives</vt:lpstr>
      <vt:lpstr>1.1 Welcome To Fanshawe College</vt:lpstr>
      <vt:lpstr>1.1 Welcome To Fanshawe College </vt:lpstr>
      <vt:lpstr>1.2 Self-Assessment</vt:lpstr>
      <vt:lpstr>1.3 Why College? What’s In It For You?</vt:lpstr>
      <vt:lpstr>1.4 Connecting with our Textbook</vt:lpstr>
      <vt:lpstr>1.5 Connecting with the People</vt:lpstr>
      <vt:lpstr>1.5 Connecting with the People </vt:lpstr>
      <vt:lpstr>1.5 Connecting with the People  </vt:lpstr>
      <vt:lpstr>1.6 The Written Rules– Two Training Modules</vt:lpstr>
      <vt:lpstr>1.6 The Written Rules– Two Training Modules </vt:lpstr>
      <vt:lpstr>1.7 The Unwritten Rules</vt:lpstr>
      <vt:lpstr>1.8 Reflective Activities </vt:lpstr>
      <vt:lpstr>1.9 Fanshawe Resources </vt:lpstr>
      <vt:lpstr>1.10 Key Takeaways </vt:lpstr>
      <vt:lpstr>1.10 Key Terms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Huxley, Brandy</dc:creator>
  <cp:lastModifiedBy>Steeves, Catherine</cp:lastModifiedBy>
  <cp:revision>49</cp:revision>
  <dcterms:created xsi:type="dcterms:W3CDTF">2021-09-01T22:50:23Z</dcterms:created>
  <dcterms:modified xsi:type="dcterms:W3CDTF">2023-07-21T18:55:41Z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0x0101004C37E83F48E1B947BA144F01D433B256</vt:lpwstr>
  </property>
</Properties>
</file>