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 id="2147483674" r:id="rId5"/>
  </p:sldMasterIdLst>
  <p:notesMasterIdLst>
    <p:notesMasterId r:id="rId18"/>
  </p:notesMasterIdLst>
  <p:sldIdLst>
    <p:sldId id="259" r:id="rId6"/>
    <p:sldId id="258" r:id="rId7"/>
    <p:sldId id="282" r:id="rId8"/>
    <p:sldId id="325" r:id="rId9"/>
    <p:sldId id="326" r:id="rId10"/>
    <p:sldId id="327" r:id="rId11"/>
    <p:sldId id="328" r:id="rId12"/>
    <p:sldId id="329" r:id="rId13"/>
    <p:sldId id="330" r:id="rId14"/>
    <p:sldId id="331" r:id="rId15"/>
    <p:sldId id="332" r:id="rId16"/>
    <p:sldId id="3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5C4D92-F6A4-1F4F-3C4D-C2C2A419E07C}" v="26" dt="2023-08-03T15:57:38.17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84" autoAdjust="0"/>
    <p:restoredTop sz="77970" autoAdjust="0"/>
  </p:normalViewPr>
  <p:slideViewPr>
    <p:cSldViewPr snapToGrid="0">
      <p:cViewPr varScale="1">
        <p:scale>
          <a:sx n="76" d="100"/>
          <a:sy n="76" d="100"/>
        </p:scale>
        <p:origin x="348" y="96"/>
      </p:cViewPr>
      <p:guideLst/>
    </p:cSldViewPr>
  </p:slideViewPr>
  <p:notesTextViewPr>
    <p:cViewPr>
      <p:scale>
        <a:sx n="1" d="1"/>
        <a:sy n="1" d="1"/>
      </p:scale>
      <p:origin x="0" y="0"/>
    </p:cViewPr>
  </p:notesTextViewPr>
  <p:notesViewPr>
    <p:cSldViewPr snapToGrid="0">
      <p:cViewPr varScale="1">
        <p:scale>
          <a:sx n="84" d="100"/>
          <a:sy n="84" d="100"/>
        </p:scale>
        <p:origin x="31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ron Salas, Stephany" userId="S::s_ceronsalas@fanshawec.ca::85a2f896-e1a9-46ee-ae81-f85b0fb32b18" providerId="AD" clId="Web-{515C4D92-F6A4-1F4F-3C4D-C2C2A419E07C}"/>
    <pc:docChg chg="modSld">
      <pc:chgData name="Ceron Salas, Stephany" userId="S::s_ceronsalas@fanshawec.ca::85a2f896-e1a9-46ee-ae81-f85b0fb32b18" providerId="AD" clId="Web-{515C4D92-F6A4-1F4F-3C4D-C2C2A419E07C}" dt="2023-08-03T15:57:38.178" v="26" actId="20577"/>
      <pc:docMkLst>
        <pc:docMk/>
      </pc:docMkLst>
      <pc:sldChg chg="modSp">
        <pc:chgData name="Ceron Salas, Stephany" userId="S::s_ceronsalas@fanshawec.ca::85a2f896-e1a9-46ee-ae81-f85b0fb32b18" providerId="AD" clId="Web-{515C4D92-F6A4-1F4F-3C4D-C2C2A419E07C}" dt="2023-08-03T15:56:49.210" v="1" actId="20577"/>
        <pc:sldMkLst>
          <pc:docMk/>
          <pc:sldMk cId="1937360015" sldId="282"/>
        </pc:sldMkLst>
        <pc:spChg chg="mod">
          <ac:chgData name="Ceron Salas, Stephany" userId="S::s_ceronsalas@fanshawec.ca::85a2f896-e1a9-46ee-ae81-f85b0fb32b18" providerId="AD" clId="Web-{515C4D92-F6A4-1F4F-3C4D-C2C2A419E07C}" dt="2023-08-03T15:56:49.210" v="1" actId="20577"/>
          <ac:spMkLst>
            <pc:docMk/>
            <pc:sldMk cId="1937360015" sldId="282"/>
            <ac:spMk id="2" creationId="{4153D77C-7B97-08F6-6F57-FAE66A0744C6}"/>
          </ac:spMkLst>
        </pc:spChg>
      </pc:sldChg>
      <pc:sldChg chg="modSp">
        <pc:chgData name="Ceron Salas, Stephany" userId="S::s_ceronsalas@fanshawec.ca::85a2f896-e1a9-46ee-ae81-f85b0fb32b18" providerId="AD" clId="Web-{515C4D92-F6A4-1F4F-3C4D-C2C2A419E07C}" dt="2023-08-03T15:56:56.210" v="3" actId="20577"/>
        <pc:sldMkLst>
          <pc:docMk/>
          <pc:sldMk cId="1777789593" sldId="325"/>
        </pc:sldMkLst>
        <pc:spChg chg="mod">
          <ac:chgData name="Ceron Salas, Stephany" userId="S::s_ceronsalas@fanshawec.ca::85a2f896-e1a9-46ee-ae81-f85b0fb32b18" providerId="AD" clId="Web-{515C4D92-F6A4-1F4F-3C4D-C2C2A419E07C}" dt="2023-08-03T15:56:56.210" v="3" actId="20577"/>
          <ac:spMkLst>
            <pc:docMk/>
            <pc:sldMk cId="1777789593" sldId="325"/>
            <ac:spMk id="2" creationId="{4153D77C-7B97-08F6-6F57-FAE66A0744C6}"/>
          </ac:spMkLst>
        </pc:spChg>
      </pc:sldChg>
      <pc:sldChg chg="modSp">
        <pc:chgData name="Ceron Salas, Stephany" userId="S::s_ceronsalas@fanshawec.ca::85a2f896-e1a9-46ee-ae81-f85b0fb32b18" providerId="AD" clId="Web-{515C4D92-F6A4-1F4F-3C4D-C2C2A419E07C}" dt="2023-08-03T15:56:59.632" v="5" actId="20577"/>
        <pc:sldMkLst>
          <pc:docMk/>
          <pc:sldMk cId="3283091121" sldId="326"/>
        </pc:sldMkLst>
        <pc:spChg chg="mod">
          <ac:chgData name="Ceron Salas, Stephany" userId="S::s_ceronsalas@fanshawec.ca::85a2f896-e1a9-46ee-ae81-f85b0fb32b18" providerId="AD" clId="Web-{515C4D92-F6A4-1F4F-3C4D-C2C2A419E07C}" dt="2023-08-03T15:56:59.632" v="5" actId="20577"/>
          <ac:spMkLst>
            <pc:docMk/>
            <pc:sldMk cId="3283091121" sldId="326"/>
            <ac:spMk id="2" creationId="{4153D77C-7B97-08F6-6F57-FAE66A0744C6}"/>
          </ac:spMkLst>
        </pc:spChg>
      </pc:sldChg>
      <pc:sldChg chg="modSp">
        <pc:chgData name="Ceron Salas, Stephany" userId="S::s_ceronsalas@fanshawec.ca::85a2f896-e1a9-46ee-ae81-f85b0fb32b18" providerId="AD" clId="Web-{515C4D92-F6A4-1F4F-3C4D-C2C2A419E07C}" dt="2023-08-03T15:57:06.913" v="9" actId="20577"/>
        <pc:sldMkLst>
          <pc:docMk/>
          <pc:sldMk cId="2180654786" sldId="327"/>
        </pc:sldMkLst>
        <pc:spChg chg="mod">
          <ac:chgData name="Ceron Salas, Stephany" userId="S::s_ceronsalas@fanshawec.ca::85a2f896-e1a9-46ee-ae81-f85b0fb32b18" providerId="AD" clId="Web-{515C4D92-F6A4-1F4F-3C4D-C2C2A419E07C}" dt="2023-08-03T15:57:06.913" v="9" actId="20577"/>
          <ac:spMkLst>
            <pc:docMk/>
            <pc:sldMk cId="2180654786" sldId="327"/>
            <ac:spMk id="2" creationId="{4153D77C-7B97-08F6-6F57-FAE66A0744C6}"/>
          </ac:spMkLst>
        </pc:spChg>
      </pc:sldChg>
      <pc:sldChg chg="modSp">
        <pc:chgData name="Ceron Salas, Stephany" userId="S::s_ceronsalas@fanshawec.ca::85a2f896-e1a9-46ee-ae81-f85b0fb32b18" providerId="AD" clId="Web-{515C4D92-F6A4-1F4F-3C4D-C2C2A419E07C}" dt="2023-08-03T15:57:10.444" v="12" actId="20577"/>
        <pc:sldMkLst>
          <pc:docMk/>
          <pc:sldMk cId="2770532996" sldId="328"/>
        </pc:sldMkLst>
        <pc:spChg chg="mod">
          <ac:chgData name="Ceron Salas, Stephany" userId="S::s_ceronsalas@fanshawec.ca::85a2f896-e1a9-46ee-ae81-f85b0fb32b18" providerId="AD" clId="Web-{515C4D92-F6A4-1F4F-3C4D-C2C2A419E07C}" dt="2023-08-03T15:57:10.444" v="12" actId="20577"/>
          <ac:spMkLst>
            <pc:docMk/>
            <pc:sldMk cId="2770532996" sldId="328"/>
            <ac:spMk id="2" creationId="{4153D77C-7B97-08F6-6F57-FAE66A0744C6}"/>
          </ac:spMkLst>
        </pc:spChg>
      </pc:sldChg>
      <pc:sldChg chg="modSp">
        <pc:chgData name="Ceron Salas, Stephany" userId="S::s_ceronsalas@fanshawec.ca::85a2f896-e1a9-46ee-ae81-f85b0fb32b18" providerId="AD" clId="Web-{515C4D92-F6A4-1F4F-3C4D-C2C2A419E07C}" dt="2023-08-03T15:57:14.506" v="14" actId="20577"/>
        <pc:sldMkLst>
          <pc:docMk/>
          <pc:sldMk cId="1782265994" sldId="329"/>
        </pc:sldMkLst>
        <pc:spChg chg="mod">
          <ac:chgData name="Ceron Salas, Stephany" userId="S::s_ceronsalas@fanshawec.ca::85a2f896-e1a9-46ee-ae81-f85b0fb32b18" providerId="AD" clId="Web-{515C4D92-F6A4-1F4F-3C4D-C2C2A419E07C}" dt="2023-08-03T15:57:14.506" v="14" actId="20577"/>
          <ac:spMkLst>
            <pc:docMk/>
            <pc:sldMk cId="1782265994" sldId="329"/>
            <ac:spMk id="2" creationId="{4153D77C-7B97-08F6-6F57-FAE66A0744C6}"/>
          </ac:spMkLst>
        </pc:spChg>
      </pc:sldChg>
      <pc:sldChg chg="modSp">
        <pc:chgData name="Ceron Salas, Stephany" userId="S::s_ceronsalas@fanshawec.ca::85a2f896-e1a9-46ee-ae81-f85b0fb32b18" providerId="AD" clId="Web-{515C4D92-F6A4-1F4F-3C4D-C2C2A419E07C}" dt="2023-08-03T15:57:20.288" v="17" actId="20577"/>
        <pc:sldMkLst>
          <pc:docMk/>
          <pc:sldMk cId="2830073573" sldId="330"/>
        </pc:sldMkLst>
        <pc:spChg chg="mod">
          <ac:chgData name="Ceron Salas, Stephany" userId="S::s_ceronsalas@fanshawec.ca::85a2f896-e1a9-46ee-ae81-f85b0fb32b18" providerId="AD" clId="Web-{515C4D92-F6A4-1F4F-3C4D-C2C2A419E07C}" dt="2023-08-03T15:57:20.288" v="17" actId="20577"/>
          <ac:spMkLst>
            <pc:docMk/>
            <pc:sldMk cId="2830073573" sldId="330"/>
            <ac:spMk id="2" creationId="{4153D77C-7B97-08F6-6F57-FAE66A0744C6}"/>
          </ac:spMkLst>
        </pc:spChg>
      </pc:sldChg>
      <pc:sldChg chg="modSp">
        <pc:chgData name="Ceron Salas, Stephany" userId="S::s_ceronsalas@fanshawec.ca::85a2f896-e1a9-46ee-ae81-f85b0fb32b18" providerId="AD" clId="Web-{515C4D92-F6A4-1F4F-3C4D-C2C2A419E07C}" dt="2023-08-03T15:57:24.866" v="20" actId="20577"/>
        <pc:sldMkLst>
          <pc:docMk/>
          <pc:sldMk cId="2273764093" sldId="331"/>
        </pc:sldMkLst>
        <pc:spChg chg="mod">
          <ac:chgData name="Ceron Salas, Stephany" userId="S::s_ceronsalas@fanshawec.ca::85a2f896-e1a9-46ee-ae81-f85b0fb32b18" providerId="AD" clId="Web-{515C4D92-F6A4-1F4F-3C4D-C2C2A419E07C}" dt="2023-08-03T15:57:24.866" v="20" actId="20577"/>
          <ac:spMkLst>
            <pc:docMk/>
            <pc:sldMk cId="2273764093" sldId="331"/>
            <ac:spMk id="2" creationId="{4153D77C-7B97-08F6-6F57-FAE66A0744C6}"/>
          </ac:spMkLst>
        </pc:spChg>
      </pc:sldChg>
      <pc:sldChg chg="modSp">
        <pc:chgData name="Ceron Salas, Stephany" userId="S::s_ceronsalas@fanshawec.ca::85a2f896-e1a9-46ee-ae81-f85b0fb32b18" providerId="AD" clId="Web-{515C4D92-F6A4-1F4F-3C4D-C2C2A419E07C}" dt="2023-08-03T15:57:33.225" v="24" actId="20577"/>
        <pc:sldMkLst>
          <pc:docMk/>
          <pc:sldMk cId="3993138921" sldId="332"/>
        </pc:sldMkLst>
        <pc:spChg chg="mod">
          <ac:chgData name="Ceron Salas, Stephany" userId="S::s_ceronsalas@fanshawec.ca::85a2f896-e1a9-46ee-ae81-f85b0fb32b18" providerId="AD" clId="Web-{515C4D92-F6A4-1F4F-3C4D-C2C2A419E07C}" dt="2023-08-03T15:57:33.225" v="24" actId="20577"/>
          <ac:spMkLst>
            <pc:docMk/>
            <pc:sldMk cId="3993138921" sldId="332"/>
            <ac:spMk id="2" creationId="{4153D77C-7B97-08F6-6F57-FAE66A0744C6}"/>
          </ac:spMkLst>
        </pc:spChg>
      </pc:sldChg>
      <pc:sldChg chg="modSp">
        <pc:chgData name="Ceron Salas, Stephany" userId="S::s_ceronsalas@fanshawec.ca::85a2f896-e1a9-46ee-ae81-f85b0fb32b18" providerId="AD" clId="Web-{515C4D92-F6A4-1F4F-3C4D-C2C2A419E07C}" dt="2023-08-03T15:57:38.178" v="26" actId="20577"/>
        <pc:sldMkLst>
          <pc:docMk/>
          <pc:sldMk cId="3566715236" sldId="333"/>
        </pc:sldMkLst>
        <pc:spChg chg="mod">
          <ac:chgData name="Ceron Salas, Stephany" userId="S::s_ceronsalas@fanshawec.ca::85a2f896-e1a9-46ee-ae81-f85b0fb32b18" providerId="AD" clId="Web-{515C4D92-F6A4-1F4F-3C4D-C2C2A419E07C}" dt="2023-08-03T15:57:38.178" v="26" actId="20577"/>
          <ac:spMkLst>
            <pc:docMk/>
            <pc:sldMk cId="3566715236" sldId="333"/>
            <ac:spMk id="2" creationId="{4153D77C-7B97-08F6-6F57-FAE66A0744C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096AF0-EA69-4F4E-A584-9BCDD84744CC}"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81772B0D-10EB-5B48-B9FC-094AC688BACE}">
      <dgm:prSet custT="1"/>
      <dgm:spPr/>
      <dgm:t>
        <a:bodyPr/>
        <a:lstStyle/>
        <a:p>
          <a:r>
            <a:rPr lang="en-CA" sz="2000" noProof="0" dirty="0"/>
            <a:t>Sell-through rate</a:t>
          </a:r>
        </a:p>
      </dgm:t>
    </dgm:pt>
    <dgm:pt modelId="{291A1083-EE4F-FC4E-BD96-33D70910723E}" type="parTrans" cxnId="{0E343783-33EA-7B4C-844B-01AB3F080B45}">
      <dgm:prSet/>
      <dgm:spPr/>
      <dgm:t>
        <a:bodyPr/>
        <a:lstStyle/>
        <a:p>
          <a:endParaRPr lang="en-CA" sz="2000" noProof="0" dirty="0"/>
        </a:p>
      </dgm:t>
    </dgm:pt>
    <dgm:pt modelId="{2C233FEA-6429-AB4A-9326-A498EE09B9C2}" type="sibTrans" cxnId="{0E343783-33EA-7B4C-844B-01AB3F080B45}">
      <dgm:prSet/>
      <dgm:spPr/>
      <dgm:t>
        <a:bodyPr/>
        <a:lstStyle/>
        <a:p>
          <a:endParaRPr lang="en-CA" sz="2000" noProof="0" dirty="0"/>
        </a:p>
      </dgm:t>
    </dgm:pt>
    <dgm:pt modelId="{C495261E-02E4-F843-B73F-663B889A5756}">
      <dgm:prSet custT="1"/>
      <dgm:spPr/>
      <dgm:t>
        <a:bodyPr/>
        <a:lstStyle/>
        <a:p>
          <a:r>
            <a:rPr lang="en-CA" sz="2000" noProof="0" dirty="0"/>
            <a:t>Sales funnel performance</a:t>
          </a:r>
        </a:p>
      </dgm:t>
    </dgm:pt>
    <dgm:pt modelId="{889B8A08-72D6-224D-8C1C-B6DA35BCF0B6}" type="parTrans" cxnId="{BA09BBFD-1E13-D144-AA09-0D4A61864B4F}">
      <dgm:prSet/>
      <dgm:spPr/>
      <dgm:t>
        <a:bodyPr/>
        <a:lstStyle/>
        <a:p>
          <a:endParaRPr lang="en-CA" sz="2000" noProof="0" dirty="0"/>
        </a:p>
      </dgm:t>
    </dgm:pt>
    <dgm:pt modelId="{F49122B7-8DA1-9A42-AF13-A954C8A89F1C}" type="sibTrans" cxnId="{BA09BBFD-1E13-D144-AA09-0D4A61864B4F}">
      <dgm:prSet/>
      <dgm:spPr/>
      <dgm:t>
        <a:bodyPr/>
        <a:lstStyle/>
        <a:p>
          <a:endParaRPr lang="en-CA" sz="2000" noProof="0" dirty="0"/>
        </a:p>
      </dgm:t>
    </dgm:pt>
    <dgm:pt modelId="{7B360A6C-E66E-6340-894E-4C70D2FDDA47}">
      <dgm:prSet custT="1"/>
      <dgm:spPr/>
      <dgm:t>
        <a:bodyPr/>
        <a:lstStyle/>
        <a:p>
          <a:r>
            <a:rPr lang="en-CA" sz="2000" noProof="0" dirty="0"/>
            <a:t>Sales pipeline performance</a:t>
          </a:r>
        </a:p>
      </dgm:t>
    </dgm:pt>
    <dgm:pt modelId="{098098FB-CC23-AA41-B0C1-D3F189828A37}" type="parTrans" cxnId="{6962EA4F-8DD1-3B44-B99D-E3C6E21CC565}">
      <dgm:prSet/>
      <dgm:spPr/>
      <dgm:t>
        <a:bodyPr/>
        <a:lstStyle/>
        <a:p>
          <a:endParaRPr lang="en-CA" sz="2000" noProof="0" dirty="0"/>
        </a:p>
      </dgm:t>
    </dgm:pt>
    <dgm:pt modelId="{A78C0517-36AC-E84B-AFDF-C560175FA8D6}" type="sibTrans" cxnId="{6962EA4F-8DD1-3B44-B99D-E3C6E21CC565}">
      <dgm:prSet/>
      <dgm:spPr/>
      <dgm:t>
        <a:bodyPr/>
        <a:lstStyle/>
        <a:p>
          <a:endParaRPr lang="en-CA" sz="2000" noProof="0" dirty="0"/>
        </a:p>
      </dgm:t>
    </dgm:pt>
    <dgm:pt modelId="{643F6BF8-5C5E-244D-845A-EAC9D7F114D0}">
      <dgm:prSet custT="1"/>
      <dgm:spPr/>
      <dgm:t>
        <a:bodyPr/>
        <a:lstStyle/>
        <a:p>
          <a:r>
            <a:rPr lang="en-CA" sz="2000" noProof="0" dirty="0"/>
            <a:t>Lead conversion rate</a:t>
          </a:r>
        </a:p>
      </dgm:t>
    </dgm:pt>
    <dgm:pt modelId="{9B34C303-89AF-5F43-86AC-E4CB484A6E0C}" type="parTrans" cxnId="{15309195-8DF1-E848-9EC9-381066E0A68F}">
      <dgm:prSet/>
      <dgm:spPr/>
      <dgm:t>
        <a:bodyPr/>
        <a:lstStyle/>
        <a:p>
          <a:endParaRPr lang="en-CA" sz="2000" noProof="0" dirty="0"/>
        </a:p>
      </dgm:t>
    </dgm:pt>
    <dgm:pt modelId="{A980753B-63CE-4A47-939A-047E2F014E95}" type="sibTrans" cxnId="{15309195-8DF1-E848-9EC9-381066E0A68F}">
      <dgm:prSet/>
      <dgm:spPr/>
      <dgm:t>
        <a:bodyPr/>
        <a:lstStyle/>
        <a:p>
          <a:endParaRPr lang="en-CA" sz="2000" noProof="0" dirty="0"/>
        </a:p>
      </dgm:t>
    </dgm:pt>
    <dgm:pt modelId="{2E85B56C-A31D-CD44-9C05-9C93D9823549}">
      <dgm:prSet custT="1"/>
      <dgm:spPr/>
      <dgm:t>
        <a:bodyPr/>
        <a:lstStyle/>
        <a:p>
          <a:pPr>
            <a:buFont typeface="+mj-lt"/>
            <a:buAutoNum type="arabicPeriod"/>
          </a:pPr>
          <a:r>
            <a:rPr lang="en-CA" sz="2000" b="0" i="0" noProof="0" dirty="0"/>
            <a:t>Average order value</a:t>
          </a:r>
        </a:p>
      </dgm:t>
    </dgm:pt>
    <dgm:pt modelId="{B70ECB27-27DB-FA43-B445-CFEF0DD0FEB5}" type="parTrans" cxnId="{CB0FD692-2C09-184E-9AA0-59CC0E71B8B3}">
      <dgm:prSet/>
      <dgm:spPr/>
      <dgm:t>
        <a:bodyPr/>
        <a:lstStyle/>
        <a:p>
          <a:endParaRPr lang="en-CA" sz="2000" noProof="0" dirty="0"/>
        </a:p>
      </dgm:t>
    </dgm:pt>
    <dgm:pt modelId="{E19B85F2-1A21-944B-A75B-BE909D3BB940}" type="sibTrans" cxnId="{CB0FD692-2C09-184E-9AA0-59CC0E71B8B3}">
      <dgm:prSet/>
      <dgm:spPr/>
      <dgm:t>
        <a:bodyPr/>
        <a:lstStyle/>
        <a:p>
          <a:endParaRPr lang="en-CA" sz="2000" noProof="0" dirty="0"/>
        </a:p>
      </dgm:t>
    </dgm:pt>
    <dgm:pt modelId="{DB19380C-BDE5-9247-B7C1-72D66AECD5FF}">
      <dgm:prSet custT="1"/>
      <dgm:spPr/>
      <dgm:t>
        <a:bodyPr/>
        <a:lstStyle/>
        <a:p>
          <a:pPr>
            <a:buFont typeface="+mj-lt"/>
            <a:buAutoNum type="arabicPeriod"/>
          </a:pPr>
          <a:r>
            <a:rPr lang="en-CA" sz="2000" b="0" i="0" noProof="0" dirty="0"/>
            <a:t>Customer lifetime value (CLV)</a:t>
          </a:r>
        </a:p>
      </dgm:t>
    </dgm:pt>
    <dgm:pt modelId="{1439B08F-998E-4042-B4CB-BD8C4BE47C0C}" type="parTrans" cxnId="{4532284A-6270-2541-81B3-5FE482F79BCD}">
      <dgm:prSet/>
      <dgm:spPr/>
      <dgm:t>
        <a:bodyPr/>
        <a:lstStyle/>
        <a:p>
          <a:endParaRPr lang="en-CA" sz="2000" noProof="0" dirty="0"/>
        </a:p>
      </dgm:t>
    </dgm:pt>
    <dgm:pt modelId="{339E1BA4-4258-4340-BC61-2C1FAB047BD8}" type="sibTrans" cxnId="{4532284A-6270-2541-81B3-5FE482F79BCD}">
      <dgm:prSet/>
      <dgm:spPr/>
      <dgm:t>
        <a:bodyPr/>
        <a:lstStyle/>
        <a:p>
          <a:endParaRPr lang="en-CA" sz="2000" noProof="0" dirty="0"/>
        </a:p>
      </dgm:t>
    </dgm:pt>
    <dgm:pt modelId="{5DB04A1E-9D77-0646-9F62-8390772EFAC5}">
      <dgm:prSet custT="1"/>
      <dgm:spPr/>
      <dgm:t>
        <a:bodyPr/>
        <a:lstStyle/>
        <a:p>
          <a:pPr>
            <a:buFont typeface="+mj-lt"/>
            <a:buAutoNum type="arabicPeriod"/>
          </a:pPr>
          <a:r>
            <a:rPr lang="en-CA" sz="2000" b="0" i="0" noProof="0" dirty="0"/>
            <a:t>Sales growth</a:t>
          </a:r>
        </a:p>
      </dgm:t>
    </dgm:pt>
    <dgm:pt modelId="{6EA318CA-2D27-E54E-A19E-3626256B7495}" type="parTrans" cxnId="{C25F13A9-A1EF-8540-BDF3-EDDAF315A5F6}">
      <dgm:prSet/>
      <dgm:spPr/>
      <dgm:t>
        <a:bodyPr/>
        <a:lstStyle/>
        <a:p>
          <a:endParaRPr lang="en-CA" sz="2000" noProof="0" dirty="0"/>
        </a:p>
      </dgm:t>
    </dgm:pt>
    <dgm:pt modelId="{27838FFB-021D-1A47-8708-509E5196B290}" type="sibTrans" cxnId="{C25F13A9-A1EF-8540-BDF3-EDDAF315A5F6}">
      <dgm:prSet/>
      <dgm:spPr/>
      <dgm:t>
        <a:bodyPr/>
        <a:lstStyle/>
        <a:p>
          <a:endParaRPr lang="en-CA" sz="2000" noProof="0" dirty="0"/>
        </a:p>
      </dgm:t>
    </dgm:pt>
    <dgm:pt modelId="{1FEB2AEA-44A0-DB4E-BCCB-2A95E087EF43}">
      <dgm:prSet custT="1"/>
      <dgm:spPr/>
      <dgm:t>
        <a:bodyPr/>
        <a:lstStyle/>
        <a:p>
          <a:pPr>
            <a:buFont typeface="+mj-lt"/>
            <a:buAutoNum type="arabicPeriod"/>
          </a:pPr>
          <a:r>
            <a:rPr lang="en-CA" sz="2000" b="0" i="0" noProof="0" dirty="0"/>
            <a:t>Product performance</a:t>
          </a:r>
        </a:p>
      </dgm:t>
    </dgm:pt>
    <dgm:pt modelId="{0BDCAAD5-4466-4B42-8B53-5537CDC17B1C}" type="parTrans" cxnId="{81653477-59C1-A341-975B-1242201A114C}">
      <dgm:prSet/>
      <dgm:spPr/>
      <dgm:t>
        <a:bodyPr/>
        <a:lstStyle/>
        <a:p>
          <a:endParaRPr lang="en-CA" sz="2000" noProof="0" dirty="0"/>
        </a:p>
      </dgm:t>
    </dgm:pt>
    <dgm:pt modelId="{B1A81E07-6946-E947-805A-577D539B46D4}" type="sibTrans" cxnId="{81653477-59C1-A341-975B-1242201A114C}">
      <dgm:prSet/>
      <dgm:spPr/>
      <dgm:t>
        <a:bodyPr/>
        <a:lstStyle/>
        <a:p>
          <a:endParaRPr lang="en-CA" sz="2000" noProof="0" dirty="0"/>
        </a:p>
      </dgm:t>
    </dgm:pt>
    <dgm:pt modelId="{99C994E5-A4CB-7D48-A504-55C9B5D594FD}" type="pres">
      <dgm:prSet presAssocID="{EC096AF0-EA69-4F4E-A584-9BCDD84744CC}" presName="diagram" presStyleCnt="0">
        <dgm:presLayoutVars>
          <dgm:dir/>
          <dgm:resizeHandles val="exact"/>
        </dgm:presLayoutVars>
      </dgm:prSet>
      <dgm:spPr/>
    </dgm:pt>
    <dgm:pt modelId="{E1A867C5-7A1C-5843-9D61-C30F80A851DA}" type="pres">
      <dgm:prSet presAssocID="{2E85B56C-A31D-CD44-9C05-9C93D9823549}" presName="node" presStyleLbl="node1" presStyleIdx="0" presStyleCnt="8">
        <dgm:presLayoutVars>
          <dgm:bulletEnabled val="1"/>
        </dgm:presLayoutVars>
      </dgm:prSet>
      <dgm:spPr/>
    </dgm:pt>
    <dgm:pt modelId="{638EFC6B-A152-8F42-A330-FE64FA41B064}" type="pres">
      <dgm:prSet presAssocID="{E19B85F2-1A21-944B-A75B-BE909D3BB940}" presName="sibTrans" presStyleCnt="0"/>
      <dgm:spPr/>
    </dgm:pt>
    <dgm:pt modelId="{EB0908E7-10E3-FA41-A9EC-A0F982798451}" type="pres">
      <dgm:prSet presAssocID="{DB19380C-BDE5-9247-B7C1-72D66AECD5FF}" presName="node" presStyleLbl="node1" presStyleIdx="1" presStyleCnt="8">
        <dgm:presLayoutVars>
          <dgm:bulletEnabled val="1"/>
        </dgm:presLayoutVars>
      </dgm:prSet>
      <dgm:spPr/>
    </dgm:pt>
    <dgm:pt modelId="{AA0A955B-84D5-0141-9A2A-4FC090690278}" type="pres">
      <dgm:prSet presAssocID="{339E1BA4-4258-4340-BC61-2C1FAB047BD8}" presName="sibTrans" presStyleCnt="0"/>
      <dgm:spPr/>
    </dgm:pt>
    <dgm:pt modelId="{E3EA298E-4128-2840-B693-14113989349D}" type="pres">
      <dgm:prSet presAssocID="{5DB04A1E-9D77-0646-9F62-8390772EFAC5}" presName="node" presStyleLbl="node1" presStyleIdx="2" presStyleCnt="8">
        <dgm:presLayoutVars>
          <dgm:bulletEnabled val="1"/>
        </dgm:presLayoutVars>
      </dgm:prSet>
      <dgm:spPr/>
    </dgm:pt>
    <dgm:pt modelId="{CAC60715-6995-B846-8CD6-CCEFE0DB921E}" type="pres">
      <dgm:prSet presAssocID="{27838FFB-021D-1A47-8708-509E5196B290}" presName="sibTrans" presStyleCnt="0"/>
      <dgm:spPr/>
    </dgm:pt>
    <dgm:pt modelId="{FA0B9B4A-73AC-8449-BFF0-038502A8A23A}" type="pres">
      <dgm:prSet presAssocID="{1FEB2AEA-44A0-DB4E-BCCB-2A95E087EF43}" presName="node" presStyleLbl="node1" presStyleIdx="3" presStyleCnt="8">
        <dgm:presLayoutVars>
          <dgm:bulletEnabled val="1"/>
        </dgm:presLayoutVars>
      </dgm:prSet>
      <dgm:spPr/>
    </dgm:pt>
    <dgm:pt modelId="{6FB26FE4-F383-CE4D-B564-6AE5F669D33C}" type="pres">
      <dgm:prSet presAssocID="{B1A81E07-6946-E947-805A-577D539B46D4}" presName="sibTrans" presStyleCnt="0"/>
      <dgm:spPr/>
    </dgm:pt>
    <dgm:pt modelId="{AFCF8EFD-9356-EE41-A712-EB20DF28D66C}" type="pres">
      <dgm:prSet presAssocID="{643F6BF8-5C5E-244D-845A-EAC9D7F114D0}" presName="node" presStyleLbl="node1" presStyleIdx="4" presStyleCnt="8">
        <dgm:presLayoutVars>
          <dgm:bulletEnabled val="1"/>
        </dgm:presLayoutVars>
      </dgm:prSet>
      <dgm:spPr/>
    </dgm:pt>
    <dgm:pt modelId="{F5F59945-4284-AD4B-BDDC-645C2F5A92F2}" type="pres">
      <dgm:prSet presAssocID="{A980753B-63CE-4A47-939A-047E2F014E95}" presName="sibTrans" presStyleCnt="0"/>
      <dgm:spPr/>
    </dgm:pt>
    <dgm:pt modelId="{53DF6E69-8179-2741-B9A5-D8FC03865AC8}" type="pres">
      <dgm:prSet presAssocID="{81772B0D-10EB-5B48-B9FC-094AC688BACE}" presName="node" presStyleLbl="node1" presStyleIdx="5" presStyleCnt="8">
        <dgm:presLayoutVars>
          <dgm:bulletEnabled val="1"/>
        </dgm:presLayoutVars>
      </dgm:prSet>
      <dgm:spPr/>
    </dgm:pt>
    <dgm:pt modelId="{DAFA773D-D76B-F840-AAEE-99044AB5CB05}" type="pres">
      <dgm:prSet presAssocID="{2C233FEA-6429-AB4A-9326-A498EE09B9C2}" presName="sibTrans" presStyleCnt="0"/>
      <dgm:spPr/>
    </dgm:pt>
    <dgm:pt modelId="{2318B654-D8AA-1341-B55D-BDF871B590D8}" type="pres">
      <dgm:prSet presAssocID="{C495261E-02E4-F843-B73F-663B889A5756}" presName="node" presStyleLbl="node1" presStyleIdx="6" presStyleCnt="8">
        <dgm:presLayoutVars>
          <dgm:bulletEnabled val="1"/>
        </dgm:presLayoutVars>
      </dgm:prSet>
      <dgm:spPr/>
    </dgm:pt>
    <dgm:pt modelId="{9E6BDBC7-E0E9-C745-8B6B-051FE41075BC}" type="pres">
      <dgm:prSet presAssocID="{F49122B7-8DA1-9A42-AF13-A954C8A89F1C}" presName="sibTrans" presStyleCnt="0"/>
      <dgm:spPr/>
    </dgm:pt>
    <dgm:pt modelId="{0DB3BB74-315A-AF42-8EF8-6AECB5075360}" type="pres">
      <dgm:prSet presAssocID="{7B360A6C-E66E-6340-894E-4C70D2FDDA47}" presName="node" presStyleLbl="node1" presStyleIdx="7" presStyleCnt="8">
        <dgm:presLayoutVars>
          <dgm:bulletEnabled val="1"/>
        </dgm:presLayoutVars>
      </dgm:prSet>
      <dgm:spPr/>
    </dgm:pt>
  </dgm:ptLst>
  <dgm:cxnLst>
    <dgm:cxn modelId="{C874321F-D81B-7645-8099-DC260257348B}" type="presOf" srcId="{1FEB2AEA-44A0-DB4E-BCCB-2A95E087EF43}" destId="{FA0B9B4A-73AC-8449-BFF0-038502A8A23A}" srcOrd="0" destOrd="0" presId="urn:microsoft.com/office/officeart/2005/8/layout/default"/>
    <dgm:cxn modelId="{6B55802F-2B62-3B41-96FA-8D982673EA4E}" type="presOf" srcId="{5DB04A1E-9D77-0646-9F62-8390772EFAC5}" destId="{E3EA298E-4128-2840-B693-14113989349D}" srcOrd="0" destOrd="0" presId="urn:microsoft.com/office/officeart/2005/8/layout/default"/>
    <dgm:cxn modelId="{B405905D-ECEA-314C-A37F-630A367603BA}" type="presOf" srcId="{643F6BF8-5C5E-244D-845A-EAC9D7F114D0}" destId="{AFCF8EFD-9356-EE41-A712-EB20DF28D66C}" srcOrd="0" destOrd="0" presId="urn:microsoft.com/office/officeart/2005/8/layout/default"/>
    <dgm:cxn modelId="{7C7FD343-1135-614C-B84C-59C211F022B0}" type="presOf" srcId="{C495261E-02E4-F843-B73F-663B889A5756}" destId="{2318B654-D8AA-1341-B55D-BDF871B590D8}" srcOrd="0" destOrd="0" presId="urn:microsoft.com/office/officeart/2005/8/layout/default"/>
    <dgm:cxn modelId="{4532284A-6270-2541-81B3-5FE482F79BCD}" srcId="{EC096AF0-EA69-4F4E-A584-9BCDD84744CC}" destId="{DB19380C-BDE5-9247-B7C1-72D66AECD5FF}" srcOrd="1" destOrd="0" parTransId="{1439B08F-998E-4042-B4CB-BD8C4BE47C0C}" sibTransId="{339E1BA4-4258-4340-BC61-2C1FAB047BD8}"/>
    <dgm:cxn modelId="{12E6924D-0BD7-5C44-8505-FB87C49E34D9}" type="presOf" srcId="{EC096AF0-EA69-4F4E-A584-9BCDD84744CC}" destId="{99C994E5-A4CB-7D48-A504-55C9B5D594FD}" srcOrd="0" destOrd="0" presId="urn:microsoft.com/office/officeart/2005/8/layout/default"/>
    <dgm:cxn modelId="{6962EA4F-8DD1-3B44-B99D-E3C6E21CC565}" srcId="{EC096AF0-EA69-4F4E-A584-9BCDD84744CC}" destId="{7B360A6C-E66E-6340-894E-4C70D2FDDA47}" srcOrd="7" destOrd="0" parTransId="{098098FB-CC23-AA41-B0C1-D3F189828A37}" sibTransId="{A78C0517-36AC-E84B-AFDF-C560175FA8D6}"/>
    <dgm:cxn modelId="{103DB250-DA8E-5C48-977F-0700DF0077A8}" type="presOf" srcId="{2E85B56C-A31D-CD44-9C05-9C93D9823549}" destId="{E1A867C5-7A1C-5843-9D61-C30F80A851DA}" srcOrd="0" destOrd="0" presId="urn:microsoft.com/office/officeart/2005/8/layout/default"/>
    <dgm:cxn modelId="{81653477-59C1-A341-975B-1242201A114C}" srcId="{EC096AF0-EA69-4F4E-A584-9BCDD84744CC}" destId="{1FEB2AEA-44A0-DB4E-BCCB-2A95E087EF43}" srcOrd="3" destOrd="0" parTransId="{0BDCAAD5-4466-4B42-8B53-5537CDC17B1C}" sibTransId="{B1A81E07-6946-E947-805A-577D539B46D4}"/>
    <dgm:cxn modelId="{0E343783-33EA-7B4C-844B-01AB3F080B45}" srcId="{EC096AF0-EA69-4F4E-A584-9BCDD84744CC}" destId="{81772B0D-10EB-5B48-B9FC-094AC688BACE}" srcOrd="5" destOrd="0" parTransId="{291A1083-EE4F-FC4E-BD96-33D70910723E}" sibTransId="{2C233FEA-6429-AB4A-9326-A498EE09B9C2}"/>
    <dgm:cxn modelId="{CB0FD692-2C09-184E-9AA0-59CC0E71B8B3}" srcId="{EC096AF0-EA69-4F4E-A584-9BCDD84744CC}" destId="{2E85B56C-A31D-CD44-9C05-9C93D9823549}" srcOrd="0" destOrd="0" parTransId="{B70ECB27-27DB-FA43-B445-CFEF0DD0FEB5}" sibTransId="{E19B85F2-1A21-944B-A75B-BE909D3BB940}"/>
    <dgm:cxn modelId="{15309195-8DF1-E848-9EC9-381066E0A68F}" srcId="{EC096AF0-EA69-4F4E-A584-9BCDD84744CC}" destId="{643F6BF8-5C5E-244D-845A-EAC9D7F114D0}" srcOrd="4" destOrd="0" parTransId="{9B34C303-89AF-5F43-86AC-E4CB484A6E0C}" sibTransId="{A980753B-63CE-4A47-939A-047E2F014E95}"/>
    <dgm:cxn modelId="{ADBE1696-B874-5F4C-A84F-1749B21CAD7E}" type="presOf" srcId="{7B360A6C-E66E-6340-894E-4C70D2FDDA47}" destId="{0DB3BB74-315A-AF42-8EF8-6AECB5075360}" srcOrd="0" destOrd="0" presId="urn:microsoft.com/office/officeart/2005/8/layout/default"/>
    <dgm:cxn modelId="{C25F13A9-A1EF-8540-BDF3-EDDAF315A5F6}" srcId="{EC096AF0-EA69-4F4E-A584-9BCDD84744CC}" destId="{5DB04A1E-9D77-0646-9F62-8390772EFAC5}" srcOrd="2" destOrd="0" parTransId="{6EA318CA-2D27-E54E-A19E-3626256B7495}" sibTransId="{27838FFB-021D-1A47-8708-509E5196B290}"/>
    <dgm:cxn modelId="{E6BF7ACE-3C6A-A64F-B671-A7BE170F7818}" type="presOf" srcId="{81772B0D-10EB-5B48-B9FC-094AC688BACE}" destId="{53DF6E69-8179-2741-B9A5-D8FC03865AC8}" srcOrd="0" destOrd="0" presId="urn:microsoft.com/office/officeart/2005/8/layout/default"/>
    <dgm:cxn modelId="{34F501F8-1F26-AD47-A066-E8B071615674}" type="presOf" srcId="{DB19380C-BDE5-9247-B7C1-72D66AECD5FF}" destId="{EB0908E7-10E3-FA41-A9EC-A0F982798451}" srcOrd="0" destOrd="0" presId="urn:microsoft.com/office/officeart/2005/8/layout/default"/>
    <dgm:cxn modelId="{BA09BBFD-1E13-D144-AA09-0D4A61864B4F}" srcId="{EC096AF0-EA69-4F4E-A584-9BCDD84744CC}" destId="{C495261E-02E4-F843-B73F-663B889A5756}" srcOrd="6" destOrd="0" parTransId="{889B8A08-72D6-224D-8C1C-B6DA35BCF0B6}" sibTransId="{F49122B7-8DA1-9A42-AF13-A954C8A89F1C}"/>
    <dgm:cxn modelId="{DB7CE984-BFA0-1542-90F8-4B493EC1122E}" type="presParOf" srcId="{99C994E5-A4CB-7D48-A504-55C9B5D594FD}" destId="{E1A867C5-7A1C-5843-9D61-C30F80A851DA}" srcOrd="0" destOrd="0" presId="urn:microsoft.com/office/officeart/2005/8/layout/default"/>
    <dgm:cxn modelId="{830A8EC5-94C1-6249-906E-0527F1E24A16}" type="presParOf" srcId="{99C994E5-A4CB-7D48-A504-55C9B5D594FD}" destId="{638EFC6B-A152-8F42-A330-FE64FA41B064}" srcOrd="1" destOrd="0" presId="urn:microsoft.com/office/officeart/2005/8/layout/default"/>
    <dgm:cxn modelId="{E3E16A49-DC8E-0D4F-B8C2-570817B34A99}" type="presParOf" srcId="{99C994E5-A4CB-7D48-A504-55C9B5D594FD}" destId="{EB0908E7-10E3-FA41-A9EC-A0F982798451}" srcOrd="2" destOrd="0" presId="urn:microsoft.com/office/officeart/2005/8/layout/default"/>
    <dgm:cxn modelId="{5637F9D4-8E8B-7343-BD47-3C3F243C6D0C}" type="presParOf" srcId="{99C994E5-A4CB-7D48-A504-55C9B5D594FD}" destId="{AA0A955B-84D5-0141-9A2A-4FC090690278}" srcOrd="3" destOrd="0" presId="urn:microsoft.com/office/officeart/2005/8/layout/default"/>
    <dgm:cxn modelId="{39413475-83B0-0040-9E68-18CBBE52C0F0}" type="presParOf" srcId="{99C994E5-A4CB-7D48-A504-55C9B5D594FD}" destId="{E3EA298E-4128-2840-B693-14113989349D}" srcOrd="4" destOrd="0" presId="urn:microsoft.com/office/officeart/2005/8/layout/default"/>
    <dgm:cxn modelId="{C6A34C34-0798-9C45-B39C-4223CC9FBC00}" type="presParOf" srcId="{99C994E5-A4CB-7D48-A504-55C9B5D594FD}" destId="{CAC60715-6995-B846-8CD6-CCEFE0DB921E}" srcOrd="5" destOrd="0" presId="urn:microsoft.com/office/officeart/2005/8/layout/default"/>
    <dgm:cxn modelId="{3381CEDD-AD81-E941-99B1-C392C30DF565}" type="presParOf" srcId="{99C994E5-A4CB-7D48-A504-55C9B5D594FD}" destId="{FA0B9B4A-73AC-8449-BFF0-038502A8A23A}" srcOrd="6" destOrd="0" presId="urn:microsoft.com/office/officeart/2005/8/layout/default"/>
    <dgm:cxn modelId="{EA65E15E-D262-4F48-88B6-B4F88FADEDA9}" type="presParOf" srcId="{99C994E5-A4CB-7D48-A504-55C9B5D594FD}" destId="{6FB26FE4-F383-CE4D-B564-6AE5F669D33C}" srcOrd="7" destOrd="0" presId="urn:microsoft.com/office/officeart/2005/8/layout/default"/>
    <dgm:cxn modelId="{F07B0D3F-1905-D84C-90D6-853509305E05}" type="presParOf" srcId="{99C994E5-A4CB-7D48-A504-55C9B5D594FD}" destId="{AFCF8EFD-9356-EE41-A712-EB20DF28D66C}" srcOrd="8" destOrd="0" presId="urn:microsoft.com/office/officeart/2005/8/layout/default"/>
    <dgm:cxn modelId="{4FE312EA-FDF4-FF4A-8C4D-5EBA5E4955C5}" type="presParOf" srcId="{99C994E5-A4CB-7D48-A504-55C9B5D594FD}" destId="{F5F59945-4284-AD4B-BDDC-645C2F5A92F2}" srcOrd="9" destOrd="0" presId="urn:microsoft.com/office/officeart/2005/8/layout/default"/>
    <dgm:cxn modelId="{62408264-4C7A-2E4A-A0B3-EA64C48A3529}" type="presParOf" srcId="{99C994E5-A4CB-7D48-A504-55C9B5D594FD}" destId="{53DF6E69-8179-2741-B9A5-D8FC03865AC8}" srcOrd="10" destOrd="0" presId="urn:microsoft.com/office/officeart/2005/8/layout/default"/>
    <dgm:cxn modelId="{358AB475-6B00-4D4A-AF00-C081E0860B64}" type="presParOf" srcId="{99C994E5-A4CB-7D48-A504-55C9B5D594FD}" destId="{DAFA773D-D76B-F840-AAEE-99044AB5CB05}" srcOrd="11" destOrd="0" presId="urn:microsoft.com/office/officeart/2005/8/layout/default"/>
    <dgm:cxn modelId="{3D3CACC6-77AF-F046-BEBD-57E6F0A715A5}" type="presParOf" srcId="{99C994E5-A4CB-7D48-A504-55C9B5D594FD}" destId="{2318B654-D8AA-1341-B55D-BDF871B590D8}" srcOrd="12" destOrd="0" presId="urn:microsoft.com/office/officeart/2005/8/layout/default"/>
    <dgm:cxn modelId="{FB9615B3-3BC3-ED46-B9F4-017C795A5FD2}" type="presParOf" srcId="{99C994E5-A4CB-7D48-A504-55C9B5D594FD}" destId="{9E6BDBC7-E0E9-C745-8B6B-051FE41075BC}" srcOrd="13" destOrd="0" presId="urn:microsoft.com/office/officeart/2005/8/layout/default"/>
    <dgm:cxn modelId="{141EE747-6365-0541-93B1-DAE61E853FA8}" type="presParOf" srcId="{99C994E5-A4CB-7D48-A504-55C9B5D594FD}" destId="{0DB3BB74-315A-AF42-8EF8-6AECB507536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07C12C-0986-4B4C-B6CC-F6388149766B}" type="doc">
      <dgm:prSet loTypeId="urn:microsoft.com/office/officeart/2005/8/layout/process1" loCatId="" qsTypeId="urn:microsoft.com/office/officeart/2005/8/quickstyle/simple1" qsCatId="simple" csTypeId="urn:microsoft.com/office/officeart/2005/8/colors/accent1_2" csCatId="accent1" phldr="1"/>
      <dgm:spPr/>
    </dgm:pt>
    <dgm:pt modelId="{4A8353B2-AE1A-264C-AEAE-EF559329F35F}">
      <dgm:prSet phldrT="[Texto]"/>
      <dgm:spPr/>
      <dgm:t>
        <a:bodyPr/>
        <a:lstStyle/>
        <a:p>
          <a:pPr>
            <a:buFont typeface="+mj-lt"/>
            <a:buAutoNum type="arabicPeriod"/>
          </a:pPr>
          <a:r>
            <a:rPr lang="en-CA" b="0" i="0" noProof="0" dirty="0"/>
            <a:t>Collect data using analytics tools</a:t>
          </a:r>
          <a:endParaRPr lang="en-CA" noProof="0" dirty="0"/>
        </a:p>
      </dgm:t>
    </dgm:pt>
    <dgm:pt modelId="{560B8E77-156E-3441-B106-33663B96B8E3}" type="parTrans" cxnId="{7F1683E7-324A-4D4D-A34F-476E217B8E9E}">
      <dgm:prSet/>
      <dgm:spPr/>
      <dgm:t>
        <a:bodyPr/>
        <a:lstStyle/>
        <a:p>
          <a:endParaRPr lang="en-CA" noProof="0" dirty="0"/>
        </a:p>
      </dgm:t>
    </dgm:pt>
    <dgm:pt modelId="{595FEAB7-764C-6D4A-B2E3-7C93AB6D9CBC}" type="sibTrans" cxnId="{7F1683E7-324A-4D4D-A34F-476E217B8E9E}">
      <dgm:prSet/>
      <dgm:spPr/>
      <dgm:t>
        <a:bodyPr/>
        <a:lstStyle/>
        <a:p>
          <a:endParaRPr lang="en-CA" noProof="0" dirty="0"/>
        </a:p>
      </dgm:t>
    </dgm:pt>
    <dgm:pt modelId="{1DC34517-285D-D745-AE23-B11AF9E0FE5A}">
      <dgm:prSet phldrT="[Texto]"/>
      <dgm:spPr/>
      <dgm:t>
        <a:bodyPr/>
        <a:lstStyle/>
        <a:p>
          <a:pPr>
            <a:buFont typeface="+mj-lt"/>
            <a:buAutoNum type="arabicPeriod"/>
          </a:pPr>
          <a:r>
            <a:rPr lang="en-CA" b="0" i="0" noProof="0" dirty="0"/>
            <a:t>Analyze your results</a:t>
          </a:r>
          <a:endParaRPr lang="en-CA" noProof="0" dirty="0"/>
        </a:p>
      </dgm:t>
    </dgm:pt>
    <dgm:pt modelId="{3057BDEF-B3C6-294B-8A8B-2E5A64F4B3BD}" type="parTrans" cxnId="{C98F0B17-3468-2C46-B4C4-AB79D206BD7A}">
      <dgm:prSet/>
      <dgm:spPr/>
      <dgm:t>
        <a:bodyPr/>
        <a:lstStyle/>
        <a:p>
          <a:endParaRPr lang="en-CA" noProof="0" dirty="0"/>
        </a:p>
      </dgm:t>
    </dgm:pt>
    <dgm:pt modelId="{7BCF7A13-1D1C-594E-ACAD-C3483ECF48B0}" type="sibTrans" cxnId="{C98F0B17-3468-2C46-B4C4-AB79D206BD7A}">
      <dgm:prSet/>
      <dgm:spPr/>
      <dgm:t>
        <a:bodyPr/>
        <a:lstStyle/>
        <a:p>
          <a:endParaRPr lang="en-CA" noProof="0" dirty="0"/>
        </a:p>
      </dgm:t>
    </dgm:pt>
    <dgm:pt modelId="{0410AA12-367E-F644-9C66-FFB8F18D118A}">
      <dgm:prSet/>
      <dgm:spPr/>
      <dgm:t>
        <a:bodyPr/>
        <a:lstStyle/>
        <a:p>
          <a:pPr>
            <a:buFont typeface="+mj-lt"/>
            <a:buAutoNum type="arabicPeriod"/>
          </a:pPr>
          <a:r>
            <a:rPr lang="en-CA" b="0" i="0" noProof="0" dirty="0"/>
            <a:t>Determine a sales metric to analyze</a:t>
          </a:r>
        </a:p>
      </dgm:t>
    </dgm:pt>
    <dgm:pt modelId="{AE730D86-A467-8747-920C-7F07D151CC7A}" type="parTrans" cxnId="{C767E2F7-9DCA-1B44-B723-264D3978C42E}">
      <dgm:prSet/>
      <dgm:spPr/>
      <dgm:t>
        <a:bodyPr/>
        <a:lstStyle/>
        <a:p>
          <a:endParaRPr lang="en-CA" noProof="0" dirty="0"/>
        </a:p>
      </dgm:t>
    </dgm:pt>
    <dgm:pt modelId="{600172AE-A51D-5646-BF20-9E1FB75B089D}" type="sibTrans" cxnId="{C767E2F7-9DCA-1B44-B723-264D3978C42E}">
      <dgm:prSet/>
      <dgm:spPr/>
      <dgm:t>
        <a:bodyPr/>
        <a:lstStyle/>
        <a:p>
          <a:endParaRPr lang="en-CA" noProof="0" dirty="0"/>
        </a:p>
      </dgm:t>
    </dgm:pt>
    <dgm:pt modelId="{0DF5D9D7-8AC4-F242-8800-528BFD14952E}">
      <dgm:prSet/>
      <dgm:spPr/>
      <dgm:t>
        <a:bodyPr/>
        <a:lstStyle/>
        <a:p>
          <a:pPr>
            <a:buFont typeface="+mj-lt"/>
            <a:buAutoNum type="arabicPeriod"/>
          </a:pPr>
          <a:r>
            <a:rPr lang="en-CA" b="0" i="0" noProof="0" dirty="0"/>
            <a:t>Apply your findings to future initiatives</a:t>
          </a:r>
          <a:endParaRPr lang="en-CA" noProof="0" dirty="0"/>
        </a:p>
      </dgm:t>
    </dgm:pt>
    <dgm:pt modelId="{80C71E8F-2DBB-E54D-A2CF-DBD10D0BDCE4}" type="parTrans" cxnId="{011E10DD-4FB2-DE46-A334-8EEB45F71584}">
      <dgm:prSet/>
      <dgm:spPr/>
      <dgm:t>
        <a:bodyPr/>
        <a:lstStyle/>
        <a:p>
          <a:endParaRPr lang="en-CA" noProof="0" dirty="0"/>
        </a:p>
      </dgm:t>
    </dgm:pt>
    <dgm:pt modelId="{69DEAED6-4353-C84F-87FA-BC13770181A5}" type="sibTrans" cxnId="{011E10DD-4FB2-DE46-A334-8EEB45F71584}">
      <dgm:prSet/>
      <dgm:spPr/>
      <dgm:t>
        <a:bodyPr/>
        <a:lstStyle/>
        <a:p>
          <a:endParaRPr lang="en-CA" noProof="0" dirty="0"/>
        </a:p>
      </dgm:t>
    </dgm:pt>
    <dgm:pt modelId="{828E6B65-99C5-8047-B1CB-DB3174FB3147}" type="pres">
      <dgm:prSet presAssocID="{4207C12C-0986-4B4C-B6CC-F6388149766B}" presName="Name0" presStyleCnt="0">
        <dgm:presLayoutVars>
          <dgm:dir/>
          <dgm:resizeHandles val="exact"/>
        </dgm:presLayoutVars>
      </dgm:prSet>
      <dgm:spPr/>
    </dgm:pt>
    <dgm:pt modelId="{9745EF99-C8DD-C142-8481-0A6264DAB855}" type="pres">
      <dgm:prSet presAssocID="{0410AA12-367E-F644-9C66-FFB8F18D118A}" presName="node" presStyleLbl="node1" presStyleIdx="0" presStyleCnt="4">
        <dgm:presLayoutVars>
          <dgm:bulletEnabled val="1"/>
        </dgm:presLayoutVars>
      </dgm:prSet>
      <dgm:spPr/>
    </dgm:pt>
    <dgm:pt modelId="{C28F2A5A-C06B-3C45-B477-FE4730B7FCB5}" type="pres">
      <dgm:prSet presAssocID="{600172AE-A51D-5646-BF20-9E1FB75B089D}" presName="sibTrans" presStyleLbl="sibTrans2D1" presStyleIdx="0" presStyleCnt="3"/>
      <dgm:spPr/>
    </dgm:pt>
    <dgm:pt modelId="{FACADFB9-8ACD-2344-B003-3A8CA5D1F8C8}" type="pres">
      <dgm:prSet presAssocID="{600172AE-A51D-5646-BF20-9E1FB75B089D}" presName="connectorText" presStyleLbl="sibTrans2D1" presStyleIdx="0" presStyleCnt="3"/>
      <dgm:spPr/>
    </dgm:pt>
    <dgm:pt modelId="{87777325-625F-0B4D-8654-6E0F729C1459}" type="pres">
      <dgm:prSet presAssocID="{4A8353B2-AE1A-264C-AEAE-EF559329F35F}" presName="node" presStyleLbl="node1" presStyleIdx="1" presStyleCnt="4">
        <dgm:presLayoutVars>
          <dgm:bulletEnabled val="1"/>
        </dgm:presLayoutVars>
      </dgm:prSet>
      <dgm:spPr/>
    </dgm:pt>
    <dgm:pt modelId="{3B6A7D8C-0D60-474D-83D8-24972C416B40}" type="pres">
      <dgm:prSet presAssocID="{595FEAB7-764C-6D4A-B2E3-7C93AB6D9CBC}" presName="sibTrans" presStyleLbl="sibTrans2D1" presStyleIdx="1" presStyleCnt="3"/>
      <dgm:spPr/>
    </dgm:pt>
    <dgm:pt modelId="{6E7CA39C-58A0-3C4A-BFB2-5B0B13D3308B}" type="pres">
      <dgm:prSet presAssocID="{595FEAB7-764C-6D4A-B2E3-7C93AB6D9CBC}" presName="connectorText" presStyleLbl="sibTrans2D1" presStyleIdx="1" presStyleCnt="3"/>
      <dgm:spPr/>
    </dgm:pt>
    <dgm:pt modelId="{9670A2DF-EAC3-1C4C-8A1F-C31AABDF757E}" type="pres">
      <dgm:prSet presAssocID="{1DC34517-285D-D745-AE23-B11AF9E0FE5A}" presName="node" presStyleLbl="node1" presStyleIdx="2" presStyleCnt="4">
        <dgm:presLayoutVars>
          <dgm:bulletEnabled val="1"/>
        </dgm:presLayoutVars>
      </dgm:prSet>
      <dgm:spPr/>
    </dgm:pt>
    <dgm:pt modelId="{EB1036E9-1454-E444-9E8F-047AD5BDE1EB}" type="pres">
      <dgm:prSet presAssocID="{7BCF7A13-1D1C-594E-ACAD-C3483ECF48B0}" presName="sibTrans" presStyleLbl="sibTrans2D1" presStyleIdx="2" presStyleCnt="3"/>
      <dgm:spPr/>
    </dgm:pt>
    <dgm:pt modelId="{9FA6B390-DF02-C745-AB78-059446AC6948}" type="pres">
      <dgm:prSet presAssocID="{7BCF7A13-1D1C-594E-ACAD-C3483ECF48B0}" presName="connectorText" presStyleLbl="sibTrans2D1" presStyleIdx="2" presStyleCnt="3"/>
      <dgm:spPr/>
    </dgm:pt>
    <dgm:pt modelId="{D50278D3-B6F9-0544-ADB2-DE275F434636}" type="pres">
      <dgm:prSet presAssocID="{0DF5D9D7-8AC4-F242-8800-528BFD14952E}" presName="node" presStyleLbl="node1" presStyleIdx="3" presStyleCnt="4">
        <dgm:presLayoutVars>
          <dgm:bulletEnabled val="1"/>
        </dgm:presLayoutVars>
      </dgm:prSet>
      <dgm:spPr/>
    </dgm:pt>
  </dgm:ptLst>
  <dgm:cxnLst>
    <dgm:cxn modelId="{F128610C-6A44-8345-97DC-176288AC2840}" type="presOf" srcId="{600172AE-A51D-5646-BF20-9E1FB75B089D}" destId="{C28F2A5A-C06B-3C45-B477-FE4730B7FCB5}" srcOrd="0" destOrd="0" presId="urn:microsoft.com/office/officeart/2005/8/layout/process1"/>
    <dgm:cxn modelId="{5BA6AB0C-81DB-2347-9EB8-271B0F341818}" type="presOf" srcId="{4207C12C-0986-4B4C-B6CC-F6388149766B}" destId="{828E6B65-99C5-8047-B1CB-DB3174FB3147}" srcOrd="0" destOrd="0" presId="urn:microsoft.com/office/officeart/2005/8/layout/process1"/>
    <dgm:cxn modelId="{C98F0B17-3468-2C46-B4C4-AB79D206BD7A}" srcId="{4207C12C-0986-4B4C-B6CC-F6388149766B}" destId="{1DC34517-285D-D745-AE23-B11AF9E0FE5A}" srcOrd="2" destOrd="0" parTransId="{3057BDEF-B3C6-294B-8A8B-2E5A64F4B3BD}" sibTransId="{7BCF7A13-1D1C-594E-ACAD-C3483ECF48B0}"/>
    <dgm:cxn modelId="{01C23B2C-6CF8-8849-92ED-B4D0DC48F6D7}" type="presOf" srcId="{7BCF7A13-1D1C-594E-ACAD-C3483ECF48B0}" destId="{EB1036E9-1454-E444-9E8F-047AD5BDE1EB}" srcOrd="0" destOrd="0" presId="urn:microsoft.com/office/officeart/2005/8/layout/process1"/>
    <dgm:cxn modelId="{20217D6E-BB8E-4C41-93BF-5F8F6018216B}" type="presOf" srcId="{600172AE-A51D-5646-BF20-9E1FB75B089D}" destId="{FACADFB9-8ACD-2344-B003-3A8CA5D1F8C8}" srcOrd="1" destOrd="0" presId="urn:microsoft.com/office/officeart/2005/8/layout/process1"/>
    <dgm:cxn modelId="{196C6C5A-941F-6142-8781-D1970FD0CB44}" type="presOf" srcId="{0DF5D9D7-8AC4-F242-8800-528BFD14952E}" destId="{D50278D3-B6F9-0544-ADB2-DE275F434636}" srcOrd="0" destOrd="0" presId="urn:microsoft.com/office/officeart/2005/8/layout/process1"/>
    <dgm:cxn modelId="{0C851393-C675-C746-97C0-B87314C1FD41}" type="presOf" srcId="{0410AA12-367E-F644-9C66-FFB8F18D118A}" destId="{9745EF99-C8DD-C142-8481-0A6264DAB855}" srcOrd="0" destOrd="0" presId="urn:microsoft.com/office/officeart/2005/8/layout/process1"/>
    <dgm:cxn modelId="{6DC49095-DD18-E745-9EFD-5CB19D2925F1}" type="presOf" srcId="{4A8353B2-AE1A-264C-AEAE-EF559329F35F}" destId="{87777325-625F-0B4D-8654-6E0F729C1459}" srcOrd="0" destOrd="0" presId="urn:microsoft.com/office/officeart/2005/8/layout/process1"/>
    <dgm:cxn modelId="{470B919E-C476-7045-81F4-56814E220B44}" type="presOf" srcId="{595FEAB7-764C-6D4A-B2E3-7C93AB6D9CBC}" destId="{6E7CA39C-58A0-3C4A-BFB2-5B0B13D3308B}" srcOrd="1" destOrd="0" presId="urn:microsoft.com/office/officeart/2005/8/layout/process1"/>
    <dgm:cxn modelId="{B5349BA5-06E3-B841-93F7-5DC7C46090DD}" type="presOf" srcId="{595FEAB7-764C-6D4A-B2E3-7C93AB6D9CBC}" destId="{3B6A7D8C-0D60-474D-83D8-24972C416B40}" srcOrd="0" destOrd="0" presId="urn:microsoft.com/office/officeart/2005/8/layout/process1"/>
    <dgm:cxn modelId="{CF326AB4-5BCB-814F-B9DC-A6A7C5417734}" type="presOf" srcId="{7BCF7A13-1D1C-594E-ACAD-C3483ECF48B0}" destId="{9FA6B390-DF02-C745-AB78-059446AC6948}" srcOrd="1" destOrd="0" presId="urn:microsoft.com/office/officeart/2005/8/layout/process1"/>
    <dgm:cxn modelId="{011E10DD-4FB2-DE46-A334-8EEB45F71584}" srcId="{4207C12C-0986-4B4C-B6CC-F6388149766B}" destId="{0DF5D9D7-8AC4-F242-8800-528BFD14952E}" srcOrd="3" destOrd="0" parTransId="{80C71E8F-2DBB-E54D-A2CF-DBD10D0BDCE4}" sibTransId="{69DEAED6-4353-C84F-87FA-BC13770181A5}"/>
    <dgm:cxn modelId="{7935B9DF-8972-F249-A0A1-B88D42FCC07A}" type="presOf" srcId="{1DC34517-285D-D745-AE23-B11AF9E0FE5A}" destId="{9670A2DF-EAC3-1C4C-8A1F-C31AABDF757E}" srcOrd="0" destOrd="0" presId="urn:microsoft.com/office/officeart/2005/8/layout/process1"/>
    <dgm:cxn modelId="{7F1683E7-324A-4D4D-A34F-476E217B8E9E}" srcId="{4207C12C-0986-4B4C-B6CC-F6388149766B}" destId="{4A8353B2-AE1A-264C-AEAE-EF559329F35F}" srcOrd="1" destOrd="0" parTransId="{560B8E77-156E-3441-B106-33663B96B8E3}" sibTransId="{595FEAB7-764C-6D4A-B2E3-7C93AB6D9CBC}"/>
    <dgm:cxn modelId="{C767E2F7-9DCA-1B44-B723-264D3978C42E}" srcId="{4207C12C-0986-4B4C-B6CC-F6388149766B}" destId="{0410AA12-367E-F644-9C66-FFB8F18D118A}" srcOrd="0" destOrd="0" parTransId="{AE730D86-A467-8747-920C-7F07D151CC7A}" sibTransId="{600172AE-A51D-5646-BF20-9E1FB75B089D}"/>
    <dgm:cxn modelId="{1C8169FC-73B2-5940-8075-9F235143E79A}" type="presParOf" srcId="{828E6B65-99C5-8047-B1CB-DB3174FB3147}" destId="{9745EF99-C8DD-C142-8481-0A6264DAB855}" srcOrd="0" destOrd="0" presId="urn:microsoft.com/office/officeart/2005/8/layout/process1"/>
    <dgm:cxn modelId="{E28CFA70-82A0-6341-874C-2933CEA07028}" type="presParOf" srcId="{828E6B65-99C5-8047-B1CB-DB3174FB3147}" destId="{C28F2A5A-C06B-3C45-B477-FE4730B7FCB5}" srcOrd="1" destOrd="0" presId="urn:microsoft.com/office/officeart/2005/8/layout/process1"/>
    <dgm:cxn modelId="{859195B8-8310-8745-A1E6-8779AE40114E}" type="presParOf" srcId="{C28F2A5A-C06B-3C45-B477-FE4730B7FCB5}" destId="{FACADFB9-8ACD-2344-B003-3A8CA5D1F8C8}" srcOrd="0" destOrd="0" presId="urn:microsoft.com/office/officeart/2005/8/layout/process1"/>
    <dgm:cxn modelId="{763B13FB-58DD-5D49-9A15-6579C7E5755C}" type="presParOf" srcId="{828E6B65-99C5-8047-B1CB-DB3174FB3147}" destId="{87777325-625F-0B4D-8654-6E0F729C1459}" srcOrd="2" destOrd="0" presId="urn:microsoft.com/office/officeart/2005/8/layout/process1"/>
    <dgm:cxn modelId="{469918DD-15C8-7940-8A4E-7534331C8BCB}" type="presParOf" srcId="{828E6B65-99C5-8047-B1CB-DB3174FB3147}" destId="{3B6A7D8C-0D60-474D-83D8-24972C416B40}" srcOrd="3" destOrd="0" presId="urn:microsoft.com/office/officeart/2005/8/layout/process1"/>
    <dgm:cxn modelId="{DCF7BA49-117C-8843-AE00-5938993FD470}" type="presParOf" srcId="{3B6A7D8C-0D60-474D-83D8-24972C416B40}" destId="{6E7CA39C-58A0-3C4A-BFB2-5B0B13D3308B}" srcOrd="0" destOrd="0" presId="urn:microsoft.com/office/officeart/2005/8/layout/process1"/>
    <dgm:cxn modelId="{D946D60F-6EC2-0F43-87B9-38B74854205D}" type="presParOf" srcId="{828E6B65-99C5-8047-B1CB-DB3174FB3147}" destId="{9670A2DF-EAC3-1C4C-8A1F-C31AABDF757E}" srcOrd="4" destOrd="0" presId="urn:microsoft.com/office/officeart/2005/8/layout/process1"/>
    <dgm:cxn modelId="{32C4C2D1-271E-764D-88C3-8FE91A49D2C8}" type="presParOf" srcId="{828E6B65-99C5-8047-B1CB-DB3174FB3147}" destId="{EB1036E9-1454-E444-9E8F-047AD5BDE1EB}" srcOrd="5" destOrd="0" presId="urn:microsoft.com/office/officeart/2005/8/layout/process1"/>
    <dgm:cxn modelId="{3EC6BD43-6E8C-A940-83DF-8C0E0F62E037}" type="presParOf" srcId="{EB1036E9-1454-E444-9E8F-047AD5BDE1EB}" destId="{9FA6B390-DF02-C745-AB78-059446AC6948}" srcOrd="0" destOrd="0" presId="urn:microsoft.com/office/officeart/2005/8/layout/process1"/>
    <dgm:cxn modelId="{2EB5D9F5-AD4B-BD4F-B2E8-F229DF3B4071}" type="presParOf" srcId="{828E6B65-99C5-8047-B1CB-DB3174FB3147}" destId="{D50278D3-B6F9-0544-ADB2-DE275F434636}"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867C5-7A1C-5843-9D61-C30F80A851DA}">
      <dsp:nvSpPr>
        <dsp:cNvPr id="0" name=""/>
        <dsp:cNvSpPr/>
      </dsp:nvSpPr>
      <dsp:spPr>
        <a:xfrm>
          <a:off x="1124430" y="1742"/>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CA" sz="2000" b="0" i="0" kern="1200" noProof="0" dirty="0"/>
            <a:t>Average order value</a:t>
          </a:r>
        </a:p>
      </dsp:txBody>
      <dsp:txXfrm>
        <a:off x="1124430" y="1742"/>
        <a:ext cx="2119055" cy="1271433"/>
      </dsp:txXfrm>
    </dsp:sp>
    <dsp:sp modelId="{EB0908E7-10E3-FA41-A9EC-A0F982798451}">
      <dsp:nvSpPr>
        <dsp:cNvPr id="0" name=""/>
        <dsp:cNvSpPr/>
      </dsp:nvSpPr>
      <dsp:spPr>
        <a:xfrm>
          <a:off x="3455391" y="1742"/>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CA" sz="2000" b="0" i="0" kern="1200" noProof="0" dirty="0"/>
            <a:t>Customer lifetime value (CLV)</a:t>
          </a:r>
        </a:p>
      </dsp:txBody>
      <dsp:txXfrm>
        <a:off x="3455391" y="1742"/>
        <a:ext cx="2119055" cy="1271433"/>
      </dsp:txXfrm>
    </dsp:sp>
    <dsp:sp modelId="{E3EA298E-4128-2840-B693-14113989349D}">
      <dsp:nvSpPr>
        <dsp:cNvPr id="0" name=""/>
        <dsp:cNvSpPr/>
      </dsp:nvSpPr>
      <dsp:spPr>
        <a:xfrm>
          <a:off x="5786352" y="1742"/>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CA" sz="2000" b="0" i="0" kern="1200" noProof="0" dirty="0"/>
            <a:t>Sales growth</a:t>
          </a:r>
        </a:p>
      </dsp:txBody>
      <dsp:txXfrm>
        <a:off x="5786352" y="1742"/>
        <a:ext cx="2119055" cy="1271433"/>
      </dsp:txXfrm>
    </dsp:sp>
    <dsp:sp modelId="{FA0B9B4A-73AC-8449-BFF0-038502A8A23A}">
      <dsp:nvSpPr>
        <dsp:cNvPr id="0" name=""/>
        <dsp:cNvSpPr/>
      </dsp:nvSpPr>
      <dsp:spPr>
        <a:xfrm>
          <a:off x="8117313" y="1742"/>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mj-lt"/>
            <a:buNone/>
          </a:pPr>
          <a:r>
            <a:rPr lang="en-CA" sz="2000" b="0" i="0" kern="1200" noProof="0" dirty="0"/>
            <a:t>Product performance</a:t>
          </a:r>
        </a:p>
      </dsp:txBody>
      <dsp:txXfrm>
        <a:off x="8117313" y="1742"/>
        <a:ext cx="2119055" cy="1271433"/>
      </dsp:txXfrm>
    </dsp:sp>
    <dsp:sp modelId="{AFCF8EFD-9356-EE41-A712-EB20DF28D66C}">
      <dsp:nvSpPr>
        <dsp:cNvPr id="0" name=""/>
        <dsp:cNvSpPr/>
      </dsp:nvSpPr>
      <dsp:spPr>
        <a:xfrm>
          <a:off x="1124430" y="1485081"/>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noProof="0" dirty="0"/>
            <a:t>Lead conversion rate</a:t>
          </a:r>
        </a:p>
      </dsp:txBody>
      <dsp:txXfrm>
        <a:off x="1124430" y="1485081"/>
        <a:ext cx="2119055" cy="1271433"/>
      </dsp:txXfrm>
    </dsp:sp>
    <dsp:sp modelId="{53DF6E69-8179-2741-B9A5-D8FC03865AC8}">
      <dsp:nvSpPr>
        <dsp:cNvPr id="0" name=""/>
        <dsp:cNvSpPr/>
      </dsp:nvSpPr>
      <dsp:spPr>
        <a:xfrm>
          <a:off x="3455391" y="1485081"/>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noProof="0" dirty="0"/>
            <a:t>Sell-through rate</a:t>
          </a:r>
        </a:p>
      </dsp:txBody>
      <dsp:txXfrm>
        <a:off x="3455391" y="1485081"/>
        <a:ext cx="2119055" cy="1271433"/>
      </dsp:txXfrm>
    </dsp:sp>
    <dsp:sp modelId="{2318B654-D8AA-1341-B55D-BDF871B590D8}">
      <dsp:nvSpPr>
        <dsp:cNvPr id="0" name=""/>
        <dsp:cNvSpPr/>
      </dsp:nvSpPr>
      <dsp:spPr>
        <a:xfrm>
          <a:off x="5786352" y="1485081"/>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noProof="0" dirty="0"/>
            <a:t>Sales funnel performance</a:t>
          </a:r>
        </a:p>
      </dsp:txBody>
      <dsp:txXfrm>
        <a:off x="5786352" y="1485081"/>
        <a:ext cx="2119055" cy="1271433"/>
      </dsp:txXfrm>
    </dsp:sp>
    <dsp:sp modelId="{0DB3BB74-315A-AF42-8EF8-6AECB5075360}">
      <dsp:nvSpPr>
        <dsp:cNvPr id="0" name=""/>
        <dsp:cNvSpPr/>
      </dsp:nvSpPr>
      <dsp:spPr>
        <a:xfrm>
          <a:off x="8117313" y="1485081"/>
          <a:ext cx="2119055" cy="127143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kern="1200" noProof="0" dirty="0"/>
            <a:t>Sales pipeline performance</a:t>
          </a:r>
        </a:p>
      </dsp:txBody>
      <dsp:txXfrm>
        <a:off x="8117313" y="1485081"/>
        <a:ext cx="2119055" cy="1271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5EF99-C8DD-C142-8481-0A6264DAB855}">
      <dsp:nvSpPr>
        <dsp:cNvPr id="0" name=""/>
        <dsp:cNvSpPr/>
      </dsp:nvSpPr>
      <dsp:spPr>
        <a:xfrm>
          <a:off x="4992" y="433716"/>
          <a:ext cx="2182849" cy="1309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CA" sz="2100" b="0" i="0" kern="1200" noProof="0" dirty="0"/>
            <a:t>Determine a sales metric to analyze</a:t>
          </a:r>
        </a:p>
      </dsp:txBody>
      <dsp:txXfrm>
        <a:off x="43352" y="472076"/>
        <a:ext cx="2106129" cy="1232989"/>
      </dsp:txXfrm>
    </dsp:sp>
    <dsp:sp modelId="{C28F2A5A-C06B-3C45-B477-FE4730B7FCB5}">
      <dsp:nvSpPr>
        <dsp:cNvPr id="0" name=""/>
        <dsp:cNvSpPr/>
      </dsp:nvSpPr>
      <dsp:spPr>
        <a:xfrm>
          <a:off x="2406126" y="817897"/>
          <a:ext cx="462763" cy="5413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noProof="0" dirty="0"/>
        </a:p>
      </dsp:txBody>
      <dsp:txXfrm>
        <a:off x="2406126" y="926166"/>
        <a:ext cx="323934" cy="324808"/>
      </dsp:txXfrm>
    </dsp:sp>
    <dsp:sp modelId="{87777325-625F-0B4D-8654-6E0F729C1459}">
      <dsp:nvSpPr>
        <dsp:cNvPr id="0" name=""/>
        <dsp:cNvSpPr/>
      </dsp:nvSpPr>
      <dsp:spPr>
        <a:xfrm>
          <a:off x="3060981" y="433716"/>
          <a:ext cx="2182849" cy="1309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CA" sz="2100" b="0" i="0" kern="1200" noProof="0" dirty="0"/>
            <a:t>Collect data using analytics tools</a:t>
          </a:r>
          <a:endParaRPr lang="en-CA" sz="2100" kern="1200" noProof="0" dirty="0"/>
        </a:p>
      </dsp:txBody>
      <dsp:txXfrm>
        <a:off x="3099341" y="472076"/>
        <a:ext cx="2106129" cy="1232989"/>
      </dsp:txXfrm>
    </dsp:sp>
    <dsp:sp modelId="{3B6A7D8C-0D60-474D-83D8-24972C416B40}">
      <dsp:nvSpPr>
        <dsp:cNvPr id="0" name=""/>
        <dsp:cNvSpPr/>
      </dsp:nvSpPr>
      <dsp:spPr>
        <a:xfrm>
          <a:off x="5462115" y="817897"/>
          <a:ext cx="462763" cy="5413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noProof="0" dirty="0"/>
        </a:p>
      </dsp:txBody>
      <dsp:txXfrm>
        <a:off x="5462115" y="926166"/>
        <a:ext cx="323934" cy="324808"/>
      </dsp:txXfrm>
    </dsp:sp>
    <dsp:sp modelId="{9670A2DF-EAC3-1C4C-8A1F-C31AABDF757E}">
      <dsp:nvSpPr>
        <dsp:cNvPr id="0" name=""/>
        <dsp:cNvSpPr/>
      </dsp:nvSpPr>
      <dsp:spPr>
        <a:xfrm>
          <a:off x="6116969" y="433716"/>
          <a:ext cx="2182849" cy="1309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CA" sz="2100" b="0" i="0" kern="1200" noProof="0" dirty="0"/>
            <a:t>Analyze your results</a:t>
          </a:r>
          <a:endParaRPr lang="en-CA" sz="2100" kern="1200" noProof="0" dirty="0"/>
        </a:p>
      </dsp:txBody>
      <dsp:txXfrm>
        <a:off x="6155329" y="472076"/>
        <a:ext cx="2106129" cy="1232989"/>
      </dsp:txXfrm>
    </dsp:sp>
    <dsp:sp modelId="{EB1036E9-1454-E444-9E8F-047AD5BDE1EB}">
      <dsp:nvSpPr>
        <dsp:cNvPr id="0" name=""/>
        <dsp:cNvSpPr/>
      </dsp:nvSpPr>
      <dsp:spPr>
        <a:xfrm>
          <a:off x="8518103" y="817897"/>
          <a:ext cx="462763" cy="5413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CA" sz="1700" kern="1200" noProof="0" dirty="0"/>
        </a:p>
      </dsp:txBody>
      <dsp:txXfrm>
        <a:off x="8518103" y="926166"/>
        <a:ext cx="323934" cy="324808"/>
      </dsp:txXfrm>
    </dsp:sp>
    <dsp:sp modelId="{D50278D3-B6F9-0544-ADB2-DE275F434636}">
      <dsp:nvSpPr>
        <dsp:cNvPr id="0" name=""/>
        <dsp:cNvSpPr/>
      </dsp:nvSpPr>
      <dsp:spPr>
        <a:xfrm>
          <a:off x="9172958" y="433716"/>
          <a:ext cx="2182849" cy="13097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Font typeface="+mj-lt"/>
            <a:buNone/>
          </a:pPr>
          <a:r>
            <a:rPr lang="en-CA" sz="2100" b="0" i="0" kern="1200" noProof="0" dirty="0"/>
            <a:t>Apply your findings to future initiatives</a:t>
          </a:r>
          <a:endParaRPr lang="en-CA" sz="2100" kern="1200" noProof="0" dirty="0"/>
        </a:p>
      </dsp:txBody>
      <dsp:txXfrm>
        <a:off x="9211318" y="472076"/>
        <a:ext cx="2106129" cy="123298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FC337-7195-4940-95BA-0F85D80694E4}" type="datetimeFigureOut">
              <a:t>8/29/2023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842CA-A972-471A-A068-CEF765AF2333}" type="slidenum">
              <a:t>‹#›</a:t>
            </a:fld>
            <a:endParaRPr lang="en-US"/>
          </a:p>
        </p:txBody>
      </p:sp>
    </p:spTree>
    <p:extLst>
      <p:ext uri="{BB962C8B-B14F-4D97-AF65-F5344CB8AC3E}">
        <p14:creationId xmlns:p14="http://schemas.microsoft.com/office/powerpoint/2010/main" val="2576900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Raleway" pitchFamily="2" charset="77"/>
              </a:rPr>
              <a:t>Sales Enablement: Three Popular and Effective Formats</a:t>
            </a:r>
          </a:p>
          <a:p>
            <a:pPr algn="l"/>
            <a:r>
              <a:rPr lang="en-CA" b="0" i="0" noProof="0" dirty="0">
                <a:solidFill>
                  <a:srgbClr val="373D3F"/>
                </a:solidFill>
                <a:effectLst/>
                <a:latin typeface="Encode Sans"/>
              </a:rPr>
              <a:t>Sales enablement content can take many different forms, but here are three of the most popular and effective formats:</a:t>
            </a:r>
          </a:p>
          <a:p>
            <a:pPr algn="l"/>
            <a:r>
              <a:rPr lang="en-CA" b="1" i="0" noProof="0" dirty="0">
                <a:solidFill>
                  <a:srgbClr val="003180"/>
                </a:solidFill>
                <a:effectLst/>
                <a:latin typeface="Raleway" pitchFamily="2" charset="77"/>
              </a:rPr>
              <a:t> Case Studies</a:t>
            </a:r>
            <a:endParaRPr lang="en-CA" b="0" i="0" noProof="0" dirty="0">
              <a:solidFill>
                <a:srgbClr val="003180"/>
              </a:solidFill>
              <a:effectLst/>
              <a:latin typeface="Raleway" pitchFamily="2" charset="77"/>
            </a:endParaRPr>
          </a:p>
          <a:p>
            <a:pPr algn="l"/>
            <a:r>
              <a:rPr lang="en-CA" b="0" i="0" noProof="0" dirty="0">
                <a:solidFill>
                  <a:srgbClr val="373D3F"/>
                </a:solidFill>
                <a:effectLst/>
                <a:latin typeface="Encode Sans"/>
              </a:rPr>
              <a:t>Naturally, your prospects want to understand if your solution is a good fit for them—if it does all the things they need it to and has a track record of delivering results for similar businesses. Case studies will help you to set their minds at ease. This type of content should set out the specific problems facing a client, then explain exactly how your product helped them, plus the specific results they achieved after teaming up with you.</a:t>
            </a:r>
          </a:p>
          <a:p>
            <a:pPr algn="l"/>
            <a:r>
              <a:rPr lang="en-CA" b="1" i="0" noProof="0" dirty="0">
                <a:solidFill>
                  <a:srgbClr val="003180"/>
                </a:solidFill>
                <a:effectLst/>
                <a:latin typeface="Raleway" pitchFamily="2" charset="77"/>
              </a:rPr>
              <a:t> Comparison Pages</a:t>
            </a:r>
            <a:endParaRPr lang="en-CA" b="0" i="0" noProof="0" dirty="0">
              <a:solidFill>
                <a:srgbClr val="003180"/>
              </a:solidFill>
              <a:effectLst/>
              <a:latin typeface="Raleway" pitchFamily="2" charset="77"/>
            </a:endParaRPr>
          </a:p>
          <a:p>
            <a:pPr algn="l"/>
            <a:r>
              <a:rPr lang="en-CA" b="0" i="0" noProof="0" dirty="0">
                <a:solidFill>
                  <a:srgbClr val="373D3F"/>
                </a:solidFill>
                <a:effectLst/>
                <a:latin typeface="Encode Sans"/>
              </a:rPr>
              <a:t>Once they’ve progressed beyond the awareness stage of the sales funnel, your prospect will have a clear idea of the solution they need. Now, they’re going to compile a shortlist of solutions that fit the mould and compare them to one another.</a:t>
            </a:r>
          </a:p>
          <a:p>
            <a:pPr algn="l"/>
            <a:r>
              <a:rPr lang="en-CA" b="1" i="0" noProof="0" dirty="0">
                <a:solidFill>
                  <a:srgbClr val="003180"/>
                </a:solidFill>
                <a:effectLst/>
                <a:latin typeface="Raleway" pitchFamily="2" charset="77"/>
              </a:rPr>
              <a:t> Explainers</a:t>
            </a:r>
            <a:endParaRPr lang="en-CA" b="0" i="0" noProof="0" dirty="0">
              <a:solidFill>
                <a:srgbClr val="003180"/>
              </a:solidFill>
              <a:effectLst/>
              <a:latin typeface="Raleway" pitchFamily="2" charset="77"/>
            </a:endParaRPr>
          </a:p>
          <a:p>
            <a:pPr algn="l"/>
            <a:r>
              <a:rPr lang="en-CA" b="0" i="0" noProof="0" dirty="0">
                <a:solidFill>
                  <a:srgbClr val="373D3F"/>
                </a:solidFill>
                <a:effectLst/>
                <a:latin typeface="Encode Sans"/>
              </a:rPr>
              <a:t>An explainer could be anything from a sales proposal, to a webinar, to an </a:t>
            </a:r>
            <a:r>
              <a:rPr lang="en-CA" b="0" i="0" noProof="0" dirty="0" err="1">
                <a:solidFill>
                  <a:srgbClr val="373D3F"/>
                </a:solidFill>
                <a:effectLst/>
                <a:latin typeface="Encode Sans"/>
              </a:rPr>
              <a:t>ebook</a:t>
            </a:r>
            <a:r>
              <a:rPr lang="en-CA" b="0" i="0" noProof="0" dirty="0">
                <a:solidFill>
                  <a:srgbClr val="373D3F"/>
                </a:solidFill>
                <a:effectLst/>
                <a:latin typeface="Encode Sans"/>
              </a:rPr>
              <a:t>. The format itself isn’t the most important thing—what matters is that it helps your prospects answer a question or resolve a problem they’re facing.</a:t>
            </a:r>
          </a:p>
          <a:p>
            <a:pPr algn="l"/>
            <a:endParaRPr lang="en-CA" b="0" i="0" noProof="0" dirty="0">
              <a:solidFill>
                <a:srgbClr val="373D3F"/>
              </a:solidFill>
              <a:effectLst/>
              <a:latin typeface="Encode Sans"/>
            </a:endParaRPr>
          </a:p>
          <a:p>
            <a:pPr algn="l"/>
            <a:r>
              <a:rPr lang="en-CA" b="1" i="0" noProof="0" dirty="0">
                <a:solidFill>
                  <a:srgbClr val="003180"/>
                </a:solidFill>
                <a:effectLst/>
                <a:latin typeface="Raleway" pitchFamily="2" charset="77"/>
              </a:rPr>
              <a:t>Assess Your Existing Training Materials</a:t>
            </a:r>
          </a:p>
          <a:p>
            <a:pPr algn="l"/>
            <a:r>
              <a:rPr lang="en-CA" b="0" i="0" noProof="0" dirty="0">
                <a:solidFill>
                  <a:srgbClr val="373D3F"/>
                </a:solidFill>
                <a:effectLst/>
                <a:latin typeface="Encode Sans"/>
              </a:rPr>
              <a:t>At this point, you need to understand three things:</a:t>
            </a:r>
          </a:p>
          <a:p>
            <a:pPr algn="l">
              <a:buFont typeface="+mj-lt"/>
              <a:buAutoNum type="arabicPeriod"/>
            </a:pPr>
            <a:r>
              <a:rPr lang="en-CA" b="0" i="0" noProof="0" dirty="0">
                <a:solidFill>
                  <a:srgbClr val="373D3F"/>
                </a:solidFill>
                <a:effectLst/>
                <a:latin typeface="Encode Sans"/>
              </a:rPr>
              <a:t>Are your training materials consistent? Do they offer conflicting advice or recommend different processes? For your training to be effective, it’s important that all your collateral is on message.</a:t>
            </a:r>
          </a:p>
          <a:p>
            <a:pPr algn="l">
              <a:buFont typeface="+mj-lt"/>
              <a:buAutoNum type="arabicPeriod"/>
            </a:pPr>
            <a:r>
              <a:rPr lang="en-CA" b="0" i="0" noProof="0" dirty="0">
                <a:solidFill>
                  <a:srgbClr val="373D3F"/>
                </a:solidFill>
                <a:effectLst/>
                <a:latin typeface="Encode Sans"/>
              </a:rPr>
              <a:t>Are they relevant to your team’s skill profile? If your team is predominantly made up of inexperienced, entry-level reps, don’t expect them to benefit from sales materials aimed at senior sales management who’ve been on the job for years.</a:t>
            </a:r>
          </a:p>
          <a:p>
            <a:pPr algn="l">
              <a:buFont typeface="+mj-lt"/>
              <a:buAutoNum type="arabicPeriod"/>
            </a:pPr>
            <a:r>
              <a:rPr lang="en-CA" b="0" i="0" noProof="0" dirty="0">
                <a:solidFill>
                  <a:srgbClr val="373D3F"/>
                </a:solidFill>
                <a:effectLst/>
                <a:latin typeface="Encode Sans"/>
              </a:rPr>
              <a:t>Are they broad enough in scope? By which I mean, does your existing training content address all the challenges your sales team faces? Or are there key issues that aren’t covered by your current curriculum?</a:t>
            </a:r>
          </a:p>
          <a:p>
            <a:pPr algn="l"/>
            <a:endParaRPr lang="es-CO" b="0" i="0" dirty="0">
              <a:solidFill>
                <a:srgbClr val="373D3F"/>
              </a:solidFill>
              <a:effectLst/>
              <a:latin typeface="Encode Sans"/>
            </a:endParaRPr>
          </a:p>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10</a:t>
            </a:fld>
            <a:endParaRPr lang="en-CA"/>
          </a:p>
        </p:txBody>
      </p:sp>
    </p:spTree>
    <p:extLst>
      <p:ext uri="{BB962C8B-B14F-4D97-AF65-F5344CB8AC3E}">
        <p14:creationId xmlns:p14="http://schemas.microsoft.com/office/powerpoint/2010/main" val="13069694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11</a:t>
            </a:fld>
            <a:endParaRPr lang="en-CA"/>
          </a:p>
        </p:txBody>
      </p:sp>
    </p:spTree>
    <p:extLst>
      <p:ext uri="{BB962C8B-B14F-4D97-AF65-F5344CB8AC3E}">
        <p14:creationId xmlns:p14="http://schemas.microsoft.com/office/powerpoint/2010/main" val="601443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12</a:t>
            </a:fld>
            <a:endParaRPr lang="en-CA"/>
          </a:p>
        </p:txBody>
      </p:sp>
    </p:spTree>
    <p:extLst>
      <p:ext uri="{BB962C8B-B14F-4D97-AF65-F5344CB8AC3E}">
        <p14:creationId xmlns:p14="http://schemas.microsoft.com/office/powerpoint/2010/main" val="140397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e941fe4cd0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e941fe4cd0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0" i="0" noProof="0" dirty="0">
                <a:solidFill>
                  <a:srgbClr val="373D3F"/>
                </a:solidFill>
                <a:effectLst/>
                <a:latin typeface="Encode Sans"/>
              </a:rPr>
              <a:t>If your company reported its best-ever quarterly sales results, your first instinct would probably involve a good number of fist pumps. But then you’d pivot to an important question:</a:t>
            </a:r>
          </a:p>
          <a:p>
            <a:pPr algn="l"/>
            <a:r>
              <a:rPr lang="en-CA" b="0" i="1" noProof="0" dirty="0">
                <a:solidFill>
                  <a:srgbClr val="373D3F"/>
                </a:solidFill>
                <a:effectLst/>
                <a:latin typeface="Encode Sans"/>
              </a:rPr>
              <a:t>What happened to make the quarter so successful? The answer would be found in sales data analysis based on specific metrics. You’d take those key sales metrics, study them, and form actionable insights to steer future business decisions.</a:t>
            </a:r>
            <a:endParaRPr lang="en-CA" b="0" i="0" noProof="0" dirty="0">
              <a:solidFill>
                <a:srgbClr val="373D3F"/>
              </a:solidFill>
              <a:effectLst/>
              <a:latin typeface="Encode Sans"/>
            </a:endParaRPr>
          </a:p>
          <a:p>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3</a:t>
            </a:fld>
            <a:endParaRPr lang="en-CA"/>
          </a:p>
        </p:txBody>
      </p:sp>
    </p:spTree>
    <p:extLst>
      <p:ext uri="{BB962C8B-B14F-4D97-AF65-F5344CB8AC3E}">
        <p14:creationId xmlns:p14="http://schemas.microsoft.com/office/powerpoint/2010/main" val="2752577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4</a:t>
            </a:fld>
            <a:endParaRPr lang="en-CA"/>
          </a:p>
        </p:txBody>
      </p:sp>
    </p:spTree>
    <p:extLst>
      <p:ext uri="{BB962C8B-B14F-4D97-AF65-F5344CB8AC3E}">
        <p14:creationId xmlns:p14="http://schemas.microsoft.com/office/powerpoint/2010/main" val="1210294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5</a:t>
            </a:fld>
            <a:endParaRPr lang="en-CA"/>
          </a:p>
        </p:txBody>
      </p:sp>
    </p:spTree>
    <p:extLst>
      <p:ext uri="{BB962C8B-B14F-4D97-AF65-F5344CB8AC3E}">
        <p14:creationId xmlns:p14="http://schemas.microsoft.com/office/powerpoint/2010/main" val="420891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6</a:t>
            </a:fld>
            <a:endParaRPr lang="en-CA"/>
          </a:p>
        </p:txBody>
      </p:sp>
    </p:spTree>
    <p:extLst>
      <p:ext uri="{BB962C8B-B14F-4D97-AF65-F5344CB8AC3E}">
        <p14:creationId xmlns:p14="http://schemas.microsoft.com/office/powerpoint/2010/main" val="304336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7</a:t>
            </a:fld>
            <a:endParaRPr lang="en-CA"/>
          </a:p>
        </p:txBody>
      </p:sp>
    </p:spTree>
    <p:extLst>
      <p:ext uri="{BB962C8B-B14F-4D97-AF65-F5344CB8AC3E}">
        <p14:creationId xmlns:p14="http://schemas.microsoft.com/office/powerpoint/2010/main" val="246187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8</a:t>
            </a:fld>
            <a:endParaRPr lang="en-CA"/>
          </a:p>
        </p:txBody>
      </p:sp>
    </p:spTree>
    <p:extLst>
      <p:ext uri="{BB962C8B-B14F-4D97-AF65-F5344CB8AC3E}">
        <p14:creationId xmlns:p14="http://schemas.microsoft.com/office/powerpoint/2010/main" val="418591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b="1" i="0" noProof="0" dirty="0">
                <a:solidFill>
                  <a:srgbClr val="003180"/>
                </a:solidFill>
                <a:effectLst/>
                <a:latin typeface="Raleway" pitchFamily="2" charset="77"/>
              </a:rPr>
              <a:t>Importance of Dashboards</a:t>
            </a:r>
          </a:p>
          <a:p>
            <a:pPr algn="l">
              <a:buFont typeface="+mj-lt"/>
              <a:buAutoNum type="arabicPeriod"/>
            </a:pPr>
            <a:r>
              <a:rPr lang="en-CA" b="0" i="0" noProof="0" dirty="0">
                <a:solidFill>
                  <a:srgbClr val="373D3F"/>
                </a:solidFill>
                <a:effectLst/>
                <a:latin typeface="Encode Sans"/>
              </a:rPr>
              <a:t>More value out of your Data:  A properly designed dashboard is a fantastic tool to gather information and integrate cross-functional operations so as to better the core business metrics. Anyone on the team can use the dashboard and get meaningful insights so that the decisions are beneficial for the business.</a:t>
            </a:r>
          </a:p>
          <a:p>
            <a:pPr algn="l">
              <a:buFont typeface="+mj-lt"/>
              <a:buAutoNum type="arabicPeriod"/>
            </a:pPr>
            <a:r>
              <a:rPr lang="en-CA" b="0" i="0" noProof="0" dirty="0">
                <a:solidFill>
                  <a:srgbClr val="373D3F"/>
                </a:solidFill>
                <a:effectLst/>
                <a:latin typeface="Encode Sans"/>
              </a:rPr>
              <a:t>Consolidate multiple data points: Dashboards bring the data from different metrics together on a single interface, so the reports can be compiled more easily, quickly and more meaningfully.</a:t>
            </a:r>
          </a:p>
          <a:p>
            <a:pPr algn="l">
              <a:buFont typeface="+mj-lt"/>
              <a:buAutoNum type="arabicPeriod"/>
            </a:pPr>
            <a:r>
              <a:rPr lang="en-CA" b="0" i="0" noProof="0" dirty="0">
                <a:solidFill>
                  <a:srgbClr val="373D3F"/>
                </a:solidFill>
                <a:effectLst/>
                <a:latin typeface="Encode Sans"/>
              </a:rPr>
              <a:t>Align teams and departments: Dashboards provide a very clear and objective  picture of what is currently happening and what is impacting the performance. They make the data very meaningful and understandable for all the teams to and departments, which would aid proper co-ordination between the overall organization.</a:t>
            </a:r>
          </a:p>
          <a:p>
            <a:pPr algn="l">
              <a:buFont typeface="+mj-lt"/>
              <a:buAutoNum type="arabicPeriod"/>
            </a:pPr>
            <a:endParaRPr lang="en-CA" b="0" i="0" noProof="0" dirty="0">
              <a:solidFill>
                <a:srgbClr val="373D3F"/>
              </a:solidFill>
              <a:effectLst/>
              <a:latin typeface="Encode Sans"/>
            </a:endParaRPr>
          </a:p>
          <a:p>
            <a:pPr algn="l"/>
            <a:r>
              <a:rPr lang="en-CA" b="1" i="0" dirty="0">
                <a:solidFill>
                  <a:srgbClr val="003180"/>
                </a:solidFill>
                <a:effectLst/>
                <a:latin typeface="Raleway" pitchFamily="2" charset="77"/>
              </a:rPr>
              <a:t>Metrics you can track on an operational dashboard</a:t>
            </a:r>
          </a:p>
          <a:p>
            <a:pPr algn="l">
              <a:buFont typeface="Arial" panose="020B0604020202020204" pitchFamily="34" charset="0"/>
              <a:buChar char="•"/>
            </a:pPr>
            <a:r>
              <a:rPr lang="en-CA" b="0" i="0" dirty="0">
                <a:solidFill>
                  <a:srgbClr val="373D3F"/>
                </a:solidFill>
                <a:effectLst/>
                <a:latin typeface="Encode Sans"/>
              </a:rPr>
              <a:t>Website performance metrics like new users, bounce rates etc.</a:t>
            </a:r>
          </a:p>
          <a:p>
            <a:pPr algn="l">
              <a:buFont typeface="Arial" panose="020B0604020202020204" pitchFamily="34" charset="0"/>
              <a:buChar char="•"/>
            </a:pPr>
            <a:r>
              <a:rPr lang="en-CA" b="0" i="0" dirty="0">
                <a:solidFill>
                  <a:srgbClr val="373D3F"/>
                </a:solidFill>
                <a:effectLst/>
                <a:latin typeface="Encode Sans"/>
              </a:rPr>
              <a:t>Count of follower and activities like comments, likes etc. on social media channels.</a:t>
            </a:r>
          </a:p>
          <a:p>
            <a:pPr algn="l">
              <a:buFont typeface="Arial" panose="020B0604020202020204" pitchFamily="34" charset="0"/>
              <a:buChar char="•"/>
            </a:pPr>
            <a:r>
              <a:rPr lang="en-CA" b="0" i="0" dirty="0">
                <a:solidFill>
                  <a:srgbClr val="373D3F"/>
                </a:solidFill>
                <a:effectLst/>
                <a:latin typeface="Encode Sans"/>
              </a:rPr>
              <a:t>Return on ad spending to evaluate the digital advertising expenditure (Hayward, 2023).</a:t>
            </a:r>
          </a:p>
          <a:p>
            <a:pPr algn="l">
              <a:buFont typeface="+mj-lt"/>
              <a:buAutoNum type="arabicPeriod"/>
            </a:pPr>
            <a:endParaRPr lang="en-CA" b="0" i="0" noProof="0" dirty="0">
              <a:solidFill>
                <a:srgbClr val="373D3F"/>
              </a:solidFill>
              <a:effectLst/>
              <a:latin typeface="Encode Sans"/>
            </a:endParaRPr>
          </a:p>
          <a:p>
            <a:pPr algn="l"/>
            <a:r>
              <a:rPr lang="en-CA" b="1" i="0" dirty="0">
                <a:solidFill>
                  <a:srgbClr val="003180"/>
                </a:solidFill>
                <a:effectLst/>
                <a:latin typeface="Raleway" pitchFamily="2" charset="77"/>
              </a:rPr>
              <a:t>Metrics you can track on a strategic dashboard</a:t>
            </a:r>
          </a:p>
          <a:p>
            <a:pPr algn="l">
              <a:buFont typeface="Arial" panose="020B0604020202020204" pitchFamily="34" charset="0"/>
              <a:buChar char="•"/>
            </a:pPr>
            <a:r>
              <a:rPr lang="en-CA" b="0" i="0" dirty="0">
                <a:solidFill>
                  <a:srgbClr val="373D3F"/>
                </a:solidFill>
                <a:effectLst/>
                <a:latin typeface="Encode Sans"/>
              </a:rPr>
              <a:t>Monthly, quarterly, or yearly performance (fiscal or non-fiscal)</a:t>
            </a:r>
          </a:p>
          <a:p>
            <a:pPr algn="l">
              <a:buFont typeface="Arial" panose="020B0604020202020204" pitchFamily="34" charset="0"/>
              <a:buChar char="•"/>
            </a:pPr>
            <a:r>
              <a:rPr lang="en-CA" b="0" i="0" dirty="0">
                <a:solidFill>
                  <a:srgbClr val="373D3F"/>
                </a:solidFill>
                <a:effectLst/>
                <a:latin typeface="Encode Sans"/>
              </a:rPr>
              <a:t>Accounts and and new openings, growth rate.</a:t>
            </a:r>
          </a:p>
          <a:p>
            <a:pPr algn="l">
              <a:buFont typeface="Arial" panose="020B0604020202020204" pitchFamily="34" charset="0"/>
              <a:buChar char="•"/>
            </a:pPr>
            <a:r>
              <a:rPr lang="en-CA" b="0" i="0" dirty="0">
                <a:solidFill>
                  <a:srgbClr val="373D3F"/>
                </a:solidFill>
                <a:effectLst/>
                <a:latin typeface="Encode Sans"/>
              </a:rPr>
              <a:t>Earnings before interest, tax, depreciation, and amortization (EBIDTA) (Hayward, 2023).</a:t>
            </a:r>
          </a:p>
          <a:p>
            <a:pPr algn="l">
              <a:buFont typeface="+mj-lt"/>
              <a:buAutoNum type="arabicPeriod"/>
            </a:pPr>
            <a:endParaRPr lang="en-CA" b="0" i="0" noProof="0" dirty="0">
              <a:solidFill>
                <a:srgbClr val="373D3F"/>
              </a:solidFill>
              <a:effectLst/>
              <a:latin typeface="Encode Sans"/>
            </a:endParaRPr>
          </a:p>
          <a:p>
            <a:pPr algn="l"/>
            <a:r>
              <a:rPr lang="en-CA" b="1" i="0" dirty="0">
                <a:solidFill>
                  <a:srgbClr val="003180"/>
                </a:solidFill>
                <a:effectLst/>
                <a:latin typeface="Raleway" pitchFamily="2" charset="77"/>
              </a:rPr>
              <a:t>Metrics you can track on an analytical dashboard</a:t>
            </a:r>
          </a:p>
          <a:p>
            <a:pPr algn="l">
              <a:buFont typeface="Arial" panose="020B0604020202020204" pitchFamily="34" charset="0"/>
              <a:buChar char="•"/>
            </a:pPr>
            <a:r>
              <a:rPr lang="en-CA" b="0" i="0" dirty="0">
                <a:solidFill>
                  <a:srgbClr val="373D3F"/>
                </a:solidFill>
                <a:effectLst/>
                <a:latin typeface="Encode Sans"/>
              </a:rPr>
              <a:t>Annual contract value to understand what an average customer contract is worth</a:t>
            </a:r>
          </a:p>
          <a:p>
            <a:pPr algn="l">
              <a:buFont typeface="Arial" panose="020B0604020202020204" pitchFamily="34" charset="0"/>
              <a:buChar char="•"/>
            </a:pPr>
            <a:r>
              <a:rPr lang="en-CA" b="0" i="0" dirty="0">
                <a:solidFill>
                  <a:srgbClr val="373D3F"/>
                </a:solidFill>
                <a:effectLst/>
                <a:latin typeface="Encode Sans"/>
              </a:rPr>
              <a:t>Company spending habits (Hayward, 2023).</a:t>
            </a:r>
          </a:p>
          <a:p>
            <a:pPr algn="l">
              <a:buFont typeface="+mj-lt"/>
              <a:buAutoNum type="arabicPeriod"/>
            </a:pPr>
            <a:endParaRPr lang="en-CA" b="0" i="0" noProof="0" dirty="0">
              <a:solidFill>
                <a:srgbClr val="373D3F"/>
              </a:solidFill>
              <a:effectLst/>
              <a:latin typeface="Encode Sans"/>
            </a:endParaRPr>
          </a:p>
          <a:p>
            <a:pPr algn="l"/>
            <a:endParaRPr lang="en-CA" dirty="0"/>
          </a:p>
        </p:txBody>
      </p:sp>
      <p:sp>
        <p:nvSpPr>
          <p:cNvPr id="4" name="Slide Number Placeholder 3"/>
          <p:cNvSpPr>
            <a:spLocks noGrp="1"/>
          </p:cNvSpPr>
          <p:nvPr>
            <p:ph type="sldNum" sz="quarter" idx="5"/>
          </p:nvPr>
        </p:nvSpPr>
        <p:spPr/>
        <p:txBody>
          <a:bodyPr/>
          <a:lstStyle/>
          <a:p>
            <a:fld id="{672842CA-A972-471A-A068-CEF765AF2333}" type="slidenum">
              <a:rPr lang="en-CA" smtClean="0"/>
              <a:t>9</a:t>
            </a:fld>
            <a:endParaRPr lang="en-CA"/>
          </a:p>
        </p:txBody>
      </p:sp>
    </p:spTree>
    <p:extLst>
      <p:ext uri="{BB962C8B-B14F-4D97-AF65-F5344CB8AC3E}">
        <p14:creationId xmlns:p14="http://schemas.microsoft.com/office/powerpoint/2010/main" val="196625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131172" y="7"/>
            <a:ext cx="4060833" cy="2707427"/>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16" name="Google Shape;16;p2"/>
          <p:cNvSpPr txBox="1">
            <a:spLocks noGrp="1"/>
          </p:cNvSpPr>
          <p:nvPr>
            <p:ph type="ctrTitle"/>
          </p:nvPr>
        </p:nvSpPr>
        <p:spPr>
          <a:xfrm>
            <a:off x="797467" y="2366963"/>
            <a:ext cx="10962800" cy="1118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17" name="Google Shape;17;p2"/>
          <p:cNvSpPr txBox="1">
            <a:spLocks noGrp="1"/>
          </p:cNvSpPr>
          <p:nvPr>
            <p:ph type="subTitle" idx="1"/>
          </p:nvPr>
        </p:nvSpPr>
        <p:spPr>
          <a:xfrm>
            <a:off x="797451" y="3621217"/>
            <a:ext cx="10962800" cy="57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chemeClr val="lt1"/>
              </a:buClr>
              <a:buSzPts val="2100"/>
              <a:buNone/>
              <a:defRPr sz="2800">
                <a:solidFill>
                  <a:schemeClr val="lt1"/>
                </a:solidFill>
                <a:latin typeface="+mj-lt"/>
              </a:defRPr>
            </a:lvl1pPr>
            <a:lvl2pPr lvl="1" rtl="0">
              <a:lnSpc>
                <a:spcPct val="100000"/>
              </a:lnSpc>
              <a:spcBef>
                <a:spcPts val="0"/>
              </a:spcBef>
              <a:spcAft>
                <a:spcPts val="0"/>
              </a:spcAft>
              <a:buClr>
                <a:schemeClr val="lt1"/>
              </a:buClr>
              <a:buSzPts val="2100"/>
              <a:buNone/>
              <a:defRPr sz="2800">
                <a:solidFill>
                  <a:schemeClr val="lt1"/>
                </a:solidFill>
              </a:defRPr>
            </a:lvl2pPr>
            <a:lvl3pPr lvl="2" rtl="0">
              <a:lnSpc>
                <a:spcPct val="100000"/>
              </a:lnSpc>
              <a:spcBef>
                <a:spcPts val="0"/>
              </a:spcBef>
              <a:spcAft>
                <a:spcPts val="0"/>
              </a:spcAft>
              <a:buClr>
                <a:schemeClr val="lt1"/>
              </a:buClr>
              <a:buSzPts val="2100"/>
              <a:buNone/>
              <a:defRPr sz="2800">
                <a:solidFill>
                  <a:schemeClr val="lt1"/>
                </a:solidFill>
              </a:defRPr>
            </a:lvl3pPr>
            <a:lvl4pPr lvl="3" rtl="0">
              <a:lnSpc>
                <a:spcPct val="100000"/>
              </a:lnSpc>
              <a:spcBef>
                <a:spcPts val="0"/>
              </a:spcBef>
              <a:spcAft>
                <a:spcPts val="0"/>
              </a:spcAft>
              <a:buClr>
                <a:schemeClr val="lt1"/>
              </a:buClr>
              <a:buSzPts val="2100"/>
              <a:buNone/>
              <a:defRPr sz="2800">
                <a:solidFill>
                  <a:schemeClr val="lt1"/>
                </a:solidFill>
              </a:defRPr>
            </a:lvl4pPr>
            <a:lvl5pPr lvl="4" rtl="0">
              <a:lnSpc>
                <a:spcPct val="100000"/>
              </a:lnSpc>
              <a:spcBef>
                <a:spcPts val="0"/>
              </a:spcBef>
              <a:spcAft>
                <a:spcPts val="0"/>
              </a:spcAft>
              <a:buClr>
                <a:schemeClr val="lt1"/>
              </a:buClr>
              <a:buSzPts val="2100"/>
              <a:buNone/>
              <a:defRPr sz="2800">
                <a:solidFill>
                  <a:schemeClr val="lt1"/>
                </a:solidFill>
              </a:defRPr>
            </a:lvl5pPr>
            <a:lvl6pPr lvl="5" rtl="0">
              <a:lnSpc>
                <a:spcPct val="100000"/>
              </a:lnSpc>
              <a:spcBef>
                <a:spcPts val="0"/>
              </a:spcBef>
              <a:spcAft>
                <a:spcPts val="0"/>
              </a:spcAft>
              <a:buClr>
                <a:schemeClr val="lt1"/>
              </a:buClr>
              <a:buSzPts val="2100"/>
              <a:buNone/>
              <a:defRPr sz="2800">
                <a:solidFill>
                  <a:schemeClr val="lt1"/>
                </a:solidFill>
              </a:defRPr>
            </a:lvl6pPr>
            <a:lvl7pPr lvl="6" rtl="0">
              <a:lnSpc>
                <a:spcPct val="100000"/>
              </a:lnSpc>
              <a:spcBef>
                <a:spcPts val="0"/>
              </a:spcBef>
              <a:spcAft>
                <a:spcPts val="0"/>
              </a:spcAft>
              <a:buClr>
                <a:schemeClr val="lt1"/>
              </a:buClr>
              <a:buSzPts val="2100"/>
              <a:buNone/>
              <a:defRPr sz="2800">
                <a:solidFill>
                  <a:schemeClr val="lt1"/>
                </a:solidFill>
              </a:defRPr>
            </a:lvl7pPr>
            <a:lvl8pPr lvl="7" rtl="0">
              <a:lnSpc>
                <a:spcPct val="100000"/>
              </a:lnSpc>
              <a:spcBef>
                <a:spcPts val="0"/>
              </a:spcBef>
              <a:spcAft>
                <a:spcPts val="0"/>
              </a:spcAft>
              <a:buClr>
                <a:schemeClr val="lt1"/>
              </a:buClr>
              <a:buSzPts val="2100"/>
              <a:buNone/>
              <a:defRPr sz="2800">
                <a:solidFill>
                  <a:schemeClr val="lt1"/>
                </a:solidFill>
              </a:defRPr>
            </a:lvl8pPr>
            <a:lvl9pPr lvl="8" rtl="0">
              <a:lnSpc>
                <a:spcPct val="100000"/>
              </a:lnSpc>
              <a:spcBef>
                <a:spcPts val="0"/>
              </a:spcBef>
              <a:spcAft>
                <a:spcPts val="0"/>
              </a:spcAft>
              <a:buClr>
                <a:schemeClr val="lt1"/>
              </a:buClr>
              <a:buSzPts val="2100"/>
              <a:buNone/>
              <a:defRPr sz="2800">
                <a:solidFill>
                  <a:schemeClr val="lt1"/>
                </a:solidFill>
              </a:defRPr>
            </a:lvl9pPr>
          </a:lstStyle>
          <a:p>
            <a:endParaRPr dirty="0"/>
          </a:p>
        </p:txBody>
      </p:sp>
      <p:sp>
        <p:nvSpPr>
          <p:cNvPr id="18" name="Google Shape;18;p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CE23A90-7089-DE46-9412-4B73C5A3C68B}"/>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F4EBE8D-2D0E-D84A-8FDF-1AD803A1A85A}"/>
              </a:ext>
            </a:extLst>
          </p:cNvPr>
          <p:cNvSpPr/>
          <p:nvPr userDrawn="1"/>
        </p:nvSpPr>
        <p:spPr>
          <a:xfrm>
            <a:off x="0" y="4357687"/>
            <a:ext cx="12192000" cy="15989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1456E64-57CB-7C49-98AC-D8B0B1DCBD13}"/>
              </a:ext>
            </a:extLst>
          </p:cNvPr>
          <p:cNvSpPr>
            <a:spLocks noGrp="1"/>
          </p:cNvSpPr>
          <p:nvPr>
            <p:ph type="ctrTitle" hasCustomPrompt="1"/>
          </p:nvPr>
        </p:nvSpPr>
        <p:spPr>
          <a:xfrm>
            <a:off x="219456" y="4498847"/>
            <a:ext cx="11716512" cy="1210299"/>
          </a:xfrm>
        </p:spPr>
        <p:txBody>
          <a:bodyPr>
            <a:normAutofit fontScale="90000"/>
          </a:bodyPr>
          <a:lstStyle>
            <a:lvl1pPr>
              <a:defRPr/>
            </a:lvl1pPr>
          </a:lstStyle>
          <a:p>
            <a:pPr algn="l"/>
            <a:r>
              <a:rPr lang="en-US" sz="4400" b="1">
                <a:solidFill>
                  <a:srgbClr val="1F1933"/>
                </a:solidFill>
                <a:latin typeface="Frutiger LT Std 55 Roman" panose="020B0602020204020204" pitchFamily="34" charset="0"/>
              </a:rPr>
              <a:t>BOOK TITLE</a:t>
            </a:r>
            <a:br>
              <a:rPr lang="en-US" sz="4400" b="1">
                <a:solidFill>
                  <a:srgbClr val="1F1933"/>
                </a:solidFill>
                <a:latin typeface="Frutiger LT Std 55 Roman" panose="020B0602020204020204" pitchFamily="34" charset="0"/>
              </a:rPr>
            </a:br>
            <a:r>
              <a:rPr lang="en-US" sz="3300" b="1">
                <a:solidFill>
                  <a:srgbClr val="1F1933"/>
                </a:solidFill>
                <a:latin typeface="Frutiger LT Std 55 Roman" panose="020B0602020204020204" pitchFamily="34" charset="0"/>
              </a:rPr>
              <a:t>Chapter # - Chapter Title</a:t>
            </a:r>
          </a:p>
        </p:txBody>
      </p:sp>
    </p:spTree>
    <p:extLst>
      <p:ext uri="{BB962C8B-B14F-4D97-AF65-F5344CB8AC3E}">
        <p14:creationId xmlns:p14="http://schemas.microsoft.com/office/powerpoint/2010/main" val="3655730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a:t>Click to edit Master title style</a:t>
            </a:r>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97814C-58F6-43DA-AC99-1DDE8A7EC0FF}" type="datetimeFigureOut">
              <a:rPr lang="en-US" smtClean="0"/>
              <a:t>8/29/2023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59ECC9-5002-4B36-ABB8-6EEBED91224A}" type="slidenum">
              <a:rPr lang="en-US" smtClean="0"/>
              <a:t>‹#›</a:t>
            </a:fld>
            <a:endParaRPr lang="en-US"/>
          </a:p>
        </p:txBody>
      </p:sp>
    </p:spTree>
    <p:extLst>
      <p:ext uri="{BB962C8B-B14F-4D97-AF65-F5344CB8AC3E}">
        <p14:creationId xmlns:p14="http://schemas.microsoft.com/office/powerpoint/2010/main" val="422993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r>
              <a:rPr lang="en-US"/>
              <a:t>Click to edit Master title style</a:t>
            </a:r>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Ref idx="1001">
        <a:schemeClr val="bg1"/>
      </p:bgRef>
    </p:bg>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b="1">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438146" lvl="0" indent="-285750" rtl="0">
              <a:spcBef>
                <a:spcPts val="0"/>
              </a:spcBef>
              <a:spcAft>
                <a:spcPts val="0"/>
              </a:spcAft>
              <a:buClrTx/>
              <a:buSzPts val="1800"/>
              <a:buFont typeface="Arial" panose="020B0604020202020204" pitchFamily="34" charset="0"/>
              <a:buChar char="•"/>
              <a:defRPr>
                <a:solidFill>
                  <a:srgbClr val="080808"/>
                </a:solidFill>
                <a:latin typeface="+mn-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pPr lvl="0"/>
            <a:endParaRPr lang="en-US"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Ref idx="1001">
        <a:schemeClr val="bg1"/>
      </p:bgRef>
    </p:bg>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solidFill>
                  <a:schemeClr val="tx1"/>
                </a:solidFill>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dirty="0"/>
              <a:t>Click to edit Master title style</a:t>
            </a:r>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bg>
      <p:bgRef idx="1001">
        <a:schemeClr val="bg1"/>
      </p:bgRef>
    </p:bg>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dirty="0">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r>
              <a:rPr lang="en-US"/>
              <a:t>Click to edit Master title style</a:t>
            </a:r>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Ref idx="1001">
        <a:schemeClr val="bg1"/>
      </p:bgRef>
    </p:bg>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dirty="0"/>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r>
              <a:rPr lang="en-US"/>
              <a:t>Click to edit Master title style</a:t>
            </a:r>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r>
              <a:rPr lang="en-US"/>
              <a:t>Click to edit Master subtitle style</a:t>
            </a:r>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pPr lvl="0"/>
            <a:r>
              <a:rPr lang="en-US"/>
              <a:t>Click to edit Master text styles</a:t>
            </a:r>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bg>
      <p:bgRef idx="1001">
        <a:schemeClr val="bg1"/>
      </p:bgRef>
    </p:bg>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pPr lvl="0"/>
            <a:r>
              <a:rPr lang="en-US"/>
              <a:t>Click to edit Master text styles</a:t>
            </a:r>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bg>
      <p:bgRef idx="1001">
        <a:schemeClr val="bg1"/>
      </p:bgRef>
    </p:bg>
    <p:spTree>
      <p:nvGrpSpPr>
        <p:cNvPr id="1" name="Shape 74"/>
        <p:cNvGrpSpPr/>
        <p:nvPr/>
      </p:nvGrpSpPr>
      <p:grpSpPr>
        <a:xfrm>
          <a:off x="0" y="0"/>
          <a:ext cx="0" cy="0"/>
          <a:chOff x="0" y="0"/>
          <a:chExt cx="0" cy="0"/>
        </a:xfrm>
      </p:grpSpPr>
      <p:sp>
        <p:nvSpPr>
          <p:cNvPr id="75" name="Google Shape;75;p12"/>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8131172" y="7"/>
            <a:ext cx="4060833" cy="2707427"/>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26" name="Google Shape;26;p3"/>
          <p:cNvSpPr txBox="1">
            <a:spLocks noGrp="1"/>
          </p:cNvSpPr>
          <p:nvPr>
            <p:ph type="title"/>
          </p:nvPr>
        </p:nvSpPr>
        <p:spPr>
          <a:xfrm>
            <a:off x="797467" y="2869796"/>
            <a:ext cx="10962800" cy="1118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200"/>
              <a:buNone/>
              <a:defRPr sz="5600">
                <a:solidFill>
                  <a:schemeClr val="lt1"/>
                </a:solidFill>
                <a:latin typeface="+mj-lt"/>
              </a:defRPr>
            </a:lvl1pPr>
            <a:lvl2pPr lvl="1" rtl="0">
              <a:spcBef>
                <a:spcPts val="0"/>
              </a:spcBef>
              <a:spcAft>
                <a:spcPts val="0"/>
              </a:spcAft>
              <a:buClr>
                <a:schemeClr val="lt1"/>
              </a:buClr>
              <a:buSzPts val="4200"/>
              <a:buNone/>
              <a:defRPr sz="5600">
                <a:solidFill>
                  <a:schemeClr val="lt1"/>
                </a:solidFill>
              </a:defRPr>
            </a:lvl2pPr>
            <a:lvl3pPr lvl="2" rtl="0">
              <a:spcBef>
                <a:spcPts val="0"/>
              </a:spcBef>
              <a:spcAft>
                <a:spcPts val="0"/>
              </a:spcAft>
              <a:buClr>
                <a:schemeClr val="lt1"/>
              </a:buClr>
              <a:buSzPts val="4200"/>
              <a:buNone/>
              <a:defRPr sz="5600">
                <a:solidFill>
                  <a:schemeClr val="lt1"/>
                </a:solidFill>
              </a:defRPr>
            </a:lvl3pPr>
            <a:lvl4pPr lvl="3" rtl="0">
              <a:spcBef>
                <a:spcPts val="0"/>
              </a:spcBef>
              <a:spcAft>
                <a:spcPts val="0"/>
              </a:spcAft>
              <a:buClr>
                <a:schemeClr val="lt1"/>
              </a:buClr>
              <a:buSzPts val="4200"/>
              <a:buNone/>
              <a:defRPr sz="5600">
                <a:solidFill>
                  <a:schemeClr val="lt1"/>
                </a:solidFill>
              </a:defRPr>
            </a:lvl4pPr>
            <a:lvl5pPr lvl="4" rtl="0">
              <a:spcBef>
                <a:spcPts val="0"/>
              </a:spcBef>
              <a:spcAft>
                <a:spcPts val="0"/>
              </a:spcAft>
              <a:buClr>
                <a:schemeClr val="lt1"/>
              </a:buClr>
              <a:buSzPts val="4200"/>
              <a:buNone/>
              <a:defRPr sz="5600">
                <a:solidFill>
                  <a:schemeClr val="lt1"/>
                </a:solidFill>
              </a:defRPr>
            </a:lvl5pPr>
            <a:lvl6pPr lvl="5" rtl="0">
              <a:spcBef>
                <a:spcPts val="0"/>
              </a:spcBef>
              <a:spcAft>
                <a:spcPts val="0"/>
              </a:spcAft>
              <a:buClr>
                <a:schemeClr val="lt1"/>
              </a:buClr>
              <a:buSzPts val="4200"/>
              <a:buNone/>
              <a:defRPr sz="5600">
                <a:solidFill>
                  <a:schemeClr val="lt1"/>
                </a:solidFill>
              </a:defRPr>
            </a:lvl6pPr>
            <a:lvl7pPr lvl="6" rtl="0">
              <a:spcBef>
                <a:spcPts val="0"/>
              </a:spcBef>
              <a:spcAft>
                <a:spcPts val="0"/>
              </a:spcAft>
              <a:buClr>
                <a:schemeClr val="lt1"/>
              </a:buClr>
              <a:buSzPts val="4200"/>
              <a:buNone/>
              <a:defRPr sz="5600">
                <a:solidFill>
                  <a:schemeClr val="lt1"/>
                </a:solidFill>
              </a:defRPr>
            </a:lvl7pPr>
            <a:lvl8pPr lvl="7" rtl="0">
              <a:spcBef>
                <a:spcPts val="0"/>
              </a:spcBef>
              <a:spcAft>
                <a:spcPts val="0"/>
              </a:spcAft>
              <a:buClr>
                <a:schemeClr val="lt1"/>
              </a:buClr>
              <a:buSzPts val="4200"/>
              <a:buNone/>
              <a:defRPr sz="5600">
                <a:solidFill>
                  <a:schemeClr val="lt1"/>
                </a:solidFill>
              </a:defRPr>
            </a:lvl8pPr>
            <a:lvl9pPr lvl="8" rtl="0">
              <a:spcBef>
                <a:spcPts val="0"/>
              </a:spcBef>
              <a:spcAft>
                <a:spcPts val="0"/>
              </a:spcAft>
              <a:buClr>
                <a:schemeClr val="lt1"/>
              </a:buClr>
              <a:buSzPts val="4200"/>
              <a:buNone/>
              <a:defRPr sz="5600">
                <a:solidFill>
                  <a:schemeClr val="lt1"/>
                </a:solidFill>
              </a:defRPr>
            </a:lvl9pPr>
          </a:lstStyle>
          <a:p>
            <a:endParaRPr dirty="0"/>
          </a:p>
        </p:txBody>
      </p:sp>
      <p:sp>
        <p:nvSpPr>
          <p:cNvPr id="27" name="Google Shape;27;p3"/>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30" name="Google Shape;30;p4"/>
          <p:cNvSpPr txBox="1">
            <a:spLocks noGrp="1"/>
          </p:cNvSpPr>
          <p:nvPr>
            <p:ph type="body" idx="1"/>
          </p:nvPr>
        </p:nvSpPr>
        <p:spPr>
          <a:xfrm>
            <a:off x="415600" y="1639833"/>
            <a:ext cx="11360800" cy="4452000"/>
          </a:xfrm>
          <a:prstGeom prst="rect">
            <a:avLst/>
          </a:prstGeom>
        </p:spPr>
        <p:txBody>
          <a:bodyPr spcFirstLastPara="1" wrap="square" lIns="91425" tIns="91425" rIns="91425" bIns="91425" anchor="t" anchorCtr="0">
            <a:normAutofit/>
          </a:bodyPr>
          <a:lstStyle>
            <a:lvl1pPr marL="533387" lvl="0" indent="-380990" rtl="0">
              <a:spcBef>
                <a:spcPts val="0"/>
              </a:spcBef>
              <a:spcAft>
                <a:spcPts val="0"/>
              </a:spcAft>
              <a:buClr>
                <a:schemeClr val="bg1"/>
              </a:buClr>
              <a:buSzPts val="1800"/>
              <a:buFont typeface="Arial" panose="020B0604020202020204" pitchFamily="34" charset="0"/>
              <a:buChar char="•"/>
              <a:defRPr>
                <a:solidFill>
                  <a:schemeClr val="bg1"/>
                </a:solidFill>
                <a:latin typeface="+mj-lt"/>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dirty="0"/>
          </a:p>
        </p:txBody>
      </p:sp>
      <p:sp>
        <p:nvSpPr>
          <p:cNvPr id="31" name="Google Shape;31;p4"/>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
        <p:nvSpPr>
          <p:cNvPr id="32" name="Google Shape;32;p4"/>
          <p:cNvSpPr/>
          <p:nvPr/>
        </p:nvSpPr>
        <p:spPr>
          <a:xfrm>
            <a:off x="0" y="6522125"/>
            <a:ext cx="12192000" cy="336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415600" y="546667"/>
            <a:ext cx="11360800" cy="810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atin typeface="+mj-l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dirty="0"/>
          </a:p>
        </p:txBody>
      </p:sp>
      <p:sp>
        <p:nvSpPr>
          <p:cNvPr id="40" name="Google Shape;40;p6"/>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3200">
                <a:latin typeface="+mj-lt"/>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dirty="0"/>
          </a:p>
        </p:txBody>
      </p:sp>
      <p:sp>
        <p:nvSpPr>
          <p:cNvPr id="43" name="Google Shape;43;p7"/>
          <p:cNvSpPr txBox="1">
            <a:spLocks noGrp="1"/>
          </p:cNvSpPr>
          <p:nvPr>
            <p:ph type="body" idx="1"/>
          </p:nvPr>
        </p:nvSpPr>
        <p:spPr>
          <a:xfrm>
            <a:off x="415600" y="1954405"/>
            <a:ext cx="3744000" cy="4137600"/>
          </a:xfrm>
          <a:prstGeom prst="rect">
            <a:avLst/>
          </a:prstGeom>
        </p:spPr>
        <p:txBody>
          <a:bodyPr spcFirstLastPara="1" wrap="square" lIns="91425" tIns="91425" rIns="91425" bIns="91425" anchor="t" anchorCtr="0">
            <a:normAutofit/>
          </a:bodyPr>
          <a:lstStyle>
            <a:lvl1pPr marL="609585" lvl="0" indent="-406390" rtl="0">
              <a:spcBef>
                <a:spcPts val="0"/>
              </a:spcBef>
              <a:spcAft>
                <a:spcPts val="0"/>
              </a:spcAft>
              <a:buClr>
                <a:schemeClr val="bg1"/>
              </a:buClr>
              <a:buSzPts val="1200"/>
              <a:buChar char="●"/>
              <a:defRPr sz="1600">
                <a:solidFill>
                  <a:schemeClr val="bg1"/>
                </a:solidFill>
                <a:latin typeface="+mj-lt"/>
              </a:defRPr>
            </a:lvl1pPr>
            <a:lvl2pPr marL="1219170" lvl="1" indent="-406390" rtl="0">
              <a:spcBef>
                <a:spcPts val="0"/>
              </a:spcBef>
              <a:spcAft>
                <a:spcPts val="0"/>
              </a:spcAft>
              <a:buSzPts val="1200"/>
              <a:buChar char="○"/>
              <a:defRPr sz="1600"/>
            </a:lvl2pPr>
            <a:lvl3pPr marL="1828754" lvl="2" indent="-406390" rtl="0">
              <a:spcBef>
                <a:spcPts val="0"/>
              </a:spcBef>
              <a:spcAft>
                <a:spcPts val="0"/>
              </a:spcAft>
              <a:buSzPts val="1200"/>
              <a:buChar char="■"/>
              <a:defRPr sz="1600"/>
            </a:lvl3pPr>
            <a:lvl4pPr marL="2438339" lvl="3" indent="-406390" rtl="0">
              <a:spcBef>
                <a:spcPts val="0"/>
              </a:spcBef>
              <a:spcAft>
                <a:spcPts val="0"/>
              </a:spcAft>
              <a:buSzPts val="1200"/>
              <a:buChar char="●"/>
              <a:defRPr sz="1600"/>
            </a:lvl4pPr>
            <a:lvl5pPr marL="3047924" lvl="4" indent="-406390" rtl="0">
              <a:spcBef>
                <a:spcPts val="0"/>
              </a:spcBef>
              <a:spcAft>
                <a:spcPts val="0"/>
              </a:spcAft>
              <a:buSzPts val="1200"/>
              <a:buChar char="○"/>
              <a:defRPr sz="1600"/>
            </a:lvl5pPr>
            <a:lvl6pPr marL="3657509" lvl="5" indent="-406390" rtl="0">
              <a:spcBef>
                <a:spcPts val="0"/>
              </a:spcBef>
              <a:spcAft>
                <a:spcPts val="0"/>
              </a:spcAft>
              <a:buSzPts val="1200"/>
              <a:buChar char="■"/>
              <a:defRPr sz="1600"/>
            </a:lvl6pPr>
            <a:lvl7pPr marL="4267093" lvl="6" indent="-406390" rtl="0">
              <a:spcBef>
                <a:spcPts val="0"/>
              </a:spcBef>
              <a:spcAft>
                <a:spcPts val="0"/>
              </a:spcAft>
              <a:buSzPts val="1200"/>
              <a:buChar char="●"/>
              <a:defRPr sz="1600"/>
            </a:lvl7pPr>
            <a:lvl8pPr marL="4876678" lvl="7" indent="-406390" rtl="0">
              <a:spcBef>
                <a:spcPts val="0"/>
              </a:spcBef>
              <a:spcAft>
                <a:spcPts val="0"/>
              </a:spcAft>
              <a:buSzPts val="1200"/>
              <a:buChar char="○"/>
              <a:defRPr sz="1600"/>
            </a:lvl8pPr>
            <a:lvl9pPr marL="5486263" lvl="8" indent="-406390" rtl="0">
              <a:spcBef>
                <a:spcPts val="0"/>
              </a:spcBef>
              <a:spcAft>
                <a:spcPts val="0"/>
              </a:spcAft>
              <a:buSzPts val="1200"/>
              <a:buChar char="■"/>
              <a:defRPr sz="1600"/>
            </a:lvl9pPr>
          </a:lstStyle>
          <a:p>
            <a:endParaRPr dirty="0"/>
          </a:p>
        </p:txBody>
      </p:sp>
      <p:sp>
        <p:nvSpPr>
          <p:cNvPr id="44" name="Google Shape;44;p7"/>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grpSp>
        <p:nvGrpSpPr>
          <p:cNvPr id="46" name="Google Shape;46;p8"/>
          <p:cNvGrpSpPr/>
          <p:nvPr/>
        </p:nvGrpSpPr>
        <p:grpSpPr>
          <a:xfrm>
            <a:off x="8131172" y="7"/>
            <a:ext cx="4060833" cy="2707427"/>
            <a:chOff x="6098378" y="5"/>
            <a:chExt cx="3045625" cy="2030570"/>
          </a:xfrm>
        </p:grpSpPr>
        <p:sp>
          <p:nvSpPr>
            <p:cNvPr id="47" name="Google Shape;47;p8"/>
            <p:cNvSpPr/>
            <p:nvPr/>
          </p:nvSpPr>
          <p:spPr>
            <a:xfrm>
              <a:off x="8128803" y="16"/>
              <a:ext cx="1015200" cy="1015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8" name="Google Shape;48;p8"/>
            <p:cNvSpPr/>
            <p:nvPr/>
          </p:nvSpPr>
          <p:spPr>
            <a:xfrm flipH="1">
              <a:off x="7113463" y="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49" name="Google Shape;49;p8"/>
            <p:cNvSpPr/>
            <p:nvPr/>
          </p:nvSpPr>
          <p:spPr>
            <a:xfrm rot="10800000" flipH="1">
              <a:off x="7113588" y="107"/>
              <a:ext cx="1015200" cy="10152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0" name="Google Shape;50;p8"/>
            <p:cNvSpPr/>
            <p:nvPr/>
          </p:nvSpPr>
          <p:spPr>
            <a:xfrm rot="10800000">
              <a:off x="6098378" y="97"/>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sp>
          <p:nvSpPr>
            <p:cNvPr id="51" name="Google Shape;51;p8"/>
            <p:cNvSpPr/>
            <p:nvPr/>
          </p:nvSpPr>
          <p:spPr>
            <a:xfrm rot="10800000">
              <a:off x="8128789" y="1015375"/>
              <a:ext cx="1015200" cy="1015200"/>
            </a:xfrm>
            <a:prstGeom prst="rtTriangl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solidFill>
                  <a:schemeClr val="bg1"/>
                </a:solidFill>
              </a:endParaRPr>
            </a:p>
          </p:txBody>
        </p:sp>
      </p:grpSp>
      <p:sp>
        <p:nvSpPr>
          <p:cNvPr id="52" name="Google Shape;52;p8"/>
          <p:cNvSpPr txBox="1">
            <a:spLocks noGrp="1"/>
          </p:cNvSpPr>
          <p:nvPr>
            <p:ph type="title"/>
          </p:nvPr>
        </p:nvSpPr>
        <p:spPr>
          <a:xfrm>
            <a:off x="653667" y="701800"/>
            <a:ext cx="7491600" cy="54544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6400">
                <a:solidFill>
                  <a:schemeClr val="lt1"/>
                </a:solidFill>
                <a:latin typeface="+mj-lt"/>
              </a:defRPr>
            </a:lvl1pPr>
            <a:lvl2pPr lvl="1" rtl="0">
              <a:spcBef>
                <a:spcPts val="0"/>
              </a:spcBef>
              <a:spcAft>
                <a:spcPts val="0"/>
              </a:spcAft>
              <a:buClr>
                <a:schemeClr val="lt1"/>
              </a:buClr>
              <a:buSzPts val="4800"/>
              <a:buNone/>
              <a:defRPr sz="6400">
                <a:solidFill>
                  <a:schemeClr val="lt1"/>
                </a:solidFill>
              </a:defRPr>
            </a:lvl2pPr>
            <a:lvl3pPr lvl="2" rtl="0">
              <a:spcBef>
                <a:spcPts val="0"/>
              </a:spcBef>
              <a:spcAft>
                <a:spcPts val="0"/>
              </a:spcAft>
              <a:buClr>
                <a:schemeClr val="lt1"/>
              </a:buClr>
              <a:buSzPts val="4800"/>
              <a:buNone/>
              <a:defRPr sz="6400">
                <a:solidFill>
                  <a:schemeClr val="lt1"/>
                </a:solidFill>
              </a:defRPr>
            </a:lvl3pPr>
            <a:lvl4pPr lvl="3" rtl="0">
              <a:spcBef>
                <a:spcPts val="0"/>
              </a:spcBef>
              <a:spcAft>
                <a:spcPts val="0"/>
              </a:spcAft>
              <a:buClr>
                <a:schemeClr val="lt1"/>
              </a:buClr>
              <a:buSzPts val="4800"/>
              <a:buNone/>
              <a:defRPr sz="6400">
                <a:solidFill>
                  <a:schemeClr val="lt1"/>
                </a:solidFill>
              </a:defRPr>
            </a:lvl4pPr>
            <a:lvl5pPr lvl="4" rtl="0">
              <a:spcBef>
                <a:spcPts val="0"/>
              </a:spcBef>
              <a:spcAft>
                <a:spcPts val="0"/>
              </a:spcAft>
              <a:buClr>
                <a:schemeClr val="lt1"/>
              </a:buClr>
              <a:buSzPts val="4800"/>
              <a:buNone/>
              <a:defRPr sz="6400">
                <a:solidFill>
                  <a:schemeClr val="lt1"/>
                </a:solidFill>
              </a:defRPr>
            </a:lvl5pPr>
            <a:lvl6pPr lvl="5" rtl="0">
              <a:spcBef>
                <a:spcPts val="0"/>
              </a:spcBef>
              <a:spcAft>
                <a:spcPts val="0"/>
              </a:spcAft>
              <a:buClr>
                <a:schemeClr val="lt1"/>
              </a:buClr>
              <a:buSzPts val="4800"/>
              <a:buNone/>
              <a:defRPr sz="6400">
                <a:solidFill>
                  <a:schemeClr val="lt1"/>
                </a:solidFill>
              </a:defRPr>
            </a:lvl6pPr>
            <a:lvl7pPr lvl="6" rtl="0">
              <a:spcBef>
                <a:spcPts val="0"/>
              </a:spcBef>
              <a:spcAft>
                <a:spcPts val="0"/>
              </a:spcAft>
              <a:buClr>
                <a:schemeClr val="lt1"/>
              </a:buClr>
              <a:buSzPts val="4800"/>
              <a:buNone/>
              <a:defRPr sz="6400">
                <a:solidFill>
                  <a:schemeClr val="lt1"/>
                </a:solidFill>
              </a:defRPr>
            </a:lvl7pPr>
            <a:lvl8pPr lvl="7" rtl="0">
              <a:spcBef>
                <a:spcPts val="0"/>
              </a:spcBef>
              <a:spcAft>
                <a:spcPts val="0"/>
              </a:spcAft>
              <a:buClr>
                <a:schemeClr val="lt1"/>
              </a:buClr>
              <a:buSzPts val="4800"/>
              <a:buNone/>
              <a:defRPr sz="6400">
                <a:solidFill>
                  <a:schemeClr val="lt1"/>
                </a:solidFill>
              </a:defRPr>
            </a:lvl8pPr>
            <a:lvl9pPr lvl="8" rtl="0">
              <a:spcBef>
                <a:spcPts val="0"/>
              </a:spcBef>
              <a:spcAft>
                <a:spcPts val="0"/>
              </a:spcAft>
              <a:buClr>
                <a:schemeClr val="lt1"/>
              </a:buClr>
              <a:buSzPts val="4800"/>
              <a:buNone/>
              <a:defRPr sz="6400">
                <a:solidFill>
                  <a:schemeClr val="lt1"/>
                </a:solidFill>
              </a:defRPr>
            </a:lvl9pPr>
          </a:lstStyle>
          <a:p>
            <a:endParaRPr dirty="0"/>
          </a:p>
        </p:txBody>
      </p:sp>
      <p:sp>
        <p:nvSpPr>
          <p:cNvPr id="53" name="Google Shape;53;p8"/>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p9"/>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533"/>
          </a:p>
        </p:txBody>
      </p:sp>
      <p:cxnSp>
        <p:nvCxnSpPr>
          <p:cNvPr id="56" name="Google Shape;56;p9"/>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57" name="Google Shape;57;p9"/>
          <p:cNvSpPr txBox="1">
            <a:spLocks noGrp="1"/>
          </p:cNvSpPr>
          <p:nvPr>
            <p:ph type="title"/>
          </p:nvPr>
        </p:nvSpPr>
        <p:spPr>
          <a:xfrm>
            <a:off x="354000" y="1534800"/>
            <a:ext cx="5393600" cy="20860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5600">
                <a:latin typeface="+mj-lt"/>
              </a:defRPr>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dirty="0"/>
          </a:p>
        </p:txBody>
      </p:sp>
      <p:sp>
        <p:nvSpPr>
          <p:cNvPr id="58" name="Google Shape;58;p9"/>
          <p:cNvSpPr txBox="1">
            <a:spLocks noGrp="1"/>
          </p:cNvSpPr>
          <p:nvPr>
            <p:ph type="subTitle" idx="1"/>
          </p:nvPr>
        </p:nvSpPr>
        <p:spPr>
          <a:xfrm>
            <a:off x="354000" y="3692001"/>
            <a:ext cx="5393600" cy="16924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800">
                <a:solidFill>
                  <a:schemeClr val="bg1"/>
                </a:solidFill>
                <a:latin typeface="+mj-lt"/>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dirty="0"/>
          </a:p>
        </p:txBody>
      </p:sp>
      <p:sp>
        <p:nvSpPr>
          <p:cNvPr id="59" name="Google Shape;59;p9"/>
          <p:cNvSpPr txBox="1">
            <a:spLocks noGrp="1"/>
          </p:cNvSpPr>
          <p:nvPr>
            <p:ph type="body" idx="2"/>
          </p:nvPr>
        </p:nvSpPr>
        <p:spPr>
          <a:xfrm>
            <a:off x="6586000" y="965600"/>
            <a:ext cx="5116000" cy="4926800"/>
          </a:xfrm>
          <a:prstGeom prst="rect">
            <a:avLst/>
          </a:prstGeom>
        </p:spPr>
        <p:txBody>
          <a:bodyPr spcFirstLastPara="1" wrap="square" lIns="91425" tIns="91425" rIns="91425" bIns="91425" anchor="ctr" anchorCtr="0">
            <a:normAutofit/>
          </a:bodyPr>
          <a:lstStyle>
            <a:lvl1pPr marL="609585" lvl="0" indent="-457189" rtl="0">
              <a:spcBef>
                <a:spcPts val="0"/>
              </a:spcBef>
              <a:spcAft>
                <a:spcPts val="0"/>
              </a:spcAft>
              <a:buClr>
                <a:schemeClr val="lt1"/>
              </a:buClr>
              <a:buSzPts val="1800"/>
              <a:buChar char="●"/>
              <a:defRPr>
                <a:solidFill>
                  <a:schemeClr val="lt1"/>
                </a:solidFill>
                <a:latin typeface="+mj-lt"/>
              </a:defRPr>
            </a:lvl1pPr>
            <a:lvl2pPr marL="1219170" lvl="1" indent="-423323" rtl="0">
              <a:spcBef>
                <a:spcPts val="0"/>
              </a:spcBef>
              <a:spcAft>
                <a:spcPts val="0"/>
              </a:spcAft>
              <a:buClr>
                <a:schemeClr val="lt1"/>
              </a:buClr>
              <a:buSzPts val="1400"/>
              <a:buChar char="○"/>
              <a:defRPr>
                <a:solidFill>
                  <a:schemeClr val="lt1"/>
                </a:solidFill>
              </a:defRPr>
            </a:lvl2pPr>
            <a:lvl3pPr marL="1828754" lvl="2" indent="-423323" rtl="0">
              <a:spcBef>
                <a:spcPts val="0"/>
              </a:spcBef>
              <a:spcAft>
                <a:spcPts val="0"/>
              </a:spcAft>
              <a:buClr>
                <a:schemeClr val="lt1"/>
              </a:buClr>
              <a:buSzPts val="1400"/>
              <a:buChar char="■"/>
              <a:defRPr>
                <a:solidFill>
                  <a:schemeClr val="lt1"/>
                </a:solidFill>
              </a:defRPr>
            </a:lvl3pPr>
            <a:lvl4pPr marL="2438339" lvl="3" indent="-423323" rtl="0">
              <a:spcBef>
                <a:spcPts val="0"/>
              </a:spcBef>
              <a:spcAft>
                <a:spcPts val="0"/>
              </a:spcAft>
              <a:buClr>
                <a:schemeClr val="lt1"/>
              </a:buClr>
              <a:buSzPts val="1400"/>
              <a:buChar char="●"/>
              <a:defRPr>
                <a:solidFill>
                  <a:schemeClr val="lt1"/>
                </a:solidFill>
              </a:defRPr>
            </a:lvl4pPr>
            <a:lvl5pPr marL="3047924" lvl="4" indent="-423323" rtl="0">
              <a:spcBef>
                <a:spcPts val="0"/>
              </a:spcBef>
              <a:spcAft>
                <a:spcPts val="0"/>
              </a:spcAft>
              <a:buClr>
                <a:schemeClr val="lt1"/>
              </a:buClr>
              <a:buSzPts val="1400"/>
              <a:buChar char="○"/>
              <a:defRPr>
                <a:solidFill>
                  <a:schemeClr val="lt1"/>
                </a:solidFill>
              </a:defRPr>
            </a:lvl5pPr>
            <a:lvl6pPr marL="3657509" lvl="5" indent="-423323" rtl="0">
              <a:spcBef>
                <a:spcPts val="0"/>
              </a:spcBef>
              <a:spcAft>
                <a:spcPts val="0"/>
              </a:spcAft>
              <a:buClr>
                <a:schemeClr val="lt1"/>
              </a:buClr>
              <a:buSzPts val="1400"/>
              <a:buChar char="■"/>
              <a:defRPr>
                <a:solidFill>
                  <a:schemeClr val="lt1"/>
                </a:solidFill>
              </a:defRPr>
            </a:lvl6pPr>
            <a:lvl7pPr marL="4267093" lvl="6" indent="-423323" rtl="0">
              <a:spcBef>
                <a:spcPts val="0"/>
              </a:spcBef>
              <a:spcAft>
                <a:spcPts val="0"/>
              </a:spcAft>
              <a:buClr>
                <a:schemeClr val="lt1"/>
              </a:buClr>
              <a:buSzPts val="1400"/>
              <a:buChar char="●"/>
              <a:defRPr>
                <a:solidFill>
                  <a:schemeClr val="lt1"/>
                </a:solidFill>
              </a:defRPr>
            </a:lvl7pPr>
            <a:lvl8pPr marL="4876678" lvl="7" indent="-423323" rtl="0">
              <a:spcBef>
                <a:spcPts val="0"/>
              </a:spcBef>
              <a:spcAft>
                <a:spcPts val="0"/>
              </a:spcAft>
              <a:buClr>
                <a:schemeClr val="lt1"/>
              </a:buClr>
              <a:buSzPts val="1400"/>
              <a:buChar char="○"/>
              <a:defRPr>
                <a:solidFill>
                  <a:schemeClr val="lt1"/>
                </a:solidFill>
              </a:defRPr>
            </a:lvl8pPr>
            <a:lvl9pPr marL="5486263" lvl="8" indent="-423323" rtl="0">
              <a:spcBef>
                <a:spcPts val="0"/>
              </a:spcBef>
              <a:spcAft>
                <a:spcPts val="0"/>
              </a:spcAft>
              <a:buClr>
                <a:schemeClr val="lt1"/>
              </a:buClr>
              <a:buSzPts val="1400"/>
              <a:buChar char="■"/>
              <a:defRPr>
                <a:solidFill>
                  <a:schemeClr val="lt1"/>
                </a:solidFill>
              </a:defRPr>
            </a:lvl9pPr>
          </a:lstStyle>
          <a:p>
            <a:endParaRPr dirty="0"/>
          </a:p>
        </p:txBody>
      </p:sp>
      <p:sp>
        <p:nvSpPr>
          <p:cNvPr id="60" name="Google Shape;60;p9"/>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426000" y="5640767"/>
            <a:ext cx="7998400" cy="798400"/>
          </a:xfrm>
          <a:prstGeom prst="rect">
            <a:avLst/>
          </a:prstGeom>
        </p:spPr>
        <p:txBody>
          <a:bodyPr spcFirstLastPara="1" wrap="square" lIns="91425" tIns="91425" rIns="91425" bIns="91425" anchor="ctr" anchorCtr="0">
            <a:normAutofit/>
          </a:bodyPr>
          <a:lstStyle>
            <a:lvl1pPr marL="609585" lvl="0" indent="-304792" rtl="0">
              <a:lnSpc>
                <a:spcPct val="100000"/>
              </a:lnSpc>
              <a:spcBef>
                <a:spcPts val="0"/>
              </a:spcBef>
              <a:spcAft>
                <a:spcPts val="0"/>
              </a:spcAft>
              <a:buSzPts val="1800"/>
              <a:buNone/>
              <a:defRPr>
                <a:solidFill>
                  <a:schemeClr val="bg1"/>
                </a:solidFill>
                <a:latin typeface="+mj-lt"/>
              </a:defRPr>
            </a:lvl1pPr>
          </a:lstStyle>
          <a:p>
            <a:endParaRPr dirty="0"/>
          </a:p>
        </p:txBody>
      </p:sp>
      <p:sp>
        <p:nvSpPr>
          <p:cNvPr id="63" name="Google Shape;63;p10"/>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solidFill>
                  <a:schemeClr val="dk2"/>
                </a:solidFill>
              </a:defRPr>
            </a:lvl1pPr>
            <a:lvl2pPr lvl="1" rtl="0">
              <a:buNone/>
              <a:defRPr>
                <a:solidFill>
                  <a:schemeClr val="dk2"/>
                </a:solidFill>
              </a:defRPr>
            </a:lvl2pPr>
            <a:lvl3pPr lvl="2" rtl="0">
              <a:buNone/>
              <a:defRPr>
                <a:solidFill>
                  <a:schemeClr val="dk2"/>
                </a:solidFill>
              </a:defRPr>
            </a:lvl3pPr>
            <a:lvl4pPr lvl="3" rtl="0">
              <a:buNone/>
              <a:defRPr>
                <a:solidFill>
                  <a:schemeClr val="dk2"/>
                </a:solidFill>
              </a:defRPr>
            </a:lvl4pPr>
            <a:lvl5pPr lvl="4" rtl="0">
              <a:buNone/>
              <a:defRPr>
                <a:solidFill>
                  <a:schemeClr val="dk2"/>
                </a:solidFill>
              </a:defRPr>
            </a:lvl5pPr>
            <a:lvl6pPr lvl="5" rtl="0">
              <a:buNone/>
              <a:defRPr>
                <a:solidFill>
                  <a:schemeClr val="dk2"/>
                </a:solidFill>
              </a:defRPr>
            </a:lvl6pPr>
            <a:lvl7pPr lvl="6" rtl="0">
              <a:buNone/>
              <a:defRPr>
                <a:solidFill>
                  <a:schemeClr val="dk2"/>
                </a:solidFill>
              </a:defRPr>
            </a:lvl7pPr>
            <a:lvl8pPr lvl="7" rtl="0">
              <a:buNone/>
              <a:defRPr>
                <a:solidFill>
                  <a:schemeClr val="dk2"/>
                </a:solidFill>
              </a:defRPr>
            </a:lvl8pPr>
            <a:lvl9pPr lvl="8" rtl="0">
              <a:buNone/>
              <a:defRPr>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4"/>
        <p:cNvGrpSpPr/>
        <p:nvPr/>
      </p:nvGrpSpPr>
      <p:grpSpPr>
        <a:xfrm>
          <a:off x="0" y="0"/>
          <a:ext cx="0" cy="0"/>
          <a:chOff x="0" y="0"/>
          <a:chExt cx="0" cy="0"/>
        </a:xfrm>
      </p:grpSpPr>
      <p:grpSp>
        <p:nvGrpSpPr>
          <p:cNvPr id="65" name="Google Shape;65;p11"/>
          <p:cNvGrpSpPr/>
          <p:nvPr/>
        </p:nvGrpSpPr>
        <p:grpSpPr>
          <a:xfrm>
            <a:off x="8131172" y="7"/>
            <a:ext cx="4060833" cy="2707427"/>
            <a:chOff x="6098378" y="5"/>
            <a:chExt cx="3045625" cy="2030570"/>
          </a:xfrm>
        </p:grpSpPr>
        <p:sp>
          <p:nvSpPr>
            <p:cNvPr id="66" name="Google Shape;66;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7" name="Google Shape;67;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8" name="Google Shape;68;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69" name="Google Shape;69;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sp>
          <p:nvSpPr>
            <p:cNvPr id="70" name="Google Shape;70;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533"/>
            </a:p>
          </p:txBody>
        </p:sp>
      </p:grpSp>
      <p:sp>
        <p:nvSpPr>
          <p:cNvPr id="71" name="Google Shape;71;p11"/>
          <p:cNvSpPr txBox="1">
            <a:spLocks noGrp="1"/>
          </p:cNvSpPr>
          <p:nvPr>
            <p:ph type="title" hasCustomPrompt="1"/>
          </p:nvPr>
        </p:nvSpPr>
        <p:spPr>
          <a:xfrm>
            <a:off x="415600" y="1674733"/>
            <a:ext cx="11360800" cy="2707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12000"/>
              <a:buNone/>
              <a:defRPr sz="16000">
                <a:solidFill>
                  <a:schemeClr val="lt1"/>
                </a:solidFill>
                <a:latin typeface="+mj-lt"/>
              </a:defRPr>
            </a:lvl1pPr>
            <a:lvl2pPr lvl="1" algn="ctr" rtl="0">
              <a:spcBef>
                <a:spcPts val="0"/>
              </a:spcBef>
              <a:spcAft>
                <a:spcPts val="0"/>
              </a:spcAft>
              <a:buClr>
                <a:schemeClr val="lt1"/>
              </a:buClr>
              <a:buSzPts val="12000"/>
              <a:buNone/>
              <a:defRPr sz="16000">
                <a:solidFill>
                  <a:schemeClr val="lt1"/>
                </a:solidFill>
              </a:defRPr>
            </a:lvl2pPr>
            <a:lvl3pPr lvl="2" algn="ctr" rtl="0">
              <a:spcBef>
                <a:spcPts val="0"/>
              </a:spcBef>
              <a:spcAft>
                <a:spcPts val="0"/>
              </a:spcAft>
              <a:buClr>
                <a:schemeClr val="lt1"/>
              </a:buClr>
              <a:buSzPts val="12000"/>
              <a:buNone/>
              <a:defRPr sz="16000">
                <a:solidFill>
                  <a:schemeClr val="lt1"/>
                </a:solidFill>
              </a:defRPr>
            </a:lvl3pPr>
            <a:lvl4pPr lvl="3" algn="ctr" rtl="0">
              <a:spcBef>
                <a:spcPts val="0"/>
              </a:spcBef>
              <a:spcAft>
                <a:spcPts val="0"/>
              </a:spcAft>
              <a:buClr>
                <a:schemeClr val="lt1"/>
              </a:buClr>
              <a:buSzPts val="12000"/>
              <a:buNone/>
              <a:defRPr sz="16000">
                <a:solidFill>
                  <a:schemeClr val="lt1"/>
                </a:solidFill>
              </a:defRPr>
            </a:lvl4pPr>
            <a:lvl5pPr lvl="4" algn="ctr" rtl="0">
              <a:spcBef>
                <a:spcPts val="0"/>
              </a:spcBef>
              <a:spcAft>
                <a:spcPts val="0"/>
              </a:spcAft>
              <a:buClr>
                <a:schemeClr val="lt1"/>
              </a:buClr>
              <a:buSzPts val="12000"/>
              <a:buNone/>
              <a:defRPr sz="16000">
                <a:solidFill>
                  <a:schemeClr val="lt1"/>
                </a:solidFill>
              </a:defRPr>
            </a:lvl5pPr>
            <a:lvl6pPr lvl="5" algn="ctr" rtl="0">
              <a:spcBef>
                <a:spcPts val="0"/>
              </a:spcBef>
              <a:spcAft>
                <a:spcPts val="0"/>
              </a:spcAft>
              <a:buClr>
                <a:schemeClr val="lt1"/>
              </a:buClr>
              <a:buSzPts val="12000"/>
              <a:buNone/>
              <a:defRPr sz="16000">
                <a:solidFill>
                  <a:schemeClr val="lt1"/>
                </a:solidFill>
              </a:defRPr>
            </a:lvl6pPr>
            <a:lvl7pPr lvl="6" algn="ctr" rtl="0">
              <a:spcBef>
                <a:spcPts val="0"/>
              </a:spcBef>
              <a:spcAft>
                <a:spcPts val="0"/>
              </a:spcAft>
              <a:buClr>
                <a:schemeClr val="lt1"/>
              </a:buClr>
              <a:buSzPts val="12000"/>
              <a:buNone/>
              <a:defRPr sz="16000">
                <a:solidFill>
                  <a:schemeClr val="lt1"/>
                </a:solidFill>
              </a:defRPr>
            </a:lvl7pPr>
            <a:lvl8pPr lvl="7" algn="ctr" rtl="0">
              <a:spcBef>
                <a:spcPts val="0"/>
              </a:spcBef>
              <a:spcAft>
                <a:spcPts val="0"/>
              </a:spcAft>
              <a:buClr>
                <a:schemeClr val="lt1"/>
              </a:buClr>
              <a:buSzPts val="12000"/>
              <a:buNone/>
              <a:defRPr sz="16000">
                <a:solidFill>
                  <a:schemeClr val="lt1"/>
                </a:solidFill>
              </a:defRPr>
            </a:lvl8pPr>
            <a:lvl9pPr lvl="8" algn="ctr" rtl="0">
              <a:spcBef>
                <a:spcPts val="0"/>
              </a:spcBef>
              <a:spcAft>
                <a:spcPts val="0"/>
              </a:spcAft>
              <a:buClr>
                <a:schemeClr val="lt1"/>
              </a:buClr>
              <a:buSzPts val="12000"/>
              <a:buNone/>
              <a:defRPr sz="16000">
                <a:solidFill>
                  <a:schemeClr val="lt1"/>
                </a:solidFill>
              </a:defRPr>
            </a:lvl9pPr>
          </a:lstStyle>
          <a:p>
            <a:r>
              <a:rPr dirty="0"/>
              <a:t>xx%</a:t>
            </a:r>
          </a:p>
        </p:txBody>
      </p:sp>
      <p:sp>
        <p:nvSpPr>
          <p:cNvPr id="72" name="Google Shape;72;p11"/>
          <p:cNvSpPr txBox="1">
            <a:spLocks noGrp="1"/>
          </p:cNvSpPr>
          <p:nvPr>
            <p:ph type="body" idx="1"/>
          </p:nvPr>
        </p:nvSpPr>
        <p:spPr>
          <a:xfrm>
            <a:off x="415600" y="4492300"/>
            <a:ext cx="11360800" cy="1709200"/>
          </a:xfrm>
          <a:prstGeom prst="rect">
            <a:avLst/>
          </a:prstGeom>
        </p:spPr>
        <p:txBody>
          <a:bodyPr spcFirstLastPara="1" wrap="square" lIns="91425" tIns="91425" rIns="91425" bIns="91425" anchor="t" anchorCtr="0">
            <a:normAutofit/>
          </a:bodyPr>
          <a:lstStyle>
            <a:lvl1pPr marL="609585" lvl="0" indent="-457189" algn="ctr" rtl="0">
              <a:spcBef>
                <a:spcPts val="0"/>
              </a:spcBef>
              <a:spcAft>
                <a:spcPts val="0"/>
              </a:spcAft>
              <a:buClr>
                <a:schemeClr val="lt1"/>
              </a:buClr>
              <a:buSzPts val="1800"/>
              <a:buChar char="●"/>
              <a:defRPr>
                <a:solidFill>
                  <a:schemeClr val="lt1"/>
                </a:solidFill>
                <a:latin typeface="+mj-lt"/>
              </a:defRPr>
            </a:lvl1pPr>
            <a:lvl2pPr marL="1219170" lvl="1" indent="-423323" algn="ctr" rtl="0">
              <a:spcBef>
                <a:spcPts val="0"/>
              </a:spcBef>
              <a:spcAft>
                <a:spcPts val="0"/>
              </a:spcAft>
              <a:buClr>
                <a:schemeClr val="lt1"/>
              </a:buClr>
              <a:buSzPts val="1400"/>
              <a:buChar char="○"/>
              <a:defRPr>
                <a:solidFill>
                  <a:schemeClr val="lt1"/>
                </a:solidFill>
              </a:defRPr>
            </a:lvl2pPr>
            <a:lvl3pPr marL="1828754" lvl="2" indent="-423323" algn="ctr" rtl="0">
              <a:spcBef>
                <a:spcPts val="0"/>
              </a:spcBef>
              <a:spcAft>
                <a:spcPts val="0"/>
              </a:spcAft>
              <a:buClr>
                <a:schemeClr val="lt1"/>
              </a:buClr>
              <a:buSzPts val="1400"/>
              <a:buChar char="■"/>
              <a:defRPr>
                <a:solidFill>
                  <a:schemeClr val="lt1"/>
                </a:solidFill>
              </a:defRPr>
            </a:lvl3pPr>
            <a:lvl4pPr marL="2438339" lvl="3" indent="-423323" algn="ctr" rtl="0">
              <a:spcBef>
                <a:spcPts val="0"/>
              </a:spcBef>
              <a:spcAft>
                <a:spcPts val="0"/>
              </a:spcAft>
              <a:buClr>
                <a:schemeClr val="lt1"/>
              </a:buClr>
              <a:buSzPts val="1400"/>
              <a:buChar char="●"/>
              <a:defRPr>
                <a:solidFill>
                  <a:schemeClr val="lt1"/>
                </a:solidFill>
              </a:defRPr>
            </a:lvl4pPr>
            <a:lvl5pPr marL="3047924" lvl="4" indent="-423323" algn="ctr" rtl="0">
              <a:spcBef>
                <a:spcPts val="0"/>
              </a:spcBef>
              <a:spcAft>
                <a:spcPts val="0"/>
              </a:spcAft>
              <a:buClr>
                <a:schemeClr val="lt1"/>
              </a:buClr>
              <a:buSzPts val="1400"/>
              <a:buChar char="○"/>
              <a:defRPr>
                <a:solidFill>
                  <a:schemeClr val="lt1"/>
                </a:solidFill>
              </a:defRPr>
            </a:lvl5pPr>
            <a:lvl6pPr marL="3657509" lvl="5" indent="-423323" algn="ctr" rtl="0">
              <a:spcBef>
                <a:spcPts val="0"/>
              </a:spcBef>
              <a:spcAft>
                <a:spcPts val="0"/>
              </a:spcAft>
              <a:buClr>
                <a:schemeClr val="lt1"/>
              </a:buClr>
              <a:buSzPts val="1400"/>
              <a:buChar char="■"/>
              <a:defRPr>
                <a:solidFill>
                  <a:schemeClr val="lt1"/>
                </a:solidFill>
              </a:defRPr>
            </a:lvl6pPr>
            <a:lvl7pPr marL="4267093" lvl="6" indent="-423323" algn="ctr" rtl="0">
              <a:spcBef>
                <a:spcPts val="0"/>
              </a:spcBef>
              <a:spcAft>
                <a:spcPts val="0"/>
              </a:spcAft>
              <a:buClr>
                <a:schemeClr val="lt1"/>
              </a:buClr>
              <a:buSzPts val="1400"/>
              <a:buChar char="●"/>
              <a:defRPr>
                <a:solidFill>
                  <a:schemeClr val="lt1"/>
                </a:solidFill>
              </a:defRPr>
            </a:lvl7pPr>
            <a:lvl8pPr marL="4876678" lvl="7" indent="-423323" algn="ctr" rtl="0">
              <a:spcBef>
                <a:spcPts val="0"/>
              </a:spcBef>
              <a:spcAft>
                <a:spcPts val="0"/>
              </a:spcAft>
              <a:buClr>
                <a:schemeClr val="lt1"/>
              </a:buClr>
              <a:buSzPts val="1400"/>
              <a:buChar char="○"/>
              <a:defRPr>
                <a:solidFill>
                  <a:schemeClr val="lt1"/>
                </a:solidFill>
              </a:defRPr>
            </a:lvl8pPr>
            <a:lvl9pPr marL="5486263" lvl="8" indent="-423323" algn="ctr" rtl="0">
              <a:spcBef>
                <a:spcPts val="0"/>
              </a:spcBef>
              <a:spcAft>
                <a:spcPts val="0"/>
              </a:spcAft>
              <a:buClr>
                <a:schemeClr val="lt1"/>
              </a:buClr>
              <a:buSzPts val="1400"/>
              <a:buChar char="■"/>
              <a:defRPr>
                <a:solidFill>
                  <a:schemeClr val="lt1"/>
                </a:solidFill>
              </a:defRPr>
            </a:lvl9pPr>
          </a:lstStyle>
          <a:p>
            <a:endParaRPr dirty="0"/>
          </a:p>
        </p:txBody>
      </p:sp>
      <p:sp>
        <p:nvSpPr>
          <p:cNvPr id="73" name="Google Shape;73;p11"/>
          <p:cNvSpPr txBox="1">
            <a:spLocks noGrp="1"/>
          </p:cNvSpPr>
          <p:nvPr>
            <p:ph type="sldNum" idx="12"/>
          </p:nvPr>
        </p:nvSpPr>
        <p:spPr>
          <a:xfrm>
            <a:off x="11280575" y="6201587"/>
            <a:ext cx="731600" cy="5248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eometric">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46667"/>
            <a:ext cx="11360800" cy="8104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rt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br>
              <a:rPr lang="en-CA" dirty="0">
                <a:latin typeface="+mj-lt"/>
              </a:rPr>
            </a:br>
            <a:endParaRPr dirty="0"/>
          </a:p>
        </p:txBody>
      </p:sp>
      <p:sp>
        <p:nvSpPr>
          <p:cNvPr id="7" name="Google Shape;7;p1"/>
          <p:cNvSpPr txBox="1">
            <a:spLocks noGrp="1"/>
          </p:cNvSpPr>
          <p:nvPr>
            <p:ph type="body" idx="1"/>
          </p:nvPr>
        </p:nvSpPr>
        <p:spPr>
          <a:xfrm>
            <a:off x="415600" y="1639833"/>
            <a:ext cx="11360800" cy="44520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rtl="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dirty="0"/>
          </a:p>
        </p:txBody>
      </p:sp>
      <p:sp>
        <p:nvSpPr>
          <p:cNvPr id="8" name="Google Shape;8;p1"/>
          <p:cNvSpPr txBox="1">
            <a:spLocks noGrp="1"/>
          </p:cNvSpPr>
          <p:nvPr>
            <p:ph type="sldNum" idx="12"/>
          </p:nvPr>
        </p:nvSpPr>
        <p:spPr>
          <a:xfrm>
            <a:off x="11280575" y="6201587"/>
            <a:ext cx="731600" cy="524800"/>
          </a:xfrm>
          <a:prstGeom prst="rect">
            <a:avLst/>
          </a:prstGeom>
          <a:noFill/>
          <a:ln>
            <a:noFill/>
          </a:ln>
        </p:spPr>
        <p:txBody>
          <a:bodyPr spcFirstLastPara="1" wrap="square" lIns="91425" tIns="91425" rIns="91425" bIns="91425" anchor="ctr" anchorCtr="0">
            <a:normAutofit/>
          </a:bodyPr>
          <a:lstStyle>
            <a:lvl1pPr lvl="0" algn="r" rtl="0">
              <a:buNone/>
              <a:defRPr sz="1333">
                <a:solidFill>
                  <a:schemeClr val="lt1"/>
                </a:solidFill>
                <a:latin typeface="Roboto"/>
                <a:ea typeface="Roboto"/>
                <a:cs typeface="Roboto"/>
                <a:sym typeface="Roboto"/>
              </a:defRPr>
            </a:lvl1pPr>
            <a:lvl2pPr lvl="1" algn="r" rtl="0">
              <a:buNone/>
              <a:defRPr sz="1333">
                <a:solidFill>
                  <a:schemeClr val="lt1"/>
                </a:solidFill>
                <a:latin typeface="Roboto"/>
                <a:ea typeface="Roboto"/>
                <a:cs typeface="Roboto"/>
                <a:sym typeface="Roboto"/>
              </a:defRPr>
            </a:lvl2pPr>
            <a:lvl3pPr lvl="2" algn="r" rtl="0">
              <a:buNone/>
              <a:defRPr sz="1333">
                <a:solidFill>
                  <a:schemeClr val="lt1"/>
                </a:solidFill>
                <a:latin typeface="Roboto"/>
                <a:ea typeface="Roboto"/>
                <a:cs typeface="Roboto"/>
                <a:sym typeface="Roboto"/>
              </a:defRPr>
            </a:lvl3pPr>
            <a:lvl4pPr lvl="3" algn="r" rtl="0">
              <a:buNone/>
              <a:defRPr sz="1333">
                <a:solidFill>
                  <a:schemeClr val="lt1"/>
                </a:solidFill>
                <a:latin typeface="Roboto"/>
                <a:ea typeface="Roboto"/>
                <a:cs typeface="Roboto"/>
                <a:sym typeface="Roboto"/>
              </a:defRPr>
            </a:lvl4pPr>
            <a:lvl5pPr lvl="4" algn="r" rtl="0">
              <a:buNone/>
              <a:defRPr sz="1333">
                <a:solidFill>
                  <a:schemeClr val="lt1"/>
                </a:solidFill>
                <a:latin typeface="Roboto"/>
                <a:ea typeface="Roboto"/>
                <a:cs typeface="Roboto"/>
                <a:sym typeface="Roboto"/>
              </a:defRPr>
            </a:lvl5pPr>
            <a:lvl6pPr lvl="5" algn="r" rtl="0">
              <a:buNone/>
              <a:defRPr sz="1333">
                <a:solidFill>
                  <a:schemeClr val="lt1"/>
                </a:solidFill>
                <a:latin typeface="Roboto"/>
                <a:ea typeface="Roboto"/>
                <a:cs typeface="Roboto"/>
                <a:sym typeface="Roboto"/>
              </a:defRPr>
            </a:lvl6pPr>
            <a:lvl7pPr lvl="6" algn="r" rtl="0">
              <a:buNone/>
              <a:defRPr sz="1333">
                <a:solidFill>
                  <a:schemeClr val="lt1"/>
                </a:solidFill>
                <a:latin typeface="Roboto"/>
                <a:ea typeface="Roboto"/>
                <a:cs typeface="Roboto"/>
                <a:sym typeface="Roboto"/>
              </a:defRPr>
            </a:lvl7pPr>
            <a:lvl8pPr lvl="7" algn="r" rtl="0">
              <a:buNone/>
              <a:defRPr sz="1333">
                <a:solidFill>
                  <a:schemeClr val="lt1"/>
                </a:solidFill>
                <a:latin typeface="Roboto"/>
                <a:ea typeface="Roboto"/>
                <a:cs typeface="Roboto"/>
                <a:sym typeface="Roboto"/>
              </a:defRPr>
            </a:lvl8pPr>
            <a:lvl9pPr lvl="8" algn="r" rtl="0">
              <a:buNone/>
              <a:defRPr sz="1333">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mj-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bg1"/>
        </a:buClr>
        <a:buFont typeface="Arial"/>
        <a:defRPr sz="1867" b="0" i="0" u="none" strike="noStrike" cap="none">
          <a:solidFill>
            <a:schemeClr val="bg1"/>
          </a:solidFill>
          <a:latin typeface="+mn-lt"/>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creativecommons.org/licenses/by-nc-sa/4.0/"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ctrTitle"/>
          </p:nvPr>
        </p:nvSpPr>
        <p:spPr>
          <a:xfrm>
            <a:off x="797467" y="2366963"/>
            <a:ext cx="10962800" cy="1118400"/>
          </a:xfrm>
          <a:prstGeom prst="rect">
            <a:avLst/>
          </a:prstGeom>
        </p:spPr>
        <p:txBody>
          <a:bodyPr spcFirstLastPara="1" wrap="square" lIns="121900" tIns="121900" rIns="121900" bIns="121900" anchor="b" anchorCtr="0">
            <a:normAutofit/>
          </a:bodyPr>
          <a:lstStyle/>
          <a:p>
            <a:pPr algn="r"/>
            <a:r>
              <a:rPr lang="en" dirty="0"/>
              <a:t>Sales Leadership Management</a:t>
            </a:r>
            <a:endParaRPr lang="en-US" dirty="0"/>
          </a:p>
        </p:txBody>
      </p:sp>
      <p:sp>
        <p:nvSpPr>
          <p:cNvPr id="81" name="Google Shape;81;p13"/>
          <p:cNvSpPr txBox="1">
            <a:spLocks noGrp="1"/>
          </p:cNvSpPr>
          <p:nvPr>
            <p:ph type="subTitle" idx="1"/>
          </p:nvPr>
        </p:nvSpPr>
        <p:spPr>
          <a:xfrm>
            <a:off x="797451" y="3621217"/>
            <a:ext cx="10962800" cy="577200"/>
          </a:xfrm>
          <a:prstGeom prst="rect">
            <a:avLst/>
          </a:prstGeom>
        </p:spPr>
        <p:txBody>
          <a:bodyPr spcFirstLastPara="1" wrap="square" lIns="121900" tIns="121900" rIns="121900" bIns="121900" anchor="t" anchorCtr="0">
            <a:noAutofit/>
          </a:bodyPr>
          <a:lstStyle/>
          <a:p>
            <a:pPr marL="0" indent="0" algn="r">
              <a:lnSpc>
                <a:spcPct val="80000"/>
              </a:lnSpc>
              <a:buSzPts val="1018"/>
            </a:pPr>
            <a:r>
              <a:rPr lang="en" sz="3600" dirty="0"/>
              <a:t>Chapter 11: Sales Analytics</a:t>
            </a:r>
            <a:endParaRPr lang="en-CA" sz="3600" dirty="0"/>
          </a:p>
        </p:txBody>
      </p:sp>
      <p:grpSp>
        <p:nvGrpSpPr>
          <p:cNvPr id="4" name="Group 3"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797451" y="6019030"/>
            <a:ext cx="10597099" cy="592669"/>
            <a:chOff x="598088" y="4514272"/>
            <a:chExt cx="7947824" cy="444502"/>
          </a:xfrm>
        </p:grpSpPr>
        <p:pic>
          <p:nvPicPr>
            <p:cNvPr id="5"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6"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91433" tIns="45700" rIns="91433" bIns="45700" anchor="t" anchorCtr="0">
              <a:noAutofit/>
            </a:bodyPr>
            <a:lstStyle/>
            <a:p>
              <a:r>
                <a:rPr lang="en" sz="1467" dirty="0">
                  <a:solidFill>
                    <a:schemeClr val="bg1"/>
                  </a:solidFill>
                  <a:ea typeface="Calibri"/>
                  <a:cs typeface="Calibri"/>
                  <a:sym typeface="Calibri"/>
                </a:rPr>
                <a:t>Unless otherwise noted, this work is licensed under a </a:t>
              </a:r>
              <a:r>
                <a:rPr lang="en"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Creative Commons </a:t>
              </a:r>
              <a:r>
                <a:rPr lang="en-US" sz="1467" dirty="0">
                  <a:solidFill>
                    <a:schemeClr val="bg1"/>
                  </a:solidFill>
                  <a:ea typeface="Calibri"/>
                  <a:cs typeface="Calibri"/>
                  <a:sym typeface="Calibri"/>
                  <a:hlinkClick r:id="rId4">
                    <a:extLst>
                      <a:ext uri="{A12FA001-AC4F-418D-AE19-62706E023703}">
                        <ahyp:hlinkClr xmlns:ahyp="http://schemas.microsoft.com/office/drawing/2018/hyperlinkcolor" val="tx"/>
                      </a:ext>
                    </a:extLst>
                  </a:hlinkClick>
                </a:rPr>
                <a:t>Attribution-NonCommercial-ShareAlike 4.0 International (CC BY-NC-SA 4.0)</a:t>
              </a:r>
              <a:r>
                <a:rPr lang="en-US" sz="1467" dirty="0">
                  <a:solidFill>
                    <a:schemeClr val="bg1"/>
                  </a:solidFill>
                  <a:ea typeface="Calibri"/>
                  <a:cs typeface="Calibri"/>
                  <a:sym typeface="Calibri"/>
                </a:rPr>
                <a:t> license</a:t>
              </a:r>
              <a:r>
                <a:rPr lang="en" sz="1467" dirty="0">
                  <a:solidFill>
                    <a:schemeClr val="bg1"/>
                  </a:solidFill>
                  <a:ea typeface="Calibri"/>
                  <a:cs typeface="Calibri"/>
                  <a:sym typeface="Calibri"/>
                </a:rPr>
                <a:t>. Feel free to use, modify, reuse or redistribute any portion of this presentation.</a:t>
              </a:r>
              <a:endParaRPr sz="1467" dirty="0">
                <a:solidFill>
                  <a:schemeClr val="bg1"/>
                </a:solidFill>
                <a:ea typeface="Calibri"/>
                <a:cs typeface="Calibri"/>
                <a:sym typeface="Calibri"/>
              </a:endParaRPr>
            </a:p>
          </p:txBody>
        </p:sp>
      </p:grpSp>
    </p:spTree>
    <p:extLst>
      <p:ext uri="{BB962C8B-B14F-4D97-AF65-F5344CB8AC3E}">
        <p14:creationId xmlns:p14="http://schemas.microsoft.com/office/powerpoint/2010/main" val="401356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11.6 </a:t>
            </a:r>
            <a:r>
              <a:rPr lang="en-CA" i="0" dirty="0">
                <a:solidFill>
                  <a:srgbClr val="003180"/>
                </a:solidFill>
                <a:effectLst/>
              </a:rPr>
              <a:t>Sales Enablement</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Sales enablement is the iterative process of providing your business’s sales team with the resources they need to close more deals (</a:t>
            </a:r>
            <a:r>
              <a:rPr lang="en-CA" sz="2000" dirty="0" err="1">
                <a:solidFill>
                  <a:schemeClr val="tx1">
                    <a:lumMod val="50000"/>
                  </a:schemeClr>
                </a:solidFill>
              </a:rPr>
              <a:t>Hubspot</a:t>
            </a:r>
            <a:r>
              <a:rPr lang="en-CA" sz="2000" dirty="0">
                <a:solidFill>
                  <a:schemeClr val="tx1">
                    <a:lumMod val="50000"/>
                  </a:schemeClr>
                </a:solidFill>
              </a:rPr>
              <a:t>, 2023).</a:t>
            </a:r>
          </a:p>
          <a:p>
            <a:pPr marL="437515"/>
            <a:r>
              <a:rPr lang="en-CA" sz="2000" dirty="0">
                <a:solidFill>
                  <a:schemeClr val="tx1">
                    <a:lumMod val="50000"/>
                  </a:schemeClr>
                </a:solidFill>
              </a:rPr>
              <a:t>Companies need to continuously update their salespeople about the advancements at each step of the journey, or they will be left behind.</a:t>
            </a:r>
          </a:p>
          <a:p>
            <a:pPr marL="437515"/>
            <a:r>
              <a:rPr lang="en-CA" sz="2000" dirty="0">
                <a:solidFill>
                  <a:schemeClr val="tx1">
                    <a:lumMod val="50000"/>
                  </a:schemeClr>
                </a:solidFill>
              </a:rPr>
              <a:t>It is crucial to choose the right training design and program. </a:t>
            </a:r>
            <a:r>
              <a:rPr lang="en-CA" sz="2000" b="1" dirty="0">
                <a:solidFill>
                  <a:schemeClr val="tx1">
                    <a:lumMod val="50000"/>
                  </a:schemeClr>
                </a:solidFill>
              </a:rPr>
              <a:t>IDEA</a:t>
            </a:r>
            <a:r>
              <a:rPr lang="en-CA" sz="2000" dirty="0">
                <a:solidFill>
                  <a:schemeClr val="tx1">
                    <a:lumMod val="50000"/>
                  </a:schemeClr>
                </a:solidFill>
              </a:rPr>
              <a:t> (Induct, Develop, Enable, and Assess) is an approach that encompasses the entire training process.</a:t>
            </a:r>
          </a:p>
          <a:p>
            <a:pPr marL="437515"/>
            <a:r>
              <a:rPr lang="en-CA" sz="2000" dirty="0">
                <a:solidFill>
                  <a:schemeClr val="tx1">
                    <a:lumMod val="50000"/>
                  </a:schemeClr>
                </a:solidFill>
              </a:rPr>
              <a:t>Training should focus on establishing sustainable practices that align with changing requirements and market trends and should include honing analytical abilities and soft skills.</a:t>
            </a:r>
          </a:p>
          <a:p>
            <a:pPr marL="437515"/>
            <a:r>
              <a:rPr lang="en-CA" sz="2000" dirty="0">
                <a:solidFill>
                  <a:schemeClr val="tx1">
                    <a:lumMod val="50000"/>
                  </a:schemeClr>
                </a:solidFill>
              </a:rPr>
              <a:t>Updating the education system with flexible and innovative curricula, vocational courses, and R&amp;D centers will be crucial in generating future-ready salespeople.</a:t>
            </a:r>
          </a:p>
          <a:p>
            <a:pPr marL="437515"/>
            <a:r>
              <a:rPr lang="en-CA" sz="2000" dirty="0">
                <a:solidFill>
                  <a:schemeClr val="tx1">
                    <a:lumMod val="50000"/>
                  </a:schemeClr>
                </a:solidFill>
              </a:rPr>
              <a:t>Five important elements of a sales enablement strategy include creating content to support sales engagement, investing in sales training, building an effective sales tech stack, adopting a cross-functional approach, and documenting the sales enablement plan.</a:t>
            </a:r>
            <a:br>
              <a:rPr lang="en-CA" sz="2000" dirty="0">
                <a:solidFill>
                  <a:schemeClr val="tx1">
                    <a:lumMod val="50000"/>
                  </a:schemeClr>
                </a:solidFill>
              </a:rPr>
            </a:br>
            <a:endParaRPr lang="en-CA" sz="2000" dirty="0">
              <a:solidFill>
                <a:schemeClr val="tx1">
                  <a:lumMod val="50000"/>
                </a:schemeClr>
              </a:solidFill>
            </a:endParaRPr>
          </a:p>
        </p:txBody>
      </p:sp>
    </p:spTree>
    <p:extLst>
      <p:ext uri="{BB962C8B-B14F-4D97-AF65-F5344CB8AC3E}">
        <p14:creationId xmlns:p14="http://schemas.microsoft.com/office/powerpoint/2010/main" val="2273764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11.7 </a:t>
            </a:r>
            <a:r>
              <a:rPr lang="en-CA" i="0" dirty="0">
                <a:solidFill>
                  <a:srgbClr val="003180"/>
                </a:solidFill>
                <a:effectLst/>
              </a:rPr>
              <a:t>Customer Relationship Marketing</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Customer relationship management (CRM) strategies have become increasingly important worldwide due to changes in expectations from customers as well as changes in the nature of markets.</a:t>
            </a:r>
          </a:p>
          <a:p>
            <a:pPr marL="437515"/>
            <a:r>
              <a:rPr lang="en-CA" sz="2000" dirty="0">
                <a:solidFill>
                  <a:schemeClr val="tx1">
                    <a:lumMod val="50000"/>
                  </a:schemeClr>
                </a:solidFill>
              </a:rPr>
              <a:t>CRM is a (strategy that combines) people, processes and technology that seeks to understand a company’s customers, focusing on customer retention and relationship development.</a:t>
            </a:r>
          </a:p>
          <a:p>
            <a:pPr marL="437515"/>
            <a:r>
              <a:rPr lang="en-CA" sz="2000" dirty="0">
                <a:solidFill>
                  <a:schemeClr val="tx1">
                    <a:lumMod val="50000"/>
                  </a:schemeClr>
                </a:solidFill>
                <a:latin typeface="+mn-lt"/>
              </a:rPr>
              <a:t>Successful CRM implementation requires cross-functional, customer-focused business process re-engineering, not just technology.</a:t>
            </a:r>
            <a:br>
              <a:rPr lang="en-CA" sz="2000" dirty="0">
                <a:solidFill>
                  <a:schemeClr val="tx1">
                    <a:lumMod val="50000"/>
                  </a:schemeClr>
                </a:solidFill>
                <a:latin typeface="+mn-lt"/>
              </a:rPr>
            </a:br>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3993138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11.8 </a:t>
            </a:r>
            <a:r>
              <a:rPr lang="en-CA" i="0" cap="all" dirty="0">
                <a:solidFill>
                  <a:srgbClr val="003180"/>
                </a:solidFill>
                <a:effectLst/>
              </a:rPr>
              <a:t> </a:t>
            </a:r>
            <a:r>
              <a:rPr lang="en-CA" i="0" dirty="0">
                <a:solidFill>
                  <a:srgbClr val="003180"/>
                </a:solidFill>
                <a:effectLst/>
              </a:rPr>
              <a:t>Importance </a:t>
            </a:r>
            <a:r>
              <a:rPr lang="en-CA" dirty="0">
                <a:solidFill>
                  <a:srgbClr val="003180"/>
                </a:solidFill>
              </a:rPr>
              <a:t>o</a:t>
            </a:r>
            <a:r>
              <a:rPr lang="en-CA" i="0" dirty="0">
                <a:solidFill>
                  <a:srgbClr val="003180"/>
                </a:solidFill>
                <a:effectLst/>
              </a:rPr>
              <a:t>f </a:t>
            </a:r>
            <a:r>
              <a:rPr lang="en-CA" i="0" cap="all">
                <a:solidFill>
                  <a:srgbClr val="003180"/>
                </a:solidFill>
                <a:effectLst/>
              </a:rPr>
              <a:t>CRM</a:t>
            </a:r>
            <a:endParaRPr lang="en-CA"/>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latin typeface="+mn-lt"/>
              </a:rPr>
              <a:t>In today's highly competitive business environment, companies seek differentiation from competitors, and CRM is a powerful tool for achieving this.</a:t>
            </a:r>
          </a:p>
          <a:p>
            <a:pPr marL="437515"/>
            <a:r>
              <a:rPr lang="en-CA" sz="2000" dirty="0">
                <a:solidFill>
                  <a:schemeClr val="tx1">
                    <a:lumMod val="50000"/>
                  </a:schemeClr>
                </a:solidFill>
                <a:latin typeface="+mn-lt"/>
              </a:rPr>
              <a:t>Building strong customer relationships through CRM creates a competitive advantage that is difficult for competitors to replicate.</a:t>
            </a:r>
          </a:p>
          <a:p>
            <a:pPr marL="437515"/>
            <a:r>
              <a:rPr lang="en-CA" sz="2000" dirty="0">
                <a:solidFill>
                  <a:schemeClr val="tx1">
                    <a:lumMod val="50000"/>
                  </a:schemeClr>
                </a:solidFill>
                <a:latin typeface="+mn-lt"/>
              </a:rPr>
              <a:t>The rise of digital technologies has increased customer expectations, and CRM helps companies understand and meet these expectations.</a:t>
            </a:r>
          </a:p>
          <a:p>
            <a:pPr marL="437515"/>
            <a:r>
              <a:rPr lang="en-CA" sz="2000" dirty="0">
                <a:solidFill>
                  <a:schemeClr val="tx1">
                    <a:lumMod val="50000"/>
                  </a:schemeClr>
                </a:solidFill>
                <a:latin typeface="+mn-lt"/>
              </a:rPr>
              <a:t>The pillars of CRM </a:t>
            </a:r>
            <a:r>
              <a:rPr lang="en-CA" sz="2000" dirty="0">
                <a:solidFill>
                  <a:schemeClr val="tx1">
                    <a:lumMod val="50000"/>
                  </a:schemeClr>
                </a:solidFill>
              </a:rPr>
              <a:t>have been</a:t>
            </a:r>
            <a:r>
              <a:rPr lang="en-CA" sz="2000" dirty="0">
                <a:solidFill>
                  <a:schemeClr val="tx1">
                    <a:lumMod val="50000"/>
                  </a:schemeClr>
                </a:solidFill>
                <a:latin typeface="+mn-lt"/>
              </a:rPr>
              <a:t> defined through five major perspectives: process, strategy, philosophy, capability, and technological tool.</a:t>
            </a:r>
          </a:p>
          <a:p>
            <a:pPr marL="437515"/>
            <a:r>
              <a:rPr lang="en-CA" sz="2000" dirty="0">
                <a:solidFill>
                  <a:schemeClr val="tx1">
                    <a:lumMod val="50000"/>
                  </a:schemeClr>
                </a:solidFill>
                <a:latin typeface="+mn-lt"/>
              </a:rPr>
              <a:t>Understanding and implementing these CRM pillars lead to building profitable customer relationships and strengthening the company's position in the market.</a:t>
            </a:r>
          </a:p>
          <a:p>
            <a:pPr marL="437515"/>
            <a:endParaRPr lang="en-CA" sz="2000" dirty="0">
              <a:solidFill>
                <a:schemeClr val="tx1">
                  <a:lumMod val="50000"/>
                </a:schemeClr>
              </a:solidFill>
              <a:latin typeface="+mn-lt"/>
            </a:endParaRPr>
          </a:p>
        </p:txBody>
      </p:sp>
    </p:spTree>
    <p:extLst>
      <p:ext uri="{BB962C8B-B14F-4D97-AF65-F5344CB8AC3E}">
        <p14:creationId xmlns:p14="http://schemas.microsoft.com/office/powerpoint/2010/main" val="356671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a:off x="329433" y="241267"/>
            <a:ext cx="11217600" cy="1082400"/>
          </a:xfrm>
          <a:prstGeom prst="rect">
            <a:avLst/>
          </a:prstGeom>
        </p:spPr>
        <p:txBody>
          <a:bodyPr spcFirstLastPara="1" wrap="square" lIns="121900" tIns="121900" rIns="121900" bIns="121900" anchor="t" anchorCtr="0">
            <a:noAutofit/>
          </a:bodyPr>
          <a:lstStyle/>
          <a:p>
            <a:r>
              <a:rPr lang="en-CA" b="1" dirty="0">
                <a:latin typeface="+mj-lt"/>
              </a:rPr>
              <a:t>11.0 Learning Outcomes</a:t>
            </a:r>
            <a:endParaRPr lang="en-CA" b="1" dirty="0">
              <a:latin typeface="Arial"/>
            </a:endParaRPr>
          </a:p>
        </p:txBody>
      </p:sp>
      <p:sp>
        <p:nvSpPr>
          <p:cNvPr id="3" name="TextBox 2">
            <a:extLst>
              <a:ext uri="{FF2B5EF4-FFF2-40B4-BE49-F238E27FC236}">
                <a16:creationId xmlns:a16="http://schemas.microsoft.com/office/drawing/2014/main" id="{2F601BB8-3609-72B5-46C0-77D7432FB032}"/>
              </a:ext>
            </a:extLst>
          </p:cNvPr>
          <p:cNvSpPr txBox="1"/>
          <p:nvPr/>
        </p:nvSpPr>
        <p:spPr>
          <a:xfrm>
            <a:off x="396657" y="1294356"/>
            <a:ext cx="1138824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bg2"/>
                </a:solidFill>
                <a:cs typeface="Arial"/>
              </a:rPr>
              <a:t>In this chapter, we will:</a:t>
            </a:r>
            <a:endParaRPr lang="en-US" dirty="0">
              <a:solidFill>
                <a:schemeClr val="bg2"/>
              </a:solidFill>
              <a:cs typeface="Arial"/>
            </a:endParaRPr>
          </a:p>
          <a:p>
            <a:endParaRPr lang="en-US" sz="2000" dirty="0">
              <a:solidFill>
                <a:schemeClr val="bg2"/>
              </a:solidFill>
              <a:cs typeface="Arial"/>
            </a:endParaRPr>
          </a:p>
          <a:p>
            <a:pPr marL="342900" indent="-342900">
              <a:buFont typeface="Arial"/>
              <a:buChar char="•"/>
            </a:pPr>
            <a:r>
              <a:rPr lang="en-US" sz="2000" dirty="0">
                <a:solidFill>
                  <a:schemeClr val="bg2"/>
                </a:solidFill>
                <a:cs typeface="Arial"/>
              </a:rPr>
              <a:t>Define sales analytics.</a:t>
            </a:r>
          </a:p>
          <a:p>
            <a:pPr marL="342900" indent="-342900">
              <a:buFont typeface="Arial"/>
              <a:buChar char="•"/>
            </a:pPr>
            <a:r>
              <a:rPr lang="en-US" sz="2000" dirty="0">
                <a:solidFill>
                  <a:schemeClr val="bg2"/>
                </a:solidFill>
                <a:cs typeface="Arial"/>
              </a:rPr>
              <a:t>Discuss the different metrics that sales people and sales managers use.</a:t>
            </a:r>
          </a:p>
          <a:p>
            <a:pPr marL="342900" indent="-342900">
              <a:buFont typeface="Arial"/>
              <a:buChar char="•"/>
            </a:pPr>
            <a:r>
              <a:rPr lang="en-US" sz="2000" dirty="0">
                <a:solidFill>
                  <a:schemeClr val="bg2"/>
                </a:solidFill>
                <a:cs typeface="Arial"/>
              </a:rPr>
              <a:t>Outline the steps in conducting a sales analysis.</a:t>
            </a:r>
          </a:p>
          <a:p>
            <a:pPr marL="342900" indent="-342900">
              <a:buFont typeface="Arial"/>
              <a:buChar char="•"/>
            </a:pPr>
            <a:r>
              <a:rPr lang="en-US" sz="2000" dirty="0">
                <a:solidFill>
                  <a:schemeClr val="bg2"/>
                </a:solidFill>
                <a:cs typeface="Arial"/>
              </a:rPr>
              <a:t>Explain the different types of data analytics.</a:t>
            </a:r>
          </a:p>
          <a:p>
            <a:pPr marL="342900" indent="-342900">
              <a:buFont typeface="Arial"/>
              <a:buChar char="•"/>
            </a:pPr>
            <a:r>
              <a:rPr lang="en-US" sz="2000" dirty="0">
                <a:solidFill>
                  <a:schemeClr val="bg2"/>
                </a:solidFill>
                <a:cs typeface="Arial"/>
              </a:rPr>
              <a:t>Discuss the different types of dashboards and their purpose.</a:t>
            </a:r>
          </a:p>
          <a:p>
            <a:pPr marL="342900" indent="-342900">
              <a:buFont typeface="Arial"/>
              <a:buChar char="•"/>
            </a:pPr>
            <a:r>
              <a:rPr lang="en-US" sz="2000" dirty="0">
                <a:solidFill>
                  <a:schemeClr val="bg2"/>
                </a:solidFill>
                <a:cs typeface="Arial"/>
              </a:rPr>
              <a:t>List the five elements of a sales enablement strategy</a:t>
            </a:r>
          </a:p>
          <a:p>
            <a:pPr marL="342900" indent="-342900">
              <a:buFont typeface="Arial"/>
              <a:buChar char="•"/>
            </a:pPr>
            <a:r>
              <a:rPr lang="en-US" sz="2000" dirty="0">
                <a:solidFill>
                  <a:schemeClr val="bg2"/>
                </a:solidFill>
                <a:cs typeface="Arial"/>
              </a:rPr>
              <a:t>Define customer relationship marketing.</a:t>
            </a:r>
          </a:p>
          <a:p>
            <a:pPr marL="342900" indent="-342900">
              <a:buFont typeface="Arial"/>
              <a:buChar char="•"/>
            </a:pPr>
            <a:r>
              <a:rPr lang="en-US" sz="2000" dirty="0">
                <a:solidFill>
                  <a:schemeClr val="bg2"/>
                </a:solidFill>
                <a:cs typeface="Arial"/>
              </a:rPr>
              <a:t>Describe the importance of customer relationship marketing.</a:t>
            </a:r>
          </a:p>
          <a:p>
            <a:pPr marL="342900" indent="-342900">
              <a:buFont typeface="Arial"/>
              <a:buChar char="•"/>
            </a:pPr>
            <a:endParaRPr lang="en-CA" sz="2000" dirty="0">
              <a:solidFill>
                <a:schemeClr val="bg2"/>
              </a:solidFill>
              <a:cs typeface="Arial"/>
            </a:endParaRPr>
          </a:p>
        </p:txBody>
      </p:sp>
    </p:spTree>
    <p:extLst>
      <p:ext uri="{BB962C8B-B14F-4D97-AF65-F5344CB8AC3E}">
        <p14:creationId xmlns:p14="http://schemas.microsoft.com/office/powerpoint/2010/main" val="1277037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11.1 </a:t>
            </a:r>
            <a:r>
              <a:rPr lang="en-CA" i="0" dirty="0">
                <a:solidFill>
                  <a:srgbClr val="003180"/>
                </a:solidFill>
                <a:effectLst/>
              </a:rPr>
              <a:t>Sales Analytics and Sales Metrics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599" y="1639833"/>
            <a:ext cx="11360799" cy="4671500"/>
          </a:xfrm>
        </p:spPr>
        <p:txBody>
          <a:bodyPr>
            <a:normAutofit/>
          </a:bodyPr>
          <a:lstStyle/>
          <a:p>
            <a:pPr marL="437515"/>
            <a:r>
              <a:rPr lang="en-CA" sz="2000" b="1" dirty="0">
                <a:solidFill>
                  <a:schemeClr val="tx1">
                    <a:lumMod val="50000"/>
                  </a:schemeClr>
                </a:solidFill>
              </a:rPr>
              <a:t>Sales analytics </a:t>
            </a:r>
            <a:r>
              <a:rPr lang="en-CA" sz="2000" dirty="0">
                <a:solidFill>
                  <a:schemeClr val="tx1">
                    <a:lumMod val="50000"/>
                  </a:schemeClr>
                </a:solidFill>
              </a:rPr>
              <a:t>is the process of compiling and analyzing sales data in a way that compares sales expectations with actual sales results.</a:t>
            </a:r>
          </a:p>
          <a:p>
            <a:pPr marL="437515"/>
            <a:r>
              <a:rPr lang="en-CA" sz="2000" dirty="0">
                <a:solidFill>
                  <a:schemeClr val="tx1">
                    <a:lumMod val="50000"/>
                  </a:schemeClr>
                </a:solidFill>
              </a:rPr>
              <a:t>Sales analytics help to gain important customer insight!</a:t>
            </a:r>
          </a:p>
          <a:p>
            <a:pPr marL="437515"/>
            <a:r>
              <a:rPr lang="en-CA" sz="2000" dirty="0">
                <a:solidFill>
                  <a:schemeClr val="tx1">
                    <a:lumMod val="50000"/>
                  </a:schemeClr>
                </a:solidFill>
              </a:rPr>
              <a:t>Companies large and small use sales analytics tools to understand their businesses.</a:t>
            </a:r>
          </a:p>
          <a:p>
            <a:pPr marL="437515"/>
            <a:r>
              <a:rPr lang="en-CA" sz="2000" dirty="0">
                <a:solidFill>
                  <a:schemeClr val="tx1">
                    <a:lumMod val="50000"/>
                  </a:schemeClr>
                </a:solidFill>
              </a:rPr>
              <a:t>Sales analytics allow you to analyze your customers’ purchasing habits, your product performance, and your sales team’s performance.</a:t>
            </a:r>
          </a:p>
          <a:p>
            <a:pPr marL="437515"/>
            <a:r>
              <a:rPr lang="en-CA" sz="2000" dirty="0">
                <a:solidFill>
                  <a:schemeClr val="tx1">
                    <a:lumMod val="50000"/>
                  </a:schemeClr>
                </a:solidFill>
              </a:rPr>
              <a:t>Armed with sales analytics metrics, your company’s sales reps, marketers, and product managers can strategize future initiatives and improve their overall sales and marketing efforts.</a:t>
            </a:r>
          </a:p>
        </p:txBody>
      </p:sp>
    </p:spTree>
    <p:extLst>
      <p:ext uri="{BB962C8B-B14F-4D97-AF65-F5344CB8AC3E}">
        <p14:creationId xmlns:p14="http://schemas.microsoft.com/office/powerpoint/2010/main" val="1937360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11.1 </a:t>
            </a:r>
            <a:r>
              <a:rPr lang="en-CA" i="0" dirty="0">
                <a:solidFill>
                  <a:srgbClr val="003180"/>
                </a:solidFill>
                <a:effectLst/>
              </a:rPr>
              <a:t>Metrics Used by Salespeople</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7944630" cy="4671500"/>
          </a:xfrm>
        </p:spPr>
        <p:txBody>
          <a:bodyPr>
            <a:noAutofit/>
          </a:bodyPr>
          <a:lstStyle/>
          <a:p>
            <a:pPr marL="437515"/>
            <a:r>
              <a:rPr lang="en-CA" sz="2000" dirty="0">
                <a:solidFill>
                  <a:schemeClr val="tx1">
                    <a:lumMod val="50000"/>
                  </a:schemeClr>
                </a:solidFill>
              </a:rPr>
              <a:t>The key metric, or measure, </a:t>
            </a:r>
            <a:r>
              <a:rPr lang="en-CA" sz="2000" b="1" dirty="0">
                <a:solidFill>
                  <a:schemeClr val="tx1">
                    <a:lumMod val="50000"/>
                  </a:schemeClr>
                </a:solidFill>
              </a:rPr>
              <a:t>salespeople</a:t>
            </a:r>
            <a:r>
              <a:rPr lang="en-CA" sz="2000" dirty="0">
                <a:solidFill>
                  <a:schemeClr val="tx1">
                    <a:lumMod val="50000"/>
                  </a:schemeClr>
                </a:solidFill>
              </a:rPr>
              <a:t> are evaluated on are the revenues they generate.</a:t>
            </a:r>
          </a:p>
          <a:p>
            <a:pPr marL="437515"/>
            <a:r>
              <a:rPr lang="en-CA" sz="2000" b="1" dirty="0">
                <a:solidFill>
                  <a:schemeClr val="tx1">
                    <a:lumMod val="50000"/>
                  </a:schemeClr>
                </a:solidFill>
              </a:rPr>
              <a:t>Conversion ratios </a:t>
            </a:r>
            <a:r>
              <a:rPr lang="en-CA" sz="2000" dirty="0">
                <a:solidFill>
                  <a:schemeClr val="tx1">
                    <a:lumMod val="50000"/>
                  </a:schemeClr>
                </a:solidFill>
              </a:rPr>
              <a:t>measure how good a salesperson is at moving customers from one stage in the selling cycle to the next.</a:t>
            </a:r>
          </a:p>
          <a:p>
            <a:pPr marL="437515"/>
            <a:r>
              <a:rPr lang="en-CA" sz="2000" dirty="0">
                <a:solidFill>
                  <a:schemeClr val="tx1">
                    <a:lumMod val="50000"/>
                  </a:schemeClr>
                </a:solidFill>
              </a:rPr>
              <a:t>Salespeople can track their conversion ratios to identify which stages of the sales cycle they need to work on.</a:t>
            </a:r>
          </a:p>
          <a:p>
            <a:pPr marL="437515"/>
            <a:r>
              <a:rPr lang="en-CA" sz="2000" dirty="0">
                <a:solidFill>
                  <a:schemeClr val="tx1">
                    <a:lumMod val="50000"/>
                  </a:schemeClr>
                </a:solidFill>
              </a:rPr>
              <a:t>A </a:t>
            </a:r>
            <a:r>
              <a:rPr lang="en-CA" sz="2000" b="1" dirty="0">
                <a:solidFill>
                  <a:schemeClr val="tx1">
                    <a:lumMod val="50000"/>
                  </a:schemeClr>
                </a:solidFill>
              </a:rPr>
              <a:t>win-loss analysis </a:t>
            </a:r>
            <a:r>
              <a:rPr lang="en-CA" sz="2000" dirty="0">
                <a:solidFill>
                  <a:schemeClr val="tx1">
                    <a:lumMod val="50000"/>
                  </a:schemeClr>
                </a:solidFill>
              </a:rPr>
              <a:t>is an “after the battle” review of how well a salesperson performed given the opportunities he/she faced.</a:t>
            </a:r>
          </a:p>
          <a:p>
            <a:pPr marL="1218539" lvl="1"/>
            <a:r>
              <a:rPr lang="en-CA" sz="2000" dirty="0">
                <a:solidFill>
                  <a:schemeClr val="tx1">
                    <a:lumMod val="50000"/>
                  </a:schemeClr>
                </a:solidFill>
                <a:latin typeface="+mn-lt"/>
              </a:rPr>
              <a:t>When the results are fed to managers, the analysis can help a company develop better products.</a:t>
            </a:r>
          </a:p>
          <a:p>
            <a:pPr marL="1218539" lvl="1"/>
            <a:r>
              <a:rPr lang="en-CA" sz="2000" dirty="0">
                <a:solidFill>
                  <a:schemeClr val="tx1">
                    <a:lumMod val="50000"/>
                  </a:schemeClr>
                </a:solidFill>
                <a:latin typeface="+mn-lt"/>
              </a:rPr>
              <a:t>A marketing manager who listens carefully to what salespeople say during a win-loss analysis can develop better advertising and marketing campaigns.</a:t>
            </a:r>
          </a:p>
        </p:txBody>
      </p:sp>
      <p:pic>
        <p:nvPicPr>
          <p:cNvPr id="5" name="Imagen 4" descr="Figure that illustrates, activities and conversions drive sales">
            <a:extLst>
              <a:ext uri="{FF2B5EF4-FFF2-40B4-BE49-F238E27FC236}">
                <a16:creationId xmlns:a16="http://schemas.microsoft.com/office/drawing/2014/main" id="{2ED31245-191D-D903-3A3D-264CFAA58F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5887" y="1734910"/>
            <a:ext cx="3310513" cy="3388179"/>
          </a:xfrm>
          <a:prstGeom prst="rect">
            <a:avLst/>
          </a:prstGeom>
        </p:spPr>
      </p:pic>
      <p:sp>
        <p:nvSpPr>
          <p:cNvPr id="6" name="TextBox 6">
            <a:extLst>
              <a:ext uri="{FF2B5EF4-FFF2-40B4-BE49-F238E27FC236}">
                <a16:creationId xmlns:a16="http://schemas.microsoft.com/office/drawing/2014/main" id="{8114EB72-60CF-056C-8893-9AFB6F3D2502}"/>
              </a:ext>
            </a:extLst>
          </p:cNvPr>
          <p:cNvSpPr txBox="1"/>
          <p:nvPr/>
        </p:nvSpPr>
        <p:spPr>
          <a:xfrm>
            <a:off x="8360229" y="5500933"/>
            <a:ext cx="3579185" cy="646331"/>
          </a:xfrm>
          <a:prstGeom prst="rect">
            <a:avLst/>
          </a:prstGeom>
          <a:noFill/>
        </p:spPr>
        <p:txBody>
          <a:bodyPr wrap="square">
            <a:spAutoFit/>
          </a:bodyPr>
          <a:lstStyle/>
          <a:p>
            <a:r>
              <a:rPr lang="en-CA" i="1" dirty="0"/>
              <a:t>How Activities and Conversions Drive Sales</a:t>
            </a:r>
          </a:p>
        </p:txBody>
      </p:sp>
    </p:spTree>
    <p:extLst>
      <p:ext uri="{BB962C8B-B14F-4D97-AF65-F5344CB8AC3E}">
        <p14:creationId xmlns:p14="http://schemas.microsoft.com/office/powerpoint/2010/main" val="1777789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11.1 </a:t>
            </a:r>
            <a:r>
              <a:rPr lang="en-CA" i="0" dirty="0">
                <a:solidFill>
                  <a:srgbClr val="003180"/>
                </a:solidFill>
                <a:effectLst/>
              </a:rPr>
              <a:t>Metrics Used by Sales Managers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dirty="0">
                <a:solidFill>
                  <a:schemeClr val="tx1">
                    <a:lumMod val="50000"/>
                  </a:schemeClr>
                </a:solidFill>
              </a:rPr>
              <a:t>The sales manager is interested in all the same metrics as the salesperson, plus others.</a:t>
            </a:r>
          </a:p>
          <a:p>
            <a:pPr marL="437515"/>
            <a:r>
              <a:rPr lang="en-CA" sz="2000" dirty="0">
                <a:solidFill>
                  <a:schemeClr val="tx1">
                    <a:lumMod val="50000"/>
                  </a:schemeClr>
                </a:solidFill>
              </a:rPr>
              <a:t>Sales managers also use sales cycle metrics to make broader decisions.</a:t>
            </a:r>
          </a:p>
          <a:p>
            <a:pPr marL="437515"/>
            <a:r>
              <a:rPr lang="en-CA" sz="2000" dirty="0">
                <a:solidFill>
                  <a:schemeClr val="tx1">
                    <a:lumMod val="50000"/>
                  </a:schemeClr>
                </a:solidFill>
              </a:rPr>
              <a:t>Sales managers also look at other measures such as market share, or how much of the market is buying from the firm versus its competitors; sales by product or by customer type; and sales per salesperson.</a:t>
            </a:r>
          </a:p>
          <a:p>
            <a:pPr marL="437515"/>
            <a:r>
              <a:rPr lang="en-CA" sz="2000" dirty="0">
                <a:solidFill>
                  <a:schemeClr val="tx1">
                    <a:lumMod val="50000"/>
                  </a:schemeClr>
                </a:solidFill>
              </a:rPr>
              <a:t>Time is yet another element that sales managers look at.</a:t>
            </a:r>
          </a:p>
          <a:p>
            <a:pPr marL="437515"/>
            <a:r>
              <a:rPr lang="en-CA" sz="2000" dirty="0">
                <a:solidFill>
                  <a:schemeClr val="tx1">
                    <a:lumMod val="50000"/>
                  </a:schemeClr>
                </a:solidFill>
              </a:rPr>
              <a:t>Sales executives don’t just focus on sales, though. They also focus on costs.</a:t>
            </a:r>
          </a:p>
          <a:p>
            <a:pPr marL="437515"/>
            <a:r>
              <a:rPr lang="en-CA" sz="2000" dirty="0">
                <a:solidFill>
                  <a:schemeClr val="tx1">
                    <a:lumMod val="50000"/>
                  </a:schemeClr>
                </a:solidFill>
              </a:rPr>
              <a:t>Customer satisfaction is another important metric. Salespeople and their bosses want satisfied customers.</a:t>
            </a:r>
          </a:p>
          <a:p>
            <a:pPr marL="437515"/>
            <a:endParaRPr lang="en-CA" sz="2000" dirty="0">
              <a:solidFill>
                <a:schemeClr val="tx1">
                  <a:lumMod val="50000"/>
                </a:schemeClr>
              </a:solidFill>
            </a:endParaRPr>
          </a:p>
        </p:txBody>
      </p:sp>
    </p:spTree>
    <p:extLst>
      <p:ext uri="{BB962C8B-B14F-4D97-AF65-F5344CB8AC3E}">
        <p14:creationId xmlns:p14="http://schemas.microsoft.com/office/powerpoint/2010/main" val="328309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11.2 </a:t>
            </a:r>
            <a:r>
              <a:rPr lang="en-CA" i="0" dirty="0">
                <a:solidFill>
                  <a:srgbClr val="003180"/>
                </a:solidFill>
                <a:effectLst/>
              </a:rPr>
              <a:t>Sales Metrics for Ecommerce</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537310"/>
          </a:xfrm>
        </p:spPr>
        <p:txBody>
          <a:bodyPr>
            <a:noAutofit/>
          </a:bodyPr>
          <a:lstStyle/>
          <a:p>
            <a:pPr marL="151765" indent="0">
              <a:buNone/>
            </a:pPr>
            <a:r>
              <a:rPr lang="en-CA" sz="2000" dirty="0">
                <a:solidFill>
                  <a:schemeClr val="tx1">
                    <a:lumMod val="50000"/>
                  </a:schemeClr>
                </a:solidFill>
              </a:rPr>
              <a:t>There are eight key metrics for assisting in forecasting future sales:</a:t>
            </a:r>
          </a:p>
          <a:p>
            <a:pPr marL="151765" indent="0">
              <a:buNone/>
            </a:pPr>
            <a:endParaRPr lang="en-CA" sz="2000" dirty="0">
              <a:solidFill>
                <a:schemeClr val="tx1">
                  <a:lumMod val="50000"/>
                </a:schemeClr>
              </a:solidFill>
            </a:endParaRPr>
          </a:p>
        </p:txBody>
      </p:sp>
      <p:graphicFrame>
        <p:nvGraphicFramePr>
          <p:cNvPr id="6" name="Diagrama 5" descr="8 Key metrics for e-commerce">
            <a:extLst>
              <a:ext uri="{FF2B5EF4-FFF2-40B4-BE49-F238E27FC236}">
                <a16:creationId xmlns:a16="http://schemas.microsoft.com/office/drawing/2014/main" id="{008C48FE-50A7-97E7-6893-88FBE9BC2BC5}"/>
              </a:ext>
            </a:extLst>
          </p:cNvPr>
          <p:cNvGraphicFramePr/>
          <p:nvPr>
            <p:extLst>
              <p:ext uri="{D42A27DB-BD31-4B8C-83A1-F6EECF244321}">
                <p14:modId xmlns:p14="http://schemas.microsoft.com/office/powerpoint/2010/main" val="3119354171"/>
              </p:ext>
            </p:extLst>
          </p:nvPr>
        </p:nvGraphicFramePr>
        <p:xfrm>
          <a:off x="415600" y="2459910"/>
          <a:ext cx="11360800" cy="27582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654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11.3 </a:t>
            </a:r>
            <a:r>
              <a:rPr lang="en-CA" i="0" dirty="0">
                <a:solidFill>
                  <a:srgbClr val="003180"/>
                </a:solidFill>
                <a:effectLst/>
              </a:rPr>
              <a:t>Sales Data Analysis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1030796"/>
          </a:xfrm>
        </p:spPr>
        <p:txBody>
          <a:bodyPr>
            <a:noAutofit/>
          </a:bodyPr>
          <a:lstStyle/>
          <a:p>
            <a:pPr marL="151765" indent="0">
              <a:buNone/>
            </a:pPr>
            <a:r>
              <a:rPr lang="en-CA" sz="2000" dirty="0">
                <a:solidFill>
                  <a:schemeClr val="tx1">
                    <a:lumMod val="50000"/>
                  </a:schemeClr>
                </a:solidFill>
              </a:rPr>
              <a:t>To conduct a sales analysis, a clear objective, collection tools, an analytical study, and the willingness to make changes is required. Here’s the process, broken into four steps:</a:t>
            </a:r>
          </a:p>
        </p:txBody>
      </p:sp>
      <p:graphicFrame>
        <p:nvGraphicFramePr>
          <p:cNvPr id="4" name="Diagrama 3" descr="The process of sales analysis in 4 steps.">
            <a:extLst>
              <a:ext uri="{FF2B5EF4-FFF2-40B4-BE49-F238E27FC236}">
                <a16:creationId xmlns:a16="http://schemas.microsoft.com/office/drawing/2014/main" id="{820AC55D-5A21-E861-8549-29AD02F2056D}"/>
              </a:ext>
            </a:extLst>
          </p:cNvPr>
          <p:cNvGraphicFramePr/>
          <p:nvPr>
            <p:extLst>
              <p:ext uri="{D42A27DB-BD31-4B8C-83A1-F6EECF244321}">
                <p14:modId xmlns:p14="http://schemas.microsoft.com/office/powerpoint/2010/main" val="2248727714"/>
              </p:ext>
            </p:extLst>
          </p:nvPr>
        </p:nvGraphicFramePr>
        <p:xfrm>
          <a:off x="415600" y="2670629"/>
          <a:ext cx="11360800" cy="21771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0532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11.4 </a:t>
            </a:r>
            <a:r>
              <a:rPr lang="en-CA" i="0" dirty="0">
                <a:solidFill>
                  <a:srgbClr val="003180"/>
                </a:solidFill>
                <a:effectLst/>
              </a:rPr>
              <a:t>Types of Analytics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463280"/>
            <a:ext cx="6231943" cy="4848053"/>
          </a:xfrm>
        </p:spPr>
        <p:txBody>
          <a:bodyPr>
            <a:noAutofit/>
          </a:bodyPr>
          <a:lstStyle/>
          <a:p>
            <a:pPr marL="437515"/>
            <a:r>
              <a:rPr lang="en-CA" dirty="0">
                <a:solidFill>
                  <a:schemeClr val="tx1">
                    <a:lumMod val="50000"/>
                  </a:schemeClr>
                </a:solidFill>
              </a:rPr>
              <a:t>All analytics can be categorized in four ways: describe, diagnose, predict, and prescribe.</a:t>
            </a:r>
          </a:p>
          <a:p>
            <a:pPr marL="437515"/>
            <a:r>
              <a:rPr lang="en-CA" dirty="0">
                <a:solidFill>
                  <a:schemeClr val="tx1">
                    <a:lumMod val="50000"/>
                  </a:schemeClr>
                </a:solidFill>
              </a:rPr>
              <a:t>Calculating some summary statistics such as mean, median, mode and standard deviation is an example of </a:t>
            </a:r>
            <a:r>
              <a:rPr lang="en-CA" b="1" dirty="0">
                <a:solidFill>
                  <a:schemeClr val="tx1">
                    <a:lumMod val="50000"/>
                  </a:schemeClr>
                </a:solidFill>
              </a:rPr>
              <a:t>descriptive analytics</a:t>
            </a:r>
            <a:r>
              <a:rPr lang="en-CA" dirty="0">
                <a:solidFill>
                  <a:schemeClr val="tx1">
                    <a:lumMod val="50000"/>
                  </a:schemeClr>
                </a:solidFill>
              </a:rPr>
              <a:t>.</a:t>
            </a:r>
          </a:p>
          <a:p>
            <a:pPr marL="437515"/>
            <a:r>
              <a:rPr lang="en-CA" dirty="0">
                <a:solidFill>
                  <a:schemeClr val="tx1">
                    <a:lumMod val="50000"/>
                  </a:schemeClr>
                </a:solidFill>
              </a:rPr>
              <a:t>Similarly matching, or creating a scatter plot diagram are examples of </a:t>
            </a:r>
            <a:r>
              <a:rPr lang="en-CA" b="1" dirty="0">
                <a:solidFill>
                  <a:schemeClr val="tx1">
                    <a:lumMod val="50000"/>
                  </a:schemeClr>
                </a:solidFill>
              </a:rPr>
              <a:t>diagnostic techniques.</a:t>
            </a:r>
          </a:p>
          <a:p>
            <a:pPr marL="437515"/>
            <a:r>
              <a:rPr lang="en-CA" b="1" dirty="0">
                <a:solidFill>
                  <a:schemeClr val="tx1">
                    <a:lumMod val="50000"/>
                  </a:schemeClr>
                </a:solidFill>
              </a:rPr>
              <a:t>Predictive techniques </a:t>
            </a:r>
            <a:r>
              <a:rPr lang="en-CA" dirty="0">
                <a:solidFill>
                  <a:schemeClr val="tx1">
                    <a:lumMod val="50000"/>
                  </a:schemeClr>
                </a:solidFill>
              </a:rPr>
              <a:t>involve using regression analysis and attempts to find similarities between historical data sets to be able to forecast into the future. </a:t>
            </a:r>
          </a:p>
          <a:p>
            <a:pPr marL="437515"/>
            <a:r>
              <a:rPr lang="en-CA" b="1" dirty="0">
                <a:solidFill>
                  <a:schemeClr val="tx1">
                    <a:lumMod val="50000"/>
                  </a:schemeClr>
                </a:solidFill>
              </a:rPr>
              <a:t>Prescriptive </a:t>
            </a:r>
            <a:r>
              <a:rPr lang="en-CA" dirty="0">
                <a:solidFill>
                  <a:schemeClr val="tx1">
                    <a:lumMod val="50000"/>
                  </a:schemeClr>
                </a:solidFill>
              </a:rPr>
              <a:t>analytics involve using decision support systems, machine learning and artificial intelligence to analyze the information and recommend a course of action.</a:t>
            </a:r>
            <a:br>
              <a:rPr lang="en-CA" b="1" dirty="0">
                <a:solidFill>
                  <a:schemeClr val="tx1">
                    <a:lumMod val="50000"/>
                  </a:schemeClr>
                </a:solidFill>
              </a:rPr>
            </a:br>
            <a:endParaRPr lang="en-CA" b="1" dirty="0">
              <a:solidFill>
                <a:schemeClr val="tx1">
                  <a:lumMod val="50000"/>
                </a:schemeClr>
              </a:solidFill>
            </a:endParaRPr>
          </a:p>
        </p:txBody>
      </p:sp>
      <p:pic>
        <p:nvPicPr>
          <p:cNvPr id="1026" name="Picture 2" descr="Bar chart displaying different types of analytics on the x-axis (Descriptive, Diagnostic, Predictive, Prescriptive) and their corresponding values on the y-axis.">
            <a:extLst>
              <a:ext uri="{FF2B5EF4-FFF2-40B4-BE49-F238E27FC236}">
                <a16:creationId xmlns:a16="http://schemas.microsoft.com/office/drawing/2014/main" id="{94A38099-85B4-DFED-AAD6-4850CB474A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511" t="5685" r="7483" b="7158"/>
          <a:stretch/>
        </p:blipFill>
        <p:spPr bwMode="auto">
          <a:xfrm>
            <a:off x="6647543" y="1639832"/>
            <a:ext cx="5433390" cy="3905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6">
            <a:extLst>
              <a:ext uri="{FF2B5EF4-FFF2-40B4-BE49-F238E27FC236}">
                <a16:creationId xmlns:a16="http://schemas.microsoft.com/office/drawing/2014/main" id="{71CA100B-36BB-0F73-F6C2-F30B44C24A1D}"/>
              </a:ext>
            </a:extLst>
          </p:cNvPr>
          <p:cNvSpPr txBox="1"/>
          <p:nvPr/>
        </p:nvSpPr>
        <p:spPr>
          <a:xfrm>
            <a:off x="6966857" y="5500933"/>
            <a:ext cx="4972557" cy="369332"/>
          </a:xfrm>
          <a:prstGeom prst="rect">
            <a:avLst/>
          </a:prstGeom>
          <a:noFill/>
        </p:spPr>
        <p:txBody>
          <a:bodyPr wrap="square">
            <a:spAutoFit/>
          </a:bodyPr>
          <a:lstStyle/>
          <a:p>
            <a:r>
              <a:rPr lang="en-CA" b="0" i="1">
                <a:solidFill>
                  <a:srgbClr val="003180"/>
                </a:solidFill>
                <a:effectLst/>
              </a:rPr>
              <a:t>“Analytics” by Freddy Vale </a:t>
            </a:r>
            <a:r>
              <a:rPr lang="en-CA" b="0" i="1" u="sng">
                <a:effectLst/>
                <a:hlinkClick r:id="rId4"/>
              </a:rPr>
              <a:t>CC BY-NC-SA 4.0</a:t>
            </a:r>
            <a:endParaRPr lang="en-CA" i="1"/>
          </a:p>
        </p:txBody>
      </p:sp>
    </p:spTree>
    <p:extLst>
      <p:ext uri="{BB962C8B-B14F-4D97-AF65-F5344CB8AC3E}">
        <p14:creationId xmlns:p14="http://schemas.microsoft.com/office/powerpoint/2010/main" val="1782265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D77C-7B97-08F6-6F57-FAE66A0744C6}"/>
              </a:ext>
            </a:extLst>
          </p:cNvPr>
          <p:cNvSpPr>
            <a:spLocks noGrp="1"/>
          </p:cNvSpPr>
          <p:nvPr>
            <p:ph type="title"/>
          </p:nvPr>
        </p:nvSpPr>
        <p:spPr/>
        <p:txBody>
          <a:bodyPr>
            <a:normAutofit/>
          </a:bodyPr>
          <a:lstStyle/>
          <a:p>
            <a:r>
              <a:rPr lang="en-CA" dirty="0"/>
              <a:t>11.5 </a:t>
            </a:r>
            <a:r>
              <a:rPr lang="en-CA" i="0" dirty="0">
                <a:solidFill>
                  <a:srgbClr val="003180"/>
                </a:solidFill>
                <a:effectLst/>
              </a:rPr>
              <a:t>Data Visualization and Dashboards</a:t>
            </a:r>
            <a:endParaRPr lang="en-CA" dirty="0"/>
          </a:p>
        </p:txBody>
      </p:sp>
      <p:sp>
        <p:nvSpPr>
          <p:cNvPr id="3" name="Text Placeholder 2">
            <a:extLst>
              <a:ext uri="{FF2B5EF4-FFF2-40B4-BE49-F238E27FC236}">
                <a16:creationId xmlns:a16="http://schemas.microsoft.com/office/drawing/2014/main" id="{D431E55E-A8A4-B238-8FBF-F969DB59E199}"/>
              </a:ext>
            </a:extLst>
          </p:cNvPr>
          <p:cNvSpPr>
            <a:spLocks noGrp="1"/>
          </p:cNvSpPr>
          <p:nvPr>
            <p:ph type="body" idx="1"/>
          </p:nvPr>
        </p:nvSpPr>
        <p:spPr>
          <a:xfrm>
            <a:off x="415600" y="1639833"/>
            <a:ext cx="11360800" cy="4671500"/>
          </a:xfrm>
        </p:spPr>
        <p:txBody>
          <a:bodyPr>
            <a:noAutofit/>
          </a:bodyPr>
          <a:lstStyle/>
          <a:p>
            <a:pPr marL="437515"/>
            <a:r>
              <a:rPr lang="en-CA" sz="2000" b="1" dirty="0">
                <a:solidFill>
                  <a:schemeClr val="tx1">
                    <a:lumMod val="50000"/>
                  </a:schemeClr>
                </a:solidFill>
              </a:rPr>
              <a:t>Data visualization </a:t>
            </a:r>
            <a:r>
              <a:rPr lang="en-CA" sz="2000" dirty="0">
                <a:solidFill>
                  <a:schemeClr val="tx1">
                    <a:lumMod val="50000"/>
                  </a:schemeClr>
                </a:solidFill>
              </a:rPr>
              <a:t>is the graphical representation of information and data (such as charts, graphs, and maps) that can quickly summarize data in a way that is more intuitive and can lead to new insights and understandings.</a:t>
            </a:r>
          </a:p>
          <a:p>
            <a:pPr marL="437515"/>
            <a:r>
              <a:rPr lang="en-CA" sz="2000" b="1" dirty="0">
                <a:solidFill>
                  <a:schemeClr val="tx1">
                    <a:lumMod val="50000"/>
                  </a:schemeClr>
                </a:solidFill>
              </a:rPr>
              <a:t>Dashboards</a:t>
            </a:r>
            <a:r>
              <a:rPr lang="en-CA" sz="2000" dirty="0">
                <a:solidFill>
                  <a:schemeClr val="tx1">
                    <a:lumMod val="50000"/>
                  </a:schemeClr>
                </a:solidFill>
              </a:rPr>
              <a:t> are a type of data visualization that provide a heads-up display of critical indicators, letting managers get a graphical glance at key performance metrics.</a:t>
            </a:r>
          </a:p>
          <a:p>
            <a:pPr marL="437515"/>
            <a:r>
              <a:rPr lang="en-CA" sz="2000" dirty="0">
                <a:solidFill>
                  <a:schemeClr val="tx1">
                    <a:lumMod val="50000"/>
                  </a:schemeClr>
                </a:solidFill>
              </a:rPr>
              <a:t>Dashboard and reports are similar as well as different. </a:t>
            </a:r>
          </a:p>
          <a:p>
            <a:pPr marL="1218539" lvl="1"/>
            <a:r>
              <a:rPr lang="en-CA" sz="2000" dirty="0">
                <a:solidFill>
                  <a:schemeClr val="tx1">
                    <a:lumMod val="50000"/>
                  </a:schemeClr>
                </a:solidFill>
                <a:latin typeface="+mn-lt"/>
              </a:rPr>
              <a:t>Both provide past data and bring different metrics together</a:t>
            </a:r>
          </a:p>
          <a:p>
            <a:pPr marL="1218539" lvl="1"/>
            <a:r>
              <a:rPr lang="en-CA" sz="2000" dirty="0">
                <a:solidFill>
                  <a:schemeClr val="tx1">
                    <a:lumMod val="50000"/>
                  </a:schemeClr>
                </a:solidFill>
                <a:latin typeface="+mn-lt"/>
              </a:rPr>
              <a:t>Reports are more like a snap-shot, they are static while dashboards are more live and interactive.</a:t>
            </a:r>
          </a:p>
          <a:p>
            <a:pPr marL="437515"/>
            <a:r>
              <a:rPr lang="en-CA" sz="2000" dirty="0">
                <a:solidFill>
                  <a:schemeClr val="tx1">
                    <a:lumMod val="50000"/>
                  </a:schemeClr>
                </a:solidFill>
              </a:rPr>
              <a:t>There are three types of dashboards:</a:t>
            </a:r>
          </a:p>
          <a:p>
            <a:pPr marL="1218539" lvl="1"/>
            <a:r>
              <a:rPr lang="en-CA" sz="2000" dirty="0">
                <a:solidFill>
                  <a:schemeClr val="tx1">
                    <a:lumMod val="50000"/>
                  </a:schemeClr>
                </a:solidFill>
                <a:latin typeface="+mn-lt"/>
              </a:rPr>
              <a:t>The operational dashboards give us a idea of what is happening now.</a:t>
            </a:r>
          </a:p>
          <a:p>
            <a:pPr marL="1218539" lvl="1"/>
            <a:r>
              <a:rPr lang="en-CA" sz="2000" dirty="0">
                <a:solidFill>
                  <a:schemeClr val="tx1">
                    <a:lumMod val="50000"/>
                  </a:schemeClr>
                </a:solidFill>
                <a:latin typeface="+mn-lt"/>
              </a:rPr>
              <a:t>The strategic dashboards keep an eye on the Key Performance Indicators (KPI).</a:t>
            </a:r>
          </a:p>
          <a:p>
            <a:pPr marL="1218539" lvl="1"/>
            <a:r>
              <a:rPr lang="en-CA" sz="2000" dirty="0">
                <a:solidFill>
                  <a:schemeClr val="tx1">
                    <a:lumMod val="50000"/>
                  </a:schemeClr>
                </a:solidFill>
                <a:latin typeface="+mn-lt"/>
              </a:rPr>
              <a:t>The analytical dashboards depend on data and help to identify the various trends.</a:t>
            </a:r>
          </a:p>
          <a:p>
            <a:pPr marL="437515"/>
            <a:endParaRPr lang="en-CA" sz="2000" dirty="0">
              <a:solidFill>
                <a:schemeClr val="tx1">
                  <a:lumMod val="50000"/>
                </a:schemeClr>
              </a:solidFill>
            </a:endParaRPr>
          </a:p>
          <a:p>
            <a:pPr marL="437515"/>
            <a:endParaRPr lang="en-CA" sz="2000" dirty="0">
              <a:solidFill>
                <a:schemeClr val="tx1">
                  <a:lumMod val="50000"/>
                </a:schemeClr>
              </a:solidFill>
            </a:endParaRPr>
          </a:p>
        </p:txBody>
      </p:sp>
    </p:spTree>
    <p:extLst>
      <p:ext uri="{BB962C8B-B14F-4D97-AF65-F5344CB8AC3E}">
        <p14:creationId xmlns:p14="http://schemas.microsoft.com/office/powerpoint/2010/main" val="2830073573"/>
      </p:ext>
    </p:extLst>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DS Slide Template" id="{A3AF7384-4BEA-8D4F-85FD-C73873323693}" vid="{1547F78C-FF1B-6E4C-8C33-BF23A96461A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8d9f5a15-a802-46f3-973e-7937d604f1b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64F16B0183A5B4CBA56991B9C070CC1" ma:contentTypeVersion="13" ma:contentTypeDescription="Create a new document." ma:contentTypeScope="" ma:versionID="650e47e25c46acb8430adc2544973a12">
  <xsd:schema xmlns:xsd="http://www.w3.org/2001/XMLSchema" xmlns:xs="http://www.w3.org/2001/XMLSchema" xmlns:p="http://schemas.microsoft.com/office/2006/metadata/properties" xmlns:ns3="3bcca7c6-e078-4369-806b-4ead88abfa08" xmlns:ns4="8d9f5a15-a802-46f3-973e-7937d604f1b8" targetNamespace="http://schemas.microsoft.com/office/2006/metadata/properties" ma:root="true" ma:fieldsID="a66524caca719acf02c5030903a2f861" ns3:_="" ns4:_="">
    <xsd:import namespace="3bcca7c6-e078-4369-806b-4ead88abfa08"/>
    <xsd:import namespace="8d9f5a15-a802-46f3-973e-7937d604f1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cca7c6-e078-4369-806b-4ead88abfa0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9f5a15-a802-46f3-973e-7937d604f1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5F1669-CF34-4530-8D7E-ACDDD9540728}">
  <ds:schemaRefs>
    <ds:schemaRef ds:uri="http://schemas.microsoft.com/sharepoint/v3/contenttype/forms"/>
  </ds:schemaRefs>
</ds:datastoreItem>
</file>

<file path=customXml/itemProps2.xml><?xml version="1.0" encoding="utf-8"?>
<ds:datastoreItem xmlns:ds="http://schemas.openxmlformats.org/officeDocument/2006/customXml" ds:itemID="{70B09974-F33F-45C2-B79F-6C998C6E05D3}">
  <ds:schemaRefs>
    <ds:schemaRef ds:uri="http://schemas.microsoft.com/office/2006/metadata/properties"/>
    <ds:schemaRef ds:uri="http://purl.org/dc/dcmitype/"/>
    <ds:schemaRef ds:uri="3bcca7c6-e078-4369-806b-4ead88abfa08"/>
    <ds:schemaRef ds:uri="http://purl.org/dc/terms/"/>
    <ds:schemaRef ds:uri="http://purl.org/dc/elements/1.1/"/>
    <ds:schemaRef ds:uri="http://schemas.microsoft.com/office/2006/documentManagement/types"/>
    <ds:schemaRef ds:uri="8d9f5a15-a802-46f3-973e-7937d604f1b8"/>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949CEBE-CB2A-4A35-B470-B9099A5765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cca7c6-e078-4369-806b-4ead88abfa08"/>
    <ds:schemaRef ds:uri="8d9f5a15-a802-46f3-973e-7937d604f1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1461</TotalTime>
  <Words>1909</Words>
  <Application>Microsoft Office PowerPoint</Application>
  <PresentationFormat>Widescreen</PresentationFormat>
  <Paragraphs>129</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Encode Sans</vt:lpstr>
      <vt:lpstr>Frutiger LT Std 55 Roman</vt:lpstr>
      <vt:lpstr>Raleway</vt:lpstr>
      <vt:lpstr>Roboto</vt:lpstr>
      <vt:lpstr>Geometric</vt:lpstr>
      <vt:lpstr>Geometric</vt:lpstr>
      <vt:lpstr>Sales Leadership Management</vt:lpstr>
      <vt:lpstr>11.0 Learning Outcomes</vt:lpstr>
      <vt:lpstr>11.1 Sales Analytics and Sales Metrics</vt:lpstr>
      <vt:lpstr>11.1 Metrics Used by Salespeople</vt:lpstr>
      <vt:lpstr>11.1 Metrics Used by Sales Managers</vt:lpstr>
      <vt:lpstr>11.2 Sales Metrics for Ecommerce</vt:lpstr>
      <vt:lpstr>11.3 Sales Data Analysis</vt:lpstr>
      <vt:lpstr>11.4 Types of Analytics</vt:lpstr>
      <vt:lpstr>11.5 Data Visualization and Dashboards</vt:lpstr>
      <vt:lpstr>11.6 Sales Enablement</vt:lpstr>
      <vt:lpstr>11.7 Customer Relationship Marketing</vt:lpstr>
      <vt:lpstr>11.8  Importance of CRM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 Shauna</dc:creator>
  <cp:lastModifiedBy>Steeves, Catherine</cp:lastModifiedBy>
  <cp:revision>213</cp:revision>
  <dcterms:created xsi:type="dcterms:W3CDTF">2023-05-25T13:46:06Z</dcterms:created>
  <dcterms:modified xsi:type="dcterms:W3CDTF">2023-08-29T12:44:31Z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0x010100F64F16B0183A5B4CBA56991B9C070CC1</vt:lpwstr>
  </property>
</Properties>
</file>