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 id="2147483674" r:id="rId5"/>
  </p:sldMasterIdLst>
  <p:notesMasterIdLst>
    <p:notesMasterId r:id="rId17"/>
  </p:notesMasterIdLst>
  <p:sldIdLst>
    <p:sldId id="259" r:id="rId6"/>
    <p:sldId id="258" r:id="rId7"/>
    <p:sldId id="282" r:id="rId8"/>
    <p:sldId id="334" r:id="rId9"/>
    <p:sldId id="335" r:id="rId10"/>
    <p:sldId id="336" r:id="rId11"/>
    <p:sldId id="337" r:id="rId12"/>
    <p:sldId id="338" r:id="rId13"/>
    <p:sldId id="339" r:id="rId14"/>
    <p:sldId id="340" r:id="rId15"/>
    <p:sldId id="34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71DBBE-75FB-DCEB-7D94-C3469FFF010D}" v="17" dt="2023-08-03T15:56:16.800"/>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011" autoAdjust="0"/>
    <p:restoredTop sz="77970" autoAdjust="0"/>
  </p:normalViewPr>
  <p:slideViewPr>
    <p:cSldViewPr snapToGrid="0">
      <p:cViewPr varScale="1">
        <p:scale>
          <a:sx n="56" d="100"/>
          <a:sy n="56" d="100"/>
        </p:scale>
        <p:origin x="108" y="522"/>
      </p:cViewPr>
      <p:guideLst/>
    </p:cSldViewPr>
  </p:slideViewPr>
  <p:notesTextViewPr>
    <p:cViewPr>
      <p:scale>
        <a:sx n="1" d="1"/>
        <a:sy n="1" d="1"/>
      </p:scale>
      <p:origin x="0" y="0"/>
    </p:cViewPr>
  </p:notesTextViewPr>
  <p:notesViewPr>
    <p:cSldViewPr snapToGrid="0">
      <p:cViewPr varScale="1">
        <p:scale>
          <a:sx n="84" d="100"/>
          <a:sy n="84" d="100"/>
        </p:scale>
        <p:origin x="319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ron Salas, Stephany" userId="S::s_ceronsalas@fanshawec.ca::85a2f896-e1a9-46ee-ae81-f85b0fb32b18" providerId="AD" clId="Web-{8771DBBE-75FB-DCEB-7D94-C3469FFF010D}"/>
    <pc:docChg chg="modSld">
      <pc:chgData name="Ceron Salas, Stephany" userId="S::s_ceronsalas@fanshawec.ca::85a2f896-e1a9-46ee-ae81-f85b0fb32b18" providerId="AD" clId="Web-{8771DBBE-75FB-DCEB-7D94-C3469FFF010D}" dt="2023-08-03T15:56:16.800" v="17" actId="20577"/>
      <pc:docMkLst>
        <pc:docMk/>
      </pc:docMkLst>
      <pc:sldChg chg="modSp">
        <pc:chgData name="Ceron Salas, Stephany" userId="S::s_ceronsalas@fanshawec.ca::85a2f896-e1a9-46ee-ae81-f85b0fb32b18" providerId="AD" clId="Web-{8771DBBE-75FB-DCEB-7D94-C3469FFF010D}" dt="2023-08-03T15:55:31.300" v="1" actId="20577"/>
        <pc:sldMkLst>
          <pc:docMk/>
          <pc:sldMk cId="1937360015" sldId="282"/>
        </pc:sldMkLst>
        <pc:spChg chg="mod">
          <ac:chgData name="Ceron Salas, Stephany" userId="S::s_ceronsalas@fanshawec.ca::85a2f896-e1a9-46ee-ae81-f85b0fb32b18" providerId="AD" clId="Web-{8771DBBE-75FB-DCEB-7D94-C3469FFF010D}" dt="2023-08-03T15:55:31.300" v="1" actId="20577"/>
          <ac:spMkLst>
            <pc:docMk/>
            <pc:sldMk cId="1937360015" sldId="282"/>
            <ac:spMk id="2" creationId="{4153D77C-7B97-08F6-6F57-FAE66A0744C6}"/>
          </ac:spMkLst>
        </pc:spChg>
      </pc:sldChg>
      <pc:sldChg chg="modSp">
        <pc:chgData name="Ceron Salas, Stephany" userId="S::s_ceronsalas@fanshawec.ca::85a2f896-e1a9-46ee-ae81-f85b0fb32b18" providerId="AD" clId="Web-{8771DBBE-75FB-DCEB-7D94-C3469FFF010D}" dt="2023-08-03T15:55:39.331" v="3" actId="20577"/>
        <pc:sldMkLst>
          <pc:docMk/>
          <pc:sldMk cId="3485050002" sldId="334"/>
        </pc:sldMkLst>
        <pc:spChg chg="mod">
          <ac:chgData name="Ceron Salas, Stephany" userId="S::s_ceronsalas@fanshawec.ca::85a2f896-e1a9-46ee-ae81-f85b0fb32b18" providerId="AD" clId="Web-{8771DBBE-75FB-DCEB-7D94-C3469FFF010D}" dt="2023-08-03T15:55:39.331" v="3" actId="20577"/>
          <ac:spMkLst>
            <pc:docMk/>
            <pc:sldMk cId="3485050002" sldId="334"/>
            <ac:spMk id="2" creationId="{4153D77C-7B97-08F6-6F57-FAE66A0744C6}"/>
          </ac:spMkLst>
        </pc:spChg>
      </pc:sldChg>
      <pc:sldChg chg="modSp">
        <pc:chgData name="Ceron Salas, Stephany" userId="S::s_ceronsalas@fanshawec.ca::85a2f896-e1a9-46ee-ae81-f85b0fb32b18" providerId="AD" clId="Web-{8771DBBE-75FB-DCEB-7D94-C3469FFF010D}" dt="2023-08-03T15:55:46.519" v="5" actId="20577"/>
        <pc:sldMkLst>
          <pc:docMk/>
          <pc:sldMk cId="2156502771" sldId="335"/>
        </pc:sldMkLst>
        <pc:spChg chg="mod">
          <ac:chgData name="Ceron Salas, Stephany" userId="S::s_ceronsalas@fanshawec.ca::85a2f896-e1a9-46ee-ae81-f85b0fb32b18" providerId="AD" clId="Web-{8771DBBE-75FB-DCEB-7D94-C3469FFF010D}" dt="2023-08-03T15:55:46.519" v="5" actId="20577"/>
          <ac:spMkLst>
            <pc:docMk/>
            <pc:sldMk cId="2156502771" sldId="335"/>
            <ac:spMk id="2" creationId="{4153D77C-7B97-08F6-6F57-FAE66A0744C6}"/>
          </ac:spMkLst>
        </pc:spChg>
      </pc:sldChg>
      <pc:sldChg chg="modSp">
        <pc:chgData name="Ceron Salas, Stephany" userId="S::s_ceronsalas@fanshawec.ca::85a2f896-e1a9-46ee-ae81-f85b0fb32b18" providerId="AD" clId="Web-{8771DBBE-75FB-DCEB-7D94-C3469FFF010D}" dt="2023-08-03T15:55:53.925" v="8" actId="20577"/>
        <pc:sldMkLst>
          <pc:docMk/>
          <pc:sldMk cId="74665787" sldId="337"/>
        </pc:sldMkLst>
        <pc:spChg chg="mod">
          <ac:chgData name="Ceron Salas, Stephany" userId="S::s_ceronsalas@fanshawec.ca::85a2f896-e1a9-46ee-ae81-f85b0fb32b18" providerId="AD" clId="Web-{8771DBBE-75FB-DCEB-7D94-C3469FFF010D}" dt="2023-08-03T15:55:53.925" v="8" actId="20577"/>
          <ac:spMkLst>
            <pc:docMk/>
            <pc:sldMk cId="74665787" sldId="337"/>
            <ac:spMk id="2" creationId="{4153D77C-7B97-08F6-6F57-FAE66A0744C6}"/>
          </ac:spMkLst>
        </pc:spChg>
      </pc:sldChg>
      <pc:sldChg chg="modSp">
        <pc:chgData name="Ceron Salas, Stephany" userId="S::s_ceronsalas@fanshawec.ca::85a2f896-e1a9-46ee-ae81-f85b0fb32b18" providerId="AD" clId="Web-{8771DBBE-75FB-DCEB-7D94-C3469FFF010D}" dt="2023-08-03T15:56:00.863" v="10" actId="20577"/>
        <pc:sldMkLst>
          <pc:docMk/>
          <pc:sldMk cId="189279367" sldId="338"/>
        </pc:sldMkLst>
        <pc:spChg chg="mod">
          <ac:chgData name="Ceron Salas, Stephany" userId="S::s_ceronsalas@fanshawec.ca::85a2f896-e1a9-46ee-ae81-f85b0fb32b18" providerId="AD" clId="Web-{8771DBBE-75FB-DCEB-7D94-C3469FFF010D}" dt="2023-08-03T15:56:00.863" v="10" actId="20577"/>
          <ac:spMkLst>
            <pc:docMk/>
            <pc:sldMk cId="189279367" sldId="338"/>
            <ac:spMk id="2" creationId="{4153D77C-7B97-08F6-6F57-FAE66A0744C6}"/>
          </ac:spMkLst>
        </pc:spChg>
      </pc:sldChg>
      <pc:sldChg chg="modSp">
        <pc:chgData name="Ceron Salas, Stephany" userId="S::s_ceronsalas@fanshawec.ca::85a2f896-e1a9-46ee-ae81-f85b0fb32b18" providerId="AD" clId="Web-{8771DBBE-75FB-DCEB-7D94-C3469FFF010D}" dt="2023-08-03T15:56:04.988" v="13" actId="20577"/>
        <pc:sldMkLst>
          <pc:docMk/>
          <pc:sldMk cId="1185400768" sldId="339"/>
        </pc:sldMkLst>
        <pc:spChg chg="mod">
          <ac:chgData name="Ceron Salas, Stephany" userId="S::s_ceronsalas@fanshawec.ca::85a2f896-e1a9-46ee-ae81-f85b0fb32b18" providerId="AD" clId="Web-{8771DBBE-75FB-DCEB-7D94-C3469FFF010D}" dt="2023-08-03T15:56:04.988" v="13" actId="20577"/>
          <ac:spMkLst>
            <pc:docMk/>
            <pc:sldMk cId="1185400768" sldId="339"/>
            <ac:spMk id="2" creationId="{4153D77C-7B97-08F6-6F57-FAE66A0744C6}"/>
          </ac:spMkLst>
        </pc:spChg>
      </pc:sldChg>
      <pc:sldChg chg="modSp">
        <pc:chgData name="Ceron Salas, Stephany" userId="S::s_ceronsalas@fanshawec.ca::85a2f896-e1a9-46ee-ae81-f85b0fb32b18" providerId="AD" clId="Web-{8771DBBE-75FB-DCEB-7D94-C3469FFF010D}" dt="2023-08-03T15:56:11.066" v="15" actId="20577"/>
        <pc:sldMkLst>
          <pc:docMk/>
          <pc:sldMk cId="91817512" sldId="340"/>
        </pc:sldMkLst>
        <pc:spChg chg="mod">
          <ac:chgData name="Ceron Salas, Stephany" userId="S::s_ceronsalas@fanshawec.ca::85a2f896-e1a9-46ee-ae81-f85b0fb32b18" providerId="AD" clId="Web-{8771DBBE-75FB-DCEB-7D94-C3469FFF010D}" dt="2023-08-03T15:56:11.066" v="15" actId="20577"/>
          <ac:spMkLst>
            <pc:docMk/>
            <pc:sldMk cId="91817512" sldId="340"/>
            <ac:spMk id="2" creationId="{4153D77C-7B97-08F6-6F57-FAE66A0744C6}"/>
          </ac:spMkLst>
        </pc:spChg>
      </pc:sldChg>
      <pc:sldChg chg="modSp">
        <pc:chgData name="Ceron Salas, Stephany" userId="S::s_ceronsalas@fanshawec.ca::85a2f896-e1a9-46ee-ae81-f85b0fb32b18" providerId="AD" clId="Web-{8771DBBE-75FB-DCEB-7D94-C3469FFF010D}" dt="2023-08-03T15:56:16.800" v="17" actId="20577"/>
        <pc:sldMkLst>
          <pc:docMk/>
          <pc:sldMk cId="1337425166" sldId="341"/>
        </pc:sldMkLst>
        <pc:spChg chg="mod">
          <ac:chgData name="Ceron Salas, Stephany" userId="S::s_ceronsalas@fanshawec.ca::85a2f896-e1a9-46ee-ae81-f85b0fb32b18" providerId="AD" clId="Web-{8771DBBE-75FB-DCEB-7D94-C3469FFF010D}" dt="2023-08-03T15:56:16.800" v="17" actId="20577"/>
          <ac:spMkLst>
            <pc:docMk/>
            <pc:sldMk cId="1337425166" sldId="341"/>
            <ac:spMk id="2" creationId="{4153D77C-7B97-08F6-6F57-FAE66A0744C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9B2E92-A329-7244-9295-31951968B4A3}" type="doc">
      <dgm:prSet loTypeId="urn:microsoft.com/office/officeart/2005/8/layout/process1" loCatId="" qsTypeId="urn:microsoft.com/office/officeart/2005/8/quickstyle/simple1" qsCatId="simple" csTypeId="urn:microsoft.com/office/officeart/2005/8/colors/accent1_2" csCatId="accent1" phldr="1"/>
      <dgm:spPr/>
    </dgm:pt>
    <dgm:pt modelId="{9939B36A-F95B-C446-B259-D54D3415BA4E}">
      <dgm:prSet phldrT="[Texto]" custT="1"/>
      <dgm:spPr/>
      <dgm:t>
        <a:bodyPr/>
        <a:lstStyle/>
        <a:p>
          <a:r>
            <a:rPr lang="es-MX" sz="2000" dirty="0"/>
            <a:t>Sales budget (dollars)</a:t>
          </a:r>
        </a:p>
      </dgm:t>
    </dgm:pt>
    <dgm:pt modelId="{C1167C84-568C-C64B-8CF6-1C87D78CCA25}" type="parTrans" cxnId="{1774B73D-68B3-C048-9F18-6E73BE02DE67}">
      <dgm:prSet/>
      <dgm:spPr/>
      <dgm:t>
        <a:bodyPr/>
        <a:lstStyle/>
        <a:p>
          <a:endParaRPr lang="es-MX" sz="2000"/>
        </a:p>
      </dgm:t>
    </dgm:pt>
    <dgm:pt modelId="{DA64222A-0433-3343-BCA5-8437B6B4F5BC}" type="sibTrans" cxnId="{1774B73D-68B3-C048-9F18-6E73BE02DE67}">
      <dgm:prSet custT="1"/>
      <dgm:spPr/>
      <dgm:t>
        <a:bodyPr/>
        <a:lstStyle/>
        <a:p>
          <a:endParaRPr lang="es-MX" sz="2000"/>
        </a:p>
      </dgm:t>
    </dgm:pt>
    <dgm:pt modelId="{1BD8EB28-515F-A043-810B-848A7B019205}">
      <dgm:prSet phldrT="[Texto]" custT="1"/>
      <dgm:spPr/>
      <dgm:t>
        <a:bodyPr/>
        <a:lstStyle/>
        <a:p>
          <a:r>
            <a:rPr lang="es-MX" sz="2000" dirty="0"/>
            <a:t>Projected cost of goods sold</a:t>
          </a:r>
        </a:p>
      </dgm:t>
    </dgm:pt>
    <dgm:pt modelId="{8378C157-C692-8A41-8921-99E189D71673}" type="parTrans" cxnId="{1E61F744-3DDD-214F-8C65-A61E7374C419}">
      <dgm:prSet/>
      <dgm:spPr/>
      <dgm:t>
        <a:bodyPr/>
        <a:lstStyle/>
        <a:p>
          <a:endParaRPr lang="es-MX" sz="2000"/>
        </a:p>
      </dgm:t>
    </dgm:pt>
    <dgm:pt modelId="{49D64235-2E73-6541-841D-15E1990D2B03}" type="sibTrans" cxnId="{1E61F744-3DDD-214F-8C65-A61E7374C419}">
      <dgm:prSet custT="1"/>
      <dgm:spPr/>
      <dgm:t>
        <a:bodyPr/>
        <a:lstStyle/>
        <a:p>
          <a:endParaRPr lang="es-MX" sz="2000"/>
        </a:p>
      </dgm:t>
    </dgm:pt>
    <dgm:pt modelId="{ACCAD6D7-B253-2643-819E-A61BF4ACCD04}">
      <dgm:prSet phldrT="[Texto]" custT="1"/>
      <dgm:spPr/>
      <dgm:t>
        <a:bodyPr/>
        <a:lstStyle/>
        <a:p>
          <a:r>
            <a:rPr lang="es-MX" sz="2000" dirty="0"/>
            <a:t>Selling and administrive budget</a:t>
          </a:r>
        </a:p>
      </dgm:t>
    </dgm:pt>
    <dgm:pt modelId="{8460214D-8AA0-FE46-8C5D-5FE4F2D7C2A3}" type="parTrans" cxnId="{4CACE9A9-8A5F-5F4A-B3A0-E89CE338E17B}">
      <dgm:prSet/>
      <dgm:spPr/>
      <dgm:t>
        <a:bodyPr/>
        <a:lstStyle/>
        <a:p>
          <a:endParaRPr lang="es-MX" sz="2000"/>
        </a:p>
      </dgm:t>
    </dgm:pt>
    <dgm:pt modelId="{24E4F4E1-995C-914E-B2CD-3C936C44CA78}" type="sibTrans" cxnId="{4CACE9A9-8A5F-5F4A-B3A0-E89CE338E17B}">
      <dgm:prSet custT="1"/>
      <dgm:spPr/>
      <dgm:t>
        <a:bodyPr/>
        <a:lstStyle/>
        <a:p>
          <a:endParaRPr lang="es-MX" sz="2000"/>
        </a:p>
      </dgm:t>
    </dgm:pt>
    <dgm:pt modelId="{0026E70D-C1E8-F445-868A-A83E263B905E}">
      <dgm:prSet custT="1"/>
      <dgm:spPr/>
      <dgm:t>
        <a:bodyPr/>
        <a:lstStyle/>
        <a:p>
          <a:r>
            <a:rPr lang="es-MX" sz="2000" dirty="0"/>
            <a:t>Other expenses and taxes</a:t>
          </a:r>
        </a:p>
      </dgm:t>
    </dgm:pt>
    <dgm:pt modelId="{6AF214B9-B9D2-4D48-8FBA-09E1ABEF000B}" type="parTrans" cxnId="{49FEDE17-4D07-864E-8B48-5CCD9553C0D9}">
      <dgm:prSet/>
      <dgm:spPr/>
      <dgm:t>
        <a:bodyPr/>
        <a:lstStyle/>
        <a:p>
          <a:endParaRPr lang="es-MX" sz="2000"/>
        </a:p>
      </dgm:t>
    </dgm:pt>
    <dgm:pt modelId="{79B71389-5BA7-BF4F-8219-49BF6AD8057E}" type="sibTrans" cxnId="{49FEDE17-4D07-864E-8B48-5CCD9553C0D9}">
      <dgm:prSet custT="1"/>
      <dgm:spPr/>
      <dgm:t>
        <a:bodyPr/>
        <a:lstStyle/>
        <a:p>
          <a:endParaRPr lang="es-MX" sz="2000"/>
        </a:p>
      </dgm:t>
    </dgm:pt>
    <dgm:pt modelId="{F3718C13-FA4A-9F42-A6C4-394C670EE370}">
      <dgm:prSet custT="1"/>
      <dgm:spPr/>
      <dgm:t>
        <a:bodyPr/>
        <a:lstStyle/>
        <a:p>
          <a:r>
            <a:rPr lang="es-MX" sz="2000" dirty="0"/>
            <a:t>Projected income statement (planned operating budget)</a:t>
          </a:r>
        </a:p>
      </dgm:t>
    </dgm:pt>
    <dgm:pt modelId="{7E407F98-10CD-AB43-9E30-88990F8E832A}" type="parTrans" cxnId="{1BCA1779-4667-0649-8A0E-7BC119174AE5}">
      <dgm:prSet/>
      <dgm:spPr/>
      <dgm:t>
        <a:bodyPr/>
        <a:lstStyle/>
        <a:p>
          <a:endParaRPr lang="es-MX" sz="2000"/>
        </a:p>
      </dgm:t>
    </dgm:pt>
    <dgm:pt modelId="{6DEF0ED2-289B-D045-9DAD-6C9AA69770A0}" type="sibTrans" cxnId="{1BCA1779-4667-0649-8A0E-7BC119174AE5}">
      <dgm:prSet custT="1"/>
      <dgm:spPr/>
      <dgm:t>
        <a:bodyPr/>
        <a:lstStyle/>
        <a:p>
          <a:endParaRPr lang="es-MX" sz="2000"/>
        </a:p>
      </dgm:t>
    </dgm:pt>
    <dgm:pt modelId="{CB113240-CBAD-6541-8E10-9E9CDDCF3127}">
      <dgm:prSet custT="1"/>
      <dgm:spPr/>
      <dgm:t>
        <a:bodyPr/>
        <a:lstStyle/>
        <a:p>
          <a:r>
            <a:rPr lang="es-MX" sz="2000" dirty="0"/>
            <a:t>Projected balance sheet (financial budget)</a:t>
          </a:r>
        </a:p>
      </dgm:t>
    </dgm:pt>
    <dgm:pt modelId="{D3FD6CAF-8C26-7B49-BB64-B7A5A521F6E3}" type="parTrans" cxnId="{CE444BE5-B187-8541-8664-4EBA1D7FEF1D}">
      <dgm:prSet/>
      <dgm:spPr/>
      <dgm:t>
        <a:bodyPr/>
        <a:lstStyle/>
        <a:p>
          <a:endParaRPr lang="es-MX" sz="2000"/>
        </a:p>
      </dgm:t>
    </dgm:pt>
    <dgm:pt modelId="{F6E49E0B-780C-5846-A75A-11EF93B558FC}" type="sibTrans" cxnId="{CE444BE5-B187-8541-8664-4EBA1D7FEF1D}">
      <dgm:prSet/>
      <dgm:spPr/>
      <dgm:t>
        <a:bodyPr/>
        <a:lstStyle/>
        <a:p>
          <a:endParaRPr lang="es-MX" sz="2000"/>
        </a:p>
      </dgm:t>
    </dgm:pt>
    <dgm:pt modelId="{FCBFE07C-0EA9-484E-A289-B424D412544B}" type="pres">
      <dgm:prSet presAssocID="{EB9B2E92-A329-7244-9295-31951968B4A3}" presName="Name0" presStyleCnt="0">
        <dgm:presLayoutVars>
          <dgm:dir/>
          <dgm:resizeHandles val="exact"/>
        </dgm:presLayoutVars>
      </dgm:prSet>
      <dgm:spPr/>
    </dgm:pt>
    <dgm:pt modelId="{A53800E4-12C9-744B-B472-863098CBBEFF}" type="pres">
      <dgm:prSet presAssocID="{9939B36A-F95B-C446-B259-D54D3415BA4E}" presName="node" presStyleLbl="node1" presStyleIdx="0" presStyleCnt="6" custScaleY="164268">
        <dgm:presLayoutVars>
          <dgm:bulletEnabled val="1"/>
        </dgm:presLayoutVars>
      </dgm:prSet>
      <dgm:spPr/>
    </dgm:pt>
    <dgm:pt modelId="{B66A2E95-56AE-B24F-B6FC-B934440C4E52}" type="pres">
      <dgm:prSet presAssocID="{DA64222A-0433-3343-BCA5-8437B6B4F5BC}" presName="sibTrans" presStyleLbl="sibTrans2D1" presStyleIdx="0" presStyleCnt="5"/>
      <dgm:spPr/>
    </dgm:pt>
    <dgm:pt modelId="{02971412-168A-7046-984F-BBD0FA4DD7EC}" type="pres">
      <dgm:prSet presAssocID="{DA64222A-0433-3343-BCA5-8437B6B4F5BC}" presName="connectorText" presStyleLbl="sibTrans2D1" presStyleIdx="0" presStyleCnt="5"/>
      <dgm:spPr/>
    </dgm:pt>
    <dgm:pt modelId="{98314D08-4078-5647-8147-83AC1A40608C}" type="pres">
      <dgm:prSet presAssocID="{1BD8EB28-515F-A043-810B-848A7B019205}" presName="node" presStyleLbl="node1" presStyleIdx="1" presStyleCnt="6" custScaleY="164268">
        <dgm:presLayoutVars>
          <dgm:bulletEnabled val="1"/>
        </dgm:presLayoutVars>
      </dgm:prSet>
      <dgm:spPr/>
    </dgm:pt>
    <dgm:pt modelId="{485CBAB1-6E49-3840-9AEC-274077E834E7}" type="pres">
      <dgm:prSet presAssocID="{49D64235-2E73-6541-841D-15E1990D2B03}" presName="sibTrans" presStyleLbl="sibTrans2D1" presStyleIdx="1" presStyleCnt="5"/>
      <dgm:spPr/>
    </dgm:pt>
    <dgm:pt modelId="{03D8CB58-34C8-C947-A1A7-391C88C549EE}" type="pres">
      <dgm:prSet presAssocID="{49D64235-2E73-6541-841D-15E1990D2B03}" presName="connectorText" presStyleLbl="sibTrans2D1" presStyleIdx="1" presStyleCnt="5"/>
      <dgm:spPr/>
    </dgm:pt>
    <dgm:pt modelId="{69E1E1FE-73C0-9F4F-8A5E-E43049AE4444}" type="pres">
      <dgm:prSet presAssocID="{ACCAD6D7-B253-2643-819E-A61BF4ACCD04}" presName="node" presStyleLbl="node1" presStyleIdx="2" presStyleCnt="6" custScaleY="164268">
        <dgm:presLayoutVars>
          <dgm:bulletEnabled val="1"/>
        </dgm:presLayoutVars>
      </dgm:prSet>
      <dgm:spPr/>
    </dgm:pt>
    <dgm:pt modelId="{DF81BE3F-C10C-1E4F-AEB8-8D3870DED882}" type="pres">
      <dgm:prSet presAssocID="{24E4F4E1-995C-914E-B2CD-3C936C44CA78}" presName="sibTrans" presStyleLbl="sibTrans2D1" presStyleIdx="2" presStyleCnt="5"/>
      <dgm:spPr/>
    </dgm:pt>
    <dgm:pt modelId="{3827B7DC-031A-0545-82B4-9467E2BAFDCC}" type="pres">
      <dgm:prSet presAssocID="{24E4F4E1-995C-914E-B2CD-3C936C44CA78}" presName="connectorText" presStyleLbl="sibTrans2D1" presStyleIdx="2" presStyleCnt="5"/>
      <dgm:spPr/>
    </dgm:pt>
    <dgm:pt modelId="{8042F48E-D8A6-6548-8522-A63AC2F9E340}" type="pres">
      <dgm:prSet presAssocID="{0026E70D-C1E8-F445-868A-A83E263B905E}" presName="node" presStyleLbl="node1" presStyleIdx="3" presStyleCnt="6" custScaleY="164268">
        <dgm:presLayoutVars>
          <dgm:bulletEnabled val="1"/>
        </dgm:presLayoutVars>
      </dgm:prSet>
      <dgm:spPr/>
    </dgm:pt>
    <dgm:pt modelId="{3F6CC792-5589-5C41-A9EB-03FE2EDD2909}" type="pres">
      <dgm:prSet presAssocID="{79B71389-5BA7-BF4F-8219-49BF6AD8057E}" presName="sibTrans" presStyleLbl="sibTrans2D1" presStyleIdx="3" presStyleCnt="5"/>
      <dgm:spPr/>
    </dgm:pt>
    <dgm:pt modelId="{3C6674F8-B43B-114F-9711-5A6E27148361}" type="pres">
      <dgm:prSet presAssocID="{79B71389-5BA7-BF4F-8219-49BF6AD8057E}" presName="connectorText" presStyleLbl="sibTrans2D1" presStyleIdx="3" presStyleCnt="5"/>
      <dgm:spPr/>
    </dgm:pt>
    <dgm:pt modelId="{B2E697B5-5152-044F-948F-D69E35C64452}" type="pres">
      <dgm:prSet presAssocID="{F3718C13-FA4A-9F42-A6C4-394C670EE370}" presName="node" presStyleLbl="node1" presStyleIdx="4" presStyleCnt="6" custScaleY="164268">
        <dgm:presLayoutVars>
          <dgm:bulletEnabled val="1"/>
        </dgm:presLayoutVars>
      </dgm:prSet>
      <dgm:spPr/>
    </dgm:pt>
    <dgm:pt modelId="{A242026A-88D2-A349-9B2C-2CCD3E5A7B01}" type="pres">
      <dgm:prSet presAssocID="{6DEF0ED2-289B-D045-9DAD-6C9AA69770A0}" presName="sibTrans" presStyleLbl="sibTrans2D1" presStyleIdx="4" presStyleCnt="5"/>
      <dgm:spPr/>
    </dgm:pt>
    <dgm:pt modelId="{83C3302D-1155-E042-9293-84EB2CA64C64}" type="pres">
      <dgm:prSet presAssocID="{6DEF0ED2-289B-D045-9DAD-6C9AA69770A0}" presName="connectorText" presStyleLbl="sibTrans2D1" presStyleIdx="4" presStyleCnt="5"/>
      <dgm:spPr/>
    </dgm:pt>
    <dgm:pt modelId="{D0498845-3A51-F74D-B030-BDED9A13F8E7}" type="pres">
      <dgm:prSet presAssocID="{CB113240-CBAD-6541-8E10-9E9CDDCF3127}" presName="node" presStyleLbl="node1" presStyleIdx="5" presStyleCnt="6" custScaleY="164268">
        <dgm:presLayoutVars>
          <dgm:bulletEnabled val="1"/>
        </dgm:presLayoutVars>
      </dgm:prSet>
      <dgm:spPr/>
    </dgm:pt>
  </dgm:ptLst>
  <dgm:cxnLst>
    <dgm:cxn modelId="{49FEDE17-4D07-864E-8B48-5CCD9553C0D9}" srcId="{EB9B2E92-A329-7244-9295-31951968B4A3}" destId="{0026E70D-C1E8-F445-868A-A83E263B905E}" srcOrd="3" destOrd="0" parTransId="{6AF214B9-B9D2-4D48-8FBA-09E1ABEF000B}" sibTransId="{79B71389-5BA7-BF4F-8219-49BF6AD8057E}"/>
    <dgm:cxn modelId="{8F2BCE21-9F3C-9D4F-A191-173985238FA4}" type="presOf" srcId="{0026E70D-C1E8-F445-868A-A83E263B905E}" destId="{8042F48E-D8A6-6548-8522-A63AC2F9E340}" srcOrd="0" destOrd="0" presId="urn:microsoft.com/office/officeart/2005/8/layout/process1"/>
    <dgm:cxn modelId="{37DF3C31-1316-FF43-A602-6A28775963B4}" type="presOf" srcId="{6DEF0ED2-289B-D045-9DAD-6C9AA69770A0}" destId="{83C3302D-1155-E042-9293-84EB2CA64C64}" srcOrd="1" destOrd="0" presId="urn:microsoft.com/office/officeart/2005/8/layout/process1"/>
    <dgm:cxn modelId="{115A4C37-F319-F24B-BEA7-86278C022C81}" type="presOf" srcId="{1BD8EB28-515F-A043-810B-848A7B019205}" destId="{98314D08-4078-5647-8147-83AC1A40608C}" srcOrd="0" destOrd="0" presId="urn:microsoft.com/office/officeart/2005/8/layout/process1"/>
    <dgm:cxn modelId="{1774B73D-68B3-C048-9F18-6E73BE02DE67}" srcId="{EB9B2E92-A329-7244-9295-31951968B4A3}" destId="{9939B36A-F95B-C446-B259-D54D3415BA4E}" srcOrd="0" destOrd="0" parTransId="{C1167C84-568C-C64B-8CF6-1C87D78CCA25}" sibTransId="{DA64222A-0433-3343-BCA5-8437B6B4F5BC}"/>
    <dgm:cxn modelId="{2638005F-E90E-294D-A3FB-6057321572A4}" type="presOf" srcId="{6DEF0ED2-289B-D045-9DAD-6C9AA69770A0}" destId="{A242026A-88D2-A349-9B2C-2CCD3E5A7B01}" srcOrd="0" destOrd="0" presId="urn:microsoft.com/office/officeart/2005/8/layout/process1"/>
    <dgm:cxn modelId="{BB2A8160-1C16-5A4E-843B-DF7ABFF20800}" type="presOf" srcId="{DA64222A-0433-3343-BCA5-8437B6B4F5BC}" destId="{02971412-168A-7046-984F-BBD0FA4DD7EC}" srcOrd="1" destOrd="0" presId="urn:microsoft.com/office/officeart/2005/8/layout/process1"/>
    <dgm:cxn modelId="{1E61F744-3DDD-214F-8C65-A61E7374C419}" srcId="{EB9B2E92-A329-7244-9295-31951968B4A3}" destId="{1BD8EB28-515F-A043-810B-848A7B019205}" srcOrd="1" destOrd="0" parTransId="{8378C157-C692-8A41-8921-99E189D71673}" sibTransId="{49D64235-2E73-6541-841D-15E1990D2B03}"/>
    <dgm:cxn modelId="{8093BC52-15EC-9C4E-B8FD-4F5DB7747C3A}" type="presOf" srcId="{ACCAD6D7-B253-2643-819E-A61BF4ACCD04}" destId="{69E1E1FE-73C0-9F4F-8A5E-E43049AE4444}" srcOrd="0" destOrd="0" presId="urn:microsoft.com/office/officeart/2005/8/layout/process1"/>
    <dgm:cxn modelId="{08E4A074-D807-954B-BBF3-6A06421E7CB8}" type="presOf" srcId="{F3718C13-FA4A-9F42-A6C4-394C670EE370}" destId="{B2E697B5-5152-044F-948F-D69E35C64452}" srcOrd="0" destOrd="0" presId="urn:microsoft.com/office/officeart/2005/8/layout/process1"/>
    <dgm:cxn modelId="{1BCA1779-4667-0649-8A0E-7BC119174AE5}" srcId="{EB9B2E92-A329-7244-9295-31951968B4A3}" destId="{F3718C13-FA4A-9F42-A6C4-394C670EE370}" srcOrd="4" destOrd="0" parTransId="{7E407F98-10CD-AB43-9E30-88990F8E832A}" sibTransId="{6DEF0ED2-289B-D045-9DAD-6C9AA69770A0}"/>
    <dgm:cxn modelId="{555E2086-0B09-074B-BC19-0A7F2E357897}" type="presOf" srcId="{79B71389-5BA7-BF4F-8219-49BF6AD8057E}" destId="{3F6CC792-5589-5C41-A9EB-03FE2EDD2909}" srcOrd="0" destOrd="0" presId="urn:microsoft.com/office/officeart/2005/8/layout/process1"/>
    <dgm:cxn modelId="{D846A490-DE21-D94B-9767-F4B6CF2BFC10}" type="presOf" srcId="{CB113240-CBAD-6541-8E10-9E9CDDCF3127}" destId="{D0498845-3A51-F74D-B030-BDED9A13F8E7}" srcOrd="0" destOrd="0" presId="urn:microsoft.com/office/officeart/2005/8/layout/process1"/>
    <dgm:cxn modelId="{D53686A2-FCB1-9C4A-B708-7A9F21361CE7}" type="presOf" srcId="{24E4F4E1-995C-914E-B2CD-3C936C44CA78}" destId="{DF81BE3F-C10C-1E4F-AEB8-8D3870DED882}" srcOrd="0" destOrd="0" presId="urn:microsoft.com/office/officeart/2005/8/layout/process1"/>
    <dgm:cxn modelId="{D8584BA5-CD36-EF41-BE3F-E69EB8BBEE47}" type="presOf" srcId="{24E4F4E1-995C-914E-B2CD-3C936C44CA78}" destId="{3827B7DC-031A-0545-82B4-9467E2BAFDCC}" srcOrd="1" destOrd="0" presId="urn:microsoft.com/office/officeart/2005/8/layout/process1"/>
    <dgm:cxn modelId="{4CACE9A9-8A5F-5F4A-B3A0-E89CE338E17B}" srcId="{EB9B2E92-A329-7244-9295-31951968B4A3}" destId="{ACCAD6D7-B253-2643-819E-A61BF4ACCD04}" srcOrd="2" destOrd="0" parTransId="{8460214D-8AA0-FE46-8C5D-5FE4F2D7C2A3}" sibTransId="{24E4F4E1-995C-914E-B2CD-3C936C44CA78}"/>
    <dgm:cxn modelId="{E44228AD-272A-F348-B155-BEFB7BD8D3B8}" type="presOf" srcId="{9939B36A-F95B-C446-B259-D54D3415BA4E}" destId="{A53800E4-12C9-744B-B472-863098CBBEFF}" srcOrd="0" destOrd="0" presId="urn:microsoft.com/office/officeart/2005/8/layout/process1"/>
    <dgm:cxn modelId="{C6181BD6-04C6-A44A-9198-B8667C06C7A3}" type="presOf" srcId="{49D64235-2E73-6541-841D-15E1990D2B03}" destId="{03D8CB58-34C8-C947-A1A7-391C88C549EE}" srcOrd="1" destOrd="0" presId="urn:microsoft.com/office/officeart/2005/8/layout/process1"/>
    <dgm:cxn modelId="{B0DA67E2-6DBC-6948-AC85-0E5D5D403240}" type="presOf" srcId="{DA64222A-0433-3343-BCA5-8437B6B4F5BC}" destId="{B66A2E95-56AE-B24F-B6FC-B934440C4E52}" srcOrd="0" destOrd="0" presId="urn:microsoft.com/office/officeart/2005/8/layout/process1"/>
    <dgm:cxn modelId="{CE444BE5-B187-8541-8664-4EBA1D7FEF1D}" srcId="{EB9B2E92-A329-7244-9295-31951968B4A3}" destId="{CB113240-CBAD-6541-8E10-9E9CDDCF3127}" srcOrd="5" destOrd="0" parTransId="{D3FD6CAF-8C26-7B49-BB64-B7A5A521F6E3}" sibTransId="{F6E49E0B-780C-5846-A75A-11EF93B558FC}"/>
    <dgm:cxn modelId="{5E39A0E5-87E9-8A46-8F14-FCD7116AD239}" type="presOf" srcId="{49D64235-2E73-6541-841D-15E1990D2B03}" destId="{485CBAB1-6E49-3840-9AEC-274077E834E7}" srcOrd="0" destOrd="0" presId="urn:microsoft.com/office/officeart/2005/8/layout/process1"/>
    <dgm:cxn modelId="{AF6AD3EE-F34B-9041-BAB7-B2170F1E0D29}" type="presOf" srcId="{79B71389-5BA7-BF4F-8219-49BF6AD8057E}" destId="{3C6674F8-B43B-114F-9711-5A6E27148361}" srcOrd="1" destOrd="0" presId="urn:microsoft.com/office/officeart/2005/8/layout/process1"/>
    <dgm:cxn modelId="{BE6AE1F5-003A-1445-8740-614731B15622}" type="presOf" srcId="{EB9B2E92-A329-7244-9295-31951968B4A3}" destId="{FCBFE07C-0EA9-484E-A289-B424D412544B}" srcOrd="0" destOrd="0" presId="urn:microsoft.com/office/officeart/2005/8/layout/process1"/>
    <dgm:cxn modelId="{B65104E6-1DCB-E647-A0C5-53C1335099CC}" type="presParOf" srcId="{FCBFE07C-0EA9-484E-A289-B424D412544B}" destId="{A53800E4-12C9-744B-B472-863098CBBEFF}" srcOrd="0" destOrd="0" presId="urn:microsoft.com/office/officeart/2005/8/layout/process1"/>
    <dgm:cxn modelId="{665209EE-38AA-714F-A733-CEEFAE2B5313}" type="presParOf" srcId="{FCBFE07C-0EA9-484E-A289-B424D412544B}" destId="{B66A2E95-56AE-B24F-B6FC-B934440C4E52}" srcOrd="1" destOrd="0" presId="urn:microsoft.com/office/officeart/2005/8/layout/process1"/>
    <dgm:cxn modelId="{5ECC2460-CB6A-E44D-8F11-9F0A21656490}" type="presParOf" srcId="{B66A2E95-56AE-B24F-B6FC-B934440C4E52}" destId="{02971412-168A-7046-984F-BBD0FA4DD7EC}" srcOrd="0" destOrd="0" presId="urn:microsoft.com/office/officeart/2005/8/layout/process1"/>
    <dgm:cxn modelId="{AB115E9E-2DC9-4E49-91B0-8577252D119F}" type="presParOf" srcId="{FCBFE07C-0EA9-484E-A289-B424D412544B}" destId="{98314D08-4078-5647-8147-83AC1A40608C}" srcOrd="2" destOrd="0" presId="urn:microsoft.com/office/officeart/2005/8/layout/process1"/>
    <dgm:cxn modelId="{94914F0A-EBF2-364E-B197-EB39AFE1FD26}" type="presParOf" srcId="{FCBFE07C-0EA9-484E-A289-B424D412544B}" destId="{485CBAB1-6E49-3840-9AEC-274077E834E7}" srcOrd="3" destOrd="0" presId="urn:microsoft.com/office/officeart/2005/8/layout/process1"/>
    <dgm:cxn modelId="{BD3A4B52-87B2-3348-95A4-EDD2B5A554F0}" type="presParOf" srcId="{485CBAB1-6E49-3840-9AEC-274077E834E7}" destId="{03D8CB58-34C8-C947-A1A7-391C88C549EE}" srcOrd="0" destOrd="0" presId="urn:microsoft.com/office/officeart/2005/8/layout/process1"/>
    <dgm:cxn modelId="{13331501-B754-5F42-9A97-6BC9B7004F2C}" type="presParOf" srcId="{FCBFE07C-0EA9-484E-A289-B424D412544B}" destId="{69E1E1FE-73C0-9F4F-8A5E-E43049AE4444}" srcOrd="4" destOrd="0" presId="urn:microsoft.com/office/officeart/2005/8/layout/process1"/>
    <dgm:cxn modelId="{6D6BFFCE-B076-024B-8DCA-9BFE5410D329}" type="presParOf" srcId="{FCBFE07C-0EA9-484E-A289-B424D412544B}" destId="{DF81BE3F-C10C-1E4F-AEB8-8D3870DED882}" srcOrd="5" destOrd="0" presId="urn:microsoft.com/office/officeart/2005/8/layout/process1"/>
    <dgm:cxn modelId="{DC2693E8-61A7-0044-A91E-C0BFB3487A9F}" type="presParOf" srcId="{DF81BE3F-C10C-1E4F-AEB8-8D3870DED882}" destId="{3827B7DC-031A-0545-82B4-9467E2BAFDCC}" srcOrd="0" destOrd="0" presId="urn:microsoft.com/office/officeart/2005/8/layout/process1"/>
    <dgm:cxn modelId="{1310F0F0-523D-DA43-AF4B-C294E3CA751E}" type="presParOf" srcId="{FCBFE07C-0EA9-484E-A289-B424D412544B}" destId="{8042F48E-D8A6-6548-8522-A63AC2F9E340}" srcOrd="6" destOrd="0" presId="urn:microsoft.com/office/officeart/2005/8/layout/process1"/>
    <dgm:cxn modelId="{B3CBDAD5-9BF0-DF4C-87D0-3A5CE70B13EB}" type="presParOf" srcId="{FCBFE07C-0EA9-484E-A289-B424D412544B}" destId="{3F6CC792-5589-5C41-A9EB-03FE2EDD2909}" srcOrd="7" destOrd="0" presId="urn:microsoft.com/office/officeart/2005/8/layout/process1"/>
    <dgm:cxn modelId="{40BB7868-03A2-F740-B4F9-A83A6B1167E5}" type="presParOf" srcId="{3F6CC792-5589-5C41-A9EB-03FE2EDD2909}" destId="{3C6674F8-B43B-114F-9711-5A6E27148361}" srcOrd="0" destOrd="0" presId="urn:microsoft.com/office/officeart/2005/8/layout/process1"/>
    <dgm:cxn modelId="{9228874D-1377-1444-A6BE-64D541CC9C7F}" type="presParOf" srcId="{FCBFE07C-0EA9-484E-A289-B424D412544B}" destId="{B2E697B5-5152-044F-948F-D69E35C64452}" srcOrd="8" destOrd="0" presId="urn:microsoft.com/office/officeart/2005/8/layout/process1"/>
    <dgm:cxn modelId="{C347B465-B168-E148-AAA4-511D13ED57DC}" type="presParOf" srcId="{FCBFE07C-0EA9-484E-A289-B424D412544B}" destId="{A242026A-88D2-A349-9B2C-2CCD3E5A7B01}" srcOrd="9" destOrd="0" presId="urn:microsoft.com/office/officeart/2005/8/layout/process1"/>
    <dgm:cxn modelId="{41EB77E4-33CA-BD42-B5FE-DEEDF75D17AE}" type="presParOf" srcId="{A242026A-88D2-A349-9B2C-2CCD3E5A7B01}" destId="{83C3302D-1155-E042-9293-84EB2CA64C64}" srcOrd="0" destOrd="0" presId="urn:microsoft.com/office/officeart/2005/8/layout/process1"/>
    <dgm:cxn modelId="{7EAE782F-B1D0-8C4D-8F3D-7D1F896F8636}" type="presParOf" srcId="{FCBFE07C-0EA9-484E-A289-B424D412544B}" destId="{D0498845-3A51-F74D-B030-BDED9A13F8E7}"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BC5DCD-A67E-9F4F-9676-837ED236BA74}"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s-MX"/>
        </a:p>
      </dgm:t>
    </dgm:pt>
    <dgm:pt modelId="{56290196-46A2-7C43-BB4D-7FAE10B6B804}">
      <dgm:prSet phldrT="[Texto]" custT="1"/>
      <dgm:spPr/>
      <dgm:t>
        <a:bodyPr/>
        <a:lstStyle/>
        <a:p>
          <a:r>
            <a:rPr lang="en-CA" sz="2000" b="0" i="0" noProof="0" dirty="0">
              <a:latin typeface="+mn-lt"/>
            </a:rPr>
            <a:t>The Affordable Method</a:t>
          </a:r>
          <a:endParaRPr lang="en-CA" sz="2000" b="0" noProof="0" dirty="0">
            <a:latin typeface="+mn-lt"/>
          </a:endParaRPr>
        </a:p>
      </dgm:t>
    </dgm:pt>
    <dgm:pt modelId="{95C10519-6C74-EC47-91BE-51DE57E5B59A}" type="parTrans" cxnId="{BC943689-2C45-5D4E-B08A-D0D203A71724}">
      <dgm:prSet/>
      <dgm:spPr/>
      <dgm:t>
        <a:bodyPr/>
        <a:lstStyle/>
        <a:p>
          <a:endParaRPr lang="en-CA" sz="2000" b="0" noProof="0" dirty="0">
            <a:latin typeface="+mn-lt"/>
          </a:endParaRPr>
        </a:p>
      </dgm:t>
    </dgm:pt>
    <dgm:pt modelId="{39358EAA-A44B-4243-8DAF-958D3239F298}" type="sibTrans" cxnId="{BC943689-2C45-5D4E-B08A-D0D203A71724}">
      <dgm:prSet/>
      <dgm:spPr/>
      <dgm:t>
        <a:bodyPr/>
        <a:lstStyle/>
        <a:p>
          <a:endParaRPr lang="en-CA" sz="2000" b="0" noProof="0" dirty="0">
            <a:latin typeface="+mn-lt"/>
          </a:endParaRPr>
        </a:p>
      </dgm:t>
    </dgm:pt>
    <dgm:pt modelId="{999459FF-69F8-9D49-8942-DD71B1723CEC}">
      <dgm:prSet phldrT="[Texto]" custT="1"/>
      <dgm:spPr/>
      <dgm:t>
        <a:bodyPr/>
        <a:lstStyle/>
        <a:p>
          <a:r>
            <a:rPr lang="en-CA" sz="2000" b="0" i="0" noProof="0" dirty="0">
              <a:latin typeface="+mn-lt"/>
            </a:rPr>
            <a:t>Is an approach to budgeting based on what the business can afford.</a:t>
          </a:r>
          <a:endParaRPr lang="en-CA" sz="2000" b="0" noProof="0" dirty="0">
            <a:latin typeface="+mn-lt"/>
          </a:endParaRPr>
        </a:p>
      </dgm:t>
    </dgm:pt>
    <dgm:pt modelId="{6A1BA160-EA4C-2446-82C7-A2011F45CC73}" type="parTrans" cxnId="{97D6D300-2014-3E4C-8966-E24F0AC769DE}">
      <dgm:prSet/>
      <dgm:spPr/>
      <dgm:t>
        <a:bodyPr/>
        <a:lstStyle/>
        <a:p>
          <a:endParaRPr lang="en-CA" sz="2000" b="0" noProof="0" dirty="0">
            <a:latin typeface="+mn-lt"/>
          </a:endParaRPr>
        </a:p>
      </dgm:t>
    </dgm:pt>
    <dgm:pt modelId="{E2FBEFD5-ABBE-E54F-A54D-C8FF716E8766}" type="sibTrans" cxnId="{97D6D300-2014-3E4C-8966-E24F0AC769DE}">
      <dgm:prSet/>
      <dgm:spPr/>
      <dgm:t>
        <a:bodyPr/>
        <a:lstStyle/>
        <a:p>
          <a:endParaRPr lang="en-CA" sz="2000" b="0" noProof="0" dirty="0">
            <a:latin typeface="+mn-lt"/>
          </a:endParaRPr>
        </a:p>
      </dgm:t>
    </dgm:pt>
    <dgm:pt modelId="{B7246ACD-7EAD-954C-9832-A49154C46EA4}">
      <dgm:prSet phldrT="[Texto]" custT="1"/>
      <dgm:spPr/>
      <dgm:t>
        <a:bodyPr/>
        <a:lstStyle/>
        <a:p>
          <a:r>
            <a:rPr lang="en-CA" sz="2000" b="0" i="0" noProof="0" dirty="0">
              <a:latin typeface="+mn-lt"/>
            </a:rPr>
            <a:t>Used often by small businesses.</a:t>
          </a:r>
          <a:endParaRPr lang="en-CA" sz="2000" b="0" noProof="0" dirty="0">
            <a:latin typeface="+mn-lt"/>
          </a:endParaRPr>
        </a:p>
      </dgm:t>
    </dgm:pt>
    <dgm:pt modelId="{95DFEE11-3AFA-7E4F-AF3C-CDCF401E8936}" type="parTrans" cxnId="{0233EDBC-2BE7-1247-B0F7-6F0C00A0D19D}">
      <dgm:prSet/>
      <dgm:spPr/>
      <dgm:t>
        <a:bodyPr/>
        <a:lstStyle/>
        <a:p>
          <a:endParaRPr lang="en-CA" sz="2000" b="0" noProof="0" dirty="0">
            <a:latin typeface="+mn-lt"/>
          </a:endParaRPr>
        </a:p>
      </dgm:t>
    </dgm:pt>
    <dgm:pt modelId="{835A2B36-0024-9F4D-84E0-CE0D0D54ED54}" type="sibTrans" cxnId="{0233EDBC-2BE7-1247-B0F7-6F0C00A0D19D}">
      <dgm:prSet/>
      <dgm:spPr/>
      <dgm:t>
        <a:bodyPr/>
        <a:lstStyle/>
        <a:p>
          <a:endParaRPr lang="en-CA" sz="2000" b="0" noProof="0" dirty="0">
            <a:latin typeface="+mn-lt"/>
          </a:endParaRPr>
        </a:p>
      </dgm:t>
    </dgm:pt>
    <dgm:pt modelId="{9ADA8CD5-379A-9E4B-8760-00092C6A8724}">
      <dgm:prSet phldrT="[Texto]" custT="1"/>
      <dgm:spPr/>
      <dgm:t>
        <a:bodyPr/>
        <a:lstStyle/>
        <a:p>
          <a:r>
            <a:rPr lang="en-CA" sz="2000" b="0" i="0" noProof="0" dirty="0">
              <a:latin typeface="+mn-lt"/>
            </a:rPr>
            <a:t>Competitive Parity</a:t>
          </a:r>
          <a:endParaRPr lang="en-CA" sz="2000" b="0" noProof="0" dirty="0">
            <a:latin typeface="+mn-lt"/>
          </a:endParaRPr>
        </a:p>
      </dgm:t>
    </dgm:pt>
    <dgm:pt modelId="{5F4DC7D8-2232-E749-BD75-03D7028E6365}" type="parTrans" cxnId="{13C2FA4E-722C-4749-85F0-5E58203BFE95}">
      <dgm:prSet/>
      <dgm:spPr/>
      <dgm:t>
        <a:bodyPr/>
        <a:lstStyle/>
        <a:p>
          <a:endParaRPr lang="en-CA" sz="2000" b="0" noProof="0" dirty="0">
            <a:latin typeface="+mn-lt"/>
          </a:endParaRPr>
        </a:p>
      </dgm:t>
    </dgm:pt>
    <dgm:pt modelId="{7A5F3C4E-999D-C14A-A53A-1356F45BA5D0}" type="sibTrans" cxnId="{13C2FA4E-722C-4749-85F0-5E58203BFE95}">
      <dgm:prSet/>
      <dgm:spPr/>
      <dgm:t>
        <a:bodyPr/>
        <a:lstStyle/>
        <a:p>
          <a:endParaRPr lang="en-CA" sz="2000" b="0" noProof="0" dirty="0">
            <a:latin typeface="+mn-lt"/>
          </a:endParaRPr>
        </a:p>
      </dgm:t>
    </dgm:pt>
    <dgm:pt modelId="{A357631B-030F-3742-8C6A-B5EAF6CFEA26}">
      <dgm:prSet phldrT="[Texto]" custT="1"/>
      <dgm:spPr/>
      <dgm:t>
        <a:bodyPr/>
        <a:lstStyle/>
        <a:p>
          <a:r>
            <a:rPr lang="en-CA" sz="2000" b="0" i="0" noProof="0" dirty="0">
              <a:latin typeface="+mn-lt"/>
            </a:rPr>
            <a:t>Budgeting based on competitive data or industry data.</a:t>
          </a:r>
          <a:endParaRPr lang="en-CA" sz="2000" b="0" noProof="0" dirty="0">
            <a:latin typeface="+mn-lt"/>
          </a:endParaRPr>
        </a:p>
      </dgm:t>
    </dgm:pt>
    <dgm:pt modelId="{F250583F-75BF-2240-A336-8A7C49CA3B3B}" type="parTrans" cxnId="{9A131B5F-D5C7-AD48-B4CF-FE110D5BE252}">
      <dgm:prSet/>
      <dgm:spPr/>
      <dgm:t>
        <a:bodyPr/>
        <a:lstStyle/>
        <a:p>
          <a:endParaRPr lang="en-CA" sz="2000" b="0" noProof="0" dirty="0">
            <a:latin typeface="+mn-lt"/>
          </a:endParaRPr>
        </a:p>
      </dgm:t>
    </dgm:pt>
    <dgm:pt modelId="{5F1BD40D-8E4F-554A-898B-1A73ABBD1E71}" type="sibTrans" cxnId="{9A131B5F-D5C7-AD48-B4CF-FE110D5BE252}">
      <dgm:prSet/>
      <dgm:spPr/>
      <dgm:t>
        <a:bodyPr/>
        <a:lstStyle/>
        <a:p>
          <a:endParaRPr lang="en-CA" sz="2000" b="0" noProof="0" dirty="0">
            <a:latin typeface="+mn-lt"/>
          </a:endParaRPr>
        </a:p>
      </dgm:t>
    </dgm:pt>
    <dgm:pt modelId="{5F768684-9B7F-CD48-B3B7-4A3F5862B308}">
      <dgm:prSet phldrT="[Texto]" custT="1"/>
      <dgm:spPr/>
      <dgm:t>
        <a:bodyPr/>
        <a:lstStyle/>
        <a:p>
          <a:r>
            <a:rPr lang="en-CA" sz="2000" b="0" i="0" noProof="0" dirty="0">
              <a:latin typeface="+mn-lt"/>
            </a:rPr>
            <a:t>Objective or Task Method</a:t>
          </a:r>
          <a:endParaRPr lang="en-CA" sz="2000" b="0" noProof="0" dirty="0">
            <a:latin typeface="+mn-lt"/>
          </a:endParaRPr>
        </a:p>
      </dgm:t>
    </dgm:pt>
    <dgm:pt modelId="{63F10726-C6A2-9F41-8293-DBFC536182AD}" type="parTrans" cxnId="{CCE56E2B-4BED-8C4F-839A-1FAACB8B5650}">
      <dgm:prSet/>
      <dgm:spPr/>
      <dgm:t>
        <a:bodyPr/>
        <a:lstStyle/>
        <a:p>
          <a:endParaRPr lang="en-CA" sz="2000" b="0" noProof="0" dirty="0">
            <a:latin typeface="+mn-lt"/>
          </a:endParaRPr>
        </a:p>
      </dgm:t>
    </dgm:pt>
    <dgm:pt modelId="{7C38391A-1CE0-5B43-97CF-A97D8144A6C3}" type="sibTrans" cxnId="{CCE56E2B-4BED-8C4F-839A-1FAACB8B5650}">
      <dgm:prSet/>
      <dgm:spPr/>
      <dgm:t>
        <a:bodyPr/>
        <a:lstStyle/>
        <a:p>
          <a:endParaRPr lang="en-CA" sz="2000" b="0" noProof="0" dirty="0">
            <a:latin typeface="+mn-lt"/>
          </a:endParaRPr>
        </a:p>
      </dgm:t>
    </dgm:pt>
    <dgm:pt modelId="{B1CE957D-6003-C94D-8BB6-6F97836FF79A}">
      <dgm:prSet custT="1"/>
      <dgm:spPr/>
      <dgm:t>
        <a:bodyPr/>
        <a:lstStyle/>
        <a:p>
          <a:r>
            <a:rPr lang="en-CA" sz="2000" b="0" i="0" noProof="0" dirty="0">
              <a:latin typeface="+mn-lt"/>
            </a:rPr>
            <a:t>Historical Method</a:t>
          </a:r>
        </a:p>
      </dgm:t>
    </dgm:pt>
    <dgm:pt modelId="{8711B156-E43B-C44D-9663-07614FACB28E}" type="sibTrans" cxnId="{0AE55C8D-2459-0642-94A8-7991E25973ED}">
      <dgm:prSet/>
      <dgm:spPr/>
      <dgm:t>
        <a:bodyPr/>
        <a:lstStyle/>
        <a:p>
          <a:endParaRPr lang="en-CA" sz="2000" b="0" noProof="0" dirty="0">
            <a:latin typeface="+mn-lt"/>
          </a:endParaRPr>
        </a:p>
      </dgm:t>
    </dgm:pt>
    <dgm:pt modelId="{80D0F570-C0C1-F64B-8942-9F854E9E51B5}" type="parTrans" cxnId="{0AE55C8D-2459-0642-94A8-7991E25973ED}">
      <dgm:prSet/>
      <dgm:spPr/>
      <dgm:t>
        <a:bodyPr/>
        <a:lstStyle/>
        <a:p>
          <a:endParaRPr lang="en-CA" sz="2000" b="0" noProof="0" dirty="0">
            <a:latin typeface="+mn-lt"/>
          </a:endParaRPr>
        </a:p>
      </dgm:t>
    </dgm:pt>
    <dgm:pt modelId="{D27B7F8F-DA18-F94E-96E6-5AA8A111BB48}">
      <dgm:prSet custT="1"/>
      <dgm:spPr/>
      <dgm:t>
        <a:bodyPr/>
        <a:lstStyle/>
        <a:p>
          <a:r>
            <a:rPr lang="en-CA" sz="2000" b="0" i="0" noProof="0" dirty="0"/>
            <a:t>Use a percentage of last year's sales to determine the sales budget.</a:t>
          </a:r>
          <a:endParaRPr lang="en-CA" sz="2000" b="0" noProof="0" dirty="0">
            <a:latin typeface="+mn-lt"/>
          </a:endParaRPr>
        </a:p>
      </dgm:t>
    </dgm:pt>
    <dgm:pt modelId="{B38921BC-2DEB-CE48-9513-16B29F5E21E0}" type="parTrans" cxnId="{6CF934FA-7B47-6341-BC12-7E8AFB9A52C9}">
      <dgm:prSet/>
      <dgm:spPr/>
      <dgm:t>
        <a:bodyPr/>
        <a:lstStyle/>
        <a:p>
          <a:endParaRPr lang="en-CA" sz="2000" b="0" noProof="0" dirty="0">
            <a:latin typeface="+mn-lt"/>
          </a:endParaRPr>
        </a:p>
      </dgm:t>
    </dgm:pt>
    <dgm:pt modelId="{02219327-3C83-904A-BF3F-F9660F3E2B79}" type="sibTrans" cxnId="{6CF934FA-7B47-6341-BC12-7E8AFB9A52C9}">
      <dgm:prSet/>
      <dgm:spPr/>
      <dgm:t>
        <a:bodyPr/>
        <a:lstStyle/>
        <a:p>
          <a:endParaRPr lang="en-CA" sz="2000" b="0" noProof="0" dirty="0">
            <a:latin typeface="+mn-lt"/>
          </a:endParaRPr>
        </a:p>
      </dgm:t>
    </dgm:pt>
    <dgm:pt modelId="{939653CA-B9DF-394E-8663-C17F7C56D730}">
      <dgm:prSet custT="1"/>
      <dgm:spPr/>
      <dgm:t>
        <a:bodyPr/>
        <a:lstStyle/>
        <a:p>
          <a:r>
            <a:rPr lang="en-CA" sz="2000" b="0" i="0" noProof="0" dirty="0">
              <a:latin typeface="+mn-lt"/>
            </a:rPr>
            <a:t>It does not take into account any changes in the market or unexpected circumstances. </a:t>
          </a:r>
          <a:endParaRPr lang="en-CA" sz="2000" b="0" noProof="0" dirty="0">
            <a:latin typeface="+mn-lt"/>
          </a:endParaRPr>
        </a:p>
      </dgm:t>
    </dgm:pt>
    <dgm:pt modelId="{08FED915-1927-2E4D-B6FA-CB6A90D07080}" type="parTrans" cxnId="{60EC3189-8FA0-3647-9992-5A5A4900A0AB}">
      <dgm:prSet/>
      <dgm:spPr/>
      <dgm:t>
        <a:bodyPr/>
        <a:lstStyle/>
        <a:p>
          <a:endParaRPr lang="en-CA" sz="2000" b="0" noProof="0" dirty="0">
            <a:latin typeface="+mn-lt"/>
          </a:endParaRPr>
        </a:p>
      </dgm:t>
    </dgm:pt>
    <dgm:pt modelId="{E7986970-2834-5A40-9B25-D70121D49825}" type="sibTrans" cxnId="{60EC3189-8FA0-3647-9992-5A5A4900A0AB}">
      <dgm:prSet/>
      <dgm:spPr/>
      <dgm:t>
        <a:bodyPr/>
        <a:lstStyle/>
        <a:p>
          <a:endParaRPr lang="en-CA" sz="2000" b="0" noProof="0" dirty="0">
            <a:latin typeface="+mn-lt"/>
          </a:endParaRPr>
        </a:p>
      </dgm:t>
    </dgm:pt>
    <dgm:pt modelId="{DB21D2D2-5E2C-1245-B498-887D46E3DEC7}">
      <dgm:prSet custT="1"/>
      <dgm:spPr/>
      <dgm:t>
        <a:bodyPr/>
        <a:lstStyle/>
        <a:p>
          <a:r>
            <a:rPr lang="en-CA" sz="2000" b="0" i="0" noProof="0" dirty="0">
              <a:latin typeface="+mn-lt"/>
            </a:rPr>
            <a:t>Marketing managers first determine the objectives with their communication.</a:t>
          </a:r>
          <a:endParaRPr lang="en-CA" sz="2000" b="0" noProof="0" dirty="0">
            <a:latin typeface="+mn-lt"/>
          </a:endParaRPr>
        </a:p>
      </dgm:t>
    </dgm:pt>
    <dgm:pt modelId="{1A778B89-FDFF-7F47-AB4E-E886DE6218F3}" type="parTrans" cxnId="{BDF1111A-630B-874B-A267-52450EB152FD}">
      <dgm:prSet/>
      <dgm:spPr/>
      <dgm:t>
        <a:bodyPr/>
        <a:lstStyle/>
        <a:p>
          <a:endParaRPr lang="en-CA" sz="2000" b="0" noProof="0" dirty="0">
            <a:latin typeface="+mn-lt"/>
          </a:endParaRPr>
        </a:p>
      </dgm:t>
    </dgm:pt>
    <dgm:pt modelId="{6DB07ECD-A651-904B-B399-49558A3D18EA}" type="sibTrans" cxnId="{BDF1111A-630B-874B-A267-52450EB152FD}">
      <dgm:prSet/>
      <dgm:spPr/>
      <dgm:t>
        <a:bodyPr/>
        <a:lstStyle/>
        <a:p>
          <a:endParaRPr lang="en-CA" sz="2000" b="0" noProof="0" dirty="0">
            <a:latin typeface="+mn-lt"/>
          </a:endParaRPr>
        </a:p>
      </dgm:t>
    </dgm:pt>
    <dgm:pt modelId="{C057570B-1293-164E-BD03-C6EB23F5DF1F}">
      <dgm:prSet custT="1"/>
      <dgm:spPr/>
      <dgm:t>
        <a:bodyPr/>
        <a:lstStyle/>
        <a:p>
          <a:r>
            <a:rPr lang="en-CA" sz="2000" b="0" i="0" noProof="0" dirty="0">
              <a:latin typeface="+mn-lt"/>
            </a:rPr>
            <a:t>Then they determine what activities are necessary to accomplish the objectives.</a:t>
          </a:r>
          <a:endParaRPr lang="en-CA" sz="2000" b="0" noProof="0" dirty="0">
            <a:latin typeface="+mn-lt"/>
          </a:endParaRPr>
        </a:p>
      </dgm:t>
    </dgm:pt>
    <dgm:pt modelId="{5094C6C2-CFDB-DF4E-B50B-E3906F9F72FA}" type="parTrans" cxnId="{DFE00964-0930-B646-BE18-BB68E90D91FA}">
      <dgm:prSet/>
      <dgm:spPr/>
      <dgm:t>
        <a:bodyPr/>
        <a:lstStyle/>
        <a:p>
          <a:endParaRPr lang="en-CA" sz="2000" b="0" noProof="0" dirty="0"/>
        </a:p>
      </dgm:t>
    </dgm:pt>
    <dgm:pt modelId="{84AC69F3-E02B-394F-97B9-34A65090A1C2}" type="sibTrans" cxnId="{DFE00964-0930-B646-BE18-BB68E90D91FA}">
      <dgm:prSet/>
      <dgm:spPr/>
      <dgm:t>
        <a:bodyPr/>
        <a:lstStyle/>
        <a:p>
          <a:endParaRPr lang="en-CA" sz="2000" b="0" noProof="0" dirty="0"/>
        </a:p>
      </dgm:t>
    </dgm:pt>
    <dgm:pt modelId="{E5DEED9A-1885-A24B-A8EE-9D7EE8C23453}" type="pres">
      <dgm:prSet presAssocID="{FFBC5DCD-A67E-9F4F-9676-837ED236BA74}" presName="Name0" presStyleCnt="0">
        <dgm:presLayoutVars>
          <dgm:dir/>
          <dgm:animLvl val="lvl"/>
          <dgm:resizeHandles val="exact"/>
        </dgm:presLayoutVars>
      </dgm:prSet>
      <dgm:spPr/>
    </dgm:pt>
    <dgm:pt modelId="{BEF197AB-DB14-1C4B-BB82-21A25042EB24}" type="pres">
      <dgm:prSet presAssocID="{B1CE957D-6003-C94D-8BB6-6F97836FF79A}" presName="composite" presStyleCnt="0"/>
      <dgm:spPr/>
    </dgm:pt>
    <dgm:pt modelId="{A190BEAE-53F8-B140-ABAD-7552F47206F2}" type="pres">
      <dgm:prSet presAssocID="{B1CE957D-6003-C94D-8BB6-6F97836FF79A}" presName="parTx" presStyleLbl="alignNode1" presStyleIdx="0" presStyleCnt="4">
        <dgm:presLayoutVars>
          <dgm:chMax val="0"/>
          <dgm:chPref val="0"/>
          <dgm:bulletEnabled val="1"/>
        </dgm:presLayoutVars>
      </dgm:prSet>
      <dgm:spPr/>
    </dgm:pt>
    <dgm:pt modelId="{F9E6FB3F-F19C-9345-9E96-C1ECCA1ED608}" type="pres">
      <dgm:prSet presAssocID="{B1CE957D-6003-C94D-8BB6-6F97836FF79A}" presName="desTx" presStyleLbl="alignAccFollowNode1" presStyleIdx="0" presStyleCnt="4">
        <dgm:presLayoutVars>
          <dgm:bulletEnabled val="1"/>
        </dgm:presLayoutVars>
      </dgm:prSet>
      <dgm:spPr/>
    </dgm:pt>
    <dgm:pt modelId="{0E3C88FF-A51C-C94E-9423-95FF197089C0}" type="pres">
      <dgm:prSet presAssocID="{8711B156-E43B-C44D-9663-07614FACB28E}" presName="space" presStyleCnt="0"/>
      <dgm:spPr/>
    </dgm:pt>
    <dgm:pt modelId="{343CBD91-D119-5947-9FA0-1668456103F7}" type="pres">
      <dgm:prSet presAssocID="{56290196-46A2-7C43-BB4D-7FAE10B6B804}" presName="composite" presStyleCnt="0"/>
      <dgm:spPr/>
    </dgm:pt>
    <dgm:pt modelId="{7F9F1857-55AB-E347-97A5-3D4406C95A03}" type="pres">
      <dgm:prSet presAssocID="{56290196-46A2-7C43-BB4D-7FAE10B6B804}" presName="parTx" presStyleLbl="alignNode1" presStyleIdx="1" presStyleCnt="4">
        <dgm:presLayoutVars>
          <dgm:chMax val="0"/>
          <dgm:chPref val="0"/>
          <dgm:bulletEnabled val="1"/>
        </dgm:presLayoutVars>
      </dgm:prSet>
      <dgm:spPr/>
    </dgm:pt>
    <dgm:pt modelId="{2CF81B25-3F1F-8842-B257-49A5D78689F2}" type="pres">
      <dgm:prSet presAssocID="{56290196-46A2-7C43-BB4D-7FAE10B6B804}" presName="desTx" presStyleLbl="alignAccFollowNode1" presStyleIdx="1" presStyleCnt="4">
        <dgm:presLayoutVars>
          <dgm:bulletEnabled val="1"/>
        </dgm:presLayoutVars>
      </dgm:prSet>
      <dgm:spPr/>
    </dgm:pt>
    <dgm:pt modelId="{FB46F97B-BA11-FB44-A0EF-53500C4E5F24}" type="pres">
      <dgm:prSet presAssocID="{39358EAA-A44B-4243-8DAF-958D3239F298}" presName="space" presStyleCnt="0"/>
      <dgm:spPr/>
    </dgm:pt>
    <dgm:pt modelId="{DA1F236F-F0D9-EC46-A27C-9A9714B9A338}" type="pres">
      <dgm:prSet presAssocID="{9ADA8CD5-379A-9E4B-8760-00092C6A8724}" presName="composite" presStyleCnt="0"/>
      <dgm:spPr/>
    </dgm:pt>
    <dgm:pt modelId="{CDA35321-D534-BD44-A614-FC84EB1A73C6}" type="pres">
      <dgm:prSet presAssocID="{9ADA8CD5-379A-9E4B-8760-00092C6A8724}" presName="parTx" presStyleLbl="alignNode1" presStyleIdx="2" presStyleCnt="4">
        <dgm:presLayoutVars>
          <dgm:chMax val="0"/>
          <dgm:chPref val="0"/>
          <dgm:bulletEnabled val="1"/>
        </dgm:presLayoutVars>
      </dgm:prSet>
      <dgm:spPr/>
    </dgm:pt>
    <dgm:pt modelId="{94AFCCAC-D6BC-B548-9D87-4888740A0685}" type="pres">
      <dgm:prSet presAssocID="{9ADA8CD5-379A-9E4B-8760-00092C6A8724}" presName="desTx" presStyleLbl="alignAccFollowNode1" presStyleIdx="2" presStyleCnt="4">
        <dgm:presLayoutVars>
          <dgm:bulletEnabled val="1"/>
        </dgm:presLayoutVars>
      </dgm:prSet>
      <dgm:spPr/>
    </dgm:pt>
    <dgm:pt modelId="{5733E99F-1592-BA41-B546-8A6985D06F3E}" type="pres">
      <dgm:prSet presAssocID="{7A5F3C4E-999D-C14A-A53A-1356F45BA5D0}" presName="space" presStyleCnt="0"/>
      <dgm:spPr/>
    </dgm:pt>
    <dgm:pt modelId="{5F263D25-7DE8-EF40-92C9-B2793921AEEF}" type="pres">
      <dgm:prSet presAssocID="{5F768684-9B7F-CD48-B3B7-4A3F5862B308}" presName="composite" presStyleCnt="0"/>
      <dgm:spPr/>
    </dgm:pt>
    <dgm:pt modelId="{DF02D13E-A7A7-A24D-B4BF-9C5D005C72EC}" type="pres">
      <dgm:prSet presAssocID="{5F768684-9B7F-CD48-B3B7-4A3F5862B308}" presName="parTx" presStyleLbl="alignNode1" presStyleIdx="3" presStyleCnt="4">
        <dgm:presLayoutVars>
          <dgm:chMax val="0"/>
          <dgm:chPref val="0"/>
          <dgm:bulletEnabled val="1"/>
        </dgm:presLayoutVars>
      </dgm:prSet>
      <dgm:spPr/>
    </dgm:pt>
    <dgm:pt modelId="{79E2F910-3AD5-7846-BE4D-BCCE2392568B}" type="pres">
      <dgm:prSet presAssocID="{5F768684-9B7F-CD48-B3B7-4A3F5862B308}" presName="desTx" presStyleLbl="alignAccFollowNode1" presStyleIdx="3" presStyleCnt="4">
        <dgm:presLayoutVars>
          <dgm:bulletEnabled val="1"/>
        </dgm:presLayoutVars>
      </dgm:prSet>
      <dgm:spPr/>
    </dgm:pt>
  </dgm:ptLst>
  <dgm:cxnLst>
    <dgm:cxn modelId="{97D6D300-2014-3E4C-8966-E24F0AC769DE}" srcId="{56290196-46A2-7C43-BB4D-7FAE10B6B804}" destId="{999459FF-69F8-9D49-8942-DD71B1723CEC}" srcOrd="0" destOrd="0" parTransId="{6A1BA160-EA4C-2446-82C7-A2011F45CC73}" sibTransId="{E2FBEFD5-ABBE-E54F-A54D-C8FF716E8766}"/>
    <dgm:cxn modelId="{3451E607-A290-F345-910E-BBC59C722410}" type="presOf" srcId="{5F768684-9B7F-CD48-B3B7-4A3F5862B308}" destId="{DF02D13E-A7A7-A24D-B4BF-9C5D005C72EC}" srcOrd="0" destOrd="0" presId="urn:microsoft.com/office/officeart/2005/8/layout/hList1"/>
    <dgm:cxn modelId="{B0372514-54D2-B548-9792-91389CF4FF12}" type="presOf" srcId="{939653CA-B9DF-394E-8663-C17F7C56D730}" destId="{F9E6FB3F-F19C-9345-9E96-C1ECCA1ED608}" srcOrd="0" destOrd="1" presId="urn:microsoft.com/office/officeart/2005/8/layout/hList1"/>
    <dgm:cxn modelId="{0607D414-414D-0340-8D3C-4FF1A137ADAF}" type="presOf" srcId="{B7246ACD-7EAD-954C-9832-A49154C46EA4}" destId="{2CF81B25-3F1F-8842-B257-49A5D78689F2}" srcOrd="0" destOrd="1" presId="urn:microsoft.com/office/officeart/2005/8/layout/hList1"/>
    <dgm:cxn modelId="{BDF1111A-630B-874B-A267-52450EB152FD}" srcId="{5F768684-9B7F-CD48-B3B7-4A3F5862B308}" destId="{DB21D2D2-5E2C-1245-B498-887D46E3DEC7}" srcOrd="0" destOrd="0" parTransId="{1A778B89-FDFF-7F47-AB4E-E886DE6218F3}" sibTransId="{6DB07ECD-A651-904B-B399-49558A3D18EA}"/>
    <dgm:cxn modelId="{2459162B-E1E2-DB47-87E0-5642E1656D9E}" type="presOf" srcId="{56290196-46A2-7C43-BB4D-7FAE10B6B804}" destId="{7F9F1857-55AB-E347-97A5-3D4406C95A03}" srcOrd="0" destOrd="0" presId="urn:microsoft.com/office/officeart/2005/8/layout/hList1"/>
    <dgm:cxn modelId="{CCE56E2B-4BED-8C4F-839A-1FAACB8B5650}" srcId="{FFBC5DCD-A67E-9F4F-9676-837ED236BA74}" destId="{5F768684-9B7F-CD48-B3B7-4A3F5862B308}" srcOrd="3" destOrd="0" parTransId="{63F10726-C6A2-9F41-8293-DBFC536182AD}" sibTransId="{7C38391A-1CE0-5B43-97CF-A97D8144A6C3}"/>
    <dgm:cxn modelId="{9A131B5F-D5C7-AD48-B4CF-FE110D5BE252}" srcId="{9ADA8CD5-379A-9E4B-8760-00092C6A8724}" destId="{A357631B-030F-3742-8C6A-B5EAF6CFEA26}" srcOrd="0" destOrd="0" parTransId="{F250583F-75BF-2240-A336-8A7C49CA3B3B}" sibTransId="{5F1BD40D-8E4F-554A-898B-1A73ABBD1E71}"/>
    <dgm:cxn modelId="{DBBF9862-E66C-5942-9910-80130FD0612A}" type="presOf" srcId="{C057570B-1293-164E-BD03-C6EB23F5DF1F}" destId="{79E2F910-3AD5-7846-BE4D-BCCE2392568B}" srcOrd="0" destOrd="1" presId="urn:microsoft.com/office/officeart/2005/8/layout/hList1"/>
    <dgm:cxn modelId="{DFE00964-0930-B646-BE18-BB68E90D91FA}" srcId="{5F768684-9B7F-CD48-B3B7-4A3F5862B308}" destId="{C057570B-1293-164E-BD03-C6EB23F5DF1F}" srcOrd="1" destOrd="0" parTransId="{5094C6C2-CFDB-DF4E-B50B-E3906F9F72FA}" sibTransId="{84AC69F3-E02B-394F-97B9-34A65090A1C2}"/>
    <dgm:cxn modelId="{4513C849-5E9F-0B4B-95A7-824A75DC313C}" type="presOf" srcId="{D27B7F8F-DA18-F94E-96E6-5AA8A111BB48}" destId="{F9E6FB3F-F19C-9345-9E96-C1ECCA1ED608}" srcOrd="0" destOrd="0" presId="urn:microsoft.com/office/officeart/2005/8/layout/hList1"/>
    <dgm:cxn modelId="{13C2FA4E-722C-4749-85F0-5E58203BFE95}" srcId="{FFBC5DCD-A67E-9F4F-9676-837ED236BA74}" destId="{9ADA8CD5-379A-9E4B-8760-00092C6A8724}" srcOrd="2" destOrd="0" parTransId="{5F4DC7D8-2232-E749-BD75-03D7028E6365}" sibTransId="{7A5F3C4E-999D-C14A-A53A-1356F45BA5D0}"/>
    <dgm:cxn modelId="{26C4DA78-6326-2C4B-926A-924A8367DEA5}" type="presOf" srcId="{9ADA8CD5-379A-9E4B-8760-00092C6A8724}" destId="{CDA35321-D534-BD44-A614-FC84EB1A73C6}" srcOrd="0" destOrd="0" presId="urn:microsoft.com/office/officeart/2005/8/layout/hList1"/>
    <dgm:cxn modelId="{60EC3189-8FA0-3647-9992-5A5A4900A0AB}" srcId="{B1CE957D-6003-C94D-8BB6-6F97836FF79A}" destId="{939653CA-B9DF-394E-8663-C17F7C56D730}" srcOrd="1" destOrd="0" parTransId="{08FED915-1927-2E4D-B6FA-CB6A90D07080}" sibTransId="{E7986970-2834-5A40-9B25-D70121D49825}"/>
    <dgm:cxn modelId="{BC943689-2C45-5D4E-B08A-D0D203A71724}" srcId="{FFBC5DCD-A67E-9F4F-9676-837ED236BA74}" destId="{56290196-46A2-7C43-BB4D-7FAE10B6B804}" srcOrd="1" destOrd="0" parTransId="{95C10519-6C74-EC47-91BE-51DE57E5B59A}" sibTransId="{39358EAA-A44B-4243-8DAF-958D3239F298}"/>
    <dgm:cxn modelId="{0AE55C8D-2459-0642-94A8-7991E25973ED}" srcId="{FFBC5DCD-A67E-9F4F-9676-837ED236BA74}" destId="{B1CE957D-6003-C94D-8BB6-6F97836FF79A}" srcOrd="0" destOrd="0" parTransId="{80D0F570-C0C1-F64B-8942-9F854E9E51B5}" sibTransId="{8711B156-E43B-C44D-9663-07614FACB28E}"/>
    <dgm:cxn modelId="{901AE0AB-A759-2742-A44F-030600C4ABDF}" type="presOf" srcId="{DB21D2D2-5E2C-1245-B498-887D46E3DEC7}" destId="{79E2F910-3AD5-7846-BE4D-BCCE2392568B}" srcOrd="0" destOrd="0" presId="urn:microsoft.com/office/officeart/2005/8/layout/hList1"/>
    <dgm:cxn modelId="{DBDA24B0-8497-3F4C-BBED-0304295263F3}" type="presOf" srcId="{999459FF-69F8-9D49-8942-DD71B1723CEC}" destId="{2CF81B25-3F1F-8842-B257-49A5D78689F2}" srcOrd="0" destOrd="0" presId="urn:microsoft.com/office/officeart/2005/8/layout/hList1"/>
    <dgm:cxn modelId="{4223CFB3-D3D1-F449-97BB-4370661BFD82}" type="presOf" srcId="{A357631B-030F-3742-8C6A-B5EAF6CFEA26}" destId="{94AFCCAC-D6BC-B548-9D87-4888740A0685}" srcOrd="0" destOrd="0" presId="urn:microsoft.com/office/officeart/2005/8/layout/hList1"/>
    <dgm:cxn modelId="{269DE0B9-64EF-5C49-958D-316C476DAF87}" type="presOf" srcId="{FFBC5DCD-A67E-9F4F-9676-837ED236BA74}" destId="{E5DEED9A-1885-A24B-A8EE-9D7EE8C23453}" srcOrd="0" destOrd="0" presId="urn:microsoft.com/office/officeart/2005/8/layout/hList1"/>
    <dgm:cxn modelId="{0233EDBC-2BE7-1247-B0F7-6F0C00A0D19D}" srcId="{56290196-46A2-7C43-BB4D-7FAE10B6B804}" destId="{B7246ACD-7EAD-954C-9832-A49154C46EA4}" srcOrd="1" destOrd="0" parTransId="{95DFEE11-3AFA-7E4F-AF3C-CDCF401E8936}" sibTransId="{835A2B36-0024-9F4D-84E0-CE0D0D54ED54}"/>
    <dgm:cxn modelId="{ED70CAF9-CFEB-004A-B1E0-7F9EE6869C09}" type="presOf" srcId="{B1CE957D-6003-C94D-8BB6-6F97836FF79A}" destId="{A190BEAE-53F8-B140-ABAD-7552F47206F2}" srcOrd="0" destOrd="0" presId="urn:microsoft.com/office/officeart/2005/8/layout/hList1"/>
    <dgm:cxn modelId="{6CF934FA-7B47-6341-BC12-7E8AFB9A52C9}" srcId="{B1CE957D-6003-C94D-8BB6-6F97836FF79A}" destId="{D27B7F8F-DA18-F94E-96E6-5AA8A111BB48}" srcOrd="0" destOrd="0" parTransId="{B38921BC-2DEB-CE48-9513-16B29F5E21E0}" sibTransId="{02219327-3C83-904A-BF3F-F9660F3E2B79}"/>
    <dgm:cxn modelId="{AC90362E-91FB-5F4F-BC8F-AD587404999D}" type="presParOf" srcId="{E5DEED9A-1885-A24B-A8EE-9D7EE8C23453}" destId="{BEF197AB-DB14-1C4B-BB82-21A25042EB24}" srcOrd="0" destOrd="0" presId="urn:microsoft.com/office/officeart/2005/8/layout/hList1"/>
    <dgm:cxn modelId="{F1EDDF2B-1DFD-D444-80B3-BEEA04541F82}" type="presParOf" srcId="{BEF197AB-DB14-1C4B-BB82-21A25042EB24}" destId="{A190BEAE-53F8-B140-ABAD-7552F47206F2}" srcOrd="0" destOrd="0" presId="urn:microsoft.com/office/officeart/2005/8/layout/hList1"/>
    <dgm:cxn modelId="{DEDB53E0-F874-DA4F-BCE2-F14299093DB6}" type="presParOf" srcId="{BEF197AB-DB14-1C4B-BB82-21A25042EB24}" destId="{F9E6FB3F-F19C-9345-9E96-C1ECCA1ED608}" srcOrd="1" destOrd="0" presId="urn:microsoft.com/office/officeart/2005/8/layout/hList1"/>
    <dgm:cxn modelId="{BF4B98E2-93DC-CE43-9092-14C358CB65DF}" type="presParOf" srcId="{E5DEED9A-1885-A24B-A8EE-9D7EE8C23453}" destId="{0E3C88FF-A51C-C94E-9423-95FF197089C0}" srcOrd="1" destOrd="0" presId="urn:microsoft.com/office/officeart/2005/8/layout/hList1"/>
    <dgm:cxn modelId="{3A813041-5D1D-2D49-B718-F8F02E921750}" type="presParOf" srcId="{E5DEED9A-1885-A24B-A8EE-9D7EE8C23453}" destId="{343CBD91-D119-5947-9FA0-1668456103F7}" srcOrd="2" destOrd="0" presId="urn:microsoft.com/office/officeart/2005/8/layout/hList1"/>
    <dgm:cxn modelId="{DB47EF86-9157-0A49-8751-2C6951E148FB}" type="presParOf" srcId="{343CBD91-D119-5947-9FA0-1668456103F7}" destId="{7F9F1857-55AB-E347-97A5-3D4406C95A03}" srcOrd="0" destOrd="0" presId="urn:microsoft.com/office/officeart/2005/8/layout/hList1"/>
    <dgm:cxn modelId="{94AB618E-579A-B44A-B0BF-542AAE97EBD5}" type="presParOf" srcId="{343CBD91-D119-5947-9FA0-1668456103F7}" destId="{2CF81B25-3F1F-8842-B257-49A5D78689F2}" srcOrd="1" destOrd="0" presId="urn:microsoft.com/office/officeart/2005/8/layout/hList1"/>
    <dgm:cxn modelId="{2FA50A9D-3A5A-5248-96B1-76E2AD7AFD21}" type="presParOf" srcId="{E5DEED9A-1885-A24B-A8EE-9D7EE8C23453}" destId="{FB46F97B-BA11-FB44-A0EF-53500C4E5F24}" srcOrd="3" destOrd="0" presId="urn:microsoft.com/office/officeart/2005/8/layout/hList1"/>
    <dgm:cxn modelId="{2A353DAA-F4C4-C34C-9619-D6F04390F933}" type="presParOf" srcId="{E5DEED9A-1885-A24B-A8EE-9D7EE8C23453}" destId="{DA1F236F-F0D9-EC46-A27C-9A9714B9A338}" srcOrd="4" destOrd="0" presId="urn:microsoft.com/office/officeart/2005/8/layout/hList1"/>
    <dgm:cxn modelId="{00D8E5C5-26C3-7D4E-882A-BB48C6E807BD}" type="presParOf" srcId="{DA1F236F-F0D9-EC46-A27C-9A9714B9A338}" destId="{CDA35321-D534-BD44-A614-FC84EB1A73C6}" srcOrd="0" destOrd="0" presId="urn:microsoft.com/office/officeart/2005/8/layout/hList1"/>
    <dgm:cxn modelId="{78D1ABAC-B059-EC47-B468-82847DD925D4}" type="presParOf" srcId="{DA1F236F-F0D9-EC46-A27C-9A9714B9A338}" destId="{94AFCCAC-D6BC-B548-9D87-4888740A0685}" srcOrd="1" destOrd="0" presId="urn:microsoft.com/office/officeart/2005/8/layout/hList1"/>
    <dgm:cxn modelId="{2780C188-9A25-ED4A-96CC-E655E88AACF8}" type="presParOf" srcId="{E5DEED9A-1885-A24B-A8EE-9D7EE8C23453}" destId="{5733E99F-1592-BA41-B546-8A6985D06F3E}" srcOrd="5" destOrd="0" presId="urn:microsoft.com/office/officeart/2005/8/layout/hList1"/>
    <dgm:cxn modelId="{9870E2C4-4CC3-C54F-A502-AA28BBB483EB}" type="presParOf" srcId="{E5DEED9A-1885-A24B-A8EE-9D7EE8C23453}" destId="{5F263D25-7DE8-EF40-92C9-B2793921AEEF}" srcOrd="6" destOrd="0" presId="urn:microsoft.com/office/officeart/2005/8/layout/hList1"/>
    <dgm:cxn modelId="{F41EEBCA-2B13-0241-B6BF-1D936C285BC9}" type="presParOf" srcId="{5F263D25-7DE8-EF40-92C9-B2793921AEEF}" destId="{DF02D13E-A7A7-A24D-B4BF-9C5D005C72EC}" srcOrd="0" destOrd="0" presId="urn:microsoft.com/office/officeart/2005/8/layout/hList1"/>
    <dgm:cxn modelId="{42FAFA69-0DF2-DE48-8839-4B310ACA9FB0}" type="presParOf" srcId="{5F263D25-7DE8-EF40-92C9-B2793921AEEF}" destId="{79E2F910-3AD5-7846-BE4D-BCCE2392568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448041-FB31-544C-A31D-8B5FB832CCF9}"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s-MX"/>
        </a:p>
      </dgm:t>
    </dgm:pt>
    <dgm:pt modelId="{A959B005-CA21-C942-B0AC-6EBEAE6221B7}">
      <dgm:prSet phldrT="[Texto]" custT="1"/>
      <dgm:spPr/>
      <dgm:t>
        <a:bodyPr/>
        <a:lstStyle/>
        <a:p>
          <a:pPr>
            <a:buFont typeface="Arial" panose="020B0604020202020204" pitchFamily="34" charset="0"/>
            <a:buChar char="•"/>
          </a:pPr>
          <a:r>
            <a:rPr lang="en-CA" sz="1800" b="0" i="0" noProof="0" dirty="0">
              <a:latin typeface="+mn-lt"/>
            </a:rPr>
            <a:t>Simple Extrapolation</a:t>
          </a:r>
          <a:endParaRPr lang="en-CA" sz="1800" b="0" noProof="0" dirty="0">
            <a:latin typeface="+mn-lt"/>
          </a:endParaRPr>
        </a:p>
      </dgm:t>
      <dgm:extLst>
        <a:ext uri="{E40237B7-FDA0-4F09-8148-C483321AD2D9}">
          <dgm14:cNvPr xmlns:dgm14="http://schemas.microsoft.com/office/drawing/2010/diagram" id="0" name="" descr="1. Simple Extrapolation&#10;2. Sales Force&#10;3. Expert Opinion&#10;4. Delphi&#10;5. Historical Analogy&#10;6. Market Research&#10;"/>
        </a:ext>
      </dgm:extLst>
    </dgm:pt>
    <dgm:pt modelId="{421F3ACC-5061-EF45-9473-B1ECA8F573F8}" type="parTrans" cxnId="{9AC376B8-5F44-6D4F-9598-0AA89B870EC1}">
      <dgm:prSet/>
      <dgm:spPr/>
      <dgm:t>
        <a:bodyPr/>
        <a:lstStyle/>
        <a:p>
          <a:endParaRPr lang="en-CA" sz="1800" b="0" noProof="0" dirty="0">
            <a:latin typeface="+mn-lt"/>
          </a:endParaRPr>
        </a:p>
      </dgm:t>
    </dgm:pt>
    <dgm:pt modelId="{DAAFC035-CC82-7A49-895E-BFA648A67D98}" type="sibTrans" cxnId="{9AC376B8-5F44-6D4F-9598-0AA89B870EC1}">
      <dgm:prSet/>
      <dgm:spPr/>
      <dgm:t>
        <a:bodyPr/>
        <a:lstStyle/>
        <a:p>
          <a:endParaRPr lang="en-CA" sz="1800" b="0" noProof="0" dirty="0">
            <a:latin typeface="+mn-lt"/>
          </a:endParaRPr>
        </a:p>
      </dgm:t>
    </dgm:pt>
    <dgm:pt modelId="{41D2B809-F0ED-2B4A-B910-EAA54F9874B4}">
      <dgm:prSet phldrT="[Texto]" custT="1"/>
      <dgm:spPr/>
      <dgm:t>
        <a:bodyPr/>
        <a:lstStyle/>
        <a:p>
          <a:r>
            <a:rPr lang="en-CA" sz="1800" b="0" i="0" noProof="0" dirty="0">
              <a:latin typeface="+mn-lt"/>
            </a:rPr>
            <a:t>Uses some data and simply makes a projection based on these data.</a:t>
          </a:r>
          <a:endParaRPr lang="en-CA" sz="1800" b="0" noProof="0" dirty="0">
            <a:latin typeface="+mn-lt"/>
          </a:endParaRPr>
        </a:p>
      </dgm:t>
      <dgm:extLst>
        <a:ext uri="{E40237B7-FDA0-4F09-8148-C483321AD2D9}">
          <dgm14:cNvPr xmlns:dgm14="http://schemas.microsoft.com/office/drawing/2010/diagram" id="0" name="" descr="1. Simple Extrapolation&#10;2. Sales Force&#10;3. Expert Opinion&#10;4. Delphi&#10;5. Historical Analogy&#10;6. Market Research&#10;"/>
        </a:ext>
      </dgm:extLst>
    </dgm:pt>
    <dgm:pt modelId="{D5DA0330-2038-DB42-BEC8-A4DA4B468CA8}" type="parTrans" cxnId="{1505515B-D6C5-0149-B256-7EDB2DA9BCCA}">
      <dgm:prSet/>
      <dgm:spPr/>
      <dgm:t>
        <a:bodyPr/>
        <a:lstStyle/>
        <a:p>
          <a:endParaRPr lang="en-CA" sz="1800" b="0" noProof="0" dirty="0">
            <a:latin typeface="+mn-lt"/>
          </a:endParaRPr>
        </a:p>
      </dgm:t>
    </dgm:pt>
    <dgm:pt modelId="{6214E48D-2D03-8B4B-B173-04D1217662DE}" type="sibTrans" cxnId="{1505515B-D6C5-0149-B256-7EDB2DA9BCCA}">
      <dgm:prSet/>
      <dgm:spPr/>
      <dgm:t>
        <a:bodyPr/>
        <a:lstStyle/>
        <a:p>
          <a:endParaRPr lang="en-CA" sz="1800" b="0" noProof="0" dirty="0">
            <a:latin typeface="+mn-lt"/>
          </a:endParaRPr>
        </a:p>
      </dgm:t>
    </dgm:pt>
    <dgm:pt modelId="{06CCC2CB-E239-C84E-BD68-42F6A3155ACC}">
      <dgm:prSet phldrT="[Texto]" custT="1"/>
      <dgm:spPr/>
      <dgm:t>
        <a:bodyPr/>
        <a:lstStyle/>
        <a:p>
          <a:pPr>
            <a:buFont typeface="Arial" panose="020B0604020202020204" pitchFamily="34" charset="0"/>
            <a:buChar char="•"/>
          </a:pPr>
          <a:r>
            <a:rPr lang="en-CA" sz="1800" b="0" i="0" noProof="0" dirty="0">
              <a:latin typeface="+mn-lt"/>
            </a:rPr>
            <a:t>Sales Force</a:t>
          </a:r>
          <a:endParaRPr lang="en-CA" sz="1800" b="0" noProof="0" dirty="0">
            <a:latin typeface="+mn-lt"/>
          </a:endParaRPr>
        </a:p>
      </dgm:t>
      <dgm:extLst>
        <a:ext uri="{E40237B7-FDA0-4F09-8148-C483321AD2D9}">
          <dgm14:cNvPr xmlns:dgm14="http://schemas.microsoft.com/office/drawing/2010/diagram" id="0" name="" descr="1. Simple Extrapolation&#10;2. Sales Force&#10;3. Expert Opinion&#10;4. Delphi&#10;5. Historical Analogy&#10;6. Market Research&#10;"/>
        </a:ext>
      </dgm:extLst>
    </dgm:pt>
    <dgm:pt modelId="{9812736B-AAA9-F345-840A-F7D9AA00A952}" type="parTrans" cxnId="{FE0A0915-9950-394C-9003-41772EFE60E6}">
      <dgm:prSet/>
      <dgm:spPr/>
      <dgm:t>
        <a:bodyPr/>
        <a:lstStyle/>
        <a:p>
          <a:endParaRPr lang="en-CA" sz="1800" b="0" noProof="0" dirty="0">
            <a:latin typeface="+mn-lt"/>
          </a:endParaRPr>
        </a:p>
      </dgm:t>
    </dgm:pt>
    <dgm:pt modelId="{5378CF92-F9B1-C840-86AF-2BC895F4C609}" type="sibTrans" cxnId="{FE0A0915-9950-394C-9003-41772EFE60E6}">
      <dgm:prSet/>
      <dgm:spPr/>
      <dgm:t>
        <a:bodyPr/>
        <a:lstStyle/>
        <a:p>
          <a:endParaRPr lang="en-CA" sz="1800" b="0" noProof="0" dirty="0">
            <a:latin typeface="+mn-lt"/>
          </a:endParaRPr>
        </a:p>
      </dgm:t>
    </dgm:pt>
    <dgm:pt modelId="{39A9C4F1-362B-5B40-B121-8734B1A271EB}">
      <dgm:prSet phldrT="[Texto]" custT="1"/>
      <dgm:spPr/>
      <dgm:t>
        <a:bodyPr/>
        <a:lstStyle/>
        <a:p>
          <a:r>
            <a:rPr lang="en-CA" sz="1800" b="0" i="0" noProof="0" dirty="0">
              <a:latin typeface="+mn-lt"/>
            </a:rPr>
            <a:t>You would ask the sales force to estimate what future sales might be</a:t>
          </a:r>
          <a:endParaRPr lang="en-CA" sz="1800" b="0" noProof="0" dirty="0">
            <a:latin typeface="+mn-lt"/>
          </a:endParaRPr>
        </a:p>
      </dgm:t>
      <dgm:extLst>
        <a:ext uri="{E40237B7-FDA0-4F09-8148-C483321AD2D9}">
          <dgm14:cNvPr xmlns:dgm14="http://schemas.microsoft.com/office/drawing/2010/diagram" id="0" name="" descr="1. Simple Extrapolation&#10;2. Sales Force&#10;3. Expert Opinion&#10;4. Delphi&#10;5. Historical Analogy&#10;6. Market Research&#10;"/>
        </a:ext>
      </dgm:extLst>
    </dgm:pt>
    <dgm:pt modelId="{21E3D434-04AD-2644-8A47-B49B734E1CC1}" type="parTrans" cxnId="{E261705D-1E96-1F4E-8C29-DB18514B143B}">
      <dgm:prSet/>
      <dgm:spPr/>
      <dgm:t>
        <a:bodyPr/>
        <a:lstStyle/>
        <a:p>
          <a:endParaRPr lang="en-CA" sz="1800" b="0" noProof="0" dirty="0">
            <a:latin typeface="+mn-lt"/>
          </a:endParaRPr>
        </a:p>
      </dgm:t>
    </dgm:pt>
    <dgm:pt modelId="{BB666DCB-AC6B-E747-B756-C201AB4AC4AC}" type="sibTrans" cxnId="{E261705D-1E96-1F4E-8C29-DB18514B143B}">
      <dgm:prSet/>
      <dgm:spPr/>
      <dgm:t>
        <a:bodyPr/>
        <a:lstStyle/>
        <a:p>
          <a:endParaRPr lang="en-CA" sz="1800" b="0" noProof="0" dirty="0">
            <a:latin typeface="+mn-lt"/>
          </a:endParaRPr>
        </a:p>
      </dgm:t>
    </dgm:pt>
    <dgm:pt modelId="{847EE891-B4A7-8D4E-91BE-114C604E9870}">
      <dgm:prSet phldrT="[Texto]" custT="1"/>
      <dgm:spPr/>
      <dgm:t>
        <a:bodyPr/>
        <a:lstStyle/>
        <a:p>
          <a:pPr>
            <a:buFont typeface="Arial" panose="020B0604020202020204" pitchFamily="34" charset="0"/>
            <a:buChar char="•"/>
          </a:pPr>
          <a:r>
            <a:rPr lang="en-CA" sz="1800" b="0" i="0" noProof="0" dirty="0">
              <a:latin typeface="+mn-lt"/>
            </a:rPr>
            <a:t>Expert Opinion</a:t>
          </a:r>
          <a:endParaRPr lang="en-CA" sz="1800" b="0" noProof="0" dirty="0">
            <a:latin typeface="+mn-lt"/>
          </a:endParaRPr>
        </a:p>
      </dgm:t>
      <dgm:extLst>
        <a:ext uri="{E40237B7-FDA0-4F09-8148-C483321AD2D9}">
          <dgm14:cNvPr xmlns:dgm14="http://schemas.microsoft.com/office/drawing/2010/diagram" id="0" name="" descr="1. Simple Extrapolation&#10;2. Sales Force&#10;3. Expert Opinion&#10;4. Delphi&#10;5. Historical Analogy&#10;6. Market Research&#10;"/>
        </a:ext>
      </dgm:extLst>
    </dgm:pt>
    <dgm:pt modelId="{7A00603F-CB96-E44C-92CF-FF68088F7AA3}" type="parTrans" cxnId="{3D7BED65-E097-B446-BEA8-C14882555A4B}">
      <dgm:prSet/>
      <dgm:spPr/>
      <dgm:t>
        <a:bodyPr/>
        <a:lstStyle/>
        <a:p>
          <a:endParaRPr lang="en-CA" sz="1800" b="0" noProof="0" dirty="0">
            <a:latin typeface="+mn-lt"/>
          </a:endParaRPr>
        </a:p>
      </dgm:t>
    </dgm:pt>
    <dgm:pt modelId="{6C554824-63F9-3048-B88A-C49DE53571CA}" type="sibTrans" cxnId="{3D7BED65-E097-B446-BEA8-C14882555A4B}">
      <dgm:prSet/>
      <dgm:spPr/>
      <dgm:t>
        <a:bodyPr/>
        <a:lstStyle/>
        <a:p>
          <a:endParaRPr lang="en-CA" sz="1800" b="0" noProof="0" dirty="0">
            <a:latin typeface="+mn-lt"/>
          </a:endParaRPr>
        </a:p>
      </dgm:t>
    </dgm:pt>
    <dgm:pt modelId="{8A94CC75-D50B-FE43-B4DB-B6FF014BEBEF}">
      <dgm:prSet phldrT="[Texto]" custT="1"/>
      <dgm:spPr/>
      <dgm:t>
        <a:bodyPr/>
        <a:lstStyle/>
        <a:p>
          <a:r>
            <a:rPr lang="en-CA" sz="1800" b="0" i="0" noProof="0" dirty="0">
              <a:latin typeface="+mn-lt"/>
            </a:rPr>
            <a:t>Ask experts within the company to produce estimates of future sales</a:t>
          </a:r>
          <a:endParaRPr lang="en-CA" sz="1800" b="0" noProof="0" dirty="0">
            <a:latin typeface="+mn-lt"/>
          </a:endParaRPr>
        </a:p>
      </dgm:t>
      <dgm:extLst>
        <a:ext uri="{E40237B7-FDA0-4F09-8148-C483321AD2D9}">
          <dgm14:cNvPr xmlns:dgm14="http://schemas.microsoft.com/office/drawing/2010/diagram" id="0" name="" descr="1. Simple Extrapolation&#10;2. Sales Force&#10;3. Expert Opinion&#10;4. Delphi&#10;5. Historical Analogy&#10;6. Market Research&#10;"/>
        </a:ext>
      </dgm:extLst>
    </dgm:pt>
    <dgm:pt modelId="{D8244567-AB26-E643-9EA4-2D8740956226}" type="parTrans" cxnId="{591C148D-5384-6B4D-AC1D-5CF6663D75E9}">
      <dgm:prSet/>
      <dgm:spPr/>
      <dgm:t>
        <a:bodyPr/>
        <a:lstStyle/>
        <a:p>
          <a:endParaRPr lang="en-CA" sz="1800" b="0" noProof="0" dirty="0">
            <a:latin typeface="+mn-lt"/>
          </a:endParaRPr>
        </a:p>
      </dgm:t>
    </dgm:pt>
    <dgm:pt modelId="{033021F0-D035-3F48-BD11-4F8DE856CD55}" type="sibTrans" cxnId="{591C148D-5384-6B4D-AC1D-5CF6663D75E9}">
      <dgm:prSet/>
      <dgm:spPr/>
      <dgm:t>
        <a:bodyPr/>
        <a:lstStyle/>
        <a:p>
          <a:endParaRPr lang="en-CA" sz="1800" b="0" noProof="0" dirty="0">
            <a:latin typeface="+mn-lt"/>
          </a:endParaRPr>
        </a:p>
      </dgm:t>
    </dgm:pt>
    <dgm:pt modelId="{5A65E1C1-5A0E-264F-9DCE-6400C2DBD7B8}">
      <dgm:prSet custT="1"/>
      <dgm:spPr/>
      <dgm:t>
        <a:bodyPr/>
        <a:lstStyle/>
        <a:p>
          <a:pPr>
            <a:buFont typeface="Arial" panose="020B0604020202020204" pitchFamily="34" charset="0"/>
            <a:buChar char="•"/>
          </a:pPr>
          <a:r>
            <a:rPr lang="en-CA" sz="1800" b="0" i="0" noProof="0" dirty="0">
              <a:latin typeface="+mn-lt"/>
            </a:rPr>
            <a:t>Delphi</a:t>
          </a:r>
          <a:endParaRPr lang="en-CA" sz="1800" b="0" noProof="0" dirty="0">
            <a:latin typeface="+mn-lt"/>
          </a:endParaRPr>
        </a:p>
      </dgm:t>
      <dgm:extLst>
        <a:ext uri="{E40237B7-FDA0-4F09-8148-C483321AD2D9}">
          <dgm14:cNvPr xmlns:dgm14="http://schemas.microsoft.com/office/drawing/2010/diagram" id="0" name="" descr="1. Simple Extrapolation&#10;2. Sales Force&#10;3. Expert Opinion&#10;4. Delphi&#10;5. Historical Analogy&#10;6. Market Research&#10;"/>
        </a:ext>
      </dgm:extLst>
    </dgm:pt>
    <dgm:pt modelId="{49691E79-C794-C146-9C97-093CE1535A1E}" type="parTrans" cxnId="{553F74F5-B067-A540-B8D7-CBE09CF7FBC4}">
      <dgm:prSet/>
      <dgm:spPr/>
      <dgm:t>
        <a:bodyPr/>
        <a:lstStyle/>
        <a:p>
          <a:endParaRPr lang="en-CA" sz="1800" b="0" noProof="0" dirty="0">
            <a:latin typeface="+mn-lt"/>
          </a:endParaRPr>
        </a:p>
      </dgm:t>
    </dgm:pt>
    <dgm:pt modelId="{36B9C57F-4133-CA40-822C-D9E517C91628}" type="sibTrans" cxnId="{553F74F5-B067-A540-B8D7-CBE09CF7FBC4}">
      <dgm:prSet/>
      <dgm:spPr/>
      <dgm:t>
        <a:bodyPr/>
        <a:lstStyle/>
        <a:p>
          <a:endParaRPr lang="en-CA" sz="1800" b="0" noProof="0" dirty="0">
            <a:latin typeface="+mn-lt"/>
          </a:endParaRPr>
        </a:p>
      </dgm:t>
    </dgm:pt>
    <dgm:pt modelId="{326F9ACD-DA32-7942-89B0-6BA3ABC6CDC2}">
      <dgm:prSet custT="1"/>
      <dgm:spPr/>
      <dgm:t>
        <a:bodyPr/>
        <a:lstStyle/>
        <a:p>
          <a:pPr>
            <a:buFont typeface="Arial" panose="020B0604020202020204" pitchFamily="34" charset="0"/>
            <a:buChar char="•"/>
          </a:pPr>
          <a:r>
            <a:rPr lang="en-CA" sz="1800" b="0" i="0" noProof="0" dirty="0">
              <a:latin typeface="+mn-lt"/>
            </a:rPr>
            <a:t>Historical Analogy</a:t>
          </a:r>
          <a:endParaRPr lang="en-CA" sz="1800" b="0" noProof="0" dirty="0">
            <a:latin typeface="+mn-lt"/>
          </a:endParaRPr>
        </a:p>
      </dgm:t>
      <dgm:extLst>
        <a:ext uri="{E40237B7-FDA0-4F09-8148-C483321AD2D9}">
          <dgm14:cNvPr xmlns:dgm14="http://schemas.microsoft.com/office/drawing/2010/diagram" id="0" name="" descr="1. Simple Extrapolation&#10;2. Sales Force&#10;3. Expert Opinion&#10;4. Delphi&#10;5. Historical Analogy&#10;6. Market Research&#10;"/>
        </a:ext>
      </dgm:extLst>
    </dgm:pt>
    <dgm:pt modelId="{5BD1D854-F016-4B44-9D25-800853BD8D94}" type="parTrans" cxnId="{F4FC34FA-46A7-4E4B-83CF-3B56E2CC066B}">
      <dgm:prSet/>
      <dgm:spPr/>
      <dgm:t>
        <a:bodyPr/>
        <a:lstStyle/>
        <a:p>
          <a:endParaRPr lang="en-CA" sz="1800" b="0" noProof="0" dirty="0">
            <a:latin typeface="+mn-lt"/>
          </a:endParaRPr>
        </a:p>
      </dgm:t>
    </dgm:pt>
    <dgm:pt modelId="{3C9A82CB-C336-1A42-9933-2B872442E47B}" type="sibTrans" cxnId="{F4FC34FA-46A7-4E4B-83CF-3B56E2CC066B}">
      <dgm:prSet/>
      <dgm:spPr/>
      <dgm:t>
        <a:bodyPr/>
        <a:lstStyle/>
        <a:p>
          <a:endParaRPr lang="en-CA" sz="1800" b="0" noProof="0" dirty="0">
            <a:latin typeface="+mn-lt"/>
          </a:endParaRPr>
        </a:p>
      </dgm:t>
    </dgm:pt>
    <dgm:pt modelId="{1EFDB710-7034-1A47-93A9-854BFC666A8E}">
      <dgm:prSet custT="1"/>
      <dgm:spPr/>
      <dgm:t>
        <a:bodyPr/>
        <a:lstStyle/>
        <a:p>
          <a:r>
            <a:rPr lang="en-CA" sz="1800" b="0" i="0" noProof="0" dirty="0">
              <a:latin typeface="+mn-lt"/>
            </a:rPr>
            <a:t>Market Research</a:t>
          </a:r>
          <a:endParaRPr lang="en-CA" sz="1800" b="0" noProof="0" dirty="0">
            <a:latin typeface="+mn-lt"/>
          </a:endParaRPr>
        </a:p>
      </dgm:t>
      <dgm:extLst>
        <a:ext uri="{E40237B7-FDA0-4F09-8148-C483321AD2D9}">
          <dgm14:cNvPr xmlns:dgm14="http://schemas.microsoft.com/office/drawing/2010/diagram" id="0" name="" descr="1. Simple Extrapolation&#10;2. Sales Force&#10;3. Expert Opinion&#10;4. Delphi&#10;5. Historical Analogy&#10;6. Market Research&#10;"/>
        </a:ext>
      </dgm:extLst>
    </dgm:pt>
    <dgm:pt modelId="{248A163C-2EAB-7D40-A00D-28F6094935D2}" type="parTrans" cxnId="{7C1FDD1B-5F13-144F-8041-D286E3A6F471}">
      <dgm:prSet/>
      <dgm:spPr/>
      <dgm:t>
        <a:bodyPr/>
        <a:lstStyle/>
        <a:p>
          <a:endParaRPr lang="en-CA" sz="1800" b="0" noProof="0" dirty="0">
            <a:latin typeface="+mn-lt"/>
          </a:endParaRPr>
        </a:p>
      </dgm:t>
    </dgm:pt>
    <dgm:pt modelId="{4A660CDE-9E36-C348-BFE5-1053A14AE1A4}" type="sibTrans" cxnId="{7C1FDD1B-5F13-144F-8041-D286E3A6F471}">
      <dgm:prSet/>
      <dgm:spPr/>
      <dgm:t>
        <a:bodyPr/>
        <a:lstStyle/>
        <a:p>
          <a:endParaRPr lang="en-CA" sz="1800" b="0" noProof="0" dirty="0">
            <a:latin typeface="+mn-lt"/>
          </a:endParaRPr>
        </a:p>
      </dgm:t>
    </dgm:pt>
    <dgm:pt modelId="{B97F5AEA-0D74-114F-A415-A7314832C1EF}">
      <dgm:prSet custT="1"/>
      <dgm:spPr/>
      <dgm:t>
        <a:bodyPr/>
        <a:lstStyle/>
        <a:p>
          <a:r>
            <a:rPr lang="en-CA" sz="1800" b="0" i="0" noProof="0" dirty="0">
              <a:latin typeface="+mn-lt"/>
            </a:rPr>
            <a:t>A panel of outside experts would be asked to estimate sales for a particular product or service</a:t>
          </a:r>
          <a:endParaRPr lang="en-CA" sz="1800" b="0" noProof="0" dirty="0">
            <a:latin typeface="+mn-lt"/>
          </a:endParaRPr>
        </a:p>
      </dgm:t>
    </dgm:pt>
    <dgm:pt modelId="{9A0BE531-A7BD-194A-807A-C603E3BF81C6}" type="parTrans" cxnId="{FE7B24CE-7A8D-2B4C-BC5C-B2CB42914BB3}">
      <dgm:prSet/>
      <dgm:spPr/>
      <dgm:t>
        <a:bodyPr/>
        <a:lstStyle/>
        <a:p>
          <a:endParaRPr lang="en-CA" sz="1800" b="0" noProof="0" dirty="0">
            <a:latin typeface="+mn-lt"/>
          </a:endParaRPr>
        </a:p>
      </dgm:t>
    </dgm:pt>
    <dgm:pt modelId="{C3DD034D-BDCF-5B43-80CE-231190E181E8}" type="sibTrans" cxnId="{FE7B24CE-7A8D-2B4C-BC5C-B2CB42914BB3}">
      <dgm:prSet/>
      <dgm:spPr/>
      <dgm:t>
        <a:bodyPr/>
        <a:lstStyle/>
        <a:p>
          <a:endParaRPr lang="en-CA" sz="1800" b="0" noProof="0" dirty="0">
            <a:latin typeface="+mn-lt"/>
          </a:endParaRPr>
        </a:p>
      </dgm:t>
    </dgm:pt>
    <dgm:pt modelId="{6E6BAC43-85F4-E749-94AB-CE2F8F26A497}">
      <dgm:prSet custT="1"/>
      <dgm:spPr/>
      <dgm:t>
        <a:bodyPr/>
        <a:lstStyle/>
        <a:p>
          <a:r>
            <a:rPr lang="en-CA" sz="1800" b="0" i="0" noProof="0" dirty="0">
              <a:latin typeface="+mn-lt"/>
            </a:rPr>
            <a:t>Finds a similar product’s or service’s past sales (life cycle) and extrapolates to your product or service</a:t>
          </a:r>
          <a:endParaRPr lang="en-CA" sz="1800" b="0" noProof="0" dirty="0">
            <a:latin typeface="+mn-lt"/>
          </a:endParaRPr>
        </a:p>
      </dgm:t>
      <dgm:extLst>
        <a:ext uri="{E40237B7-FDA0-4F09-8148-C483321AD2D9}">
          <dgm14:cNvPr xmlns:dgm14="http://schemas.microsoft.com/office/drawing/2010/diagram" id="0" name="" descr="1. Simple Extrapolation&#10;2. Sales Force&#10;3. Expert Opinion&#10;4. Delphi&#10;5. Historical Analogy&#10;6. Market Research&#10;"/>
        </a:ext>
      </dgm:extLst>
    </dgm:pt>
    <dgm:pt modelId="{C03A1585-5CF4-834F-B80A-5717852DB8D0}" type="parTrans" cxnId="{CA5F5889-8FE0-3B45-9241-FBE875DAF74A}">
      <dgm:prSet/>
      <dgm:spPr/>
      <dgm:t>
        <a:bodyPr/>
        <a:lstStyle/>
        <a:p>
          <a:endParaRPr lang="en-CA" sz="1800" b="0" noProof="0" dirty="0">
            <a:latin typeface="+mn-lt"/>
          </a:endParaRPr>
        </a:p>
      </dgm:t>
    </dgm:pt>
    <dgm:pt modelId="{1417990A-9EE5-A34E-B1E4-91ECAAEBB834}" type="sibTrans" cxnId="{CA5F5889-8FE0-3B45-9241-FBE875DAF74A}">
      <dgm:prSet/>
      <dgm:spPr/>
      <dgm:t>
        <a:bodyPr/>
        <a:lstStyle/>
        <a:p>
          <a:endParaRPr lang="en-CA" sz="1800" b="0" noProof="0" dirty="0">
            <a:latin typeface="+mn-lt"/>
          </a:endParaRPr>
        </a:p>
      </dgm:t>
    </dgm:pt>
    <dgm:pt modelId="{8B13CADF-03FF-C747-B498-B87E6D3170ED}">
      <dgm:prSet custT="1"/>
      <dgm:spPr/>
      <dgm:t>
        <a:bodyPr/>
        <a:lstStyle/>
        <a:p>
          <a:r>
            <a:rPr lang="en-CA" sz="1800" b="0" i="0" noProof="0" dirty="0">
              <a:latin typeface="+mn-lt"/>
            </a:rPr>
            <a:t>Use of questionnaires and surveys to evaluate customer attitudes toward a product or a service</a:t>
          </a:r>
          <a:endParaRPr lang="en-CA" sz="1800" b="0" noProof="0" dirty="0">
            <a:latin typeface="+mn-lt"/>
          </a:endParaRPr>
        </a:p>
      </dgm:t>
      <dgm:extLst>
        <a:ext uri="{E40237B7-FDA0-4F09-8148-C483321AD2D9}">
          <dgm14:cNvPr xmlns:dgm14="http://schemas.microsoft.com/office/drawing/2010/diagram" id="0" name="" descr="1. Simple Extrapolation&#10;2. Sales Force&#10;3. Expert Opinion&#10;4. Delphi&#10;5. Historical Analogy&#10;6. Market Research&#10;"/>
        </a:ext>
      </dgm:extLst>
    </dgm:pt>
    <dgm:pt modelId="{3AAFFCC2-37A7-3741-BE1D-57341855CA8C}" type="parTrans" cxnId="{A28630BF-766E-F043-9400-B27D485572F7}">
      <dgm:prSet/>
      <dgm:spPr/>
      <dgm:t>
        <a:bodyPr/>
        <a:lstStyle/>
        <a:p>
          <a:endParaRPr lang="en-CA" sz="1800" b="0" noProof="0" dirty="0">
            <a:latin typeface="+mn-lt"/>
          </a:endParaRPr>
        </a:p>
      </dgm:t>
    </dgm:pt>
    <dgm:pt modelId="{3420C45F-8463-CA45-8A28-5BB1F1C5BEDB}" type="sibTrans" cxnId="{A28630BF-766E-F043-9400-B27D485572F7}">
      <dgm:prSet/>
      <dgm:spPr/>
      <dgm:t>
        <a:bodyPr/>
        <a:lstStyle/>
        <a:p>
          <a:endParaRPr lang="en-CA" sz="1800" b="0" noProof="0" dirty="0">
            <a:latin typeface="+mn-lt"/>
          </a:endParaRPr>
        </a:p>
      </dgm:t>
    </dgm:pt>
    <dgm:pt modelId="{9091C578-8549-544B-856F-BADABCBF80FC}" type="pres">
      <dgm:prSet presAssocID="{0B448041-FB31-544C-A31D-8B5FB832CCF9}" presName="Name0" presStyleCnt="0">
        <dgm:presLayoutVars>
          <dgm:dir/>
          <dgm:animLvl val="lvl"/>
          <dgm:resizeHandles val="exact"/>
        </dgm:presLayoutVars>
      </dgm:prSet>
      <dgm:spPr/>
    </dgm:pt>
    <dgm:pt modelId="{B8FBFB85-9A53-DF48-8718-D9D70CC4EFC0}" type="pres">
      <dgm:prSet presAssocID="{A959B005-CA21-C942-B0AC-6EBEAE6221B7}" presName="composite" presStyleCnt="0"/>
      <dgm:spPr/>
    </dgm:pt>
    <dgm:pt modelId="{BF85D834-6568-7F46-87F5-BBAAF8003EF2}" type="pres">
      <dgm:prSet presAssocID="{A959B005-CA21-C942-B0AC-6EBEAE6221B7}" presName="parTx" presStyleLbl="alignNode1" presStyleIdx="0" presStyleCnt="6">
        <dgm:presLayoutVars>
          <dgm:chMax val="0"/>
          <dgm:chPref val="0"/>
          <dgm:bulletEnabled val="1"/>
        </dgm:presLayoutVars>
      </dgm:prSet>
      <dgm:spPr/>
    </dgm:pt>
    <dgm:pt modelId="{7C836FF7-E320-6746-9731-081DE1FC94B9}" type="pres">
      <dgm:prSet presAssocID="{A959B005-CA21-C942-B0AC-6EBEAE6221B7}" presName="desTx" presStyleLbl="alignAccFollowNode1" presStyleIdx="0" presStyleCnt="6">
        <dgm:presLayoutVars>
          <dgm:bulletEnabled val="1"/>
        </dgm:presLayoutVars>
      </dgm:prSet>
      <dgm:spPr/>
    </dgm:pt>
    <dgm:pt modelId="{94F61CA5-DF43-F740-A5CA-7702D692A29A}" type="pres">
      <dgm:prSet presAssocID="{DAAFC035-CC82-7A49-895E-BFA648A67D98}" presName="space" presStyleCnt="0"/>
      <dgm:spPr/>
    </dgm:pt>
    <dgm:pt modelId="{03003994-31D7-9E46-A6E5-D28E12410559}" type="pres">
      <dgm:prSet presAssocID="{06CCC2CB-E239-C84E-BD68-42F6A3155ACC}" presName="composite" presStyleCnt="0"/>
      <dgm:spPr/>
    </dgm:pt>
    <dgm:pt modelId="{888B66DA-4F34-2444-8130-0D2569184FBC}" type="pres">
      <dgm:prSet presAssocID="{06CCC2CB-E239-C84E-BD68-42F6A3155ACC}" presName="parTx" presStyleLbl="alignNode1" presStyleIdx="1" presStyleCnt="6">
        <dgm:presLayoutVars>
          <dgm:chMax val="0"/>
          <dgm:chPref val="0"/>
          <dgm:bulletEnabled val="1"/>
        </dgm:presLayoutVars>
      </dgm:prSet>
      <dgm:spPr/>
    </dgm:pt>
    <dgm:pt modelId="{AD754A57-335A-7E40-BE24-A1DEB92F9374}" type="pres">
      <dgm:prSet presAssocID="{06CCC2CB-E239-C84E-BD68-42F6A3155ACC}" presName="desTx" presStyleLbl="alignAccFollowNode1" presStyleIdx="1" presStyleCnt="6">
        <dgm:presLayoutVars>
          <dgm:bulletEnabled val="1"/>
        </dgm:presLayoutVars>
      </dgm:prSet>
      <dgm:spPr/>
    </dgm:pt>
    <dgm:pt modelId="{8F44EA5C-4F0B-6049-9C6C-678958859830}" type="pres">
      <dgm:prSet presAssocID="{5378CF92-F9B1-C840-86AF-2BC895F4C609}" presName="space" presStyleCnt="0"/>
      <dgm:spPr/>
    </dgm:pt>
    <dgm:pt modelId="{AB2719B7-712D-754B-8399-E8E3C048082A}" type="pres">
      <dgm:prSet presAssocID="{847EE891-B4A7-8D4E-91BE-114C604E9870}" presName="composite" presStyleCnt="0"/>
      <dgm:spPr/>
    </dgm:pt>
    <dgm:pt modelId="{88F19462-EFB0-224D-B7EC-28652DDD7375}" type="pres">
      <dgm:prSet presAssocID="{847EE891-B4A7-8D4E-91BE-114C604E9870}" presName="parTx" presStyleLbl="alignNode1" presStyleIdx="2" presStyleCnt="6">
        <dgm:presLayoutVars>
          <dgm:chMax val="0"/>
          <dgm:chPref val="0"/>
          <dgm:bulletEnabled val="1"/>
        </dgm:presLayoutVars>
      </dgm:prSet>
      <dgm:spPr/>
    </dgm:pt>
    <dgm:pt modelId="{392E39B8-2073-2041-8E22-5EF4DF5AFA8B}" type="pres">
      <dgm:prSet presAssocID="{847EE891-B4A7-8D4E-91BE-114C604E9870}" presName="desTx" presStyleLbl="alignAccFollowNode1" presStyleIdx="2" presStyleCnt="6">
        <dgm:presLayoutVars>
          <dgm:bulletEnabled val="1"/>
        </dgm:presLayoutVars>
      </dgm:prSet>
      <dgm:spPr/>
    </dgm:pt>
    <dgm:pt modelId="{FF895A66-04B0-1941-BDDB-BCB7A6AE97BB}" type="pres">
      <dgm:prSet presAssocID="{6C554824-63F9-3048-B88A-C49DE53571CA}" presName="space" presStyleCnt="0"/>
      <dgm:spPr/>
    </dgm:pt>
    <dgm:pt modelId="{5041034B-0180-9241-90E6-9926EF2C0D8D}" type="pres">
      <dgm:prSet presAssocID="{5A65E1C1-5A0E-264F-9DCE-6400C2DBD7B8}" presName="composite" presStyleCnt="0"/>
      <dgm:spPr/>
    </dgm:pt>
    <dgm:pt modelId="{5BF5C20F-CCB3-1641-9472-DFAA53D765BF}" type="pres">
      <dgm:prSet presAssocID="{5A65E1C1-5A0E-264F-9DCE-6400C2DBD7B8}" presName="parTx" presStyleLbl="alignNode1" presStyleIdx="3" presStyleCnt="6">
        <dgm:presLayoutVars>
          <dgm:chMax val="0"/>
          <dgm:chPref val="0"/>
          <dgm:bulletEnabled val="1"/>
        </dgm:presLayoutVars>
      </dgm:prSet>
      <dgm:spPr/>
    </dgm:pt>
    <dgm:pt modelId="{9182AF54-0217-7546-B0B8-9229017CF2CC}" type="pres">
      <dgm:prSet presAssocID="{5A65E1C1-5A0E-264F-9DCE-6400C2DBD7B8}" presName="desTx" presStyleLbl="alignAccFollowNode1" presStyleIdx="3" presStyleCnt="6">
        <dgm:presLayoutVars>
          <dgm:bulletEnabled val="1"/>
        </dgm:presLayoutVars>
      </dgm:prSet>
      <dgm:spPr/>
    </dgm:pt>
    <dgm:pt modelId="{C15E7459-234C-8C42-80E6-04C44CBF8FF0}" type="pres">
      <dgm:prSet presAssocID="{36B9C57F-4133-CA40-822C-D9E517C91628}" presName="space" presStyleCnt="0"/>
      <dgm:spPr/>
    </dgm:pt>
    <dgm:pt modelId="{8EE2DFE1-2DA7-2B4E-9EAE-80183ADCB8B9}" type="pres">
      <dgm:prSet presAssocID="{326F9ACD-DA32-7942-89B0-6BA3ABC6CDC2}" presName="composite" presStyleCnt="0"/>
      <dgm:spPr/>
    </dgm:pt>
    <dgm:pt modelId="{A93D61E8-5FAB-9F4F-8776-DB0D1F8932CA}" type="pres">
      <dgm:prSet presAssocID="{326F9ACD-DA32-7942-89B0-6BA3ABC6CDC2}" presName="parTx" presStyleLbl="alignNode1" presStyleIdx="4" presStyleCnt="6">
        <dgm:presLayoutVars>
          <dgm:chMax val="0"/>
          <dgm:chPref val="0"/>
          <dgm:bulletEnabled val="1"/>
        </dgm:presLayoutVars>
      </dgm:prSet>
      <dgm:spPr/>
    </dgm:pt>
    <dgm:pt modelId="{03860B58-08F3-EF4D-A054-3941DD96BEF9}" type="pres">
      <dgm:prSet presAssocID="{326F9ACD-DA32-7942-89B0-6BA3ABC6CDC2}" presName="desTx" presStyleLbl="alignAccFollowNode1" presStyleIdx="4" presStyleCnt="6">
        <dgm:presLayoutVars>
          <dgm:bulletEnabled val="1"/>
        </dgm:presLayoutVars>
      </dgm:prSet>
      <dgm:spPr/>
    </dgm:pt>
    <dgm:pt modelId="{38693C0C-5A4B-3E40-8B96-715628DD9960}" type="pres">
      <dgm:prSet presAssocID="{3C9A82CB-C336-1A42-9933-2B872442E47B}" presName="space" presStyleCnt="0"/>
      <dgm:spPr/>
    </dgm:pt>
    <dgm:pt modelId="{BCE2804D-6127-6441-80C4-44484F5F6DC7}" type="pres">
      <dgm:prSet presAssocID="{1EFDB710-7034-1A47-93A9-854BFC666A8E}" presName="composite" presStyleCnt="0"/>
      <dgm:spPr/>
    </dgm:pt>
    <dgm:pt modelId="{AE116F33-1672-2440-B3E6-A49488DC9141}" type="pres">
      <dgm:prSet presAssocID="{1EFDB710-7034-1A47-93A9-854BFC666A8E}" presName="parTx" presStyleLbl="alignNode1" presStyleIdx="5" presStyleCnt="6">
        <dgm:presLayoutVars>
          <dgm:chMax val="0"/>
          <dgm:chPref val="0"/>
          <dgm:bulletEnabled val="1"/>
        </dgm:presLayoutVars>
      </dgm:prSet>
      <dgm:spPr/>
    </dgm:pt>
    <dgm:pt modelId="{D4B954AD-6368-3C48-B09A-170C9B40C20F}" type="pres">
      <dgm:prSet presAssocID="{1EFDB710-7034-1A47-93A9-854BFC666A8E}" presName="desTx" presStyleLbl="alignAccFollowNode1" presStyleIdx="5" presStyleCnt="6">
        <dgm:presLayoutVars>
          <dgm:bulletEnabled val="1"/>
        </dgm:presLayoutVars>
      </dgm:prSet>
      <dgm:spPr/>
    </dgm:pt>
  </dgm:ptLst>
  <dgm:cxnLst>
    <dgm:cxn modelId="{7884DD04-8286-314C-B164-64E8647612FE}" type="presOf" srcId="{41D2B809-F0ED-2B4A-B910-EAA54F9874B4}" destId="{7C836FF7-E320-6746-9731-081DE1FC94B9}" srcOrd="0" destOrd="0" presId="urn:microsoft.com/office/officeart/2005/8/layout/hList1"/>
    <dgm:cxn modelId="{FE0A0915-9950-394C-9003-41772EFE60E6}" srcId="{0B448041-FB31-544C-A31D-8B5FB832CCF9}" destId="{06CCC2CB-E239-C84E-BD68-42F6A3155ACC}" srcOrd="1" destOrd="0" parTransId="{9812736B-AAA9-F345-840A-F7D9AA00A952}" sibTransId="{5378CF92-F9B1-C840-86AF-2BC895F4C609}"/>
    <dgm:cxn modelId="{7C1FDD1B-5F13-144F-8041-D286E3A6F471}" srcId="{0B448041-FB31-544C-A31D-8B5FB832CCF9}" destId="{1EFDB710-7034-1A47-93A9-854BFC666A8E}" srcOrd="5" destOrd="0" parTransId="{248A163C-2EAB-7D40-A00D-28F6094935D2}" sibTransId="{4A660CDE-9E36-C348-BFE5-1053A14AE1A4}"/>
    <dgm:cxn modelId="{7B8CB63F-0C93-B24F-8671-7EC85818A475}" type="presOf" srcId="{326F9ACD-DA32-7942-89B0-6BA3ABC6CDC2}" destId="{A93D61E8-5FAB-9F4F-8776-DB0D1F8932CA}" srcOrd="0" destOrd="0" presId="urn:microsoft.com/office/officeart/2005/8/layout/hList1"/>
    <dgm:cxn modelId="{F46DD140-3644-8440-B827-B5F56FEE1F9F}" type="presOf" srcId="{8A94CC75-D50B-FE43-B4DB-B6FF014BEBEF}" destId="{392E39B8-2073-2041-8E22-5EF4DF5AFA8B}" srcOrd="0" destOrd="0" presId="urn:microsoft.com/office/officeart/2005/8/layout/hList1"/>
    <dgm:cxn modelId="{1505515B-D6C5-0149-B256-7EDB2DA9BCCA}" srcId="{A959B005-CA21-C942-B0AC-6EBEAE6221B7}" destId="{41D2B809-F0ED-2B4A-B910-EAA54F9874B4}" srcOrd="0" destOrd="0" parTransId="{D5DA0330-2038-DB42-BEC8-A4DA4B468CA8}" sibTransId="{6214E48D-2D03-8B4B-B173-04D1217662DE}"/>
    <dgm:cxn modelId="{E261705D-1E96-1F4E-8C29-DB18514B143B}" srcId="{06CCC2CB-E239-C84E-BD68-42F6A3155ACC}" destId="{39A9C4F1-362B-5B40-B121-8734B1A271EB}" srcOrd="0" destOrd="0" parTransId="{21E3D434-04AD-2644-8A47-B49B734E1CC1}" sibTransId="{BB666DCB-AC6B-E747-B756-C201AB4AC4AC}"/>
    <dgm:cxn modelId="{3D7BED65-E097-B446-BEA8-C14882555A4B}" srcId="{0B448041-FB31-544C-A31D-8B5FB832CCF9}" destId="{847EE891-B4A7-8D4E-91BE-114C604E9870}" srcOrd="2" destOrd="0" parTransId="{7A00603F-CB96-E44C-92CF-FF68088F7AA3}" sibTransId="{6C554824-63F9-3048-B88A-C49DE53571CA}"/>
    <dgm:cxn modelId="{84A1564E-8C13-7740-B945-F79466749313}" type="presOf" srcId="{1EFDB710-7034-1A47-93A9-854BFC666A8E}" destId="{AE116F33-1672-2440-B3E6-A49488DC9141}" srcOrd="0" destOrd="0" presId="urn:microsoft.com/office/officeart/2005/8/layout/hList1"/>
    <dgm:cxn modelId="{CA5F5889-8FE0-3B45-9241-FBE875DAF74A}" srcId="{326F9ACD-DA32-7942-89B0-6BA3ABC6CDC2}" destId="{6E6BAC43-85F4-E749-94AB-CE2F8F26A497}" srcOrd="0" destOrd="0" parTransId="{C03A1585-5CF4-834F-B80A-5717852DB8D0}" sibTransId="{1417990A-9EE5-A34E-B1E4-91ECAAEBB834}"/>
    <dgm:cxn modelId="{591C148D-5384-6B4D-AC1D-5CF6663D75E9}" srcId="{847EE891-B4A7-8D4E-91BE-114C604E9870}" destId="{8A94CC75-D50B-FE43-B4DB-B6FF014BEBEF}" srcOrd="0" destOrd="0" parTransId="{D8244567-AB26-E643-9EA4-2D8740956226}" sibTransId="{033021F0-D035-3F48-BD11-4F8DE856CD55}"/>
    <dgm:cxn modelId="{F9202B94-6546-294B-BD99-D3437D8EC20D}" type="presOf" srcId="{0B448041-FB31-544C-A31D-8B5FB832CCF9}" destId="{9091C578-8549-544B-856F-BADABCBF80FC}" srcOrd="0" destOrd="0" presId="urn:microsoft.com/office/officeart/2005/8/layout/hList1"/>
    <dgm:cxn modelId="{234B7994-1BC0-434D-B9B7-E6FE829762DA}" type="presOf" srcId="{5A65E1C1-5A0E-264F-9DCE-6400C2DBD7B8}" destId="{5BF5C20F-CCB3-1641-9472-DFAA53D765BF}" srcOrd="0" destOrd="0" presId="urn:microsoft.com/office/officeart/2005/8/layout/hList1"/>
    <dgm:cxn modelId="{1740DD94-C515-F14B-9155-CC709A0374B2}" type="presOf" srcId="{6E6BAC43-85F4-E749-94AB-CE2F8F26A497}" destId="{03860B58-08F3-EF4D-A054-3941DD96BEF9}" srcOrd="0" destOrd="0" presId="urn:microsoft.com/office/officeart/2005/8/layout/hList1"/>
    <dgm:cxn modelId="{26E571B6-0C58-6C49-B925-F18E62C677C4}" type="presOf" srcId="{8B13CADF-03FF-C747-B498-B87E6D3170ED}" destId="{D4B954AD-6368-3C48-B09A-170C9B40C20F}" srcOrd="0" destOrd="0" presId="urn:microsoft.com/office/officeart/2005/8/layout/hList1"/>
    <dgm:cxn modelId="{9AC376B8-5F44-6D4F-9598-0AA89B870EC1}" srcId="{0B448041-FB31-544C-A31D-8B5FB832CCF9}" destId="{A959B005-CA21-C942-B0AC-6EBEAE6221B7}" srcOrd="0" destOrd="0" parTransId="{421F3ACC-5061-EF45-9473-B1ECA8F573F8}" sibTransId="{DAAFC035-CC82-7A49-895E-BFA648A67D98}"/>
    <dgm:cxn modelId="{A28630BF-766E-F043-9400-B27D485572F7}" srcId="{1EFDB710-7034-1A47-93A9-854BFC666A8E}" destId="{8B13CADF-03FF-C747-B498-B87E6D3170ED}" srcOrd="0" destOrd="0" parTransId="{3AAFFCC2-37A7-3741-BE1D-57341855CA8C}" sibTransId="{3420C45F-8463-CA45-8A28-5BB1F1C5BEDB}"/>
    <dgm:cxn modelId="{CF134EBF-C319-774E-A110-17B84906C99F}" type="presOf" srcId="{847EE891-B4A7-8D4E-91BE-114C604E9870}" destId="{88F19462-EFB0-224D-B7EC-28652DDD7375}" srcOrd="0" destOrd="0" presId="urn:microsoft.com/office/officeart/2005/8/layout/hList1"/>
    <dgm:cxn modelId="{FE7B24CE-7A8D-2B4C-BC5C-B2CB42914BB3}" srcId="{5A65E1C1-5A0E-264F-9DCE-6400C2DBD7B8}" destId="{B97F5AEA-0D74-114F-A415-A7314832C1EF}" srcOrd="0" destOrd="0" parTransId="{9A0BE531-A7BD-194A-807A-C603E3BF81C6}" sibTransId="{C3DD034D-BDCF-5B43-80CE-231190E181E8}"/>
    <dgm:cxn modelId="{9087C4D1-B112-0F4C-B436-1E8359C675C9}" type="presOf" srcId="{A959B005-CA21-C942-B0AC-6EBEAE6221B7}" destId="{BF85D834-6568-7F46-87F5-BBAAF8003EF2}" srcOrd="0" destOrd="0" presId="urn:microsoft.com/office/officeart/2005/8/layout/hList1"/>
    <dgm:cxn modelId="{FEA82CE9-7270-7B4E-BB66-0E3ECB839AB3}" type="presOf" srcId="{39A9C4F1-362B-5B40-B121-8734B1A271EB}" destId="{AD754A57-335A-7E40-BE24-A1DEB92F9374}" srcOrd="0" destOrd="0" presId="urn:microsoft.com/office/officeart/2005/8/layout/hList1"/>
    <dgm:cxn modelId="{BB85C9EF-97B2-A848-9FC5-5B93644CD70F}" type="presOf" srcId="{B97F5AEA-0D74-114F-A415-A7314832C1EF}" destId="{9182AF54-0217-7546-B0B8-9229017CF2CC}" srcOrd="0" destOrd="0" presId="urn:microsoft.com/office/officeart/2005/8/layout/hList1"/>
    <dgm:cxn modelId="{553F74F5-B067-A540-B8D7-CBE09CF7FBC4}" srcId="{0B448041-FB31-544C-A31D-8B5FB832CCF9}" destId="{5A65E1C1-5A0E-264F-9DCE-6400C2DBD7B8}" srcOrd="3" destOrd="0" parTransId="{49691E79-C794-C146-9C97-093CE1535A1E}" sibTransId="{36B9C57F-4133-CA40-822C-D9E517C91628}"/>
    <dgm:cxn modelId="{067B66F7-70BB-DF45-A40D-1B1C70E3A808}" type="presOf" srcId="{06CCC2CB-E239-C84E-BD68-42F6A3155ACC}" destId="{888B66DA-4F34-2444-8130-0D2569184FBC}" srcOrd="0" destOrd="0" presId="urn:microsoft.com/office/officeart/2005/8/layout/hList1"/>
    <dgm:cxn modelId="{F4FC34FA-46A7-4E4B-83CF-3B56E2CC066B}" srcId="{0B448041-FB31-544C-A31D-8B5FB832CCF9}" destId="{326F9ACD-DA32-7942-89B0-6BA3ABC6CDC2}" srcOrd="4" destOrd="0" parTransId="{5BD1D854-F016-4B44-9D25-800853BD8D94}" sibTransId="{3C9A82CB-C336-1A42-9933-2B872442E47B}"/>
    <dgm:cxn modelId="{11040FCE-BA36-E849-A46A-4B48918C13DB}" type="presParOf" srcId="{9091C578-8549-544B-856F-BADABCBF80FC}" destId="{B8FBFB85-9A53-DF48-8718-D9D70CC4EFC0}" srcOrd="0" destOrd="0" presId="urn:microsoft.com/office/officeart/2005/8/layout/hList1"/>
    <dgm:cxn modelId="{A88C66CE-0A19-624E-AE0B-8983791F30FB}" type="presParOf" srcId="{B8FBFB85-9A53-DF48-8718-D9D70CC4EFC0}" destId="{BF85D834-6568-7F46-87F5-BBAAF8003EF2}" srcOrd="0" destOrd="0" presId="urn:microsoft.com/office/officeart/2005/8/layout/hList1"/>
    <dgm:cxn modelId="{AF129765-2594-1843-BD9A-08FA656C57A3}" type="presParOf" srcId="{B8FBFB85-9A53-DF48-8718-D9D70CC4EFC0}" destId="{7C836FF7-E320-6746-9731-081DE1FC94B9}" srcOrd="1" destOrd="0" presId="urn:microsoft.com/office/officeart/2005/8/layout/hList1"/>
    <dgm:cxn modelId="{7D22A81C-CC52-F742-A4D0-0DEAAFE8C325}" type="presParOf" srcId="{9091C578-8549-544B-856F-BADABCBF80FC}" destId="{94F61CA5-DF43-F740-A5CA-7702D692A29A}" srcOrd="1" destOrd="0" presId="urn:microsoft.com/office/officeart/2005/8/layout/hList1"/>
    <dgm:cxn modelId="{321D2B7B-7134-C744-AAEA-42BCCB987618}" type="presParOf" srcId="{9091C578-8549-544B-856F-BADABCBF80FC}" destId="{03003994-31D7-9E46-A6E5-D28E12410559}" srcOrd="2" destOrd="0" presId="urn:microsoft.com/office/officeart/2005/8/layout/hList1"/>
    <dgm:cxn modelId="{5197E9CE-3F48-D44F-AA72-87B77ECCDC86}" type="presParOf" srcId="{03003994-31D7-9E46-A6E5-D28E12410559}" destId="{888B66DA-4F34-2444-8130-0D2569184FBC}" srcOrd="0" destOrd="0" presId="urn:microsoft.com/office/officeart/2005/8/layout/hList1"/>
    <dgm:cxn modelId="{4D9AAF8E-54A9-EE47-A8DC-AB01B60BF083}" type="presParOf" srcId="{03003994-31D7-9E46-A6E5-D28E12410559}" destId="{AD754A57-335A-7E40-BE24-A1DEB92F9374}" srcOrd="1" destOrd="0" presId="urn:microsoft.com/office/officeart/2005/8/layout/hList1"/>
    <dgm:cxn modelId="{27B73AC4-5BC2-5148-96A2-ABA1E9422E4E}" type="presParOf" srcId="{9091C578-8549-544B-856F-BADABCBF80FC}" destId="{8F44EA5C-4F0B-6049-9C6C-678958859830}" srcOrd="3" destOrd="0" presId="urn:microsoft.com/office/officeart/2005/8/layout/hList1"/>
    <dgm:cxn modelId="{BCD1AF51-7AF1-C944-9B24-89BC42185F97}" type="presParOf" srcId="{9091C578-8549-544B-856F-BADABCBF80FC}" destId="{AB2719B7-712D-754B-8399-E8E3C048082A}" srcOrd="4" destOrd="0" presId="urn:microsoft.com/office/officeart/2005/8/layout/hList1"/>
    <dgm:cxn modelId="{21F3237E-4656-EE4C-B514-2ADBF882B0CE}" type="presParOf" srcId="{AB2719B7-712D-754B-8399-E8E3C048082A}" destId="{88F19462-EFB0-224D-B7EC-28652DDD7375}" srcOrd="0" destOrd="0" presId="urn:microsoft.com/office/officeart/2005/8/layout/hList1"/>
    <dgm:cxn modelId="{B8EE3757-FF4E-E14F-8C07-1CC0E168C6EC}" type="presParOf" srcId="{AB2719B7-712D-754B-8399-E8E3C048082A}" destId="{392E39B8-2073-2041-8E22-5EF4DF5AFA8B}" srcOrd="1" destOrd="0" presId="urn:microsoft.com/office/officeart/2005/8/layout/hList1"/>
    <dgm:cxn modelId="{FE3CD426-F021-854F-94E3-3CF393ED486E}" type="presParOf" srcId="{9091C578-8549-544B-856F-BADABCBF80FC}" destId="{FF895A66-04B0-1941-BDDB-BCB7A6AE97BB}" srcOrd="5" destOrd="0" presId="urn:microsoft.com/office/officeart/2005/8/layout/hList1"/>
    <dgm:cxn modelId="{6997309C-AAE2-CD4F-94CB-3D6DB2AE3F07}" type="presParOf" srcId="{9091C578-8549-544B-856F-BADABCBF80FC}" destId="{5041034B-0180-9241-90E6-9926EF2C0D8D}" srcOrd="6" destOrd="0" presId="urn:microsoft.com/office/officeart/2005/8/layout/hList1"/>
    <dgm:cxn modelId="{D11121C7-B586-5F41-930C-89D066388F60}" type="presParOf" srcId="{5041034B-0180-9241-90E6-9926EF2C0D8D}" destId="{5BF5C20F-CCB3-1641-9472-DFAA53D765BF}" srcOrd="0" destOrd="0" presId="urn:microsoft.com/office/officeart/2005/8/layout/hList1"/>
    <dgm:cxn modelId="{1841F4D0-93C1-044F-ADDA-47678FE3C6D8}" type="presParOf" srcId="{5041034B-0180-9241-90E6-9926EF2C0D8D}" destId="{9182AF54-0217-7546-B0B8-9229017CF2CC}" srcOrd="1" destOrd="0" presId="urn:microsoft.com/office/officeart/2005/8/layout/hList1"/>
    <dgm:cxn modelId="{603AEA4C-65C3-9542-81FA-9860A6A73A09}" type="presParOf" srcId="{9091C578-8549-544B-856F-BADABCBF80FC}" destId="{C15E7459-234C-8C42-80E6-04C44CBF8FF0}" srcOrd="7" destOrd="0" presId="urn:microsoft.com/office/officeart/2005/8/layout/hList1"/>
    <dgm:cxn modelId="{4248C4A0-1A15-0640-BCF3-58A7FA68EE5D}" type="presParOf" srcId="{9091C578-8549-544B-856F-BADABCBF80FC}" destId="{8EE2DFE1-2DA7-2B4E-9EAE-80183ADCB8B9}" srcOrd="8" destOrd="0" presId="urn:microsoft.com/office/officeart/2005/8/layout/hList1"/>
    <dgm:cxn modelId="{D8C26F0A-194C-684E-A6E6-BFF7B576812A}" type="presParOf" srcId="{8EE2DFE1-2DA7-2B4E-9EAE-80183ADCB8B9}" destId="{A93D61E8-5FAB-9F4F-8776-DB0D1F8932CA}" srcOrd="0" destOrd="0" presId="urn:microsoft.com/office/officeart/2005/8/layout/hList1"/>
    <dgm:cxn modelId="{AC5F83E8-0D9A-4E49-8C2D-201ACF2C292E}" type="presParOf" srcId="{8EE2DFE1-2DA7-2B4E-9EAE-80183ADCB8B9}" destId="{03860B58-08F3-EF4D-A054-3941DD96BEF9}" srcOrd="1" destOrd="0" presId="urn:microsoft.com/office/officeart/2005/8/layout/hList1"/>
    <dgm:cxn modelId="{6F603D25-6958-A444-8794-1A6F9570656C}" type="presParOf" srcId="{9091C578-8549-544B-856F-BADABCBF80FC}" destId="{38693C0C-5A4B-3E40-8B96-715628DD9960}" srcOrd="9" destOrd="0" presId="urn:microsoft.com/office/officeart/2005/8/layout/hList1"/>
    <dgm:cxn modelId="{7309314D-2F7F-FC4C-BCBD-D7FF40866FDD}" type="presParOf" srcId="{9091C578-8549-544B-856F-BADABCBF80FC}" destId="{BCE2804D-6127-6441-80C4-44484F5F6DC7}" srcOrd="10" destOrd="0" presId="urn:microsoft.com/office/officeart/2005/8/layout/hList1"/>
    <dgm:cxn modelId="{196B1105-854C-3B4C-8665-C1DA4D28F698}" type="presParOf" srcId="{BCE2804D-6127-6441-80C4-44484F5F6DC7}" destId="{AE116F33-1672-2440-B3E6-A49488DC9141}" srcOrd="0" destOrd="0" presId="urn:microsoft.com/office/officeart/2005/8/layout/hList1"/>
    <dgm:cxn modelId="{111395E1-00B8-AB4F-9171-3E8D231D7B5D}" type="presParOf" srcId="{BCE2804D-6127-6441-80C4-44484F5F6DC7}" destId="{D4B954AD-6368-3C48-B09A-170C9B40C20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448041-FB31-544C-A31D-8B5FB832CCF9}"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s-MX"/>
        </a:p>
      </dgm:t>
    </dgm:pt>
    <dgm:pt modelId="{A959B005-CA21-C942-B0AC-6EBEAE6221B7}">
      <dgm:prSet phldrT="[Texto]" custT="1"/>
      <dgm:spPr/>
      <dgm:t>
        <a:bodyPr/>
        <a:lstStyle/>
        <a:p>
          <a:pPr>
            <a:buFont typeface="Arial" panose="020B0604020202020204" pitchFamily="34" charset="0"/>
            <a:buChar char="•"/>
          </a:pPr>
          <a:r>
            <a:rPr lang="en-CA" sz="1700" b="0" i="0" noProof="0" dirty="0"/>
            <a:t>Trend Analysis</a:t>
          </a:r>
          <a:endParaRPr lang="en-CA" sz="1700" b="0" noProof="0" dirty="0">
            <a:latin typeface="+mn-lt"/>
          </a:endParaRPr>
        </a:p>
      </dgm:t>
      <dgm:extLst>
        <a:ext uri="{E40237B7-FDA0-4F09-8148-C483321AD2D9}">
          <dgm14:cNvPr xmlns:dgm14="http://schemas.microsoft.com/office/drawing/2010/diagram" id="0" name="" descr="1. Simple Extrapolation&#10;2. Sales Force&#10;3. Expert Opinion&#10;4. Delphi&#10;5. Historical Analogy&#10;6. Market Research&#10;"/>
        </a:ext>
      </dgm:extLst>
    </dgm:pt>
    <dgm:pt modelId="{421F3ACC-5061-EF45-9473-B1ECA8F573F8}" type="parTrans" cxnId="{9AC376B8-5F44-6D4F-9598-0AA89B870EC1}">
      <dgm:prSet/>
      <dgm:spPr/>
      <dgm:t>
        <a:bodyPr/>
        <a:lstStyle/>
        <a:p>
          <a:endParaRPr lang="en-CA" sz="1700" b="0" noProof="0" dirty="0">
            <a:latin typeface="+mn-lt"/>
          </a:endParaRPr>
        </a:p>
      </dgm:t>
    </dgm:pt>
    <dgm:pt modelId="{DAAFC035-CC82-7A49-895E-BFA648A67D98}" type="sibTrans" cxnId="{9AC376B8-5F44-6D4F-9598-0AA89B870EC1}">
      <dgm:prSet/>
      <dgm:spPr/>
      <dgm:t>
        <a:bodyPr/>
        <a:lstStyle/>
        <a:p>
          <a:endParaRPr lang="en-CA" sz="1700" b="0" noProof="0" dirty="0">
            <a:latin typeface="+mn-lt"/>
          </a:endParaRPr>
        </a:p>
      </dgm:t>
    </dgm:pt>
    <dgm:pt modelId="{41D2B809-F0ED-2B4A-B910-EAA54F9874B4}">
      <dgm:prSet phldrT="[Texto]" custT="1"/>
      <dgm:spPr/>
      <dgm:t>
        <a:bodyPr/>
        <a:lstStyle/>
        <a:p>
          <a:r>
            <a:rPr lang="en-CA" sz="1700" b="0" i="0" noProof="0" dirty="0"/>
            <a:t>Assumes that sales will follow some form of pattern</a:t>
          </a:r>
          <a:endParaRPr lang="en-CA" sz="1700" b="0" noProof="0" dirty="0">
            <a:latin typeface="+mn-lt"/>
          </a:endParaRPr>
        </a:p>
      </dgm:t>
      <dgm:extLst>
        <a:ext uri="{E40237B7-FDA0-4F09-8148-C483321AD2D9}">
          <dgm14:cNvPr xmlns:dgm14="http://schemas.microsoft.com/office/drawing/2010/diagram" id="0" name="" descr="1. Simple Extrapolation&#10;2. Sales Force&#10;3. Expert Opinion&#10;4. Delphi&#10;5. Historical Analogy&#10;6. Market Research&#10;"/>
        </a:ext>
      </dgm:extLst>
    </dgm:pt>
    <dgm:pt modelId="{D5DA0330-2038-DB42-BEC8-A4DA4B468CA8}" type="parTrans" cxnId="{1505515B-D6C5-0149-B256-7EDB2DA9BCCA}">
      <dgm:prSet/>
      <dgm:spPr/>
      <dgm:t>
        <a:bodyPr/>
        <a:lstStyle/>
        <a:p>
          <a:endParaRPr lang="en-CA" sz="1700" b="0" noProof="0" dirty="0">
            <a:latin typeface="+mn-lt"/>
          </a:endParaRPr>
        </a:p>
      </dgm:t>
    </dgm:pt>
    <dgm:pt modelId="{6214E48D-2D03-8B4B-B173-04D1217662DE}" type="sibTrans" cxnId="{1505515B-D6C5-0149-B256-7EDB2DA9BCCA}">
      <dgm:prSet/>
      <dgm:spPr/>
      <dgm:t>
        <a:bodyPr/>
        <a:lstStyle/>
        <a:p>
          <a:endParaRPr lang="en-CA" sz="1700" b="0" noProof="0" dirty="0">
            <a:latin typeface="+mn-lt"/>
          </a:endParaRPr>
        </a:p>
      </dgm:t>
    </dgm:pt>
    <dgm:pt modelId="{06CCC2CB-E239-C84E-BD68-42F6A3155ACC}">
      <dgm:prSet phldrT="[Texto]" custT="1"/>
      <dgm:spPr/>
      <dgm:t>
        <a:bodyPr/>
        <a:lstStyle/>
        <a:p>
          <a:pPr>
            <a:buFont typeface="Arial" panose="020B0604020202020204" pitchFamily="34" charset="0"/>
            <a:buChar char="•"/>
          </a:pPr>
          <a:r>
            <a:rPr lang="en-CA" sz="1700" b="0" i="0" noProof="0" dirty="0"/>
            <a:t>Moving Average</a:t>
          </a:r>
          <a:endParaRPr lang="en-CA" sz="1700" b="0" noProof="0" dirty="0">
            <a:latin typeface="+mn-lt"/>
          </a:endParaRPr>
        </a:p>
      </dgm:t>
      <dgm:extLst>
        <a:ext uri="{E40237B7-FDA0-4F09-8148-C483321AD2D9}">
          <dgm14:cNvPr xmlns:dgm14="http://schemas.microsoft.com/office/drawing/2010/diagram" id="0" name="" descr="1. Simple Extrapolation&#10;2. Sales Force&#10;3. Expert Opinion&#10;4. Delphi&#10;5. Historical Analogy&#10;6. Market Research&#10;"/>
        </a:ext>
      </dgm:extLst>
    </dgm:pt>
    <dgm:pt modelId="{9812736B-AAA9-F345-840A-F7D9AA00A952}" type="parTrans" cxnId="{FE0A0915-9950-394C-9003-41772EFE60E6}">
      <dgm:prSet/>
      <dgm:spPr/>
      <dgm:t>
        <a:bodyPr/>
        <a:lstStyle/>
        <a:p>
          <a:endParaRPr lang="en-CA" sz="1700" b="0" noProof="0" dirty="0">
            <a:latin typeface="+mn-lt"/>
          </a:endParaRPr>
        </a:p>
      </dgm:t>
    </dgm:pt>
    <dgm:pt modelId="{5378CF92-F9B1-C840-86AF-2BC895F4C609}" type="sibTrans" cxnId="{FE0A0915-9950-394C-9003-41772EFE60E6}">
      <dgm:prSet/>
      <dgm:spPr/>
      <dgm:t>
        <a:bodyPr/>
        <a:lstStyle/>
        <a:p>
          <a:endParaRPr lang="en-CA" sz="1700" b="0" noProof="0" dirty="0">
            <a:latin typeface="+mn-lt"/>
          </a:endParaRPr>
        </a:p>
      </dgm:t>
    </dgm:pt>
    <dgm:pt modelId="{39A9C4F1-362B-5B40-B121-8734B1A271EB}">
      <dgm:prSet phldrT="[Texto]" custT="1"/>
      <dgm:spPr/>
      <dgm:t>
        <a:bodyPr/>
        <a:lstStyle/>
        <a:p>
          <a:r>
            <a:rPr lang="en-CA" sz="1700" b="0" i="0" noProof="0" dirty="0"/>
            <a:t>Takes recent class data for N number of periods, adds them together, and divides by the number N to produce a forecast</a:t>
          </a:r>
          <a:endParaRPr lang="en-CA" sz="1700" b="0" noProof="0" dirty="0">
            <a:latin typeface="+mn-lt"/>
          </a:endParaRPr>
        </a:p>
      </dgm:t>
      <dgm:extLst>
        <a:ext uri="{E40237B7-FDA0-4F09-8148-C483321AD2D9}">
          <dgm14:cNvPr xmlns:dgm14="http://schemas.microsoft.com/office/drawing/2010/diagram" id="0" name="" descr="1. Simple Extrapolation&#10;2. Sales Force&#10;3. Expert Opinion&#10;4. Delphi&#10;5. Historical Analogy&#10;6. Market Research&#10;"/>
        </a:ext>
      </dgm:extLst>
    </dgm:pt>
    <dgm:pt modelId="{21E3D434-04AD-2644-8A47-B49B734E1CC1}" type="parTrans" cxnId="{E261705D-1E96-1F4E-8C29-DB18514B143B}">
      <dgm:prSet/>
      <dgm:spPr/>
      <dgm:t>
        <a:bodyPr/>
        <a:lstStyle/>
        <a:p>
          <a:endParaRPr lang="en-CA" sz="1700" b="0" noProof="0" dirty="0">
            <a:latin typeface="+mn-lt"/>
          </a:endParaRPr>
        </a:p>
      </dgm:t>
    </dgm:pt>
    <dgm:pt modelId="{BB666DCB-AC6B-E747-B756-C201AB4AC4AC}" type="sibTrans" cxnId="{E261705D-1E96-1F4E-8C29-DB18514B143B}">
      <dgm:prSet/>
      <dgm:spPr/>
      <dgm:t>
        <a:bodyPr/>
        <a:lstStyle/>
        <a:p>
          <a:endParaRPr lang="en-CA" sz="1700" b="0" noProof="0" dirty="0">
            <a:latin typeface="+mn-lt"/>
          </a:endParaRPr>
        </a:p>
      </dgm:t>
    </dgm:pt>
    <dgm:pt modelId="{847EE891-B4A7-8D4E-91BE-114C604E9870}">
      <dgm:prSet phldrT="[Texto]" custT="1"/>
      <dgm:spPr/>
      <dgm:t>
        <a:bodyPr/>
        <a:lstStyle/>
        <a:p>
          <a:pPr>
            <a:buFont typeface="Arial" panose="020B0604020202020204" pitchFamily="34" charset="0"/>
            <a:buChar char="•"/>
          </a:pPr>
          <a:r>
            <a:rPr lang="en-CA" sz="1700" b="0" i="0" noProof="0" dirty="0"/>
            <a:t>Seasonality Analysis</a:t>
          </a:r>
          <a:endParaRPr lang="en-CA" sz="1700" b="0" noProof="0" dirty="0">
            <a:latin typeface="+mn-lt"/>
          </a:endParaRPr>
        </a:p>
      </dgm:t>
      <dgm:extLst>
        <a:ext uri="{E40237B7-FDA0-4F09-8148-C483321AD2D9}">
          <dgm14:cNvPr xmlns:dgm14="http://schemas.microsoft.com/office/drawing/2010/diagram" id="0" name="" descr="1. Simple Extrapolation&#10;2. Sales Force&#10;3. Expert Opinion&#10;4. Delphi&#10;5. Historical Analogy&#10;6. Market Research&#10;"/>
        </a:ext>
      </dgm:extLst>
    </dgm:pt>
    <dgm:pt modelId="{7A00603F-CB96-E44C-92CF-FF68088F7AA3}" type="parTrans" cxnId="{3D7BED65-E097-B446-BEA8-C14882555A4B}">
      <dgm:prSet/>
      <dgm:spPr/>
      <dgm:t>
        <a:bodyPr/>
        <a:lstStyle/>
        <a:p>
          <a:endParaRPr lang="en-CA" sz="1700" b="0" noProof="0" dirty="0">
            <a:latin typeface="+mn-lt"/>
          </a:endParaRPr>
        </a:p>
      </dgm:t>
    </dgm:pt>
    <dgm:pt modelId="{6C554824-63F9-3048-B88A-C49DE53571CA}" type="sibTrans" cxnId="{3D7BED65-E097-B446-BEA8-C14882555A4B}">
      <dgm:prSet/>
      <dgm:spPr/>
      <dgm:t>
        <a:bodyPr/>
        <a:lstStyle/>
        <a:p>
          <a:endParaRPr lang="en-CA" sz="1700" b="0" noProof="0" dirty="0">
            <a:latin typeface="+mn-lt"/>
          </a:endParaRPr>
        </a:p>
      </dgm:t>
    </dgm:pt>
    <dgm:pt modelId="{8A94CC75-D50B-FE43-B4DB-B6FF014BEBEF}">
      <dgm:prSet phldrT="[Texto]" custT="1"/>
      <dgm:spPr/>
      <dgm:t>
        <a:bodyPr/>
        <a:lstStyle/>
        <a:p>
          <a:r>
            <a:rPr lang="en-CA" sz="1700" b="0" i="0" noProof="0" dirty="0"/>
            <a:t>Attempts to identify the proportion of annual sales sold for any given time</a:t>
          </a:r>
          <a:endParaRPr lang="en-CA" sz="1700" b="0" noProof="0" dirty="0">
            <a:latin typeface="+mn-lt"/>
          </a:endParaRPr>
        </a:p>
      </dgm:t>
      <dgm:extLst>
        <a:ext uri="{E40237B7-FDA0-4F09-8148-C483321AD2D9}">
          <dgm14:cNvPr xmlns:dgm14="http://schemas.microsoft.com/office/drawing/2010/diagram" id="0" name="" descr="&#10;"/>
        </a:ext>
      </dgm:extLst>
    </dgm:pt>
    <dgm:pt modelId="{D8244567-AB26-E643-9EA4-2D8740956226}" type="parTrans" cxnId="{591C148D-5384-6B4D-AC1D-5CF6663D75E9}">
      <dgm:prSet/>
      <dgm:spPr/>
      <dgm:t>
        <a:bodyPr/>
        <a:lstStyle/>
        <a:p>
          <a:endParaRPr lang="en-CA" sz="1700" b="0" noProof="0" dirty="0">
            <a:latin typeface="+mn-lt"/>
          </a:endParaRPr>
        </a:p>
      </dgm:t>
    </dgm:pt>
    <dgm:pt modelId="{033021F0-D035-3F48-BD11-4F8DE856CD55}" type="sibTrans" cxnId="{591C148D-5384-6B4D-AC1D-5CF6663D75E9}">
      <dgm:prSet/>
      <dgm:spPr/>
      <dgm:t>
        <a:bodyPr/>
        <a:lstStyle/>
        <a:p>
          <a:endParaRPr lang="en-CA" sz="1700" b="0" noProof="0" dirty="0">
            <a:latin typeface="+mn-lt"/>
          </a:endParaRPr>
        </a:p>
      </dgm:t>
    </dgm:pt>
    <dgm:pt modelId="{5A65E1C1-5A0E-264F-9DCE-6400C2DBD7B8}">
      <dgm:prSet custT="1"/>
      <dgm:spPr/>
      <dgm:t>
        <a:bodyPr/>
        <a:lstStyle/>
        <a:p>
          <a:pPr>
            <a:buFont typeface="Arial" panose="020B0604020202020204" pitchFamily="34" charset="0"/>
            <a:buChar char="•"/>
          </a:pPr>
          <a:r>
            <a:rPr lang="en-CA" sz="1700" b="0" i="0" noProof="0" dirty="0"/>
            <a:t>Exponential Smoothing</a:t>
          </a:r>
          <a:endParaRPr lang="en-CA" sz="1700" b="0" noProof="0" dirty="0">
            <a:latin typeface="+mn-lt"/>
          </a:endParaRPr>
        </a:p>
      </dgm:t>
      <dgm:extLst>
        <a:ext uri="{E40237B7-FDA0-4F09-8148-C483321AD2D9}">
          <dgm14:cNvPr xmlns:dgm14="http://schemas.microsoft.com/office/drawing/2010/diagram" id="0" name="" descr="1. Simple Extrapolation&#10;2. Sales Force&#10;3. Expert Opinion&#10;4. Delphi&#10;5. Historical Analogy&#10;6. Market Research&#10;"/>
        </a:ext>
      </dgm:extLst>
    </dgm:pt>
    <dgm:pt modelId="{49691E79-C794-C146-9C97-093CE1535A1E}" type="parTrans" cxnId="{553F74F5-B067-A540-B8D7-CBE09CF7FBC4}">
      <dgm:prSet/>
      <dgm:spPr/>
      <dgm:t>
        <a:bodyPr/>
        <a:lstStyle/>
        <a:p>
          <a:endParaRPr lang="en-CA" sz="1700" b="0" noProof="0" dirty="0">
            <a:latin typeface="+mn-lt"/>
          </a:endParaRPr>
        </a:p>
      </dgm:t>
    </dgm:pt>
    <dgm:pt modelId="{36B9C57F-4133-CA40-822C-D9E517C91628}" type="sibTrans" cxnId="{553F74F5-B067-A540-B8D7-CBE09CF7FBC4}">
      <dgm:prSet/>
      <dgm:spPr/>
      <dgm:t>
        <a:bodyPr/>
        <a:lstStyle/>
        <a:p>
          <a:endParaRPr lang="en-CA" sz="1700" b="0" noProof="0" dirty="0">
            <a:latin typeface="+mn-lt"/>
          </a:endParaRPr>
        </a:p>
      </dgm:t>
    </dgm:pt>
    <dgm:pt modelId="{326F9ACD-DA32-7942-89B0-6BA3ABC6CDC2}">
      <dgm:prSet custT="1"/>
      <dgm:spPr/>
      <dgm:t>
        <a:bodyPr/>
        <a:lstStyle/>
        <a:p>
          <a:pPr>
            <a:buFont typeface="Arial" panose="020B0604020202020204" pitchFamily="34" charset="0"/>
            <a:buChar char="•"/>
          </a:pPr>
          <a:r>
            <a:rPr lang="en-CA" sz="1700" b="0" i="0" noProof="0" dirty="0"/>
            <a:t>Causal models - regression analysis</a:t>
          </a:r>
          <a:endParaRPr lang="en-CA" sz="1700" b="0" noProof="0" dirty="0">
            <a:latin typeface="+mn-lt"/>
          </a:endParaRPr>
        </a:p>
      </dgm:t>
      <dgm:extLst>
        <a:ext uri="{E40237B7-FDA0-4F09-8148-C483321AD2D9}">
          <dgm14:cNvPr xmlns:dgm14="http://schemas.microsoft.com/office/drawing/2010/diagram" id="0" name="" descr="1. Simple Extrapolation&#10;2. Sales Force&#10;3. Expert Opinion&#10;4. Delphi&#10;5. Historical Analogy&#10;6. Market Research&#10;"/>
        </a:ext>
      </dgm:extLst>
    </dgm:pt>
    <dgm:pt modelId="{5BD1D854-F016-4B44-9D25-800853BD8D94}" type="parTrans" cxnId="{F4FC34FA-46A7-4E4B-83CF-3B56E2CC066B}">
      <dgm:prSet/>
      <dgm:spPr/>
      <dgm:t>
        <a:bodyPr/>
        <a:lstStyle/>
        <a:p>
          <a:endParaRPr lang="en-CA" sz="1700" b="0" noProof="0" dirty="0">
            <a:latin typeface="+mn-lt"/>
          </a:endParaRPr>
        </a:p>
      </dgm:t>
    </dgm:pt>
    <dgm:pt modelId="{3C9A82CB-C336-1A42-9933-2B872442E47B}" type="sibTrans" cxnId="{F4FC34FA-46A7-4E4B-83CF-3B56E2CC066B}">
      <dgm:prSet/>
      <dgm:spPr/>
      <dgm:t>
        <a:bodyPr/>
        <a:lstStyle/>
        <a:p>
          <a:endParaRPr lang="en-CA" sz="1700" b="0" noProof="0" dirty="0">
            <a:latin typeface="+mn-lt"/>
          </a:endParaRPr>
        </a:p>
      </dgm:t>
    </dgm:pt>
    <dgm:pt modelId="{B97F5AEA-0D74-114F-A415-A7314832C1EF}">
      <dgm:prSet custT="1"/>
      <dgm:spPr/>
      <dgm:t>
        <a:bodyPr/>
        <a:lstStyle/>
        <a:p>
          <a:r>
            <a:rPr lang="en-CA" sz="1700" b="0" i="0" noProof="0" dirty="0"/>
            <a:t>Attempts to correct forecasts by some proportion of the past forecast error</a:t>
          </a:r>
          <a:endParaRPr lang="en-CA" sz="1700" b="0" noProof="0" dirty="0">
            <a:latin typeface="+mn-lt"/>
          </a:endParaRPr>
        </a:p>
      </dgm:t>
      <dgm:extLst>
        <a:ext uri="{E40237B7-FDA0-4F09-8148-C483321AD2D9}">
          <dgm14:cNvPr xmlns:dgm14="http://schemas.microsoft.com/office/drawing/2010/diagram" id="0" name="" descr="1. Simple Extrapolation&#10;2. Sales Force&#10;3. Expert Opinion&#10;4. Delphi&#10;5. Historical Analogy&#10;6. Market Research&#10;"/>
        </a:ext>
      </dgm:extLst>
    </dgm:pt>
    <dgm:pt modelId="{9A0BE531-A7BD-194A-807A-C603E3BF81C6}" type="parTrans" cxnId="{FE7B24CE-7A8D-2B4C-BC5C-B2CB42914BB3}">
      <dgm:prSet/>
      <dgm:spPr/>
      <dgm:t>
        <a:bodyPr/>
        <a:lstStyle/>
        <a:p>
          <a:endParaRPr lang="en-CA" sz="1700" b="0" noProof="0" dirty="0">
            <a:latin typeface="+mn-lt"/>
          </a:endParaRPr>
        </a:p>
      </dgm:t>
    </dgm:pt>
    <dgm:pt modelId="{C3DD034D-BDCF-5B43-80CE-231190E181E8}" type="sibTrans" cxnId="{FE7B24CE-7A8D-2B4C-BC5C-B2CB42914BB3}">
      <dgm:prSet/>
      <dgm:spPr/>
      <dgm:t>
        <a:bodyPr/>
        <a:lstStyle/>
        <a:p>
          <a:endParaRPr lang="en-CA" sz="1700" b="0" noProof="0" dirty="0">
            <a:latin typeface="+mn-lt"/>
          </a:endParaRPr>
        </a:p>
      </dgm:t>
    </dgm:pt>
    <dgm:pt modelId="{6E6BAC43-85F4-E749-94AB-CE2F8F26A497}">
      <dgm:prSet custT="1"/>
      <dgm:spPr/>
      <dgm:t>
        <a:bodyPr/>
        <a:lstStyle/>
        <a:p>
          <a:r>
            <a:rPr lang="en-CA" sz="1700" b="0" i="0" noProof="0" dirty="0"/>
            <a:t>Causal models attempt to identify why sales are increasing or decreasing</a:t>
          </a:r>
          <a:endParaRPr lang="en-CA" sz="1700" b="0" noProof="0" dirty="0">
            <a:latin typeface="+mn-lt"/>
          </a:endParaRPr>
        </a:p>
      </dgm:t>
      <dgm:extLst>
        <a:ext uri="{E40237B7-FDA0-4F09-8148-C483321AD2D9}">
          <dgm14:cNvPr xmlns:dgm14="http://schemas.microsoft.com/office/drawing/2010/diagram" id="0" name="" descr="1. Simple Extrapolation&#10;2. Sales Force&#10;3. Expert Opinion&#10;4. Delphi&#10;5. Historical Analogy&#10;6. Market Research&#10;"/>
        </a:ext>
      </dgm:extLst>
    </dgm:pt>
    <dgm:pt modelId="{C03A1585-5CF4-834F-B80A-5717852DB8D0}" type="parTrans" cxnId="{CA5F5889-8FE0-3B45-9241-FBE875DAF74A}">
      <dgm:prSet/>
      <dgm:spPr/>
      <dgm:t>
        <a:bodyPr/>
        <a:lstStyle/>
        <a:p>
          <a:endParaRPr lang="en-CA" sz="1700" b="0" noProof="0" dirty="0">
            <a:latin typeface="+mn-lt"/>
          </a:endParaRPr>
        </a:p>
      </dgm:t>
    </dgm:pt>
    <dgm:pt modelId="{1417990A-9EE5-A34E-B1E4-91ECAAEBB834}" type="sibTrans" cxnId="{CA5F5889-8FE0-3B45-9241-FBE875DAF74A}">
      <dgm:prSet/>
      <dgm:spPr/>
      <dgm:t>
        <a:bodyPr/>
        <a:lstStyle/>
        <a:p>
          <a:endParaRPr lang="en-CA" sz="1700" b="0" noProof="0" dirty="0">
            <a:latin typeface="+mn-lt"/>
          </a:endParaRPr>
        </a:p>
      </dgm:t>
    </dgm:pt>
    <dgm:pt modelId="{440A0B40-D7BE-AE40-8047-5559C77CB97B}">
      <dgm:prSet custT="1"/>
      <dgm:spPr/>
      <dgm:t>
        <a:bodyPr/>
        <a:lstStyle/>
        <a:p>
          <a:r>
            <a:rPr lang="en-CA" sz="1700" b="0" i="0" noProof="0" dirty="0"/>
            <a:t>Regression relates the value of the dependent variable to one or more independent variables</a:t>
          </a:r>
          <a:endParaRPr lang="en-CA" sz="1700" b="0" noProof="0" dirty="0">
            <a:latin typeface="+mn-lt"/>
          </a:endParaRPr>
        </a:p>
      </dgm:t>
    </dgm:pt>
    <dgm:pt modelId="{7765B97C-2844-CA4C-A130-40C1E17F8154}" type="parTrans" cxnId="{8364A9B0-59AC-0243-942A-48783B165390}">
      <dgm:prSet/>
      <dgm:spPr/>
      <dgm:t>
        <a:bodyPr/>
        <a:lstStyle/>
        <a:p>
          <a:endParaRPr lang="en-CA" sz="1700" noProof="0" dirty="0"/>
        </a:p>
      </dgm:t>
    </dgm:pt>
    <dgm:pt modelId="{24BE0ABB-6849-0A45-A8FD-15EE1726B180}" type="sibTrans" cxnId="{8364A9B0-59AC-0243-942A-48783B165390}">
      <dgm:prSet/>
      <dgm:spPr/>
      <dgm:t>
        <a:bodyPr/>
        <a:lstStyle/>
        <a:p>
          <a:endParaRPr lang="en-CA" sz="1700" noProof="0" dirty="0"/>
        </a:p>
      </dgm:t>
    </dgm:pt>
    <dgm:pt modelId="{9091C578-8549-544B-856F-BADABCBF80FC}" type="pres">
      <dgm:prSet presAssocID="{0B448041-FB31-544C-A31D-8B5FB832CCF9}" presName="Name0" presStyleCnt="0">
        <dgm:presLayoutVars>
          <dgm:dir/>
          <dgm:animLvl val="lvl"/>
          <dgm:resizeHandles val="exact"/>
        </dgm:presLayoutVars>
      </dgm:prSet>
      <dgm:spPr/>
    </dgm:pt>
    <dgm:pt modelId="{B8FBFB85-9A53-DF48-8718-D9D70CC4EFC0}" type="pres">
      <dgm:prSet presAssocID="{A959B005-CA21-C942-B0AC-6EBEAE6221B7}" presName="composite" presStyleCnt="0"/>
      <dgm:spPr/>
    </dgm:pt>
    <dgm:pt modelId="{BF85D834-6568-7F46-87F5-BBAAF8003EF2}" type="pres">
      <dgm:prSet presAssocID="{A959B005-CA21-C942-B0AC-6EBEAE6221B7}" presName="parTx" presStyleLbl="alignNode1" presStyleIdx="0" presStyleCnt="5">
        <dgm:presLayoutVars>
          <dgm:chMax val="0"/>
          <dgm:chPref val="0"/>
          <dgm:bulletEnabled val="1"/>
        </dgm:presLayoutVars>
      </dgm:prSet>
      <dgm:spPr/>
    </dgm:pt>
    <dgm:pt modelId="{7C836FF7-E320-6746-9731-081DE1FC94B9}" type="pres">
      <dgm:prSet presAssocID="{A959B005-CA21-C942-B0AC-6EBEAE6221B7}" presName="desTx" presStyleLbl="alignAccFollowNode1" presStyleIdx="0" presStyleCnt="5">
        <dgm:presLayoutVars>
          <dgm:bulletEnabled val="1"/>
        </dgm:presLayoutVars>
      </dgm:prSet>
      <dgm:spPr/>
    </dgm:pt>
    <dgm:pt modelId="{94F61CA5-DF43-F740-A5CA-7702D692A29A}" type="pres">
      <dgm:prSet presAssocID="{DAAFC035-CC82-7A49-895E-BFA648A67D98}" presName="space" presStyleCnt="0"/>
      <dgm:spPr/>
    </dgm:pt>
    <dgm:pt modelId="{03003994-31D7-9E46-A6E5-D28E12410559}" type="pres">
      <dgm:prSet presAssocID="{06CCC2CB-E239-C84E-BD68-42F6A3155ACC}" presName="composite" presStyleCnt="0"/>
      <dgm:spPr/>
    </dgm:pt>
    <dgm:pt modelId="{888B66DA-4F34-2444-8130-0D2569184FBC}" type="pres">
      <dgm:prSet presAssocID="{06CCC2CB-E239-C84E-BD68-42F6A3155ACC}" presName="parTx" presStyleLbl="alignNode1" presStyleIdx="1" presStyleCnt="5">
        <dgm:presLayoutVars>
          <dgm:chMax val="0"/>
          <dgm:chPref val="0"/>
          <dgm:bulletEnabled val="1"/>
        </dgm:presLayoutVars>
      </dgm:prSet>
      <dgm:spPr/>
    </dgm:pt>
    <dgm:pt modelId="{AD754A57-335A-7E40-BE24-A1DEB92F9374}" type="pres">
      <dgm:prSet presAssocID="{06CCC2CB-E239-C84E-BD68-42F6A3155ACC}" presName="desTx" presStyleLbl="alignAccFollowNode1" presStyleIdx="1" presStyleCnt="5">
        <dgm:presLayoutVars>
          <dgm:bulletEnabled val="1"/>
        </dgm:presLayoutVars>
      </dgm:prSet>
      <dgm:spPr/>
    </dgm:pt>
    <dgm:pt modelId="{8F44EA5C-4F0B-6049-9C6C-678958859830}" type="pres">
      <dgm:prSet presAssocID="{5378CF92-F9B1-C840-86AF-2BC895F4C609}" presName="space" presStyleCnt="0"/>
      <dgm:spPr/>
    </dgm:pt>
    <dgm:pt modelId="{AB2719B7-712D-754B-8399-E8E3C048082A}" type="pres">
      <dgm:prSet presAssocID="{847EE891-B4A7-8D4E-91BE-114C604E9870}" presName="composite" presStyleCnt="0"/>
      <dgm:spPr/>
    </dgm:pt>
    <dgm:pt modelId="{88F19462-EFB0-224D-B7EC-28652DDD7375}" type="pres">
      <dgm:prSet presAssocID="{847EE891-B4A7-8D4E-91BE-114C604E9870}" presName="parTx" presStyleLbl="alignNode1" presStyleIdx="2" presStyleCnt="5">
        <dgm:presLayoutVars>
          <dgm:chMax val="0"/>
          <dgm:chPref val="0"/>
          <dgm:bulletEnabled val="1"/>
        </dgm:presLayoutVars>
      </dgm:prSet>
      <dgm:spPr/>
    </dgm:pt>
    <dgm:pt modelId="{392E39B8-2073-2041-8E22-5EF4DF5AFA8B}" type="pres">
      <dgm:prSet presAssocID="{847EE891-B4A7-8D4E-91BE-114C604E9870}" presName="desTx" presStyleLbl="alignAccFollowNode1" presStyleIdx="2" presStyleCnt="5">
        <dgm:presLayoutVars>
          <dgm:bulletEnabled val="1"/>
        </dgm:presLayoutVars>
      </dgm:prSet>
      <dgm:spPr/>
    </dgm:pt>
    <dgm:pt modelId="{FF895A66-04B0-1941-BDDB-BCB7A6AE97BB}" type="pres">
      <dgm:prSet presAssocID="{6C554824-63F9-3048-B88A-C49DE53571CA}" presName="space" presStyleCnt="0"/>
      <dgm:spPr/>
    </dgm:pt>
    <dgm:pt modelId="{5041034B-0180-9241-90E6-9926EF2C0D8D}" type="pres">
      <dgm:prSet presAssocID="{5A65E1C1-5A0E-264F-9DCE-6400C2DBD7B8}" presName="composite" presStyleCnt="0"/>
      <dgm:spPr/>
    </dgm:pt>
    <dgm:pt modelId="{5BF5C20F-CCB3-1641-9472-DFAA53D765BF}" type="pres">
      <dgm:prSet presAssocID="{5A65E1C1-5A0E-264F-9DCE-6400C2DBD7B8}" presName="parTx" presStyleLbl="alignNode1" presStyleIdx="3" presStyleCnt="5">
        <dgm:presLayoutVars>
          <dgm:chMax val="0"/>
          <dgm:chPref val="0"/>
          <dgm:bulletEnabled val="1"/>
        </dgm:presLayoutVars>
      </dgm:prSet>
      <dgm:spPr/>
    </dgm:pt>
    <dgm:pt modelId="{9182AF54-0217-7546-B0B8-9229017CF2CC}" type="pres">
      <dgm:prSet presAssocID="{5A65E1C1-5A0E-264F-9DCE-6400C2DBD7B8}" presName="desTx" presStyleLbl="alignAccFollowNode1" presStyleIdx="3" presStyleCnt="5">
        <dgm:presLayoutVars>
          <dgm:bulletEnabled val="1"/>
        </dgm:presLayoutVars>
      </dgm:prSet>
      <dgm:spPr/>
    </dgm:pt>
    <dgm:pt modelId="{C15E7459-234C-8C42-80E6-04C44CBF8FF0}" type="pres">
      <dgm:prSet presAssocID="{36B9C57F-4133-CA40-822C-D9E517C91628}" presName="space" presStyleCnt="0"/>
      <dgm:spPr/>
    </dgm:pt>
    <dgm:pt modelId="{8EE2DFE1-2DA7-2B4E-9EAE-80183ADCB8B9}" type="pres">
      <dgm:prSet presAssocID="{326F9ACD-DA32-7942-89B0-6BA3ABC6CDC2}" presName="composite" presStyleCnt="0"/>
      <dgm:spPr/>
    </dgm:pt>
    <dgm:pt modelId="{A93D61E8-5FAB-9F4F-8776-DB0D1F8932CA}" type="pres">
      <dgm:prSet presAssocID="{326F9ACD-DA32-7942-89B0-6BA3ABC6CDC2}" presName="parTx" presStyleLbl="alignNode1" presStyleIdx="4" presStyleCnt="5">
        <dgm:presLayoutVars>
          <dgm:chMax val="0"/>
          <dgm:chPref val="0"/>
          <dgm:bulletEnabled val="1"/>
        </dgm:presLayoutVars>
      </dgm:prSet>
      <dgm:spPr/>
    </dgm:pt>
    <dgm:pt modelId="{03860B58-08F3-EF4D-A054-3941DD96BEF9}" type="pres">
      <dgm:prSet presAssocID="{326F9ACD-DA32-7942-89B0-6BA3ABC6CDC2}" presName="desTx" presStyleLbl="alignAccFollowNode1" presStyleIdx="4" presStyleCnt="5">
        <dgm:presLayoutVars>
          <dgm:bulletEnabled val="1"/>
        </dgm:presLayoutVars>
      </dgm:prSet>
      <dgm:spPr/>
    </dgm:pt>
  </dgm:ptLst>
  <dgm:cxnLst>
    <dgm:cxn modelId="{7884DD04-8286-314C-B164-64E8647612FE}" type="presOf" srcId="{41D2B809-F0ED-2B4A-B910-EAA54F9874B4}" destId="{7C836FF7-E320-6746-9731-081DE1FC94B9}" srcOrd="0" destOrd="0" presId="urn:microsoft.com/office/officeart/2005/8/layout/hList1"/>
    <dgm:cxn modelId="{FE0A0915-9950-394C-9003-41772EFE60E6}" srcId="{0B448041-FB31-544C-A31D-8B5FB832CCF9}" destId="{06CCC2CB-E239-C84E-BD68-42F6A3155ACC}" srcOrd="1" destOrd="0" parTransId="{9812736B-AAA9-F345-840A-F7D9AA00A952}" sibTransId="{5378CF92-F9B1-C840-86AF-2BC895F4C609}"/>
    <dgm:cxn modelId="{7B8CB63F-0C93-B24F-8671-7EC85818A475}" type="presOf" srcId="{326F9ACD-DA32-7942-89B0-6BA3ABC6CDC2}" destId="{A93D61E8-5FAB-9F4F-8776-DB0D1F8932CA}" srcOrd="0" destOrd="0" presId="urn:microsoft.com/office/officeart/2005/8/layout/hList1"/>
    <dgm:cxn modelId="{F46DD140-3644-8440-B827-B5F56FEE1F9F}" type="presOf" srcId="{8A94CC75-D50B-FE43-B4DB-B6FF014BEBEF}" destId="{392E39B8-2073-2041-8E22-5EF4DF5AFA8B}" srcOrd="0" destOrd="0" presId="urn:microsoft.com/office/officeart/2005/8/layout/hList1"/>
    <dgm:cxn modelId="{1505515B-D6C5-0149-B256-7EDB2DA9BCCA}" srcId="{A959B005-CA21-C942-B0AC-6EBEAE6221B7}" destId="{41D2B809-F0ED-2B4A-B910-EAA54F9874B4}" srcOrd="0" destOrd="0" parTransId="{D5DA0330-2038-DB42-BEC8-A4DA4B468CA8}" sibTransId="{6214E48D-2D03-8B4B-B173-04D1217662DE}"/>
    <dgm:cxn modelId="{E261705D-1E96-1F4E-8C29-DB18514B143B}" srcId="{06CCC2CB-E239-C84E-BD68-42F6A3155ACC}" destId="{39A9C4F1-362B-5B40-B121-8734B1A271EB}" srcOrd="0" destOrd="0" parTransId="{21E3D434-04AD-2644-8A47-B49B734E1CC1}" sibTransId="{BB666DCB-AC6B-E747-B756-C201AB4AC4AC}"/>
    <dgm:cxn modelId="{3D7BED65-E097-B446-BEA8-C14882555A4B}" srcId="{0B448041-FB31-544C-A31D-8B5FB832CCF9}" destId="{847EE891-B4A7-8D4E-91BE-114C604E9870}" srcOrd="2" destOrd="0" parTransId="{7A00603F-CB96-E44C-92CF-FF68088F7AA3}" sibTransId="{6C554824-63F9-3048-B88A-C49DE53571CA}"/>
    <dgm:cxn modelId="{CA5F5889-8FE0-3B45-9241-FBE875DAF74A}" srcId="{326F9ACD-DA32-7942-89B0-6BA3ABC6CDC2}" destId="{6E6BAC43-85F4-E749-94AB-CE2F8F26A497}" srcOrd="0" destOrd="0" parTransId="{C03A1585-5CF4-834F-B80A-5717852DB8D0}" sibTransId="{1417990A-9EE5-A34E-B1E4-91ECAAEBB834}"/>
    <dgm:cxn modelId="{591C148D-5384-6B4D-AC1D-5CF6663D75E9}" srcId="{847EE891-B4A7-8D4E-91BE-114C604E9870}" destId="{8A94CC75-D50B-FE43-B4DB-B6FF014BEBEF}" srcOrd="0" destOrd="0" parTransId="{D8244567-AB26-E643-9EA4-2D8740956226}" sibTransId="{033021F0-D035-3F48-BD11-4F8DE856CD55}"/>
    <dgm:cxn modelId="{F9202B94-6546-294B-BD99-D3437D8EC20D}" type="presOf" srcId="{0B448041-FB31-544C-A31D-8B5FB832CCF9}" destId="{9091C578-8549-544B-856F-BADABCBF80FC}" srcOrd="0" destOrd="0" presId="urn:microsoft.com/office/officeart/2005/8/layout/hList1"/>
    <dgm:cxn modelId="{234B7994-1BC0-434D-B9B7-E6FE829762DA}" type="presOf" srcId="{5A65E1C1-5A0E-264F-9DCE-6400C2DBD7B8}" destId="{5BF5C20F-CCB3-1641-9472-DFAA53D765BF}" srcOrd="0" destOrd="0" presId="urn:microsoft.com/office/officeart/2005/8/layout/hList1"/>
    <dgm:cxn modelId="{1740DD94-C515-F14B-9155-CC709A0374B2}" type="presOf" srcId="{6E6BAC43-85F4-E749-94AB-CE2F8F26A497}" destId="{03860B58-08F3-EF4D-A054-3941DD96BEF9}" srcOrd="0" destOrd="0" presId="urn:microsoft.com/office/officeart/2005/8/layout/hList1"/>
    <dgm:cxn modelId="{8364A9B0-59AC-0243-942A-48783B165390}" srcId="{326F9ACD-DA32-7942-89B0-6BA3ABC6CDC2}" destId="{440A0B40-D7BE-AE40-8047-5559C77CB97B}" srcOrd="1" destOrd="0" parTransId="{7765B97C-2844-CA4C-A130-40C1E17F8154}" sibTransId="{24BE0ABB-6849-0A45-A8FD-15EE1726B180}"/>
    <dgm:cxn modelId="{9AC376B8-5F44-6D4F-9598-0AA89B870EC1}" srcId="{0B448041-FB31-544C-A31D-8B5FB832CCF9}" destId="{A959B005-CA21-C942-B0AC-6EBEAE6221B7}" srcOrd="0" destOrd="0" parTransId="{421F3ACC-5061-EF45-9473-B1ECA8F573F8}" sibTransId="{DAAFC035-CC82-7A49-895E-BFA648A67D98}"/>
    <dgm:cxn modelId="{CF134EBF-C319-774E-A110-17B84906C99F}" type="presOf" srcId="{847EE891-B4A7-8D4E-91BE-114C604E9870}" destId="{88F19462-EFB0-224D-B7EC-28652DDD7375}" srcOrd="0" destOrd="0" presId="urn:microsoft.com/office/officeart/2005/8/layout/hList1"/>
    <dgm:cxn modelId="{D53BC3C8-E703-5343-B38A-48FF8930B8D5}" type="presOf" srcId="{440A0B40-D7BE-AE40-8047-5559C77CB97B}" destId="{03860B58-08F3-EF4D-A054-3941DD96BEF9}" srcOrd="0" destOrd="1" presId="urn:microsoft.com/office/officeart/2005/8/layout/hList1"/>
    <dgm:cxn modelId="{FE7B24CE-7A8D-2B4C-BC5C-B2CB42914BB3}" srcId="{5A65E1C1-5A0E-264F-9DCE-6400C2DBD7B8}" destId="{B97F5AEA-0D74-114F-A415-A7314832C1EF}" srcOrd="0" destOrd="0" parTransId="{9A0BE531-A7BD-194A-807A-C603E3BF81C6}" sibTransId="{C3DD034D-BDCF-5B43-80CE-231190E181E8}"/>
    <dgm:cxn modelId="{9087C4D1-B112-0F4C-B436-1E8359C675C9}" type="presOf" srcId="{A959B005-CA21-C942-B0AC-6EBEAE6221B7}" destId="{BF85D834-6568-7F46-87F5-BBAAF8003EF2}" srcOrd="0" destOrd="0" presId="urn:microsoft.com/office/officeart/2005/8/layout/hList1"/>
    <dgm:cxn modelId="{FEA82CE9-7270-7B4E-BB66-0E3ECB839AB3}" type="presOf" srcId="{39A9C4F1-362B-5B40-B121-8734B1A271EB}" destId="{AD754A57-335A-7E40-BE24-A1DEB92F9374}" srcOrd="0" destOrd="0" presId="urn:microsoft.com/office/officeart/2005/8/layout/hList1"/>
    <dgm:cxn modelId="{BB85C9EF-97B2-A848-9FC5-5B93644CD70F}" type="presOf" srcId="{B97F5AEA-0D74-114F-A415-A7314832C1EF}" destId="{9182AF54-0217-7546-B0B8-9229017CF2CC}" srcOrd="0" destOrd="0" presId="urn:microsoft.com/office/officeart/2005/8/layout/hList1"/>
    <dgm:cxn modelId="{553F74F5-B067-A540-B8D7-CBE09CF7FBC4}" srcId="{0B448041-FB31-544C-A31D-8B5FB832CCF9}" destId="{5A65E1C1-5A0E-264F-9DCE-6400C2DBD7B8}" srcOrd="3" destOrd="0" parTransId="{49691E79-C794-C146-9C97-093CE1535A1E}" sibTransId="{36B9C57F-4133-CA40-822C-D9E517C91628}"/>
    <dgm:cxn modelId="{067B66F7-70BB-DF45-A40D-1B1C70E3A808}" type="presOf" srcId="{06CCC2CB-E239-C84E-BD68-42F6A3155ACC}" destId="{888B66DA-4F34-2444-8130-0D2569184FBC}" srcOrd="0" destOrd="0" presId="urn:microsoft.com/office/officeart/2005/8/layout/hList1"/>
    <dgm:cxn modelId="{F4FC34FA-46A7-4E4B-83CF-3B56E2CC066B}" srcId="{0B448041-FB31-544C-A31D-8B5FB832CCF9}" destId="{326F9ACD-DA32-7942-89B0-6BA3ABC6CDC2}" srcOrd="4" destOrd="0" parTransId="{5BD1D854-F016-4B44-9D25-800853BD8D94}" sibTransId="{3C9A82CB-C336-1A42-9933-2B872442E47B}"/>
    <dgm:cxn modelId="{11040FCE-BA36-E849-A46A-4B48918C13DB}" type="presParOf" srcId="{9091C578-8549-544B-856F-BADABCBF80FC}" destId="{B8FBFB85-9A53-DF48-8718-D9D70CC4EFC0}" srcOrd="0" destOrd="0" presId="urn:microsoft.com/office/officeart/2005/8/layout/hList1"/>
    <dgm:cxn modelId="{A88C66CE-0A19-624E-AE0B-8983791F30FB}" type="presParOf" srcId="{B8FBFB85-9A53-DF48-8718-D9D70CC4EFC0}" destId="{BF85D834-6568-7F46-87F5-BBAAF8003EF2}" srcOrd="0" destOrd="0" presId="urn:microsoft.com/office/officeart/2005/8/layout/hList1"/>
    <dgm:cxn modelId="{AF129765-2594-1843-BD9A-08FA656C57A3}" type="presParOf" srcId="{B8FBFB85-9A53-DF48-8718-D9D70CC4EFC0}" destId="{7C836FF7-E320-6746-9731-081DE1FC94B9}" srcOrd="1" destOrd="0" presId="urn:microsoft.com/office/officeart/2005/8/layout/hList1"/>
    <dgm:cxn modelId="{7D22A81C-CC52-F742-A4D0-0DEAAFE8C325}" type="presParOf" srcId="{9091C578-8549-544B-856F-BADABCBF80FC}" destId="{94F61CA5-DF43-F740-A5CA-7702D692A29A}" srcOrd="1" destOrd="0" presId="urn:microsoft.com/office/officeart/2005/8/layout/hList1"/>
    <dgm:cxn modelId="{321D2B7B-7134-C744-AAEA-42BCCB987618}" type="presParOf" srcId="{9091C578-8549-544B-856F-BADABCBF80FC}" destId="{03003994-31D7-9E46-A6E5-D28E12410559}" srcOrd="2" destOrd="0" presId="urn:microsoft.com/office/officeart/2005/8/layout/hList1"/>
    <dgm:cxn modelId="{5197E9CE-3F48-D44F-AA72-87B77ECCDC86}" type="presParOf" srcId="{03003994-31D7-9E46-A6E5-D28E12410559}" destId="{888B66DA-4F34-2444-8130-0D2569184FBC}" srcOrd="0" destOrd="0" presId="urn:microsoft.com/office/officeart/2005/8/layout/hList1"/>
    <dgm:cxn modelId="{4D9AAF8E-54A9-EE47-A8DC-AB01B60BF083}" type="presParOf" srcId="{03003994-31D7-9E46-A6E5-D28E12410559}" destId="{AD754A57-335A-7E40-BE24-A1DEB92F9374}" srcOrd="1" destOrd="0" presId="urn:microsoft.com/office/officeart/2005/8/layout/hList1"/>
    <dgm:cxn modelId="{27B73AC4-5BC2-5148-96A2-ABA1E9422E4E}" type="presParOf" srcId="{9091C578-8549-544B-856F-BADABCBF80FC}" destId="{8F44EA5C-4F0B-6049-9C6C-678958859830}" srcOrd="3" destOrd="0" presId="urn:microsoft.com/office/officeart/2005/8/layout/hList1"/>
    <dgm:cxn modelId="{BCD1AF51-7AF1-C944-9B24-89BC42185F97}" type="presParOf" srcId="{9091C578-8549-544B-856F-BADABCBF80FC}" destId="{AB2719B7-712D-754B-8399-E8E3C048082A}" srcOrd="4" destOrd="0" presId="urn:microsoft.com/office/officeart/2005/8/layout/hList1"/>
    <dgm:cxn modelId="{21F3237E-4656-EE4C-B514-2ADBF882B0CE}" type="presParOf" srcId="{AB2719B7-712D-754B-8399-E8E3C048082A}" destId="{88F19462-EFB0-224D-B7EC-28652DDD7375}" srcOrd="0" destOrd="0" presId="urn:microsoft.com/office/officeart/2005/8/layout/hList1"/>
    <dgm:cxn modelId="{B8EE3757-FF4E-E14F-8C07-1CC0E168C6EC}" type="presParOf" srcId="{AB2719B7-712D-754B-8399-E8E3C048082A}" destId="{392E39B8-2073-2041-8E22-5EF4DF5AFA8B}" srcOrd="1" destOrd="0" presId="urn:microsoft.com/office/officeart/2005/8/layout/hList1"/>
    <dgm:cxn modelId="{FE3CD426-F021-854F-94E3-3CF393ED486E}" type="presParOf" srcId="{9091C578-8549-544B-856F-BADABCBF80FC}" destId="{FF895A66-04B0-1941-BDDB-BCB7A6AE97BB}" srcOrd="5" destOrd="0" presId="urn:microsoft.com/office/officeart/2005/8/layout/hList1"/>
    <dgm:cxn modelId="{6997309C-AAE2-CD4F-94CB-3D6DB2AE3F07}" type="presParOf" srcId="{9091C578-8549-544B-856F-BADABCBF80FC}" destId="{5041034B-0180-9241-90E6-9926EF2C0D8D}" srcOrd="6" destOrd="0" presId="urn:microsoft.com/office/officeart/2005/8/layout/hList1"/>
    <dgm:cxn modelId="{D11121C7-B586-5F41-930C-89D066388F60}" type="presParOf" srcId="{5041034B-0180-9241-90E6-9926EF2C0D8D}" destId="{5BF5C20F-CCB3-1641-9472-DFAA53D765BF}" srcOrd="0" destOrd="0" presId="urn:microsoft.com/office/officeart/2005/8/layout/hList1"/>
    <dgm:cxn modelId="{1841F4D0-93C1-044F-ADDA-47678FE3C6D8}" type="presParOf" srcId="{5041034B-0180-9241-90E6-9926EF2C0D8D}" destId="{9182AF54-0217-7546-B0B8-9229017CF2CC}" srcOrd="1" destOrd="0" presId="urn:microsoft.com/office/officeart/2005/8/layout/hList1"/>
    <dgm:cxn modelId="{603AEA4C-65C3-9542-81FA-9860A6A73A09}" type="presParOf" srcId="{9091C578-8549-544B-856F-BADABCBF80FC}" destId="{C15E7459-234C-8C42-80E6-04C44CBF8FF0}" srcOrd="7" destOrd="0" presId="urn:microsoft.com/office/officeart/2005/8/layout/hList1"/>
    <dgm:cxn modelId="{4248C4A0-1A15-0640-BCF3-58A7FA68EE5D}" type="presParOf" srcId="{9091C578-8549-544B-856F-BADABCBF80FC}" destId="{8EE2DFE1-2DA7-2B4E-9EAE-80183ADCB8B9}" srcOrd="8" destOrd="0" presId="urn:microsoft.com/office/officeart/2005/8/layout/hList1"/>
    <dgm:cxn modelId="{D8C26F0A-194C-684E-A6E6-BFF7B576812A}" type="presParOf" srcId="{8EE2DFE1-2DA7-2B4E-9EAE-80183ADCB8B9}" destId="{A93D61E8-5FAB-9F4F-8776-DB0D1F8932CA}" srcOrd="0" destOrd="0" presId="urn:microsoft.com/office/officeart/2005/8/layout/hList1"/>
    <dgm:cxn modelId="{AC5F83E8-0D9A-4E49-8C2D-201ACF2C292E}" type="presParOf" srcId="{8EE2DFE1-2DA7-2B4E-9EAE-80183ADCB8B9}" destId="{03860B58-08F3-EF4D-A054-3941DD96BEF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800E4-12C9-744B-B472-863098CBBEFF}">
      <dsp:nvSpPr>
        <dsp:cNvPr id="0" name=""/>
        <dsp:cNvSpPr/>
      </dsp:nvSpPr>
      <dsp:spPr>
        <a:xfrm>
          <a:off x="5547" y="354265"/>
          <a:ext cx="1418713" cy="29795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dirty="0"/>
            <a:t>Sales budget (dollars)</a:t>
          </a:r>
        </a:p>
      </dsp:txBody>
      <dsp:txXfrm>
        <a:off x="47100" y="395818"/>
        <a:ext cx="1335607" cy="2896463"/>
      </dsp:txXfrm>
    </dsp:sp>
    <dsp:sp modelId="{B66A2E95-56AE-B24F-B6FC-B934440C4E52}">
      <dsp:nvSpPr>
        <dsp:cNvPr id="0" name=""/>
        <dsp:cNvSpPr/>
      </dsp:nvSpPr>
      <dsp:spPr>
        <a:xfrm>
          <a:off x="1566131" y="1668129"/>
          <a:ext cx="300767" cy="3518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MX" sz="2000" kern="1200"/>
        </a:p>
      </dsp:txBody>
      <dsp:txXfrm>
        <a:off x="1566131" y="1738497"/>
        <a:ext cx="210537" cy="211104"/>
      </dsp:txXfrm>
    </dsp:sp>
    <dsp:sp modelId="{98314D08-4078-5647-8147-83AC1A40608C}">
      <dsp:nvSpPr>
        <dsp:cNvPr id="0" name=""/>
        <dsp:cNvSpPr/>
      </dsp:nvSpPr>
      <dsp:spPr>
        <a:xfrm>
          <a:off x="1991745" y="354265"/>
          <a:ext cx="1418713" cy="29795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dirty="0"/>
            <a:t>Projected cost of goods sold</a:t>
          </a:r>
        </a:p>
      </dsp:txBody>
      <dsp:txXfrm>
        <a:off x="2033298" y="395818"/>
        <a:ext cx="1335607" cy="2896463"/>
      </dsp:txXfrm>
    </dsp:sp>
    <dsp:sp modelId="{485CBAB1-6E49-3840-9AEC-274077E834E7}">
      <dsp:nvSpPr>
        <dsp:cNvPr id="0" name=""/>
        <dsp:cNvSpPr/>
      </dsp:nvSpPr>
      <dsp:spPr>
        <a:xfrm>
          <a:off x="3552329" y="1668129"/>
          <a:ext cx="300767" cy="3518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MX" sz="2000" kern="1200"/>
        </a:p>
      </dsp:txBody>
      <dsp:txXfrm>
        <a:off x="3552329" y="1738497"/>
        <a:ext cx="210537" cy="211104"/>
      </dsp:txXfrm>
    </dsp:sp>
    <dsp:sp modelId="{69E1E1FE-73C0-9F4F-8A5E-E43049AE4444}">
      <dsp:nvSpPr>
        <dsp:cNvPr id="0" name=""/>
        <dsp:cNvSpPr/>
      </dsp:nvSpPr>
      <dsp:spPr>
        <a:xfrm>
          <a:off x="3977943" y="354265"/>
          <a:ext cx="1418713" cy="29795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dirty="0"/>
            <a:t>Selling and administrive budget</a:t>
          </a:r>
        </a:p>
      </dsp:txBody>
      <dsp:txXfrm>
        <a:off x="4019496" y="395818"/>
        <a:ext cx="1335607" cy="2896463"/>
      </dsp:txXfrm>
    </dsp:sp>
    <dsp:sp modelId="{DF81BE3F-C10C-1E4F-AEB8-8D3870DED882}">
      <dsp:nvSpPr>
        <dsp:cNvPr id="0" name=""/>
        <dsp:cNvSpPr/>
      </dsp:nvSpPr>
      <dsp:spPr>
        <a:xfrm>
          <a:off x="5538528" y="1668129"/>
          <a:ext cx="300767" cy="3518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MX" sz="2000" kern="1200"/>
        </a:p>
      </dsp:txBody>
      <dsp:txXfrm>
        <a:off x="5538528" y="1738497"/>
        <a:ext cx="210537" cy="211104"/>
      </dsp:txXfrm>
    </dsp:sp>
    <dsp:sp modelId="{8042F48E-D8A6-6548-8522-A63AC2F9E340}">
      <dsp:nvSpPr>
        <dsp:cNvPr id="0" name=""/>
        <dsp:cNvSpPr/>
      </dsp:nvSpPr>
      <dsp:spPr>
        <a:xfrm>
          <a:off x="5964142" y="354265"/>
          <a:ext cx="1418713" cy="29795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dirty="0"/>
            <a:t>Other expenses and taxes</a:t>
          </a:r>
        </a:p>
      </dsp:txBody>
      <dsp:txXfrm>
        <a:off x="6005695" y="395818"/>
        <a:ext cx="1335607" cy="2896463"/>
      </dsp:txXfrm>
    </dsp:sp>
    <dsp:sp modelId="{3F6CC792-5589-5C41-A9EB-03FE2EDD2909}">
      <dsp:nvSpPr>
        <dsp:cNvPr id="0" name=""/>
        <dsp:cNvSpPr/>
      </dsp:nvSpPr>
      <dsp:spPr>
        <a:xfrm>
          <a:off x="7524726" y="1668129"/>
          <a:ext cx="300767" cy="3518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MX" sz="2000" kern="1200"/>
        </a:p>
      </dsp:txBody>
      <dsp:txXfrm>
        <a:off x="7524726" y="1738497"/>
        <a:ext cx="210537" cy="211104"/>
      </dsp:txXfrm>
    </dsp:sp>
    <dsp:sp modelId="{B2E697B5-5152-044F-948F-D69E35C64452}">
      <dsp:nvSpPr>
        <dsp:cNvPr id="0" name=""/>
        <dsp:cNvSpPr/>
      </dsp:nvSpPr>
      <dsp:spPr>
        <a:xfrm>
          <a:off x="7950340" y="354265"/>
          <a:ext cx="1418713" cy="29795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dirty="0"/>
            <a:t>Projected income statement (planned operating budget)</a:t>
          </a:r>
        </a:p>
      </dsp:txBody>
      <dsp:txXfrm>
        <a:off x="7991893" y="395818"/>
        <a:ext cx="1335607" cy="2896463"/>
      </dsp:txXfrm>
    </dsp:sp>
    <dsp:sp modelId="{A242026A-88D2-A349-9B2C-2CCD3E5A7B01}">
      <dsp:nvSpPr>
        <dsp:cNvPr id="0" name=""/>
        <dsp:cNvSpPr/>
      </dsp:nvSpPr>
      <dsp:spPr>
        <a:xfrm>
          <a:off x="9510924" y="1668129"/>
          <a:ext cx="300767" cy="3518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MX" sz="2000" kern="1200"/>
        </a:p>
      </dsp:txBody>
      <dsp:txXfrm>
        <a:off x="9510924" y="1738497"/>
        <a:ext cx="210537" cy="211104"/>
      </dsp:txXfrm>
    </dsp:sp>
    <dsp:sp modelId="{D0498845-3A51-F74D-B030-BDED9A13F8E7}">
      <dsp:nvSpPr>
        <dsp:cNvPr id="0" name=""/>
        <dsp:cNvSpPr/>
      </dsp:nvSpPr>
      <dsp:spPr>
        <a:xfrm>
          <a:off x="9936538" y="354265"/>
          <a:ext cx="1418713" cy="29795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dirty="0"/>
            <a:t>Projected balance sheet (financial budget)</a:t>
          </a:r>
        </a:p>
      </dsp:txBody>
      <dsp:txXfrm>
        <a:off x="9978091" y="395818"/>
        <a:ext cx="1335607" cy="28964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90BEAE-53F8-B140-ABAD-7552F47206F2}">
      <dsp:nvSpPr>
        <dsp:cNvPr id="0" name=""/>
        <dsp:cNvSpPr/>
      </dsp:nvSpPr>
      <dsp:spPr>
        <a:xfrm>
          <a:off x="4271" y="137573"/>
          <a:ext cx="2568383" cy="102735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CA" sz="2000" b="0" i="0" kern="1200" noProof="0" dirty="0">
              <a:latin typeface="+mn-lt"/>
            </a:rPr>
            <a:t>Historical Method</a:t>
          </a:r>
        </a:p>
      </dsp:txBody>
      <dsp:txXfrm>
        <a:off x="4271" y="137573"/>
        <a:ext cx="2568383" cy="1027353"/>
      </dsp:txXfrm>
    </dsp:sp>
    <dsp:sp modelId="{F9E6FB3F-F19C-9345-9E96-C1ECCA1ED608}">
      <dsp:nvSpPr>
        <dsp:cNvPr id="0" name=""/>
        <dsp:cNvSpPr/>
      </dsp:nvSpPr>
      <dsp:spPr>
        <a:xfrm>
          <a:off x="4271" y="1164927"/>
          <a:ext cx="2568383" cy="347876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CA" sz="2000" b="0" i="0" kern="1200" noProof="0" dirty="0"/>
            <a:t>Use a percentage of last year's sales to determine the sales budget.</a:t>
          </a:r>
          <a:endParaRPr lang="en-CA" sz="2000" b="0" kern="1200" noProof="0" dirty="0">
            <a:latin typeface="+mn-lt"/>
          </a:endParaRPr>
        </a:p>
        <a:p>
          <a:pPr marL="228600" lvl="1" indent="-228600" algn="l" defTabSz="889000">
            <a:lnSpc>
              <a:spcPct val="90000"/>
            </a:lnSpc>
            <a:spcBef>
              <a:spcPct val="0"/>
            </a:spcBef>
            <a:spcAft>
              <a:spcPct val="15000"/>
            </a:spcAft>
            <a:buChar char="•"/>
          </a:pPr>
          <a:r>
            <a:rPr lang="en-CA" sz="2000" b="0" i="0" kern="1200" noProof="0" dirty="0">
              <a:latin typeface="+mn-lt"/>
            </a:rPr>
            <a:t>It does not take into account any changes in the market or unexpected circumstances. </a:t>
          </a:r>
          <a:endParaRPr lang="en-CA" sz="2000" b="0" kern="1200" noProof="0" dirty="0">
            <a:latin typeface="+mn-lt"/>
          </a:endParaRPr>
        </a:p>
      </dsp:txBody>
      <dsp:txXfrm>
        <a:off x="4271" y="1164927"/>
        <a:ext cx="2568383" cy="3478764"/>
      </dsp:txXfrm>
    </dsp:sp>
    <dsp:sp modelId="{7F9F1857-55AB-E347-97A5-3D4406C95A03}">
      <dsp:nvSpPr>
        <dsp:cNvPr id="0" name=""/>
        <dsp:cNvSpPr/>
      </dsp:nvSpPr>
      <dsp:spPr>
        <a:xfrm>
          <a:off x="2932228" y="137573"/>
          <a:ext cx="2568383" cy="102735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CA" sz="2000" b="0" i="0" kern="1200" noProof="0" dirty="0">
              <a:latin typeface="+mn-lt"/>
            </a:rPr>
            <a:t>The Affordable Method</a:t>
          </a:r>
          <a:endParaRPr lang="en-CA" sz="2000" b="0" kern="1200" noProof="0" dirty="0">
            <a:latin typeface="+mn-lt"/>
          </a:endParaRPr>
        </a:p>
      </dsp:txBody>
      <dsp:txXfrm>
        <a:off x="2932228" y="137573"/>
        <a:ext cx="2568383" cy="1027353"/>
      </dsp:txXfrm>
    </dsp:sp>
    <dsp:sp modelId="{2CF81B25-3F1F-8842-B257-49A5D78689F2}">
      <dsp:nvSpPr>
        <dsp:cNvPr id="0" name=""/>
        <dsp:cNvSpPr/>
      </dsp:nvSpPr>
      <dsp:spPr>
        <a:xfrm>
          <a:off x="2932228" y="1164927"/>
          <a:ext cx="2568383" cy="347876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CA" sz="2000" b="0" i="0" kern="1200" noProof="0" dirty="0">
              <a:latin typeface="+mn-lt"/>
            </a:rPr>
            <a:t>Is an approach to budgeting based on what the business can afford.</a:t>
          </a:r>
          <a:endParaRPr lang="en-CA" sz="2000" b="0" kern="1200" noProof="0" dirty="0">
            <a:latin typeface="+mn-lt"/>
          </a:endParaRPr>
        </a:p>
        <a:p>
          <a:pPr marL="228600" lvl="1" indent="-228600" algn="l" defTabSz="889000">
            <a:lnSpc>
              <a:spcPct val="90000"/>
            </a:lnSpc>
            <a:spcBef>
              <a:spcPct val="0"/>
            </a:spcBef>
            <a:spcAft>
              <a:spcPct val="15000"/>
            </a:spcAft>
            <a:buChar char="•"/>
          </a:pPr>
          <a:r>
            <a:rPr lang="en-CA" sz="2000" b="0" i="0" kern="1200" noProof="0" dirty="0">
              <a:latin typeface="+mn-lt"/>
            </a:rPr>
            <a:t>Used often by small businesses.</a:t>
          </a:r>
          <a:endParaRPr lang="en-CA" sz="2000" b="0" kern="1200" noProof="0" dirty="0">
            <a:latin typeface="+mn-lt"/>
          </a:endParaRPr>
        </a:p>
      </dsp:txBody>
      <dsp:txXfrm>
        <a:off x="2932228" y="1164927"/>
        <a:ext cx="2568383" cy="3478764"/>
      </dsp:txXfrm>
    </dsp:sp>
    <dsp:sp modelId="{CDA35321-D534-BD44-A614-FC84EB1A73C6}">
      <dsp:nvSpPr>
        <dsp:cNvPr id="0" name=""/>
        <dsp:cNvSpPr/>
      </dsp:nvSpPr>
      <dsp:spPr>
        <a:xfrm>
          <a:off x="5860186" y="137573"/>
          <a:ext cx="2568383" cy="102735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CA" sz="2000" b="0" i="0" kern="1200" noProof="0" dirty="0">
              <a:latin typeface="+mn-lt"/>
            </a:rPr>
            <a:t>Competitive Parity</a:t>
          </a:r>
          <a:endParaRPr lang="en-CA" sz="2000" b="0" kern="1200" noProof="0" dirty="0">
            <a:latin typeface="+mn-lt"/>
          </a:endParaRPr>
        </a:p>
      </dsp:txBody>
      <dsp:txXfrm>
        <a:off x="5860186" y="137573"/>
        <a:ext cx="2568383" cy="1027353"/>
      </dsp:txXfrm>
    </dsp:sp>
    <dsp:sp modelId="{94AFCCAC-D6BC-B548-9D87-4888740A0685}">
      <dsp:nvSpPr>
        <dsp:cNvPr id="0" name=""/>
        <dsp:cNvSpPr/>
      </dsp:nvSpPr>
      <dsp:spPr>
        <a:xfrm>
          <a:off x="5860186" y="1164927"/>
          <a:ext cx="2568383" cy="347876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CA" sz="2000" b="0" i="0" kern="1200" noProof="0" dirty="0">
              <a:latin typeface="+mn-lt"/>
            </a:rPr>
            <a:t>Budgeting based on competitive data or industry data.</a:t>
          </a:r>
          <a:endParaRPr lang="en-CA" sz="2000" b="0" kern="1200" noProof="0" dirty="0">
            <a:latin typeface="+mn-lt"/>
          </a:endParaRPr>
        </a:p>
      </dsp:txBody>
      <dsp:txXfrm>
        <a:off x="5860186" y="1164927"/>
        <a:ext cx="2568383" cy="3478764"/>
      </dsp:txXfrm>
    </dsp:sp>
    <dsp:sp modelId="{DF02D13E-A7A7-A24D-B4BF-9C5D005C72EC}">
      <dsp:nvSpPr>
        <dsp:cNvPr id="0" name=""/>
        <dsp:cNvSpPr/>
      </dsp:nvSpPr>
      <dsp:spPr>
        <a:xfrm>
          <a:off x="8788143" y="137573"/>
          <a:ext cx="2568383" cy="102735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CA" sz="2000" b="0" i="0" kern="1200" noProof="0" dirty="0">
              <a:latin typeface="+mn-lt"/>
            </a:rPr>
            <a:t>Objective or Task Method</a:t>
          </a:r>
          <a:endParaRPr lang="en-CA" sz="2000" b="0" kern="1200" noProof="0" dirty="0">
            <a:latin typeface="+mn-lt"/>
          </a:endParaRPr>
        </a:p>
      </dsp:txBody>
      <dsp:txXfrm>
        <a:off x="8788143" y="137573"/>
        <a:ext cx="2568383" cy="1027353"/>
      </dsp:txXfrm>
    </dsp:sp>
    <dsp:sp modelId="{79E2F910-3AD5-7846-BE4D-BCCE2392568B}">
      <dsp:nvSpPr>
        <dsp:cNvPr id="0" name=""/>
        <dsp:cNvSpPr/>
      </dsp:nvSpPr>
      <dsp:spPr>
        <a:xfrm>
          <a:off x="8788143" y="1164927"/>
          <a:ext cx="2568383" cy="347876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CA" sz="2000" b="0" i="0" kern="1200" noProof="0" dirty="0">
              <a:latin typeface="+mn-lt"/>
            </a:rPr>
            <a:t>Marketing managers first determine the objectives with their communication.</a:t>
          </a:r>
          <a:endParaRPr lang="en-CA" sz="2000" b="0" kern="1200" noProof="0" dirty="0">
            <a:latin typeface="+mn-lt"/>
          </a:endParaRPr>
        </a:p>
        <a:p>
          <a:pPr marL="228600" lvl="1" indent="-228600" algn="l" defTabSz="889000">
            <a:lnSpc>
              <a:spcPct val="90000"/>
            </a:lnSpc>
            <a:spcBef>
              <a:spcPct val="0"/>
            </a:spcBef>
            <a:spcAft>
              <a:spcPct val="15000"/>
            </a:spcAft>
            <a:buChar char="•"/>
          </a:pPr>
          <a:r>
            <a:rPr lang="en-CA" sz="2000" b="0" i="0" kern="1200" noProof="0" dirty="0">
              <a:latin typeface="+mn-lt"/>
            </a:rPr>
            <a:t>Then they determine what activities are necessary to accomplish the objectives.</a:t>
          </a:r>
          <a:endParaRPr lang="en-CA" sz="2000" b="0" kern="1200" noProof="0" dirty="0">
            <a:latin typeface="+mn-lt"/>
          </a:endParaRPr>
        </a:p>
      </dsp:txBody>
      <dsp:txXfrm>
        <a:off x="8788143" y="1164927"/>
        <a:ext cx="2568383" cy="34787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85D834-6568-7F46-87F5-BBAAF8003EF2}">
      <dsp:nvSpPr>
        <dsp:cNvPr id="0" name=""/>
        <dsp:cNvSpPr/>
      </dsp:nvSpPr>
      <dsp:spPr>
        <a:xfrm>
          <a:off x="3355" y="11656"/>
          <a:ext cx="1782619" cy="7130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CA" sz="1800" b="0" i="0" kern="1200" noProof="0" dirty="0">
              <a:latin typeface="+mn-lt"/>
            </a:rPr>
            <a:t>Simple Extrapolation</a:t>
          </a:r>
          <a:endParaRPr lang="en-CA" sz="1800" b="0" kern="1200" noProof="0" dirty="0">
            <a:latin typeface="+mn-lt"/>
          </a:endParaRPr>
        </a:p>
      </dsp:txBody>
      <dsp:txXfrm>
        <a:off x="3355" y="11656"/>
        <a:ext cx="1782619" cy="713047"/>
      </dsp:txXfrm>
    </dsp:sp>
    <dsp:sp modelId="{7C836FF7-E320-6746-9731-081DE1FC94B9}">
      <dsp:nvSpPr>
        <dsp:cNvPr id="0" name=""/>
        <dsp:cNvSpPr/>
      </dsp:nvSpPr>
      <dsp:spPr>
        <a:xfrm>
          <a:off x="3355" y="724704"/>
          <a:ext cx="1782619" cy="28108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CA" sz="1800" b="0" i="0" kern="1200" noProof="0" dirty="0">
              <a:latin typeface="+mn-lt"/>
            </a:rPr>
            <a:t>Uses some data and simply makes a projection based on these data.</a:t>
          </a:r>
          <a:endParaRPr lang="en-CA" sz="1800" b="0" kern="1200" noProof="0" dirty="0">
            <a:latin typeface="+mn-lt"/>
          </a:endParaRPr>
        </a:p>
      </dsp:txBody>
      <dsp:txXfrm>
        <a:off x="3355" y="724704"/>
        <a:ext cx="1782619" cy="2810880"/>
      </dsp:txXfrm>
    </dsp:sp>
    <dsp:sp modelId="{888B66DA-4F34-2444-8130-0D2569184FBC}">
      <dsp:nvSpPr>
        <dsp:cNvPr id="0" name=""/>
        <dsp:cNvSpPr/>
      </dsp:nvSpPr>
      <dsp:spPr>
        <a:xfrm>
          <a:off x="2035541" y="11656"/>
          <a:ext cx="1782619" cy="7130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CA" sz="1800" b="0" i="0" kern="1200" noProof="0" dirty="0">
              <a:latin typeface="+mn-lt"/>
            </a:rPr>
            <a:t>Sales Force</a:t>
          </a:r>
          <a:endParaRPr lang="en-CA" sz="1800" b="0" kern="1200" noProof="0" dirty="0">
            <a:latin typeface="+mn-lt"/>
          </a:endParaRPr>
        </a:p>
      </dsp:txBody>
      <dsp:txXfrm>
        <a:off x="2035541" y="11656"/>
        <a:ext cx="1782619" cy="713047"/>
      </dsp:txXfrm>
    </dsp:sp>
    <dsp:sp modelId="{AD754A57-335A-7E40-BE24-A1DEB92F9374}">
      <dsp:nvSpPr>
        <dsp:cNvPr id="0" name=""/>
        <dsp:cNvSpPr/>
      </dsp:nvSpPr>
      <dsp:spPr>
        <a:xfrm>
          <a:off x="2035541" y="724704"/>
          <a:ext cx="1782619" cy="28108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CA" sz="1800" b="0" i="0" kern="1200" noProof="0" dirty="0">
              <a:latin typeface="+mn-lt"/>
            </a:rPr>
            <a:t>You would ask the sales force to estimate what future sales might be</a:t>
          </a:r>
          <a:endParaRPr lang="en-CA" sz="1800" b="0" kern="1200" noProof="0" dirty="0">
            <a:latin typeface="+mn-lt"/>
          </a:endParaRPr>
        </a:p>
      </dsp:txBody>
      <dsp:txXfrm>
        <a:off x="2035541" y="724704"/>
        <a:ext cx="1782619" cy="2810880"/>
      </dsp:txXfrm>
    </dsp:sp>
    <dsp:sp modelId="{88F19462-EFB0-224D-B7EC-28652DDD7375}">
      <dsp:nvSpPr>
        <dsp:cNvPr id="0" name=""/>
        <dsp:cNvSpPr/>
      </dsp:nvSpPr>
      <dsp:spPr>
        <a:xfrm>
          <a:off x="4067727" y="11656"/>
          <a:ext cx="1782619" cy="7130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CA" sz="1800" b="0" i="0" kern="1200" noProof="0" dirty="0">
              <a:latin typeface="+mn-lt"/>
            </a:rPr>
            <a:t>Expert Opinion</a:t>
          </a:r>
          <a:endParaRPr lang="en-CA" sz="1800" b="0" kern="1200" noProof="0" dirty="0">
            <a:latin typeface="+mn-lt"/>
          </a:endParaRPr>
        </a:p>
      </dsp:txBody>
      <dsp:txXfrm>
        <a:off x="4067727" y="11656"/>
        <a:ext cx="1782619" cy="713047"/>
      </dsp:txXfrm>
    </dsp:sp>
    <dsp:sp modelId="{392E39B8-2073-2041-8E22-5EF4DF5AFA8B}">
      <dsp:nvSpPr>
        <dsp:cNvPr id="0" name=""/>
        <dsp:cNvSpPr/>
      </dsp:nvSpPr>
      <dsp:spPr>
        <a:xfrm>
          <a:off x="4067727" y="724704"/>
          <a:ext cx="1782619" cy="28108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CA" sz="1800" b="0" i="0" kern="1200" noProof="0" dirty="0">
              <a:latin typeface="+mn-lt"/>
            </a:rPr>
            <a:t>Ask experts within the company to produce estimates of future sales</a:t>
          </a:r>
          <a:endParaRPr lang="en-CA" sz="1800" b="0" kern="1200" noProof="0" dirty="0">
            <a:latin typeface="+mn-lt"/>
          </a:endParaRPr>
        </a:p>
      </dsp:txBody>
      <dsp:txXfrm>
        <a:off x="4067727" y="724704"/>
        <a:ext cx="1782619" cy="2810880"/>
      </dsp:txXfrm>
    </dsp:sp>
    <dsp:sp modelId="{5BF5C20F-CCB3-1641-9472-DFAA53D765BF}">
      <dsp:nvSpPr>
        <dsp:cNvPr id="0" name=""/>
        <dsp:cNvSpPr/>
      </dsp:nvSpPr>
      <dsp:spPr>
        <a:xfrm>
          <a:off x="6099913" y="11656"/>
          <a:ext cx="1782619" cy="7130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CA" sz="1800" b="0" i="0" kern="1200" noProof="0" dirty="0">
              <a:latin typeface="+mn-lt"/>
            </a:rPr>
            <a:t>Delphi</a:t>
          </a:r>
          <a:endParaRPr lang="en-CA" sz="1800" b="0" kern="1200" noProof="0" dirty="0">
            <a:latin typeface="+mn-lt"/>
          </a:endParaRPr>
        </a:p>
      </dsp:txBody>
      <dsp:txXfrm>
        <a:off x="6099913" y="11656"/>
        <a:ext cx="1782619" cy="713047"/>
      </dsp:txXfrm>
    </dsp:sp>
    <dsp:sp modelId="{9182AF54-0217-7546-B0B8-9229017CF2CC}">
      <dsp:nvSpPr>
        <dsp:cNvPr id="0" name=""/>
        <dsp:cNvSpPr/>
      </dsp:nvSpPr>
      <dsp:spPr>
        <a:xfrm>
          <a:off x="6099913" y="724704"/>
          <a:ext cx="1782619" cy="28108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CA" sz="1800" b="0" i="0" kern="1200" noProof="0" dirty="0">
              <a:latin typeface="+mn-lt"/>
            </a:rPr>
            <a:t>A panel of outside experts would be asked to estimate sales for a particular product or service</a:t>
          </a:r>
          <a:endParaRPr lang="en-CA" sz="1800" b="0" kern="1200" noProof="0" dirty="0">
            <a:latin typeface="+mn-lt"/>
          </a:endParaRPr>
        </a:p>
      </dsp:txBody>
      <dsp:txXfrm>
        <a:off x="6099913" y="724704"/>
        <a:ext cx="1782619" cy="2810880"/>
      </dsp:txXfrm>
    </dsp:sp>
    <dsp:sp modelId="{A93D61E8-5FAB-9F4F-8776-DB0D1F8932CA}">
      <dsp:nvSpPr>
        <dsp:cNvPr id="0" name=""/>
        <dsp:cNvSpPr/>
      </dsp:nvSpPr>
      <dsp:spPr>
        <a:xfrm>
          <a:off x="8132100" y="11656"/>
          <a:ext cx="1782619" cy="7130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CA" sz="1800" b="0" i="0" kern="1200" noProof="0" dirty="0">
              <a:latin typeface="+mn-lt"/>
            </a:rPr>
            <a:t>Historical Analogy</a:t>
          </a:r>
          <a:endParaRPr lang="en-CA" sz="1800" b="0" kern="1200" noProof="0" dirty="0">
            <a:latin typeface="+mn-lt"/>
          </a:endParaRPr>
        </a:p>
      </dsp:txBody>
      <dsp:txXfrm>
        <a:off x="8132100" y="11656"/>
        <a:ext cx="1782619" cy="713047"/>
      </dsp:txXfrm>
    </dsp:sp>
    <dsp:sp modelId="{03860B58-08F3-EF4D-A054-3941DD96BEF9}">
      <dsp:nvSpPr>
        <dsp:cNvPr id="0" name=""/>
        <dsp:cNvSpPr/>
      </dsp:nvSpPr>
      <dsp:spPr>
        <a:xfrm>
          <a:off x="8132100" y="724704"/>
          <a:ext cx="1782619" cy="28108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CA" sz="1800" b="0" i="0" kern="1200" noProof="0" dirty="0">
              <a:latin typeface="+mn-lt"/>
            </a:rPr>
            <a:t>Finds a similar product’s or service’s past sales (life cycle) and extrapolates to your product or service</a:t>
          </a:r>
          <a:endParaRPr lang="en-CA" sz="1800" b="0" kern="1200" noProof="0" dirty="0">
            <a:latin typeface="+mn-lt"/>
          </a:endParaRPr>
        </a:p>
      </dsp:txBody>
      <dsp:txXfrm>
        <a:off x="8132100" y="724704"/>
        <a:ext cx="1782619" cy="2810880"/>
      </dsp:txXfrm>
    </dsp:sp>
    <dsp:sp modelId="{AE116F33-1672-2440-B3E6-A49488DC9141}">
      <dsp:nvSpPr>
        <dsp:cNvPr id="0" name=""/>
        <dsp:cNvSpPr/>
      </dsp:nvSpPr>
      <dsp:spPr>
        <a:xfrm>
          <a:off x="10164286" y="11656"/>
          <a:ext cx="1782619" cy="7130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CA" sz="1800" b="0" i="0" kern="1200" noProof="0" dirty="0">
              <a:latin typeface="+mn-lt"/>
            </a:rPr>
            <a:t>Market Research</a:t>
          </a:r>
          <a:endParaRPr lang="en-CA" sz="1800" b="0" kern="1200" noProof="0" dirty="0">
            <a:latin typeface="+mn-lt"/>
          </a:endParaRPr>
        </a:p>
      </dsp:txBody>
      <dsp:txXfrm>
        <a:off x="10164286" y="11656"/>
        <a:ext cx="1782619" cy="713047"/>
      </dsp:txXfrm>
    </dsp:sp>
    <dsp:sp modelId="{D4B954AD-6368-3C48-B09A-170C9B40C20F}">
      <dsp:nvSpPr>
        <dsp:cNvPr id="0" name=""/>
        <dsp:cNvSpPr/>
      </dsp:nvSpPr>
      <dsp:spPr>
        <a:xfrm>
          <a:off x="10164286" y="724704"/>
          <a:ext cx="1782619" cy="28108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CA" sz="1800" b="0" i="0" kern="1200" noProof="0" dirty="0">
              <a:latin typeface="+mn-lt"/>
            </a:rPr>
            <a:t>Use of questionnaires and surveys to evaluate customer attitudes toward a product or a service</a:t>
          </a:r>
          <a:endParaRPr lang="en-CA" sz="1800" b="0" kern="1200" noProof="0" dirty="0">
            <a:latin typeface="+mn-lt"/>
          </a:endParaRPr>
        </a:p>
      </dsp:txBody>
      <dsp:txXfrm>
        <a:off x="10164286" y="724704"/>
        <a:ext cx="1782619" cy="28108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85D834-6568-7F46-87F5-BBAAF8003EF2}">
      <dsp:nvSpPr>
        <dsp:cNvPr id="0" name=""/>
        <dsp:cNvSpPr/>
      </dsp:nvSpPr>
      <dsp:spPr>
        <a:xfrm>
          <a:off x="17232" y="103433"/>
          <a:ext cx="2140293" cy="59709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Font typeface="Arial" panose="020B0604020202020204" pitchFamily="34" charset="0"/>
            <a:buNone/>
          </a:pPr>
          <a:r>
            <a:rPr lang="en-CA" sz="1700" b="0" i="0" kern="1200" noProof="0" dirty="0"/>
            <a:t>Trend Analysis</a:t>
          </a:r>
          <a:endParaRPr lang="en-CA" sz="1700" b="0" kern="1200" noProof="0" dirty="0">
            <a:latin typeface="+mn-lt"/>
          </a:endParaRPr>
        </a:p>
      </dsp:txBody>
      <dsp:txXfrm>
        <a:off x="17232" y="103433"/>
        <a:ext cx="2140293" cy="597090"/>
      </dsp:txXfrm>
    </dsp:sp>
    <dsp:sp modelId="{7C836FF7-E320-6746-9731-081DE1FC94B9}">
      <dsp:nvSpPr>
        <dsp:cNvPr id="0" name=""/>
        <dsp:cNvSpPr/>
      </dsp:nvSpPr>
      <dsp:spPr>
        <a:xfrm>
          <a:off x="17232" y="700523"/>
          <a:ext cx="2140293" cy="274328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CA" sz="1700" b="0" i="0" kern="1200" noProof="0" dirty="0"/>
            <a:t>Assumes that sales will follow some form of pattern</a:t>
          </a:r>
          <a:endParaRPr lang="en-CA" sz="1700" b="0" kern="1200" noProof="0" dirty="0">
            <a:latin typeface="+mn-lt"/>
          </a:endParaRPr>
        </a:p>
      </dsp:txBody>
      <dsp:txXfrm>
        <a:off x="17232" y="700523"/>
        <a:ext cx="2140293" cy="2743284"/>
      </dsp:txXfrm>
    </dsp:sp>
    <dsp:sp modelId="{888B66DA-4F34-2444-8130-0D2569184FBC}">
      <dsp:nvSpPr>
        <dsp:cNvPr id="0" name=""/>
        <dsp:cNvSpPr/>
      </dsp:nvSpPr>
      <dsp:spPr>
        <a:xfrm>
          <a:off x="2457166" y="103433"/>
          <a:ext cx="2140293" cy="59709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Font typeface="Arial" panose="020B0604020202020204" pitchFamily="34" charset="0"/>
            <a:buNone/>
          </a:pPr>
          <a:r>
            <a:rPr lang="en-CA" sz="1700" b="0" i="0" kern="1200" noProof="0" dirty="0"/>
            <a:t>Moving Average</a:t>
          </a:r>
          <a:endParaRPr lang="en-CA" sz="1700" b="0" kern="1200" noProof="0" dirty="0">
            <a:latin typeface="+mn-lt"/>
          </a:endParaRPr>
        </a:p>
      </dsp:txBody>
      <dsp:txXfrm>
        <a:off x="2457166" y="103433"/>
        <a:ext cx="2140293" cy="597090"/>
      </dsp:txXfrm>
    </dsp:sp>
    <dsp:sp modelId="{AD754A57-335A-7E40-BE24-A1DEB92F9374}">
      <dsp:nvSpPr>
        <dsp:cNvPr id="0" name=""/>
        <dsp:cNvSpPr/>
      </dsp:nvSpPr>
      <dsp:spPr>
        <a:xfrm>
          <a:off x="2457166" y="700523"/>
          <a:ext cx="2140293" cy="274328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CA" sz="1700" b="0" i="0" kern="1200" noProof="0" dirty="0"/>
            <a:t>Takes recent class data for N number of periods, adds them together, and divides by the number N to produce a forecast</a:t>
          </a:r>
          <a:endParaRPr lang="en-CA" sz="1700" b="0" kern="1200" noProof="0" dirty="0">
            <a:latin typeface="+mn-lt"/>
          </a:endParaRPr>
        </a:p>
      </dsp:txBody>
      <dsp:txXfrm>
        <a:off x="2457166" y="700523"/>
        <a:ext cx="2140293" cy="2743284"/>
      </dsp:txXfrm>
    </dsp:sp>
    <dsp:sp modelId="{88F19462-EFB0-224D-B7EC-28652DDD7375}">
      <dsp:nvSpPr>
        <dsp:cNvPr id="0" name=""/>
        <dsp:cNvSpPr/>
      </dsp:nvSpPr>
      <dsp:spPr>
        <a:xfrm>
          <a:off x="4897101" y="103433"/>
          <a:ext cx="2140293" cy="59709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Font typeface="Arial" panose="020B0604020202020204" pitchFamily="34" charset="0"/>
            <a:buNone/>
          </a:pPr>
          <a:r>
            <a:rPr lang="en-CA" sz="1700" b="0" i="0" kern="1200" noProof="0" dirty="0"/>
            <a:t>Seasonality Analysis</a:t>
          </a:r>
          <a:endParaRPr lang="en-CA" sz="1700" b="0" kern="1200" noProof="0" dirty="0">
            <a:latin typeface="+mn-lt"/>
          </a:endParaRPr>
        </a:p>
      </dsp:txBody>
      <dsp:txXfrm>
        <a:off x="4897101" y="103433"/>
        <a:ext cx="2140293" cy="597090"/>
      </dsp:txXfrm>
    </dsp:sp>
    <dsp:sp modelId="{392E39B8-2073-2041-8E22-5EF4DF5AFA8B}">
      <dsp:nvSpPr>
        <dsp:cNvPr id="0" name=""/>
        <dsp:cNvSpPr/>
      </dsp:nvSpPr>
      <dsp:spPr>
        <a:xfrm>
          <a:off x="4897101" y="700523"/>
          <a:ext cx="2140293" cy="274328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CA" sz="1700" b="0" i="0" kern="1200" noProof="0" dirty="0"/>
            <a:t>Attempts to identify the proportion of annual sales sold for any given time</a:t>
          </a:r>
          <a:endParaRPr lang="en-CA" sz="1700" b="0" kern="1200" noProof="0" dirty="0">
            <a:latin typeface="+mn-lt"/>
          </a:endParaRPr>
        </a:p>
      </dsp:txBody>
      <dsp:txXfrm>
        <a:off x="4897101" y="700523"/>
        <a:ext cx="2140293" cy="2743284"/>
      </dsp:txXfrm>
    </dsp:sp>
    <dsp:sp modelId="{5BF5C20F-CCB3-1641-9472-DFAA53D765BF}">
      <dsp:nvSpPr>
        <dsp:cNvPr id="0" name=""/>
        <dsp:cNvSpPr/>
      </dsp:nvSpPr>
      <dsp:spPr>
        <a:xfrm>
          <a:off x="7337035" y="103433"/>
          <a:ext cx="2140293" cy="59709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Font typeface="Arial" panose="020B0604020202020204" pitchFamily="34" charset="0"/>
            <a:buNone/>
          </a:pPr>
          <a:r>
            <a:rPr lang="en-CA" sz="1700" b="0" i="0" kern="1200" noProof="0" dirty="0"/>
            <a:t>Exponential Smoothing</a:t>
          </a:r>
          <a:endParaRPr lang="en-CA" sz="1700" b="0" kern="1200" noProof="0" dirty="0">
            <a:latin typeface="+mn-lt"/>
          </a:endParaRPr>
        </a:p>
      </dsp:txBody>
      <dsp:txXfrm>
        <a:off x="7337035" y="103433"/>
        <a:ext cx="2140293" cy="597090"/>
      </dsp:txXfrm>
    </dsp:sp>
    <dsp:sp modelId="{9182AF54-0217-7546-B0B8-9229017CF2CC}">
      <dsp:nvSpPr>
        <dsp:cNvPr id="0" name=""/>
        <dsp:cNvSpPr/>
      </dsp:nvSpPr>
      <dsp:spPr>
        <a:xfrm>
          <a:off x="7337035" y="700523"/>
          <a:ext cx="2140293" cy="274328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CA" sz="1700" b="0" i="0" kern="1200" noProof="0" dirty="0"/>
            <a:t>Attempts to correct forecasts by some proportion of the past forecast error</a:t>
          </a:r>
          <a:endParaRPr lang="en-CA" sz="1700" b="0" kern="1200" noProof="0" dirty="0">
            <a:latin typeface="+mn-lt"/>
          </a:endParaRPr>
        </a:p>
      </dsp:txBody>
      <dsp:txXfrm>
        <a:off x="7337035" y="700523"/>
        <a:ext cx="2140293" cy="2743284"/>
      </dsp:txXfrm>
    </dsp:sp>
    <dsp:sp modelId="{A93D61E8-5FAB-9F4F-8776-DB0D1F8932CA}">
      <dsp:nvSpPr>
        <dsp:cNvPr id="0" name=""/>
        <dsp:cNvSpPr/>
      </dsp:nvSpPr>
      <dsp:spPr>
        <a:xfrm>
          <a:off x="9776970" y="103433"/>
          <a:ext cx="2140293" cy="59709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Font typeface="Arial" panose="020B0604020202020204" pitchFamily="34" charset="0"/>
            <a:buNone/>
          </a:pPr>
          <a:r>
            <a:rPr lang="en-CA" sz="1700" b="0" i="0" kern="1200" noProof="0" dirty="0"/>
            <a:t>Causal models - regression analysis</a:t>
          </a:r>
          <a:endParaRPr lang="en-CA" sz="1700" b="0" kern="1200" noProof="0" dirty="0">
            <a:latin typeface="+mn-lt"/>
          </a:endParaRPr>
        </a:p>
      </dsp:txBody>
      <dsp:txXfrm>
        <a:off x="9776970" y="103433"/>
        <a:ext cx="2140293" cy="597090"/>
      </dsp:txXfrm>
    </dsp:sp>
    <dsp:sp modelId="{03860B58-08F3-EF4D-A054-3941DD96BEF9}">
      <dsp:nvSpPr>
        <dsp:cNvPr id="0" name=""/>
        <dsp:cNvSpPr/>
      </dsp:nvSpPr>
      <dsp:spPr>
        <a:xfrm>
          <a:off x="9776970" y="700523"/>
          <a:ext cx="2140293" cy="274328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CA" sz="1700" b="0" i="0" kern="1200" noProof="0" dirty="0"/>
            <a:t>Causal models attempt to identify why sales are increasing or decreasing</a:t>
          </a:r>
          <a:endParaRPr lang="en-CA" sz="1700" b="0" kern="1200" noProof="0" dirty="0">
            <a:latin typeface="+mn-lt"/>
          </a:endParaRPr>
        </a:p>
        <a:p>
          <a:pPr marL="171450" lvl="1" indent="-171450" algn="l" defTabSz="755650">
            <a:lnSpc>
              <a:spcPct val="90000"/>
            </a:lnSpc>
            <a:spcBef>
              <a:spcPct val="0"/>
            </a:spcBef>
            <a:spcAft>
              <a:spcPct val="15000"/>
            </a:spcAft>
            <a:buChar char="•"/>
          </a:pPr>
          <a:r>
            <a:rPr lang="en-CA" sz="1700" b="0" i="0" kern="1200" noProof="0" dirty="0"/>
            <a:t>Regression relates the value of the dependent variable to one or more independent variables</a:t>
          </a:r>
          <a:endParaRPr lang="en-CA" sz="1700" b="0" kern="1200" noProof="0" dirty="0">
            <a:latin typeface="+mn-lt"/>
          </a:endParaRPr>
        </a:p>
      </dsp:txBody>
      <dsp:txXfrm>
        <a:off x="9776970" y="700523"/>
        <a:ext cx="2140293" cy="274328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EFC337-7195-4940-95BA-0F85D80694E4}" type="datetimeFigureOut">
              <a:t>8/29/2023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842CA-A972-471A-A068-CEF765AF2333}" type="slidenum">
              <a:t>‹#›</a:t>
            </a:fld>
            <a:endParaRPr lang="en-US"/>
          </a:p>
        </p:txBody>
      </p:sp>
    </p:spTree>
    <p:extLst>
      <p:ext uri="{BB962C8B-B14F-4D97-AF65-F5344CB8AC3E}">
        <p14:creationId xmlns:p14="http://schemas.microsoft.com/office/powerpoint/2010/main" val="2576900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10</a:t>
            </a:fld>
            <a:endParaRPr lang="en-CA"/>
          </a:p>
        </p:txBody>
      </p:sp>
    </p:spTree>
    <p:extLst>
      <p:ext uri="{BB962C8B-B14F-4D97-AF65-F5344CB8AC3E}">
        <p14:creationId xmlns:p14="http://schemas.microsoft.com/office/powerpoint/2010/main" val="3198632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11</a:t>
            </a:fld>
            <a:endParaRPr lang="en-CA"/>
          </a:p>
        </p:txBody>
      </p:sp>
    </p:spTree>
    <p:extLst>
      <p:ext uri="{BB962C8B-B14F-4D97-AF65-F5344CB8AC3E}">
        <p14:creationId xmlns:p14="http://schemas.microsoft.com/office/powerpoint/2010/main" val="3025304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3</a:t>
            </a:fld>
            <a:endParaRPr lang="en-CA"/>
          </a:p>
        </p:txBody>
      </p:sp>
    </p:spTree>
    <p:extLst>
      <p:ext uri="{BB962C8B-B14F-4D97-AF65-F5344CB8AC3E}">
        <p14:creationId xmlns:p14="http://schemas.microsoft.com/office/powerpoint/2010/main" val="2752577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4</a:t>
            </a:fld>
            <a:endParaRPr lang="en-CA"/>
          </a:p>
        </p:txBody>
      </p:sp>
    </p:spTree>
    <p:extLst>
      <p:ext uri="{BB962C8B-B14F-4D97-AF65-F5344CB8AC3E}">
        <p14:creationId xmlns:p14="http://schemas.microsoft.com/office/powerpoint/2010/main" val="3232674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5</a:t>
            </a:fld>
            <a:endParaRPr lang="en-CA"/>
          </a:p>
        </p:txBody>
      </p:sp>
    </p:spTree>
    <p:extLst>
      <p:ext uri="{BB962C8B-B14F-4D97-AF65-F5344CB8AC3E}">
        <p14:creationId xmlns:p14="http://schemas.microsoft.com/office/powerpoint/2010/main" val="2875431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6</a:t>
            </a:fld>
            <a:endParaRPr lang="en-CA"/>
          </a:p>
        </p:txBody>
      </p:sp>
    </p:spTree>
    <p:extLst>
      <p:ext uri="{BB962C8B-B14F-4D97-AF65-F5344CB8AC3E}">
        <p14:creationId xmlns:p14="http://schemas.microsoft.com/office/powerpoint/2010/main" val="649943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7</a:t>
            </a:fld>
            <a:endParaRPr lang="en-CA"/>
          </a:p>
        </p:txBody>
      </p:sp>
    </p:spTree>
    <p:extLst>
      <p:ext uri="{BB962C8B-B14F-4D97-AF65-F5344CB8AC3E}">
        <p14:creationId xmlns:p14="http://schemas.microsoft.com/office/powerpoint/2010/main" val="4085989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8</a:t>
            </a:fld>
            <a:endParaRPr lang="en-CA"/>
          </a:p>
        </p:txBody>
      </p:sp>
    </p:spTree>
    <p:extLst>
      <p:ext uri="{BB962C8B-B14F-4D97-AF65-F5344CB8AC3E}">
        <p14:creationId xmlns:p14="http://schemas.microsoft.com/office/powerpoint/2010/main" val="2559611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b="1" i="0" noProof="0" dirty="0">
                <a:solidFill>
                  <a:srgbClr val="FFFFFF"/>
                </a:solidFill>
                <a:effectLst/>
                <a:latin typeface="Raleway" pitchFamily="2" charset="77"/>
              </a:rPr>
              <a:t>Example: Data Impact</a:t>
            </a:r>
          </a:p>
          <a:p>
            <a:pPr algn="l"/>
            <a:r>
              <a:rPr lang="en-CA" b="0" i="0" noProof="0" dirty="0">
                <a:solidFill>
                  <a:srgbClr val="000000"/>
                </a:solidFill>
                <a:effectLst/>
                <a:latin typeface="Encode Sans"/>
              </a:rPr>
              <a:t>Data Impact, a software developer, recently overestimated the demand for one of its new products. Because the sales of the product didn’t meet projections, Data Impact lacked the cash available to pay its vendors, utility providers, and others. Employees had to be terminated in many areas of the firm to trim costs.</a:t>
            </a:r>
          </a:p>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9</a:t>
            </a:fld>
            <a:endParaRPr lang="en-CA"/>
          </a:p>
        </p:txBody>
      </p:sp>
    </p:spTree>
    <p:extLst>
      <p:ext uri="{BB962C8B-B14F-4D97-AF65-F5344CB8AC3E}">
        <p14:creationId xmlns:p14="http://schemas.microsoft.com/office/powerpoint/2010/main" val="3111927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8131172" y="7"/>
            <a:ext cx="4060833" cy="2707427"/>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16" name="Google Shape;16;p2"/>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endParaRPr dirty="0"/>
          </a:p>
        </p:txBody>
      </p:sp>
      <p:sp>
        <p:nvSpPr>
          <p:cNvPr id="17" name="Google Shape;17;p2"/>
          <p:cNvSpPr txBox="1">
            <a:spLocks noGrp="1"/>
          </p:cNvSpPr>
          <p:nvPr>
            <p:ph type="subTitle" idx="1"/>
          </p:nvPr>
        </p:nvSpPr>
        <p:spPr>
          <a:xfrm>
            <a:off x="797451" y="3621217"/>
            <a:ext cx="10962800" cy="577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800">
                <a:solidFill>
                  <a:schemeClr val="lt1"/>
                </a:solidFill>
                <a:latin typeface="+mj-lt"/>
              </a:defRPr>
            </a:lvl1pPr>
            <a:lvl2pPr lvl="1" rtl="0">
              <a:lnSpc>
                <a:spcPct val="100000"/>
              </a:lnSpc>
              <a:spcBef>
                <a:spcPts val="0"/>
              </a:spcBef>
              <a:spcAft>
                <a:spcPts val="0"/>
              </a:spcAft>
              <a:buClr>
                <a:schemeClr val="lt1"/>
              </a:buClr>
              <a:buSzPts val="2100"/>
              <a:buNone/>
              <a:defRPr sz="2800">
                <a:solidFill>
                  <a:schemeClr val="lt1"/>
                </a:solidFill>
              </a:defRPr>
            </a:lvl2pPr>
            <a:lvl3pPr lvl="2" rtl="0">
              <a:lnSpc>
                <a:spcPct val="100000"/>
              </a:lnSpc>
              <a:spcBef>
                <a:spcPts val="0"/>
              </a:spcBef>
              <a:spcAft>
                <a:spcPts val="0"/>
              </a:spcAft>
              <a:buClr>
                <a:schemeClr val="lt1"/>
              </a:buClr>
              <a:buSzPts val="2100"/>
              <a:buNone/>
              <a:defRPr sz="2800">
                <a:solidFill>
                  <a:schemeClr val="lt1"/>
                </a:solidFill>
              </a:defRPr>
            </a:lvl3pPr>
            <a:lvl4pPr lvl="3" rtl="0">
              <a:lnSpc>
                <a:spcPct val="100000"/>
              </a:lnSpc>
              <a:spcBef>
                <a:spcPts val="0"/>
              </a:spcBef>
              <a:spcAft>
                <a:spcPts val="0"/>
              </a:spcAft>
              <a:buClr>
                <a:schemeClr val="lt1"/>
              </a:buClr>
              <a:buSzPts val="2100"/>
              <a:buNone/>
              <a:defRPr sz="2800">
                <a:solidFill>
                  <a:schemeClr val="lt1"/>
                </a:solidFill>
              </a:defRPr>
            </a:lvl4pPr>
            <a:lvl5pPr lvl="4" rtl="0">
              <a:lnSpc>
                <a:spcPct val="100000"/>
              </a:lnSpc>
              <a:spcBef>
                <a:spcPts val="0"/>
              </a:spcBef>
              <a:spcAft>
                <a:spcPts val="0"/>
              </a:spcAft>
              <a:buClr>
                <a:schemeClr val="lt1"/>
              </a:buClr>
              <a:buSzPts val="2100"/>
              <a:buNone/>
              <a:defRPr sz="2800">
                <a:solidFill>
                  <a:schemeClr val="lt1"/>
                </a:solidFill>
              </a:defRPr>
            </a:lvl5pPr>
            <a:lvl6pPr lvl="5" rtl="0">
              <a:lnSpc>
                <a:spcPct val="100000"/>
              </a:lnSpc>
              <a:spcBef>
                <a:spcPts val="0"/>
              </a:spcBef>
              <a:spcAft>
                <a:spcPts val="0"/>
              </a:spcAft>
              <a:buClr>
                <a:schemeClr val="lt1"/>
              </a:buClr>
              <a:buSzPts val="2100"/>
              <a:buNone/>
              <a:defRPr sz="2800">
                <a:solidFill>
                  <a:schemeClr val="lt1"/>
                </a:solidFill>
              </a:defRPr>
            </a:lvl6pPr>
            <a:lvl7pPr lvl="6" rtl="0">
              <a:lnSpc>
                <a:spcPct val="100000"/>
              </a:lnSpc>
              <a:spcBef>
                <a:spcPts val="0"/>
              </a:spcBef>
              <a:spcAft>
                <a:spcPts val="0"/>
              </a:spcAft>
              <a:buClr>
                <a:schemeClr val="lt1"/>
              </a:buClr>
              <a:buSzPts val="2100"/>
              <a:buNone/>
              <a:defRPr sz="2800">
                <a:solidFill>
                  <a:schemeClr val="lt1"/>
                </a:solidFill>
              </a:defRPr>
            </a:lvl7pPr>
            <a:lvl8pPr lvl="7" rtl="0">
              <a:lnSpc>
                <a:spcPct val="100000"/>
              </a:lnSpc>
              <a:spcBef>
                <a:spcPts val="0"/>
              </a:spcBef>
              <a:spcAft>
                <a:spcPts val="0"/>
              </a:spcAft>
              <a:buClr>
                <a:schemeClr val="lt1"/>
              </a:buClr>
              <a:buSzPts val="2100"/>
              <a:buNone/>
              <a:defRPr sz="2800">
                <a:solidFill>
                  <a:schemeClr val="lt1"/>
                </a:solidFill>
              </a:defRPr>
            </a:lvl8pPr>
            <a:lvl9pPr lvl="8" rtl="0">
              <a:lnSpc>
                <a:spcPct val="100000"/>
              </a:lnSpc>
              <a:spcBef>
                <a:spcPts val="0"/>
              </a:spcBef>
              <a:spcAft>
                <a:spcPts val="0"/>
              </a:spcAft>
              <a:buClr>
                <a:schemeClr val="lt1"/>
              </a:buClr>
              <a:buSzPts val="2100"/>
              <a:buNone/>
              <a:defRPr sz="2800">
                <a:solidFill>
                  <a:schemeClr val="lt1"/>
                </a:solidFill>
              </a:defRPr>
            </a:lvl9pPr>
          </a:lstStyle>
          <a:p>
            <a:endParaRPr dirty="0"/>
          </a:p>
        </p:txBody>
      </p:sp>
      <p:sp>
        <p:nvSpPr>
          <p:cNvPr id="18" name="Google Shape;18;p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E23A90-7089-DE46-9412-4B73C5A3C68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7F4EBE8D-2D0E-D84A-8FDF-1AD803A1A85A}"/>
              </a:ext>
            </a:extLst>
          </p:cNvPr>
          <p:cNvSpPr/>
          <p:nvPr userDrawn="1"/>
        </p:nvSpPr>
        <p:spPr>
          <a:xfrm>
            <a:off x="0" y="4357687"/>
            <a:ext cx="12192000" cy="1598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21456E64-57CB-7C49-98AC-D8B0B1DCBD13}"/>
              </a:ext>
            </a:extLst>
          </p:cNvPr>
          <p:cNvSpPr>
            <a:spLocks noGrp="1"/>
          </p:cNvSpPr>
          <p:nvPr>
            <p:ph type="ctrTitle" hasCustomPrompt="1"/>
          </p:nvPr>
        </p:nvSpPr>
        <p:spPr>
          <a:xfrm>
            <a:off x="219456" y="4498847"/>
            <a:ext cx="11716512" cy="1210299"/>
          </a:xfrm>
        </p:spPr>
        <p:txBody>
          <a:bodyPr>
            <a:normAutofit fontScale="90000"/>
          </a:bodyPr>
          <a:lstStyle>
            <a:lvl1pPr>
              <a:defRPr/>
            </a:lvl1pPr>
          </a:lstStyle>
          <a:p>
            <a:pPr algn="l"/>
            <a:r>
              <a:rPr lang="en-US" sz="4400" b="1">
                <a:solidFill>
                  <a:srgbClr val="1F1933"/>
                </a:solidFill>
                <a:latin typeface="Frutiger LT Std 55 Roman" panose="020B0602020204020204" pitchFamily="34" charset="0"/>
              </a:rPr>
              <a:t>BOOK TITLE</a:t>
            </a:r>
            <a:br>
              <a:rPr lang="en-US" sz="4400" b="1">
                <a:solidFill>
                  <a:srgbClr val="1F1933"/>
                </a:solidFill>
                <a:latin typeface="Frutiger LT Std 55 Roman" panose="020B0602020204020204" pitchFamily="34" charset="0"/>
              </a:rPr>
            </a:br>
            <a:r>
              <a:rPr lang="en-US" sz="3300" b="1">
                <a:solidFill>
                  <a:srgbClr val="1F1933"/>
                </a:solidFill>
                <a:latin typeface="Frutiger LT Std 55 Roman" panose="020B0602020204020204" pitchFamily="34" charset="0"/>
              </a:rPr>
              <a:t>Chapter # - Chapter Title</a:t>
            </a:r>
          </a:p>
        </p:txBody>
      </p:sp>
    </p:spTree>
    <p:extLst>
      <p:ext uri="{BB962C8B-B14F-4D97-AF65-F5344CB8AC3E}">
        <p14:creationId xmlns:p14="http://schemas.microsoft.com/office/powerpoint/2010/main" val="3655730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97814C-58F6-43DA-AC99-1DDE8A7EC0FF}" type="datetimeFigureOut">
              <a:rPr lang="en-US" smtClean="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59ECC9-5002-4B36-ABB8-6EEBED91224A}" type="slidenum">
              <a:rPr lang="en-US" smtClean="0"/>
              <a:t>‹#›</a:t>
            </a:fld>
            <a:endParaRPr lang="en-US"/>
          </a:p>
        </p:txBody>
      </p:sp>
    </p:spTree>
    <p:extLst>
      <p:ext uri="{BB962C8B-B14F-4D97-AF65-F5344CB8AC3E}">
        <p14:creationId xmlns:p14="http://schemas.microsoft.com/office/powerpoint/2010/main" val="4229935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8131172" y="7"/>
            <a:ext cx="4060833" cy="2707427"/>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grpSp>
      <p:sp>
        <p:nvSpPr>
          <p:cNvPr id="26" name="Google Shape;26;p3"/>
          <p:cNvSpPr txBox="1">
            <a:spLocks noGrp="1"/>
          </p:cNvSpPr>
          <p:nvPr>
            <p:ph type="title"/>
          </p:nvPr>
        </p:nvSpPr>
        <p:spPr>
          <a:xfrm>
            <a:off x="797467" y="2869796"/>
            <a:ext cx="10962800" cy="1118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27" name="Google Shape;27;p3"/>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Ref idx="1001">
        <a:schemeClr val="bg1"/>
      </p:bgRef>
    </p:bg>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b="1">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30" name="Google Shape;30;p4"/>
          <p:cNvSpPr txBox="1">
            <a:spLocks noGrp="1"/>
          </p:cNvSpPr>
          <p:nvPr>
            <p:ph type="body" idx="1"/>
          </p:nvPr>
        </p:nvSpPr>
        <p:spPr>
          <a:xfrm>
            <a:off x="415600" y="1639833"/>
            <a:ext cx="11360800" cy="4452000"/>
          </a:xfrm>
          <a:prstGeom prst="rect">
            <a:avLst/>
          </a:prstGeom>
        </p:spPr>
        <p:txBody>
          <a:bodyPr spcFirstLastPara="1" wrap="square" lIns="91425" tIns="91425" rIns="91425" bIns="91425" anchor="t" anchorCtr="0">
            <a:normAutofit/>
          </a:bodyPr>
          <a:lstStyle>
            <a:lvl1pPr marL="438146" lvl="0" indent="-285750" rtl="0">
              <a:spcBef>
                <a:spcPts val="0"/>
              </a:spcBef>
              <a:spcAft>
                <a:spcPts val="0"/>
              </a:spcAft>
              <a:buClrTx/>
              <a:buSzPts val="1800"/>
              <a:buFont typeface="Arial" panose="020B0604020202020204" pitchFamily="34" charset="0"/>
              <a:buChar char="•"/>
              <a:defRPr>
                <a:solidFill>
                  <a:srgbClr val="080808"/>
                </a:solidFill>
                <a:latin typeface="+mn-lt"/>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pPr lvl="0"/>
            <a:endParaRPr lang="en-US" dirty="0"/>
          </a:p>
        </p:txBody>
      </p:sp>
      <p:sp>
        <p:nvSpPr>
          <p:cNvPr id="31" name="Google Shape;31;p4"/>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
        <p:nvSpPr>
          <p:cNvPr id="32" name="Google Shape;32;p4"/>
          <p:cNvSpPr/>
          <p:nvPr/>
        </p:nvSpPr>
        <p:spPr>
          <a:xfrm>
            <a:off x="0" y="6522125"/>
            <a:ext cx="12192000" cy="336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dirty="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Ref idx="1001">
        <a:schemeClr val="bg1"/>
      </p:bgRef>
    </p:bg>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40" name="Google Shape;40;p6"/>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5"/>
        <p:cNvGrpSpPr/>
        <p:nvPr/>
      </p:nvGrpSpPr>
      <p:grpSpPr>
        <a:xfrm>
          <a:off x="0" y="0"/>
          <a:ext cx="0" cy="0"/>
          <a:chOff x="0" y="0"/>
          <a:chExt cx="0" cy="0"/>
        </a:xfrm>
      </p:grpSpPr>
      <p:grpSp>
        <p:nvGrpSpPr>
          <p:cNvPr id="46" name="Google Shape;46;p8"/>
          <p:cNvGrpSpPr/>
          <p:nvPr/>
        </p:nvGrpSpPr>
        <p:grpSpPr>
          <a:xfrm>
            <a:off x="8131172" y="7"/>
            <a:ext cx="4060833" cy="2707427"/>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grpSp>
      <p:sp>
        <p:nvSpPr>
          <p:cNvPr id="52" name="Google Shape;52;p8"/>
          <p:cNvSpPr txBox="1">
            <a:spLocks noGrp="1"/>
          </p:cNvSpPr>
          <p:nvPr>
            <p:ph type="title"/>
          </p:nvPr>
        </p:nvSpPr>
        <p:spPr>
          <a:xfrm>
            <a:off x="653667" y="701800"/>
            <a:ext cx="7491600" cy="5454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6400">
                <a:solidFill>
                  <a:schemeClr val="lt1"/>
                </a:solidFill>
                <a:latin typeface="+mj-lt"/>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a:r>
              <a:rPr lang="en-US"/>
              <a:t>Click to edit Master title style</a:t>
            </a:r>
            <a:endParaRPr dirty="0"/>
          </a:p>
        </p:txBody>
      </p:sp>
      <p:sp>
        <p:nvSpPr>
          <p:cNvPr id="53" name="Google Shape;53;p8"/>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Ref idx="1001">
        <a:schemeClr val="bg1"/>
      </p:bgRef>
    </p:bg>
    <p:spTree>
      <p:nvGrpSpPr>
        <p:cNvPr id="1" name="Shape 54"/>
        <p:cNvGrpSpPr/>
        <p:nvPr/>
      </p:nvGrpSpPr>
      <p:grpSpPr>
        <a:xfrm>
          <a:off x="0" y="0"/>
          <a:ext cx="0" cy="0"/>
          <a:chOff x="0" y="0"/>
          <a:chExt cx="0" cy="0"/>
        </a:xfrm>
      </p:grpSpPr>
      <p:sp>
        <p:nvSpPr>
          <p:cNvPr id="55" name="Google Shape;55;p9"/>
          <p:cNvSpPr/>
          <p:nvPr/>
        </p:nvSpPr>
        <p:spPr>
          <a:xfrm>
            <a:off x="6096000" y="-2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dirty="0"/>
          </a:p>
        </p:txBody>
      </p:sp>
      <p:cxnSp>
        <p:nvCxnSpPr>
          <p:cNvPr id="56" name="Google Shape;56;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354000" y="1534800"/>
            <a:ext cx="5393600" cy="2086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5600">
                <a:latin typeface="+mj-lt"/>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r>
              <a:rPr lang="en-US"/>
              <a:t>Click to edit Master title style</a:t>
            </a:r>
            <a:endParaRPr dirty="0"/>
          </a:p>
        </p:txBody>
      </p:sp>
      <p:sp>
        <p:nvSpPr>
          <p:cNvPr id="58" name="Google Shape;58;p9"/>
          <p:cNvSpPr txBox="1">
            <a:spLocks noGrp="1"/>
          </p:cNvSpPr>
          <p:nvPr>
            <p:ph type="subTitle" idx="1"/>
          </p:nvPr>
        </p:nvSpPr>
        <p:spPr>
          <a:xfrm>
            <a:off x="354000" y="3692001"/>
            <a:ext cx="5393600" cy="1692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800">
                <a:solidFill>
                  <a:schemeClr val="bg1"/>
                </a:solidFill>
                <a:latin typeface="+mj-lt"/>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dirty="0"/>
          </a:p>
        </p:txBody>
      </p:sp>
      <p:sp>
        <p:nvSpPr>
          <p:cNvPr id="59" name="Google Shape;59;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rtl="0">
              <a:spcBef>
                <a:spcPts val="0"/>
              </a:spcBef>
              <a:spcAft>
                <a:spcPts val="0"/>
              </a:spcAft>
              <a:buClr>
                <a:schemeClr val="lt1"/>
              </a:buClr>
              <a:buSzPts val="1800"/>
              <a:buChar char="●"/>
              <a:defRPr>
                <a:solidFill>
                  <a:schemeClr val="lt1"/>
                </a:solidFill>
                <a:latin typeface="+mj-lt"/>
              </a:defRPr>
            </a:lvl1pPr>
            <a:lvl2pPr marL="1219170" lvl="1" indent="-423323" rtl="0">
              <a:spcBef>
                <a:spcPts val="0"/>
              </a:spcBef>
              <a:spcAft>
                <a:spcPts val="0"/>
              </a:spcAft>
              <a:buClr>
                <a:schemeClr val="lt1"/>
              </a:buClr>
              <a:buSzPts val="1400"/>
              <a:buChar char="○"/>
              <a:defRPr>
                <a:solidFill>
                  <a:schemeClr val="lt1"/>
                </a:solidFill>
              </a:defRPr>
            </a:lvl2pPr>
            <a:lvl3pPr marL="1828754" lvl="2" indent="-423323" rtl="0">
              <a:spcBef>
                <a:spcPts val="0"/>
              </a:spcBef>
              <a:spcAft>
                <a:spcPts val="0"/>
              </a:spcAft>
              <a:buClr>
                <a:schemeClr val="lt1"/>
              </a:buClr>
              <a:buSzPts val="1400"/>
              <a:buChar char="■"/>
              <a:defRPr>
                <a:solidFill>
                  <a:schemeClr val="lt1"/>
                </a:solidFill>
              </a:defRPr>
            </a:lvl3pPr>
            <a:lvl4pPr marL="2438339" lvl="3" indent="-423323" rtl="0">
              <a:spcBef>
                <a:spcPts val="0"/>
              </a:spcBef>
              <a:spcAft>
                <a:spcPts val="0"/>
              </a:spcAft>
              <a:buClr>
                <a:schemeClr val="lt1"/>
              </a:buClr>
              <a:buSzPts val="1400"/>
              <a:buChar char="●"/>
              <a:defRPr>
                <a:solidFill>
                  <a:schemeClr val="lt1"/>
                </a:solidFill>
              </a:defRPr>
            </a:lvl4pPr>
            <a:lvl5pPr marL="3047924" lvl="4" indent="-423323" rtl="0">
              <a:spcBef>
                <a:spcPts val="0"/>
              </a:spcBef>
              <a:spcAft>
                <a:spcPts val="0"/>
              </a:spcAft>
              <a:buClr>
                <a:schemeClr val="lt1"/>
              </a:buClr>
              <a:buSzPts val="1400"/>
              <a:buChar char="○"/>
              <a:defRPr>
                <a:solidFill>
                  <a:schemeClr val="lt1"/>
                </a:solidFill>
              </a:defRPr>
            </a:lvl5pPr>
            <a:lvl6pPr marL="3657509" lvl="5" indent="-423323" rtl="0">
              <a:spcBef>
                <a:spcPts val="0"/>
              </a:spcBef>
              <a:spcAft>
                <a:spcPts val="0"/>
              </a:spcAft>
              <a:buClr>
                <a:schemeClr val="lt1"/>
              </a:buClr>
              <a:buSzPts val="1400"/>
              <a:buChar char="■"/>
              <a:defRPr>
                <a:solidFill>
                  <a:schemeClr val="lt1"/>
                </a:solidFill>
              </a:defRPr>
            </a:lvl6pPr>
            <a:lvl7pPr marL="4267093" lvl="6" indent="-423323" rtl="0">
              <a:spcBef>
                <a:spcPts val="0"/>
              </a:spcBef>
              <a:spcAft>
                <a:spcPts val="0"/>
              </a:spcAft>
              <a:buClr>
                <a:schemeClr val="lt1"/>
              </a:buClr>
              <a:buSzPts val="1400"/>
              <a:buChar char="●"/>
              <a:defRPr>
                <a:solidFill>
                  <a:schemeClr val="lt1"/>
                </a:solidFill>
              </a:defRPr>
            </a:lvl7pPr>
            <a:lvl8pPr marL="4876678" lvl="7" indent="-423323" rtl="0">
              <a:spcBef>
                <a:spcPts val="0"/>
              </a:spcBef>
              <a:spcAft>
                <a:spcPts val="0"/>
              </a:spcAft>
              <a:buClr>
                <a:schemeClr val="lt1"/>
              </a:buClr>
              <a:buSzPts val="1400"/>
              <a:buChar char="○"/>
              <a:defRPr>
                <a:solidFill>
                  <a:schemeClr val="lt1"/>
                </a:solidFill>
              </a:defRPr>
            </a:lvl8pPr>
            <a:lvl9pPr marL="5486263" lvl="8" indent="-423323" rtl="0">
              <a:spcBef>
                <a:spcPts val="0"/>
              </a:spcBef>
              <a:spcAft>
                <a:spcPts val="0"/>
              </a:spcAft>
              <a:buClr>
                <a:schemeClr val="lt1"/>
              </a:buClr>
              <a:buSzPts val="1400"/>
              <a:buChar char="■"/>
              <a:defRPr>
                <a:solidFill>
                  <a:schemeClr val="lt1"/>
                </a:solidFill>
              </a:defRPr>
            </a:lvl9pPr>
          </a:lstStyle>
          <a:p>
            <a:pPr lvl="0"/>
            <a:r>
              <a:rPr lang="en-US"/>
              <a:t>Click to edit Master text styles</a:t>
            </a:r>
          </a:p>
        </p:txBody>
      </p:sp>
      <p:sp>
        <p:nvSpPr>
          <p:cNvPr id="60" name="Google Shape;60;p9"/>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_ONLY">
    <p:bg>
      <p:bgRef idx="1001">
        <a:schemeClr val="bg1"/>
      </p:bgRef>
    </p:bg>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426000" y="5640767"/>
            <a:ext cx="7998400" cy="798400"/>
          </a:xfrm>
          <a:prstGeom prst="rect">
            <a:avLst/>
          </a:prstGeom>
        </p:spPr>
        <p:txBody>
          <a:bodyPr spcFirstLastPara="1" wrap="square" lIns="91425" tIns="91425" rIns="91425" bIns="91425" anchor="ctr" anchorCtr="0">
            <a:normAutofit/>
          </a:bodyPr>
          <a:lstStyle>
            <a:lvl1pPr marL="609585" lvl="0" indent="-304792" rtl="0">
              <a:lnSpc>
                <a:spcPct val="100000"/>
              </a:lnSpc>
              <a:spcBef>
                <a:spcPts val="0"/>
              </a:spcBef>
              <a:spcAft>
                <a:spcPts val="0"/>
              </a:spcAft>
              <a:buSzPts val="1800"/>
              <a:buNone/>
              <a:defRPr>
                <a:solidFill>
                  <a:schemeClr val="bg1"/>
                </a:solidFill>
                <a:latin typeface="+mj-lt"/>
              </a:defRPr>
            </a:lvl1pPr>
          </a:lstStyle>
          <a:p>
            <a:pPr lvl="0"/>
            <a:r>
              <a:rPr lang="en-US"/>
              <a:t>Click to edit Master text styles</a:t>
            </a:r>
          </a:p>
        </p:txBody>
      </p:sp>
      <p:sp>
        <p:nvSpPr>
          <p:cNvPr id="63" name="Google Shape;63;p10"/>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bg>
      <p:bgRef idx="1001">
        <a:schemeClr val="bg1"/>
      </p:bgRef>
    </p:bg>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8131172" y="7"/>
            <a:ext cx="4060833" cy="2707427"/>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26" name="Google Shape;26;p3"/>
          <p:cNvSpPr txBox="1">
            <a:spLocks noGrp="1"/>
          </p:cNvSpPr>
          <p:nvPr>
            <p:ph type="title"/>
          </p:nvPr>
        </p:nvSpPr>
        <p:spPr>
          <a:xfrm>
            <a:off x="797467" y="2869796"/>
            <a:ext cx="10962800" cy="1118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endParaRPr dirty="0"/>
          </a:p>
        </p:txBody>
      </p:sp>
      <p:sp>
        <p:nvSpPr>
          <p:cNvPr id="27" name="Google Shape;27;p3"/>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30" name="Google Shape;30;p4"/>
          <p:cNvSpPr txBox="1">
            <a:spLocks noGrp="1"/>
          </p:cNvSpPr>
          <p:nvPr>
            <p:ph type="body" idx="1"/>
          </p:nvPr>
        </p:nvSpPr>
        <p:spPr>
          <a:xfrm>
            <a:off x="415600" y="1639833"/>
            <a:ext cx="11360800" cy="4452000"/>
          </a:xfrm>
          <a:prstGeom prst="rect">
            <a:avLst/>
          </a:prstGeom>
        </p:spPr>
        <p:txBody>
          <a:bodyPr spcFirstLastPara="1" wrap="square" lIns="91425" tIns="91425" rIns="91425" bIns="91425" anchor="t" anchorCtr="0">
            <a:normAutofit/>
          </a:bodyPr>
          <a:lstStyle>
            <a:lvl1pPr marL="533387" lvl="0" indent="-380990" rtl="0">
              <a:spcBef>
                <a:spcPts val="0"/>
              </a:spcBef>
              <a:spcAft>
                <a:spcPts val="0"/>
              </a:spcAft>
              <a:buClr>
                <a:schemeClr val="bg1"/>
              </a:buClr>
              <a:buSzPts val="1800"/>
              <a:buFont typeface="Arial" panose="020B0604020202020204" pitchFamily="34" charset="0"/>
              <a:buChar char="•"/>
              <a:defRPr>
                <a:solidFill>
                  <a:schemeClr val="bg1"/>
                </a:solidFill>
                <a:latin typeface="+mj-lt"/>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dirty="0"/>
          </a:p>
        </p:txBody>
      </p:sp>
      <p:sp>
        <p:nvSpPr>
          <p:cNvPr id="31" name="Google Shape;31;p4"/>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32" name="Google Shape;32;p4"/>
          <p:cNvSpPr/>
          <p:nvPr/>
        </p:nvSpPr>
        <p:spPr>
          <a:xfrm>
            <a:off x="0" y="6522125"/>
            <a:ext cx="12192000" cy="336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40" name="Google Shape;40;p6"/>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3200">
                <a:latin typeface="+mj-lt"/>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dirty="0"/>
          </a:p>
        </p:txBody>
      </p:sp>
      <p:sp>
        <p:nvSpPr>
          <p:cNvPr id="43" name="Google Shape;43;p7"/>
          <p:cNvSpPr txBox="1">
            <a:spLocks noGrp="1"/>
          </p:cNvSpPr>
          <p:nvPr>
            <p:ph type="body" idx="1"/>
          </p:nvPr>
        </p:nvSpPr>
        <p:spPr>
          <a:xfrm>
            <a:off x="415600" y="1954405"/>
            <a:ext cx="3744000" cy="4137600"/>
          </a:xfrm>
          <a:prstGeom prst="rect">
            <a:avLst/>
          </a:prstGeom>
        </p:spPr>
        <p:txBody>
          <a:bodyPr spcFirstLastPara="1" wrap="square" lIns="91425" tIns="91425" rIns="91425" bIns="91425" anchor="t" anchorCtr="0">
            <a:normAutofit/>
          </a:bodyPr>
          <a:lstStyle>
            <a:lvl1pPr marL="609585" lvl="0" indent="-406390" rtl="0">
              <a:spcBef>
                <a:spcPts val="0"/>
              </a:spcBef>
              <a:spcAft>
                <a:spcPts val="0"/>
              </a:spcAft>
              <a:buClr>
                <a:schemeClr val="bg1"/>
              </a:buClr>
              <a:buSzPts val="1200"/>
              <a:buChar char="●"/>
              <a:defRPr sz="1600">
                <a:solidFill>
                  <a:schemeClr val="bg1"/>
                </a:solidFill>
                <a:latin typeface="+mj-lt"/>
              </a:defRPr>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dirty="0"/>
          </a:p>
        </p:txBody>
      </p:sp>
      <p:sp>
        <p:nvSpPr>
          <p:cNvPr id="44" name="Google Shape;44;p7"/>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5"/>
        <p:cNvGrpSpPr/>
        <p:nvPr/>
      </p:nvGrpSpPr>
      <p:grpSpPr>
        <a:xfrm>
          <a:off x="0" y="0"/>
          <a:ext cx="0" cy="0"/>
          <a:chOff x="0" y="0"/>
          <a:chExt cx="0" cy="0"/>
        </a:xfrm>
      </p:grpSpPr>
      <p:grpSp>
        <p:nvGrpSpPr>
          <p:cNvPr id="46" name="Google Shape;46;p8"/>
          <p:cNvGrpSpPr/>
          <p:nvPr/>
        </p:nvGrpSpPr>
        <p:grpSpPr>
          <a:xfrm>
            <a:off x="8131172" y="7"/>
            <a:ext cx="4060833" cy="2707427"/>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grpSp>
      <p:sp>
        <p:nvSpPr>
          <p:cNvPr id="52" name="Google Shape;52;p8"/>
          <p:cNvSpPr txBox="1">
            <a:spLocks noGrp="1"/>
          </p:cNvSpPr>
          <p:nvPr>
            <p:ph type="title"/>
          </p:nvPr>
        </p:nvSpPr>
        <p:spPr>
          <a:xfrm>
            <a:off x="653667" y="701800"/>
            <a:ext cx="7491600" cy="5454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6400">
                <a:solidFill>
                  <a:schemeClr val="lt1"/>
                </a:solidFill>
                <a:latin typeface="+mj-lt"/>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a:endParaRPr dirty="0"/>
          </a:p>
        </p:txBody>
      </p:sp>
      <p:sp>
        <p:nvSpPr>
          <p:cNvPr id="53" name="Google Shape;53;p8"/>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9"/>
          <p:cNvSpPr/>
          <p:nvPr/>
        </p:nvSpPr>
        <p:spPr>
          <a:xfrm>
            <a:off x="6096000" y="-2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cxnSp>
        <p:nvCxnSpPr>
          <p:cNvPr id="56" name="Google Shape;56;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354000" y="1534800"/>
            <a:ext cx="5393600" cy="2086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5600">
                <a:latin typeface="+mj-lt"/>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dirty="0"/>
          </a:p>
        </p:txBody>
      </p:sp>
      <p:sp>
        <p:nvSpPr>
          <p:cNvPr id="58" name="Google Shape;58;p9"/>
          <p:cNvSpPr txBox="1">
            <a:spLocks noGrp="1"/>
          </p:cNvSpPr>
          <p:nvPr>
            <p:ph type="subTitle" idx="1"/>
          </p:nvPr>
        </p:nvSpPr>
        <p:spPr>
          <a:xfrm>
            <a:off x="354000" y="3692001"/>
            <a:ext cx="5393600" cy="1692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800">
                <a:solidFill>
                  <a:schemeClr val="bg1"/>
                </a:solidFill>
                <a:latin typeface="+mj-lt"/>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dirty="0"/>
          </a:p>
        </p:txBody>
      </p:sp>
      <p:sp>
        <p:nvSpPr>
          <p:cNvPr id="59" name="Google Shape;59;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rtl="0">
              <a:spcBef>
                <a:spcPts val="0"/>
              </a:spcBef>
              <a:spcAft>
                <a:spcPts val="0"/>
              </a:spcAft>
              <a:buClr>
                <a:schemeClr val="lt1"/>
              </a:buClr>
              <a:buSzPts val="1800"/>
              <a:buChar char="●"/>
              <a:defRPr>
                <a:solidFill>
                  <a:schemeClr val="lt1"/>
                </a:solidFill>
                <a:latin typeface="+mj-lt"/>
              </a:defRPr>
            </a:lvl1pPr>
            <a:lvl2pPr marL="1219170" lvl="1" indent="-423323" rtl="0">
              <a:spcBef>
                <a:spcPts val="0"/>
              </a:spcBef>
              <a:spcAft>
                <a:spcPts val="0"/>
              </a:spcAft>
              <a:buClr>
                <a:schemeClr val="lt1"/>
              </a:buClr>
              <a:buSzPts val="1400"/>
              <a:buChar char="○"/>
              <a:defRPr>
                <a:solidFill>
                  <a:schemeClr val="lt1"/>
                </a:solidFill>
              </a:defRPr>
            </a:lvl2pPr>
            <a:lvl3pPr marL="1828754" lvl="2" indent="-423323" rtl="0">
              <a:spcBef>
                <a:spcPts val="0"/>
              </a:spcBef>
              <a:spcAft>
                <a:spcPts val="0"/>
              </a:spcAft>
              <a:buClr>
                <a:schemeClr val="lt1"/>
              </a:buClr>
              <a:buSzPts val="1400"/>
              <a:buChar char="■"/>
              <a:defRPr>
                <a:solidFill>
                  <a:schemeClr val="lt1"/>
                </a:solidFill>
              </a:defRPr>
            </a:lvl3pPr>
            <a:lvl4pPr marL="2438339" lvl="3" indent="-423323" rtl="0">
              <a:spcBef>
                <a:spcPts val="0"/>
              </a:spcBef>
              <a:spcAft>
                <a:spcPts val="0"/>
              </a:spcAft>
              <a:buClr>
                <a:schemeClr val="lt1"/>
              </a:buClr>
              <a:buSzPts val="1400"/>
              <a:buChar char="●"/>
              <a:defRPr>
                <a:solidFill>
                  <a:schemeClr val="lt1"/>
                </a:solidFill>
              </a:defRPr>
            </a:lvl4pPr>
            <a:lvl5pPr marL="3047924" lvl="4" indent="-423323" rtl="0">
              <a:spcBef>
                <a:spcPts val="0"/>
              </a:spcBef>
              <a:spcAft>
                <a:spcPts val="0"/>
              </a:spcAft>
              <a:buClr>
                <a:schemeClr val="lt1"/>
              </a:buClr>
              <a:buSzPts val="1400"/>
              <a:buChar char="○"/>
              <a:defRPr>
                <a:solidFill>
                  <a:schemeClr val="lt1"/>
                </a:solidFill>
              </a:defRPr>
            </a:lvl5pPr>
            <a:lvl6pPr marL="3657509" lvl="5" indent="-423323" rtl="0">
              <a:spcBef>
                <a:spcPts val="0"/>
              </a:spcBef>
              <a:spcAft>
                <a:spcPts val="0"/>
              </a:spcAft>
              <a:buClr>
                <a:schemeClr val="lt1"/>
              </a:buClr>
              <a:buSzPts val="1400"/>
              <a:buChar char="■"/>
              <a:defRPr>
                <a:solidFill>
                  <a:schemeClr val="lt1"/>
                </a:solidFill>
              </a:defRPr>
            </a:lvl6pPr>
            <a:lvl7pPr marL="4267093" lvl="6" indent="-423323" rtl="0">
              <a:spcBef>
                <a:spcPts val="0"/>
              </a:spcBef>
              <a:spcAft>
                <a:spcPts val="0"/>
              </a:spcAft>
              <a:buClr>
                <a:schemeClr val="lt1"/>
              </a:buClr>
              <a:buSzPts val="1400"/>
              <a:buChar char="●"/>
              <a:defRPr>
                <a:solidFill>
                  <a:schemeClr val="lt1"/>
                </a:solidFill>
              </a:defRPr>
            </a:lvl7pPr>
            <a:lvl8pPr marL="4876678" lvl="7" indent="-423323" rtl="0">
              <a:spcBef>
                <a:spcPts val="0"/>
              </a:spcBef>
              <a:spcAft>
                <a:spcPts val="0"/>
              </a:spcAft>
              <a:buClr>
                <a:schemeClr val="lt1"/>
              </a:buClr>
              <a:buSzPts val="1400"/>
              <a:buChar char="○"/>
              <a:defRPr>
                <a:solidFill>
                  <a:schemeClr val="lt1"/>
                </a:solidFill>
              </a:defRPr>
            </a:lvl8pPr>
            <a:lvl9pPr marL="5486263" lvl="8" indent="-423323" rtl="0">
              <a:spcBef>
                <a:spcPts val="0"/>
              </a:spcBef>
              <a:spcAft>
                <a:spcPts val="0"/>
              </a:spcAft>
              <a:buClr>
                <a:schemeClr val="lt1"/>
              </a:buClr>
              <a:buSzPts val="1400"/>
              <a:buChar char="■"/>
              <a:defRPr>
                <a:solidFill>
                  <a:schemeClr val="lt1"/>
                </a:solidFill>
              </a:defRPr>
            </a:lvl9pPr>
          </a:lstStyle>
          <a:p>
            <a:endParaRPr dirty="0"/>
          </a:p>
        </p:txBody>
      </p:sp>
      <p:sp>
        <p:nvSpPr>
          <p:cNvPr id="60" name="Google Shape;60;p9"/>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426000" y="5640767"/>
            <a:ext cx="7998400" cy="798400"/>
          </a:xfrm>
          <a:prstGeom prst="rect">
            <a:avLst/>
          </a:prstGeom>
        </p:spPr>
        <p:txBody>
          <a:bodyPr spcFirstLastPara="1" wrap="square" lIns="91425" tIns="91425" rIns="91425" bIns="91425" anchor="ctr" anchorCtr="0">
            <a:normAutofit/>
          </a:bodyPr>
          <a:lstStyle>
            <a:lvl1pPr marL="609585" lvl="0" indent="-304792" rtl="0">
              <a:lnSpc>
                <a:spcPct val="100000"/>
              </a:lnSpc>
              <a:spcBef>
                <a:spcPts val="0"/>
              </a:spcBef>
              <a:spcAft>
                <a:spcPts val="0"/>
              </a:spcAft>
              <a:buSzPts val="1800"/>
              <a:buNone/>
              <a:defRPr>
                <a:solidFill>
                  <a:schemeClr val="bg1"/>
                </a:solidFill>
                <a:latin typeface="+mj-lt"/>
              </a:defRPr>
            </a:lvl1pPr>
          </a:lstStyle>
          <a:p>
            <a:endParaRPr dirty="0"/>
          </a:p>
        </p:txBody>
      </p:sp>
      <p:sp>
        <p:nvSpPr>
          <p:cNvPr id="63" name="Google Shape;63;p10"/>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grpSp>
        <p:nvGrpSpPr>
          <p:cNvPr id="65" name="Google Shape;65;p11"/>
          <p:cNvGrpSpPr/>
          <p:nvPr/>
        </p:nvGrpSpPr>
        <p:grpSpPr>
          <a:xfrm>
            <a:off x="8131172" y="7"/>
            <a:ext cx="4060833" cy="2707427"/>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7" name="Google Shape;67;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8" name="Google Shape;68;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71" name="Google Shape;71;p11"/>
          <p:cNvSpPr txBox="1">
            <a:spLocks noGrp="1"/>
          </p:cNvSpPr>
          <p:nvPr>
            <p:ph type="title" hasCustomPrompt="1"/>
          </p:nvPr>
        </p:nvSpPr>
        <p:spPr>
          <a:xfrm>
            <a:off x="415600" y="1674733"/>
            <a:ext cx="11360800" cy="2707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12000"/>
              <a:buNone/>
              <a:defRPr sz="16000">
                <a:solidFill>
                  <a:schemeClr val="lt1"/>
                </a:solidFill>
                <a:latin typeface="+mj-lt"/>
              </a:defRPr>
            </a:lvl1pPr>
            <a:lvl2pPr lvl="1" algn="ctr" rtl="0">
              <a:spcBef>
                <a:spcPts val="0"/>
              </a:spcBef>
              <a:spcAft>
                <a:spcPts val="0"/>
              </a:spcAft>
              <a:buClr>
                <a:schemeClr val="lt1"/>
              </a:buClr>
              <a:buSzPts val="12000"/>
              <a:buNone/>
              <a:defRPr sz="16000">
                <a:solidFill>
                  <a:schemeClr val="lt1"/>
                </a:solidFill>
              </a:defRPr>
            </a:lvl2pPr>
            <a:lvl3pPr lvl="2" algn="ctr" rtl="0">
              <a:spcBef>
                <a:spcPts val="0"/>
              </a:spcBef>
              <a:spcAft>
                <a:spcPts val="0"/>
              </a:spcAft>
              <a:buClr>
                <a:schemeClr val="lt1"/>
              </a:buClr>
              <a:buSzPts val="12000"/>
              <a:buNone/>
              <a:defRPr sz="16000">
                <a:solidFill>
                  <a:schemeClr val="lt1"/>
                </a:solidFill>
              </a:defRPr>
            </a:lvl3pPr>
            <a:lvl4pPr lvl="3" algn="ctr" rtl="0">
              <a:spcBef>
                <a:spcPts val="0"/>
              </a:spcBef>
              <a:spcAft>
                <a:spcPts val="0"/>
              </a:spcAft>
              <a:buClr>
                <a:schemeClr val="lt1"/>
              </a:buClr>
              <a:buSzPts val="12000"/>
              <a:buNone/>
              <a:defRPr sz="16000">
                <a:solidFill>
                  <a:schemeClr val="lt1"/>
                </a:solidFill>
              </a:defRPr>
            </a:lvl4pPr>
            <a:lvl5pPr lvl="4" algn="ctr" rtl="0">
              <a:spcBef>
                <a:spcPts val="0"/>
              </a:spcBef>
              <a:spcAft>
                <a:spcPts val="0"/>
              </a:spcAft>
              <a:buClr>
                <a:schemeClr val="lt1"/>
              </a:buClr>
              <a:buSzPts val="12000"/>
              <a:buNone/>
              <a:defRPr sz="16000">
                <a:solidFill>
                  <a:schemeClr val="lt1"/>
                </a:solidFill>
              </a:defRPr>
            </a:lvl5pPr>
            <a:lvl6pPr lvl="5" algn="ctr" rtl="0">
              <a:spcBef>
                <a:spcPts val="0"/>
              </a:spcBef>
              <a:spcAft>
                <a:spcPts val="0"/>
              </a:spcAft>
              <a:buClr>
                <a:schemeClr val="lt1"/>
              </a:buClr>
              <a:buSzPts val="12000"/>
              <a:buNone/>
              <a:defRPr sz="16000">
                <a:solidFill>
                  <a:schemeClr val="lt1"/>
                </a:solidFill>
              </a:defRPr>
            </a:lvl6pPr>
            <a:lvl7pPr lvl="6" algn="ctr" rtl="0">
              <a:spcBef>
                <a:spcPts val="0"/>
              </a:spcBef>
              <a:spcAft>
                <a:spcPts val="0"/>
              </a:spcAft>
              <a:buClr>
                <a:schemeClr val="lt1"/>
              </a:buClr>
              <a:buSzPts val="12000"/>
              <a:buNone/>
              <a:defRPr sz="16000">
                <a:solidFill>
                  <a:schemeClr val="lt1"/>
                </a:solidFill>
              </a:defRPr>
            </a:lvl7pPr>
            <a:lvl8pPr lvl="7" algn="ctr" rtl="0">
              <a:spcBef>
                <a:spcPts val="0"/>
              </a:spcBef>
              <a:spcAft>
                <a:spcPts val="0"/>
              </a:spcAft>
              <a:buClr>
                <a:schemeClr val="lt1"/>
              </a:buClr>
              <a:buSzPts val="12000"/>
              <a:buNone/>
              <a:defRPr sz="16000">
                <a:solidFill>
                  <a:schemeClr val="lt1"/>
                </a:solidFill>
              </a:defRPr>
            </a:lvl8pPr>
            <a:lvl9pPr lvl="8" algn="ctr" rtl="0">
              <a:spcBef>
                <a:spcPts val="0"/>
              </a:spcBef>
              <a:spcAft>
                <a:spcPts val="0"/>
              </a:spcAft>
              <a:buClr>
                <a:schemeClr val="lt1"/>
              </a:buClr>
              <a:buSzPts val="12000"/>
              <a:buNone/>
              <a:defRPr sz="16000">
                <a:solidFill>
                  <a:schemeClr val="lt1"/>
                </a:solidFill>
              </a:defRPr>
            </a:lvl9pPr>
          </a:lstStyle>
          <a:p>
            <a:r>
              <a:rPr dirty="0"/>
              <a:t>xx%</a:t>
            </a:r>
          </a:p>
        </p:txBody>
      </p:sp>
      <p:sp>
        <p:nvSpPr>
          <p:cNvPr id="72" name="Google Shape;72;p11"/>
          <p:cNvSpPr txBox="1">
            <a:spLocks noGrp="1"/>
          </p:cNvSpPr>
          <p:nvPr>
            <p:ph type="body" idx="1"/>
          </p:nvPr>
        </p:nvSpPr>
        <p:spPr>
          <a:xfrm>
            <a:off x="415600" y="4492300"/>
            <a:ext cx="11360800" cy="1709200"/>
          </a:xfrm>
          <a:prstGeom prst="rect">
            <a:avLst/>
          </a:prstGeom>
        </p:spPr>
        <p:txBody>
          <a:bodyPr spcFirstLastPara="1" wrap="square" lIns="91425" tIns="91425" rIns="91425" bIns="91425" anchor="t" anchorCtr="0">
            <a:normAutofit/>
          </a:bodyPr>
          <a:lstStyle>
            <a:lvl1pPr marL="609585" lvl="0" indent="-457189" algn="ctr" rtl="0">
              <a:spcBef>
                <a:spcPts val="0"/>
              </a:spcBef>
              <a:spcAft>
                <a:spcPts val="0"/>
              </a:spcAft>
              <a:buClr>
                <a:schemeClr val="lt1"/>
              </a:buClr>
              <a:buSzPts val="1800"/>
              <a:buChar char="●"/>
              <a:defRPr>
                <a:solidFill>
                  <a:schemeClr val="lt1"/>
                </a:solidFill>
                <a:latin typeface="+mj-lt"/>
              </a:defRPr>
            </a:lvl1pPr>
            <a:lvl2pPr marL="1219170" lvl="1" indent="-423323" algn="ctr" rtl="0">
              <a:spcBef>
                <a:spcPts val="0"/>
              </a:spcBef>
              <a:spcAft>
                <a:spcPts val="0"/>
              </a:spcAft>
              <a:buClr>
                <a:schemeClr val="lt1"/>
              </a:buClr>
              <a:buSzPts val="1400"/>
              <a:buChar char="○"/>
              <a:defRPr>
                <a:solidFill>
                  <a:schemeClr val="lt1"/>
                </a:solidFill>
              </a:defRPr>
            </a:lvl2pPr>
            <a:lvl3pPr marL="1828754" lvl="2" indent="-423323" algn="ctr" rtl="0">
              <a:spcBef>
                <a:spcPts val="0"/>
              </a:spcBef>
              <a:spcAft>
                <a:spcPts val="0"/>
              </a:spcAft>
              <a:buClr>
                <a:schemeClr val="lt1"/>
              </a:buClr>
              <a:buSzPts val="1400"/>
              <a:buChar char="■"/>
              <a:defRPr>
                <a:solidFill>
                  <a:schemeClr val="lt1"/>
                </a:solidFill>
              </a:defRPr>
            </a:lvl3pPr>
            <a:lvl4pPr marL="2438339" lvl="3" indent="-423323" algn="ctr" rtl="0">
              <a:spcBef>
                <a:spcPts val="0"/>
              </a:spcBef>
              <a:spcAft>
                <a:spcPts val="0"/>
              </a:spcAft>
              <a:buClr>
                <a:schemeClr val="lt1"/>
              </a:buClr>
              <a:buSzPts val="1400"/>
              <a:buChar char="●"/>
              <a:defRPr>
                <a:solidFill>
                  <a:schemeClr val="lt1"/>
                </a:solidFill>
              </a:defRPr>
            </a:lvl4pPr>
            <a:lvl5pPr marL="3047924" lvl="4" indent="-423323" algn="ctr" rtl="0">
              <a:spcBef>
                <a:spcPts val="0"/>
              </a:spcBef>
              <a:spcAft>
                <a:spcPts val="0"/>
              </a:spcAft>
              <a:buClr>
                <a:schemeClr val="lt1"/>
              </a:buClr>
              <a:buSzPts val="1400"/>
              <a:buChar char="○"/>
              <a:defRPr>
                <a:solidFill>
                  <a:schemeClr val="lt1"/>
                </a:solidFill>
              </a:defRPr>
            </a:lvl5pPr>
            <a:lvl6pPr marL="3657509" lvl="5" indent="-423323" algn="ctr" rtl="0">
              <a:spcBef>
                <a:spcPts val="0"/>
              </a:spcBef>
              <a:spcAft>
                <a:spcPts val="0"/>
              </a:spcAft>
              <a:buClr>
                <a:schemeClr val="lt1"/>
              </a:buClr>
              <a:buSzPts val="1400"/>
              <a:buChar char="■"/>
              <a:defRPr>
                <a:solidFill>
                  <a:schemeClr val="lt1"/>
                </a:solidFill>
              </a:defRPr>
            </a:lvl6pPr>
            <a:lvl7pPr marL="4267093" lvl="6" indent="-423323" algn="ctr" rtl="0">
              <a:spcBef>
                <a:spcPts val="0"/>
              </a:spcBef>
              <a:spcAft>
                <a:spcPts val="0"/>
              </a:spcAft>
              <a:buClr>
                <a:schemeClr val="lt1"/>
              </a:buClr>
              <a:buSzPts val="1400"/>
              <a:buChar char="●"/>
              <a:defRPr>
                <a:solidFill>
                  <a:schemeClr val="lt1"/>
                </a:solidFill>
              </a:defRPr>
            </a:lvl7pPr>
            <a:lvl8pPr marL="4876678" lvl="7" indent="-423323" algn="ctr" rtl="0">
              <a:spcBef>
                <a:spcPts val="0"/>
              </a:spcBef>
              <a:spcAft>
                <a:spcPts val="0"/>
              </a:spcAft>
              <a:buClr>
                <a:schemeClr val="lt1"/>
              </a:buClr>
              <a:buSzPts val="1400"/>
              <a:buChar char="○"/>
              <a:defRPr>
                <a:solidFill>
                  <a:schemeClr val="lt1"/>
                </a:solidFill>
              </a:defRPr>
            </a:lvl8pPr>
            <a:lvl9pPr marL="5486263" lvl="8" indent="-423323" algn="ctr" rtl="0">
              <a:spcBef>
                <a:spcPts val="0"/>
              </a:spcBef>
              <a:spcAft>
                <a:spcPts val="0"/>
              </a:spcAft>
              <a:buClr>
                <a:schemeClr val="lt1"/>
              </a:buClr>
              <a:buSzPts val="1400"/>
              <a:buChar char="■"/>
              <a:defRPr>
                <a:solidFill>
                  <a:schemeClr val="lt1"/>
                </a:solidFill>
              </a:defRPr>
            </a:lvl9pPr>
          </a:lstStyle>
          <a:p>
            <a:endParaRPr dirty="0"/>
          </a:p>
        </p:txBody>
      </p:sp>
      <p:sp>
        <p:nvSpPr>
          <p:cNvPr id="73" name="Google Shape;73;p11"/>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46667"/>
            <a:ext cx="11360800" cy="8104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dirty="0">
                <a:latin typeface="+mj-lt"/>
              </a:rPr>
            </a:br>
            <a:endParaRPr dirty="0"/>
          </a:p>
        </p:txBody>
      </p:sp>
      <p:sp>
        <p:nvSpPr>
          <p:cNvPr id="7" name="Google Shape;7;p1"/>
          <p:cNvSpPr txBox="1">
            <a:spLocks noGrp="1"/>
          </p:cNvSpPr>
          <p:nvPr>
            <p:ph type="body" idx="1"/>
          </p:nvPr>
        </p:nvSpPr>
        <p:spPr>
          <a:xfrm>
            <a:off x="415600" y="1639833"/>
            <a:ext cx="11360800" cy="4452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dirty="0"/>
          </a:p>
        </p:txBody>
      </p:sp>
      <p:sp>
        <p:nvSpPr>
          <p:cNvPr id="8" name="Google Shape;8;p1"/>
          <p:cNvSpPr txBox="1">
            <a:spLocks noGrp="1"/>
          </p:cNvSpPr>
          <p:nvPr>
            <p:ph type="sldNum" idx="12"/>
          </p:nvPr>
        </p:nvSpPr>
        <p:spPr>
          <a:xfrm>
            <a:off x="11280575" y="6201587"/>
            <a:ext cx="731600" cy="524800"/>
          </a:xfrm>
          <a:prstGeom prst="rect">
            <a:avLst/>
          </a:prstGeom>
          <a:noFill/>
          <a:ln>
            <a:noFill/>
          </a:ln>
        </p:spPr>
        <p:txBody>
          <a:bodyPr spcFirstLastPara="1" wrap="square" lIns="91425" tIns="91425" rIns="91425" bIns="91425" anchor="ctr" anchorCtr="0">
            <a:normAutofit/>
          </a:bodyPr>
          <a:lstStyle>
            <a:lvl1pPr lvl="0" algn="r" rtl="0">
              <a:buNone/>
              <a:defRPr sz="1333">
                <a:solidFill>
                  <a:schemeClr val="lt1"/>
                </a:solidFill>
                <a:latin typeface="Roboto"/>
                <a:ea typeface="Roboto"/>
                <a:cs typeface="Roboto"/>
                <a:sym typeface="Roboto"/>
              </a:defRPr>
            </a:lvl1pPr>
            <a:lvl2pPr lvl="1" algn="r" rtl="0">
              <a:buNone/>
              <a:defRPr sz="1333">
                <a:solidFill>
                  <a:schemeClr val="lt1"/>
                </a:solidFill>
                <a:latin typeface="Roboto"/>
                <a:ea typeface="Roboto"/>
                <a:cs typeface="Roboto"/>
                <a:sym typeface="Roboto"/>
              </a:defRPr>
            </a:lvl2pPr>
            <a:lvl3pPr lvl="2" algn="r" rtl="0">
              <a:buNone/>
              <a:defRPr sz="1333">
                <a:solidFill>
                  <a:schemeClr val="lt1"/>
                </a:solidFill>
                <a:latin typeface="Roboto"/>
                <a:ea typeface="Roboto"/>
                <a:cs typeface="Roboto"/>
                <a:sym typeface="Roboto"/>
              </a:defRPr>
            </a:lvl3pPr>
            <a:lvl4pPr lvl="3" algn="r" rtl="0">
              <a:buNone/>
              <a:defRPr sz="1333">
                <a:solidFill>
                  <a:schemeClr val="lt1"/>
                </a:solidFill>
                <a:latin typeface="Roboto"/>
                <a:ea typeface="Roboto"/>
                <a:cs typeface="Roboto"/>
                <a:sym typeface="Roboto"/>
              </a:defRPr>
            </a:lvl4pPr>
            <a:lvl5pPr lvl="4" algn="r" rtl="0">
              <a:buNone/>
              <a:defRPr sz="1333">
                <a:solidFill>
                  <a:schemeClr val="lt1"/>
                </a:solidFill>
                <a:latin typeface="Roboto"/>
                <a:ea typeface="Roboto"/>
                <a:cs typeface="Roboto"/>
                <a:sym typeface="Roboto"/>
              </a:defRPr>
            </a:lvl5pPr>
            <a:lvl6pPr lvl="5" algn="r" rtl="0">
              <a:buNone/>
              <a:defRPr sz="1333">
                <a:solidFill>
                  <a:schemeClr val="lt1"/>
                </a:solidFill>
                <a:latin typeface="Roboto"/>
                <a:ea typeface="Roboto"/>
                <a:cs typeface="Roboto"/>
                <a:sym typeface="Roboto"/>
              </a:defRPr>
            </a:lvl6pPr>
            <a:lvl7pPr lvl="6" algn="r" rtl="0">
              <a:buNone/>
              <a:defRPr sz="1333">
                <a:solidFill>
                  <a:schemeClr val="lt1"/>
                </a:solidFill>
                <a:latin typeface="Roboto"/>
                <a:ea typeface="Roboto"/>
                <a:cs typeface="Roboto"/>
                <a:sym typeface="Roboto"/>
              </a:defRPr>
            </a:lvl7pPr>
            <a:lvl8pPr lvl="7" algn="r" rtl="0">
              <a:buNone/>
              <a:defRPr sz="1333">
                <a:solidFill>
                  <a:schemeClr val="lt1"/>
                </a:solidFill>
                <a:latin typeface="Roboto"/>
                <a:ea typeface="Roboto"/>
                <a:cs typeface="Roboto"/>
                <a:sym typeface="Roboto"/>
              </a:defRPr>
            </a:lvl8pPr>
            <a:lvl9pPr lvl="8" algn="r" rtl="0">
              <a:buNone/>
              <a:defRPr sz="1333">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chemeClr val="bg1"/>
        </a:buClr>
        <a:buFont typeface="Arial"/>
        <a:defRPr sz="1867" b="0" i="0" u="none" strike="noStrike" cap="none">
          <a:solidFill>
            <a:schemeClr val="bg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46667"/>
            <a:ext cx="11360800" cy="8104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dirty="0">
                <a:latin typeface="+mj-lt"/>
              </a:rPr>
            </a:br>
            <a:endParaRPr dirty="0"/>
          </a:p>
        </p:txBody>
      </p:sp>
      <p:sp>
        <p:nvSpPr>
          <p:cNvPr id="7" name="Google Shape;7;p1"/>
          <p:cNvSpPr txBox="1">
            <a:spLocks noGrp="1"/>
          </p:cNvSpPr>
          <p:nvPr>
            <p:ph type="body" idx="1"/>
          </p:nvPr>
        </p:nvSpPr>
        <p:spPr>
          <a:xfrm>
            <a:off x="415600" y="1639833"/>
            <a:ext cx="11360800" cy="4452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dirty="0"/>
          </a:p>
        </p:txBody>
      </p:sp>
      <p:sp>
        <p:nvSpPr>
          <p:cNvPr id="8" name="Google Shape;8;p1"/>
          <p:cNvSpPr txBox="1">
            <a:spLocks noGrp="1"/>
          </p:cNvSpPr>
          <p:nvPr>
            <p:ph type="sldNum" idx="12"/>
          </p:nvPr>
        </p:nvSpPr>
        <p:spPr>
          <a:xfrm>
            <a:off x="11280575" y="6201587"/>
            <a:ext cx="731600" cy="524800"/>
          </a:xfrm>
          <a:prstGeom prst="rect">
            <a:avLst/>
          </a:prstGeom>
          <a:noFill/>
          <a:ln>
            <a:noFill/>
          </a:ln>
        </p:spPr>
        <p:txBody>
          <a:bodyPr spcFirstLastPara="1" wrap="square" lIns="91425" tIns="91425" rIns="91425" bIns="91425" anchor="ctr" anchorCtr="0">
            <a:normAutofit/>
          </a:bodyPr>
          <a:lstStyle>
            <a:lvl1pPr lvl="0" algn="r" rtl="0">
              <a:buNone/>
              <a:defRPr sz="1333">
                <a:solidFill>
                  <a:schemeClr val="lt1"/>
                </a:solidFill>
                <a:latin typeface="Roboto"/>
                <a:ea typeface="Roboto"/>
                <a:cs typeface="Roboto"/>
                <a:sym typeface="Roboto"/>
              </a:defRPr>
            </a:lvl1pPr>
            <a:lvl2pPr lvl="1" algn="r" rtl="0">
              <a:buNone/>
              <a:defRPr sz="1333">
                <a:solidFill>
                  <a:schemeClr val="lt1"/>
                </a:solidFill>
                <a:latin typeface="Roboto"/>
                <a:ea typeface="Roboto"/>
                <a:cs typeface="Roboto"/>
                <a:sym typeface="Roboto"/>
              </a:defRPr>
            </a:lvl2pPr>
            <a:lvl3pPr lvl="2" algn="r" rtl="0">
              <a:buNone/>
              <a:defRPr sz="1333">
                <a:solidFill>
                  <a:schemeClr val="lt1"/>
                </a:solidFill>
                <a:latin typeface="Roboto"/>
                <a:ea typeface="Roboto"/>
                <a:cs typeface="Roboto"/>
                <a:sym typeface="Roboto"/>
              </a:defRPr>
            </a:lvl3pPr>
            <a:lvl4pPr lvl="3" algn="r" rtl="0">
              <a:buNone/>
              <a:defRPr sz="1333">
                <a:solidFill>
                  <a:schemeClr val="lt1"/>
                </a:solidFill>
                <a:latin typeface="Roboto"/>
                <a:ea typeface="Roboto"/>
                <a:cs typeface="Roboto"/>
                <a:sym typeface="Roboto"/>
              </a:defRPr>
            </a:lvl4pPr>
            <a:lvl5pPr lvl="4" algn="r" rtl="0">
              <a:buNone/>
              <a:defRPr sz="1333">
                <a:solidFill>
                  <a:schemeClr val="lt1"/>
                </a:solidFill>
                <a:latin typeface="Roboto"/>
                <a:ea typeface="Roboto"/>
                <a:cs typeface="Roboto"/>
                <a:sym typeface="Roboto"/>
              </a:defRPr>
            </a:lvl5pPr>
            <a:lvl6pPr lvl="5" algn="r" rtl="0">
              <a:buNone/>
              <a:defRPr sz="1333">
                <a:solidFill>
                  <a:schemeClr val="lt1"/>
                </a:solidFill>
                <a:latin typeface="Roboto"/>
                <a:ea typeface="Roboto"/>
                <a:cs typeface="Roboto"/>
                <a:sym typeface="Roboto"/>
              </a:defRPr>
            </a:lvl6pPr>
            <a:lvl7pPr lvl="6" algn="r" rtl="0">
              <a:buNone/>
              <a:defRPr sz="1333">
                <a:solidFill>
                  <a:schemeClr val="lt1"/>
                </a:solidFill>
                <a:latin typeface="Roboto"/>
                <a:ea typeface="Roboto"/>
                <a:cs typeface="Roboto"/>
                <a:sym typeface="Roboto"/>
              </a:defRPr>
            </a:lvl7pPr>
            <a:lvl8pPr lvl="7" algn="r" rtl="0">
              <a:buNone/>
              <a:defRPr sz="1333">
                <a:solidFill>
                  <a:schemeClr val="lt1"/>
                </a:solidFill>
                <a:latin typeface="Roboto"/>
                <a:ea typeface="Roboto"/>
                <a:cs typeface="Roboto"/>
                <a:sym typeface="Roboto"/>
              </a:defRPr>
            </a:lvl8pPr>
            <a:lvl9pPr lvl="8" algn="r" rtl="0">
              <a:buNone/>
              <a:defRPr sz="1333">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867"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hyperlink" Target="https://www.pexels.com/license/" TargetMode="External"/><Relationship Id="rId5" Type="http://schemas.openxmlformats.org/officeDocument/2006/relationships/hyperlink" Target="https://www.pexels.com/@tima-miroshnichenko/" TargetMode="External"/><Relationship Id="rId4" Type="http://schemas.openxmlformats.org/officeDocument/2006/relationships/hyperlink" Target="https://www.pexels.com/photo/a-laptop-near-the-dollars-and-papers-on-a-wooden-table-6693655/"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3"/>
          <p:cNvSpPr txBox="1">
            <a:spLocks noGrp="1"/>
          </p:cNvSpPr>
          <p:nvPr>
            <p:ph type="ctrTitle"/>
          </p:nvPr>
        </p:nvSpPr>
        <p:spPr>
          <a:xfrm>
            <a:off x="797467" y="2366963"/>
            <a:ext cx="10962800" cy="1118400"/>
          </a:xfrm>
          <a:prstGeom prst="rect">
            <a:avLst/>
          </a:prstGeom>
        </p:spPr>
        <p:txBody>
          <a:bodyPr spcFirstLastPara="1" wrap="square" lIns="121900" tIns="121900" rIns="121900" bIns="121900" anchor="b" anchorCtr="0">
            <a:normAutofit/>
          </a:bodyPr>
          <a:lstStyle/>
          <a:p>
            <a:pPr algn="r"/>
            <a:r>
              <a:rPr lang="en" dirty="0"/>
              <a:t>Sales Leadership Management</a:t>
            </a:r>
            <a:endParaRPr lang="en-US" dirty="0"/>
          </a:p>
        </p:txBody>
      </p:sp>
      <p:sp>
        <p:nvSpPr>
          <p:cNvPr id="81" name="Google Shape;81;p13"/>
          <p:cNvSpPr txBox="1">
            <a:spLocks noGrp="1"/>
          </p:cNvSpPr>
          <p:nvPr>
            <p:ph type="subTitle" idx="1"/>
          </p:nvPr>
        </p:nvSpPr>
        <p:spPr>
          <a:xfrm>
            <a:off x="797451" y="3621217"/>
            <a:ext cx="10962800" cy="577200"/>
          </a:xfrm>
          <a:prstGeom prst="rect">
            <a:avLst/>
          </a:prstGeom>
        </p:spPr>
        <p:txBody>
          <a:bodyPr spcFirstLastPara="1" wrap="square" lIns="121900" tIns="121900" rIns="121900" bIns="121900" anchor="t" anchorCtr="0">
            <a:noAutofit/>
          </a:bodyPr>
          <a:lstStyle/>
          <a:p>
            <a:pPr marL="0" indent="0" algn="r">
              <a:lnSpc>
                <a:spcPct val="80000"/>
              </a:lnSpc>
              <a:buSzPts val="1018"/>
            </a:pPr>
            <a:r>
              <a:rPr lang="en-CA" sz="3600"/>
              <a:t>Chapter 10: Sales Budget and Sales Forecasting</a:t>
            </a:r>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797451" y="6019030"/>
            <a:ext cx="10597099" cy="592669"/>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91433" tIns="45700" rIns="91433" bIns="45700" anchor="t" anchorCtr="0">
              <a:noAutofit/>
            </a:bodyPr>
            <a:lstStyle/>
            <a:p>
              <a:r>
                <a:rPr lang="en" sz="1467" dirty="0">
                  <a:solidFill>
                    <a:schemeClr val="bg1"/>
                  </a:solidFill>
                  <a:ea typeface="Calibri"/>
                  <a:cs typeface="Calibri"/>
                  <a:sym typeface="Calibri"/>
                </a:rPr>
                <a:t>Unless otherwise noted, this work is licensed under a </a:t>
              </a:r>
              <a:r>
                <a:rPr lang="en" sz="1467"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Creative Commons </a:t>
              </a:r>
              <a:r>
                <a:rPr lang="en-US" sz="1467"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467" dirty="0">
                  <a:solidFill>
                    <a:schemeClr val="bg1"/>
                  </a:solidFill>
                  <a:ea typeface="Calibri"/>
                  <a:cs typeface="Calibri"/>
                  <a:sym typeface="Calibri"/>
                </a:rPr>
                <a:t> license</a:t>
              </a:r>
              <a:r>
                <a:rPr lang="en" sz="1467" dirty="0">
                  <a:solidFill>
                    <a:schemeClr val="bg1"/>
                  </a:solidFill>
                  <a:ea typeface="Calibri"/>
                  <a:cs typeface="Calibri"/>
                  <a:sym typeface="Calibri"/>
                </a:rPr>
                <a:t>. Feel free to use, modify, reuse or redistribute any portion of this presentation.</a:t>
              </a:r>
              <a:endParaRPr sz="1467" dirty="0">
                <a:solidFill>
                  <a:schemeClr val="bg1"/>
                </a:solidFill>
                <a:ea typeface="Calibri"/>
                <a:cs typeface="Calibri"/>
                <a:sym typeface="Calibri"/>
              </a:endParaRPr>
            </a:p>
          </p:txBody>
        </p:sp>
      </p:grpSp>
    </p:spTree>
    <p:extLst>
      <p:ext uri="{BB962C8B-B14F-4D97-AF65-F5344CB8AC3E}">
        <p14:creationId xmlns:p14="http://schemas.microsoft.com/office/powerpoint/2010/main" val="4013565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10.7 </a:t>
            </a:r>
            <a:r>
              <a:rPr lang="en-CA" dirty="0">
                <a:solidFill>
                  <a:srgbClr val="003180"/>
                </a:solidFill>
              </a:rPr>
              <a:t>Sales Forecast Methods - Qualitative forecasting </a:t>
            </a:r>
            <a:endParaRPr lang="en-CA" dirty="0"/>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599" y="1639833"/>
            <a:ext cx="11360799" cy="4671500"/>
          </a:xfrm>
        </p:spPr>
        <p:txBody>
          <a:bodyPr>
            <a:normAutofit/>
          </a:bodyPr>
          <a:lstStyle/>
          <a:p>
            <a:pPr marL="437515"/>
            <a:r>
              <a:rPr lang="en-CA" sz="2000" b="1" dirty="0">
                <a:solidFill>
                  <a:schemeClr val="tx1">
                    <a:lumMod val="50000"/>
                  </a:schemeClr>
                </a:solidFill>
              </a:rPr>
              <a:t>Qualitative forecasting </a:t>
            </a:r>
            <a:r>
              <a:rPr lang="en-CA" sz="2000" dirty="0">
                <a:solidFill>
                  <a:schemeClr val="tx1">
                    <a:lumMod val="50000"/>
                  </a:schemeClr>
                </a:solidFill>
              </a:rPr>
              <a:t>methods assume that one either does not have historical data or that one cannot rely on past historical data.</a:t>
            </a:r>
          </a:p>
          <a:p>
            <a:pPr marL="437515"/>
            <a:r>
              <a:rPr lang="en-CA" sz="2000" dirty="0">
                <a:solidFill>
                  <a:schemeClr val="tx1">
                    <a:lumMod val="50000"/>
                  </a:schemeClr>
                </a:solidFill>
              </a:rPr>
              <a:t>They are subjective, based on the opinion and judgment of consumers and experts.</a:t>
            </a:r>
          </a:p>
        </p:txBody>
      </p:sp>
      <p:graphicFrame>
        <p:nvGraphicFramePr>
          <p:cNvPr id="4" name="Diagrama 3" descr="1. Simple Extrapolation&#10;2. Sales Force&#10;3. Expert Opinion&#10;4. Delphi&#10;5. Historical Analogy&#10;6. Market Research">
            <a:extLst>
              <a:ext uri="{FF2B5EF4-FFF2-40B4-BE49-F238E27FC236}">
                <a16:creationId xmlns:a16="http://schemas.microsoft.com/office/drawing/2014/main" id="{C0C45F21-AAD3-6BC3-0B3A-EEB363359F50}"/>
              </a:ext>
            </a:extLst>
          </p:cNvPr>
          <p:cNvGraphicFramePr/>
          <p:nvPr>
            <p:extLst>
              <p:ext uri="{D42A27DB-BD31-4B8C-83A1-F6EECF244321}">
                <p14:modId xmlns:p14="http://schemas.microsoft.com/office/powerpoint/2010/main" val="1032353658"/>
              </p:ext>
            </p:extLst>
          </p:nvPr>
        </p:nvGraphicFramePr>
        <p:xfrm>
          <a:off x="126124" y="2885090"/>
          <a:ext cx="11950261" cy="3547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817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10.7 </a:t>
            </a:r>
            <a:r>
              <a:rPr lang="en-CA">
                <a:solidFill>
                  <a:srgbClr val="003180"/>
                </a:solidFill>
              </a:rPr>
              <a:t>Sales Forecast Methods - Quantitative forecasting </a:t>
            </a:r>
            <a:endParaRPr lang="en-CA"/>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599" y="1639833"/>
            <a:ext cx="11360799" cy="4671500"/>
          </a:xfrm>
        </p:spPr>
        <p:txBody>
          <a:bodyPr>
            <a:normAutofit/>
          </a:bodyPr>
          <a:lstStyle/>
          <a:p>
            <a:pPr marL="437515"/>
            <a:r>
              <a:rPr lang="en-CA" sz="2000" b="1" dirty="0">
                <a:solidFill>
                  <a:schemeClr val="tx1">
                    <a:lumMod val="50000"/>
                  </a:schemeClr>
                </a:solidFill>
              </a:rPr>
              <a:t>Qualitative forecasting </a:t>
            </a:r>
            <a:r>
              <a:rPr lang="en-CA" sz="2000" dirty="0">
                <a:solidFill>
                  <a:schemeClr val="tx1">
                    <a:lumMod val="50000"/>
                  </a:schemeClr>
                </a:solidFill>
              </a:rPr>
              <a:t>methods consists of techniques and methods that assume you can use past data to make projections into the future.</a:t>
            </a:r>
          </a:p>
          <a:p>
            <a:pPr marL="437515"/>
            <a:r>
              <a:rPr lang="en-CA" sz="2000" dirty="0">
                <a:solidFill>
                  <a:schemeClr val="tx1">
                    <a:lumMod val="50000"/>
                  </a:schemeClr>
                </a:solidFill>
              </a:rPr>
              <a:t>Quantitative forecasting models are used to forecast future data as a function of past data.</a:t>
            </a:r>
          </a:p>
        </p:txBody>
      </p:sp>
      <p:graphicFrame>
        <p:nvGraphicFramePr>
          <p:cNvPr id="4" name="Diagrama 3" descr="1. Trend Analysis&#10;2. Moving Average&#10;3. Seasonality Analysis&#10;4. Exponential Smoothing&#10;5. Causal models - regression analysis">
            <a:extLst>
              <a:ext uri="{FF2B5EF4-FFF2-40B4-BE49-F238E27FC236}">
                <a16:creationId xmlns:a16="http://schemas.microsoft.com/office/drawing/2014/main" id="{C0C45F21-AAD3-6BC3-0B3A-EEB363359F50}"/>
              </a:ext>
            </a:extLst>
          </p:cNvPr>
          <p:cNvGraphicFramePr/>
          <p:nvPr>
            <p:extLst>
              <p:ext uri="{D42A27DB-BD31-4B8C-83A1-F6EECF244321}">
                <p14:modId xmlns:p14="http://schemas.microsoft.com/office/powerpoint/2010/main" val="3629265424"/>
              </p:ext>
            </p:extLst>
          </p:nvPr>
        </p:nvGraphicFramePr>
        <p:xfrm>
          <a:off x="126125" y="2885090"/>
          <a:ext cx="11934496" cy="3547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7425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329433" y="241267"/>
            <a:ext cx="11217600" cy="1082400"/>
          </a:xfrm>
          <a:prstGeom prst="rect">
            <a:avLst/>
          </a:prstGeom>
        </p:spPr>
        <p:txBody>
          <a:bodyPr spcFirstLastPara="1" wrap="square" lIns="121900" tIns="121900" rIns="121900" bIns="121900" anchor="t" anchorCtr="0">
            <a:noAutofit/>
          </a:bodyPr>
          <a:lstStyle/>
          <a:p>
            <a:r>
              <a:rPr lang="en-CA" b="1" dirty="0">
                <a:latin typeface="+mj-lt"/>
              </a:rPr>
              <a:t>10.0 Learning Outcomes</a:t>
            </a:r>
            <a:endParaRPr lang="en-CA" b="1" dirty="0">
              <a:latin typeface="Arial"/>
            </a:endParaRPr>
          </a:p>
        </p:txBody>
      </p:sp>
      <p:sp>
        <p:nvSpPr>
          <p:cNvPr id="3" name="TextBox 2">
            <a:extLst>
              <a:ext uri="{FF2B5EF4-FFF2-40B4-BE49-F238E27FC236}">
                <a16:creationId xmlns:a16="http://schemas.microsoft.com/office/drawing/2014/main" id="{2F601BB8-3609-72B5-46C0-77D7432FB032}"/>
              </a:ext>
            </a:extLst>
          </p:cNvPr>
          <p:cNvSpPr txBox="1"/>
          <p:nvPr/>
        </p:nvSpPr>
        <p:spPr>
          <a:xfrm>
            <a:off x="396657" y="1294356"/>
            <a:ext cx="11388246"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bg2"/>
                </a:solidFill>
                <a:cs typeface="Arial"/>
              </a:rPr>
              <a:t>In this chapter, we will:</a:t>
            </a:r>
            <a:endParaRPr lang="en-US" dirty="0">
              <a:solidFill>
                <a:schemeClr val="bg2"/>
              </a:solidFill>
              <a:cs typeface="Arial"/>
            </a:endParaRPr>
          </a:p>
          <a:p>
            <a:endParaRPr lang="en-US" sz="2000" dirty="0">
              <a:solidFill>
                <a:schemeClr val="bg2"/>
              </a:solidFill>
              <a:cs typeface="Arial"/>
            </a:endParaRPr>
          </a:p>
          <a:p>
            <a:pPr marL="342900" indent="-342900">
              <a:buFont typeface="Arial"/>
              <a:buChar char="•"/>
            </a:pPr>
            <a:r>
              <a:rPr lang="en-CA" sz="2000" dirty="0">
                <a:solidFill>
                  <a:schemeClr val="bg2"/>
                </a:solidFill>
                <a:cs typeface="Arial"/>
              </a:rPr>
              <a:t>Recognize the role of budgeting in planning, control, and decision making</a:t>
            </a:r>
          </a:p>
          <a:p>
            <a:pPr marL="342900" indent="-342900">
              <a:buFont typeface="Arial"/>
              <a:buChar char="•"/>
            </a:pPr>
            <a:r>
              <a:rPr lang="en-CA" sz="2000" dirty="0">
                <a:solidFill>
                  <a:schemeClr val="bg2"/>
                </a:solidFill>
                <a:cs typeface="Arial"/>
              </a:rPr>
              <a:t>Explain why budgets matter.</a:t>
            </a:r>
          </a:p>
          <a:p>
            <a:pPr marL="342900" indent="-342900">
              <a:buFont typeface="Arial"/>
              <a:buChar char="•"/>
            </a:pPr>
            <a:r>
              <a:rPr lang="en-CA" sz="2000" dirty="0">
                <a:solidFill>
                  <a:schemeClr val="bg2"/>
                </a:solidFill>
                <a:cs typeface="Arial"/>
              </a:rPr>
              <a:t>Prepare a sales budget.</a:t>
            </a:r>
          </a:p>
          <a:p>
            <a:pPr marL="342900" indent="-342900">
              <a:buFont typeface="Arial"/>
              <a:buChar char="•"/>
            </a:pPr>
            <a:r>
              <a:rPr lang="en-CA" sz="2000" dirty="0">
                <a:solidFill>
                  <a:schemeClr val="bg2"/>
                </a:solidFill>
                <a:cs typeface="Arial"/>
              </a:rPr>
              <a:t>Discuss budgeting methods</a:t>
            </a:r>
          </a:p>
          <a:p>
            <a:pPr marL="342900" indent="-342900">
              <a:buFont typeface="Arial"/>
              <a:buChar char="•"/>
            </a:pPr>
            <a:r>
              <a:rPr lang="en-CA" sz="2000" dirty="0">
                <a:solidFill>
                  <a:schemeClr val="bg2"/>
                </a:solidFill>
                <a:cs typeface="Arial"/>
              </a:rPr>
              <a:t>Explain the difference between sales budgeting and sales forecasting</a:t>
            </a:r>
          </a:p>
          <a:p>
            <a:pPr marL="342900" indent="-342900">
              <a:buFont typeface="Arial"/>
              <a:buChar char="•"/>
            </a:pPr>
            <a:r>
              <a:rPr lang="en-CA" sz="2000" dirty="0">
                <a:solidFill>
                  <a:schemeClr val="bg2"/>
                </a:solidFill>
                <a:cs typeface="Arial"/>
              </a:rPr>
              <a:t>Explain why accuracy is important in forecasting.</a:t>
            </a:r>
          </a:p>
          <a:p>
            <a:pPr marL="342900" indent="-342900">
              <a:buFont typeface="Arial"/>
              <a:buChar char="•"/>
            </a:pPr>
            <a:r>
              <a:rPr lang="en-CA" sz="2000" dirty="0">
                <a:solidFill>
                  <a:schemeClr val="bg2"/>
                </a:solidFill>
                <a:cs typeface="Arial"/>
              </a:rPr>
              <a:t>Outline the different sales forecasting methods</a:t>
            </a:r>
          </a:p>
        </p:txBody>
      </p:sp>
    </p:spTree>
    <p:extLst>
      <p:ext uri="{BB962C8B-B14F-4D97-AF65-F5344CB8AC3E}">
        <p14:creationId xmlns:p14="http://schemas.microsoft.com/office/powerpoint/2010/main" val="1277037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10.1 </a:t>
            </a:r>
            <a:r>
              <a:rPr lang="en-CA" i="0" dirty="0">
                <a:solidFill>
                  <a:srgbClr val="003180"/>
                </a:solidFill>
                <a:effectLst/>
              </a:rPr>
              <a:t>Types of Budgets</a:t>
            </a:r>
            <a:endParaRPr lang="en-CA" dirty="0"/>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5549772" cy="4671500"/>
          </a:xfrm>
        </p:spPr>
        <p:txBody>
          <a:bodyPr>
            <a:normAutofit/>
          </a:bodyPr>
          <a:lstStyle/>
          <a:p>
            <a:pPr marL="437515"/>
            <a:r>
              <a:rPr lang="en-CA" b="1" dirty="0">
                <a:solidFill>
                  <a:schemeClr val="tx1">
                    <a:lumMod val="50000"/>
                  </a:schemeClr>
                </a:solidFill>
              </a:rPr>
              <a:t>Master budget </a:t>
            </a:r>
            <a:r>
              <a:rPr lang="en-CA" dirty="0">
                <a:solidFill>
                  <a:schemeClr val="tx1">
                    <a:lumMod val="50000"/>
                  </a:schemeClr>
                </a:solidFill>
              </a:rPr>
              <a:t>is the over-arching budget for the entire organization and represents a comprehensive financial plan for the entire organization.</a:t>
            </a:r>
          </a:p>
          <a:p>
            <a:pPr marL="1218539" lvl="1"/>
            <a:r>
              <a:rPr lang="en-CA" sz="1800" dirty="0">
                <a:solidFill>
                  <a:schemeClr val="tx1">
                    <a:lumMod val="50000"/>
                  </a:schemeClr>
                </a:solidFill>
                <a:latin typeface="+mn-lt"/>
              </a:rPr>
              <a:t>It is composed of two distinct parts: the operating budget and the financial budget. These in turn can be composed of other, smaller budgets.</a:t>
            </a:r>
          </a:p>
          <a:p>
            <a:pPr marL="1218539" lvl="1"/>
            <a:r>
              <a:rPr lang="en-CA" sz="1800" dirty="0">
                <a:solidFill>
                  <a:schemeClr val="tx1">
                    <a:lumMod val="50000"/>
                  </a:schemeClr>
                </a:solidFill>
                <a:latin typeface="+mn-lt"/>
              </a:rPr>
              <a:t>The </a:t>
            </a:r>
            <a:r>
              <a:rPr lang="en-CA" sz="1800" b="1" dirty="0">
                <a:solidFill>
                  <a:schemeClr val="tx1">
                    <a:lumMod val="50000"/>
                  </a:schemeClr>
                </a:solidFill>
                <a:latin typeface="+mn-lt"/>
              </a:rPr>
              <a:t>operating budget </a:t>
            </a:r>
            <a:r>
              <a:rPr lang="en-CA" sz="1800" dirty="0">
                <a:solidFill>
                  <a:schemeClr val="tx1">
                    <a:lumMod val="50000"/>
                  </a:schemeClr>
                </a:solidFill>
                <a:latin typeface="+mn-lt"/>
              </a:rPr>
              <a:t>shows the incoming-generating activities of an organization</a:t>
            </a:r>
          </a:p>
          <a:p>
            <a:pPr marL="1218539" lvl="1"/>
            <a:r>
              <a:rPr lang="en-CA" sz="1800" dirty="0">
                <a:solidFill>
                  <a:schemeClr val="tx1">
                    <a:lumMod val="50000"/>
                  </a:schemeClr>
                </a:solidFill>
                <a:latin typeface="+mn-lt"/>
              </a:rPr>
              <a:t>The </a:t>
            </a:r>
            <a:r>
              <a:rPr lang="en-CA" sz="1800" b="1" dirty="0">
                <a:solidFill>
                  <a:schemeClr val="tx1">
                    <a:lumMod val="50000"/>
                  </a:schemeClr>
                </a:solidFill>
                <a:latin typeface="+mn-lt"/>
              </a:rPr>
              <a:t>financial budget </a:t>
            </a:r>
            <a:r>
              <a:rPr lang="en-CA" sz="1800" dirty="0">
                <a:solidFill>
                  <a:schemeClr val="tx1">
                    <a:lumMod val="50000"/>
                  </a:schemeClr>
                </a:solidFill>
                <a:latin typeface="+mn-lt"/>
              </a:rPr>
              <a:t>shows an overall financial position by detailing the inflow and outflow of cash from a company</a:t>
            </a:r>
          </a:p>
          <a:p>
            <a:pPr marL="151765" indent="0">
              <a:buNone/>
            </a:pPr>
            <a:endParaRPr lang="en-CA" dirty="0">
              <a:solidFill>
                <a:schemeClr val="tx1">
                  <a:lumMod val="50000"/>
                </a:schemeClr>
              </a:solidFill>
            </a:endParaRPr>
          </a:p>
        </p:txBody>
      </p:sp>
      <p:pic>
        <p:nvPicPr>
          <p:cNvPr id="5" name="Imagen 4" descr="A diagram showing the different types of budgets: operating budget and financial budget">
            <a:extLst>
              <a:ext uri="{FF2B5EF4-FFF2-40B4-BE49-F238E27FC236}">
                <a16:creationId xmlns:a16="http://schemas.microsoft.com/office/drawing/2014/main" id="{1F171543-39DE-AA0B-95D4-FF367E3309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6286" y="1637093"/>
            <a:ext cx="5390114" cy="4674240"/>
          </a:xfrm>
          <a:prstGeom prst="rect">
            <a:avLst/>
          </a:prstGeom>
        </p:spPr>
      </p:pic>
    </p:spTree>
    <p:extLst>
      <p:ext uri="{BB962C8B-B14F-4D97-AF65-F5344CB8AC3E}">
        <p14:creationId xmlns:p14="http://schemas.microsoft.com/office/powerpoint/2010/main" val="1937360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10.1 </a:t>
            </a:r>
            <a:r>
              <a:rPr lang="en-CA" i="0" dirty="0">
                <a:solidFill>
                  <a:srgbClr val="003180"/>
                </a:solidFill>
                <a:effectLst/>
              </a:rPr>
              <a:t>Flowchart of the Financial Planning Process</a:t>
            </a:r>
            <a:endParaRPr lang="en-CA" dirty="0"/>
          </a:p>
        </p:txBody>
      </p:sp>
      <p:graphicFrame>
        <p:nvGraphicFramePr>
          <p:cNvPr id="4" name="Diagrama 3" descr="1. Sales budget (dollars)&#10;2. Projected cost of goods sold&#10;3. Selling and administrive budget&#10;4. Other expenses and taxes&#10;5. Projected income statement (planned operating budget)&#10;6. Projected balance sheet (financial budget)&#10;">
            <a:extLst>
              <a:ext uri="{FF2B5EF4-FFF2-40B4-BE49-F238E27FC236}">
                <a16:creationId xmlns:a16="http://schemas.microsoft.com/office/drawing/2014/main" id="{283FC238-C327-0D38-966C-6AE6E1579217}"/>
              </a:ext>
            </a:extLst>
          </p:cNvPr>
          <p:cNvGraphicFramePr/>
          <p:nvPr>
            <p:extLst>
              <p:ext uri="{D42A27DB-BD31-4B8C-83A1-F6EECF244321}">
                <p14:modId xmlns:p14="http://schemas.microsoft.com/office/powerpoint/2010/main" val="1802874894"/>
              </p:ext>
            </p:extLst>
          </p:nvPr>
        </p:nvGraphicFramePr>
        <p:xfrm>
          <a:off x="415598" y="1584950"/>
          <a:ext cx="11360799" cy="3688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5050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10.2 </a:t>
            </a:r>
            <a:r>
              <a:rPr lang="en-CA" i="0" dirty="0">
                <a:solidFill>
                  <a:srgbClr val="003180"/>
                </a:solidFill>
                <a:effectLst/>
              </a:rPr>
              <a:t>Why Budgets Matter</a:t>
            </a:r>
            <a:endParaRPr lang="en-CA" dirty="0"/>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6079794" cy="4671500"/>
          </a:xfrm>
        </p:spPr>
        <p:txBody>
          <a:bodyPr>
            <a:normAutofit/>
          </a:bodyPr>
          <a:lstStyle/>
          <a:p>
            <a:pPr marL="437515"/>
            <a:r>
              <a:rPr lang="en-CA" sz="2000" dirty="0">
                <a:solidFill>
                  <a:schemeClr val="tx1">
                    <a:lumMod val="50000"/>
                  </a:schemeClr>
                </a:solidFill>
              </a:rPr>
              <a:t>We can see if the company will make money or lose money at our anticipated level of sales.</a:t>
            </a:r>
          </a:p>
          <a:p>
            <a:pPr marL="437515"/>
            <a:r>
              <a:rPr lang="en-CA" sz="2000" dirty="0">
                <a:solidFill>
                  <a:schemeClr val="tx1">
                    <a:lumMod val="50000"/>
                  </a:schemeClr>
                </a:solidFill>
              </a:rPr>
              <a:t>We can analyze our expenses based on expectations. </a:t>
            </a:r>
          </a:p>
          <a:p>
            <a:pPr marL="437515"/>
            <a:r>
              <a:rPr lang="en-CA" sz="2000" dirty="0">
                <a:solidFill>
                  <a:schemeClr val="tx1">
                    <a:lumMod val="50000"/>
                  </a:schemeClr>
                </a:solidFill>
              </a:rPr>
              <a:t>We can hold staff accountable for their departments. </a:t>
            </a:r>
          </a:p>
          <a:p>
            <a:pPr marL="437515"/>
            <a:r>
              <a:rPr lang="en-CA" sz="2000" dirty="0">
                <a:solidFill>
                  <a:schemeClr val="tx1">
                    <a:lumMod val="50000"/>
                  </a:schemeClr>
                </a:solidFill>
              </a:rPr>
              <a:t>It creates a living document to help grow the business and become more profitable over time.</a:t>
            </a:r>
          </a:p>
          <a:p>
            <a:pPr marL="151765" indent="0">
              <a:buNone/>
            </a:pPr>
            <a:endParaRPr lang="en-CA" sz="2000" dirty="0">
              <a:solidFill>
                <a:schemeClr val="tx1">
                  <a:lumMod val="50000"/>
                </a:schemeClr>
              </a:solidFill>
            </a:endParaRPr>
          </a:p>
        </p:txBody>
      </p:sp>
      <p:pic>
        <p:nvPicPr>
          <p:cNvPr id="6" name="Imagen 5" descr="A laptop, calculator, and money on a table.">
            <a:extLst>
              <a:ext uri="{FF2B5EF4-FFF2-40B4-BE49-F238E27FC236}">
                <a16:creationId xmlns:a16="http://schemas.microsoft.com/office/drawing/2014/main" id="{845A7BC6-E3D2-F33D-A1FB-37F761D2DF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8987" y="1749862"/>
            <a:ext cx="5037413" cy="3358275"/>
          </a:xfrm>
          <a:prstGeom prst="rect">
            <a:avLst/>
          </a:prstGeom>
        </p:spPr>
      </p:pic>
      <p:sp>
        <p:nvSpPr>
          <p:cNvPr id="7" name="TextBox 10">
            <a:extLst>
              <a:ext uri="{FF2B5EF4-FFF2-40B4-BE49-F238E27FC236}">
                <a16:creationId xmlns:a16="http://schemas.microsoft.com/office/drawing/2014/main" id="{AFFEF77A-B4FA-9EA0-285A-7483DAFC6FEE}"/>
              </a:ext>
            </a:extLst>
          </p:cNvPr>
          <p:cNvSpPr txBox="1"/>
          <p:nvPr/>
        </p:nvSpPr>
        <p:spPr>
          <a:xfrm>
            <a:off x="7040273" y="5331655"/>
            <a:ext cx="4434840" cy="584775"/>
          </a:xfrm>
          <a:prstGeom prst="rect">
            <a:avLst/>
          </a:prstGeom>
          <a:noFill/>
        </p:spPr>
        <p:txBody>
          <a:bodyPr wrap="square">
            <a:spAutoFit/>
          </a:bodyPr>
          <a:lstStyle/>
          <a:p>
            <a:pPr algn="ctr"/>
            <a:r>
              <a:rPr lang="en-CA" sz="1600" dirty="0">
                <a:hlinkClick r:id="rId4"/>
              </a:rPr>
              <a:t>Photo</a:t>
            </a:r>
            <a:r>
              <a:rPr lang="en-CA" sz="1600" dirty="0"/>
              <a:t> by </a:t>
            </a:r>
            <a:r>
              <a:rPr lang="en-CA" sz="1600" dirty="0">
                <a:hlinkClick r:id="rId5"/>
              </a:rPr>
              <a:t>Tima </a:t>
            </a:r>
            <a:r>
              <a:rPr lang="en-CA" sz="1600" dirty="0" err="1">
                <a:hlinkClick r:id="rId5"/>
              </a:rPr>
              <a:t>Miroshnichenko</a:t>
            </a:r>
            <a:r>
              <a:rPr lang="en-CA" sz="1600" dirty="0"/>
              <a:t>, </a:t>
            </a:r>
            <a:r>
              <a:rPr lang="en-CA" sz="1600" dirty="0">
                <a:hlinkClick r:id="rId6"/>
              </a:rPr>
              <a:t>Pexels License</a:t>
            </a:r>
            <a:endParaRPr lang="en-CA" sz="1600" dirty="0"/>
          </a:p>
        </p:txBody>
      </p:sp>
    </p:spTree>
    <p:extLst>
      <p:ext uri="{BB962C8B-B14F-4D97-AF65-F5344CB8AC3E}">
        <p14:creationId xmlns:p14="http://schemas.microsoft.com/office/powerpoint/2010/main" val="2156502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fontScale="90000"/>
          </a:bodyPr>
          <a:lstStyle/>
          <a:p>
            <a:r>
              <a:rPr lang="en-CA" dirty="0"/>
              <a:t>10.3 </a:t>
            </a:r>
            <a:r>
              <a:rPr lang="en-CA" dirty="0">
                <a:solidFill>
                  <a:srgbClr val="003180"/>
                </a:solidFill>
              </a:rPr>
              <a:t>Sales Budget</a:t>
            </a:r>
            <a:br>
              <a:rPr lang="en-CA" i="0" dirty="0">
                <a:solidFill>
                  <a:srgbClr val="003180"/>
                </a:solidFill>
                <a:effectLst/>
              </a:rPr>
            </a:br>
            <a:br>
              <a:rPr lang="en-CA" i="0" dirty="0">
                <a:solidFill>
                  <a:srgbClr val="003180"/>
                </a:solidFill>
                <a:effectLst/>
              </a:rPr>
            </a:br>
            <a:endParaRPr lang="en-CA" dirty="0"/>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599" y="1639833"/>
            <a:ext cx="11360799" cy="4671500"/>
          </a:xfrm>
        </p:spPr>
        <p:txBody>
          <a:bodyPr>
            <a:normAutofit fontScale="92500" lnSpcReduction="20000"/>
          </a:bodyPr>
          <a:lstStyle/>
          <a:p>
            <a:pPr marL="437515"/>
            <a:r>
              <a:rPr lang="en-CA" sz="2000" dirty="0">
                <a:solidFill>
                  <a:schemeClr val="tx1">
                    <a:lumMod val="50000"/>
                  </a:schemeClr>
                </a:solidFill>
              </a:rPr>
              <a:t>The sales budget is crucial for the budgeting process; it determines the entire operating budget's usefulness.</a:t>
            </a:r>
          </a:p>
          <a:p>
            <a:pPr marL="437515"/>
            <a:r>
              <a:rPr lang="en-CA" sz="2000" dirty="0">
                <a:solidFill>
                  <a:schemeClr val="tx1">
                    <a:lumMod val="50000"/>
                  </a:schemeClr>
                </a:solidFill>
              </a:rPr>
              <a:t>It involves estimating demand for goods or services and assessing attainable profit based on this demand.</a:t>
            </a:r>
          </a:p>
          <a:p>
            <a:pPr marL="437515"/>
            <a:r>
              <a:rPr lang="en-CA" sz="2000" dirty="0">
                <a:solidFill>
                  <a:schemeClr val="tx1">
                    <a:lumMod val="50000"/>
                  </a:schemeClr>
                </a:solidFill>
              </a:rPr>
              <a:t>Accurate information is vital: sales in units, sales price, manufacturing costs, and direct materials needed per unit require careful consideration.</a:t>
            </a:r>
          </a:p>
          <a:p>
            <a:pPr marL="437515"/>
            <a:r>
              <a:rPr lang="en-CA" sz="2000" dirty="0">
                <a:solidFill>
                  <a:schemeClr val="tx1">
                    <a:lumMod val="50000"/>
                  </a:schemeClr>
                </a:solidFill>
              </a:rPr>
              <a:t>Underestimating customer demand can lead to customer dissatisfaction, while overestimating results in unnecessary spending.</a:t>
            </a:r>
          </a:p>
          <a:p>
            <a:pPr marL="437515"/>
            <a:r>
              <a:rPr lang="en-CA" sz="2000" dirty="0">
                <a:solidFill>
                  <a:schemeClr val="tx1">
                    <a:lumMod val="50000"/>
                  </a:schemeClr>
                </a:solidFill>
              </a:rPr>
              <a:t>The sales budget details the expected sales in units and the sales price for the budget period. It is used to determine production needs and cash collection.</a:t>
            </a:r>
          </a:p>
          <a:p>
            <a:pPr marL="437515"/>
            <a:r>
              <a:rPr lang="en-CA" sz="2000" dirty="0">
                <a:solidFill>
                  <a:schemeClr val="tx1">
                    <a:lumMod val="50000"/>
                  </a:schemeClr>
                </a:solidFill>
              </a:rPr>
              <a:t>Sales forecast considers past sales, competitor sales activity, industry trends, economy-wide trends, planned marketing campaigns, and weather.</a:t>
            </a:r>
          </a:p>
          <a:p>
            <a:pPr marL="437515"/>
            <a:r>
              <a:rPr lang="en-CA" sz="2000" dirty="0">
                <a:solidFill>
                  <a:schemeClr val="tx1">
                    <a:lumMod val="50000"/>
                  </a:schemeClr>
                </a:solidFill>
              </a:rPr>
              <a:t>Fluctuations in sales budgets can occur due to new products, seasonal trends, or specific market characteristics.</a:t>
            </a:r>
          </a:p>
          <a:p>
            <a:pPr marL="437515"/>
            <a:r>
              <a:rPr lang="en-CA" sz="2000" dirty="0">
                <a:solidFill>
                  <a:schemeClr val="tx1">
                    <a:lumMod val="50000"/>
                  </a:schemeClr>
                </a:solidFill>
              </a:rPr>
              <a:t>It is important to understand your business, your customers and your market when preparing a sales budget.</a:t>
            </a:r>
          </a:p>
        </p:txBody>
      </p:sp>
    </p:spTree>
    <p:extLst>
      <p:ext uri="{BB962C8B-B14F-4D97-AF65-F5344CB8AC3E}">
        <p14:creationId xmlns:p14="http://schemas.microsoft.com/office/powerpoint/2010/main" val="1478385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10.4 </a:t>
            </a:r>
            <a:r>
              <a:rPr lang="en-CA" dirty="0">
                <a:solidFill>
                  <a:srgbClr val="003180"/>
                </a:solidFill>
              </a:rPr>
              <a:t>Budgeting Methods</a:t>
            </a:r>
            <a:endParaRPr lang="en-CA" dirty="0"/>
          </a:p>
        </p:txBody>
      </p:sp>
      <p:graphicFrame>
        <p:nvGraphicFramePr>
          <p:cNvPr id="7" name="Diagrama 6" descr="1. Historical Method&#10;2. The Affordable Method&#10;3. Competitive Parity&#10;4. Objective or Task Method&#10;">
            <a:extLst>
              <a:ext uri="{FF2B5EF4-FFF2-40B4-BE49-F238E27FC236}">
                <a16:creationId xmlns:a16="http://schemas.microsoft.com/office/drawing/2014/main" id="{CAAE5F17-CD39-BBA8-D82A-85E089C29ADC}"/>
              </a:ext>
            </a:extLst>
          </p:cNvPr>
          <p:cNvGraphicFramePr/>
          <p:nvPr>
            <p:extLst>
              <p:ext uri="{D42A27DB-BD31-4B8C-83A1-F6EECF244321}">
                <p14:modId xmlns:p14="http://schemas.microsoft.com/office/powerpoint/2010/main" val="3352144889"/>
              </p:ext>
            </p:extLst>
          </p:nvPr>
        </p:nvGraphicFramePr>
        <p:xfrm>
          <a:off x="415599" y="1357067"/>
          <a:ext cx="11360799" cy="47812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665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10.5 </a:t>
            </a:r>
            <a:r>
              <a:rPr lang="en-CA" dirty="0">
                <a:solidFill>
                  <a:srgbClr val="003180"/>
                </a:solidFill>
              </a:rPr>
              <a:t>Forecasting</a:t>
            </a:r>
            <a:endParaRPr lang="en-CA" dirty="0"/>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599" y="1639833"/>
            <a:ext cx="11360799" cy="4671500"/>
          </a:xfrm>
        </p:spPr>
        <p:txBody>
          <a:bodyPr>
            <a:normAutofit/>
          </a:bodyPr>
          <a:lstStyle/>
          <a:p>
            <a:pPr marL="437515"/>
            <a:r>
              <a:rPr lang="en-CA" sz="2000" b="1" dirty="0">
                <a:solidFill>
                  <a:schemeClr val="tx1">
                    <a:lumMod val="50000"/>
                  </a:schemeClr>
                </a:solidFill>
              </a:rPr>
              <a:t>Forecasting</a:t>
            </a:r>
            <a:r>
              <a:rPr lang="en-CA" sz="2000" dirty="0">
                <a:solidFill>
                  <a:schemeClr val="tx1">
                    <a:lumMod val="50000"/>
                  </a:schemeClr>
                </a:solidFill>
              </a:rPr>
              <a:t> is the process of making predictions of the future based on past and present data.</a:t>
            </a:r>
          </a:p>
          <a:p>
            <a:pPr marL="437515"/>
            <a:r>
              <a:rPr lang="en-CA" sz="2000" b="1" dirty="0">
                <a:solidFill>
                  <a:schemeClr val="tx1">
                    <a:lumMod val="50000"/>
                  </a:schemeClr>
                </a:solidFill>
              </a:rPr>
              <a:t>Sales forecasting </a:t>
            </a:r>
            <a:r>
              <a:rPr lang="en-CA" sz="2000" dirty="0">
                <a:solidFill>
                  <a:schemeClr val="tx1">
                    <a:lumMod val="50000"/>
                  </a:schemeClr>
                </a:solidFill>
              </a:rPr>
              <a:t>can involve either formal or informal techniques or a combination of both,</a:t>
            </a:r>
          </a:p>
          <a:p>
            <a:pPr marL="437515"/>
            <a:r>
              <a:rPr lang="en-CA" sz="2000" dirty="0">
                <a:solidFill>
                  <a:schemeClr val="tx1">
                    <a:lumMod val="50000"/>
                  </a:schemeClr>
                </a:solidFill>
              </a:rPr>
              <a:t>Formal techniques use statistical tools and economic indicators to predict sales.</a:t>
            </a:r>
          </a:p>
          <a:p>
            <a:pPr marL="437515"/>
            <a:r>
              <a:rPr lang="en-CA" sz="2000" dirty="0">
                <a:solidFill>
                  <a:schemeClr val="tx1">
                    <a:lumMod val="50000"/>
                  </a:schemeClr>
                </a:solidFill>
              </a:rPr>
              <a:t>Informal techniques may rely on intuition or judgment and can be modified based on environmental changes.</a:t>
            </a:r>
          </a:p>
          <a:p>
            <a:pPr marL="437515"/>
            <a:r>
              <a:rPr lang="en-CA" sz="2000" dirty="0">
                <a:solidFill>
                  <a:schemeClr val="tx1">
                    <a:lumMod val="50000"/>
                  </a:schemeClr>
                </a:solidFill>
              </a:rPr>
              <a:t>Sales managers are responsible for preparing the sales budget in units and dollars.</a:t>
            </a:r>
          </a:p>
          <a:p>
            <a:pPr marL="437515"/>
            <a:r>
              <a:rPr lang="en-CA" sz="2000" dirty="0">
                <a:solidFill>
                  <a:schemeClr val="tx1">
                    <a:lumMod val="50000"/>
                  </a:schemeClr>
                </a:solidFill>
              </a:rPr>
              <a:t>Accurate sales figures are crucial for the entire budgeting process.</a:t>
            </a:r>
          </a:p>
          <a:p>
            <a:pPr marL="437515"/>
            <a:r>
              <a:rPr lang="en-CA" sz="2000" dirty="0">
                <a:solidFill>
                  <a:schemeClr val="tx1">
                    <a:lumMod val="50000"/>
                  </a:schemeClr>
                </a:solidFill>
              </a:rPr>
              <a:t>The sales budget affects selling, administrative, and production budgets.</a:t>
            </a:r>
          </a:p>
          <a:p>
            <a:pPr marL="437515"/>
            <a:r>
              <a:rPr lang="en-CA" sz="2000" dirty="0">
                <a:solidFill>
                  <a:schemeClr val="tx1">
                    <a:lumMod val="50000"/>
                  </a:schemeClr>
                </a:solidFill>
              </a:rPr>
              <a:t>The production budget is needed to figure out direct materials, direct labour and manufacturing overhead budgets. </a:t>
            </a:r>
          </a:p>
          <a:p>
            <a:pPr marL="437515"/>
            <a:r>
              <a:rPr lang="en-CA" sz="2000" dirty="0">
                <a:solidFill>
                  <a:schemeClr val="tx1">
                    <a:lumMod val="50000"/>
                  </a:schemeClr>
                </a:solidFill>
              </a:rPr>
              <a:t>After production budget comes the finished goods inventory budget.</a:t>
            </a:r>
          </a:p>
          <a:p>
            <a:pPr marL="437515"/>
            <a:endParaRPr lang="en-CA" sz="2000" dirty="0">
              <a:solidFill>
                <a:schemeClr val="tx1">
                  <a:lumMod val="50000"/>
                </a:schemeClr>
              </a:solidFill>
            </a:endParaRPr>
          </a:p>
          <a:p>
            <a:pPr marL="151765" indent="0">
              <a:buNone/>
            </a:pPr>
            <a:endParaRPr lang="en-CA" sz="2000" dirty="0">
              <a:solidFill>
                <a:schemeClr val="tx1">
                  <a:lumMod val="50000"/>
                </a:schemeClr>
              </a:solidFill>
            </a:endParaRPr>
          </a:p>
          <a:p>
            <a:pPr marL="437515"/>
            <a:endParaRPr lang="en-CA" sz="2000" dirty="0">
              <a:solidFill>
                <a:schemeClr val="tx1">
                  <a:lumMod val="50000"/>
                </a:schemeClr>
              </a:solidFill>
            </a:endParaRPr>
          </a:p>
        </p:txBody>
      </p:sp>
    </p:spTree>
    <p:extLst>
      <p:ext uri="{BB962C8B-B14F-4D97-AF65-F5344CB8AC3E}">
        <p14:creationId xmlns:p14="http://schemas.microsoft.com/office/powerpoint/2010/main" val="189279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10.6 </a:t>
            </a:r>
            <a:r>
              <a:rPr lang="en-CA" dirty="0">
                <a:solidFill>
                  <a:srgbClr val="003180"/>
                </a:solidFill>
              </a:rPr>
              <a:t>Forecasting Accuracy</a:t>
            </a:r>
            <a:endParaRPr lang="en-CA" dirty="0"/>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599" y="1639833"/>
            <a:ext cx="11360799" cy="4671500"/>
          </a:xfrm>
        </p:spPr>
        <p:txBody>
          <a:bodyPr>
            <a:normAutofit/>
          </a:bodyPr>
          <a:lstStyle/>
          <a:p>
            <a:pPr marL="437515"/>
            <a:r>
              <a:rPr lang="en-CA" sz="2000" dirty="0">
                <a:solidFill>
                  <a:schemeClr val="tx1">
                    <a:lumMod val="50000"/>
                  </a:schemeClr>
                </a:solidFill>
              </a:rPr>
              <a:t>Risk and uncertainty are central to forecasting and prediction; Indicating uncertainty levels is considered good practice.</a:t>
            </a:r>
          </a:p>
          <a:p>
            <a:pPr marL="437515"/>
            <a:r>
              <a:rPr lang="en-CA" sz="2000" dirty="0">
                <a:solidFill>
                  <a:schemeClr val="tx1">
                    <a:lumMod val="50000"/>
                  </a:schemeClr>
                </a:solidFill>
              </a:rPr>
              <a:t>Accuracy is crucial to avoid overspending or losing sales opportunities.</a:t>
            </a:r>
          </a:p>
          <a:p>
            <a:pPr marL="437515"/>
            <a:r>
              <a:rPr lang="en-CA" sz="2000" dirty="0">
                <a:solidFill>
                  <a:schemeClr val="tx1">
                    <a:lumMod val="50000"/>
                  </a:schemeClr>
                </a:solidFill>
              </a:rPr>
              <a:t>Sales forecasting is complex, considering factors like product cost and competitor reactions.</a:t>
            </a:r>
          </a:p>
          <a:p>
            <a:pPr marL="437515"/>
            <a:r>
              <a:rPr lang="en-CA" sz="2000" dirty="0">
                <a:solidFill>
                  <a:schemeClr val="tx1">
                    <a:lumMod val="50000"/>
                  </a:schemeClr>
                </a:solidFill>
              </a:rPr>
              <a:t>As factors change, the forecast has to change as well.</a:t>
            </a:r>
          </a:p>
          <a:p>
            <a:pPr marL="437515"/>
            <a:r>
              <a:rPr lang="en-CA" sz="2000" dirty="0">
                <a:solidFill>
                  <a:schemeClr val="tx1">
                    <a:lumMod val="50000"/>
                  </a:schemeClr>
                </a:solidFill>
              </a:rPr>
              <a:t>A common first step is to determine </a:t>
            </a:r>
            <a:r>
              <a:rPr lang="en-CA" sz="2000" b="1" dirty="0">
                <a:solidFill>
                  <a:schemeClr val="tx1">
                    <a:lumMod val="50000"/>
                  </a:schemeClr>
                </a:solidFill>
              </a:rPr>
              <a:t>market potential</a:t>
            </a:r>
            <a:r>
              <a:rPr lang="en-CA" sz="2000" dirty="0">
                <a:solidFill>
                  <a:schemeClr val="tx1">
                    <a:lumMod val="50000"/>
                  </a:schemeClr>
                </a:solidFill>
              </a:rPr>
              <a:t>, or total industry-wide sales expected in a particular product category for the time period of interest.</a:t>
            </a:r>
          </a:p>
          <a:p>
            <a:pPr marL="437515"/>
            <a:r>
              <a:rPr lang="en-CA" sz="2000" dirty="0">
                <a:solidFill>
                  <a:schemeClr val="tx1">
                    <a:lumMod val="50000"/>
                  </a:schemeClr>
                </a:solidFill>
              </a:rPr>
              <a:t>After that, the company’s </a:t>
            </a:r>
            <a:r>
              <a:rPr lang="en-CA" sz="2000" b="1" dirty="0">
                <a:solidFill>
                  <a:schemeClr val="tx1">
                    <a:lumMod val="50000"/>
                  </a:schemeClr>
                </a:solidFill>
              </a:rPr>
              <a:t>sales potential </a:t>
            </a:r>
            <a:r>
              <a:rPr lang="en-CA" sz="2000" dirty="0">
                <a:solidFill>
                  <a:schemeClr val="tx1">
                    <a:lumMod val="50000"/>
                  </a:schemeClr>
                </a:solidFill>
              </a:rPr>
              <a:t>can be estimated.</a:t>
            </a:r>
          </a:p>
          <a:p>
            <a:pPr marL="437515"/>
            <a:r>
              <a:rPr lang="en-CA" sz="2000" dirty="0">
                <a:solidFill>
                  <a:schemeClr val="tx1">
                    <a:lumMod val="50000"/>
                  </a:schemeClr>
                </a:solidFill>
              </a:rPr>
              <a:t>A firm’s sales potential is the maximum total revenue it hopes to generate from a product or the number of units of it the company can hope to sell.</a:t>
            </a:r>
          </a:p>
          <a:p>
            <a:pPr marL="437515"/>
            <a:r>
              <a:rPr lang="en-CA" sz="2000" dirty="0">
                <a:solidFill>
                  <a:schemeClr val="tx1">
                    <a:lumMod val="50000"/>
                  </a:schemeClr>
                </a:solidFill>
              </a:rPr>
              <a:t>In your budget, you’ll want to forecast the revenues earned from the product against the market potential, as well as against the product’s costs.</a:t>
            </a:r>
          </a:p>
          <a:p>
            <a:pPr marL="151765" indent="0">
              <a:buNone/>
            </a:pPr>
            <a:endParaRPr lang="en-CA" sz="2000" dirty="0">
              <a:solidFill>
                <a:schemeClr val="tx1">
                  <a:lumMod val="50000"/>
                </a:schemeClr>
              </a:solidFill>
            </a:endParaRPr>
          </a:p>
          <a:p>
            <a:pPr marL="437515"/>
            <a:endParaRPr lang="en-CA" sz="2000" dirty="0">
              <a:solidFill>
                <a:schemeClr val="tx1">
                  <a:lumMod val="50000"/>
                </a:schemeClr>
              </a:solidFill>
            </a:endParaRPr>
          </a:p>
        </p:txBody>
      </p:sp>
    </p:spTree>
    <p:extLst>
      <p:ext uri="{BB962C8B-B14F-4D97-AF65-F5344CB8AC3E}">
        <p14:creationId xmlns:p14="http://schemas.microsoft.com/office/powerpoint/2010/main" val="1185400768"/>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DS Slide Template" id="{A3AF7384-4BEA-8D4F-85FD-C73873323693}" vid="{1547F78C-FF1B-6E4C-8C33-BF23A96461A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8d9f5a15-a802-46f3-973e-7937d604f1b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64F16B0183A5B4CBA56991B9C070CC1" ma:contentTypeVersion="13" ma:contentTypeDescription="Create a new document." ma:contentTypeScope="" ma:versionID="650e47e25c46acb8430adc2544973a12">
  <xsd:schema xmlns:xsd="http://www.w3.org/2001/XMLSchema" xmlns:xs="http://www.w3.org/2001/XMLSchema" xmlns:p="http://schemas.microsoft.com/office/2006/metadata/properties" xmlns:ns3="3bcca7c6-e078-4369-806b-4ead88abfa08" xmlns:ns4="8d9f5a15-a802-46f3-973e-7937d604f1b8" targetNamespace="http://schemas.microsoft.com/office/2006/metadata/properties" ma:root="true" ma:fieldsID="a66524caca719acf02c5030903a2f861" ns3:_="" ns4:_="">
    <xsd:import namespace="3bcca7c6-e078-4369-806b-4ead88abfa08"/>
    <xsd:import namespace="8d9f5a15-a802-46f3-973e-7937d604f1b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cca7c6-e078-4369-806b-4ead88abfa0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9f5a15-a802-46f3-973e-7937d604f1b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B09974-F33F-45C2-B79F-6C998C6E05D3}">
  <ds:schemaRefs>
    <ds:schemaRef ds:uri="http://schemas.microsoft.com/office/2006/metadata/properties"/>
    <ds:schemaRef ds:uri="http://purl.org/dc/dcmitype/"/>
    <ds:schemaRef ds:uri="3bcca7c6-e078-4369-806b-4ead88abfa08"/>
    <ds:schemaRef ds:uri="http://purl.org/dc/terms/"/>
    <ds:schemaRef ds:uri="http://purl.org/dc/elements/1.1/"/>
    <ds:schemaRef ds:uri="http://schemas.microsoft.com/office/2006/documentManagement/types"/>
    <ds:schemaRef ds:uri="8d9f5a15-a802-46f3-973e-7937d604f1b8"/>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55F1669-CF34-4530-8D7E-ACDDD9540728}">
  <ds:schemaRefs>
    <ds:schemaRef ds:uri="http://schemas.microsoft.com/sharepoint/v3/contenttype/forms"/>
  </ds:schemaRefs>
</ds:datastoreItem>
</file>

<file path=customXml/itemProps3.xml><?xml version="1.0" encoding="utf-8"?>
<ds:datastoreItem xmlns:ds="http://schemas.openxmlformats.org/officeDocument/2006/customXml" ds:itemID="{4949CEBE-CB2A-4A35-B470-B9099A5765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cca7c6-e078-4369-806b-4ead88abfa08"/>
    <ds:schemaRef ds:uri="8d9f5a15-a802-46f3-973e-7937d604f1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1626</TotalTime>
  <Words>1196</Words>
  <Application>Microsoft Office PowerPoint</Application>
  <PresentationFormat>Widescreen</PresentationFormat>
  <Paragraphs>112</Paragraphs>
  <Slides>11</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Arial</vt:lpstr>
      <vt:lpstr>Calibri</vt:lpstr>
      <vt:lpstr>Encode Sans</vt:lpstr>
      <vt:lpstr>Frutiger LT Std 55 Roman</vt:lpstr>
      <vt:lpstr>Raleway</vt:lpstr>
      <vt:lpstr>Roboto</vt:lpstr>
      <vt:lpstr>Geometric</vt:lpstr>
      <vt:lpstr>Geometric</vt:lpstr>
      <vt:lpstr>Sales Leadership Management</vt:lpstr>
      <vt:lpstr>10.0 Learning Outcomes</vt:lpstr>
      <vt:lpstr>10.1 Types of Budgets</vt:lpstr>
      <vt:lpstr>10.1 Flowchart of the Financial Planning Process</vt:lpstr>
      <vt:lpstr>10.2 Why Budgets Matter</vt:lpstr>
      <vt:lpstr>10.3 Sales Budget  </vt:lpstr>
      <vt:lpstr>10.4 Budgeting Methods</vt:lpstr>
      <vt:lpstr>10.5 Forecasting</vt:lpstr>
      <vt:lpstr>10.6 Forecasting Accuracy</vt:lpstr>
      <vt:lpstr>10.7 Sales Forecast Methods - Qualitative forecasting </vt:lpstr>
      <vt:lpstr>10.7 Sales Forecast Methods - Quantitative forecasting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Roch, Shauna</dc:creator>
  <cp:lastModifiedBy>Steeves, Catherine</cp:lastModifiedBy>
  <cp:revision>223</cp:revision>
  <dcterms:created xsi:type="dcterms:W3CDTF">2023-05-25T13:46:06Z</dcterms:created>
  <dcterms:modified xsi:type="dcterms:W3CDTF">2023-08-29T12:42:09Z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0x010100F64F16B0183A5B4CBA56991B9C070CC1</vt:lpwstr>
  </property>
</Properties>
</file>