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4"/>
  </p:sldMasterIdLst>
  <p:notesMasterIdLst>
    <p:notesMasterId r:id="rId15"/>
  </p:notesMasterIdLst>
  <p:sldIdLst>
    <p:sldId id="256" r:id="rId5"/>
    <p:sldId id="257" r:id="rId6"/>
    <p:sldId id="258" r:id="rId7"/>
    <p:sldId id="269" r:id="rId8"/>
    <p:sldId id="285" r:id="rId9"/>
    <p:sldId id="270" r:id="rId10"/>
    <p:sldId id="281" r:id="rId11"/>
    <p:sldId id="287" r:id="rId12"/>
    <p:sldId id="272" r:id="rId13"/>
    <p:sldId id="288" r:id="rId14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9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449" autoAdjust="0"/>
  </p:normalViewPr>
  <p:slideViewPr>
    <p:cSldViewPr snapToGrid="0">
      <p:cViewPr varScale="1">
        <p:scale>
          <a:sx n="91" d="100"/>
          <a:sy n="91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70066-4074-4C4F-AEE8-4AE2B1A024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6459FF3-3B7A-4BD1-B528-CAB6B8F7D0FD}">
      <dgm:prSet phldrT="[Text]"/>
      <dgm:spPr/>
      <dgm:t>
        <a:bodyPr/>
        <a:lstStyle/>
        <a:p>
          <a:r>
            <a:rPr lang="en-CA" dirty="0"/>
            <a:t>Preparing</a:t>
          </a:r>
        </a:p>
      </dgm:t>
    </dgm:pt>
    <dgm:pt modelId="{E628B748-3BAA-4871-9C33-58BF7BFEBA48}" type="parTrans" cxnId="{3F6799BE-4A2B-4313-9C84-CC868ECAB558}">
      <dgm:prSet/>
      <dgm:spPr/>
      <dgm:t>
        <a:bodyPr/>
        <a:lstStyle/>
        <a:p>
          <a:endParaRPr lang="en-CA"/>
        </a:p>
      </dgm:t>
    </dgm:pt>
    <dgm:pt modelId="{53B328DB-5482-4179-B25D-97B9B008F991}" type="sibTrans" cxnId="{3F6799BE-4A2B-4313-9C84-CC868ECAB558}">
      <dgm:prSet/>
      <dgm:spPr/>
      <dgm:t>
        <a:bodyPr/>
        <a:lstStyle/>
        <a:p>
          <a:endParaRPr lang="en-CA"/>
        </a:p>
      </dgm:t>
    </dgm:pt>
    <dgm:pt modelId="{0B8C0D82-C988-4765-864A-8E7B58F200BB}">
      <dgm:prSet phldrT="[Text]"/>
      <dgm:spPr/>
      <dgm:t>
        <a:bodyPr/>
        <a:lstStyle/>
        <a:p>
          <a:r>
            <a:rPr lang="en-CA" dirty="0"/>
            <a:t>Reading</a:t>
          </a:r>
        </a:p>
      </dgm:t>
    </dgm:pt>
    <dgm:pt modelId="{20C396EB-7885-42B7-873C-293D9C7DD115}" type="parTrans" cxnId="{B619E0B6-29D7-4DF1-964B-A5C18577A8C1}">
      <dgm:prSet/>
      <dgm:spPr/>
      <dgm:t>
        <a:bodyPr/>
        <a:lstStyle/>
        <a:p>
          <a:endParaRPr lang="en-CA"/>
        </a:p>
      </dgm:t>
    </dgm:pt>
    <dgm:pt modelId="{6A72B702-534F-4576-B796-2A4F706C1DD6}" type="sibTrans" cxnId="{B619E0B6-29D7-4DF1-964B-A5C18577A8C1}">
      <dgm:prSet/>
      <dgm:spPr/>
      <dgm:t>
        <a:bodyPr/>
        <a:lstStyle/>
        <a:p>
          <a:endParaRPr lang="en-CA"/>
        </a:p>
      </dgm:t>
    </dgm:pt>
    <dgm:pt modelId="{61FF363B-8143-41A5-9AB6-5E67D43E7314}">
      <dgm:prSet phldrT="[Text]"/>
      <dgm:spPr/>
      <dgm:t>
        <a:bodyPr/>
        <a:lstStyle/>
        <a:p>
          <a:r>
            <a:rPr lang="en-CA" dirty="0"/>
            <a:t>Capturing Key Ideas</a:t>
          </a:r>
        </a:p>
      </dgm:t>
    </dgm:pt>
    <dgm:pt modelId="{85EB6E80-F023-45C1-9458-65E5FF6E7A22}" type="parTrans" cxnId="{538E0A54-92B3-485C-BD8A-09ECBDF92127}">
      <dgm:prSet/>
      <dgm:spPr/>
      <dgm:t>
        <a:bodyPr/>
        <a:lstStyle/>
        <a:p>
          <a:endParaRPr lang="en-CA"/>
        </a:p>
      </dgm:t>
    </dgm:pt>
    <dgm:pt modelId="{EE200621-DF13-47C8-9516-AEEDED2C05EB}" type="sibTrans" cxnId="{538E0A54-92B3-485C-BD8A-09ECBDF92127}">
      <dgm:prSet/>
      <dgm:spPr/>
      <dgm:t>
        <a:bodyPr/>
        <a:lstStyle/>
        <a:p>
          <a:endParaRPr lang="en-CA"/>
        </a:p>
      </dgm:t>
    </dgm:pt>
    <dgm:pt modelId="{AAA77C7A-3232-48A8-8BF8-2F60A3191C2F}">
      <dgm:prSet/>
      <dgm:spPr/>
      <dgm:t>
        <a:bodyPr/>
        <a:lstStyle/>
        <a:p>
          <a:r>
            <a:rPr lang="en-CA" dirty="0"/>
            <a:t>Reviewing</a:t>
          </a:r>
        </a:p>
      </dgm:t>
    </dgm:pt>
    <dgm:pt modelId="{B90063DF-D39B-4F7A-841B-31C5CD81E441}" type="parTrans" cxnId="{5AE1BC18-957D-4A99-B582-0079D47FFEA3}">
      <dgm:prSet/>
      <dgm:spPr/>
      <dgm:t>
        <a:bodyPr/>
        <a:lstStyle/>
        <a:p>
          <a:endParaRPr lang="en-CA"/>
        </a:p>
      </dgm:t>
    </dgm:pt>
    <dgm:pt modelId="{63803E60-52FE-46E9-A12A-817ED2146540}" type="sibTrans" cxnId="{5AE1BC18-957D-4A99-B582-0079D47FFEA3}">
      <dgm:prSet/>
      <dgm:spPr/>
      <dgm:t>
        <a:bodyPr/>
        <a:lstStyle/>
        <a:p>
          <a:endParaRPr lang="en-CA"/>
        </a:p>
      </dgm:t>
    </dgm:pt>
    <dgm:pt modelId="{C5975421-3101-45EB-A835-3263A06954BE}" type="pres">
      <dgm:prSet presAssocID="{5D770066-4074-4C4F-AEE8-4AE2B1A02447}" presName="Name0" presStyleCnt="0">
        <dgm:presLayoutVars>
          <dgm:dir/>
          <dgm:resizeHandles val="exact"/>
        </dgm:presLayoutVars>
      </dgm:prSet>
      <dgm:spPr/>
    </dgm:pt>
    <dgm:pt modelId="{89ACE463-FC91-4FAB-916F-16DF6BC07DC0}" type="pres">
      <dgm:prSet presAssocID="{86459FF3-3B7A-4BD1-B528-CAB6B8F7D0FD}" presName="node" presStyleLbl="node1" presStyleIdx="0" presStyleCnt="4">
        <dgm:presLayoutVars>
          <dgm:bulletEnabled val="1"/>
        </dgm:presLayoutVars>
      </dgm:prSet>
      <dgm:spPr/>
    </dgm:pt>
    <dgm:pt modelId="{92A5AEEE-740A-4FEF-9DA3-95FE96E881E1}" type="pres">
      <dgm:prSet presAssocID="{53B328DB-5482-4179-B25D-97B9B008F991}" presName="sibTrans" presStyleLbl="sibTrans2D1" presStyleIdx="0" presStyleCnt="3"/>
      <dgm:spPr/>
    </dgm:pt>
    <dgm:pt modelId="{3698F3A7-E0D9-434F-A614-8A3E7EE1F922}" type="pres">
      <dgm:prSet presAssocID="{53B328DB-5482-4179-B25D-97B9B008F991}" presName="connectorText" presStyleLbl="sibTrans2D1" presStyleIdx="0" presStyleCnt="3"/>
      <dgm:spPr/>
    </dgm:pt>
    <dgm:pt modelId="{A1C89B2D-78F9-4EBD-9E26-781FBAD50BED}" type="pres">
      <dgm:prSet presAssocID="{0B8C0D82-C988-4765-864A-8E7B58F200BB}" presName="node" presStyleLbl="node1" presStyleIdx="1" presStyleCnt="4">
        <dgm:presLayoutVars>
          <dgm:bulletEnabled val="1"/>
        </dgm:presLayoutVars>
      </dgm:prSet>
      <dgm:spPr/>
    </dgm:pt>
    <dgm:pt modelId="{D37A1884-0449-4CA1-B083-357C91C8E50C}" type="pres">
      <dgm:prSet presAssocID="{6A72B702-534F-4576-B796-2A4F706C1DD6}" presName="sibTrans" presStyleLbl="sibTrans2D1" presStyleIdx="1" presStyleCnt="3"/>
      <dgm:spPr/>
    </dgm:pt>
    <dgm:pt modelId="{C98AF5F7-5640-4199-BBF5-6AD462D6F794}" type="pres">
      <dgm:prSet presAssocID="{6A72B702-534F-4576-B796-2A4F706C1DD6}" presName="connectorText" presStyleLbl="sibTrans2D1" presStyleIdx="1" presStyleCnt="3"/>
      <dgm:spPr/>
    </dgm:pt>
    <dgm:pt modelId="{5FD75932-FE1B-4CF4-B0E0-CF446327FE00}" type="pres">
      <dgm:prSet presAssocID="{61FF363B-8143-41A5-9AB6-5E67D43E7314}" presName="node" presStyleLbl="node1" presStyleIdx="2" presStyleCnt="4">
        <dgm:presLayoutVars>
          <dgm:bulletEnabled val="1"/>
        </dgm:presLayoutVars>
      </dgm:prSet>
      <dgm:spPr/>
    </dgm:pt>
    <dgm:pt modelId="{24D1AA2C-9981-40FA-89CD-1CFB8EF2EE76}" type="pres">
      <dgm:prSet presAssocID="{EE200621-DF13-47C8-9516-AEEDED2C05EB}" presName="sibTrans" presStyleLbl="sibTrans2D1" presStyleIdx="2" presStyleCnt="3"/>
      <dgm:spPr/>
    </dgm:pt>
    <dgm:pt modelId="{F11E0030-DD4C-46FC-A465-8E75F5EACFD8}" type="pres">
      <dgm:prSet presAssocID="{EE200621-DF13-47C8-9516-AEEDED2C05EB}" presName="connectorText" presStyleLbl="sibTrans2D1" presStyleIdx="2" presStyleCnt="3"/>
      <dgm:spPr/>
    </dgm:pt>
    <dgm:pt modelId="{D952E3DF-D26D-47FF-AA09-68F13CF70D9D}" type="pres">
      <dgm:prSet presAssocID="{AAA77C7A-3232-48A8-8BF8-2F60A3191C2F}" presName="node" presStyleLbl="node1" presStyleIdx="3" presStyleCnt="4">
        <dgm:presLayoutVars>
          <dgm:bulletEnabled val="1"/>
        </dgm:presLayoutVars>
      </dgm:prSet>
      <dgm:spPr/>
    </dgm:pt>
  </dgm:ptLst>
  <dgm:cxnLst>
    <dgm:cxn modelId="{5EB10C16-7DC7-4516-81FF-0AA1E5263653}" type="presOf" srcId="{53B328DB-5482-4179-B25D-97B9B008F991}" destId="{3698F3A7-E0D9-434F-A614-8A3E7EE1F922}" srcOrd="1" destOrd="0" presId="urn:microsoft.com/office/officeart/2005/8/layout/process1"/>
    <dgm:cxn modelId="{5AE1BC18-957D-4A99-B582-0079D47FFEA3}" srcId="{5D770066-4074-4C4F-AEE8-4AE2B1A02447}" destId="{AAA77C7A-3232-48A8-8BF8-2F60A3191C2F}" srcOrd="3" destOrd="0" parTransId="{B90063DF-D39B-4F7A-841B-31C5CD81E441}" sibTransId="{63803E60-52FE-46E9-A12A-817ED2146540}"/>
    <dgm:cxn modelId="{DC766D21-99C5-47D7-87EE-483ED8B04B5C}" type="presOf" srcId="{EE200621-DF13-47C8-9516-AEEDED2C05EB}" destId="{24D1AA2C-9981-40FA-89CD-1CFB8EF2EE76}" srcOrd="0" destOrd="0" presId="urn:microsoft.com/office/officeart/2005/8/layout/process1"/>
    <dgm:cxn modelId="{664F7D60-47B6-49A6-842C-927571C5F6CE}" type="presOf" srcId="{86459FF3-3B7A-4BD1-B528-CAB6B8F7D0FD}" destId="{89ACE463-FC91-4FAB-916F-16DF6BC07DC0}" srcOrd="0" destOrd="0" presId="urn:microsoft.com/office/officeart/2005/8/layout/process1"/>
    <dgm:cxn modelId="{152B9E43-2753-4504-AB7C-D179409EF0B0}" type="presOf" srcId="{0B8C0D82-C988-4765-864A-8E7B58F200BB}" destId="{A1C89B2D-78F9-4EBD-9E26-781FBAD50BED}" srcOrd="0" destOrd="0" presId="urn:microsoft.com/office/officeart/2005/8/layout/process1"/>
    <dgm:cxn modelId="{53D5CC63-5BE7-4533-BE07-98ABEB8EE121}" type="presOf" srcId="{5D770066-4074-4C4F-AEE8-4AE2B1A02447}" destId="{C5975421-3101-45EB-A835-3263A06954BE}" srcOrd="0" destOrd="0" presId="urn:microsoft.com/office/officeart/2005/8/layout/process1"/>
    <dgm:cxn modelId="{538E0A54-92B3-485C-BD8A-09ECBDF92127}" srcId="{5D770066-4074-4C4F-AEE8-4AE2B1A02447}" destId="{61FF363B-8143-41A5-9AB6-5E67D43E7314}" srcOrd="2" destOrd="0" parTransId="{85EB6E80-F023-45C1-9458-65E5FF6E7A22}" sibTransId="{EE200621-DF13-47C8-9516-AEEDED2C05EB}"/>
    <dgm:cxn modelId="{1B4A2A74-E2F2-42C1-9340-D8CBEF17EA0E}" type="presOf" srcId="{61FF363B-8143-41A5-9AB6-5E67D43E7314}" destId="{5FD75932-FE1B-4CF4-B0E0-CF446327FE00}" srcOrd="0" destOrd="0" presId="urn:microsoft.com/office/officeart/2005/8/layout/process1"/>
    <dgm:cxn modelId="{FEEFCF7A-456C-473C-AB8D-3CE4838E104A}" type="presOf" srcId="{6A72B702-534F-4576-B796-2A4F706C1DD6}" destId="{D37A1884-0449-4CA1-B083-357C91C8E50C}" srcOrd="0" destOrd="0" presId="urn:microsoft.com/office/officeart/2005/8/layout/process1"/>
    <dgm:cxn modelId="{B2AC397C-D8A4-4B23-AB96-087B1EB4DBF5}" type="presOf" srcId="{AAA77C7A-3232-48A8-8BF8-2F60A3191C2F}" destId="{D952E3DF-D26D-47FF-AA09-68F13CF70D9D}" srcOrd="0" destOrd="0" presId="urn:microsoft.com/office/officeart/2005/8/layout/process1"/>
    <dgm:cxn modelId="{C3411A99-5CCB-4692-B9B2-2C08B1C65D08}" type="presOf" srcId="{6A72B702-534F-4576-B796-2A4F706C1DD6}" destId="{C98AF5F7-5640-4199-BBF5-6AD462D6F794}" srcOrd="1" destOrd="0" presId="urn:microsoft.com/office/officeart/2005/8/layout/process1"/>
    <dgm:cxn modelId="{B619E0B6-29D7-4DF1-964B-A5C18577A8C1}" srcId="{5D770066-4074-4C4F-AEE8-4AE2B1A02447}" destId="{0B8C0D82-C988-4765-864A-8E7B58F200BB}" srcOrd="1" destOrd="0" parTransId="{20C396EB-7885-42B7-873C-293D9C7DD115}" sibTransId="{6A72B702-534F-4576-B796-2A4F706C1DD6}"/>
    <dgm:cxn modelId="{3F6799BE-4A2B-4313-9C84-CC868ECAB558}" srcId="{5D770066-4074-4C4F-AEE8-4AE2B1A02447}" destId="{86459FF3-3B7A-4BD1-B528-CAB6B8F7D0FD}" srcOrd="0" destOrd="0" parTransId="{E628B748-3BAA-4871-9C33-58BF7BFEBA48}" sibTransId="{53B328DB-5482-4179-B25D-97B9B008F991}"/>
    <dgm:cxn modelId="{A98557F2-8555-44BB-92BB-5103ED6FB966}" type="presOf" srcId="{EE200621-DF13-47C8-9516-AEEDED2C05EB}" destId="{F11E0030-DD4C-46FC-A465-8E75F5EACFD8}" srcOrd="1" destOrd="0" presId="urn:microsoft.com/office/officeart/2005/8/layout/process1"/>
    <dgm:cxn modelId="{11F0BAF8-D766-407E-8036-37D3C28EA1BC}" type="presOf" srcId="{53B328DB-5482-4179-B25D-97B9B008F991}" destId="{92A5AEEE-740A-4FEF-9DA3-95FE96E881E1}" srcOrd="0" destOrd="0" presId="urn:microsoft.com/office/officeart/2005/8/layout/process1"/>
    <dgm:cxn modelId="{5B66B5F3-F619-44B1-904C-4FD94500B868}" type="presParOf" srcId="{C5975421-3101-45EB-A835-3263A06954BE}" destId="{89ACE463-FC91-4FAB-916F-16DF6BC07DC0}" srcOrd="0" destOrd="0" presId="urn:microsoft.com/office/officeart/2005/8/layout/process1"/>
    <dgm:cxn modelId="{2821D64C-72BD-4175-B055-D0448BEF45B0}" type="presParOf" srcId="{C5975421-3101-45EB-A835-3263A06954BE}" destId="{92A5AEEE-740A-4FEF-9DA3-95FE96E881E1}" srcOrd="1" destOrd="0" presId="urn:microsoft.com/office/officeart/2005/8/layout/process1"/>
    <dgm:cxn modelId="{7B347DDD-9BC6-411E-A83E-F525120C66E0}" type="presParOf" srcId="{92A5AEEE-740A-4FEF-9DA3-95FE96E881E1}" destId="{3698F3A7-E0D9-434F-A614-8A3E7EE1F922}" srcOrd="0" destOrd="0" presId="urn:microsoft.com/office/officeart/2005/8/layout/process1"/>
    <dgm:cxn modelId="{6C1D0D81-024C-4FA3-AC45-CB1BBC5064F5}" type="presParOf" srcId="{C5975421-3101-45EB-A835-3263A06954BE}" destId="{A1C89B2D-78F9-4EBD-9E26-781FBAD50BED}" srcOrd="2" destOrd="0" presId="urn:microsoft.com/office/officeart/2005/8/layout/process1"/>
    <dgm:cxn modelId="{706822D3-D0B8-4EFA-BFBA-59AE761E662E}" type="presParOf" srcId="{C5975421-3101-45EB-A835-3263A06954BE}" destId="{D37A1884-0449-4CA1-B083-357C91C8E50C}" srcOrd="3" destOrd="0" presId="urn:microsoft.com/office/officeart/2005/8/layout/process1"/>
    <dgm:cxn modelId="{6AA09616-514A-4F49-822A-3A9F0DCA206C}" type="presParOf" srcId="{D37A1884-0449-4CA1-B083-357C91C8E50C}" destId="{C98AF5F7-5640-4199-BBF5-6AD462D6F794}" srcOrd="0" destOrd="0" presId="urn:microsoft.com/office/officeart/2005/8/layout/process1"/>
    <dgm:cxn modelId="{64B80BBD-3623-466C-B0F8-776A92C10F8A}" type="presParOf" srcId="{C5975421-3101-45EB-A835-3263A06954BE}" destId="{5FD75932-FE1B-4CF4-B0E0-CF446327FE00}" srcOrd="4" destOrd="0" presId="urn:microsoft.com/office/officeart/2005/8/layout/process1"/>
    <dgm:cxn modelId="{041609E1-4BAD-456C-918E-410E7910B33E}" type="presParOf" srcId="{C5975421-3101-45EB-A835-3263A06954BE}" destId="{24D1AA2C-9981-40FA-89CD-1CFB8EF2EE76}" srcOrd="5" destOrd="0" presId="urn:microsoft.com/office/officeart/2005/8/layout/process1"/>
    <dgm:cxn modelId="{EE8DC84D-A96F-4999-8FF5-FCE497E74071}" type="presParOf" srcId="{24D1AA2C-9981-40FA-89CD-1CFB8EF2EE76}" destId="{F11E0030-DD4C-46FC-A465-8E75F5EACFD8}" srcOrd="0" destOrd="0" presId="urn:microsoft.com/office/officeart/2005/8/layout/process1"/>
    <dgm:cxn modelId="{CDA01F8F-3D99-4833-B7FA-D37A85AA5668}" type="presParOf" srcId="{C5975421-3101-45EB-A835-3263A06954BE}" destId="{D952E3DF-D26D-47FF-AA09-68F13CF70D9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4B503C-6D1B-4982-B42B-629FBC41A3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EF3D867-B4F5-4E45-A6A6-4858EE26771C}">
      <dgm:prSet phldrT="[Text]"/>
      <dgm:spPr/>
      <dgm:t>
        <a:bodyPr/>
        <a:lstStyle/>
        <a:p>
          <a:r>
            <a:rPr lang="en-CA" dirty="0"/>
            <a:t>Styles of Note Taking</a:t>
          </a:r>
        </a:p>
      </dgm:t>
    </dgm:pt>
    <dgm:pt modelId="{78DF22F1-00B3-4471-8784-13068FFA3613}" type="parTrans" cxnId="{7D579964-77B1-45D5-A956-FFF738F07EE1}">
      <dgm:prSet/>
      <dgm:spPr/>
      <dgm:t>
        <a:bodyPr/>
        <a:lstStyle/>
        <a:p>
          <a:endParaRPr lang="en-CA"/>
        </a:p>
      </dgm:t>
    </dgm:pt>
    <dgm:pt modelId="{61798996-6D9C-4530-A491-77184155D420}" type="sibTrans" cxnId="{7D579964-77B1-45D5-A956-FFF738F07EE1}">
      <dgm:prSet/>
      <dgm:spPr/>
      <dgm:t>
        <a:bodyPr/>
        <a:lstStyle/>
        <a:p>
          <a:endParaRPr lang="en-CA"/>
        </a:p>
      </dgm:t>
    </dgm:pt>
    <dgm:pt modelId="{7EB9A511-EAA3-4F75-9FD0-A263C01CE58E}">
      <dgm:prSet phldrT="[Text]"/>
      <dgm:spPr/>
      <dgm:t>
        <a:bodyPr/>
        <a:lstStyle/>
        <a:p>
          <a:r>
            <a:rPr lang="en-CA" dirty="0"/>
            <a:t>Lists</a:t>
          </a:r>
        </a:p>
      </dgm:t>
    </dgm:pt>
    <dgm:pt modelId="{860EC679-EB43-4994-996E-1B3683F6549F}" type="parTrans" cxnId="{F29E9FFC-5ABF-4D0E-B005-C0D02000D672}">
      <dgm:prSet/>
      <dgm:spPr/>
      <dgm:t>
        <a:bodyPr/>
        <a:lstStyle/>
        <a:p>
          <a:endParaRPr lang="en-CA"/>
        </a:p>
      </dgm:t>
    </dgm:pt>
    <dgm:pt modelId="{84C8A186-9EB8-46FA-928B-AF551AD86210}" type="sibTrans" cxnId="{F29E9FFC-5ABF-4D0E-B005-C0D02000D672}">
      <dgm:prSet/>
      <dgm:spPr/>
      <dgm:t>
        <a:bodyPr/>
        <a:lstStyle/>
        <a:p>
          <a:endParaRPr lang="en-CA"/>
        </a:p>
      </dgm:t>
    </dgm:pt>
    <dgm:pt modelId="{E6833E02-58BC-4BE8-AAAA-5392970DE6BE}">
      <dgm:prSet phldrT="[Text]"/>
      <dgm:spPr/>
      <dgm:t>
        <a:bodyPr/>
        <a:lstStyle/>
        <a:p>
          <a:r>
            <a:rPr lang="en-CA" dirty="0"/>
            <a:t>Outlines</a:t>
          </a:r>
        </a:p>
      </dgm:t>
    </dgm:pt>
    <dgm:pt modelId="{785EE8C0-4DE5-4762-A1AD-8E941279A285}" type="parTrans" cxnId="{AF426623-9FB0-44C4-9FEA-CC3EB08E10CD}">
      <dgm:prSet/>
      <dgm:spPr/>
      <dgm:t>
        <a:bodyPr/>
        <a:lstStyle/>
        <a:p>
          <a:endParaRPr lang="en-CA"/>
        </a:p>
      </dgm:t>
    </dgm:pt>
    <dgm:pt modelId="{E5E034EA-FD02-4983-9E1E-C02966B57F4F}" type="sibTrans" cxnId="{AF426623-9FB0-44C4-9FEA-CC3EB08E10CD}">
      <dgm:prSet/>
      <dgm:spPr/>
      <dgm:t>
        <a:bodyPr/>
        <a:lstStyle/>
        <a:p>
          <a:endParaRPr lang="en-CA"/>
        </a:p>
      </dgm:t>
    </dgm:pt>
    <dgm:pt modelId="{F8DEA663-7B27-48D5-8996-0CFF96A7E6C9}">
      <dgm:prSet phldrT="[Text]"/>
      <dgm:spPr/>
      <dgm:t>
        <a:bodyPr/>
        <a:lstStyle/>
        <a:p>
          <a:r>
            <a:rPr lang="en-CA" dirty="0"/>
            <a:t>Concept Maps</a:t>
          </a:r>
        </a:p>
      </dgm:t>
    </dgm:pt>
    <dgm:pt modelId="{E2BE08A3-0CB5-4EB6-8FF9-4F33C0F6099B}" type="parTrans" cxnId="{3DBBCA92-9363-40BA-9FC0-3E71958B80B8}">
      <dgm:prSet/>
      <dgm:spPr/>
      <dgm:t>
        <a:bodyPr/>
        <a:lstStyle/>
        <a:p>
          <a:endParaRPr lang="en-CA"/>
        </a:p>
      </dgm:t>
    </dgm:pt>
    <dgm:pt modelId="{23757892-4C8B-48DB-A6FA-4D0458CC6BE0}" type="sibTrans" cxnId="{3DBBCA92-9363-40BA-9FC0-3E71958B80B8}">
      <dgm:prSet/>
      <dgm:spPr/>
      <dgm:t>
        <a:bodyPr/>
        <a:lstStyle/>
        <a:p>
          <a:endParaRPr lang="en-CA"/>
        </a:p>
      </dgm:t>
    </dgm:pt>
    <dgm:pt modelId="{3F8154F4-BD82-4891-8E7C-E8D0607E238E}">
      <dgm:prSet/>
      <dgm:spPr/>
      <dgm:t>
        <a:bodyPr/>
        <a:lstStyle/>
        <a:p>
          <a:endParaRPr lang="en-CA" dirty="0"/>
        </a:p>
      </dgm:t>
    </dgm:pt>
    <dgm:pt modelId="{4890A687-FA92-4A9C-8A75-F068BE9CD256}" type="parTrans" cxnId="{87DAF882-A224-4BA1-9349-395A2256354C}">
      <dgm:prSet/>
      <dgm:spPr/>
      <dgm:t>
        <a:bodyPr/>
        <a:lstStyle/>
        <a:p>
          <a:endParaRPr lang="en-CA"/>
        </a:p>
      </dgm:t>
    </dgm:pt>
    <dgm:pt modelId="{23C97C3D-488C-4B8D-9DA1-627FB42A751F}" type="sibTrans" cxnId="{87DAF882-A224-4BA1-9349-395A2256354C}">
      <dgm:prSet/>
      <dgm:spPr/>
      <dgm:t>
        <a:bodyPr/>
        <a:lstStyle/>
        <a:p>
          <a:endParaRPr lang="en-CA"/>
        </a:p>
      </dgm:t>
    </dgm:pt>
    <dgm:pt modelId="{DD0552D4-AFCC-4F6A-A56B-F5AB485F2F3A}">
      <dgm:prSet/>
      <dgm:spPr/>
      <dgm:t>
        <a:bodyPr/>
        <a:lstStyle/>
        <a:p>
          <a:endParaRPr lang="en-CA" dirty="0"/>
        </a:p>
      </dgm:t>
    </dgm:pt>
    <dgm:pt modelId="{A9C36814-1C12-4416-B7E0-498C27293DA3}" type="parTrans" cxnId="{F6DE8D44-934E-4A97-A955-0CD1A0444D0A}">
      <dgm:prSet/>
      <dgm:spPr/>
      <dgm:t>
        <a:bodyPr/>
        <a:lstStyle/>
        <a:p>
          <a:endParaRPr lang="en-CA"/>
        </a:p>
      </dgm:t>
    </dgm:pt>
    <dgm:pt modelId="{4EEE377D-6D1C-44F0-AB2D-44884326A0FE}" type="sibTrans" cxnId="{F6DE8D44-934E-4A97-A955-0CD1A0444D0A}">
      <dgm:prSet/>
      <dgm:spPr/>
      <dgm:t>
        <a:bodyPr/>
        <a:lstStyle/>
        <a:p>
          <a:endParaRPr lang="en-CA"/>
        </a:p>
      </dgm:t>
    </dgm:pt>
    <dgm:pt modelId="{EA005D42-8356-4BD6-9FC1-222E88E51650}">
      <dgm:prSet/>
      <dgm:spPr/>
      <dgm:t>
        <a:bodyPr/>
        <a:lstStyle/>
        <a:p>
          <a:r>
            <a:rPr lang="en-CA" dirty="0"/>
            <a:t>Short phrases</a:t>
          </a:r>
        </a:p>
      </dgm:t>
    </dgm:pt>
    <dgm:pt modelId="{A954BEE2-A0F1-4543-A6F5-D5918DB9E8EC}" type="parTrans" cxnId="{48CD52F0-0020-4005-9305-B624E5687238}">
      <dgm:prSet/>
      <dgm:spPr/>
      <dgm:t>
        <a:bodyPr/>
        <a:lstStyle/>
        <a:p>
          <a:endParaRPr lang="en-CA"/>
        </a:p>
      </dgm:t>
    </dgm:pt>
    <dgm:pt modelId="{1833BCFE-1C9B-4054-90B0-894C6440F76E}" type="sibTrans" cxnId="{48CD52F0-0020-4005-9305-B624E5687238}">
      <dgm:prSet/>
      <dgm:spPr/>
      <dgm:t>
        <a:bodyPr/>
        <a:lstStyle/>
        <a:p>
          <a:endParaRPr lang="en-CA"/>
        </a:p>
      </dgm:t>
    </dgm:pt>
    <dgm:pt modelId="{5CFAD5B7-3E67-472A-88CE-30910424EDE3}">
      <dgm:prSet/>
      <dgm:spPr/>
      <dgm:t>
        <a:bodyPr/>
        <a:lstStyle/>
        <a:p>
          <a:r>
            <a:rPr lang="en-CA" dirty="0"/>
            <a:t>Not the best option	</a:t>
          </a:r>
        </a:p>
      </dgm:t>
    </dgm:pt>
    <dgm:pt modelId="{28FD2CC7-90AF-4169-9C78-E17DF3D5741C}" type="parTrans" cxnId="{F395637F-18A5-4602-9B42-38D1C2B77EAC}">
      <dgm:prSet/>
      <dgm:spPr/>
      <dgm:t>
        <a:bodyPr/>
        <a:lstStyle/>
        <a:p>
          <a:endParaRPr lang="en-CA"/>
        </a:p>
      </dgm:t>
    </dgm:pt>
    <dgm:pt modelId="{10B6BB35-64C4-413B-9E4D-157EB9798DDD}" type="sibTrans" cxnId="{F395637F-18A5-4602-9B42-38D1C2B77EAC}">
      <dgm:prSet/>
      <dgm:spPr/>
      <dgm:t>
        <a:bodyPr/>
        <a:lstStyle/>
        <a:p>
          <a:endParaRPr lang="en-CA"/>
        </a:p>
      </dgm:t>
    </dgm:pt>
    <dgm:pt modelId="{6E8C7886-BA2D-4396-B98A-811177D90392}">
      <dgm:prSet/>
      <dgm:spPr/>
      <dgm:t>
        <a:bodyPr/>
        <a:lstStyle/>
        <a:p>
          <a:r>
            <a:rPr lang="en-CA" dirty="0"/>
            <a:t>Important ideas </a:t>
          </a:r>
        </a:p>
      </dgm:t>
    </dgm:pt>
    <dgm:pt modelId="{C0DA0125-4FF3-4911-9599-76F00285E63F}" type="parTrans" cxnId="{942116F7-3622-4538-B046-1CAAC73DEA22}">
      <dgm:prSet/>
      <dgm:spPr/>
      <dgm:t>
        <a:bodyPr/>
        <a:lstStyle/>
        <a:p>
          <a:endParaRPr lang="en-CA"/>
        </a:p>
      </dgm:t>
    </dgm:pt>
    <dgm:pt modelId="{C6568624-664D-494F-92A3-AC4C98C87DDD}" type="sibTrans" cxnId="{942116F7-3622-4538-B046-1CAAC73DEA22}">
      <dgm:prSet/>
      <dgm:spPr/>
      <dgm:t>
        <a:bodyPr/>
        <a:lstStyle/>
        <a:p>
          <a:endParaRPr lang="en-CA"/>
        </a:p>
      </dgm:t>
    </dgm:pt>
    <dgm:pt modelId="{7E9290BA-BD55-44F0-A4F1-15F4C635DBC9}">
      <dgm:prSet/>
      <dgm:spPr/>
      <dgm:t>
        <a:bodyPr/>
        <a:lstStyle/>
        <a:p>
          <a:r>
            <a:rPr lang="en-CA" dirty="0"/>
            <a:t>Supporting ideas underneath</a:t>
          </a:r>
        </a:p>
      </dgm:t>
    </dgm:pt>
    <dgm:pt modelId="{8DA69F67-81A2-4C53-BBC3-EB26BCE4FAF4}" type="parTrans" cxnId="{2F4A71B5-16D5-412D-AB07-D2C4612098E6}">
      <dgm:prSet/>
      <dgm:spPr/>
      <dgm:t>
        <a:bodyPr/>
        <a:lstStyle/>
        <a:p>
          <a:endParaRPr lang="en-CA"/>
        </a:p>
      </dgm:t>
    </dgm:pt>
    <dgm:pt modelId="{81759A0C-7132-4660-8058-8C027967C5D2}" type="sibTrans" cxnId="{2F4A71B5-16D5-412D-AB07-D2C4612098E6}">
      <dgm:prSet/>
      <dgm:spPr/>
      <dgm:t>
        <a:bodyPr/>
        <a:lstStyle/>
        <a:p>
          <a:endParaRPr lang="en-CA"/>
        </a:p>
      </dgm:t>
    </dgm:pt>
    <dgm:pt modelId="{CE332BCE-98BF-419F-8EC4-D7669AEC0731}">
      <dgm:prSet/>
      <dgm:spPr/>
      <dgm:t>
        <a:bodyPr/>
        <a:lstStyle/>
        <a:p>
          <a:r>
            <a:rPr lang="en-CA" dirty="0"/>
            <a:t>Allows prioritization</a:t>
          </a:r>
        </a:p>
      </dgm:t>
    </dgm:pt>
    <dgm:pt modelId="{6BA6F3AC-0999-47AE-B72A-08149802D658}" type="parTrans" cxnId="{21D56C28-85D0-4BC6-9681-3A023CA82881}">
      <dgm:prSet/>
      <dgm:spPr/>
      <dgm:t>
        <a:bodyPr/>
        <a:lstStyle/>
        <a:p>
          <a:endParaRPr lang="en-CA"/>
        </a:p>
      </dgm:t>
    </dgm:pt>
    <dgm:pt modelId="{8567768A-57A0-4A36-A4E7-1928BAC51DFB}" type="sibTrans" cxnId="{21D56C28-85D0-4BC6-9681-3A023CA82881}">
      <dgm:prSet/>
      <dgm:spPr/>
      <dgm:t>
        <a:bodyPr/>
        <a:lstStyle/>
        <a:p>
          <a:endParaRPr lang="en-CA"/>
        </a:p>
      </dgm:t>
    </dgm:pt>
    <dgm:pt modelId="{8B1BABE7-CA33-475B-83D1-F4C8519DFC7B}">
      <dgm:prSet/>
      <dgm:spPr/>
      <dgm:t>
        <a:bodyPr/>
        <a:lstStyle/>
        <a:p>
          <a:r>
            <a:rPr lang="en-CA" dirty="0"/>
            <a:t>organized</a:t>
          </a:r>
        </a:p>
      </dgm:t>
    </dgm:pt>
    <dgm:pt modelId="{2C2DD441-17F7-4745-81D0-6E32CAFCEFFB}" type="parTrans" cxnId="{8BF60F4A-43F1-49B3-980D-C4F135382221}">
      <dgm:prSet/>
      <dgm:spPr/>
      <dgm:t>
        <a:bodyPr/>
        <a:lstStyle/>
        <a:p>
          <a:endParaRPr lang="en-CA"/>
        </a:p>
      </dgm:t>
    </dgm:pt>
    <dgm:pt modelId="{91EC41C3-C0B4-428B-81A3-D3D06DA3D891}" type="sibTrans" cxnId="{8BF60F4A-43F1-49B3-980D-C4F135382221}">
      <dgm:prSet/>
      <dgm:spPr/>
      <dgm:t>
        <a:bodyPr/>
        <a:lstStyle/>
        <a:p>
          <a:endParaRPr lang="en-CA"/>
        </a:p>
      </dgm:t>
    </dgm:pt>
    <dgm:pt modelId="{76F80592-194C-481D-B53E-6FA91746A6E5}">
      <dgm:prSet/>
      <dgm:spPr/>
      <dgm:t>
        <a:bodyPr/>
        <a:lstStyle/>
        <a:p>
          <a:r>
            <a:rPr lang="en-CA" dirty="0"/>
            <a:t>Cornell Method</a:t>
          </a:r>
        </a:p>
      </dgm:t>
    </dgm:pt>
    <dgm:pt modelId="{76B3FE44-A885-4F8E-A8CE-FB2549D4D9D1}" type="parTrans" cxnId="{2AEA2874-2ED0-4690-B4DF-7069D7F082F6}">
      <dgm:prSet/>
      <dgm:spPr/>
      <dgm:t>
        <a:bodyPr/>
        <a:lstStyle/>
        <a:p>
          <a:endParaRPr lang="en-CA"/>
        </a:p>
      </dgm:t>
    </dgm:pt>
    <dgm:pt modelId="{CB91EE8B-DD86-41A6-B543-631EA51169CA}" type="sibTrans" cxnId="{2AEA2874-2ED0-4690-B4DF-7069D7F082F6}">
      <dgm:prSet/>
      <dgm:spPr/>
      <dgm:t>
        <a:bodyPr/>
        <a:lstStyle/>
        <a:p>
          <a:endParaRPr lang="en-CA"/>
        </a:p>
      </dgm:t>
    </dgm:pt>
    <dgm:pt modelId="{4A3900A5-AE68-42AD-8A16-13C0AB1173F2}">
      <dgm:prSet/>
      <dgm:spPr/>
      <dgm:t>
        <a:bodyPr/>
        <a:lstStyle/>
        <a:p>
          <a:r>
            <a:rPr lang="en-CA" dirty="0"/>
            <a:t>Centre important idea</a:t>
          </a:r>
        </a:p>
      </dgm:t>
    </dgm:pt>
    <dgm:pt modelId="{AD477F77-4C06-4161-AB0F-D754239FED1C}" type="parTrans" cxnId="{0D08A193-10AB-4812-9C69-FC4531FECD80}">
      <dgm:prSet/>
      <dgm:spPr/>
      <dgm:t>
        <a:bodyPr/>
        <a:lstStyle/>
        <a:p>
          <a:endParaRPr lang="en-CA"/>
        </a:p>
      </dgm:t>
    </dgm:pt>
    <dgm:pt modelId="{ADCA6D10-4B1A-4881-A437-2BB474D20A97}" type="sibTrans" cxnId="{0D08A193-10AB-4812-9C69-FC4531FECD80}">
      <dgm:prSet/>
      <dgm:spPr/>
      <dgm:t>
        <a:bodyPr/>
        <a:lstStyle/>
        <a:p>
          <a:endParaRPr lang="en-CA"/>
        </a:p>
      </dgm:t>
    </dgm:pt>
    <dgm:pt modelId="{1D95E463-686C-44B1-BEC9-9CB7FEF5F601}">
      <dgm:prSet/>
      <dgm:spPr/>
      <dgm:t>
        <a:bodyPr/>
        <a:lstStyle/>
        <a:p>
          <a:r>
            <a:rPr lang="en-CA" dirty="0"/>
            <a:t>Create branches for additional points</a:t>
          </a:r>
        </a:p>
      </dgm:t>
    </dgm:pt>
    <dgm:pt modelId="{5F0796E8-A40C-4CC4-937B-2DB1A355FA6E}" type="parTrans" cxnId="{BC6F93B1-4606-434B-B1B9-4422DB281498}">
      <dgm:prSet/>
      <dgm:spPr/>
      <dgm:t>
        <a:bodyPr/>
        <a:lstStyle/>
        <a:p>
          <a:endParaRPr lang="en-CA"/>
        </a:p>
      </dgm:t>
    </dgm:pt>
    <dgm:pt modelId="{CCA5537F-F343-4F0F-8CA9-F29570C1013B}" type="sibTrans" cxnId="{BC6F93B1-4606-434B-B1B9-4422DB281498}">
      <dgm:prSet/>
      <dgm:spPr/>
      <dgm:t>
        <a:bodyPr/>
        <a:lstStyle/>
        <a:p>
          <a:endParaRPr lang="en-CA"/>
        </a:p>
      </dgm:t>
    </dgm:pt>
    <dgm:pt modelId="{7AB3FF7C-3B6F-4D2F-BFE7-13330235086E}">
      <dgm:prSet/>
      <dgm:spPr/>
      <dgm:t>
        <a:bodyPr/>
        <a:lstStyle/>
        <a:p>
          <a:r>
            <a:rPr lang="en-CA" dirty="0"/>
            <a:t>2 column approach </a:t>
          </a:r>
        </a:p>
      </dgm:t>
    </dgm:pt>
    <dgm:pt modelId="{12B5AC42-5719-49E6-9130-8FCD22A8B57C}" type="parTrans" cxnId="{25672C8A-F500-42AF-8474-722DE7E57C89}">
      <dgm:prSet/>
      <dgm:spPr/>
      <dgm:t>
        <a:bodyPr/>
        <a:lstStyle/>
        <a:p>
          <a:endParaRPr lang="en-CA"/>
        </a:p>
      </dgm:t>
    </dgm:pt>
    <dgm:pt modelId="{3093717D-47DD-4ACB-9B91-6C5629F22083}" type="sibTrans" cxnId="{25672C8A-F500-42AF-8474-722DE7E57C89}">
      <dgm:prSet/>
      <dgm:spPr/>
      <dgm:t>
        <a:bodyPr/>
        <a:lstStyle/>
        <a:p>
          <a:endParaRPr lang="en-CA"/>
        </a:p>
      </dgm:t>
    </dgm:pt>
    <dgm:pt modelId="{93EAD121-6DD7-4149-8E76-FFC4330A610A}">
      <dgm:prSet/>
      <dgm:spPr/>
      <dgm:t>
        <a:bodyPr/>
        <a:lstStyle/>
        <a:p>
          <a:r>
            <a:rPr lang="en-CA" dirty="0"/>
            <a:t>Cue column and note column </a:t>
          </a:r>
        </a:p>
      </dgm:t>
    </dgm:pt>
    <dgm:pt modelId="{10EA2F3A-1E41-4891-BECA-29695F7A605E}" type="parTrans" cxnId="{F9845D79-6DE1-43A3-B1C5-4E41375AACF3}">
      <dgm:prSet/>
      <dgm:spPr/>
      <dgm:t>
        <a:bodyPr/>
        <a:lstStyle/>
        <a:p>
          <a:endParaRPr lang="en-CA"/>
        </a:p>
      </dgm:t>
    </dgm:pt>
    <dgm:pt modelId="{2EC9BEA2-4A77-4756-AF6D-6C4A59074AA0}" type="sibTrans" cxnId="{F9845D79-6DE1-43A3-B1C5-4E41375AACF3}">
      <dgm:prSet/>
      <dgm:spPr/>
      <dgm:t>
        <a:bodyPr/>
        <a:lstStyle/>
        <a:p>
          <a:endParaRPr lang="en-CA"/>
        </a:p>
      </dgm:t>
    </dgm:pt>
    <dgm:pt modelId="{03D49BAC-FA36-41AA-AC6F-5A229F681D2F}">
      <dgm:prSet/>
      <dgm:spPr/>
      <dgm:t>
        <a:bodyPr/>
        <a:lstStyle/>
        <a:p>
          <a:r>
            <a:rPr lang="en-CA" dirty="0"/>
            <a:t>Summary </a:t>
          </a:r>
        </a:p>
      </dgm:t>
    </dgm:pt>
    <dgm:pt modelId="{AC254BD6-0BBC-4EF3-9366-90D4915B70F5}" type="parTrans" cxnId="{EFF99071-E3AC-47D7-97EB-FBFA78218C8D}">
      <dgm:prSet/>
      <dgm:spPr/>
      <dgm:t>
        <a:bodyPr/>
        <a:lstStyle/>
        <a:p>
          <a:endParaRPr lang="en-CA"/>
        </a:p>
      </dgm:t>
    </dgm:pt>
    <dgm:pt modelId="{5B846939-52BA-4E60-96A7-B9855CB57CD0}" type="sibTrans" cxnId="{EFF99071-E3AC-47D7-97EB-FBFA78218C8D}">
      <dgm:prSet/>
      <dgm:spPr/>
      <dgm:t>
        <a:bodyPr/>
        <a:lstStyle/>
        <a:p>
          <a:endParaRPr lang="en-CA"/>
        </a:p>
      </dgm:t>
    </dgm:pt>
    <dgm:pt modelId="{2F124A27-64F3-4D91-933B-7588241BE6D2}">
      <dgm:prSet/>
      <dgm:spPr/>
      <dgm:t>
        <a:bodyPr/>
        <a:lstStyle/>
        <a:p>
          <a:r>
            <a:rPr lang="en-CA" dirty="0"/>
            <a:t>Highly recommended</a:t>
          </a:r>
        </a:p>
      </dgm:t>
    </dgm:pt>
    <dgm:pt modelId="{F256306B-012B-4991-A0CC-CCBBD4ED6E5E}" type="parTrans" cxnId="{4C85B23E-F576-4A4B-8DAA-4132A7DECAC4}">
      <dgm:prSet/>
      <dgm:spPr/>
      <dgm:t>
        <a:bodyPr/>
        <a:lstStyle/>
        <a:p>
          <a:endParaRPr lang="en-CA"/>
        </a:p>
      </dgm:t>
    </dgm:pt>
    <dgm:pt modelId="{F433034E-32E6-44BB-93EC-FD8F9258B10B}" type="sibTrans" cxnId="{4C85B23E-F576-4A4B-8DAA-4132A7DECAC4}">
      <dgm:prSet/>
      <dgm:spPr/>
      <dgm:t>
        <a:bodyPr/>
        <a:lstStyle/>
        <a:p>
          <a:endParaRPr lang="en-CA"/>
        </a:p>
      </dgm:t>
    </dgm:pt>
    <dgm:pt modelId="{987A1D0A-C166-45C9-9F97-7B57CAE567AE}" type="pres">
      <dgm:prSet presAssocID="{AA4B503C-6D1B-4982-B42B-629FBC41A3F3}" presName="composite" presStyleCnt="0">
        <dgm:presLayoutVars>
          <dgm:chMax val="1"/>
          <dgm:dir/>
          <dgm:resizeHandles val="exact"/>
        </dgm:presLayoutVars>
      </dgm:prSet>
      <dgm:spPr/>
    </dgm:pt>
    <dgm:pt modelId="{160E19C2-FD8C-4ADC-A223-A33B6053109C}" type="pres">
      <dgm:prSet presAssocID="{9EF3D867-B4F5-4E45-A6A6-4858EE26771C}" presName="roof" presStyleLbl="dkBgShp" presStyleIdx="0" presStyleCnt="2" custScaleY="55334"/>
      <dgm:spPr/>
    </dgm:pt>
    <dgm:pt modelId="{79D17BB3-CB9D-45FB-BDB5-2BCAA1F4505D}" type="pres">
      <dgm:prSet presAssocID="{9EF3D867-B4F5-4E45-A6A6-4858EE26771C}" presName="pillars" presStyleCnt="0"/>
      <dgm:spPr/>
    </dgm:pt>
    <dgm:pt modelId="{C71B381A-5B74-477A-863D-093D032F6023}" type="pres">
      <dgm:prSet presAssocID="{9EF3D867-B4F5-4E45-A6A6-4858EE26771C}" presName="pillar1" presStyleLbl="node1" presStyleIdx="0" presStyleCnt="4" custScaleY="115671" custLinFactNeighborX="-147" custLinFactNeighborY="-4858">
        <dgm:presLayoutVars>
          <dgm:bulletEnabled val="1"/>
        </dgm:presLayoutVars>
      </dgm:prSet>
      <dgm:spPr/>
    </dgm:pt>
    <dgm:pt modelId="{BED7A6C7-75F4-4D95-AD07-0BA396C1F716}" type="pres">
      <dgm:prSet presAssocID="{E6833E02-58BC-4BE8-AAAA-5392970DE6BE}" presName="pillarX" presStyleLbl="node1" presStyleIdx="1" presStyleCnt="4" custScaleY="116974" custLinFactNeighborY="-4406">
        <dgm:presLayoutVars>
          <dgm:bulletEnabled val="1"/>
        </dgm:presLayoutVars>
      </dgm:prSet>
      <dgm:spPr/>
    </dgm:pt>
    <dgm:pt modelId="{E8E359EF-F758-4F84-9A39-EAFBC5A1818A}" type="pres">
      <dgm:prSet presAssocID="{F8DEA663-7B27-48D5-8996-0CFF96A7E6C9}" presName="pillarX" presStyleLbl="node1" presStyleIdx="2" presStyleCnt="4" custScaleY="115503" custLinFactNeighborX="1497" custLinFactNeighborY="-5141">
        <dgm:presLayoutVars>
          <dgm:bulletEnabled val="1"/>
        </dgm:presLayoutVars>
      </dgm:prSet>
      <dgm:spPr/>
    </dgm:pt>
    <dgm:pt modelId="{DD68571E-7D7A-4FFC-A31E-6377BDFFC91C}" type="pres">
      <dgm:prSet presAssocID="{76F80592-194C-481D-B53E-6FA91746A6E5}" presName="pillarX" presStyleLbl="node1" presStyleIdx="3" presStyleCnt="4" custScaleY="120052" custLinFactNeighborY="-3495">
        <dgm:presLayoutVars>
          <dgm:bulletEnabled val="1"/>
        </dgm:presLayoutVars>
      </dgm:prSet>
      <dgm:spPr/>
    </dgm:pt>
    <dgm:pt modelId="{F0939AE9-1DB2-4072-8093-A3D4EDB3C638}" type="pres">
      <dgm:prSet presAssocID="{9EF3D867-B4F5-4E45-A6A6-4858EE26771C}" presName="base" presStyleLbl="dkBgShp" presStyleIdx="1" presStyleCnt="2"/>
      <dgm:spPr/>
    </dgm:pt>
  </dgm:ptLst>
  <dgm:cxnLst>
    <dgm:cxn modelId="{EE68B10B-19F1-4B3C-B076-9A8C026514B1}" type="presOf" srcId="{CE332BCE-98BF-419F-8EC4-D7669AEC0731}" destId="{BED7A6C7-75F4-4D95-AD07-0BA396C1F716}" srcOrd="0" destOrd="3" presId="urn:microsoft.com/office/officeart/2005/8/layout/hList3"/>
    <dgm:cxn modelId="{CA274410-3623-40A1-8440-3E4B75A26F1E}" type="presOf" srcId="{DD0552D4-AFCC-4F6A-A56B-F5AB485F2F3A}" destId="{C71B381A-5B74-477A-863D-093D032F6023}" srcOrd="0" destOrd="3" presId="urn:microsoft.com/office/officeart/2005/8/layout/hList3"/>
    <dgm:cxn modelId="{90912411-0955-4695-A045-936436A80AC0}" type="presOf" srcId="{93EAD121-6DD7-4149-8E76-FFC4330A610A}" destId="{DD68571E-7D7A-4FFC-A31E-6377BDFFC91C}" srcOrd="0" destOrd="2" presId="urn:microsoft.com/office/officeart/2005/8/layout/hList3"/>
    <dgm:cxn modelId="{BD061F13-0D8F-449A-AC8E-19454E172858}" type="presOf" srcId="{EA005D42-8356-4BD6-9FC1-222E88E51650}" destId="{C71B381A-5B74-477A-863D-093D032F6023}" srcOrd="0" destOrd="1" presId="urn:microsoft.com/office/officeart/2005/8/layout/hList3"/>
    <dgm:cxn modelId="{AF426623-9FB0-44C4-9FEA-CC3EB08E10CD}" srcId="{9EF3D867-B4F5-4E45-A6A6-4858EE26771C}" destId="{E6833E02-58BC-4BE8-AAAA-5392970DE6BE}" srcOrd="1" destOrd="0" parTransId="{785EE8C0-4DE5-4762-A1AD-8E941279A285}" sibTransId="{E5E034EA-FD02-4983-9E1E-C02966B57F4F}"/>
    <dgm:cxn modelId="{838EFB25-8F42-48A2-B391-C5CB8988E6F8}" type="presOf" srcId="{03D49BAC-FA36-41AA-AC6F-5A229F681D2F}" destId="{DD68571E-7D7A-4FFC-A31E-6377BDFFC91C}" srcOrd="0" destOrd="3" presId="urn:microsoft.com/office/officeart/2005/8/layout/hList3"/>
    <dgm:cxn modelId="{21D56C28-85D0-4BC6-9681-3A023CA82881}" srcId="{E6833E02-58BC-4BE8-AAAA-5392970DE6BE}" destId="{CE332BCE-98BF-419F-8EC4-D7669AEC0731}" srcOrd="2" destOrd="0" parTransId="{6BA6F3AC-0999-47AE-B72A-08149802D658}" sibTransId="{8567768A-57A0-4A36-A4E7-1928BAC51DFB}"/>
    <dgm:cxn modelId="{A1F13836-C385-47A7-A29C-B253E1C9CC9C}" type="presOf" srcId="{7EB9A511-EAA3-4F75-9FD0-A263C01CE58E}" destId="{C71B381A-5B74-477A-863D-093D032F6023}" srcOrd="0" destOrd="0" presId="urn:microsoft.com/office/officeart/2005/8/layout/hList3"/>
    <dgm:cxn modelId="{4C85B23E-F576-4A4B-8DAA-4132A7DECAC4}" srcId="{76F80592-194C-481D-B53E-6FA91746A6E5}" destId="{2F124A27-64F3-4D91-933B-7588241BE6D2}" srcOrd="3" destOrd="0" parTransId="{F256306B-012B-4991-A0CC-CCBBD4ED6E5E}" sibTransId="{F433034E-32E6-44BB-93EC-FD8F9258B10B}"/>
    <dgm:cxn modelId="{F6DE8D44-934E-4A97-A955-0CD1A0444D0A}" srcId="{7EB9A511-EAA3-4F75-9FD0-A263C01CE58E}" destId="{DD0552D4-AFCC-4F6A-A56B-F5AB485F2F3A}" srcOrd="2" destOrd="0" parTransId="{A9C36814-1C12-4416-B7E0-498C27293DA3}" sibTransId="{4EEE377D-6D1C-44F0-AB2D-44884326A0FE}"/>
    <dgm:cxn modelId="{7D579964-77B1-45D5-A956-FFF738F07EE1}" srcId="{AA4B503C-6D1B-4982-B42B-629FBC41A3F3}" destId="{9EF3D867-B4F5-4E45-A6A6-4858EE26771C}" srcOrd="0" destOrd="0" parTransId="{78DF22F1-00B3-4471-8784-13068FFA3613}" sibTransId="{61798996-6D9C-4530-A491-77184155D420}"/>
    <dgm:cxn modelId="{82082967-BA86-4AEF-A21B-75981B6C9753}" type="presOf" srcId="{76F80592-194C-481D-B53E-6FA91746A6E5}" destId="{DD68571E-7D7A-4FFC-A31E-6377BDFFC91C}" srcOrd="0" destOrd="0" presId="urn:microsoft.com/office/officeart/2005/8/layout/hList3"/>
    <dgm:cxn modelId="{8BF60F4A-43F1-49B3-980D-C4F135382221}" srcId="{E6833E02-58BC-4BE8-AAAA-5392970DE6BE}" destId="{8B1BABE7-CA33-475B-83D1-F4C8519DFC7B}" srcOrd="3" destOrd="0" parTransId="{2C2DD441-17F7-4745-81D0-6E32CAFCEFFB}" sibTransId="{91EC41C3-C0B4-428B-81A3-D3D06DA3D891}"/>
    <dgm:cxn modelId="{0D0E424E-1BFB-4789-BC71-EA1C41C04007}" type="presOf" srcId="{AA4B503C-6D1B-4982-B42B-629FBC41A3F3}" destId="{987A1D0A-C166-45C9-9F97-7B57CAE567AE}" srcOrd="0" destOrd="0" presId="urn:microsoft.com/office/officeart/2005/8/layout/hList3"/>
    <dgm:cxn modelId="{63AEA44F-9648-4201-9E7A-E6778AB3BA7D}" type="presOf" srcId="{3F8154F4-BD82-4891-8E7C-E8D0607E238E}" destId="{E8E359EF-F758-4F84-9A39-EAFBC5A1818A}" srcOrd="0" destOrd="3" presId="urn:microsoft.com/office/officeart/2005/8/layout/hList3"/>
    <dgm:cxn modelId="{EFF99071-E3AC-47D7-97EB-FBFA78218C8D}" srcId="{76F80592-194C-481D-B53E-6FA91746A6E5}" destId="{03D49BAC-FA36-41AA-AC6F-5A229F681D2F}" srcOrd="2" destOrd="0" parTransId="{AC254BD6-0BBC-4EF3-9366-90D4915B70F5}" sibTransId="{5B846939-52BA-4E60-96A7-B9855CB57CD0}"/>
    <dgm:cxn modelId="{2AEA2874-2ED0-4690-B4DF-7069D7F082F6}" srcId="{9EF3D867-B4F5-4E45-A6A6-4858EE26771C}" destId="{76F80592-194C-481D-B53E-6FA91746A6E5}" srcOrd="3" destOrd="0" parTransId="{76B3FE44-A885-4F8E-A8CE-FB2549D4D9D1}" sibTransId="{CB91EE8B-DD86-41A6-B543-631EA51169CA}"/>
    <dgm:cxn modelId="{BB7C8F55-5C35-4F57-8325-69A10B4B46A1}" type="presOf" srcId="{9EF3D867-B4F5-4E45-A6A6-4858EE26771C}" destId="{160E19C2-FD8C-4ADC-A223-A33B6053109C}" srcOrd="0" destOrd="0" presId="urn:microsoft.com/office/officeart/2005/8/layout/hList3"/>
    <dgm:cxn modelId="{F9845D79-6DE1-43A3-B1C5-4E41375AACF3}" srcId="{76F80592-194C-481D-B53E-6FA91746A6E5}" destId="{93EAD121-6DD7-4149-8E76-FFC4330A610A}" srcOrd="1" destOrd="0" parTransId="{10EA2F3A-1E41-4891-BECA-29695F7A605E}" sibTransId="{2EC9BEA2-4A77-4756-AF6D-6C4A59074AA0}"/>
    <dgm:cxn modelId="{F395637F-18A5-4602-9B42-38D1C2B77EAC}" srcId="{7EB9A511-EAA3-4F75-9FD0-A263C01CE58E}" destId="{5CFAD5B7-3E67-472A-88CE-30910424EDE3}" srcOrd="1" destOrd="0" parTransId="{28FD2CC7-90AF-4169-9C78-E17DF3D5741C}" sibTransId="{10B6BB35-64C4-413B-9E4D-157EB9798DDD}"/>
    <dgm:cxn modelId="{87DAF882-A224-4BA1-9349-395A2256354C}" srcId="{F8DEA663-7B27-48D5-8996-0CFF96A7E6C9}" destId="{3F8154F4-BD82-4891-8E7C-E8D0607E238E}" srcOrd="2" destOrd="0" parTransId="{4890A687-FA92-4A9C-8A75-F068BE9CD256}" sibTransId="{23C97C3D-488C-4B8D-9DA1-627FB42A751F}"/>
    <dgm:cxn modelId="{25672C8A-F500-42AF-8474-722DE7E57C89}" srcId="{76F80592-194C-481D-B53E-6FA91746A6E5}" destId="{7AB3FF7C-3B6F-4D2F-BFE7-13330235086E}" srcOrd="0" destOrd="0" parTransId="{12B5AC42-5719-49E6-9130-8FCD22A8B57C}" sibTransId="{3093717D-47DD-4ACB-9B91-6C5629F22083}"/>
    <dgm:cxn modelId="{7650EA91-CFD0-4BB3-994A-C076D8C7B52B}" type="presOf" srcId="{F8DEA663-7B27-48D5-8996-0CFF96A7E6C9}" destId="{E8E359EF-F758-4F84-9A39-EAFBC5A1818A}" srcOrd="0" destOrd="0" presId="urn:microsoft.com/office/officeart/2005/8/layout/hList3"/>
    <dgm:cxn modelId="{DEF70492-55DA-42CF-A7EB-BD57A4658D00}" type="presOf" srcId="{2F124A27-64F3-4D91-933B-7588241BE6D2}" destId="{DD68571E-7D7A-4FFC-A31E-6377BDFFC91C}" srcOrd="0" destOrd="4" presId="urn:microsoft.com/office/officeart/2005/8/layout/hList3"/>
    <dgm:cxn modelId="{3DBBCA92-9363-40BA-9FC0-3E71958B80B8}" srcId="{9EF3D867-B4F5-4E45-A6A6-4858EE26771C}" destId="{F8DEA663-7B27-48D5-8996-0CFF96A7E6C9}" srcOrd="2" destOrd="0" parTransId="{E2BE08A3-0CB5-4EB6-8FF9-4F33C0F6099B}" sibTransId="{23757892-4C8B-48DB-A6FA-4D0458CC6BE0}"/>
    <dgm:cxn modelId="{0D08A193-10AB-4812-9C69-FC4531FECD80}" srcId="{F8DEA663-7B27-48D5-8996-0CFF96A7E6C9}" destId="{4A3900A5-AE68-42AD-8A16-13C0AB1173F2}" srcOrd="0" destOrd="0" parTransId="{AD477F77-4C06-4161-AB0F-D754239FED1C}" sibTransId="{ADCA6D10-4B1A-4881-A437-2BB474D20A97}"/>
    <dgm:cxn modelId="{5531FA99-4C7D-4711-B2D6-860FE48F39B4}" type="presOf" srcId="{7E9290BA-BD55-44F0-A4F1-15F4C635DBC9}" destId="{BED7A6C7-75F4-4D95-AD07-0BA396C1F716}" srcOrd="0" destOrd="2" presId="urn:microsoft.com/office/officeart/2005/8/layout/hList3"/>
    <dgm:cxn modelId="{BC6F93B1-4606-434B-B1B9-4422DB281498}" srcId="{F8DEA663-7B27-48D5-8996-0CFF96A7E6C9}" destId="{1D95E463-686C-44B1-BEC9-9CB7FEF5F601}" srcOrd="1" destOrd="0" parTransId="{5F0796E8-A40C-4CC4-937B-2DB1A355FA6E}" sibTransId="{CCA5537F-F343-4F0F-8CA9-F29570C1013B}"/>
    <dgm:cxn modelId="{F20A14B5-DA84-4428-A954-49A1DA36E743}" type="presOf" srcId="{1D95E463-686C-44B1-BEC9-9CB7FEF5F601}" destId="{E8E359EF-F758-4F84-9A39-EAFBC5A1818A}" srcOrd="0" destOrd="2" presId="urn:microsoft.com/office/officeart/2005/8/layout/hList3"/>
    <dgm:cxn modelId="{2F4A71B5-16D5-412D-AB07-D2C4612098E6}" srcId="{E6833E02-58BC-4BE8-AAAA-5392970DE6BE}" destId="{7E9290BA-BD55-44F0-A4F1-15F4C635DBC9}" srcOrd="1" destOrd="0" parTransId="{8DA69F67-81A2-4C53-BBC3-EB26BCE4FAF4}" sibTransId="{81759A0C-7132-4660-8058-8C027967C5D2}"/>
    <dgm:cxn modelId="{73F4ABB5-3610-4D37-A2CA-8294CCAFFD07}" type="presOf" srcId="{4A3900A5-AE68-42AD-8A16-13C0AB1173F2}" destId="{E8E359EF-F758-4F84-9A39-EAFBC5A1818A}" srcOrd="0" destOrd="1" presId="urn:microsoft.com/office/officeart/2005/8/layout/hList3"/>
    <dgm:cxn modelId="{D87F26BB-87B3-415E-967A-B117D4C30481}" type="presOf" srcId="{E6833E02-58BC-4BE8-AAAA-5392970DE6BE}" destId="{BED7A6C7-75F4-4D95-AD07-0BA396C1F716}" srcOrd="0" destOrd="0" presId="urn:microsoft.com/office/officeart/2005/8/layout/hList3"/>
    <dgm:cxn modelId="{968FDFBE-8791-4022-A5DE-2B3625636E64}" type="presOf" srcId="{8B1BABE7-CA33-475B-83D1-F4C8519DFC7B}" destId="{BED7A6C7-75F4-4D95-AD07-0BA396C1F716}" srcOrd="0" destOrd="4" presId="urn:microsoft.com/office/officeart/2005/8/layout/hList3"/>
    <dgm:cxn modelId="{4FFFC3C0-853C-47A8-A781-608C174743D8}" type="presOf" srcId="{7AB3FF7C-3B6F-4D2F-BFE7-13330235086E}" destId="{DD68571E-7D7A-4FFC-A31E-6377BDFFC91C}" srcOrd="0" destOrd="1" presId="urn:microsoft.com/office/officeart/2005/8/layout/hList3"/>
    <dgm:cxn modelId="{A5586DCD-0F26-4DF4-96F9-D3CB4CDCC29B}" type="presOf" srcId="{5CFAD5B7-3E67-472A-88CE-30910424EDE3}" destId="{C71B381A-5B74-477A-863D-093D032F6023}" srcOrd="0" destOrd="2" presId="urn:microsoft.com/office/officeart/2005/8/layout/hList3"/>
    <dgm:cxn modelId="{939688CE-DF94-4557-9488-4EEDB0AA8F5F}" type="presOf" srcId="{6E8C7886-BA2D-4396-B98A-811177D90392}" destId="{BED7A6C7-75F4-4D95-AD07-0BA396C1F716}" srcOrd="0" destOrd="1" presId="urn:microsoft.com/office/officeart/2005/8/layout/hList3"/>
    <dgm:cxn modelId="{48CD52F0-0020-4005-9305-B624E5687238}" srcId="{7EB9A511-EAA3-4F75-9FD0-A263C01CE58E}" destId="{EA005D42-8356-4BD6-9FC1-222E88E51650}" srcOrd="0" destOrd="0" parTransId="{A954BEE2-A0F1-4543-A6F5-D5918DB9E8EC}" sibTransId="{1833BCFE-1C9B-4054-90B0-894C6440F76E}"/>
    <dgm:cxn modelId="{942116F7-3622-4538-B046-1CAAC73DEA22}" srcId="{E6833E02-58BC-4BE8-AAAA-5392970DE6BE}" destId="{6E8C7886-BA2D-4396-B98A-811177D90392}" srcOrd="0" destOrd="0" parTransId="{C0DA0125-4FF3-4911-9599-76F00285E63F}" sibTransId="{C6568624-664D-494F-92A3-AC4C98C87DDD}"/>
    <dgm:cxn modelId="{F29E9FFC-5ABF-4D0E-B005-C0D02000D672}" srcId="{9EF3D867-B4F5-4E45-A6A6-4858EE26771C}" destId="{7EB9A511-EAA3-4F75-9FD0-A263C01CE58E}" srcOrd="0" destOrd="0" parTransId="{860EC679-EB43-4994-996E-1B3683F6549F}" sibTransId="{84C8A186-9EB8-46FA-928B-AF551AD86210}"/>
    <dgm:cxn modelId="{B8B3C77C-06C4-4528-AC27-E309420BB1C4}" type="presParOf" srcId="{987A1D0A-C166-45C9-9F97-7B57CAE567AE}" destId="{160E19C2-FD8C-4ADC-A223-A33B6053109C}" srcOrd="0" destOrd="0" presId="urn:microsoft.com/office/officeart/2005/8/layout/hList3"/>
    <dgm:cxn modelId="{AABB3BA8-6C7C-4269-82F7-C6825F0A838D}" type="presParOf" srcId="{987A1D0A-C166-45C9-9F97-7B57CAE567AE}" destId="{79D17BB3-CB9D-45FB-BDB5-2BCAA1F4505D}" srcOrd="1" destOrd="0" presId="urn:microsoft.com/office/officeart/2005/8/layout/hList3"/>
    <dgm:cxn modelId="{C1231189-A62F-4DFE-9D34-59ADECADCE40}" type="presParOf" srcId="{79D17BB3-CB9D-45FB-BDB5-2BCAA1F4505D}" destId="{C71B381A-5B74-477A-863D-093D032F6023}" srcOrd="0" destOrd="0" presId="urn:microsoft.com/office/officeart/2005/8/layout/hList3"/>
    <dgm:cxn modelId="{7FC39008-4DD4-43BD-B1A4-AD59D33B1458}" type="presParOf" srcId="{79D17BB3-CB9D-45FB-BDB5-2BCAA1F4505D}" destId="{BED7A6C7-75F4-4D95-AD07-0BA396C1F716}" srcOrd="1" destOrd="0" presId="urn:microsoft.com/office/officeart/2005/8/layout/hList3"/>
    <dgm:cxn modelId="{6DE7A672-A270-4DA3-A1B5-95BDD00BA8DA}" type="presParOf" srcId="{79D17BB3-CB9D-45FB-BDB5-2BCAA1F4505D}" destId="{E8E359EF-F758-4F84-9A39-EAFBC5A1818A}" srcOrd="2" destOrd="0" presId="urn:microsoft.com/office/officeart/2005/8/layout/hList3"/>
    <dgm:cxn modelId="{6C14067E-6A2A-4EEE-B717-012763350C5F}" type="presParOf" srcId="{79D17BB3-CB9D-45FB-BDB5-2BCAA1F4505D}" destId="{DD68571E-7D7A-4FFC-A31E-6377BDFFC91C}" srcOrd="3" destOrd="0" presId="urn:microsoft.com/office/officeart/2005/8/layout/hList3"/>
    <dgm:cxn modelId="{B9343677-5FE0-44C9-9915-75128D167215}" type="presParOf" srcId="{987A1D0A-C166-45C9-9F97-7B57CAE567AE}" destId="{F0939AE9-1DB2-4072-8093-A3D4EDB3C63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CE463-FC91-4FAB-916F-16DF6BC07DC0}">
      <dsp:nvSpPr>
        <dsp:cNvPr id="0" name=""/>
        <dsp:cNvSpPr/>
      </dsp:nvSpPr>
      <dsp:spPr>
        <a:xfrm>
          <a:off x="3486" y="558729"/>
          <a:ext cx="1524232" cy="914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Preparing</a:t>
          </a:r>
        </a:p>
      </dsp:txBody>
      <dsp:txXfrm>
        <a:off x="30272" y="585515"/>
        <a:ext cx="1470660" cy="860967"/>
      </dsp:txXfrm>
    </dsp:sp>
    <dsp:sp modelId="{92A5AEEE-740A-4FEF-9DA3-95FE96E881E1}">
      <dsp:nvSpPr>
        <dsp:cNvPr id="0" name=""/>
        <dsp:cNvSpPr/>
      </dsp:nvSpPr>
      <dsp:spPr>
        <a:xfrm>
          <a:off x="1680141" y="826994"/>
          <a:ext cx="323137" cy="378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1680141" y="902596"/>
        <a:ext cx="226196" cy="226805"/>
      </dsp:txXfrm>
    </dsp:sp>
    <dsp:sp modelId="{A1C89B2D-78F9-4EBD-9E26-781FBAD50BED}">
      <dsp:nvSpPr>
        <dsp:cNvPr id="0" name=""/>
        <dsp:cNvSpPr/>
      </dsp:nvSpPr>
      <dsp:spPr>
        <a:xfrm>
          <a:off x="2137411" y="558729"/>
          <a:ext cx="1524232" cy="914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Reading</a:t>
          </a:r>
        </a:p>
      </dsp:txBody>
      <dsp:txXfrm>
        <a:off x="2164197" y="585515"/>
        <a:ext cx="1470660" cy="860967"/>
      </dsp:txXfrm>
    </dsp:sp>
    <dsp:sp modelId="{D37A1884-0449-4CA1-B083-357C91C8E50C}">
      <dsp:nvSpPr>
        <dsp:cNvPr id="0" name=""/>
        <dsp:cNvSpPr/>
      </dsp:nvSpPr>
      <dsp:spPr>
        <a:xfrm>
          <a:off x="3814067" y="826994"/>
          <a:ext cx="323137" cy="378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3814067" y="902596"/>
        <a:ext cx="226196" cy="226805"/>
      </dsp:txXfrm>
    </dsp:sp>
    <dsp:sp modelId="{5FD75932-FE1B-4CF4-B0E0-CF446327FE00}">
      <dsp:nvSpPr>
        <dsp:cNvPr id="0" name=""/>
        <dsp:cNvSpPr/>
      </dsp:nvSpPr>
      <dsp:spPr>
        <a:xfrm>
          <a:off x="4271336" y="558729"/>
          <a:ext cx="1524232" cy="914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Capturing Key Ideas</a:t>
          </a:r>
        </a:p>
      </dsp:txBody>
      <dsp:txXfrm>
        <a:off x="4298122" y="585515"/>
        <a:ext cx="1470660" cy="860967"/>
      </dsp:txXfrm>
    </dsp:sp>
    <dsp:sp modelId="{24D1AA2C-9981-40FA-89CD-1CFB8EF2EE76}">
      <dsp:nvSpPr>
        <dsp:cNvPr id="0" name=""/>
        <dsp:cNvSpPr/>
      </dsp:nvSpPr>
      <dsp:spPr>
        <a:xfrm>
          <a:off x="5947992" y="826994"/>
          <a:ext cx="323137" cy="378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5947992" y="902596"/>
        <a:ext cx="226196" cy="226805"/>
      </dsp:txXfrm>
    </dsp:sp>
    <dsp:sp modelId="{D952E3DF-D26D-47FF-AA09-68F13CF70D9D}">
      <dsp:nvSpPr>
        <dsp:cNvPr id="0" name=""/>
        <dsp:cNvSpPr/>
      </dsp:nvSpPr>
      <dsp:spPr>
        <a:xfrm>
          <a:off x="6405262" y="558729"/>
          <a:ext cx="1524232" cy="914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Reviewing</a:t>
          </a:r>
        </a:p>
      </dsp:txBody>
      <dsp:txXfrm>
        <a:off x="6432048" y="585515"/>
        <a:ext cx="1470660" cy="860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E19C2-FD8C-4ADC-A223-A33B6053109C}">
      <dsp:nvSpPr>
        <dsp:cNvPr id="0" name=""/>
        <dsp:cNvSpPr/>
      </dsp:nvSpPr>
      <dsp:spPr>
        <a:xfrm>
          <a:off x="0" y="122601"/>
          <a:ext cx="8542438" cy="6075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Styles of Note Taking</a:t>
          </a:r>
        </a:p>
      </dsp:txBody>
      <dsp:txXfrm>
        <a:off x="0" y="122601"/>
        <a:ext cx="8542438" cy="607532"/>
      </dsp:txXfrm>
    </dsp:sp>
    <dsp:sp modelId="{C71B381A-5B74-477A-863D-093D032F6023}">
      <dsp:nvSpPr>
        <dsp:cNvPr id="0" name=""/>
        <dsp:cNvSpPr/>
      </dsp:nvSpPr>
      <dsp:spPr>
        <a:xfrm>
          <a:off x="0" y="682666"/>
          <a:ext cx="2135609" cy="2666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Lists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Short phrases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Not the best option	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800" kern="1200" dirty="0"/>
        </a:p>
      </dsp:txBody>
      <dsp:txXfrm>
        <a:off x="0" y="682666"/>
        <a:ext cx="2135609" cy="2666989"/>
      </dsp:txXfrm>
    </dsp:sp>
    <dsp:sp modelId="{BED7A6C7-75F4-4D95-AD07-0BA396C1F716}">
      <dsp:nvSpPr>
        <dsp:cNvPr id="0" name=""/>
        <dsp:cNvSpPr/>
      </dsp:nvSpPr>
      <dsp:spPr>
        <a:xfrm>
          <a:off x="2135609" y="678066"/>
          <a:ext cx="2135609" cy="269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Outlines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Important ideas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Supporting ideas underneath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Allows prioritization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organized</a:t>
          </a:r>
        </a:p>
      </dsp:txBody>
      <dsp:txXfrm>
        <a:off x="2135609" y="678066"/>
        <a:ext cx="2135609" cy="2697032"/>
      </dsp:txXfrm>
    </dsp:sp>
    <dsp:sp modelId="{E8E359EF-F758-4F84-9A39-EAFBC5A1818A}">
      <dsp:nvSpPr>
        <dsp:cNvPr id="0" name=""/>
        <dsp:cNvSpPr/>
      </dsp:nvSpPr>
      <dsp:spPr>
        <a:xfrm>
          <a:off x="4303189" y="678077"/>
          <a:ext cx="2135609" cy="266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Concept Maps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Centre important idea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Create branches for additional points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800" kern="1200" dirty="0"/>
        </a:p>
      </dsp:txBody>
      <dsp:txXfrm>
        <a:off x="4303189" y="678077"/>
        <a:ext cx="2135609" cy="2663116"/>
      </dsp:txXfrm>
    </dsp:sp>
    <dsp:sp modelId="{DD68571E-7D7A-4FFC-A31E-6377BDFFC91C}">
      <dsp:nvSpPr>
        <dsp:cNvPr id="0" name=""/>
        <dsp:cNvSpPr/>
      </dsp:nvSpPr>
      <dsp:spPr>
        <a:xfrm>
          <a:off x="6406828" y="663586"/>
          <a:ext cx="2135609" cy="276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Cornell Method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2 column approach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Cue column and note column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Summary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Highly recommended</a:t>
          </a:r>
        </a:p>
      </dsp:txBody>
      <dsp:txXfrm>
        <a:off x="6406828" y="663586"/>
        <a:ext cx="2135609" cy="2768000"/>
      </dsp:txXfrm>
    </dsp:sp>
    <dsp:sp modelId="{F0939AE9-1DB2-4072-8093-A3D4EDB3C638}">
      <dsp:nvSpPr>
        <dsp:cNvPr id="0" name=""/>
        <dsp:cNvSpPr/>
      </dsp:nvSpPr>
      <dsp:spPr>
        <a:xfrm>
          <a:off x="0" y="3281004"/>
          <a:ext cx="8542438" cy="25618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085B-0511-4260-95B4-FCB2BA27B01A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C679-766A-45F1-8FF1-B02C46674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48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86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45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17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83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990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14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695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89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7832" y="1579418"/>
            <a:ext cx="7477518" cy="1491478"/>
          </a:xfrm>
        </p:spPr>
        <p:txBody>
          <a:bodyPr wrap="none" anchor="b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832" y="3078647"/>
            <a:ext cx="7477518" cy="710573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949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4051" y="1229709"/>
            <a:ext cx="4708570" cy="35524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458" y="860925"/>
            <a:ext cx="2943489" cy="426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96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lef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1380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941379" y="1229709"/>
            <a:ext cx="4708570" cy="38572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836" y="746497"/>
            <a:ext cx="2986976" cy="45191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59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-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4842C3-42B5-9C43-9E2C-66DDA1C83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8667" y="1229709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89EA318-93EB-D34A-957B-D0D443FDB6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52" y="1229708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384115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itle and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052" y="4311085"/>
            <a:ext cx="26062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4055" y="1377638"/>
            <a:ext cx="2606278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76603" y="1377638"/>
            <a:ext cx="2597833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0707" y="1377638"/>
            <a:ext cx="2599241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90758" y="4311085"/>
            <a:ext cx="2583678" cy="472966"/>
          </a:xfrm>
        </p:spPr>
        <p:txBody>
          <a:bodyPr anchor="b">
            <a:no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064864" y="4302420"/>
            <a:ext cx="25836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420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image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822855"/>
            <a:ext cx="7886700" cy="3417549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</a:schemeClr>
                </a:solidFill>
              </a:defRPr>
            </a:lvl1pPr>
            <a:lvl2pPr marL="380992" indent="0">
              <a:buNone/>
              <a:defRPr sz="2333"/>
            </a:lvl2pPr>
            <a:lvl3pPr marL="761985" indent="0">
              <a:buNone/>
              <a:defRPr sz="2000"/>
            </a:lvl3pPr>
            <a:lvl4pPr marL="1142977" indent="0">
              <a:buNone/>
              <a:defRPr sz="1667"/>
            </a:lvl4pPr>
            <a:lvl5pPr marL="1523970" indent="0">
              <a:buNone/>
              <a:defRPr sz="1667"/>
            </a:lvl5pPr>
            <a:lvl6pPr marL="1904962" indent="0">
              <a:buNone/>
              <a:defRPr sz="1667"/>
            </a:lvl6pPr>
            <a:lvl7pPr marL="2285954" indent="0">
              <a:buNone/>
              <a:defRPr sz="1667"/>
            </a:lvl7pPr>
            <a:lvl8pPr marL="2666947" indent="0">
              <a:buNone/>
              <a:defRPr sz="1667"/>
            </a:lvl8pPr>
            <a:lvl9pPr marL="3047940" indent="0">
              <a:buNone/>
              <a:defRPr sz="1667"/>
            </a:lvl9pPr>
          </a:lstStyle>
          <a:p>
            <a:r>
              <a:rPr lang="en-US" dirty="0"/>
              <a:t>Click icon to add picture – remember to add alt tag(s)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015" y="409576"/>
            <a:ext cx="8903970" cy="5139887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8295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2757"/>
            <a:ext cx="9144000" cy="5714999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1626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5E10ABA-6733-4542-AEE4-B1A0C2E01AA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0238" y="823913"/>
            <a:ext cx="7885115" cy="3424237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178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1EB3D43-4BB5-A644-A0D1-F886600C067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4178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6"/>
            <a:ext cx="6977064" cy="3910373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4297576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4" y="82385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3768798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2465" y="1471448"/>
            <a:ext cx="7539071" cy="1423352"/>
          </a:xfrm>
        </p:spPr>
        <p:txBody>
          <a:bodyPr wrap="none" anchor="t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2465" y="816600"/>
            <a:ext cx="7539071" cy="653822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841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5"/>
            <a:ext cx="6977064" cy="2494087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2804631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3666652"/>
            <a:ext cx="7884318" cy="1241247"/>
          </a:xfrm>
        </p:spPr>
        <p:txBody>
          <a:bodyPr anchor="ctr">
            <a:noAutofit/>
          </a:bodyPr>
          <a:lstStyle>
            <a:lvl1pPr marL="0" indent="0">
              <a:buNone/>
              <a:defRPr sz="1778" baseline="0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655689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0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402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0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6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6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52" y="3963576"/>
            <a:ext cx="8155896" cy="588328"/>
          </a:xfrm>
        </p:spPr>
        <p:txBody>
          <a:bodyPr anchor="t">
            <a:noAutofit/>
          </a:bodyPr>
          <a:lstStyle>
            <a:lvl1pPr marL="0" indent="0">
              <a:buNone/>
              <a:defRPr sz="1778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61BF-3763-0E4A-999B-8924DFBF3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2" y="2622620"/>
            <a:ext cx="8155896" cy="1340956"/>
          </a:xfrm>
        </p:spPr>
        <p:txBody>
          <a:bodyPr anchor="b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90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6A6C647-8D61-1F4E-99D1-2AB4ED06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1196F0-56A5-0A49-AD87-3B487F495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4348" y="1230314"/>
            <a:ext cx="8155305" cy="33940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CE862F-2DE8-F94F-9079-91AF022976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82732F-316B-FD4C-A0B3-A1EF01C545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0C72D-9A4A-2A49-B363-B2C415C80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997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content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B971B7F-1741-9A4A-B925-11E1F5B35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2FC316-43A0-314E-884C-19A6592161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32E208-AE39-D149-A2EC-87102F8C0C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8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 and sub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D3C69-508E-E343-82E0-194270BE750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94052" y="1368973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9A5ACD-B447-8F44-9065-AD7D1222E29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26815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5FDE71-5828-1A47-B218-9FF0C40675E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04718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850605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3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229710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72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, small title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E732-3AEB-2446-A6FA-5AFFBB87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11" y="610432"/>
            <a:ext cx="8564210" cy="4995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B807-26A2-0B44-917E-DCCFEF7EB2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611" y="1140173"/>
            <a:ext cx="8564209" cy="3642035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611C-9122-E049-912F-ABF2154E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17CA-2218-B242-BA20-69CBB4C5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A38B-A490-B042-9C4F-4C94FD39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053" y="1229710"/>
            <a:ext cx="8155896" cy="359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8534" y="5081520"/>
            <a:ext cx="1190065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3196" y="5078099"/>
            <a:ext cx="3086100" cy="28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93" y="5081520"/>
            <a:ext cx="716056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2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44" r:id="rId17"/>
    <p:sldLayoutId id="214748374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</p:sldLayoutIdLst>
  <p:txStyles>
    <p:titleStyle>
      <a:lvl1pPr algn="l" defTabSz="761985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bg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76198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1pPr>
      <a:lvl2pPr marL="571489" indent="-36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4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2pPr>
      <a:lvl3pPr marL="952480" indent="-27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0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3pPr>
      <a:lvl4pPr marL="1333473" indent="-234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4pPr>
      <a:lvl5pPr marL="1714466" indent="-190496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6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ecampusontario.pressbooks.pub/fanshawesoar/chapter/9-1-self-assessme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fanshawesoar/chapter/9-5-reflecti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fanshawesoar/chapter/9-6-career-connec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fanshawesoar/chapter/9-7-fanshawe-resourc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D309-03E5-3749-8F8F-65A34D7D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Fanshawe SOAR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5BD-EB67-DD4F-9E07-B094BA380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3078647"/>
            <a:ext cx="7856982" cy="710573"/>
          </a:xfrm>
        </p:spPr>
        <p:txBody>
          <a:bodyPr/>
          <a:lstStyle/>
          <a:p>
            <a:r>
              <a:rPr lang="en-US" dirty="0"/>
              <a:t>Chapter 9: Reading and Notetaking </a:t>
            </a:r>
          </a:p>
        </p:txBody>
      </p:sp>
    </p:spTree>
    <p:extLst>
      <p:ext uri="{BB962C8B-B14F-4D97-AF65-F5344CB8AC3E}">
        <p14:creationId xmlns:p14="http://schemas.microsoft.com/office/powerpoint/2010/main" val="163524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9.8 Key Takeaways 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EBFCFE2-BFB7-4E7C-A612-6DA11AD533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4" y="1229709"/>
            <a:ext cx="6478246" cy="3394075"/>
          </a:xfrm>
        </p:spPr>
        <p:txBody>
          <a:bodyPr numCol="1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Active reading is a skill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Taking notes is more than just a record of what your professor said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Strategically take notes for each subject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It is vital to return to your notes after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Reading a taking notes require active listening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B21E6-9DBC-42B2-A74C-3CA2DADB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586" y="1670580"/>
            <a:ext cx="1758985" cy="17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2B11-7454-4848-A31E-6D0914B2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9.0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ED5A-15DC-4058-83B1-A1FA2A27EE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4"/>
            <a:ext cx="8155601" cy="3455986"/>
          </a:xfrm>
        </p:spPr>
        <p:txBody>
          <a:bodyPr>
            <a:normAutofit fontScale="55000" lnSpcReduction="20000"/>
          </a:bodyPr>
          <a:lstStyle/>
          <a:p>
            <a:r>
              <a:rPr lang="en-CA" dirty="0"/>
              <a:t>After reading this chapter, you should be able to do the following: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Identify the type of things you will need to read in college (LO1)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Define the active reading process (LO1, LO6))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Learn about various note taking styles to identify what might work for you (LO1, LO6)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Recognize that you may need to adapt how you read and take notes depending on the purpose and format (LO2)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Identify skills and strategies to create notes that are effective study tools (LO1,LO2)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Reflect on your own note taking and study skills to identify areas of improvement (LO1)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Identify resources that can help you take responsibility for developing your note taking and reading skills.(LO4)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Recognize how academic success connects to career success (LO1)</a:t>
            </a:r>
          </a:p>
        </p:txBody>
      </p:sp>
    </p:spTree>
    <p:extLst>
      <p:ext uri="{BB962C8B-B14F-4D97-AF65-F5344CB8AC3E}">
        <p14:creationId xmlns:p14="http://schemas.microsoft.com/office/powerpoint/2010/main" val="37456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9.1 Self-Assessment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06F46-CBD9-42EF-8C6D-32E0A1DE1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5"/>
            <a:ext cx="4992052" cy="3140518"/>
          </a:xfrm>
        </p:spPr>
        <p:txBody>
          <a:bodyPr>
            <a:normAutofit/>
          </a:bodyPr>
          <a:lstStyle/>
          <a:p>
            <a:r>
              <a:rPr lang="en-CA" dirty="0"/>
              <a:t>How do you feel about your reading abilities?</a:t>
            </a:r>
          </a:p>
          <a:p>
            <a:r>
              <a:rPr lang="en-CA" dirty="0"/>
              <a:t>Reflect on the guiding questions in Section 9.1</a:t>
            </a:r>
          </a:p>
        </p:txBody>
      </p:sp>
      <p:pic>
        <p:nvPicPr>
          <p:cNvPr id="5" name="Picture 4" descr="QR code for 9.1">
            <a:extLst>
              <a:ext uri="{FF2B5EF4-FFF2-40B4-BE49-F238E27FC236}">
                <a16:creationId xmlns:a16="http://schemas.microsoft.com/office/drawing/2014/main" id="{E46072D5-7E24-4BE7-A936-70ABEB04C9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75" y="918277"/>
            <a:ext cx="3082455" cy="3082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30E9BF-6091-41C0-8A6C-9B8626FAE3B8}"/>
              </a:ext>
            </a:extLst>
          </p:cNvPr>
          <p:cNvSpPr txBox="1"/>
          <p:nvPr/>
        </p:nvSpPr>
        <p:spPr>
          <a:xfrm>
            <a:off x="494053" y="4187347"/>
            <a:ext cx="8155598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E2231A"/>
                </a:solidFill>
              </a:rPr>
              <a:t>Self-Assessment: </a:t>
            </a:r>
            <a:r>
              <a:rPr lang="en-CA" sz="2000" b="1" dirty="0">
                <a:solidFill>
                  <a:srgbClr val="E2231A"/>
                </a:solidFill>
                <a:hlinkClick r:id="rId4"/>
              </a:rPr>
              <a:t>Section 9.1</a:t>
            </a:r>
            <a:r>
              <a:rPr lang="en-CA" sz="2000" b="1" dirty="0">
                <a:solidFill>
                  <a:srgbClr val="E2231A"/>
                </a:solidFill>
              </a:rPr>
              <a:t> - Click the link or scan the QR code</a:t>
            </a:r>
            <a:endParaRPr lang="en-CA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EA039E-7001-4F5A-B604-68F13E9D1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30384" y="4960686"/>
            <a:ext cx="6157584" cy="630000"/>
            <a:chOff x="2559495" y="836702"/>
            <a:chExt cx="7200000" cy="630000"/>
          </a:xfrm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1F9763C4-6CEB-475D-A0E1-6C7127F45686}"/>
                </a:ext>
              </a:extLst>
            </p:cNvPr>
            <p:cNvSpPr/>
            <p:nvPr/>
          </p:nvSpPr>
          <p:spPr>
            <a:xfrm>
              <a:off x="2559495" y="836702"/>
              <a:ext cx="7200000" cy="630000"/>
            </a:xfrm>
            <a:prstGeom prst="roundRect">
              <a:avLst>
                <a:gd name="adj" fmla="val 50000"/>
              </a:avLst>
            </a:prstGeom>
            <a:solidFill>
              <a:srgbClr val="AC393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0F7E14-6A97-4E8A-A1AB-4892C4D0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6317" y="857565"/>
              <a:ext cx="576000" cy="576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6B252F-035F-4DB1-839C-B2D986B186AF}"/>
                </a:ext>
              </a:extLst>
            </p:cNvPr>
            <p:cNvSpPr txBox="1"/>
            <p:nvPr/>
          </p:nvSpPr>
          <p:spPr>
            <a:xfrm>
              <a:off x="3336285" y="874703"/>
              <a:ext cx="5646420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3000" b="1" dirty="0">
                  <a:solidFill>
                    <a:srgbClr val="FFFFFF"/>
                  </a:solidFill>
                  <a:effectLst>
                    <a:glow rad="12700">
                      <a:schemeClr val="tx1">
                        <a:alpha val="50000"/>
                      </a:schemeClr>
                    </a:glow>
                    <a:outerShdw blurRad="63500" dist="25400" sx="102000" sy="102000" algn="ctr" rotWithShape="0">
                      <a:prstClr val="black">
                        <a:alpha val="5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Self-assessment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299767-FACC-4FFA-8DC2-E037CC38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34399" y="857565"/>
              <a:ext cx="57600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48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9.2 How Do You Read to Learn?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8F72B8-6894-43B7-B6CC-874BB48850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3136074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en-CA" dirty="0"/>
              <a:t>Active Reading</a:t>
            </a:r>
          </a:p>
          <a:p>
            <a:pPr marL="914389" lvl="1" indent="-342900"/>
            <a:r>
              <a:rPr lang="en-CA" dirty="0"/>
              <a:t>Strategies to engage with text to increase knowledge</a:t>
            </a:r>
          </a:p>
          <a:p>
            <a:pPr marL="914389" lvl="1" indent="-342900"/>
            <a:r>
              <a:rPr lang="en-CA" dirty="0"/>
              <a:t>4 step process</a:t>
            </a:r>
          </a:p>
          <a:p>
            <a:pPr lvl="1" indent="0">
              <a:buNone/>
            </a:pPr>
            <a:endParaRPr lang="en-CA" dirty="0"/>
          </a:p>
          <a:p>
            <a:pPr marL="914389" lvl="1" indent="-342900"/>
            <a:endParaRPr lang="en-CA" dirty="0"/>
          </a:p>
          <a:p>
            <a:pPr marL="857239" lvl="1" indent="-285750"/>
            <a:endParaRPr lang="en-CA" sz="1600" dirty="0"/>
          </a:p>
        </p:txBody>
      </p:sp>
      <p:graphicFrame>
        <p:nvGraphicFramePr>
          <p:cNvPr id="3" name="Diagram 2" descr="preparing - reading- capturing ideas- reviewing">
            <a:extLst>
              <a:ext uri="{FF2B5EF4-FFF2-40B4-BE49-F238E27FC236}">
                <a16:creationId xmlns:a16="http://schemas.microsoft.com/office/drawing/2014/main" id="{E0135787-2671-4ED7-A36B-96F648E03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036475"/>
              </p:ext>
            </p:extLst>
          </p:nvPr>
        </p:nvGraphicFramePr>
        <p:xfrm>
          <a:off x="715286" y="2857500"/>
          <a:ext cx="7932981" cy="203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298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9.3 Notetaking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659AD-4DCC-48CF-BE9E-F093CC235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28602" y="4933950"/>
            <a:ext cx="6443948" cy="633183"/>
            <a:chOff x="2559495" y="1989419"/>
            <a:chExt cx="7200000" cy="630000"/>
          </a:xfrm>
        </p:grpSpPr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A2E7B1E4-0C03-4F3C-8A3D-2C4626F4148F}"/>
                </a:ext>
              </a:extLst>
            </p:cNvPr>
            <p:cNvSpPr/>
            <p:nvPr/>
          </p:nvSpPr>
          <p:spPr>
            <a:xfrm>
              <a:off x="2559495" y="1989419"/>
              <a:ext cx="7200000" cy="630000"/>
            </a:xfrm>
            <a:prstGeom prst="roundRect">
              <a:avLst>
                <a:gd name="adj" fmla="val 50000"/>
              </a:avLst>
            </a:prstGeom>
            <a:solidFill>
              <a:srgbClr val="EDC13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A71F39-3E2F-4401-95AE-3AEE6907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596317" y="2010282"/>
              <a:ext cx="576000" cy="576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43E592-978D-4AB1-8049-1F303D3428F6}"/>
                </a:ext>
              </a:extLst>
            </p:cNvPr>
            <p:cNvSpPr txBox="1"/>
            <p:nvPr/>
          </p:nvSpPr>
          <p:spPr>
            <a:xfrm>
              <a:off x="3336285" y="2027420"/>
              <a:ext cx="5646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3000" b="1" dirty="0">
                  <a:ln w="3175">
                    <a:noFill/>
                  </a:ln>
                  <a:solidFill>
                    <a:srgbClr val="FFFFFF"/>
                  </a:solidFill>
                  <a:effectLst>
                    <a:glow rad="12700">
                      <a:schemeClr val="tx1">
                        <a:alpha val="50000"/>
                      </a:schemeClr>
                    </a:glow>
                    <a:outerShdw blurRad="63500" dist="25400" sx="102000" sy="102000" algn="ctr" rotWithShape="0">
                      <a:prstClr val="black">
                        <a:alpha val="5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Opportunity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6528FC-97FE-4B7D-8BAB-9C3DED9D2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9134399" y="2010282"/>
              <a:ext cx="576000" cy="576000"/>
            </a:xfrm>
            <a:prstGeom prst="rect">
              <a:avLst/>
            </a:prstGeom>
          </p:spPr>
        </p:pic>
      </p:grpSp>
      <p:graphicFrame>
        <p:nvGraphicFramePr>
          <p:cNvPr id="13" name="Diagram 12" descr="Styles of note taking:&#10;lists - short phrases, not the best option&#10;outlines - important ideas, supporting ideas underneath, allows prioritization, organized&#10;Concept maps - centre important idea, create branches for additional points&#10;Cornell method - 2 column approach, cue column and not column, summary, highly recommended">
            <a:extLst>
              <a:ext uri="{FF2B5EF4-FFF2-40B4-BE49-F238E27FC236}">
                <a16:creationId xmlns:a16="http://schemas.microsoft.com/office/drawing/2014/main" id="{9AE05EDA-296B-4CD9-974F-FDC8190EE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403967"/>
              </p:ext>
            </p:extLst>
          </p:nvPr>
        </p:nvGraphicFramePr>
        <p:xfrm>
          <a:off x="480792" y="1010781"/>
          <a:ext cx="8542438" cy="365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991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9.4 General Tips on Notetaking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A40CD5-C9D5-4BDC-B81C-65CA56A6B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28925" y="4972049"/>
            <a:ext cx="5856689" cy="596891"/>
            <a:chOff x="2510399" y="3114000"/>
            <a:chExt cx="7200000" cy="630000"/>
          </a:xfrm>
        </p:grpSpPr>
        <p:sp>
          <p:nvSpPr>
            <p:cNvPr id="6" name="Rounded Rectangle 15">
              <a:extLst>
                <a:ext uri="{FF2B5EF4-FFF2-40B4-BE49-F238E27FC236}">
                  <a16:creationId xmlns:a16="http://schemas.microsoft.com/office/drawing/2014/main" id="{670D7C5F-D7C1-4BDE-B297-6F61B20A9E11}"/>
                </a:ext>
              </a:extLst>
            </p:cNvPr>
            <p:cNvSpPr/>
            <p:nvPr/>
          </p:nvSpPr>
          <p:spPr>
            <a:xfrm>
              <a:off x="2510399" y="3114000"/>
              <a:ext cx="7200000" cy="630000"/>
            </a:xfrm>
            <a:prstGeom prst="roundRect">
              <a:avLst>
                <a:gd name="adj" fmla="val 50000"/>
              </a:avLst>
            </a:prstGeom>
            <a:solidFill>
              <a:srgbClr val="6BA24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AE6267-38E3-4100-A729-3505E0EF1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547221" y="3134863"/>
              <a:ext cx="576000" cy="576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71CF40-7013-4958-A7B9-5EBEB09593BF}"/>
                </a:ext>
              </a:extLst>
            </p:cNvPr>
            <p:cNvSpPr txBox="1"/>
            <p:nvPr/>
          </p:nvSpPr>
          <p:spPr>
            <a:xfrm>
              <a:off x="3287189" y="3152001"/>
              <a:ext cx="5646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3000" b="1" dirty="0">
                  <a:ln w="3175">
                    <a:noFill/>
                  </a:ln>
                  <a:solidFill>
                    <a:srgbClr val="FFFFFF"/>
                  </a:solidFill>
                  <a:effectLst>
                    <a:glow rad="12700">
                      <a:schemeClr val="tx1">
                        <a:alpha val="50000"/>
                      </a:schemeClr>
                    </a:glow>
                    <a:outerShdw blurRad="63500" dist="25400" sx="102000" sy="102000" algn="ctr" rotWithShape="0">
                      <a:prstClr val="black">
                        <a:alpha val="5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422610-4FAA-4247-AF99-E7678279A68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9085303" y="3134863"/>
              <a:ext cx="576000" cy="576000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3136074"/>
          </a:xfrm>
        </p:spPr>
        <p:txBody>
          <a:bodyPr numCol="2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Be prepared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Choose a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Label, number, and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Don’t try to capture everything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Don’t just copy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Leave space between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Use signals and abbreviations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Review your notes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Write a summary 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3252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9.5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1" y="1272640"/>
            <a:ext cx="5608226" cy="2812306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en-CA" dirty="0"/>
              <a:t>Your note taking strategies will differ for each course. Do you feel equipped to take quality notes for all of your classes? </a:t>
            </a:r>
          </a:p>
          <a:p>
            <a:pPr lvl="1" indent="0">
              <a:buNone/>
            </a:pPr>
            <a:r>
              <a:rPr lang="en-CA" dirty="0"/>
              <a:t>Answer the reflection questions in </a:t>
            </a:r>
            <a:r>
              <a:rPr lang="en-CA" dirty="0">
                <a:hlinkClick r:id="rId3"/>
              </a:rPr>
              <a:t>Section 9.6. </a:t>
            </a:r>
            <a:endParaRPr lang="en-CA" dirty="0"/>
          </a:p>
          <a:p>
            <a:pPr marL="857239" lvl="1" indent="-285750"/>
            <a:endParaRPr lang="en-CA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473017-27D6-4FF0-9A6A-FF184A81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68267" y="4899804"/>
            <a:ext cx="6154963" cy="632846"/>
            <a:chOff x="2510399" y="3114000"/>
            <a:chExt cx="7200000" cy="630000"/>
          </a:xfrm>
        </p:grpSpPr>
        <p:sp>
          <p:nvSpPr>
            <p:cNvPr id="19" name="Rounded Rectangle 21">
              <a:extLst>
                <a:ext uri="{FF2B5EF4-FFF2-40B4-BE49-F238E27FC236}">
                  <a16:creationId xmlns:a16="http://schemas.microsoft.com/office/drawing/2014/main" id="{FEF2D95A-BAA3-4CF8-BFB7-FDB3D1AC1355}"/>
                </a:ext>
              </a:extLst>
            </p:cNvPr>
            <p:cNvSpPr/>
            <p:nvPr/>
          </p:nvSpPr>
          <p:spPr>
            <a:xfrm>
              <a:off x="2510399" y="3114000"/>
              <a:ext cx="7200000" cy="630000"/>
            </a:xfrm>
            <a:prstGeom prst="roundRect">
              <a:avLst>
                <a:gd name="adj" fmla="val 50000"/>
              </a:avLst>
            </a:prstGeom>
            <a:solidFill>
              <a:srgbClr val="4977C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89CAA9-8785-4307-854F-43010E1B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547700" y="3134863"/>
              <a:ext cx="575041" cy="576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7394FC-40F6-4933-B46B-0D5A4284C828}"/>
                </a:ext>
              </a:extLst>
            </p:cNvPr>
            <p:cNvSpPr txBox="1"/>
            <p:nvPr/>
          </p:nvSpPr>
          <p:spPr>
            <a:xfrm>
              <a:off x="3287189" y="3152001"/>
              <a:ext cx="5646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3000" b="1" dirty="0">
                  <a:ln w="3175">
                    <a:noFill/>
                  </a:ln>
                  <a:solidFill>
                    <a:srgbClr val="FFFFFF"/>
                  </a:solidFill>
                  <a:effectLst>
                    <a:glow rad="12700">
                      <a:schemeClr val="tx1">
                        <a:alpha val="50000"/>
                      </a:schemeClr>
                    </a:glow>
                    <a:outerShdw blurRad="63500" dist="25400" sx="102000" sy="102000" algn="ctr" rotWithShape="0">
                      <a:prstClr val="black">
                        <a:alpha val="5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Reflect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61F2B6-7CD1-4E26-BA2E-8D948A775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9085782" y="3134863"/>
              <a:ext cx="575041" cy="576000"/>
            </a:xfrm>
            <a:prstGeom prst="rect">
              <a:avLst/>
            </a:prstGeom>
          </p:spPr>
        </p:pic>
      </p:grpSp>
      <p:pic>
        <p:nvPicPr>
          <p:cNvPr id="5" name="Picture 4" descr="QR code for 9.5">
            <a:extLst>
              <a:ext uri="{FF2B5EF4-FFF2-40B4-BE49-F238E27FC236}">
                <a16:creationId xmlns:a16="http://schemas.microsoft.com/office/drawing/2014/main" id="{E434BC2F-4E61-4125-91BF-E40488D15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300" y="1060512"/>
            <a:ext cx="3024433" cy="30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5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9.6 Career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5626" y="1229709"/>
            <a:ext cx="5704671" cy="3131275"/>
          </a:xfrm>
        </p:spPr>
        <p:txBody>
          <a:bodyPr>
            <a:normAutofit/>
          </a:bodyPr>
          <a:lstStyle/>
          <a:p>
            <a:r>
              <a:rPr lang="en-CA" dirty="0"/>
              <a:t>You will be expected to read and take notes throughout your working life and your job success will be dependent on your skills in this area.</a:t>
            </a:r>
          </a:p>
          <a:p>
            <a:r>
              <a:rPr lang="en-CA" dirty="0"/>
              <a:t>Visit </a:t>
            </a:r>
            <a:r>
              <a:rPr lang="en-CA" dirty="0">
                <a:hlinkClick r:id="rId3"/>
              </a:rPr>
              <a:t>Section 9.6 </a:t>
            </a:r>
            <a:r>
              <a:rPr lang="en-CA" dirty="0"/>
              <a:t>for career connections. </a:t>
            </a:r>
          </a:p>
        </p:txBody>
      </p:sp>
      <p:pic>
        <p:nvPicPr>
          <p:cNvPr id="6" name="Picture 5" descr="QR code for 9.6">
            <a:extLst>
              <a:ext uri="{FF2B5EF4-FFF2-40B4-BE49-F238E27FC236}">
                <a16:creationId xmlns:a16="http://schemas.microsoft.com/office/drawing/2014/main" id="{124AE5E3-E3F0-4540-A96E-65E512E20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079" y="1010933"/>
            <a:ext cx="3131276" cy="31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2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60" y="304271"/>
            <a:ext cx="8155896" cy="925438"/>
          </a:xfrm>
        </p:spPr>
        <p:txBody>
          <a:bodyPr/>
          <a:lstStyle/>
          <a:p>
            <a:r>
              <a:rPr lang="en-CA" dirty="0"/>
              <a:t>9.7 Fanshawe Resource 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D9A52624-AC65-4400-B23D-6755F758F1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461" y="1229708"/>
            <a:ext cx="5291520" cy="3394075"/>
          </a:xfrm>
        </p:spPr>
        <p:txBody>
          <a:bodyPr numCol="1">
            <a:normAutofit/>
          </a:bodyPr>
          <a:lstStyle/>
          <a:p>
            <a:r>
              <a:rPr lang="en-CA" dirty="0"/>
              <a:t>The Library Learning Commons offers workshops and individual assistance with reading, note taking, and other study strategies.</a:t>
            </a:r>
          </a:p>
          <a:p>
            <a:r>
              <a:rPr lang="en-CA" dirty="0"/>
              <a:t>Visit </a:t>
            </a:r>
            <a:r>
              <a:rPr lang="en-CA" dirty="0">
                <a:hlinkClick r:id="rId3"/>
              </a:rPr>
              <a:t>Section 9.7 </a:t>
            </a:r>
            <a:r>
              <a:rPr lang="en-CA" dirty="0"/>
              <a:t>for helpful links. </a:t>
            </a:r>
          </a:p>
        </p:txBody>
      </p:sp>
      <p:pic>
        <p:nvPicPr>
          <p:cNvPr id="4" name="Picture 3" descr="QR code for 9.7">
            <a:extLst>
              <a:ext uri="{FF2B5EF4-FFF2-40B4-BE49-F238E27FC236}">
                <a16:creationId xmlns:a16="http://schemas.microsoft.com/office/drawing/2014/main" id="{01474334-8396-4943-8224-A4DD111FE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131" y="766990"/>
            <a:ext cx="3394076" cy="339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80489"/>
      </p:ext>
    </p:extLst>
  </p:cSld>
  <p:clrMapOvr>
    <a:masterClrMapping/>
  </p:clrMapOvr>
</p:sld>
</file>

<file path=ppt/theme/theme1.xml><?xml version="1.0" encoding="utf-8"?>
<a:theme xmlns:a="http://schemas.openxmlformats.org/drawingml/2006/main" name="fanshawe-16x10">
  <a:themeElements>
    <a:clrScheme name="Custom 1">
      <a:dk1>
        <a:srgbClr val="000000"/>
      </a:dk1>
      <a:lt1>
        <a:srgbClr val="FFFFFF"/>
      </a:lt1>
      <a:dk2>
        <a:srgbClr val="636369"/>
      </a:dk2>
      <a:lt2>
        <a:srgbClr val="DEDEDE"/>
      </a:lt2>
      <a:accent1>
        <a:srgbClr val="E12319"/>
      </a:accent1>
      <a:accent2>
        <a:srgbClr val="E12319"/>
      </a:accent2>
      <a:accent3>
        <a:srgbClr val="B2272C"/>
      </a:accent3>
      <a:accent4>
        <a:srgbClr val="A02B2F"/>
      </a:accent4>
      <a:accent5>
        <a:srgbClr val="636369"/>
      </a:accent5>
      <a:accent6>
        <a:srgbClr val="636369"/>
      </a:accent6>
      <a:hlink>
        <a:srgbClr val="E12319"/>
      </a:hlink>
      <a:folHlink>
        <a:srgbClr val="B2272C"/>
      </a:folHlink>
    </a:clrScheme>
    <a:fontScheme name="Test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shawe-2020-16x10" id="{CBE04D73-72D3-0140-B25D-97A3410640A4}" vid="{494F956E-E8FB-774D-B10F-FEA03AC4C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7E83F48E1B947BA144F01D433B256" ma:contentTypeVersion="1" ma:contentTypeDescription="Create a new document." ma:contentTypeScope="" ma:versionID="71bfea79c356a201f1567e0bdac293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4b19289ef4ac946b5872f9ff746df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50E78A-FB33-4AFD-88F0-DAAAB93263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4A7F9-2FD3-4FAE-989D-00578CFD788F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E7AA7D5-D727-4BC0-A8A6-88D78A62F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fanshawe-16x10</Template>
  <TotalTime>21268</TotalTime>
  <Words>454</Words>
  <Application>Microsoft Office PowerPoint</Application>
  <PresentationFormat>On-screen Show (16:10)</PresentationFormat>
  <Paragraphs>80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Gotham</vt:lpstr>
      <vt:lpstr>Gotham Bold</vt:lpstr>
      <vt:lpstr>Gotham Book</vt:lpstr>
      <vt:lpstr>Gotham Medium</vt:lpstr>
      <vt:lpstr>fanshawe-16x10</vt:lpstr>
      <vt:lpstr>Fanshawe SOAR</vt:lpstr>
      <vt:lpstr>9.0 Learning Objectives</vt:lpstr>
      <vt:lpstr>9.1 Self-Assessment  </vt:lpstr>
      <vt:lpstr>9.2 How Do You Read to Learn?</vt:lpstr>
      <vt:lpstr>9.3 Notetaking</vt:lpstr>
      <vt:lpstr>9.4 General Tips on Notetaking</vt:lpstr>
      <vt:lpstr>9.5 Reflection</vt:lpstr>
      <vt:lpstr>9.6 Career Connection</vt:lpstr>
      <vt:lpstr>9.7 Fanshawe Resource </vt:lpstr>
      <vt:lpstr>9.8 Key Takeaways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Huxley, Brandy</dc:creator>
  <cp:lastModifiedBy>Steeves, Catherine</cp:lastModifiedBy>
  <cp:revision>116</cp:revision>
  <dcterms:created xsi:type="dcterms:W3CDTF">2021-09-01T22:50:23Z</dcterms:created>
  <dcterms:modified xsi:type="dcterms:W3CDTF">2023-07-17T16:29:26Z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0x0101004C37E83F48E1B947BA144F01D433B256</vt:lpwstr>
  </property>
</Properties>
</file>