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9" r:id="rId4"/>
  </p:sldMasterIdLst>
  <p:notesMasterIdLst>
    <p:notesMasterId r:id="rId21"/>
  </p:notesMasterIdLst>
  <p:sldIdLst>
    <p:sldId id="256" r:id="rId5"/>
    <p:sldId id="257" r:id="rId6"/>
    <p:sldId id="258" r:id="rId7"/>
    <p:sldId id="269" r:id="rId8"/>
    <p:sldId id="285" r:id="rId9"/>
    <p:sldId id="270" r:id="rId10"/>
    <p:sldId id="286" r:id="rId11"/>
    <p:sldId id="281" r:id="rId12"/>
    <p:sldId id="287" r:id="rId13"/>
    <p:sldId id="272" r:id="rId14"/>
    <p:sldId id="288" r:id="rId15"/>
    <p:sldId id="274" r:id="rId16"/>
    <p:sldId id="282" r:id="rId17"/>
    <p:sldId id="283" r:id="rId18"/>
    <p:sldId id="284" r:id="rId19"/>
    <p:sldId id="275" r:id="rId20"/>
  </p:sldIdLst>
  <p:sldSz cx="9144000" cy="5715000" type="screen16x10"/>
  <p:notesSz cx="6858000" cy="9144000"/>
  <p:defaultTextStyle>
    <a:defPPr>
      <a:defRPr lang="en-US"/>
    </a:defPPr>
    <a:lvl1pPr marL="0" algn="l" defTabSz="356616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356616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356616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356616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356616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356616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356616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356616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356616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6469"/>
    <a:srgbClr val="E223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7449" autoAdjust="0"/>
  </p:normalViewPr>
  <p:slideViewPr>
    <p:cSldViewPr snapToGrid="0">
      <p:cViewPr varScale="1">
        <p:scale>
          <a:sx n="91" d="100"/>
          <a:sy n="91" d="100"/>
        </p:scale>
        <p:origin x="6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2085B-0511-4260-95B4-FCB2BA27B01A}" type="datetimeFigureOut">
              <a:rPr lang="en-CA" smtClean="0"/>
              <a:t>2023-07-17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3C679-766A-45F1-8FF1-B02C46674B7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7487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3C679-766A-45F1-8FF1-B02C46674B7E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886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3C679-766A-45F1-8FF1-B02C46674B7E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4904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3C679-766A-45F1-8FF1-B02C46674B7E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5012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3C679-766A-45F1-8FF1-B02C46674B7E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8049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3C679-766A-45F1-8FF1-B02C46674B7E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4404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3C679-766A-45F1-8FF1-B02C46674B7E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8552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3C679-766A-45F1-8FF1-B02C46674B7E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8459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3C679-766A-45F1-8FF1-B02C46674B7E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7171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3C679-766A-45F1-8FF1-B02C46674B7E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2835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3C679-766A-45F1-8FF1-B02C46674B7E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8704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3C679-766A-45F1-8FF1-B02C46674B7E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2990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3C679-766A-45F1-8FF1-B02C46674B7E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6146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3C679-766A-45F1-8FF1-B02C46674B7E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3695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3C679-766A-45F1-8FF1-B02C46674B7E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5891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37832" y="1579418"/>
            <a:ext cx="7477518" cy="1491478"/>
          </a:xfrm>
        </p:spPr>
        <p:txBody>
          <a:bodyPr wrap="none" anchor="b">
            <a:noAutofit/>
          </a:bodyPr>
          <a:lstStyle>
            <a:lvl1pPr algn="r">
              <a:defRPr sz="4800" b="1" i="0" spc="0" baseline="0">
                <a:solidFill>
                  <a:schemeClr val="tx1"/>
                </a:solidFill>
                <a:effectLst/>
                <a:latin typeface="Gotham Bold" pitchFamily="2" charset="0"/>
                <a:cs typeface="Gotham Bold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37832" y="3078647"/>
            <a:ext cx="7477518" cy="710573"/>
          </a:xfrm>
        </p:spPr>
        <p:txBody>
          <a:bodyPr anchor="b">
            <a:noAutofit/>
          </a:bodyPr>
          <a:lstStyle>
            <a:lvl1pPr marL="0" indent="0" algn="r">
              <a:buNone/>
              <a:defRPr sz="2800" b="0" i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defRPr>
            </a:lvl1pPr>
            <a:lvl2pPr marL="380992" indent="0" algn="ctr">
              <a:buNone/>
              <a:defRPr sz="1667"/>
            </a:lvl2pPr>
            <a:lvl3pPr marL="761985" indent="0" algn="ctr">
              <a:buNone/>
              <a:defRPr sz="1500"/>
            </a:lvl3pPr>
            <a:lvl4pPr marL="1142977" indent="0" algn="ctr">
              <a:buNone/>
              <a:defRPr sz="1333"/>
            </a:lvl4pPr>
            <a:lvl5pPr marL="1523970" indent="0" algn="ctr">
              <a:buNone/>
              <a:defRPr sz="1333"/>
            </a:lvl5pPr>
            <a:lvl6pPr marL="1904962" indent="0" algn="ctr">
              <a:buNone/>
              <a:defRPr sz="1333"/>
            </a:lvl6pPr>
            <a:lvl7pPr marL="2285954" indent="0" algn="ctr">
              <a:buNone/>
              <a:defRPr sz="1333"/>
            </a:lvl7pPr>
            <a:lvl8pPr marL="2666947" indent="0" algn="ctr">
              <a:buNone/>
              <a:defRPr sz="1333"/>
            </a:lvl8pPr>
            <a:lvl9pPr marL="3047940" indent="0" algn="ctr">
              <a:buNone/>
              <a:defRPr sz="1333"/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89498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bullets and right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4B78269-2564-3649-96BA-0374B26733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53" y="304271"/>
            <a:ext cx="4708569" cy="92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8F76752-A6BF-1643-A2FD-29A57B1BBD0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94051" y="1229709"/>
            <a:ext cx="4708570" cy="3552498"/>
          </a:xfrm>
        </p:spPr>
        <p:txBody>
          <a:bodyPr>
            <a:noAutofit/>
          </a:bodyPr>
          <a:lstStyle>
            <a:lvl1pPr>
              <a:spcAft>
                <a:spcPts val="1200"/>
              </a:spcAft>
              <a:defRPr sz="2800"/>
            </a:lvl1pPr>
            <a:lvl2pPr>
              <a:spcAft>
                <a:spcPts val="1200"/>
              </a:spcAft>
              <a:defRPr sz="2400"/>
            </a:lvl2pPr>
            <a:lvl3pPr>
              <a:spcAft>
                <a:spcPts val="1200"/>
              </a:spcAft>
              <a:defRPr sz="2000"/>
            </a:lvl3pPr>
            <a:lvl4pPr>
              <a:spcAft>
                <a:spcPts val="1200"/>
              </a:spcAft>
              <a:defRPr sz="1800"/>
            </a:lvl4pPr>
          </a:lstStyle>
          <a:p>
            <a:pPr lvl="0"/>
            <a:r>
              <a:rPr lang="en-US" dirty="0"/>
              <a:t>Edit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9B62AAE-DA19-E14B-B2DB-6EB9850732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06458" y="860925"/>
            <a:ext cx="2943489" cy="426720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4965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bullets and left image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4B78269-2564-3649-96BA-0374B26733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1380" y="304271"/>
            <a:ext cx="4708569" cy="92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8F76752-A6BF-1643-A2FD-29A57B1BBD0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941379" y="1229709"/>
            <a:ext cx="4708570" cy="3857298"/>
          </a:xfrm>
        </p:spPr>
        <p:txBody>
          <a:bodyPr>
            <a:noAutofit/>
          </a:bodyPr>
          <a:lstStyle>
            <a:lvl1pPr>
              <a:spcAft>
                <a:spcPts val="1200"/>
              </a:spcAft>
              <a:defRPr sz="2800"/>
            </a:lvl1pPr>
            <a:lvl2pPr>
              <a:spcAft>
                <a:spcPts val="1200"/>
              </a:spcAft>
              <a:defRPr sz="2400"/>
            </a:lvl2pPr>
            <a:lvl3pPr>
              <a:spcAft>
                <a:spcPts val="1200"/>
              </a:spcAft>
              <a:defRPr sz="2000"/>
            </a:lvl3pPr>
            <a:lvl4pPr>
              <a:spcAft>
                <a:spcPts val="1200"/>
              </a:spcAft>
              <a:defRPr sz="1800"/>
            </a:lvl4pPr>
          </a:lstStyle>
          <a:p>
            <a:pPr lvl="0"/>
            <a:r>
              <a:rPr lang="en-US" dirty="0"/>
              <a:t>Edit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9B62AAE-DA19-E14B-B2DB-6EB9850732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7836" y="746497"/>
            <a:ext cx="2986976" cy="451918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9597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2-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F3F504F-3A41-DC4B-BEE1-47D0E19E9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53" y="304271"/>
            <a:ext cx="8155896" cy="92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824842C3-42B5-9C43-9E2C-66DDA1C83AE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88667" y="1229709"/>
            <a:ext cx="3978520" cy="3426375"/>
          </a:xfrm>
        </p:spPr>
        <p:txBody>
          <a:bodyPr>
            <a:normAutofit/>
          </a:bodyPr>
          <a:lstStyle>
            <a:lvl1pPr marL="0" marR="0" indent="0" algn="l" defTabSz="7619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marR="0" lvl="0" indent="0" algn="l" defTabSz="7619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 – remember to add alt tag(s)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A89EA318-93EB-D34A-957B-D0D443FDB6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94052" y="1229708"/>
            <a:ext cx="3978520" cy="3426375"/>
          </a:xfrm>
        </p:spPr>
        <p:txBody>
          <a:bodyPr>
            <a:normAutofit/>
          </a:bodyPr>
          <a:lstStyle>
            <a:lvl1pPr marL="0" marR="0" indent="0" algn="l" defTabSz="7619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marR="0" lvl="0" indent="0" algn="l" defTabSz="7619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 – remember to add alt tag(s)</a:t>
            </a:r>
          </a:p>
        </p:txBody>
      </p:sp>
    </p:spTree>
    <p:extLst>
      <p:ext uri="{BB962C8B-B14F-4D97-AF65-F5344CB8AC3E}">
        <p14:creationId xmlns:p14="http://schemas.microsoft.com/office/powerpoint/2010/main" val="3841159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with title and cap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94052" y="4311085"/>
            <a:ext cx="2606277" cy="47296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rgbClr val="646469"/>
                </a:solidFill>
              </a:defRPr>
            </a:lvl1pPr>
            <a:lvl2pPr marL="380992" indent="0">
              <a:buNone/>
              <a:defRPr sz="1667" b="1"/>
            </a:lvl2pPr>
            <a:lvl3pPr marL="761985" indent="0">
              <a:buNone/>
              <a:defRPr sz="1500" b="1"/>
            </a:lvl3pPr>
            <a:lvl4pPr marL="1142977" indent="0">
              <a:buNone/>
              <a:defRPr sz="1333" b="1"/>
            </a:lvl4pPr>
            <a:lvl5pPr marL="1523970" indent="0">
              <a:buNone/>
              <a:defRPr sz="1333" b="1"/>
            </a:lvl5pPr>
            <a:lvl6pPr marL="1904962" indent="0">
              <a:buNone/>
              <a:defRPr sz="1333" b="1"/>
            </a:lvl6pPr>
            <a:lvl7pPr marL="2285954" indent="0">
              <a:buNone/>
              <a:defRPr sz="1333" b="1"/>
            </a:lvl7pPr>
            <a:lvl8pPr marL="2666947" indent="0">
              <a:buNone/>
              <a:defRPr sz="1333" b="1"/>
            </a:lvl8pPr>
            <a:lvl9pPr marL="3047940" indent="0">
              <a:buNone/>
              <a:defRPr sz="1333" b="1"/>
            </a:lvl9pPr>
          </a:lstStyle>
          <a:p>
            <a:pPr lvl="0"/>
            <a:r>
              <a:rPr lang="en-US" dirty="0"/>
              <a:t>CLICK TO EDIT CAPTION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94055" y="1377638"/>
            <a:ext cx="2606278" cy="2924782"/>
          </a:xfrm>
          <a:prstGeom prst="roundRect">
            <a:avLst>
              <a:gd name="adj" fmla="val 1858"/>
            </a:avLst>
          </a:prstGeom>
          <a:effectLst/>
        </p:spPr>
        <p:txBody>
          <a:bodyPr anchor="t">
            <a:normAutofit/>
          </a:bodyPr>
          <a:lstStyle>
            <a:lvl1pPr marL="0" indent="0" algn="ctr">
              <a:buNone/>
              <a:defRPr sz="1333">
                <a:effectLst/>
              </a:defRPr>
            </a:lvl1pPr>
            <a:lvl2pPr marL="380992" indent="0">
              <a:buNone/>
              <a:defRPr sz="1333"/>
            </a:lvl2pPr>
            <a:lvl3pPr marL="761985" indent="0">
              <a:buNone/>
              <a:defRPr sz="1333"/>
            </a:lvl3pPr>
            <a:lvl4pPr marL="1142977" indent="0">
              <a:buNone/>
              <a:defRPr sz="1333"/>
            </a:lvl4pPr>
            <a:lvl5pPr marL="1523970" indent="0">
              <a:buNone/>
              <a:defRPr sz="1333"/>
            </a:lvl5pPr>
            <a:lvl6pPr marL="1904962" indent="0">
              <a:buNone/>
              <a:defRPr sz="1333"/>
            </a:lvl6pPr>
            <a:lvl7pPr marL="2285954" indent="0">
              <a:buNone/>
              <a:defRPr sz="1333"/>
            </a:lvl7pPr>
            <a:lvl8pPr marL="2666947" indent="0">
              <a:buNone/>
              <a:defRPr sz="1333"/>
            </a:lvl8pPr>
            <a:lvl9pPr marL="3047940" indent="0">
              <a:buNone/>
              <a:defRPr sz="13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76603" y="1377638"/>
            <a:ext cx="2597833" cy="2924782"/>
          </a:xfrm>
          <a:prstGeom prst="roundRect">
            <a:avLst>
              <a:gd name="adj" fmla="val 1858"/>
            </a:avLst>
          </a:prstGeom>
          <a:effectLst/>
        </p:spPr>
        <p:txBody>
          <a:bodyPr anchor="t">
            <a:normAutofit/>
          </a:bodyPr>
          <a:lstStyle>
            <a:lvl1pPr marL="0" indent="0" algn="ctr">
              <a:buNone/>
              <a:defRPr sz="1333">
                <a:effectLst/>
              </a:defRPr>
            </a:lvl1pPr>
            <a:lvl2pPr marL="380992" indent="0">
              <a:buNone/>
              <a:defRPr sz="1333"/>
            </a:lvl2pPr>
            <a:lvl3pPr marL="761985" indent="0">
              <a:buNone/>
              <a:defRPr sz="1333"/>
            </a:lvl3pPr>
            <a:lvl4pPr marL="1142977" indent="0">
              <a:buNone/>
              <a:defRPr sz="1333"/>
            </a:lvl4pPr>
            <a:lvl5pPr marL="1523970" indent="0">
              <a:buNone/>
              <a:defRPr sz="1333"/>
            </a:lvl5pPr>
            <a:lvl6pPr marL="1904962" indent="0">
              <a:buNone/>
              <a:defRPr sz="1333"/>
            </a:lvl6pPr>
            <a:lvl7pPr marL="2285954" indent="0">
              <a:buNone/>
              <a:defRPr sz="1333"/>
            </a:lvl7pPr>
            <a:lvl8pPr marL="2666947" indent="0">
              <a:buNone/>
              <a:defRPr sz="1333"/>
            </a:lvl8pPr>
            <a:lvl9pPr marL="3047940" indent="0">
              <a:buNone/>
              <a:defRPr sz="13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0707" y="1377638"/>
            <a:ext cx="2599241" cy="2924782"/>
          </a:xfrm>
          <a:prstGeom prst="roundRect">
            <a:avLst>
              <a:gd name="adj" fmla="val 1858"/>
            </a:avLst>
          </a:prstGeom>
          <a:effectLst/>
        </p:spPr>
        <p:txBody>
          <a:bodyPr anchor="t">
            <a:normAutofit/>
          </a:bodyPr>
          <a:lstStyle>
            <a:lvl1pPr marL="0" indent="0" algn="ctr">
              <a:buNone/>
              <a:defRPr sz="1333">
                <a:effectLst/>
              </a:defRPr>
            </a:lvl1pPr>
            <a:lvl2pPr marL="380992" indent="0">
              <a:buNone/>
              <a:defRPr sz="1333"/>
            </a:lvl2pPr>
            <a:lvl3pPr marL="761985" indent="0">
              <a:buNone/>
              <a:defRPr sz="1333"/>
            </a:lvl3pPr>
            <a:lvl4pPr marL="1142977" indent="0">
              <a:buNone/>
              <a:defRPr sz="1333"/>
            </a:lvl4pPr>
            <a:lvl5pPr marL="1523970" indent="0">
              <a:buNone/>
              <a:defRPr sz="1333"/>
            </a:lvl5pPr>
            <a:lvl6pPr marL="1904962" indent="0">
              <a:buNone/>
              <a:defRPr sz="1333"/>
            </a:lvl6pPr>
            <a:lvl7pPr marL="2285954" indent="0">
              <a:buNone/>
              <a:defRPr sz="1333"/>
            </a:lvl7pPr>
            <a:lvl8pPr marL="2666947" indent="0">
              <a:buNone/>
              <a:defRPr sz="1333"/>
            </a:lvl8pPr>
            <a:lvl9pPr marL="3047940" indent="0">
              <a:buNone/>
              <a:defRPr sz="13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3290758" y="4311085"/>
            <a:ext cx="2583678" cy="472966"/>
          </a:xfrm>
        </p:spPr>
        <p:txBody>
          <a:bodyPr anchor="b">
            <a:noAutofit/>
          </a:bodyPr>
          <a:lstStyle>
            <a:lvl1pPr marL="0" marR="0" indent="0" algn="l" defTabSz="7619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rgbClr val="646469"/>
                </a:solidFill>
              </a:defRPr>
            </a:lvl1pPr>
            <a:lvl2pPr marL="380992" indent="0">
              <a:buNone/>
              <a:defRPr sz="1667" b="1"/>
            </a:lvl2pPr>
            <a:lvl3pPr marL="761985" indent="0">
              <a:buNone/>
              <a:defRPr sz="1500" b="1"/>
            </a:lvl3pPr>
            <a:lvl4pPr marL="1142977" indent="0">
              <a:buNone/>
              <a:defRPr sz="1333" b="1"/>
            </a:lvl4pPr>
            <a:lvl5pPr marL="1523970" indent="0">
              <a:buNone/>
              <a:defRPr sz="1333" b="1"/>
            </a:lvl5pPr>
            <a:lvl6pPr marL="1904962" indent="0">
              <a:buNone/>
              <a:defRPr sz="1333" b="1"/>
            </a:lvl6pPr>
            <a:lvl7pPr marL="2285954" indent="0">
              <a:buNone/>
              <a:defRPr sz="1333" b="1"/>
            </a:lvl7pPr>
            <a:lvl8pPr marL="2666947" indent="0">
              <a:buNone/>
              <a:defRPr sz="1333" b="1"/>
            </a:lvl8pPr>
            <a:lvl9pPr marL="3047940" indent="0">
              <a:buNone/>
              <a:defRPr sz="1333" b="1"/>
            </a:lvl9pPr>
          </a:lstStyle>
          <a:p>
            <a:pPr lvl="0"/>
            <a:r>
              <a:rPr lang="en-US" dirty="0"/>
              <a:t>CLICK TO EDIT CAPTION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6064864" y="4302420"/>
            <a:ext cx="2583677" cy="47296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rgbClr val="646469"/>
                </a:solidFill>
              </a:defRPr>
            </a:lvl1pPr>
            <a:lvl2pPr marL="380992" indent="0">
              <a:buNone/>
              <a:defRPr sz="1667" b="1"/>
            </a:lvl2pPr>
            <a:lvl3pPr marL="761985" indent="0">
              <a:buNone/>
              <a:defRPr sz="1500" b="1"/>
            </a:lvl3pPr>
            <a:lvl4pPr marL="1142977" indent="0">
              <a:buNone/>
              <a:defRPr sz="1333" b="1"/>
            </a:lvl4pPr>
            <a:lvl5pPr marL="1523970" indent="0">
              <a:buNone/>
              <a:defRPr sz="1333" b="1"/>
            </a:lvl5pPr>
            <a:lvl6pPr marL="1904962" indent="0">
              <a:buNone/>
              <a:defRPr sz="1333" b="1"/>
            </a:lvl6pPr>
            <a:lvl7pPr marL="2285954" indent="0">
              <a:buNone/>
              <a:defRPr sz="1333" b="1"/>
            </a:lvl7pPr>
            <a:lvl8pPr marL="2666947" indent="0">
              <a:buNone/>
              <a:defRPr sz="1333" b="1"/>
            </a:lvl8pPr>
            <a:lvl9pPr marL="3047940" indent="0">
              <a:buNone/>
              <a:defRPr sz="1333" b="1"/>
            </a:lvl9pPr>
          </a:lstStyle>
          <a:p>
            <a:pPr lvl="0"/>
            <a:r>
              <a:rPr lang="en-US" dirty="0"/>
              <a:t>CLICK TO EDIT CAPTION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C16B46-AD21-E043-ADB4-1911CE898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53" y="304271"/>
            <a:ext cx="8155896" cy="92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594200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image with caption and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29841" y="822855"/>
            <a:ext cx="7886700" cy="3417549"/>
          </a:xfrm>
        </p:spPr>
        <p:txBody>
          <a:bodyPr anchor="t">
            <a:normAutofit/>
          </a:bodyPr>
          <a:lstStyle>
            <a:lvl1pPr marL="0" indent="0">
              <a:buNone/>
              <a:defRPr sz="1400" baseline="0">
                <a:solidFill>
                  <a:schemeClr val="tx1">
                    <a:lumMod val="85000"/>
                  </a:schemeClr>
                </a:solidFill>
              </a:defRPr>
            </a:lvl1pPr>
            <a:lvl2pPr marL="380992" indent="0">
              <a:buNone/>
              <a:defRPr sz="2333"/>
            </a:lvl2pPr>
            <a:lvl3pPr marL="761985" indent="0">
              <a:buNone/>
              <a:defRPr sz="2000"/>
            </a:lvl3pPr>
            <a:lvl4pPr marL="1142977" indent="0">
              <a:buNone/>
              <a:defRPr sz="1667"/>
            </a:lvl4pPr>
            <a:lvl5pPr marL="1523970" indent="0">
              <a:buNone/>
              <a:defRPr sz="1667"/>
            </a:lvl5pPr>
            <a:lvl6pPr marL="1904962" indent="0">
              <a:buNone/>
              <a:defRPr sz="1667"/>
            </a:lvl6pPr>
            <a:lvl7pPr marL="2285954" indent="0">
              <a:buNone/>
              <a:defRPr sz="1667"/>
            </a:lvl7pPr>
            <a:lvl8pPr marL="2666947" indent="0">
              <a:buNone/>
              <a:defRPr sz="1667"/>
            </a:lvl8pPr>
            <a:lvl9pPr marL="3047940" indent="0">
              <a:buNone/>
              <a:defRPr sz="1667"/>
            </a:lvl9pPr>
          </a:lstStyle>
          <a:p>
            <a:r>
              <a:rPr lang="en-US" dirty="0"/>
              <a:t>Click icon to add picture – remember to add alt tag(s)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4" y="4322103"/>
            <a:ext cx="7885509" cy="568727"/>
          </a:xfrm>
        </p:spPr>
        <p:txBody>
          <a:bodyPr>
            <a:noAutofit/>
          </a:bodyPr>
          <a:lstStyle>
            <a:lvl1pPr marL="0" indent="0" algn="r">
              <a:buNone/>
              <a:defRPr sz="1778">
                <a:solidFill>
                  <a:schemeClr val="bg1"/>
                </a:solidFill>
              </a:defRPr>
            </a:lvl1pPr>
            <a:lvl2pPr marL="380992" indent="0">
              <a:buNone/>
              <a:defRPr sz="1167"/>
            </a:lvl2pPr>
            <a:lvl3pPr marL="761985" indent="0">
              <a:buNone/>
              <a:defRPr sz="1000"/>
            </a:lvl3pPr>
            <a:lvl4pPr marL="1142977" indent="0">
              <a:buNone/>
              <a:defRPr sz="833"/>
            </a:lvl4pPr>
            <a:lvl5pPr marL="1523970" indent="0">
              <a:buNone/>
              <a:defRPr sz="833"/>
            </a:lvl5pPr>
            <a:lvl6pPr marL="1904962" indent="0">
              <a:buNone/>
              <a:defRPr sz="833"/>
            </a:lvl6pPr>
            <a:lvl7pPr marL="2285954" indent="0">
              <a:buNone/>
              <a:defRPr sz="833"/>
            </a:lvl7pPr>
            <a:lvl8pPr marL="2666947" indent="0">
              <a:buNone/>
              <a:defRPr sz="833"/>
            </a:lvl8pPr>
            <a:lvl9pPr marL="3047940" indent="0">
              <a:buNone/>
              <a:defRPr sz="833"/>
            </a:lvl9pPr>
          </a:lstStyle>
          <a:p>
            <a:pPr lvl="0"/>
            <a:r>
              <a:rPr lang="en-US" dirty="0"/>
              <a:t>Click to edit caption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7871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05A12D9-12AA-7842-877B-BA9346E2CE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0015" y="409576"/>
            <a:ext cx="8903970" cy="5139887"/>
          </a:xfrm>
        </p:spPr>
        <p:txBody>
          <a:bodyPr>
            <a:normAutofit/>
          </a:bodyPr>
          <a:lstStyle>
            <a:lvl1pPr marL="0" marR="0" indent="0" algn="l" defTabSz="7619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marR="0" lvl="0" indent="0" algn="l" defTabSz="7619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 – remember to add alt tag(s)</a:t>
            </a:r>
          </a:p>
        </p:txBody>
      </p:sp>
    </p:spTree>
    <p:extLst>
      <p:ext uri="{BB962C8B-B14F-4D97-AF65-F5344CB8AC3E}">
        <p14:creationId xmlns:p14="http://schemas.microsoft.com/office/powerpoint/2010/main" val="829562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05A12D9-12AA-7842-877B-BA9346E2CE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32757"/>
            <a:ext cx="9144000" cy="5714999"/>
          </a:xfrm>
        </p:spPr>
        <p:txBody>
          <a:bodyPr>
            <a:normAutofit/>
          </a:bodyPr>
          <a:lstStyle>
            <a:lvl1pPr marL="0" marR="0" indent="0" algn="l" defTabSz="7619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marR="0" lvl="0" indent="0" algn="l" defTabSz="7619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 – remember to add alt tag(s)</a:t>
            </a:r>
          </a:p>
        </p:txBody>
      </p:sp>
    </p:spTree>
    <p:extLst>
      <p:ext uri="{BB962C8B-B14F-4D97-AF65-F5344CB8AC3E}">
        <p14:creationId xmlns:p14="http://schemas.microsoft.com/office/powerpoint/2010/main" val="1626264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 and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4" y="4322103"/>
            <a:ext cx="7885509" cy="568727"/>
          </a:xfrm>
        </p:spPr>
        <p:txBody>
          <a:bodyPr>
            <a:noAutofit/>
          </a:bodyPr>
          <a:lstStyle>
            <a:lvl1pPr marL="0" indent="0" algn="r">
              <a:buNone/>
              <a:defRPr sz="1778">
                <a:solidFill>
                  <a:schemeClr val="bg1"/>
                </a:solidFill>
              </a:defRPr>
            </a:lvl1pPr>
            <a:lvl2pPr marL="380992" indent="0">
              <a:buNone/>
              <a:defRPr sz="1167"/>
            </a:lvl2pPr>
            <a:lvl3pPr marL="761985" indent="0">
              <a:buNone/>
              <a:defRPr sz="1000"/>
            </a:lvl3pPr>
            <a:lvl4pPr marL="1142977" indent="0">
              <a:buNone/>
              <a:defRPr sz="833"/>
            </a:lvl4pPr>
            <a:lvl5pPr marL="1523970" indent="0">
              <a:buNone/>
              <a:defRPr sz="833"/>
            </a:lvl5pPr>
            <a:lvl6pPr marL="1904962" indent="0">
              <a:buNone/>
              <a:defRPr sz="833"/>
            </a:lvl6pPr>
            <a:lvl7pPr marL="2285954" indent="0">
              <a:buNone/>
              <a:defRPr sz="833"/>
            </a:lvl7pPr>
            <a:lvl8pPr marL="2666947" indent="0">
              <a:buNone/>
              <a:defRPr sz="833"/>
            </a:lvl8pPr>
            <a:lvl9pPr marL="3047940" indent="0">
              <a:buNone/>
              <a:defRPr sz="833"/>
            </a:lvl9pPr>
          </a:lstStyle>
          <a:p>
            <a:pPr lvl="0"/>
            <a:r>
              <a:rPr lang="en-US" dirty="0"/>
              <a:t>Click to edit caption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15E10ABA-6733-4542-AEE4-B1A0C2E01AA1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630238" y="823913"/>
            <a:ext cx="7885115" cy="3424237"/>
          </a:xfrm>
        </p:spPr>
        <p:txBody>
          <a:bodyPr/>
          <a:lstStyle/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801787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61EB3D43-4BB5-A644-A0D1-F886600C067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9144000" cy="5715000"/>
          </a:xfrm>
        </p:spPr>
        <p:txBody>
          <a:bodyPr/>
          <a:lstStyle/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241783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84661" y="304276"/>
            <a:ext cx="6977064" cy="3910373"/>
          </a:xfrm>
        </p:spPr>
        <p:txBody>
          <a:bodyPr anchor="ctr"/>
          <a:lstStyle>
            <a:lvl1pPr>
              <a:defRPr sz="3556" b="1"/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290484" y="4297576"/>
            <a:ext cx="6564224" cy="457473"/>
          </a:xfrm>
        </p:spPr>
        <p:txBody>
          <a:bodyPr anchor="t">
            <a:noAutofit/>
          </a:bodyPr>
          <a:lstStyle>
            <a:lvl1pPr marL="0" indent="0" algn="r">
              <a:buNone/>
              <a:defRPr sz="1778" i="1">
                <a:solidFill>
                  <a:schemeClr val="tx2">
                    <a:lumMod val="50000"/>
                  </a:schemeClr>
                </a:solidFill>
              </a:defRPr>
            </a:lvl1pPr>
            <a:lvl2pPr marL="380992" indent="0">
              <a:buNone/>
              <a:defRPr sz="1167"/>
            </a:lvl2pPr>
            <a:lvl3pPr marL="761985" indent="0">
              <a:buNone/>
              <a:defRPr sz="1000"/>
            </a:lvl3pPr>
            <a:lvl4pPr marL="1142977" indent="0">
              <a:buNone/>
              <a:defRPr sz="833"/>
            </a:lvl4pPr>
            <a:lvl5pPr marL="1523970" indent="0">
              <a:buNone/>
              <a:defRPr sz="833"/>
            </a:lvl5pPr>
            <a:lvl6pPr marL="1904962" indent="0">
              <a:buNone/>
              <a:defRPr sz="833"/>
            </a:lvl6pPr>
            <a:lvl7pPr marL="2285954" indent="0">
              <a:buNone/>
              <a:defRPr sz="833"/>
            </a:lvl7pPr>
            <a:lvl8pPr marL="2666947" indent="0">
              <a:buNone/>
              <a:defRPr sz="833"/>
            </a:lvl8pPr>
            <a:lvl9pPr marL="3047940" indent="0">
              <a:buNone/>
              <a:defRPr sz="833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3284" y="823856"/>
            <a:ext cx="457200" cy="487313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667" dirty="0">
                <a:ln w="3175" cmpd="sng"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3768798"/>
            <a:ext cx="457200" cy="487313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667" dirty="0">
                <a:ln w="3175" cmpd="sng"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932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802465" y="1471448"/>
            <a:ext cx="7539071" cy="1423352"/>
          </a:xfrm>
        </p:spPr>
        <p:txBody>
          <a:bodyPr wrap="none" anchor="t">
            <a:noAutofit/>
          </a:bodyPr>
          <a:lstStyle>
            <a:lvl1pPr algn="r">
              <a:defRPr sz="4800" b="1" i="0" spc="0" baseline="0">
                <a:solidFill>
                  <a:schemeClr val="tx1"/>
                </a:solidFill>
                <a:effectLst/>
                <a:latin typeface="Gotham Bold" pitchFamily="2" charset="0"/>
                <a:cs typeface="Gotham Bold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2465" y="816600"/>
            <a:ext cx="7539071" cy="653822"/>
          </a:xfrm>
        </p:spPr>
        <p:txBody>
          <a:bodyPr anchor="b">
            <a:noAutofit/>
          </a:bodyPr>
          <a:lstStyle>
            <a:lvl1pPr marL="0" indent="0" algn="r">
              <a:buNone/>
              <a:defRPr sz="2800" b="0" i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defRPr>
            </a:lvl1pPr>
            <a:lvl2pPr marL="380992" indent="0" algn="ctr">
              <a:buNone/>
              <a:defRPr sz="1667"/>
            </a:lvl2pPr>
            <a:lvl3pPr marL="761985" indent="0" algn="ctr">
              <a:buNone/>
              <a:defRPr sz="1500"/>
            </a:lvl3pPr>
            <a:lvl4pPr marL="1142977" indent="0" algn="ctr">
              <a:buNone/>
              <a:defRPr sz="1333"/>
            </a:lvl4pPr>
            <a:lvl5pPr marL="1523970" indent="0" algn="ctr">
              <a:buNone/>
              <a:defRPr sz="1333"/>
            </a:lvl5pPr>
            <a:lvl6pPr marL="1904962" indent="0" algn="ctr">
              <a:buNone/>
              <a:defRPr sz="1333"/>
            </a:lvl6pPr>
            <a:lvl7pPr marL="2285954" indent="0" algn="ctr">
              <a:buNone/>
              <a:defRPr sz="1333"/>
            </a:lvl7pPr>
            <a:lvl8pPr marL="2666947" indent="0" algn="ctr">
              <a:buNone/>
              <a:defRPr sz="1333"/>
            </a:lvl8pPr>
            <a:lvl9pPr marL="3047940" indent="0" algn="ctr">
              <a:buNone/>
              <a:defRPr sz="1333"/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484156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84661" y="304275"/>
            <a:ext cx="6977064" cy="2494087"/>
          </a:xfrm>
        </p:spPr>
        <p:txBody>
          <a:bodyPr anchor="ctr"/>
          <a:lstStyle>
            <a:lvl1pPr>
              <a:defRPr sz="3556" b="1"/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290484" y="2804631"/>
            <a:ext cx="6564224" cy="457473"/>
          </a:xfrm>
        </p:spPr>
        <p:txBody>
          <a:bodyPr anchor="t">
            <a:noAutofit/>
          </a:bodyPr>
          <a:lstStyle>
            <a:lvl1pPr marL="0" indent="0" algn="r">
              <a:buNone/>
              <a:defRPr sz="1778" i="1">
                <a:solidFill>
                  <a:schemeClr val="tx2">
                    <a:lumMod val="50000"/>
                  </a:schemeClr>
                </a:solidFill>
              </a:defRPr>
            </a:lvl1pPr>
            <a:lvl2pPr marL="380992" indent="0">
              <a:buNone/>
              <a:defRPr sz="1167"/>
            </a:lvl2pPr>
            <a:lvl3pPr marL="761985" indent="0">
              <a:buNone/>
              <a:defRPr sz="1000"/>
            </a:lvl3pPr>
            <a:lvl4pPr marL="1142977" indent="0">
              <a:buNone/>
              <a:defRPr sz="833"/>
            </a:lvl4pPr>
            <a:lvl5pPr marL="1523970" indent="0">
              <a:buNone/>
              <a:defRPr sz="833"/>
            </a:lvl5pPr>
            <a:lvl6pPr marL="1904962" indent="0">
              <a:buNone/>
              <a:defRPr sz="833"/>
            </a:lvl6pPr>
            <a:lvl7pPr marL="2285954" indent="0">
              <a:buNone/>
              <a:defRPr sz="833"/>
            </a:lvl7pPr>
            <a:lvl8pPr marL="2666947" indent="0">
              <a:buNone/>
              <a:defRPr sz="833"/>
            </a:lvl8pPr>
            <a:lvl9pPr marL="3047940" indent="0">
              <a:buNone/>
              <a:defRPr sz="833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4" y="3666652"/>
            <a:ext cx="7884318" cy="1241247"/>
          </a:xfrm>
        </p:spPr>
        <p:txBody>
          <a:bodyPr anchor="ctr">
            <a:noAutofit/>
          </a:bodyPr>
          <a:lstStyle>
            <a:lvl1pPr marL="0" indent="0">
              <a:buNone/>
              <a:defRPr sz="1778" baseline="0"/>
            </a:lvl1pPr>
            <a:lvl2pPr marL="380992" indent="0">
              <a:buNone/>
              <a:defRPr sz="1167"/>
            </a:lvl2pPr>
            <a:lvl3pPr marL="761985" indent="0">
              <a:buNone/>
              <a:defRPr sz="1000"/>
            </a:lvl3pPr>
            <a:lvl4pPr marL="1142977" indent="0">
              <a:buNone/>
              <a:defRPr sz="833"/>
            </a:lvl4pPr>
            <a:lvl5pPr marL="1523970" indent="0">
              <a:buNone/>
              <a:defRPr sz="833"/>
            </a:lvl5pPr>
            <a:lvl6pPr marL="1904962" indent="0">
              <a:buNone/>
              <a:defRPr sz="833"/>
            </a:lvl6pPr>
            <a:lvl7pPr marL="2285954" indent="0">
              <a:buNone/>
              <a:defRPr sz="833"/>
            </a:lvl7pPr>
            <a:lvl8pPr marL="2666947" indent="0">
              <a:buNone/>
              <a:defRPr sz="833"/>
            </a:lvl8pPr>
            <a:lvl9pPr marL="3047940" indent="0">
              <a:buNone/>
              <a:defRPr sz="833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3283" y="655689"/>
            <a:ext cx="457200" cy="487313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667" dirty="0">
                <a:ln w="3175" cmpd="sng"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286006"/>
            <a:ext cx="457200" cy="487313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667" dirty="0">
                <a:ln w="3175" cmpd="sng"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8601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F3F504F-3A41-DC4B-BEE1-47D0E19E9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53" y="304271"/>
            <a:ext cx="8155896" cy="92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34023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2449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4060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161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7636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245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94052" y="3963576"/>
            <a:ext cx="8155896" cy="588328"/>
          </a:xfrm>
        </p:spPr>
        <p:txBody>
          <a:bodyPr anchor="t">
            <a:noAutofit/>
          </a:bodyPr>
          <a:lstStyle>
            <a:lvl1pPr marL="0" indent="0">
              <a:buNone/>
              <a:defRPr sz="1778"/>
            </a:lvl1pPr>
            <a:lvl2pPr marL="380992" indent="0">
              <a:buNone/>
              <a:defRPr sz="1167"/>
            </a:lvl2pPr>
            <a:lvl3pPr marL="761985" indent="0">
              <a:buNone/>
              <a:defRPr sz="1000"/>
            </a:lvl3pPr>
            <a:lvl4pPr marL="1142977" indent="0">
              <a:buNone/>
              <a:defRPr sz="833"/>
            </a:lvl4pPr>
            <a:lvl5pPr marL="1523970" indent="0">
              <a:buNone/>
              <a:defRPr sz="833"/>
            </a:lvl5pPr>
            <a:lvl6pPr marL="1904962" indent="0">
              <a:buNone/>
              <a:defRPr sz="833"/>
            </a:lvl6pPr>
            <a:lvl7pPr marL="2285954" indent="0">
              <a:buNone/>
              <a:defRPr sz="833"/>
            </a:lvl7pPr>
            <a:lvl8pPr marL="2666947" indent="0">
              <a:buNone/>
              <a:defRPr sz="833"/>
            </a:lvl8pPr>
            <a:lvl9pPr marL="3047940" indent="0">
              <a:buNone/>
              <a:defRPr sz="833"/>
            </a:lvl9pPr>
          </a:lstStyle>
          <a:p>
            <a:pPr lvl="0"/>
            <a:r>
              <a:rPr lang="en-US" dirty="0"/>
              <a:t>Click to edit sub 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CAE61BF-3763-0E4A-999B-8924DFBF36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52" y="2622620"/>
            <a:ext cx="8155896" cy="1340956"/>
          </a:xfrm>
        </p:spPr>
        <p:txBody>
          <a:bodyPr anchor="b"/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969098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F6A6C647-8D61-1F4E-99D1-2AB4ED068F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53" y="304271"/>
            <a:ext cx="8155896" cy="92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01196F0-56A5-0A49-AD87-3B487F49514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4348" y="1230314"/>
            <a:ext cx="8155305" cy="3394075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7405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s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DCE862F-2DE8-F94F-9079-91AF022976F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94052" y="1248084"/>
            <a:ext cx="3989661" cy="3393546"/>
          </a:xfrm>
        </p:spPr>
        <p:txBody>
          <a:bodyPr>
            <a:noAutofit/>
          </a:bodyPr>
          <a:lstStyle>
            <a:lvl1pPr>
              <a:spcAft>
                <a:spcPts val="1200"/>
              </a:spcAft>
              <a:defRPr sz="2800"/>
            </a:lvl1pPr>
            <a:lvl2pPr>
              <a:spcAft>
                <a:spcPts val="1200"/>
              </a:spcAft>
              <a:defRPr sz="2400"/>
            </a:lvl2pPr>
            <a:lvl3pPr>
              <a:spcAft>
                <a:spcPts val="1200"/>
              </a:spcAft>
              <a:defRPr sz="2000"/>
            </a:lvl3pPr>
            <a:lvl4pPr>
              <a:spcAft>
                <a:spcPts val="1200"/>
              </a:spcAft>
              <a:defRPr sz="1800"/>
            </a:lvl4pPr>
          </a:lstStyle>
          <a:p>
            <a:pPr lvl="0"/>
            <a:r>
              <a:rPr lang="en-US" dirty="0"/>
              <a:t>Edit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F482732F-316B-FD4C-A0B3-A1EF01C5451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60287" y="1248084"/>
            <a:ext cx="3989662" cy="3393547"/>
          </a:xfrm>
        </p:spPr>
        <p:txBody>
          <a:bodyPr>
            <a:noAutofit/>
          </a:bodyPr>
          <a:lstStyle>
            <a:lvl1pPr>
              <a:spcAft>
                <a:spcPts val="1200"/>
              </a:spcAft>
              <a:defRPr sz="2800" baseline="0"/>
            </a:lvl1pPr>
            <a:lvl2pPr>
              <a:spcAft>
                <a:spcPts val="1200"/>
              </a:spcAft>
              <a:defRPr sz="2400"/>
            </a:lvl2pPr>
            <a:lvl3pPr>
              <a:spcAft>
                <a:spcPts val="1200"/>
              </a:spcAft>
              <a:defRPr sz="2000"/>
            </a:lvl3pPr>
            <a:lvl4pPr>
              <a:spcAft>
                <a:spcPts val="1200"/>
              </a:spcAft>
              <a:defRPr sz="1800"/>
            </a:lvl4pPr>
          </a:lstStyle>
          <a:p>
            <a:pPr lvl="0"/>
            <a:r>
              <a:rPr lang="en-US" dirty="0"/>
              <a:t>Edit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BF0C72D-9A4A-2A49-B363-B2C415C80B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53" y="304271"/>
            <a:ext cx="8155896" cy="92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899722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lumns content with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B971B7F-1741-9A4A-B925-11E1F5B352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53" y="304271"/>
            <a:ext cx="8155896" cy="92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2FC316-43A0-314E-884C-19A6592161F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94052" y="1248084"/>
            <a:ext cx="3989661" cy="3393546"/>
          </a:xfrm>
        </p:spPr>
        <p:txBody>
          <a:bodyPr>
            <a:noAutofit/>
          </a:bodyPr>
          <a:lstStyle>
            <a:lvl1pPr>
              <a:spcAft>
                <a:spcPts val="1200"/>
              </a:spcAft>
              <a:defRPr sz="2800"/>
            </a:lvl1pPr>
            <a:lvl2pPr>
              <a:spcAft>
                <a:spcPts val="1200"/>
              </a:spcAft>
              <a:defRPr sz="2400"/>
            </a:lvl2pPr>
            <a:lvl3pPr>
              <a:spcAft>
                <a:spcPts val="1200"/>
              </a:spcAft>
              <a:defRPr sz="2000"/>
            </a:lvl3pPr>
            <a:lvl4pPr>
              <a:spcAft>
                <a:spcPts val="1200"/>
              </a:spcAft>
              <a:defRPr sz="1800"/>
            </a:lvl4pPr>
          </a:lstStyle>
          <a:p>
            <a:pPr lvl="0"/>
            <a:r>
              <a:rPr lang="en-US" dirty="0"/>
              <a:t>Edit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B32E208-AE39-D149-A2EC-87102F8C0C2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60287" y="1248084"/>
            <a:ext cx="3989662" cy="3393547"/>
          </a:xfrm>
        </p:spPr>
        <p:txBody>
          <a:bodyPr>
            <a:noAutofit/>
          </a:bodyPr>
          <a:lstStyle>
            <a:lvl1pPr>
              <a:spcAft>
                <a:spcPts val="1200"/>
              </a:spcAft>
              <a:defRPr sz="2800" baseline="0"/>
            </a:lvl1pPr>
            <a:lvl2pPr>
              <a:spcAft>
                <a:spcPts val="1200"/>
              </a:spcAft>
              <a:defRPr sz="2400"/>
            </a:lvl2pPr>
            <a:lvl3pPr>
              <a:spcAft>
                <a:spcPts val="1200"/>
              </a:spcAft>
              <a:defRPr sz="2000"/>
            </a:lvl3pPr>
            <a:lvl4pPr>
              <a:spcAft>
                <a:spcPts val="1200"/>
              </a:spcAft>
              <a:defRPr sz="1800"/>
            </a:lvl4pPr>
          </a:lstStyle>
          <a:p>
            <a:pPr lvl="0"/>
            <a:r>
              <a:rPr lang="en-US" dirty="0"/>
              <a:t>Edit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5888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text with title and sub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C16B46-AD21-E043-ADB4-1911CE898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53" y="304271"/>
            <a:ext cx="8155896" cy="92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F5D3C69-508E-E343-82E0-194270BE750D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494052" y="1368973"/>
            <a:ext cx="2606277" cy="472966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2">
                    <a:lumMod val="50000"/>
                  </a:schemeClr>
                </a:solidFill>
              </a:defRPr>
            </a:lvl1pPr>
            <a:lvl2pPr marL="380992" indent="0">
              <a:buNone/>
              <a:defRPr sz="1667" b="1"/>
            </a:lvl2pPr>
            <a:lvl3pPr marL="761985" indent="0">
              <a:buNone/>
              <a:defRPr sz="1500" b="1"/>
            </a:lvl3pPr>
            <a:lvl4pPr marL="1142977" indent="0">
              <a:buNone/>
              <a:defRPr sz="1333" b="1"/>
            </a:lvl4pPr>
            <a:lvl5pPr marL="1523970" indent="0">
              <a:buNone/>
              <a:defRPr sz="1333" b="1"/>
            </a:lvl5pPr>
            <a:lvl6pPr marL="1904962" indent="0">
              <a:buNone/>
              <a:defRPr sz="1333" b="1"/>
            </a:lvl6pPr>
            <a:lvl7pPr marL="2285954" indent="0">
              <a:buNone/>
              <a:defRPr sz="1333" b="1"/>
            </a:lvl7pPr>
            <a:lvl8pPr marL="2666947" indent="0">
              <a:buNone/>
              <a:defRPr sz="1333" b="1"/>
            </a:lvl8pPr>
            <a:lvl9pPr marL="3047940" indent="0">
              <a:buNone/>
              <a:defRPr sz="1333" b="1"/>
            </a:lvl9pPr>
          </a:lstStyle>
          <a:p>
            <a:pPr lvl="0"/>
            <a:r>
              <a:rPr lang="en-US" dirty="0"/>
              <a:t>Click to edit sub heading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B9A5ACD-B447-8F44-9065-AD7D1222E29D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3268159" y="1377638"/>
            <a:ext cx="2606277" cy="472966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2">
                    <a:lumMod val="50000"/>
                  </a:schemeClr>
                </a:solidFill>
              </a:defRPr>
            </a:lvl1pPr>
            <a:lvl2pPr marL="380992" indent="0">
              <a:buNone/>
              <a:defRPr sz="1667" b="1"/>
            </a:lvl2pPr>
            <a:lvl3pPr marL="761985" indent="0">
              <a:buNone/>
              <a:defRPr sz="1500" b="1"/>
            </a:lvl3pPr>
            <a:lvl4pPr marL="1142977" indent="0">
              <a:buNone/>
              <a:defRPr sz="1333" b="1"/>
            </a:lvl4pPr>
            <a:lvl5pPr marL="1523970" indent="0">
              <a:buNone/>
              <a:defRPr sz="1333" b="1"/>
            </a:lvl5pPr>
            <a:lvl6pPr marL="1904962" indent="0">
              <a:buNone/>
              <a:defRPr sz="1333" b="1"/>
            </a:lvl6pPr>
            <a:lvl7pPr marL="2285954" indent="0">
              <a:buNone/>
              <a:defRPr sz="1333" b="1"/>
            </a:lvl7pPr>
            <a:lvl8pPr marL="2666947" indent="0">
              <a:buNone/>
              <a:defRPr sz="1333" b="1"/>
            </a:lvl8pPr>
            <a:lvl9pPr marL="3047940" indent="0">
              <a:buNone/>
              <a:defRPr sz="1333" b="1"/>
            </a:lvl9pPr>
          </a:lstStyle>
          <a:p>
            <a:pPr lvl="0"/>
            <a:r>
              <a:rPr lang="en-US" dirty="0"/>
              <a:t>Click to edit sub heading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35FDE71-5828-1A47-B218-9FF0C40675E7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6047189" y="1377638"/>
            <a:ext cx="2606277" cy="472966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2">
                    <a:lumMod val="50000"/>
                  </a:schemeClr>
                </a:solidFill>
              </a:defRPr>
            </a:lvl1pPr>
            <a:lvl2pPr marL="380992" indent="0">
              <a:buNone/>
              <a:defRPr sz="1667" b="1"/>
            </a:lvl2pPr>
            <a:lvl3pPr marL="761985" indent="0">
              <a:buNone/>
              <a:defRPr sz="1500" b="1"/>
            </a:lvl3pPr>
            <a:lvl4pPr marL="1142977" indent="0">
              <a:buNone/>
              <a:defRPr sz="1333" b="1"/>
            </a:lvl4pPr>
            <a:lvl5pPr marL="1523970" indent="0">
              <a:buNone/>
              <a:defRPr sz="1333" b="1"/>
            </a:lvl5pPr>
            <a:lvl6pPr marL="1904962" indent="0">
              <a:buNone/>
              <a:defRPr sz="1333" b="1"/>
            </a:lvl6pPr>
            <a:lvl7pPr marL="2285954" indent="0">
              <a:buNone/>
              <a:defRPr sz="1333" b="1"/>
            </a:lvl7pPr>
            <a:lvl8pPr marL="2666947" indent="0">
              <a:buNone/>
              <a:defRPr sz="1333" b="1"/>
            </a:lvl8pPr>
            <a:lvl9pPr marL="3047940" indent="0">
              <a:buNone/>
              <a:defRPr sz="1333" b="1"/>
            </a:lvl9pPr>
          </a:lstStyle>
          <a:p>
            <a:pPr lvl="0"/>
            <a:r>
              <a:rPr lang="en-US" dirty="0"/>
              <a:t>Click to edit sub 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7284AE9-8724-F345-B285-3794B6E93521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490534" y="1859269"/>
            <a:ext cx="2606276" cy="2880897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000"/>
            </a:lvl1pPr>
            <a:lvl2pPr>
              <a:spcBef>
                <a:spcPts val="600"/>
              </a:spcBef>
              <a:spcAft>
                <a:spcPts val="0"/>
              </a:spcAft>
              <a:defRPr sz="1800" b="0" i="0">
                <a:latin typeface="Gotham Book" pitchFamily="2" charset="0"/>
                <a:cs typeface="Gotham Book" pitchFamily="2" charset="0"/>
              </a:defRPr>
            </a:lvl2pPr>
            <a:lvl3pPr>
              <a:spcBef>
                <a:spcPts val="600"/>
              </a:spcBef>
              <a:spcAft>
                <a:spcPts val="0"/>
              </a:spcAft>
              <a:defRPr sz="1600" b="0" i="0">
                <a:latin typeface="Gotham Book" pitchFamily="2" charset="0"/>
                <a:cs typeface="Gotham Book" pitchFamily="2" charset="0"/>
              </a:defRPr>
            </a:lvl3pPr>
            <a:lvl4pPr>
              <a:spcBef>
                <a:spcPts val="600"/>
              </a:spcBef>
              <a:spcAft>
                <a:spcPts val="0"/>
              </a:spcAft>
              <a:defRPr sz="1400" b="0" i="0">
                <a:latin typeface="Gotham Book" pitchFamily="2" charset="0"/>
                <a:cs typeface="Gotham Book" pitchFamily="2" charset="0"/>
              </a:defRPr>
            </a:lvl4pPr>
          </a:lstStyle>
          <a:p>
            <a:pPr lvl="0"/>
            <a:r>
              <a:rPr lang="en-US" dirty="0"/>
              <a:t>Edit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398B590-CBBB-E946-9667-816B3FD224E8}"/>
              </a:ext>
            </a:extLst>
          </p:cNvPr>
          <p:cNvSpPr>
            <a:spLocks noGrp="1"/>
          </p:cNvSpPr>
          <p:nvPr>
            <p:ph sz="half" idx="30" hasCustomPrompt="1"/>
          </p:nvPr>
        </p:nvSpPr>
        <p:spPr>
          <a:xfrm>
            <a:off x="3270621" y="1850605"/>
            <a:ext cx="2606276" cy="2880897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000"/>
            </a:lvl1pPr>
            <a:lvl2pPr>
              <a:spcBef>
                <a:spcPts val="600"/>
              </a:spcBef>
              <a:spcAft>
                <a:spcPts val="0"/>
              </a:spcAft>
              <a:defRPr sz="1800" b="0" i="0">
                <a:latin typeface="Gotham Book" pitchFamily="2" charset="0"/>
                <a:cs typeface="Gotham Book" pitchFamily="2" charset="0"/>
              </a:defRPr>
            </a:lvl2pPr>
            <a:lvl3pPr>
              <a:spcBef>
                <a:spcPts val="600"/>
              </a:spcBef>
              <a:spcAft>
                <a:spcPts val="0"/>
              </a:spcAft>
              <a:defRPr sz="1600" b="0" i="0">
                <a:latin typeface="Gotham Book" pitchFamily="2" charset="0"/>
                <a:cs typeface="Gotham Book" pitchFamily="2" charset="0"/>
              </a:defRPr>
            </a:lvl3pPr>
            <a:lvl4pPr>
              <a:spcBef>
                <a:spcPts val="600"/>
              </a:spcBef>
              <a:spcAft>
                <a:spcPts val="0"/>
              </a:spcAft>
              <a:defRPr sz="1400" b="0" i="0">
                <a:latin typeface="Gotham Book" pitchFamily="2" charset="0"/>
                <a:cs typeface="Gotham Book" pitchFamily="2" charset="0"/>
              </a:defRPr>
            </a:lvl4pPr>
          </a:lstStyle>
          <a:p>
            <a:pPr lvl="0"/>
            <a:r>
              <a:rPr lang="en-US" dirty="0"/>
              <a:t>Edit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E29763F-CBDB-6441-8283-079979A86EC9}"/>
              </a:ext>
            </a:extLst>
          </p:cNvPr>
          <p:cNvSpPr>
            <a:spLocks noGrp="1"/>
          </p:cNvSpPr>
          <p:nvPr>
            <p:ph sz="half" idx="31" hasCustomPrompt="1"/>
          </p:nvPr>
        </p:nvSpPr>
        <p:spPr>
          <a:xfrm>
            <a:off x="6043673" y="1859269"/>
            <a:ext cx="2606276" cy="2880897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000"/>
            </a:lvl1pPr>
            <a:lvl2pPr>
              <a:spcBef>
                <a:spcPts val="600"/>
              </a:spcBef>
              <a:spcAft>
                <a:spcPts val="0"/>
              </a:spcAft>
              <a:defRPr sz="1800" b="0" i="0">
                <a:latin typeface="Gotham Book" pitchFamily="2" charset="0"/>
                <a:cs typeface="Gotham Book" pitchFamily="2" charset="0"/>
              </a:defRPr>
            </a:lvl2pPr>
            <a:lvl3pPr>
              <a:spcBef>
                <a:spcPts val="600"/>
              </a:spcBef>
              <a:spcAft>
                <a:spcPts val="0"/>
              </a:spcAft>
              <a:defRPr sz="1600" b="0" i="0">
                <a:latin typeface="Gotham Book" pitchFamily="2" charset="0"/>
                <a:cs typeface="Gotham Book" pitchFamily="2" charset="0"/>
              </a:defRPr>
            </a:lvl3pPr>
            <a:lvl4pPr>
              <a:spcBef>
                <a:spcPts val="600"/>
              </a:spcBef>
              <a:spcAft>
                <a:spcPts val="0"/>
              </a:spcAft>
              <a:defRPr sz="1400" b="0" i="0">
                <a:latin typeface="Gotham Book" pitchFamily="2" charset="0"/>
                <a:cs typeface="Gotham Book" pitchFamily="2" charset="0"/>
              </a:defRPr>
            </a:lvl4pPr>
          </a:lstStyle>
          <a:p>
            <a:pPr lvl="0"/>
            <a:r>
              <a:rPr lang="en-US" dirty="0"/>
              <a:t>Edit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64309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text with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C16B46-AD21-E043-ADB4-1911CE898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53" y="304271"/>
            <a:ext cx="8155896" cy="92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7284AE9-8724-F345-B285-3794B6E93521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490534" y="1238375"/>
            <a:ext cx="2606276" cy="3362387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000"/>
            </a:lvl1pPr>
            <a:lvl2pPr>
              <a:spcBef>
                <a:spcPts val="600"/>
              </a:spcBef>
              <a:spcAft>
                <a:spcPts val="0"/>
              </a:spcAft>
              <a:defRPr sz="1800" b="0" i="0">
                <a:latin typeface="Gotham Book" pitchFamily="2" charset="0"/>
                <a:cs typeface="Gotham Book" pitchFamily="2" charset="0"/>
              </a:defRPr>
            </a:lvl2pPr>
            <a:lvl3pPr>
              <a:spcBef>
                <a:spcPts val="600"/>
              </a:spcBef>
              <a:spcAft>
                <a:spcPts val="0"/>
              </a:spcAft>
              <a:defRPr sz="1600" b="0" i="0">
                <a:latin typeface="Gotham Book" pitchFamily="2" charset="0"/>
                <a:cs typeface="Gotham Book" pitchFamily="2" charset="0"/>
              </a:defRPr>
            </a:lvl3pPr>
            <a:lvl4pPr>
              <a:spcBef>
                <a:spcPts val="600"/>
              </a:spcBef>
              <a:spcAft>
                <a:spcPts val="0"/>
              </a:spcAft>
              <a:defRPr sz="1400" b="0" i="0">
                <a:latin typeface="Gotham Book" pitchFamily="2" charset="0"/>
                <a:cs typeface="Gotham Book" pitchFamily="2" charset="0"/>
              </a:defRPr>
            </a:lvl4pPr>
          </a:lstStyle>
          <a:p>
            <a:pPr lvl="0"/>
            <a:r>
              <a:rPr lang="en-US" dirty="0"/>
              <a:t>Edit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398B590-CBBB-E946-9667-816B3FD224E8}"/>
              </a:ext>
            </a:extLst>
          </p:cNvPr>
          <p:cNvSpPr>
            <a:spLocks noGrp="1"/>
          </p:cNvSpPr>
          <p:nvPr>
            <p:ph sz="half" idx="30" hasCustomPrompt="1"/>
          </p:nvPr>
        </p:nvSpPr>
        <p:spPr>
          <a:xfrm>
            <a:off x="3270621" y="1229710"/>
            <a:ext cx="2606276" cy="3362387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000"/>
            </a:lvl1pPr>
            <a:lvl2pPr>
              <a:spcBef>
                <a:spcPts val="600"/>
              </a:spcBef>
              <a:spcAft>
                <a:spcPts val="0"/>
              </a:spcAft>
              <a:defRPr sz="1800" b="0" i="0">
                <a:latin typeface="Gotham Book" pitchFamily="2" charset="0"/>
                <a:cs typeface="Gotham Book" pitchFamily="2" charset="0"/>
              </a:defRPr>
            </a:lvl2pPr>
            <a:lvl3pPr>
              <a:spcBef>
                <a:spcPts val="600"/>
              </a:spcBef>
              <a:spcAft>
                <a:spcPts val="0"/>
              </a:spcAft>
              <a:defRPr sz="1600" b="0" i="0">
                <a:latin typeface="Gotham Book" pitchFamily="2" charset="0"/>
                <a:cs typeface="Gotham Book" pitchFamily="2" charset="0"/>
              </a:defRPr>
            </a:lvl3pPr>
            <a:lvl4pPr>
              <a:spcBef>
                <a:spcPts val="600"/>
              </a:spcBef>
              <a:spcAft>
                <a:spcPts val="0"/>
              </a:spcAft>
              <a:defRPr sz="1400" b="0" i="0">
                <a:latin typeface="Gotham Book" pitchFamily="2" charset="0"/>
                <a:cs typeface="Gotham Book" pitchFamily="2" charset="0"/>
              </a:defRPr>
            </a:lvl4pPr>
          </a:lstStyle>
          <a:p>
            <a:pPr lvl="0"/>
            <a:r>
              <a:rPr lang="en-US" dirty="0"/>
              <a:t>Edit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E29763F-CBDB-6441-8283-079979A86EC9}"/>
              </a:ext>
            </a:extLst>
          </p:cNvPr>
          <p:cNvSpPr>
            <a:spLocks noGrp="1"/>
          </p:cNvSpPr>
          <p:nvPr>
            <p:ph sz="half" idx="31" hasCustomPrompt="1"/>
          </p:nvPr>
        </p:nvSpPr>
        <p:spPr>
          <a:xfrm>
            <a:off x="6043673" y="1238375"/>
            <a:ext cx="2606276" cy="3362387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000"/>
            </a:lvl1pPr>
            <a:lvl2pPr>
              <a:spcBef>
                <a:spcPts val="600"/>
              </a:spcBef>
              <a:spcAft>
                <a:spcPts val="0"/>
              </a:spcAft>
              <a:defRPr sz="1800" b="0" i="0">
                <a:latin typeface="Gotham Book" pitchFamily="2" charset="0"/>
                <a:cs typeface="Gotham Book" pitchFamily="2" charset="0"/>
              </a:defRPr>
            </a:lvl2pPr>
            <a:lvl3pPr>
              <a:spcBef>
                <a:spcPts val="600"/>
              </a:spcBef>
              <a:spcAft>
                <a:spcPts val="0"/>
              </a:spcAft>
              <a:defRPr sz="1600" b="0" i="0">
                <a:latin typeface="Gotham Book" pitchFamily="2" charset="0"/>
                <a:cs typeface="Gotham Book" pitchFamily="2" charset="0"/>
              </a:defRPr>
            </a:lvl3pPr>
            <a:lvl4pPr>
              <a:spcBef>
                <a:spcPts val="600"/>
              </a:spcBef>
              <a:spcAft>
                <a:spcPts val="0"/>
              </a:spcAft>
              <a:defRPr sz="1400" b="0" i="0">
                <a:latin typeface="Gotham Book" pitchFamily="2" charset="0"/>
                <a:cs typeface="Gotham Book" pitchFamily="2" charset="0"/>
              </a:defRPr>
            </a:lvl4pPr>
          </a:lstStyle>
          <a:p>
            <a:pPr lvl="0"/>
            <a:r>
              <a:rPr lang="en-US" dirty="0"/>
              <a:t>Edit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27273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 text, small title with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2E732-3AEB-2446-A6FA-5AFFBB873A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611" y="610432"/>
            <a:ext cx="8564210" cy="499597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3B807-26A2-0B44-917E-DCCFEF7EB29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4611" y="1140173"/>
            <a:ext cx="8564209" cy="3642035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000"/>
            </a:lvl1pPr>
            <a:lvl2pPr>
              <a:spcBef>
                <a:spcPts val="600"/>
              </a:spcBef>
              <a:spcAft>
                <a:spcPts val="0"/>
              </a:spcAft>
              <a:defRPr sz="1800" b="0" i="0">
                <a:latin typeface="Gotham Book" pitchFamily="2" charset="0"/>
                <a:cs typeface="Gotham Book" pitchFamily="2" charset="0"/>
              </a:defRPr>
            </a:lvl2pPr>
            <a:lvl3pPr>
              <a:spcBef>
                <a:spcPts val="600"/>
              </a:spcBef>
              <a:spcAft>
                <a:spcPts val="0"/>
              </a:spcAft>
              <a:defRPr sz="1600" b="0" i="0">
                <a:latin typeface="Gotham Book" pitchFamily="2" charset="0"/>
                <a:cs typeface="Gotham Book" pitchFamily="2" charset="0"/>
              </a:defRPr>
            </a:lvl3pPr>
            <a:lvl4pPr>
              <a:spcBef>
                <a:spcPts val="600"/>
              </a:spcBef>
              <a:spcAft>
                <a:spcPts val="0"/>
              </a:spcAft>
              <a:defRPr sz="1400" b="0" i="0">
                <a:latin typeface="Gotham Book" pitchFamily="2" charset="0"/>
                <a:cs typeface="Gotham Book" pitchFamily="2" charset="0"/>
              </a:defRPr>
            </a:lvl4pPr>
          </a:lstStyle>
          <a:p>
            <a:pPr lvl="0"/>
            <a:r>
              <a:rPr lang="en-US" dirty="0"/>
              <a:t>Edit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6611C-9122-E049-912F-ABF2154EE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A17CA-2218-B242-BA20-69CBB4C51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4A38B-A490-B042-9C4F-4C94FD393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167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4053" y="304271"/>
            <a:ext cx="8155896" cy="92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4053" y="1229710"/>
            <a:ext cx="8155896" cy="3594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88534" y="5081520"/>
            <a:ext cx="1190065" cy="276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13196" y="5078099"/>
            <a:ext cx="3086100" cy="28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33893" y="5081520"/>
            <a:ext cx="716056" cy="276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6227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44" r:id="rId17"/>
    <p:sldLayoutId id="214748374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  <p:sldLayoutId id="2147483742" r:id="rId25"/>
    <p:sldLayoutId id="2147483743" r:id="rId26"/>
  </p:sldLayoutIdLst>
  <p:txStyles>
    <p:titleStyle>
      <a:lvl1pPr algn="l" defTabSz="761985" rtl="0" eaLnBrk="1" latinLnBrk="0" hangingPunct="1">
        <a:lnSpc>
          <a:spcPct val="100000"/>
        </a:lnSpc>
        <a:spcBef>
          <a:spcPct val="0"/>
        </a:spcBef>
        <a:buNone/>
        <a:defRPr sz="3200" b="0" kern="1200">
          <a:solidFill>
            <a:schemeClr val="bg1"/>
          </a:solidFill>
          <a:latin typeface="Gotham Medium" pitchFamily="2" charset="0"/>
          <a:ea typeface="+mj-ea"/>
          <a:cs typeface="Gotham Medium" pitchFamily="2" charset="0"/>
        </a:defRPr>
      </a:lvl1pPr>
    </p:titleStyle>
    <p:bodyStyle>
      <a:lvl1pPr marL="0" indent="0" algn="l" defTabSz="761985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800" kern="1200">
          <a:solidFill>
            <a:srgbClr val="646469"/>
          </a:solidFill>
          <a:latin typeface="Gotham Medium" pitchFamily="2" charset="0"/>
          <a:ea typeface="+mn-ea"/>
          <a:cs typeface="Gotham Medium" pitchFamily="2" charset="0"/>
        </a:defRPr>
      </a:lvl1pPr>
      <a:lvl2pPr marL="571489" indent="-360000" algn="l" defTabSz="761985" rtl="0" eaLnBrk="1" latinLnBrk="0" hangingPunct="1">
        <a:lnSpc>
          <a:spcPct val="100000"/>
        </a:lnSpc>
        <a:spcBef>
          <a:spcPts val="417"/>
        </a:spcBef>
        <a:spcAft>
          <a:spcPts val="1200"/>
        </a:spcAft>
        <a:buClr>
          <a:srgbClr val="E2231A"/>
        </a:buClr>
        <a:buSzPct val="125000"/>
        <a:buFont typeface="Arial" panose="020B0604020202020204" pitchFamily="34" charset="0"/>
        <a:buChar char="•"/>
        <a:defRPr sz="2400" kern="1200">
          <a:solidFill>
            <a:srgbClr val="646469"/>
          </a:solidFill>
          <a:latin typeface="Gotham Medium" pitchFamily="2" charset="0"/>
          <a:ea typeface="+mn-ea"/>
          <a:cs typeface="Gotham Medium" pitchFamily="2" charset="0"/>
        </a:defRPr>
      </a:lvl2pPr>
      <a:lvl3pPr marL="952480" indent="-270000" algn="l" defTabSz="761985" rtl="0" eaLnBrk="1" latinLnBrk="0" hangingPunct="1">
        <a:lnSpc>
          <a:spcPct val="100000"/>
        </a:lnSpc>
        <a:spcBef>
          <a:spcPts val="417"/>
        </a:spcBef>
        <a:spcAft>
          <a:spcPts val="1200"/>
        </a:spcAft>
        <a:buClr>
          <a:srgbClr val="E2231A"/>
        </a:buClr>
        <a:buSzPct val="125000"/>
        <a:buFont typeface="Arial" panose="020B0604020202020204" pitchFamily="34" charset="0"/>
        <a:buChar char="•"/>
        <a:defRPr sz="2000" kern="1200">
          <a:solidFill>
            <a:srgbClr val="646469"/>
          </a:solidFill>
          <a:latin typeface="Gotham Medium" pitchFamily="2" charset="0"/>
          <a:ea typeface="+mn-ea"/>
          <a:cs typeface="Gotham Medium" pitchFamily="2" charset="0"/>
        </a:defRPr>
      </a:lvl3pPr>
      <a:lvl4pPr marL="1333473" indent="-234000" algn="l" defTabSz="761985" rtl="0" eaLnBrk="1" latinLnBrk="0" hangingPunct="1">
        <a:lnSpc>
          <a:spcPct val="100000"/>
        </a:lnSpc>
        <a:spcBef>
          <a:spcPts val="417"/>
        </a:spcBef>
        <a:spcAft>
          <a:spcPts val="1200"/>
        </a:spcAft>
        <a:buClr>
          <a:srgbClr val="E2231A"/>
        </a:buClr>
        <a:buSzPct val="125000"/>
        <a:buFont typeface="Arial" panose="020B0604020202020204" pitchFamily="34" charset="0"/>
        <a:buChar char="•"/>
        <a:defRPr sz="1800" kern="1200">
          <a:solidFill>
            <a:srgbClr val="646469"/>
          </a:solidFill>
          <a:latin typeface="Gotham Medium" pitchFamily="2" charset="0"/>
          <a:ea typeface="+mn-ea"/>
          <a:cs typeface="Gotham Medium" pitchFamily="2" charset="0"/>
        </a:defRPr>
      </a:lvl4pPr>
      <a:lvl5pPr marL="1714466" indent="-190496" algn="l" defTabSz="761985" rtl="0" eaLnBrk="1" latinLnBrk="0" hangingPunct="1">
        <a:lnSpc>
          <a:spcPct val="100000"/>
        </a:lnSpc>
        <a:spcBef>
          <a:spcPts val="417"/>
        </a:spcBef>
        <a:spcAft>
          <a:spcPts val="1200"/>
        </a:spcAft>
        <a:buClr>
          <a:srgbClr val="E2231A"/>
        </a:buClr>
        <a:buSzPct val="125000"/>
        <a:buFont typeface="Arial" panose="020B0604020202020204" pitchFamily="34" charset="0"/>
        <a:buChar char="•"/>
        <a:defRPr sz="1600" kern="1200">
          <a:solidFill>
            <a:srgbClr val="646469"/>
          </a:solidFill>
          <a:latin typeface="Gotham Medium" pitchFamily="2" charset="0"/>
          <a:ea typeface="+mn-ea"/>
          <a:cs typeface="Gotham Medium" pitchFamily="2" charset="0"/>
        </a:defRPr>
      </a:lvl5pPr>
      <a:lvl6pPr marL="2095458" indent="-190496" algn="l" defTabSz="761985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51" indent="-190496" algn="l" defTabSz="761985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443" indent="-190496" algn="l" defTabSz="761985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435" indent="-190496" algn="l" defTabSz="761985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92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85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77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70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62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54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947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940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2dcCtjfD8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hyperlink" Target="https://ecampusontario.pressbooks.pub/fanshawesoar/chapter/6-7-connecting-and-communicating-in-action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hyperlink" Target="https://ecampusontario.pressbooks.pub/fanshawesoar/chapter/6-8-reflection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campusontario.pressbooks.pub/fanshawesoar/chapter/6-9-career-connection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campusontario.pressbooks.pub/fanshawesoar/chapter/6-10-fanshawe-resources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campusontario.pressbooks.pub/fanshawesoar/chapter/6-1-self-assessmen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unsplash.com/photos/1K8pIbIrhkQ?utm_source=unsplash&amp;utm_medium=referral&amp;utm_content=creditCopyText" TargetMode="External"/><Relationship Id="rId5" Type="http://schemas.openxmlformats.org/officeDocument/2006/relationships/hyperlink" Target="https://unsplash.com/de/@akson?utm_source=unsplash&amp;utm_medium=referral&amp;utm_content=creditCopyText" TargetMode="External"/><Relationship Id="rId4" Type="http://schemas.openxmlformats.org/officeDocument/2006/relationships/hyperlink" Target="https://unsplash.com/photos/1K8pIbIrhkQ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hyperlink" Target="https://ecampusontario.pressbooks.pub/fanshawesoar/chapter/6-4-opportunity-for-active-listenin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campusontario.pressbooks.pub/fanshawesoar/chapter/6-5-online-discussion-forums/" TargetMode="External"/><Relationship Id="rId7" Type="http://schemas.openxmlformats.org/officeDocument/2006/relationships/hyperlink" Target="https://unsplash.com/photos/OW5KP_Pj85Q?utm_source=unsplash&amp;utm_medium=referral&amp;utm_content=creditCopyTex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unsplash.com/@wocintechchat?utm_source=unsplash&amp;utm_medium=referral&amp;utm_content=creditCopyText" TargetMode="External"/><Relationship Id="rId5" Type="http://schemas.openxmlformats.org/officeDocument/2006/relationships/hyperlink" Target="https://unsplash.com/photos/OW5KP_Pj85Q" TargetMode="Externa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8D309-03E5-3749-8F8F-65A34D7D5E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Fanshawe SOAR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2DA5BD-EB67-DD4F-9E07-B094BA380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368" y="3078647"/>
            <a:ext cx="7856982" cy="710573"/>
          </a:xfrm>
        </p:spPr>
        <p:txBody>
          <a:bodyPr/>
          <a:lstStyle/>
          <a:p>
            <a:r>
              <a:rPr lang="en-US" dirty="0"/>
              <a:t>Chapter 6: Communicating and Connecting</a:t>
            </a:r>
          </a:p>
        </p:txBody>
      </p:sp>
    </p:spTree>
    <p:extLst>
      <p:ext uri="{BB962C8B-B14F-4D97-AF65-F5344CB8AC3E}">
        <p14:creationId xmlns:p14="http://schemas.microsoft.com/office/powerpoint/2010/main" val="1635243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F795A-7B0F-4B88-A089-BFA877078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52" y="165778"/>
            <a:ext cx="8155896" cy="925438"/>
          </a:xfrm>
        </p:spPr>
        <p:txBody>
          <a:bodyPr/>
          <a:lstStyle/>
          <a:p>
            <a:r>
              <a:rPr lang="en-CA" dirty="0"/>
              <a:t>6.6 Team and Group Work 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D9A52624-AC65-4400-B23D-6755F758F1B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4051" y="1229709"/>
            <a:ext cx="8155305" cy="3394075"/>
          </a:xfrm>
        </p:spPr>
        <p:txBody>
          <a:bodyPr numCol="1"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Working in groups is an important skill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Common in the workplace and in school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What are the pros and cons?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Effective groupwork (more in section 6.7) </a:t>
            </a:r>
          </a:p>
          <a:p>
            <a:pPr marL="1028689" lvl="1" indent="-457200"/>
            <a:r>
              <a:rPr lang="en-CA" dirty="0"/>
              <a:t>Common goals</a:t>
            </a:r>
          </a:p>
          <a:p>
            <a:pPr marL="1028689" lvl="1" indent="-457200"/>
            <a:r>
              <a:rPr lang="en-CA" dirty="0"/>
              <a:t>Use each other as resources </a:t>
            </a:r>
          </a:p>
          <a:p>
            <a:pPr marL="1028689" lvl="1" indent="-457200"/>
            <a:r>
              <a:rPr lang="en-CA" dirty="0"/>
              <a:t>Clear, open, honest communication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3D4711-82DC-445E-8B55-411A72A68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66702" y="4972050"/>
            <a:ext cx="6405848" cy="587366"/>
            <a:chOff x="2510399" y="3114000"/>
            <a:chExt cx="7200000" cy="630000"/>
          </a:xfrm>
        </p:grpSpPr>
        <p:sp>
          <p:nvSpPr>
            <p:cNvPr id="5" name="Rounded Rectangle 15">
              <a:extLst>
                <a:ext uri="{FF2B5EF4-FFF2-40B4-BE49-F238E27FC236}">
                  <a16:creationId xmlns:a16="http://schemas.microsoft.com/office/drawing/2014/main" id="{9D2FA27A-0350-460E-84AE-1CAF5660A6DF}"/>
                </a:ext>
              </a:extLst>
            </p:cNvPr>
            <p:cNvSpPr/>
            <p:nvPr/>
          </p:nvSpPr>
          <p:spPr>
            <a:xfrm>
              <a:off x="2510399" y="3114000"/>
              <a:ext cx="7200000" cy="630000"/>
            </a:xfrm>
            <a:prstGeom prst="roundRect">
              <a:avLst>
                <a:gd name="adj" fmla="val 50000"/>
              </a:avLst>
            </a:prstGeom>
            <a:solidFill>
              <a:srgbClr val="6BA24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35FC36-7FA7-40C2-87CB-C7AA3CFA3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547221" y="3134863"/>
              <a:ext cx="576000" cy="576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3DE2340-1E8C-4B87-8FD5-BC4A4DE7CC3D}"/>
                </a:ext>
              </a:extLst>
            </p:cNvPr>
            <p:cNvSpPr txBox="1"/>
            <p:nvPr/>
          </p:nvSpPr>
          <p:spPr>
            <a:xfrm>
              <a:off x="3287189" y="3152001"/>
              <a:ext cx="56464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3000" b="1" dirty="0">
                  <a:ln w="3175">
                    <a:noFill/>
                  </a:ln>
                  <a:solidFill>
                    <a:srgbClr val="FFFFFF"/>
                  </a:solidFill>
                  <a:effectLst>
                    <a:glow rad="12700">
                      <a:schemeClr val="tx1">
                        <a:alpha val="50000"/>
                      </a:schemeClr>
                    </a:glow>
                    <a:outerShdw blurRad="63500" dist="25400" sx="102000" sy="102000" algn="ctr" rotWithShape="0">
                      <a:prstClr val="black">
                        <a:alpha val="5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Action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D15FCCA-DBA5-4983-862C-7DEF9F14F1EF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9085303" y="3134863"/>
              <a:ext cx="576000" cy="57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1480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F795A-7B0F-4B88-A089-BFA877078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6.6 Team and Group Work  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6EBFCFE2-BFB7-4E7C-A612-6DA11AD533A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4054" y="1229709"/>
            <a:ext cx="4552732" cy="3394075"/>
          </a:xfrm>
        </p:spPr>
        <p:txBody>
          <a:bodyPr numCol="1">
            <a:normAutofit fontScale="70000" lnSpcReduction="20000"/>
          </a:bodyPr>
          <a:lstStyle/>
          <a:p>
            <a:r>
              <a:rPr lang="en-CA" sz="3400" b="1" dirty="0"/>
              <a:t>Conflict Resolution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Conflict is natural, but an opportunity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Be respectful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No assumptions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Be open-minded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Take a step back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Recognize the value of compromise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Use tools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6B74BC-DF6B-42D7-8115-9AC1A4D0C523}"/>
              </a:ext>
            </a:extLst>
          </p:cNvPr>
          <p:cNvSpPr txBox="1"/>
          <p:nvPr/>
        </p:nvSpPr>
        <p:spPr>
          <a:xfrm>
            <a:off x="6154615" y="3723922"/>
            <a:ext cx="2495331" cy="80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solidFill>
                  <a:schemeClr val="bg1"/>
                </a:solidFill>
              </a:rPr>
              <a:t>Watch </a:t>
            </a:r>
            <a:r>
              <a:rPr lang="en-CA" sz="1600" dirty="0">
                <a:solidFill>
                  <a:schemeClr val="bg1"/>
                </a:solidFill>
                <a:hlinkClick r:id="rId3"/>
              </a:rPr>
              <a:t>video in Section 6.6 </a:t>
            </a:r>
            <a:r>
              <a:rPr lang="en-CA" sz="1600" dirty="0">
                <a:solidFill>
                  <a:schemeClr val="bg1"/>
                </a:solidFill>
              </a:rPr>
              <a:t>or scan the QR code</a:t>
            </a:r>
          </a:p>
          <a:p>
            <a:endParaRPr lang="en-CA" dirty="0"/>
          </a:p>
        </p:txBody>
      </p:sp>
      <p:pic>
        <p:nvPicPr>
          <p:cNvPr id="7" name="Picture 6" descr="QR code for 6.6">
            <a:extLst>
              <a:ext uri="{FF2B5EF4-FFF2-40B4-BE49-F238E27FC236}">
                <a16:creationId xmlns:a16="http://schemas.microsoft.com/office/drawing/2014/main" id="{48D42CED-A3C5-4D96-8CE8-B0B653689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615" y="958649"/>
            <a:ext cx="2708031" cy="270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63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F795A-7B0F-4B88-A089-BFA877078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6.7 Connecting and Communicating in Action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863EA9AD-945C-4FB2-9C9E-7D0BCE82C942}"/>
              </a:ext>
            </a:extLst>
          </p:cNvPr>
          <p:cNvSpPr txBox="1">
            <a:spLocks/>
          </p:cNvSpPr>
          <p:nvPr/>
        </p:nvSpPr>
        <p:spPr>
          <a:xfrm>
            <a:off x="494053" y="1229709"/>
            <a:ext cx="5941915" cy="3394075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0" indent="0" algn="l" defTabSz="76198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646469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 marL="571489" indent="-360000" algn="l" defTabSz="761985" rtl="0" eaLnBrk="1" latinLnBrk="0" hangingPunct="1">
              <a:lnSpc>
                <a:spcPct val="100000"/>
              </a:lnSpc>
              <a:spcBef>
                <a:spcPts val="417"/>
              </a:spcBef>
              <a:spcAft>
                <a:spcPts val="1200"/>
              </a:spcAft>
              <a:buClr>
                <a:srgbClr val="E2231A"/>
              </a:buClr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rgbClr val="646469"/>
                </a:solidFill>
                <a:latin typeface="Gotham Medium" pitchFamily="2" charset="0"/>
                <a:ea typeface="+mn-ea"/>
                <a:cs typeface="Gotham Medium" pitchFamily="2" charset="0"/>
              </a:defRPr>
            </a:lvl2pPr>
            <a:lvl3pPr marL="952480" indent="-270000" algn="l" defTabSz="761985" rtl="0" eaLnBrk="1" latinLnBrk="0" hangingPunct="1">
              <a:lnSpc>
                <a:spcPct val="100000"/>
              </a:lnSpc>
              <a:spcBef>
                <a:spcPts val="417"/>
              </a:spcBef>
              <a:spcAft>
                <a:spcPts val="1200"/>
              </a:spcAft>
              <a:buClr>
                <a:srgbClr val="E2231A"/>
              </a:buClr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rgbClr val="646469"/>
                </a:solidFill>
                <a:latin typeface="Gotham Medium" pitchFamily="2" charset="0"/>
                <a:ea typeface="+mn-ea"/>
                <a:cs typeface="Gotham Medium" pitchFamily="2" charset="0"/>
              </a:defRPr>
            </a:lvl3pPr>
            <a:lvl4pPr marL="1333473" indent="-234000" algn="l" defTabSz="761985" rtl="0" eaLnBrk="1" latinLnBrk="0" hangingPunct="1">
              <a:lnSpc>
                <a:spcPct val="100000"/>
              </a:lnSpc>
              <a:spcBef>
                <a:spcPts val="417"/>
              </a:spcBef>
              <a:spcAft>
                <a:spcPts val="1200"/>
              </a:spcAft>
              <a:buClr>
                <a:srgbClr val="E2231A"/>
              </a:buClr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rgbClr val="646469"/>
                </a:solidFill>
                <a:latin typeface="Gotham Medium" pitchFamily="2" charset="0"/>
                <a:ea typeface="+mn-ea"/>
                <a:cs typeface="Gotham Medium" pitchFamily="2" charset="0"/>
              </a:defRPr>
            </a:lvl4pPr>
            <a:lvl5pPr marL="1714466" indent="-190496" algn="l" defTabSz="761985" rtl="0" eaLnBrk="1" latinLnBrk="0" hangingPunct="1">
              <a:lnSpc>
                <a:spcPct val="100000"/>
              </a:lnSpc>
              <a:spcBef>
                <a:spcPts val="417"/>
              </a:spcBef>
              <a:spcAft>
                <a:spcPts val="1200"/>
              </a:spcAft>
              <a:buClr>
                <a:srgbClr val="E2231A"/>
              </a:buClr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rgbClr val="646469"/>
                </a:solidFill>
                <a:latin typeface="Gotham Medium" pitchFamily="2" charset="0"/>
                <a:ea typeface="+mn-ea"/>
                <a:cs typeface="Gotham Medium" pitchFamily="2" charset="0"/>
              </a:defRPr>
            </a:lvl5pPr>
            <a:lvl6pPr marL="2095458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51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443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435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What is the purpose of communication?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Improve your social connections by:</a:t>
            </a:r>
          </a:p>
          <a:p>
            <a:pPr marL="1028689" lvl="1" indent="-457200"/>
            <a:r>
              <a:rPr lang="en-CA" dirty="0"/>
              <a:t>Recognize value in connecting</a:t>
            </a:r>
          </a:p>
          <a:p>
            <a:pPr marL="1028689" lvl="1" indent="-457200"/>
            <a:r>
              <a:rPr lang="en-CA" dirty="0"/>
              <a:t>Make new friends</a:t>
            </a:r>
          </a:p>
          <a:p>
            <a:pPr marL="1028689" lvl="1" indent="-457200"/>
            <a:r>
              <a:rPr lang="en-CA" dirty="0"/>
              <a:t>Join organized groups and activities</a:t>
            </a:r>
          </a:p>
          <a:p>
            <a:pPr marL="1028689" lvl="1" indent="-457200"/>
            <a:endParaRPr lang="en-CA" dirty="0"/>
          </a:p>
        </p:txBody>
      </p:sp>
      <p:pic>
        <p:nvPicPr>
          <p:cNvPr id="9" name="Picture 8" descr="QR code for 6.7">
            <a:extLst>
              <a:ext uri="{FF2B5EF4-FFF2-40B4-BE49-F238E27FC236}">
                <a16:creationId xmlns:a16="http://schemas.microsoft.com/office/drawing/2014/main" id="{D9329910-0B09-4475-9AB8-61882BCB3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1091216"/>
            <a:ext cx="2857500" cy="2857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48C9FA-BA73-4F36-8ECB-963D2808D28F}"/>
              </a:ext>
            </a:extLst>
          </p:cNvPr>
          <p:cNvSpPr txBox="1"/>
          <p:nvPr/>
        </p:nvSpPr>
        <p:spPr>
          <a:xfrm>
            <a:off x="6594231" y="3780692"/>
            <a:ext cx="2215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dirty="0">
                <a:solidFill>
                  <a:schemeClr val="bg1"/>
                </a:solidFill>
              </a:rPr>
              <a:t>Scan the QR code or go to </a:t>
            </a:r>
            <a:r>
              <a:rPr lang="en-CA" sz="1800" dirty="0">
                <a:solidFill>
                  <a:schemeClr val="bg1"/>
                </a:solidFill>
                <a:hlinkClick r:id="rId4"/>
              </a:rPr>
              <a:t>Section 6.7 </a:t>
            </a:r>
            <a:r>
              <a:rPr lang="en-CA" sz="1800" dirty="0">
                <a:solidFill>
                  <a:schemeClr val="bg1"/>
                </a:solidFill>
              </a:rPr>
              <a:t>to try the exercise</a:t>
            </a:r>
          </a:p>
          <a:p>
            <a:endParaRPr lang="en-CA" sz="1800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1FA3F0-D7AE-49AF-B97F-5A3906C5F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66702" y="4972050"/>
            <a:ext cx="6405848" cy="587366"/>
            <a:chOff x="2510399" y="3114000"/>
            <a:chExt cx="7200000" cy="630000"/>
          </a:xfrm>
        </p:grpSpPr>
        <p:sp>
          <p:nvSpPr>
            <p:cNvPr id="7" name="Rounded Rectangle 15">
              <a:extLst>
                <a:ext uri="{FF2B5EF4-FFF2-40B4-BE49-F238E27FC236}">
                  <a16:creationId xmlns:a16="http://schemas.microsoft.com/office/drawing/2014/main" id="{1DCA3206-ADFB-4A2D-9CD5-5E5D51933AD3}"/>
                </a:ext>
              </a:extLst>
            </p:cNvPr>
            <p:cNvSpPr/>
            <p:nvPr/>
          </p:nvSpPr>
          <p:spPr>
            <a:xfrm>
              <a:off x="2510399" y="3114000"/>
              <a:ext cx="7200000" cy="630000"/>
            </a:xfrm>
            <a:prstGeom prst="roundRect">
              <a:avLst>
                <a:gd name="adj" fmla="val 50000"/>
              </a:avLst>
            </a:prstGeom>
            <a:solidFill>
              <a:srgbClr val="6BA24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CA3321-A8E5-4ADA-A485-D0D32B50C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2547221" y="3134863"/>
              <a:ext cx="576000" cy="576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538037-5D20-470C-872C-16363BC15F06}"/>
                </a:ext>
              </a:extLst>
            </p:cNvPr>
            <p:cNvSpPr txBox="1"/>
            <p:nvPr/>
          </p:nvSpPr>
          <p:spPr>
            <a:xfrm>
              <a:off x="3287189" y="3152001"/>
              <a:ext cx="56464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3000" b="1" dirty="0">
                  <a:ln w="3175">
                    <a:noFill/>
                  </a:ln>
                  <a:solidFill>
                    <a:srgbClr val="FFFFFF"/>
                  </a:solidFill>
                  <a:effectLst>
                    <a:glow rad="12700">
                      <a:schemeClr val="tx1">
                        <a:alpha val="50000"/>
                      </a:schemeClr>
                    </a:glow>
                    <a:outerShdw blurRad="63500" dist="25400" sx="102000" sy="102000" algn="ctr" rotWithShape="0">
                      <a:prstClr val="black">
                        <a:alpha val="5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Action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0E4F70A-5561-49D1-9721-BE249372771E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9085303" y="3134863"/>
              <a:ext cx="576000" cy="57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0035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F795A-7B0F-4B88-A089-BFA877078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6.8 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C0937-35F2-4EC2-86AE-4A8151952B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230315"/>
            <a:ext cx="5884985" cy="2356947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Now that you understand the importance of effective communication, reflect and assess your communication skills by completing the exercises in Section 6.8.  </a:t>
            </a:r>
          </a:p>
        </p:txBody>
      </p:sp>
      <p:pic>
        <p:nvPicPr>
          <p:cNvPr id="12" name="Picture 11" descr="QR code for 6.8">
            <a:extLst>
              <a:ext uri="{FF2B5EF4-FFF2-40B4-BE49-F238E27FC236}">
                <a16:creationId xmlns:a16="http://schemas.microsoft.com/office/drawing/2014/main" id="{07AF1716-2AF5-4C58-9E81-42331BE5A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384" y="809476"/>
            <a:ext cx="2725615" cy="2857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FA833E-9CCA-4525-86D8-1A2D2322F975}"/>
              </a:ext>
            </a:extLst>
          </p:cNvPr>
          <p:cNvSpPr txBox="1"/>
          <p:nvPr/>
        </p:nvSpPr>
        <p:spPr>
          <a:xfrm>
            <a:off x="533400" y="3746689"/>
            <a:ext cx="7812298" cy="677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Follow the </a:t>
            </a:r>
            <a:r>
              <a:rPr lang="en-CA" sz="2400" dirty="0">
                <a:solidFill>
                  <a:schemeClr val="bg1"/>
                </a:solidFill>
                <a:hlinkClick r:id="rId4"/>
              </a:rPr>
              <a:t>link to Section 6.8 </a:t>
            </a:r>
            <a:r>
              <a:rPr lang="en-CA" sz="2400" dirty="0">
                <a:solidFill>
                  <a:schemeClr val="bg1"/>
                </a:solidFill>
              </a:rPr>
              <a:t>or scan the QR code. </a:t>
            </a:r>
            <a:endParaRPr lang="en-CA" sz="2400" dirty="0"/>
          </a:p>
          <a:p>
            <a:endParaRPr lang="en-CA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096E34-0129-4235-8927-81EEDB74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28888" y="4957763"/>
            <a:ext cx="6471052" cy="603462"/>
            <a:chOff x="2510399" y="3114000"/>
            <a:chExt cx="7200000" cy="630000"/>
          </a:xfrm>
        </p:grpSpPr>
        <p:sp>
          <p:nvSpPr>
            <p:cNvPr id="13" name="Rounded Rectangle 21">
              <a:extLst>
                <a:ext uri="{FF2B5EF4-FFF2-40B4-BE49-F238E27FC236}">
                  <a16:creationId xmlns:a16="http://schemas.microsoft.com/office/drawing/2014/main" id="{EE8FC8E5-E5E7-43F2-9084-4C61B828AB80}"/>
                </a:ext>
              </a:extLst>
            </p:cNvPr>
            <p:cNvSpPr/>
            <p:nvPr/>
          </p:nvSpPr>
          <p:spPr>
            <a:xfrm>
              <a:off x="2510399" y="3114000"/>
              <a:ext cx="7200000" cy="630000"/>
            </a:xfrm>
            <a:prstGeom prst="roundRect">
              <a:avLst>
                <a:gd name="adj" fmla="val 50000"/>
              </a:avLst>
            </a:prstGeom>
            <a:solidFill>
              <a:srgbClr val="4977CE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1F98DDB-F7E4-4AF7-A519-F8EC598DA9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2547700" y="3134863"/>
              <a:ext cx="575041" cy="576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44F67F-7165-4600-AFF2-99E82EA374AA}"/>
                </a:ext>
              </a:extLst>
            </p:cNvPr>
            <p:cNvSpPr txBox="1"/>
            <p:nvPr/>
          </p:nvSpPr>
          <p:spPr>
            <a:xfrm>
              <a:off x="3287189" y="3152001"/>
              <a:ext cx="56464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3000" b="1" dirty="0">
                  <a:ln w="3175">
                    <a:noFill/>
                  </a:ln>
                  <a:solidFill>
                    <a:srgbClr val="FFFFFF"/>
                  </a:solidFill>
                  <a:effectLst>
                    <a:glow rad="12700">
                      <a:schemeClr val="tx1">
                        <a:alpha val="50000"/>
                      </a:schemeClr>
                    </a:glow>
                    <a:outerShdw blurRad="63500" dist="25400" sx="102000" sy="102000" algn="ctr" rotWithShape="0">
                      <a:prstClr val="black">
                        <a:alpha val="5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Reflect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B6709F1-AA42-43AA-894D-156D3874F0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9085782" y="3134863"/>
              <a:ext cx="575041" cy="57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0001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F795A-7B0F-4B88-A089-BFA877078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6.9 Career Connection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C0937-35F2-4EC2-86AE-4A8151952B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230315"/>
            <a:ext cx="5718110" cy="3513136"/>
          </a:xfrm>
        </p:spPr>
        <p:txBody>
          <a:bodyPr>
            <a:normAutofit lnSpcReduction="10000"/>
          </a:bodyPr>
          <a:lstStyle/>
          <a:p>
            <a:r>
              <a:rPr lang="en-CA" dirty="0">
                <a:solidFill>
                  <a:schemeClr val="bg1"/>
                </a:solidFill>
              </a:rPr>
              <a:t>Now that you understand the concept of communication, and its importance, visit </a:t>
            </a:r>
            <a:r>
              <a:rPr lang="en-CA" dirty="0">
                <a:solidFill>
                  <a:schemeClr val="bg1"/>
                </a:solidFill>
                <a:hlinkClick r:id="rId3"/>
              </a:rPr>
              <a:t>Section 6.9 Career Connection</a:t>
            </a:r>
            <a:r>
              <a:rPr lang="en-CA" dirty="0">
                <a:solidFill>
                  <a:schemeClr val="bg1"/>
                </a:solidFill>
              </a:rPr>
              <a:t> in your text, and reflect on the interview questions asked. </a:t>
            </a:r>
          </a:p>
          <a:p>
            <a:r>
              <a:rPr lang="en-CA" dirty="0">
                <a:solidFill>
                  <a:schemeClr val="bg1"/>
                </a:solidFill>
              </a:rPr>
              <a:t>In addition, follow instructions in section 6.9 for taking a True Colours online assessment. </a:t>
            </a:r>
            <a:endParaRPr lang="en-CA" dirty="0"/>
          </a:p>
        </p:txBody>
      </p:sp>
      <p:pic>
        <p:nvPicPr>
          <p:cNvPr id="5" name="Picture 4" descr="QR code for 6.9">
            <a:extLst>
              <a:ext uri="{FF2B5EF4-FFF2-40B4-BE49-F238E27FC236}">
                <a16:creationId xmlns:a16="http://schemas.microsoft.com/office/drawing/2014/main" id="{BAB6A775-3C43-478A-8EAD-FD1A01DD9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510" y="122970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61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F795A-7B0F-4B88-A089-BFA877078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6.10 Fanshawe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C0937-35F2-4EC2-86AE-4A8151952B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230315"/>
            <a:ext cx="5718110" cy="3513136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As a full-time student, you have access to a full catalogue of LinkedIn Learning Modules (for free)!</a:t>
            </a:r>
          </a:p>
          <a:p>
            <a:endParaRPr lang="en-CA" dirty="0">
              <a:solidFill>
                <a:schemeClr val="bg1"/>
              </a:solidFill>
            </a:endParaRPr>
          </a:p>
          <a:p>
            <a:r>
              <a:rPr lang="en-CA" dirty="0">
                <a:solidFill>
                  <a:schemeClr val="bg1"/>
                </a:solidFill>
                <a:hlinkClick r:id="rId3"/>
              </a:rPr>
              <a:t>Section 6.10 </a:t>
            </a:r>
            <a:r>
              <a:rPr lang="en-CA" dirty="0">
                <a:solidFill>
                  <a:schemeClr val="bg1"/>
                </a:solidFill>
              </a:rPr>
              <a:t>expands on where to find them, and provides additional Fanshawe Resources for this topic. </a:t>
            </a:r>
            <a:endParaRPr lang="en-CA" dirty="0"/>
          </a:p>
        </p:txBody>
      </p:sp>
      <p:pic>
        <p:nvPicPr>
          <p:cNvPr id="5" name="Picture 4" descr="QR code for 6.10">
            <a:extLst>
              <a:ext uri="{FF2B5EF4-FFF2-40B4-BE49-F238E27FC236}">
                <a16:creationId xmlns:a16="http://schemas.microsoft.com/office/drawing/2014/main" id="{628F4965-B240-4C43-90A5-D625BBF64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980" y="97154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41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F795A-7B0F-4B88-A089-BFA877078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6.11 Key Takeaways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2E7FD-5274-4D4E-A7F6-CF8B70CD96D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4051" y="1229709"/>
            <a:ext cx="6992302" cy="3684585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Choose the appropriate communication tool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Check FOL email daily and use for all formal communication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Communication is complex; many variables to consider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Active listening is crucial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Online discussion boards are a great tool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Poor communication can lead to conflict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Practice your communication skills!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6A91CD-2A9F-48D5-9061-AD7CDDF2A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7007" y="2081177"/>
            <a:ext cx="1552645" cy="155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7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D2B11-7454-4848-A31E-6D0914B23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6.0 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2ED5A-15DC-4058-83B1-A1FA2A27EE3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CA" dirty="0"/>
              <a:t>After reading this chapter, you should be able to do the following: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CA" dirty="0"/>
              <a:t>Identify the communication process and what can get in the way (LO1, LO6)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CA" dirty="0"/>
              <a:t>Define the forms and purpose of communication (LO6)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CA" dirty="0"/>
              <a:t>Articulate the variables to communication (LO6)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CA" dirty="0"/>
              <a:t>Evaluate and make informed decisions about your strengths and challenges when communicating with others (LO1, LO6)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CA" dirty="0"/>
              <a:t>Define a strategy to manage conflict with others to further develop your complex problem solving, novel and adaptive thinking, and social intelligence (LO2, LO3, LO6)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CA" dirty="0"/>
              <a:t>Define the forms and purpose of communication (LO6)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CA" dirty="0"/>
              <a:t>Understand how technology has changed communication (LO3, LO6)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CA" dirty="0"/>
              <a:t>Identify resources that can help you take responsibility for your own learning journey (LO4)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CA" dirty="0"/>
              <a:t>Recognize how academic success connects to career success (LO1)</a:t>
            </a:r>
          </a:p>
        </p:txBody>
      </p:sp>
    </p:spTree>
    <p:extLst>
      <p:ext uri="{BB962C8B-B14F-4D97-AF65-F5344CB8AC3E}">
        <p14:creationId xmlns:p14="http://schemas.microsoft.com/office/powerpoint/2010/main" val="3745681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457EE-E7CA-4913-8F84-7CBE30EC7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6.1 Self-Assessment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C806F46-CBD9-42EF-8C6D-32E0A1DE191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4348" y="1230315"/>
            <a:ext cx="5757162" cy="3140518"/>
          </a:xfrm>
        </p:spPr>
        <p:txBody>
          <a:bodyPr>
            <a:normAutofit/>
          </a:bodyPr>
          <a:lstStyle/>
          <a:p>
            <a:r>
              <a:rPr lang="en-CA" dirty="0"/>
              <a:t>How do you feel about your communication skills? Take the self-assessment quiz in </a:t>
            </a:r>
            <a:r>
              <a:rPr lang="en-CA" dirty="0">
                <a:hlinkClick r:id="rId3"/>
              </a:rPr>
              <a:t>Section 6.1</a:t>
            </a:r>
            <a:r>
              <a:rPr lang="en-CA" dirty="0"/>
              <a:t>, or scan the QR code to take you there.  </a:t>
            </a:r>
          </a:p>
        </p:txBody>
      </p:sp>
      <p:pic>
        <p:nvPicPr>
          <p:cNvPr id="4" name="Picture 3" descr="QR code for 6.1">
            <a:extLst>
              <a:ext uri="{FF2B5EF4-FFF2-40B4-BE49-F238E27FC236}">
                <a16:creationId xmlns:a16="http://schemas.microsoft.com/office/drawing/2014/main" id="{3F2548FA-7CC5-4FFB-A89A-47E0014A1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468" y="766990"/>
            <a:ext cx="2857500" cy="2857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30E9BF-6091-41C0-8A6C-9B8626FAE3B8}"/>
              </a:ext>
            </a:extLst>
          </p:cNvPr>
          <p:cNvSpPr txBox="1"/>
          <p:nvPr/>
        </p:nvSpPr>
        <p:spPr>
          <a:xfrm>
            <a:off x="494053" y="4085830"/>
            <a:ext cx="8155598" cy="61619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E2231A"/>
                </a:solidFill>
              </a:rPr>
              <a:t>Self-Assessment: </a:t>
            </a:r>
            <a:r>
              <a:rPr lang="en-CA" sz="2000" b="1" dirty="0">
                <a:solidFill>
                  <a:srgbClr val="E2231A"/>
                </a:solidFill>
                <a:hlinkClick r:id="rId3"/>
              </a:rPr>
              <a:t>Section 6.1 </a:t>
            </a:r>
            <a:r>
              <a:rPr lang="en-CA" sz="2000" b="1" dirty="0">
                <a:solidFill>
                  <a:srgbClr val="E2231A"/>
                </a:solidFill>
              </a:rPr>
              <a:t>- Click the link or scan the QR code</a:t>
            </a:r>
            <a:endParaRPr lang="en-CA" sz="2400" dirty="0">
              <a:solidFill>
                <a:srgbClr val="646469"/>
              </a:solidFill>
            </a:endParaRPr>
          </a:p>
          <a:p>
            <a:endParaRPr lang="en-CA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EA039E-7001-4F5A-B604-68F13E9D1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30384" y="4960686"/>
            <a:ext cx="6157584" cy="630000"/>
            <a:chOff x="2559495" y="836702"/>
            <a:chExt cx="7200000" cy="630000"/>
          </a:xfrm>
        </p:grpSpPr>
        <p:sp>
          <p:nvSpPr>
            <p:cNvPr id="14" name="Rounded Rectangle 3">
              <a:extLst>
                <a:ext uri="{FF2B5EF4-FFF2-40B4-BE49-F238E27FC236}">
                  <a16:creationId xmlns:a16="http://schemas.microsoft.com/office/drawing/2014/main" id="{1F9763C4-6CEB-475D-A0E1-6C7127F45686}"/>
                </a:ext>
              </a:extLst>
            </p:cNvPr>
            <p:cNvSpPr/>
            <p:nvPr/>
          </p:nvSpPr>
          <p:spPr>
            <a:xfrm>
              <a:off x="2559495" y="836702"/>
              <a:ext cx="7200000" cy="630000"/>
            </a:xfrm>
            <a:prstGeom prst="roundRect">
              <a:avLst>
                <a:gd name="adj" fmla="val 50000"/>
              </a:avLst>
            </a:prstGeom>
            <a:solidFill>
              <a:srgbClr val="AC393E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B0F7E14-6A97-4E8A-A1AB-4892C4D069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6317" y="857565"/>
              <a:ext cx="576000" cy="5760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56B252F-035F-4DB1-839C-B2D986B186AF}"/>
                </a:ext>
              </a:extLst>
            </p:cNvPr>
            <p:cNvSpPr txBox="1"/>
            <p:nvPr/>
          </p:nvSpPr>
          <p:spPr>
            <a:xfrm>
              <a:off x="3336285" y="874703"/>
              <a:ext cx="5646420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3000" b="1" dirty="0">
                  <a:solidFill>
                    <a:srgbClr val="FFFFFF"/>
                  </a:solidFill>
                  <a:effectLst>
                    <a:glow rad="12700">
                      <a:schemeClr val="tx1">
                        <a:alpha val="50000"/>
                      </a:schemeClr>
                    </a:glow>
                    <a:outerShdw blurRad="63500" dist="25400" sx="102000" sy="102000" algn="ctr" rotWithShape="0">
                      <a:prstClr val="black">
                        <a:alpha val="5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Self-assessment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1299767-FACC-4FFA-8DC2-E037CC38C6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34399" y="857565"/>
              <a:ext cx="576000" cy="57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7484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F795A-7B0F-4B88-A089-BFA877078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53" y="304271"/>
            <a:ext cx="8155896" cy="925438"/>
          </a:xfrm>
        </p:spPr>
        <p:txBody>
          <a:bodyPr/>
          <a:lstStyle/>
          <a:p>
            <a:r>
              <a:rPr lang="en-CA" dirty="0"/>
              <a:t>6.2 The Communication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C0937-35F2-4EC2-86AE-4A8151952B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0114" y="1229709"/>
            <a:ext cx="8155896" cy="3067972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CA" sz="2400" dirty="0"/>
              <a:t>Communication is crucial to any relationship</a:t>
            </a:r>
          </a:p>
        </p:txBody>
      </p:sp>
      <p:pic>
        <p:nvPicPr>
          <p:cNvPr id="4" name="Picture 3" descr="Diagram showing communication process.  Sender encodes message which is decoded by the receiver.  The receiver sends feedback to the sender.  However, noise affects the sender, message, and receiver.">
            <a:extLst>
              <a:ext uri="{FF2B5EF4-FFF2-40B4-BE49-F238E27FC236}">
                <a16:creationId xmlns:a16="http://schemas.microsoft.com/office/drawing/2014/main" id="{B8A18484-FCA8-45F3-967D-7A5066C96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112" y="1906385"/>
            <a:ext cx="5521917" cy="272963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163957E-08A4-4BF3-AA0E-880BD5A1E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28602" y="4933950"/>
            <a:ext cx="6443948" cy="633183"/>
            <a:chOff x="2559495" y="1989419"/>
            <a:chExt cx="7200000" cy="630000"/>
          </a:xfrm>
        </p:grpSpPr>
        <p:sp>
          <p:nvSpPr>
            <p:cNvPr id="6" name="Rounded Rectangle 6">
              <a:extLst>
                <a:ext uri="{FF2B5EF4-FFF2-40B4-BE49-F238E27FC236}">
                  <a16:creationId xmlns:a16="http://schemas.microsoft.com/office/drawing/2014/main" id="{B7D8D259-63B0-4941-80A9-423E54019BE2}"/>
                </a:ext>
              </a:extLst>
            </p:cNvPr>
            <p:cNvSpPr/>
            <p:nvPr/>
          </p:nvSpPr>
          <p:spPr>
            <a:xfrm>
              <a:off x="2559495" y="1989419"/>
              <a:ext cx="7200000" cy="630000"/>
            </a:xfrm>
            <a:prstGeom prst="roundRect">
              <a:avLst>
                <a:gd name="adj" fmla="val 50000"/>
              </a:avLst>
            </a:prstGeom>
            <a:solidFill>
              <a:srgbClr val="EDC136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E479388-2800-4EC4-B26E-941B1FAC1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2596317" y="2010282"/>
              <a:ext cx="576000" cy="576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6A5A5B-C808-4C29-8DB7-805DDD40B817}"/>
                </a:ext>
              </a:extLst>
            </p:cNvPr>
            <p:cNvSpPr txBox="1"/>
            <p:nvPr/>
          </p:nvSpPr>
          <p:spPr>
            <a:xfrm>
              <a:off x="3336285" y="2027420"/>
              <a:ext cx="56464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3000" b="1" dirty="0">
                  <a:ln w="3175">
                    <a:noFill/>
                  </a:ln>
                  <a:solidFill>
                    <a:srgbClr val="FFFFFF"/>
                  </a:solidFill>
                  <a:effectLst>
                    <a:glow rad="12700">
                      <a:schemeClr val="tx1">
                        <a:alpha val="50000"/>
                      </a:schemeClr>
                    </a:glow>
                    <a:outerShdw blurRad="63500" dist="25400" sx="102000" sy="102000" algn="ctr" rotWithShape="0">
                      <a:prstClr val="black">
                        <a:alpha val="5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Opportunity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D50EBB9-95AE-47E3-9856-B7BEA26D2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9134399" y="2010282"/>
              <a:ext cx="576000" cy="57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2988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F795A-7B0F-4B88-A089-BFA877078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53" y="304271"/>
            <a:ext cx="8155896" cy="925438"/>
          </a:xfrm>
        </p:spPr>
        <p:txBody>
          <a:bodyPr/>
          <a:lstStyle/>
          <a:p>
            <a:r>
              <a:rPr lang="en-CA" dirty="0"/>
              <a:t>6.2 The Communication Process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C0937-35F2-4EC2-86AE-4A8151952B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4050" y="1229708"/>
            <a:ext cx="4973689" cy="352890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Communication skills can be improved!</a:t>
            </a:r>
          </a:p>
          <a:p>
            <a:pPr marL="914389" lvl="1" indent="-342900"/>
            <a:r>
              <a:rPr lang="en-CA" dirty="0"/>
              <a:t>Become an “active” listener </a:t>
            </a:r>
            <a:endParaRPr lang="en-CA" sz="2800" dirty="0"/>
          </a:p>
          <a:p>
            <a:pPr marL="914389" lvl="1" indent="-342900"/>
            <a:r>
              <a:rPr lang="en-CA" dirty="0"/>
              <a:t>Become an “effective” speaker</a:t>
            </a:r>
          </a:p>
          <a:p>
            <a:pPr algn="just"/>
            <a:r>
              <a:rPr lang="en-CA" sz="2400" b="1" dirty="0"/>
              <a:t> </a:t>
            </a:r>
            <a:endParaRPr lang="en-CA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F66EAE-740E-45F3-8848-41D8944C5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272" y="1292000"/>
            <a:ext cx="2973677" cy="1822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222F3B-61A1-4258-9E73-CCD71E73124B}"/>
              </a:ext>
            </a:extLst>
          </p:cNvPr>
          <p:cNvSpPr txBox="1"/>
          <p:nvPr/>
        </p:nvSpPr>
        <p:spPr>
          <a:xfrm>
            <a:off x="5676272" y="3331029"/>
            <a:ext cx="2973677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hlinkClick r:id="rId4"/>
              </a:rPr>
              <a:t>Photo </a:t>
            </a:r>
            <a:r>
              <a:rPr lang="en-CA" dirty="0">
                <a:solidFill>
                  <a:schemeClr val="bg1"/>
                </a:solidFill>
              </a:rPr>
              <a:t>by </a:t>
            </a:r>
            <a:r>
              <a:rPr lang="en-CA" dirty="0" err="1">
                <a:hlinkClick r:id="rId5"/>
              </a:rPr>
              <a:t>Akson</a:t>
            </a:r>
            <a:r>
              <a:rPr lang="en-CA" dirty="0"/>
              <a:t> </a:t>
            </a:r>
            <a:r>
              <a:rPr lang="en-CA" dirty="0">
                <a:solidFill>
                  <a:schemeClr val="bg1"/>
                </a:solidFill>
              </a:rPr>
              <a:t>on</a:t>
            </a:r>
            <a:r>
              <a:rPr lang="en-CA" dirty="0"/>
              <a:t> </a:t>
            </a:r>
            <a:r>
              <a:rPr lang="en-CA" dirty="0" err="1">
                <a:hlinkClick r:id="rId6"/>
              </a:rPr>
              <a:t>Unsplash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9914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F795A-7B0F-4B88-A089-BFA877078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52" y="304877"/>
            <a:ext cx="8467068" cy="925438"/>
          </a:xfrm>
        </p:spPr>
        <p:txBody>
          <a:bodyPr/>
          <a:lstStyle/>
          <a:p>
            <a:r>
              <a:rPr lang="en-CA" dirty="0"/>
              <a:t>6.3 Opportunities for Effective Speaking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A64CE3E-610F-4AC2-B4F4-2E050BC807D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numCol="1">
            <a:normAutofit fontScale="92500" lnSpcReduction="20000"/>
          </a:bodyPr>
          <a:lstStyle/>
          <a:p>
            <a:r>
              <a:rPr lang="en-CA" dirty="0"/>
              <a:t>Effective Speaking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Honest, but not critical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Look for common ground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Avoid sarcasm/irony unless you know the person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Don’t try to “talk” like the other person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Relate to the person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/>
              <a:t>Be assertive; not aggressive or passive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31B027-5831-4820-9BD3-BBD884100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28602" y="4933950"/>
            <a:ext cx="6443948" cy="633183"/>
            <a:chOff x="2559495" y="1989419"/>
            <a:chExt cx="7200000" cy="630000"/>
          </a:xfrm>
        </p:grpSpPr>
        <p:sp>
          <p:nvSpPr>
            <p:cNvPr id="5" name="Rounded Rectangle 6">
              <a:extLst>
                <a:ext uri="{FF2B5EF4-FFF2-40B4-BE49-F238E27FC236}">
                  <a16:creationId xmlns:a16="http://schemas.microsoft.com/office/drawing/2014/main" id="{9EB05E9E-FC8A-4BA5-8506-46C32F429A52}"/>
                </a:ext>
              </a:extLst>
            </p:cNvPr>
            <p:cNvSpPr/>
            <p:nvPr/>
          </p:nvSpPr>
          <p:spPr>
            <a:xfrm>
              <a:off x="2559495" y="1989419"/>
              <a:ext cx="7200000" cy="630000"/>
            </a:xfrm>
            <a:prstGeom prst="roundRect">
              <a:avLst>
                <a:gd name="adj" fmla="val 50000"/>
              </a:avLst>
            </a:prstGeom>
            <a:solidFill>
              <a:srgbClr val="EDC136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8B81ED6-36E7-4CF2-83D1-AFA25584D3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596317" y="2010282"/>
              <a:ext cx="576000" cy="576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28A2D90-B84F-4B26-AEAD-ADB03CF0C459}"/>
                </a:ext>
              </a:extLst>
            </p:cNvPr>
            <p:cNvSpPr txBox="1"/>
            <p:nvPr/>
          </p:nvSpPr>
          <p:spPr>
            <a:xfrm>
              <a:off x="3336285" y="2027420"/>
              <a:ext cx="56464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3000" b="1" dirty="0">
                  <a:ln w="3175">
                    <a:noFill/>
                  </a:ln>
                  <a:solidFill>
                    <a:srgbClr val="FFFFFF"/>
                  </a:solidFill>
                  <a:effectLst>
                    <a:glow rad="12700">
                      <a:schemeClr val="tx1">
                        <a:alpha val="50000"/>
                      </a:schemeClr>
                    </a:glow>
                    <a:outerShdw blurRad="63500" dist="25400" sx="102000" sy="102000" algn="ctr" rotWithShape="0">
                      <a:prstClr val="black">
                        <a:alpha val="5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Opportunity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E79BA4-FB79-4023-A1AF-0122E2C107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9134399" y="2010282"/>
              <a:ext cx="576000" cy="57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2527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F795A-7B0F-4B88-A089-BFA877078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52" y="304877"/>
            <a:ext cx="8467068" cy="925438"/>
          </a:xfrm>
        </p:spPr>
        <p:txBody>
          <a:bodyPr/>
          <a:lstStyle/>
          <a:p>
            <a:r>
              <a:rPr lang="en-CA" dirty="0"/>
              <a:t>6.4 Opportunities for Active Listening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A64CE3E-610F-4AC2-B4F4-2E050BC807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4348" y="1230314"/>
            <a:ext cx="6001701" cy="3397670"/>
          </a:xfrm>
        </p:spPr>
        <p:txBody>
          <a:bodyPr numCol="1">
            <a:normAutofit/>
          </a:bodyPr>
          <a:lstStyle/>
          <a:p>
            <a:r>
              <a:rPr lang="en-CA" sz="2400" dirty="0"/>
              <a:t>Active Listening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/>
              <a:t>Talk less, listen more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/>
              <a:t>Ask questions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/>
              <a:t>Watch and respond to body language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/>
              <a:t>Show that you are listening and care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/>
              <a:t>Give the person feedback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4" name="Picture 3" descr="QR code for 6.4">
            <a:extLst>
              <a:ext uri="{FF2B5EF4-FFF2-40B4-BE49-F238E27FC236}">
                <a16:creationId xmlns:a16="http://schemas.microsoft.com/office/drawing/2014/main" id="{CFEEAAFB-3AC0-4FB8-8F39-86E3B317A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621" y="1087016"/>
            <a:ext cx="2857500" cy="2857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B47350-8FDD-4C4D-9DCF-C45750E7DBD2}"/>
              </a:ext>
            </a:extLst>
          </p:cNvPr>
          <p:cNvSpPr txBox="1"/>
          <p:nvPr/>
        </p:nvSpPr>
        <p:spPr>
          <a:xfrm>
            <a:off x="1077677" y="4264990"/>
            <a:ext cx="7356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Go to </a:t>
            </a:r>
            <a:r>
              <a:rPr lang="en-CA" sz="2400" dirty="0">
                <a:solidFill>
                  <a:schemeClr val="bg1"/>
                </a:solidFill>
                <a:hlinkClick r:id="rId4"/>
              </a:rPr>
              <a:t>section 6.4 </a:t>
            </a:r>
            <a:r>
              <a:rPr lang="en-CA" sz="2400" dirty="0">
                <a:solidFill>
                  <a:schemeClr val="bg1"/>
                </a:solidFill>
              </a:rPr>
              <a:t>or scan the QR code to try the exercise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A3823A-8586-4FBB-8236-98F5E5D59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28602" y="4933950"/>
            <a:ext cx="6443948" cy="633183"/>
            <a:chOff x="2559495" y="1989419"/>
            <a:chExt cx="7200000" cy="630000"/>
          </a:xfrm>
        </p:grpSpPr>
        <p:sp>
          <p:nvSpPr>
            <p:cNvPr id="14" name="Rounded Rectangle 6">
              <a:extLst>
                <a:ext uri="{FF2B5EF4-FFF2-40B4-BE49-F238E27FC236}">
                  <a16:creationId xmlns:a16="http://schemas.microsoft.com/office/drawing/2014/main" id="{C43A5F16-BA08-4303-904C-D6868A4EC09B}"/>
                </a:ext>
              </a:extLst>
            </p:cNvPr>
            <p:cNvSpPr/>
            <p:nvPr/>
          </p:nvSpPr>
          <p:spPr>
            <a:xfrm>
              <a:off x="2559495" y="1989419"/>
              <a:ext cx="7200000" cy="630000"/>
            </a:xfrm>
            <a:prstGeom prst="roundRect">
              <a:avLst>
                <a:gd name="adj" fmla="val 50000"/>
              </a:avLst>
            </a:prstGeom>
            <a:solidFill>
              <a:srgbClr val="EDC136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3E45D2A-1CB3-4FAD-8E1A-F99085DD0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2596317" y="2010282"/>
              <a:ext cx="576000" cy="5760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00DC85-EE35-4157-82EF-5185E41C6CBF}"/>
                </a:ext>
              </a:extLst>
            </p:cNvPr>
            <p:cNvSpPr txBox="1"/>
            <p:nvPr/>
          </p:nvSpPr>
          <p:spPr>
            <a:xfrm>
              <a:off x="3336285" y="2027420"/>
              <a:ext cx="56464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3000" b="1" dirty="0">
                  <a:ln w="3175">
                    <a:noFill/>
                  </a:ln>
                  <a:solidFill>
                    <a:srgbClr val="FFFFFF"/>
                  </a:solidFill>
                  <a:effectLst>
                    <a:glow rad="12700">
                      <a:schemeClr val="tx1">
                        <a:alpha val="50000"/>
                      </a:schemeClr>
                    </a:glow>
                    <a:outerShdw blurRad="63500" dist="25400" sx="102000" sy="102000" algn="ctr" rotWithShape="0">
                      <a:prstClr val="black">
                        <a:alpha val="5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Opportunity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B534CE1-6E8C-4047-80D6-70DA6FD76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9134399" y="2010282"/>
              <a:ext cx="576000" cy="57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8980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F795A-7B0F-4B88-A089-BFA877078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6.5 Online Discussion Forums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C0937-35F2-4EC2-86AE-4A8151952B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5626" y="1229710"/>
            <a:ext cx="7796823" cy="2812306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/>
              <a:t>Discussion boards are an important tool for </a:t>
            </a:r>
          </a:p>
          <a:p>
            <a:pPr marL="1028689" lvl="1" indent="-457200"/>
            <a:r>
              <a:rPr lang="en-CA" sz="2000" dirty="0"/>
              <a:t>Building collaborative relationships</a:t>
            </a:r>
          </a:p>
          <a:p>
            <a:pPr marL="1028689" lvl="1" indent="-457200"/>
            <a:r>
              <a:rPr lang="en-CA" sz="2000" dirty="0"/>
              <a:t>Express developing ideas</a:t>
            </a:r>
          </a:p>
          <a:p>
            <a:pPr marL="1028689" lvl="1" indent="-457200"/>
            <a:r>
              <a:rPr lang="en-CA" sz="2000" dirty="0"/>
              <a:t>Get feedback for you learning </a:t>
            </a:r>
          </a:p>
          <a:p>
            <a:pPr marL="857239" lvl="1" indent="-285750"/>
            <a:endParaRPr lang="en-CA" dirty="0"/>
          </a:p>
          <a:p>
            <a:pPr marL="857239" lvl="1" indent="-285750"/>
            <a:endParaRPr lang="en-CA" sz="1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78EBA5-B2EC-41B4-8CC7-085F54F9B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28602" y="4933950"/>
            <a:ext cx="6443948" cy="633183"/>
            <a:chOff x="2559495" y="1989419"/>
            <a:chExt cx="7200000" cy="630000"/>
          </a:xfrm>
        </p:grpSpPr>
        <p:sp>
          <p:nvSpPr>
            <p:cNvPr id="5" name="Rounded Rectangle 6">
              <a:extLst>
                <a:ext uri="{FF2B5EF4-FFF2-40B4-BE49-F238E27FC236}">
                  <a16:creationId xmlns:a16="http://schemas.microsoft.com/office/drawing/2014/main" id="{50E86243-9674-449D-BB32-88AD715CB244}"/>
                </a:ext>
              </a:extLst>
            </p:cNvPr>
            <p:cNvSpPr/>
            <p:nvPr/>
          </p:nvSpPr>
          <p:spPr>
            <a:xfrm>
              <a:off x="2559495" y="1989419"/>
              <a:ext cx="7200000" cy="630000"/>
            </a:xfrm>
            <a:prstGeom prst="roundRect">
              <a:avLst>
                <a:gd name="adj" fmla="val 50000"/>
              </a:avLst>
            </a:prstGeom>
            <a:solidFill>
              <a:srgbClr val="EDC136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7A5F250-D8F1-4255-9A03-48ABA3B81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596317" y="2010282"/>
              <a:ext cx="576000" cy="576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CDB7260-1BB9-4173-BA47-5A1FE53654EA}"/>
                </a:ext>
              </a:extLst>
            </p:cNvPr>
            <p:cNvSpPr txBox="1"/>
            <p:nvPr/>
          </p:nvSpPr>
          <p:spPr>
            <a:xfrm>
              <a:off x="3336285" y="2027420"/>
              <a:ext cx="56464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3000" b="1" dirty="0">
                  <a:ln w="3175">
                    <a:noFill/>
                  </a:ln>
                  <a:solidFill>
                    <a:srgbClr val="FFFFFF"/>
                  </a:solidFill>
                  <a:effectLst>
                    <a:glow rad="12700">
                      <a:schemeClr val="tx1">
                        <a:alpha val="50000"/>
                      </a:schemeClr>
                    </a:glow>
                    <a:outerShdw blurRad="63500" dist="25400" sx="102000" sy="102000" algn="ctr" rotWithShape="0">
                      <a:prstClr val="black">
                        <a:alpha val="5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Opportunity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4A18BB4-72B3-4752-A3DC-B8DC39781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9134399" y="2010282"/>
              <a:ext cx="576000" cy="57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7652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F795A-7B0F-4B88-A089-BFA877078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6.5 Online Discussion Forums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C0937-35F2-4EC2-86AE-4A8151952B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5626" y="1229709"/>
            <a:ext cx="5339374" cy="3131275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/>
              <a:t>What makes a good post?  </a:t>
            </a:r>
          </a:p>
          <a:p>
            <a:pPr marL="1028689" lvl="1" indent="-457200"/>
            <a:r>
              <a:rPr lang="en-CA" sz="2100" dirty="0"/>
              <a:t>Check the rubric!</a:t>
            </a:r>
          </a:p>
          <a:p>
            <a:pPr marL="1028689" lvl="1" indent="-457200"/>
            <a:r>
              <a:rPr lang="en-CA" sz="2000" dirty="0"/>
              <a:t>Review “Level 1, Level 2, Level 3” diagram in </a:t>
            </a:r>
            <a:r>
              <a:rPr lang="en-CA" sz="2000" dirty="0">
                <a:hlinkClick r:id="rId3"/>
              </a:rPr>
              <a:t>Section 6.5</a:t>
            </a:r>
            <a:endParaRPr lang="en-CA" sz="1600" dirty="0"/>
          </a:p>
          <a:p>
            <a:pPr marL="1028689" lvl="1" indent="-457200"/>
            <a:r>
              <a:rPr lang="en-CA" sz="2000" dirty="0"/>
              <a:t>Quality of your post is important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/>
              <a:t>Review “Tips for Participating in Forums” in Section 6.5</a:t>
            </a:r>
          </a:p>
          <a:p>
            <a:endParaRPr lang="en-CA" sz="2400" dirty="0"/>
          </a:p>
          <a:p>
            <a:pPr marL="1028689" lvl="1" indent="-457200"/>
            <a:endParaRPr lang="en-CA" sz="2000" dirty="0"/>
          </a:p>
          <a:p>
            <a:pPr marL="857239" lvl="1" indent="-285750"/>
            <a:endParaRPr lang="en-CA" dirty="0"/>
          </a:p>
          <a:p>
            <a:pPr marL="857239" lvl="1" indent="-285750"/>
            <a:endParaRPr lang="en-CA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76C91B-DC92-421A-83EE-DB82E7B96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057" y="1046284"/>
            <a:ext cx="3477074" cy="23211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CAA322-A6AC-45E0-B3DE-8BD41520A1CA}"/>
              </a:ext>
            </a:extLst>
          </p:cNvPr>
          <p:cNvSpPr txBox="1"/>
          <p:nvPr/>
        </p:nvSpPr>
        <p:spPr>
          <a:xfrm>
            <a:off x="5519057" y="3543300"/>
            <a:ext cx="3461657" cy="52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hlinkClick r:id="rId5"/>
              </a:rPr>
              <a:t>Photo</a:t>
            </a:r>
            <a:r>
              <a:rPr lang="en-CA" dirty="0">
                <a:solidFill>
                  <a:schemeClr val="bg1"/>
                </a:solidFill>
              </a:rPr>
              <a:t> by </a:t>
            </a:r>
            <a:r>
              <a:rPr lang="en-CA" dirty="0">
                <a:hlinkClick r:id="rId6"/>
              </a:rPr>
              <a:t>Christina @ wocintechchat.com</a:t>
            </a:r>
            <a:r>
              <a:rPr lang="en-CA" dirty="0"/>
              <a:t> on </a:t>
            </a:r>
            <a:r>
              <a:rPr lang="en-CA" dirty="0" err="1">
                <a:hlinkClick r:id="rId7"/>
              </a:rPr>
              <a:t>Unsplash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2222776"/>
      </p:ext>
    </p:extLst>
  </p:cSld>
  <p:clrMapOvr>
    <a:masterClrMapping/>
  </p:clrMapOvr>
</p:sld>
</file>

<file path=ppt/theme/theme1.xml><?xml version="1.0" encoding="utf-8"?>
<a:theme xmlns:a="http://schemas.openxmlformats.org/drawingml/2006/main" name="fanshawe-16x10">
  <a:themeElements>
    <a:clrScheme name="Custom 1">
      <a:dk1>
        <a:srgbClr val="000000"/>
      </a:dk1>
      <a:lt1>
        <a:srgbClr val="FFFFFF"/>
      </a:lt1>
      <a:dk2>
        <a:srgbClr val="636369"/>
      </a:dk2>
      <a:lt2>
        <a:srgbClr val="DEDEDE"/>
      </a:lt2>
      <a:accent1>
        <a:srgbClr val="E12319"/>
      </a:accent1>
      <a:accent2>
        <a:srgbClr val="E12319"/>
      </a:accent2>
      <a:accent3>
        <a:srgbClr val="B2272C"/>
      </a:accent3>
      <a:accent4>
        <a:srgbClr val="A02B2F"/>
      </a:accent4>
      <a:accent5>
        <a:srgbClr val="636369"/>
      </a:accent5>
      <a:accent6>
        <a:srgbClr val="636369"/>
      </a:accent6>
      <a:hlink>
        <a:srgbClr val="E12319"/>
      </a:hlink>
      <a:folHlink>
        <a:srgbClr val="B2272C"/>
      </a:folHlink>
    </a:clrScheme>
    <a:fontScheme name="Test">
      <a:majorFont>
        <a:latin typeface="Gotham"/>
        <a:ea typeface=""/>
        <a:cs typeface=""/>
      </a:majorFont>
      <a:minorFont>
        <a:latin typeface="Gotham"/>
        <a:ea typeface=""/>
        <a:cs typeface="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nshawe-2020-16x10" id="{CBE04D73-72D3-0140-B25D-97A3410640A4}" vid="{494F956E-E8FB-774D-B10F-FEA03AC4C9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37E83F48E1B947BA144F01D433B256" ma:contentTypeVersion="1" ma:contentTypeDescription="Create a new document." ma:contentTypeScope="" ma:versionID="71bfea79c356a201f1567e0bdac293d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114b19289ef4ac946b5872f9ff746df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.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7AA7D5-D727-4BC0-A8A6-88D78A62F2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74A7F9-2FD3-4FAE-989D-00578CFD788F}">
  <ds:schemaRefs>
    <ds:schemaRef ds:uri="http://purl.org/dc/elements/1.1/"/>
    <ds:schemaRef ds:uri="http://purl.org/dc/dcmitype/"/>
    <ds:schemaRef ds:uri="http://schemas.microsoft.com/office/2006/metadata/properties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1D50E78A-FB33-4AFD-88F0-DAAAB93263E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fanshawe-16x10</Template>
  <TotalTime>19372</TotalTime>
  <Words>734</Words>
  <Application>Microsoft Office PowerPoint</Application>
  <PresentationFormat>On-screen Show (16:10)</PresentationFormat>
  <Paragraphs>119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Gotham</vt:lpstr>
      <vt:lpstr>Gotham Bold</vt:lpstr>
      <vt:lpstr>Gotham Book</vt:lpstr>
      <vt:lpstr>Gotham Medium</vt:lpstr>
      <vt:lpstr>fanshawe-16x10</vt:lpstr>
      <vt:lpstr>Fanshawe SOAR</vt:lpstr>
      <vt:lpstr>6.0 Learning Objectives</vt:lpstr>
      <vt:lpstr>6.1 Self-Assessment  </vt:lpstr>
      <vt:lpstr>6.2 The Communication Process</vt:lpstr>
      <vt:lpstr>6.2 The Communication Process </vt:lpstr>
      <vt:lpstr>6.3 Opportunities for Effective Speaking </vt:lpstr>
      <vt:lpstr>6.4 Opportunities for Active Listening</vt:lpstr>
      <vt:lpstr>6.5 Online Discussion Forums</vt:lpstr>
      <vt:lpstr>6.5 Online Discussion Forums </vt:lpstr>
      <vt:lpstr>6.6 Team and Group Work </vt:lpstr>
      <vt:lpstr>6.6 Team and Group Work  </vt:lpstr>
      <vt:lpstr>6.7 Connecting and Communicating in Action</vt:lpstr>
      <vt:lpstr>6.8 Reflection</vt:lpstr>
      <vt:lpstr>6.9 Career Connection </vt:lpstr>
      <vt:lpstr>6.10 Fanshawe Resources</vt:lpstr>
      <vt:lpstr>6.11 Key Takeaways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Huxley, Brandy</dc:creator>
  <cp:lastModifiedBy>Steeves, Catherine</cp:lastModifiedBy>
  <cp:revision>79</cp:revision>
  <dcterms:created xsi:type="dcterms:W3CDTF">2021-09-01T22:50:23Z</dcterms:created>
  <dcterms:modified xsi:type="dcterms:W3CDTF">2023-07-17T16:17:17Z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0x0101004C37E83F48E1B947BA144F01D433B256</vt:lpwstr>
  </property>
</Properties>
</file>