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29"/>
  </p:notesMasterIdLst>
  <p:handoutMasterIdLst>
    <p:handoutMasterId r:id="rId30"/>
  </p:handoutMasterIdLst>
  <p:sldIdLst>
    <p:sldId id="256" r:id="rId6"/>
    <p:sldId id="311" r:id="rId7"/>
    <p:sldId id="312" r:id="rId8"/>
    <p:sldId id="313" r:id="rId9"/>
    <p:sldId id="315" r:id="rId10"/>
    <p:sldId id="314" r:id="rId11"/>
    <p:sldId id="316" r:id="rId12"/>
    <p:sldId id="317" r:id="rId13"/>
    <p:sldId id="318" r:id="rId14"/>
    <p:sldId id="319" r:id="rId15"/>
    <p:sldId id="320" r:id="rId16"/>
    <p:sldId id="321" r:id="rId17"/>
    <p:sldId id="322" r:id="rId18"/>
    <p:sldId id="323" r:id="rId19"/>
    <p:sldId id="324" r:id="rId20"/>
    <p:sldId id="326" r:id="rId21"/>
    <p:sldId id="325" r:id="rId22"/>
    <p:sldId id="327" r:id="rId23"/>
    <p:sldId id="329" r:id="rId24"/>
    <p:sldId id="328" r:id="rId25"/>
    <p:sldId id="330" r:id="rId26"/>
    <p:sldId id="331" r:id="rId27"/>
    <p:sldId id="307" r:id="rId28"/>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Franklin Gothic Book" panose="020B0503020102020204" pitchFamily="34" charset="0"/>
      <p:regular r:id="rId37"/>
      <p:italic r:id="rId38"/>
    </p:embeddedFont>
    <p:embeddedFont>
      <p:font typeface="Georgia" panose="02040502050405020303" pitchFamily="18" charset="0"/>
      <p:regular r:id="rId39"/>
      <p:bold r:id="rId40"/>
      <p:italic r:id="rId41"/>
      <p:boldItalic r:id="rId42"/>
    </p:embeddedFont>
    <p:embeddedFont>
      <p:font typeface="Roboto"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FFFF"/>
    <a:srgbClr val="FF5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EB0743-B02C-3347-850D-BE6BD59A3320}" v="287" dt="2023-03-29T17:05:38.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87" autoAdjust="0"/>
    <p:restoredTop sz="77436" autoAdjust="0"/>
  </p:normalViewPr>
  <p:slideViewPr>
    <p:cSldViewPr snapToGrid="0">
      <p:cViewPr varScale="1">
        <p:scale>
          <a:sx n="113" d="100"/>
          <a:sy n="113" d="100"/>
        </p:scale>
        <p:origin x="1194" y="96"/>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9.fntdata"/><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notesMaster" Target="notesMasters/notes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openxmlformats.org/officeDocument/2006/relationships/font" Target="fonts/font14.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5.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strong, Robert" userId="5d1a70f8-cd4e-42d2-9722-d99b4b7284a9" providerId="ADAL" clId="{8D9E0F1F-C9F4-CB4E-B206-8F4DFED12E9E}"/>
    <pc:docChg chg="undo custSel addSld delSld modSld sldOrd">
      <pc:chgData name="Armstrong, Robert" userId="5d1a70f8-cd4e-42d2-9722-d99b4b7284a9" providerId="ADAL" clId="{8D9E0F1F-C9F4-CB4E-B206-8F4DFED12E9E}" dt="2023-03-22T16:56:36.121" v="2428" actId="27636"/>
      <pc:docMkLst>
        <pc:docMk/>
      </pc:docMkLst>
      <pc:sldChg chg="modSp mod">
        <pc:chgData name="Armstrong, Robert" userId="5d1a70f8-cd4e-42d2-9722-d99b4b7284a9" providerId="ADAL" clId="{8D9E0F1F-C9F4-CB4E-B206-8F4DFED12E9E}" dt="2023-03-20T19:11:28.478" v="1136" actId="113"/>
        <pc:sldMkLst>
          <pc:docMk/>
          <pc:sldMk cId="0" sldId="256"/>
        </pc:sldMkLst>
        <pc:spChg chg="mod">
          <ac:chgData name="Armstrong, Robert" userId="5d1a70f8-cd4e-42d2-9722-d99b4b7284a9" providerId="ADAL" clId="{8D9E0F1F-C9F4-CB4E-B206-8F4DFED12E9E}" dt="2023-03-20T19:11:28.478" v="1136" actId="113"/>
          <ac:spMkLst>
            <pc:docMk/>
            <pc:sldMk cId="0" sldId="256"/>
            <ac:spMk id="81" creationId="{00000000-0000-0000-0000-000000000000}"/>
          </ac:spMkLst>
        </pc:spChg>
      </pc:sldChg>
      <pc:sldChg chg="del">
        <pc:chgData name="Armstrong, Robert" userId="5d1a70f8-cd4e-42d2-9722-d99b4b7284a9" providerId="ADAL" clId="{8D9E0F1F-C9F4-CB4E-B206-8F4DFED12E9E}" dt="2023-03-20T18:04:43.389" v="40" actId="2696"/>
        <pc:sldMkLst>
          <pc:docMk/>
          <pc:sldMk cId="2087380004" sldId="293"/>
        </pc:sldMkLst>
      </pc:sldChg>
      <pc:sldChg chg="modSp del mod modNotesTx">
        <pc:chgData name="Armstrong, Robert" userId="5d1a70f8-cd4e-42d2-9722-d99b4b7284a9" providerId="ADAL" clId="{8D9E0F1F-C9F4-CB4E-B206-8F4DFED12E9E}" dt="2023-03-20T19:11:39.660" v="1137" actId="2696"/>
        <pc:sldMkLst>
          <pc:docMk/>
          <pc:sldMk cId="3924662730" sldId="295"/>
        </pc:sldMkLst>
        <pc:spChg chg="mod">
          <ac:chgData name="Armstrong, Robert" userId="5d1a70f8-cd4e-42d2-9722-d99b4b7284a9" providerId="ADAL" clId="{8D9E0F1F-C9F4-CB4E-B206-8F4DFED12E9E}" dt="2023-03-20T18:37:02.714" v="323" actId="14100"/>
          <ac:spMkLst>
            <pc:docMk/>
            <pc:sldMk cId="3924662730" sldId="295"/>
            <ac:spMk id="4" creationId="{5F6402A0-8267-6FC4-32C3-85CF6D307337}"/>
          </ac:spMkLst>
        </pc:spChg>
        <pc:spChg chg="mod">
          <ac:chgData name="Armstrong, Robert" userId="5d1a70f8-cd4e-42d2-9722-d99b4b7284a9" providerId="ADAL" clId="{8D9E0F1F-C9F4-CB4E-B206-8F4DFED12E9E}" dt="2023-03-20T18:36:09.349" v="305" actId="20577"/>
          <ac:spMkLst>
            <pc:docMk/>
            <pc:sldMk cId="3924662730" sldId="295"/>
            <ac:spMk id="92" creationId="{00000000-0000-0000-0000-000000000000}"/>
          </ac:spMkLst>
        </pc:spChg>
      </pc:sldChg>
      <pc:sldChg chg="modSp del mod ord">
        <pc:chgData name="Armstrong, Robert" userId="5d1a70f8-cd4e-42d2-9722-d99b4b7284a9" providerId="ADAL" clId="{8D9E0F1F-C9F4-CB4E-B206-8F4DFED12E9E}" dt="2023-03-20T19:11:39.660" v="1137" actId="2696"/>
        <pc:sldMkLst>
          <pc:docMk/>
          <pc:sldMk cId="4101434849" sldId="296"/>
        </pc:sldMkLst>
        <pc:spChg chg="mod">
          <ac:chgData name="Armstrong, Robert" userId="5d1a70f8-cd4e-42d2-9722-d99b4b7284a9" providerId="ADAL" clId="{8D9E0F1F-C9F4-CB4E-B206-8F4DFED12E9E}" dt="2023-03-20T18:09:47.125" v="151" actId="20577"/>
          <ac:spMkLst>
            <pc:docMk/>
            <pc:sldMk cId="4101434849" sldId="296"/>
            <ac:spMk id="92" creationId="{00000000-0000-0000-0000-000000000000}"/>
          </ac:spMkLst>
        </pc:spChg>
      </pc:sldChg>
      <pc:sldChg chg="modSp del mod">
        <pc:chgData name="Armstrong, Robert" userId="5d1a70f8-cd4e-42d2-9722-d99b4b7284a9" providerId="ADAL" clId="{8D9E0F1F-C9F4-CB4E-B206-8F4DFED12E9E}" dt="2023-03-20T19:11:39.660" v="1137" actId="2696"/>
        <pc:sldMkLst>
          <pc:docMk/>
          <pc:sldMk cId="4158246015" sldId="297"/>
        </pc:sldMkLst>
        <pc:spChg chg="mod">
          <ac:chgData name="Armstrong, Robert" userId="5d1a70f8-cd4e-42d2-9722-d99b4b7284a9" providerId="ADAL" clId="{8D9E0F1F-C9F4-CB4E-B206-8F4DFED12E9E}" dt="2023-03-20T18:46:45.961" v="612" actId="207"/>
          <ac:spMkLst>
            <pc:docMk/>
            <pc:sldMk cId="4158246015" sldId="297"/>
            <ac:spMk id="2" creationId="{127A197D-0A33-5468-750E-F8A9244C1FF4}"/>
          </ac:spMkLst>
        </pc:spChg>
        <pc:spChg chg="mod">
          <ac:chgData name="Armstrong, Robert" userId="5d1a70f8-cd4e-42d2-9722-d99b4b7284a9" providerId="ADAL" clId="{8D9E0F1F-C9F4-CB4E-B206-8F4DFED12E9E}" dt="2023-03-20T18:10:03.693" v="155" actId="20577"/>
          <ac:spMkLst>
            <pc:docMk/>
            <pc:sldMk cId="4158246015" sldId="297"/>
            <ac:spMk id="92" creationId="{00000000-0000-0000-0000-000000000000}"/>
          </ac:spMkLst>
        </pc:spChg>
      </pc:sldChg>
      <pc:sldChg chg="del">
        <pc:chgData name="Armstrong, Robert" userId="5d1a70f8-cd4e-42d2-9722-d99b4b7284a9" providerId="ADAL" clId="{8D9E0F1F-C9F4-CB4E-B206-8F4DFED12E9E}" dt="2023-03-20T18:10:35.669" v="157" actId="2696"/>
        <pc:sldMkLst>
          <pc:docMk/>
          <pc:sldMk cId="4025892789" sldId="299"/>
        </pc:sldMkLst>
      </pc:sldChg>
      <pc:sldChg chg="modSp del mod modNotesTx">
        <pc:chgData name="Armstrong, Robert" userId="5d1a70f8-cd4e-42d2-9722-d99b4b7284a9" providerId="ADAL" clId="{8D9E0F1F-C9F4-CB4E-B206-8F4DFED12E9E}" dt="2023-03-20T19:11:39.660" v="1137" actId="2696"/>
        <pc:sldMkLst>
          <pc:docMk/>
          <pc:sldMk cId="4256783215" sldId="300"/>
        </pc:sldMkLst>
        <pc:spChg chg="mod">
          <ac:chgData name="Armstrong, Robert" userId="5d1a70f8-cd4e-42d2-9722-d99b4b7284a9" providerId="ADAL" clId="{8D9E0F1F-C9F4-CB4E-B206-8F4DFED12E9E}" dt="2023-03-20T18:27:49.808" v="228" actId="12"/>
          <ac:spMkLst>
            <pc:docMk/>
            <pc:sldMk cId="4256783215" sldId="300"/>
            <ac:spMk id="4" creationId="{5F6402A0-8267-6FC4-32C3-85CF6D307337}"/>
          </ac:spMkLst>
        </pc:spChg>
        <pc:spChg chg="mod">
          <ac:chgData name="Armstrong, Robert" userId="5d1a70f8-cd4e-42d2-9722-d99b4b7284a9" providerId="ADAL" clId="{8D9E0F1F-C9F4-CB4E-B206-8F4DFED12E9E}" dt="2023-03-20T18:10:58.903" v="187" actId="20577"/>
          <ac:spMkLst>
            <pc:docMk/>
            <pc:sldMk cId="4256783215" sldId="300"/>
            <ac:spMk id="92" creationId="{00000000-0000-0000-0000-000000000000}"/>
          </ac:spMkLst>
        </pc:spChg>
      </pc:sldChg>
      <pc:sldChg chg="modSp del mod">
        <pc:chgData name="Armstrong, Robert" userId="5d1a70f8-cd4e-42d2-9722-d99b4b7284a9" providerId="ADAL" clId="{8D9E0F1F-C9F4-CB4E-B206-8F4DFED12E9E}" dt="2023-03-20T19:11:39.660" v="1137" actId="2696"/>
        <pc:sldMkLst>
          <pc:docMk/>
          <pc:sldMk cId="1136189627" sldId="301"/>
        </pc:sldMkLst>
        <pc:spChg chg="mod">
          <ac:chgData name="Armstrong, Robert" userId="5d1a70f8-cd4e-42d2-9722-d99b4b7284a9" providerId="ADAL" clId="{8D9E0F1F-C9F4-CB4E-B206-8F4DFED12E9E}" dt="2023-03-20T18:29:40.969" v="241" actId="12"/>
          <ac:spMkLst>
            <pc:docMk/>
            <pc:sldMk cId="1136189627" sldId="301"/>
            <ac:spMk id="4" creationId="{5F6402A0-8267-6FC4-32C3-85CF6D307337}"/>
          </ac:spMkLst>
        </pc:spChg>
      </pc:sldChg>
      <pc:sldChg chg="modSp del mod modNotesTx">
        <pc:chgData name="Armstrong, Robert" userId="5d1a70f8-cd4e-42d2-9722-d99b4b7284a9" providerId="ADAL" clId="{8D9E0F1F-C9F4-CB4E-B206-8F4DFED12E9E}" dt="2023-03-20T19:11:39.660" v="1137" actId="2696"/>
        <pc:sldMkLst>
          <pc:docMk/>
          <pc:sldMk cId="605843077" sldId="302"/>
        </pc:sldMkLst>
        <pc:spChg chg="mod">
          <ac:chgData name="Armstrong, Robert" userId="5d1a70f8-cd4e-42d2-9722-d99b4b7284a9" providerId="ADAL" clId="{8D9E0F1F-C9F4-CB4E-B206-8F4DFED12E9E}" dt="2023-03-20T18:31:55.154" v="267" actId="255"/>
          <ac:spMkLst>
            <pc:docMk/>
            <pc:sldMk cId="605843077" sldId="302"/>
            <ac:spMk id="4" creationId="{5F6402A0-8267-6FC4-32C3-85CF6D307337}"/>
          </ac:spMkLst>
        </pc:spChg>
        <pc:spChg chg="mod">
          <ac:chgData name="Armstrong, Robert" userId="5d1a70f8-cd4e-42d2-9722-d99b4b7284a9" providerId="ADAL" clId="{8D9E0F1F-C9F4-CB4E-B206-8F4DFED12E9E}" dt="2023-03-20T18:32:02.189" v="271" actId="20577"/>
          <ac:spMkLst>
            <pc:docMk/>
            <pc:sldMk cId="605843077" sldId="302"/>
            <ac:spMk id="92" creationId="{00000000-0000-0000-0000-000000000000}"/>
          </ac:spMkLst>
        </pc:spChg>
      </pc:sldChg>
      <pc:sldChg chg="modSp del mod modNotesTx">
        <pc:chgData name="Armstrong, Robert" userId="5d1a70f8-cd4e-42d2-9722-d99b4b7284a9" providerId="ADAL" clId="{8D9E0F1F-C9F4-CB4E-B206-8F4DFED12E9E}" dt="2023-03-20T19:11:39.660" v="1137" actId="2696"/>
        <pc:sldMkLst>
          <pc:docMk/>
          <pc:sldMk cId="3972408124" sldId="303"/>
        </pc:sldMkLst>
        <pc:spChg chg="mod">
          <ac:chgData name="Armstrong, Robert" userId="5d1a70f8-cd4e-42d2-9722-d99b4b7284a9" providerId="ADAL" clId="{8D9E0F1F-C9F4-CB4E-B206-8F4DFED12E9E}" dt="2023-03-20T18:34:46.171" v="295" actId="14100"/>
          <ac:spMkLst>
            <pc:docMk/>
            <pc:sldMk cId="3972408124" sldId="303"/>
            <ac:spMk id="4" creationId="{5F6402A0-8267-6FC4-32C3-85CF6D307337}"/>
          </ac:spMkLst>
        </pc:spChg>
        <pc:spChg chg="mod">
          <ac:chgData name="Armstrong, Robert" userId="5d1a70f8-cd4e-42d2-9722-d99b4b7284a9" providerId="ADAL" clId="{8D9E0F1F-C9F4-CB4E-B206-8F4DFED12E9E}" dt="2023-03-20T18:34:49.349" v="299" actId="20577"/>
          <ac:spMkLst>
            <pc:docMk/>
            <pc:sldMk cId="3972408124" sldId="303"/>
            <ac:spMk id="92" creationId="{00000000-0000-0000-0000-000000000000}"/>
          </ac:spMkLst>
        </pc:spChg>
      </pc:sldChg>
      <pc:sldChg chg="modSp mod">
        <pc:chgData name="Armstrong, Robert" userId="5d1a70f8-cd4e-42d2-9722-d99b4b7284a9" providerId="ADAL" clId="{8D9E0F1F-C9F4-CB4E-B206-8F4DFED12E9E}" dt="2023-03-22T16:56:36.121" v="2428" actId="27636"/>
        <pc:sldMkLst>
          <pc:docMk/>
          <pc:sldMk cId="1115321632" sldId="307"/>
        </pc:sldMkLst>
        <pc:spChg chg="mod">
          <ac:chgData name="Armstrong, Robert" userId="5d1a70f8-cd4e-42d2-9722-d99b4b7284a9" providerId="ADAL" clId="{8D9E0F1F-C9F4-CB4E-B206-8F4DFED12E9E}" dt="2023-03-22T16:56:36.121" v="2428" actId="27636"/>
          <ac:spMkLst>
            <pc:docMk/>
            <pc:sldMk cId="1115321632" sldId="307"/>
            <ac:spMk id="4" creationId="{D3AB1A63-EEF7-D6E0-D20B-1F01701EECE5}"/>
          </ac:spMkLst>
        </pc:spChg>
      </pc:sldChg>
      <pc:sldChg chg="del">
        <pc:chgData name="Armstrong, Robert" userId="5d1a70f8-cd4e-42d2-9722-d99b4b7284a9" providerId="ADAL" clId="{8D9E0F1F-C9F4-CB4E-B206-8F4DFED12E9E}" dt="2023-03-20T18:10:20.432" v="156" actId="2696"/>
        <pc:sldMkLst>
          <pc:docMk/>
          <pc:sldMk cId="3183374187" sldId="308"/>
        </pc:sldMkLst>
      </pc:sldChg>
      <pc:sldChg chg="modSp del mod">
        <pc:chgData name="Armstrong, Robert" userId="5d1a70f8-cd4e-42d2-9722-d99b4b7284a9" providerId="ADAL" clId="{8D9E0F1F-C9F4-CB4E-B206-8F4DFED12E9E}" dt="2023-03-20T18:06:32.082" v="75" actId="2696"/>
        <pc:sldMkLst>
          <pc:docMk/>
          <pc:sldMk cId="3671696120" sldId="309"/>
        </pc:sldMkLst>
        <pc:spChg chg="mod">
          <ac:chgData name="Armstrong, Robert" userId="5d1a70f8-cd4e-42d2-9722-d99b4b7284a9" providerId="ADAL" clId="{8D9E0F1F-C9F4-CB4E-B206-8F4DFED12E9E}" dt="2023-03-20T18:05:52.089" v="63" actId="21"/>
          <ac:spMkLst>
            <pc:docMk/>
            <pc:sldMk cId="3671696120" sldId="309"/>
            <ac:spMk id="4" creationId="{CFABC63E-EC78-2DCC-5E8C-64BEB2831A51}"/>
          </ac:spMkLst>
        </pc:spChg>
      </pc:sldChg>
      <pc:sldChg chg="modSp del mod">
        <pc:chgData name="Armstrong, Robert" userId="5d1a70f8-cd4e-42d2-9722-d99b4b7284a9" providerId="ADAL" clId="{8D9E0F1F-C9F4-CB4E-B206-8F4DFED12E9E}" dt="2023-03-20T18:11:16.920" v="194" actId="2696"/>
        <pc:sldMkLst>
          <pc:docMk/>
          <pc:sldMk cId="2473955369" sldId="310"/>
        </pc:sldMkLst>
        <pc:spChg chg="mod">
          <ac:chgData name="Armstrong, Robert" userId="5d1a70f8-cd4e-42d2-9722-d99b4b7284a9" providerId="ADAL" clId="{8D9E0F1F-C9F4-CB4E-B206-8F4DFED12E9E}" dt="2023-03-20T18:11:11.324" v="192" actId="27636"/>
          <ac:spMkLst>
            <pc:docMk/>
            <pc:sldMk cId="2473955369" sldId="310"/>
            <ac:spMk id="3" creationId="{CB5A83FC-5DD0-4D8B-B20B-65DEF018298E}"/>
          </ac:spMkLst>
        </pc:spChg>
      </pc:sldChg>
      <pc:sldChg chg="modSp mod">
        <pc:chgData name="Armstrong, Robert" userId="5d1a70f8-cd4e-42d2-9722-d99b4b7284a9" providerId="ADAL" clId="{8D9E0F1F-C9F4-CB4E-B206-8F4DFED12E9E}" dt="2023-03-20T19:35:08.106" v="1538" actId="20577"/>
        <pc:sldMkLst>
          <pc:docMk/>
          <pc:sldMk cId="2368022473" sldId="311"/>
        </pc:sldMkLst>
        <pc:spChg chg="mod">
          <ac:chgData name="Armstrong, Robert" userId="5d1a70f8-cd4e-42d2-9722-d99b4b7284a9" providerId="ADAL" clId="{8D9E0F1F-C9F4-CB4E-B206-8F4DFED12E9E}" dt="2023-03-20T19:12:35.172" v="1157" actId="1076"/>
          <ac:spMkLst>
            <pc:docMk/>
            <pc:sldMk cId="2368022473" sldId="311"/>
            <ac:spMk id="2" creationId="{46A6DE9F-22FC-41F4-BCC8-E24AD731A394}"/>
          </ac:spMkLst>
        </pc:spChg>
        <pc:spChg chg="mod">
          <ac:chgData name="Armstrong, Robert" userId="5d1a70f8-cd4e-42d2-9722-d99b4b7284a9" providerId="ADAL" clId="{8D9E0F1F-C9F4-CB4E-B206-8F4DFED12E9E}" dt="2023-03-20T19:35:08.106" v="1538" actId="20577"/>
          <ac:spMkLst>
            <pc:docMk/>
            <pc:sldMk cId="2368022473" sldId="311"/>
            <ac:spMk id="3" creationId="{AEE13E09-62A1-49F4-8B00-EB7D1C56CEF9}"/>
          </ac:spMkLst>
        </pc:spChg>
      </pc:sldChg>
      <pc:sldChg chg="addSp delSp modSp mod modNotes modNotesTx">
        <pc:chgData name="Armstrong, Robert" userId="5d1a70f8-cd4e-42d2-9722-d99b4b7284a9" providerId="ADAL" clId="{8D9E0F1F-C9F4-CB4E-B206-8F4DFED12E9E}" dt="2023-03-20T19:22:54.529" v="1335" actId="2711"/>
        <pc:sldMkLst>
          <pc:docMk/>
          <pc:sldMk cId="3308971869" sldId="312"/>
        </pc:sldMkLst>
        <pc:spChg chg="mod">
          <ac:chgData name="Armstrong, Robert" userId="5d1a70f8-cd4e-42d2-9722-d99b4b7284a9" providerId="ADAL" clId="{8D9E0F1F-C9F4-CB4E-B206-8F4DFED12E9E}" dt="2023-03-20T19:13:50.789" v="1181" actId="255"/>
          <ac:spMkLst>
            <pc:docMk/>
            <pc:sldMk cId="3308971869" sldId="312"/>
            <ac:spMk id="2" creationId="{882B99AE-1A77-77EC-DBB8-6840FA564DDB}"/>
          </ac:spMkLst>
        </pc:spChg>
        <pc:spChg chg="mod">
          <ac:chgData name="Armstrong, Robert" userId="5d1a70f8-cd4e-42d2-9722-d99b4b7284a9" providerId="ADAL" clId="{8D9E0F1F-C9F4-CB4E-B206-8F4DFED12E9E}" dt="2023-03-20T19:18:48.084" v="1251" actId="113"/>
          <ac:spMkLst>
            <pc:docMk/>
            <pc:sldMk cId="3308971869" sldId="312"/>
            <ac:spMk id="3" creationId="{5182EB98-ECCC-1482-32E7-B7142440BF36}"/>
          </ac:spMkLst>
        </pc:spChg>
        <pc:spChg chg="add del mod">
          <ac:chgData name="Armstrong, Robert" userId="5d1a70f8-cd4e-42d2-9722-d99b4b7284a9" providerId="ADAL" clId="{8D9E0F1F-C9F4-CB4E-B206-8F4DFED12E9E}" dt="2023-03-20T19:16:31.860" v="1194" actId="478"/>
          <ac:spMkLst>
            <pc:docMk/>
            <pc:sldMk cId="3308971869" sldId="312"/>
            <ac:spMk id="4" creationId="{9C45CF5D-2EF1-2EEB-DDF1-BC1530075FBA}"/>
          </ac:spMkLst>
        </pc:spChg>
        <pc:graphicFrameChg chg="add mod">
          <ac:chgData name="Armstrong, Robert" userId="5d1a70f8-cd4e-42d2-9722-d99b4b7284a9" providerId="ADAL" clId="{8D9E0F1F-C9F4-CB4E-B206-8F4DFED12E9E}" dt="2023-03-20T19:18:55.829" v="1254"/>
          <ac:graphicFrameMkLst>
            <pc:docMk/>
            <pc:sldMk cId="3308971869" sldId="312"/>
            <ac:graphicFrameMk id="5" creationId="{28346C2D-2280-8D40-5C67-57C0E0E3170E}"/>
          </ac:graphicFrameMkLst>
        </pc:graphicFrameChg>
      </pc:sldChg>
      <pc:sldChg chg="modSp del mod">
        <pc:chgData name="Armstrong, Robert" userId="5d1a70f8-cd4e-42d2-9722-d99b4b7284a9" providerId="ADAL" clId="{8D9E0F1F-C9F4-CB4E-B206-8F4DFED12E9E}" dt="2023-03-20T19:11:39.660" v="1137" actId="2696"/>
        <pc:sldMkLst>
          <pc:docMk/>
          <pc:sldMk cId="60083762" sldId="313"/>
        </pc:sldMkLst>
        <pc:spChg chg="mod">
          <ac:chgData name="Armstrong, Robert" userId="5d1a70f8-cd4e-42d2-9722-d99b4b7284a9" providerId="ADAL" clId="{8D9E0F1F-C9F4-CB4E-B206-8F4DFED12E9E}" dt="2023-03-20T19:05:55.092" v="1120" actId="1076"/>
          <ac:spMkLst>
            <pc:docMk/>
            <pc:sldMk cId="60083762" sldId="313"/>
            <ac:spMk id="2" creationId="{882B99AE-1A77-77EC-DBB8-6840FA564DDB}"/>
          </ac:spMkLst>
        </pc:spChg>
        <pc:spChg chg="mod">
          <ac:chgData name="Armstrong, Robert" userId="5d1a70f8-cd4e-42d2-9722-d99b4b7284a9" providerId="ADAL" clId="{8D9E0F1F-C9F4-CB4E-B206-8F4DFED12E9E}" dt="2023-03-20T18:03:46.698" v="31" actId="1076"/>
          <ac:spMkLst>
            <pc:docMk/>
            <pc:sldMk cId="60083762" sldId="313"/>
            <ac:spMk id="3" creationId="{5182EB98-ECCC-1482-32E7-B7142440BF36}"/>
          </ac:spMkLst>
        </pc:spChg>
        <pc:graphicFrameChg chg="mod">
          <ac:chgData name="Armstrong, Robert" userId="5d1a70f8-cd4e-42d2-9722-d99b4b7284a9" providerId="ADAL" clId="{8D9E0F1F-C9F4-CB4E-B206-8F4DFED12E9E}" dt="2023-03-20T18:03:43.251" v="30" actId="1076"/>
          <ac:graphicFrameMkLst>
            <pc:docMk/>
            <pc:sldMk cId="60083762" sldId="313"/>
            <ac:graphicFrameMk id="5" creationId="{6372BA6C-6B83-0CD2-D619-8CFD4E31C412}"/>
          </ac:graphicFrameMkLst>
        </pc:graphicFrameChg>
      </pc:sldChg>
      <pc:sldChg chg="addSp delSp modSp add mod modNotesTx">
        <pc:chgData name="Armstrong, Robert" userId="5d1a70f8-cd4e-42d2-9722-d99b4b7284a9" providerId="ADAL" clId="{8D9E0F1F-C9F4-CB4E-B206-8F4DFED12E9E}" dt="2023-03-20T19:40:18.055" v="1707" actId="2711"/>
        <pc:sldMkLst>
          <pc:docMk/>
          <pc:sldMk cId="872564539" sldId="313"/>
        </pc:sldMkLst>
        <pc:spChg chg="mod">
          <ac:chgData name="Armstrong, Robert" userId="5d1a70f8-cd4e-42d2-9722-d99b4b7284a9" providerId="ADAL" clId="{8D9E0F1F-C9F4-CB4E-B206-8F4DFED12E9E}" dt="2023-03-20T19:29:19.424" v="1384" actId="255"/>
          <ac:spMkLst>
            <pc:docMk/>
            <pc:sldMk cId="872564539" sldId="313"/>
            <ac:spMk id="2" creationId="{882B99AE-1A77-77EC-DBB8-6840FA564DDB}"/>
          </ac:spMkLst>
        </pc:spChg>
        <pc:spChg chg="del">
          <ac:chgData name="Armstrong, Robert" userId="5d1a70f8-cd4e-42d2-9722-d99b4b7284a9" providerId="ADAL" clId="{8D9E0F1F-C9F4-CB4E-B206-8F4DFED12E9E}" dt="2023-03-20T19:23:31.700" v="1346" actId="478"/>
          <ac:spMkLst>
            <pc:docMk/>
            <pc:sldMk cId="872564539" sldId="313"/>
            <ac:spMk id="3" creationId="{5182EB98-ECCC-1482-32E7-B7142440BF36}"/>
          </ac:spMkLst>
        </pc:spChg>
        <pc:spChg chg="add del mod">
          <ac:chgData name="Armstrong, Robert" userId="5d1a70f8-cd4e-42d2-9722-d99b4b7284a9" providerId="ADAL" clId="{8D9E0F1F-C9F4-CB4E-B206-8F4DFED12E9E}" dt="2023-03-20T19:23:34.005" v="1347" actId="478"/>
          <ac:spMkLst>
            <pc:docMk/>
            <pc:sldMk cId="872564539" sldId="313"/>
            <ac:spMk id="6" creationId="{B3355D5C-0BD3-231E-6DFC-F1204BF8B265}"/>
          </ac:spMkLst>
        </pc:spChg>
        <pc:spChg chg="add mod">
          <ac:chgData name="Armstrong, Robert" userId="5d1a70f8-cd4e-42d2-9722-d99b4b7284a9" providerId="ADAL" clId="{8D9E0F1F-C9F4-CB4E-B206-8F4DFED12E9E}" dt="2023-03-20T19:30:14.044" v="1400" actId="27636"/>
          <ac:spMkLst>
            <pc:docMk/>
            <pc:sldMk cId="872564539" sldId="313"/>
            <ac:spMk id="7" creationId="{6E18CC4B-6AED-8390-9797-D60F8D65C23E}"/>
          </ac:spMkLst>
        </pc:spChg>
        <pc:spChg chg="add mod">
          <ac:chgData name="Armstrong, Robert" userId="5d1a70f8-cd4e-42d2-9722-d99b4b7284a9" providerId="ADAL" clId="{8D9E0F1F-C9F4-CB4E-B206-8F4DFED12E9E}" dt="2023-03-20T19:29:42.651" v="1391" actId="164"/>
          <ac:spMkLst>
            <pc:docMk/>
            <pc:sldMk cId="872564539" sldId="313"/>
            <ac:spMk id="8" creationId="{944EA60C-1E83-B000-3B5D-147BC8B1D7B8}"/>
          </ac:spMkLst>
        </pc:spChg>
        <pc:spChg chg="add del mod">
          <ac:chgData name="Armstrong, Robert" userId="5d1a70f8-cd4e-42d2-9722-d99b4b7284a9" providerId="ADAL" clId="{8D9E0F1F-C9F4-CB4E-B206-8F4DFED12E9E}" dt="2023-03-20T19:29:34.376" v="1390" actId="767"/>
          <ac:spMkLst>
            <pc:docMk/>
            <pc:sldMk cId="872564539" sldId="313"/>
            <ac:spMk id="10" creationId="{48696BFB-5D5B-C425-F024-96C04D8F94C9}"/>
          </ac:spMkLst>
        </pc:spChg>
        <pc:grpChg chg="add mod">
          <ac:chgData name="Armstrong, Robert" userId="5d1a70f8-cd4e-42d2-9722-d99b4b7284a9" providerId="ADAL" clId="{8D9E0F1F-C9F4-CB4E-B206-8F4DFED12E9E}" dt="2023-03-20T19:29:54.512" v="1393" actId="1076"/>
          <ac:grpSpMkLst>
            <pc:docMk/>
            <pc:sldMk cId="872564539" sldId="313"/>
            <ac:grpSpMk id="11" creationId="{9AC59D53-C4BE-05A4-7A0F-3016A4D5BDCC}"/>
          </ac:grpSpMkLst>
        </pc:grpChg>
        <pc:graphicFrameChg chg="del">
          <ac:chgData name="Armstrong, Robert" userId="5d1a70f8-cd4e-42d2-9722-d99b4b7284a9" providerId="ADAL" clId="{8D9E0F1F-C9F4-CB4E-B206-8F4DFED12E9E}" dt="2023-03-20T19:23:29.209" v="1345" actId="478"/>
          <ac:graphicFrameMkLst>
            <pc:docMk/>
            <pc:sldMk cId="872564539" sldId="313"/>
            <ac:graphicFrameMk id="5" creationId="{28346C2D-2280-8D40-5C67-57C0E0E3170E}"/>
          </ac:graphicFrameMkLst>
        </pc:graphicFrameChg>
        <pc:graphicFrameChg chg="add mod">
          <ac:chgData name="Armstrong, Robert" userId="5d1a70f8-cd4e-42d2-9722-d99b4b7284a9" providerId="ADAL" clId="{8D9E0F1F-C9F4-CB4E-B206-8F4DFED12E9E}" dt="2023-03-20T19:29:42.651" v="1391" actId="164"/>
          <ac:graphicFrameMkLst>
            <pc:docMk/>
            <pc:sldMk cId="872564539" sldId="313"/>
            <ac:graphicFrameMk id="9" creationId="{85E9BC45-0AEB-5C68-98E6-ECC4A67BDD8A}"/>
          </ac:graphicFrameMkLst>
        </pc:graphicFrameChg>
      </pc:sldChg>
      <pc:sldChg chg="addSp modSp del mod">
        <pc:chgData name="Armstrong, Robert" userId="5d1a70f8-cd4e-42d2-9722-d99b4b7284a9" providerId="ADAL" clId="{8D9E0F1F-C9F4-CB4E-B206-8F4DFED12E9E}" dt="2023-03-20T19:11:39.660" v="1137" actId="2696"/>
        <pc:sldMkLst>
          <pc:docMk/>
          <pc:sldMk cId="1109501770" sldId="314"/>
        </pc:sldMkLst>
        <pc:spChg chg="mod">
          <ac:chgData name="Armstrong, Robert" userId="5d1a70f8-cd4e-42d2-9722-d99b4b7284a9" providerId="ADAL" clId="{8D9E0F1F-C9F4-CB4E-B206-8F4DFED12E9E}" dt="2023-03-20T19:05:12.427" v="1116" actId="1076"/>
          <ac:spMkLst>
            <pc:docMk/>
            <pc:sldMk cId="1109501770" sldId="314"/>
            <ac:spMk id="2" creationId="{1DC33104-0980-E1C7-5C17-CB4E63BD67D0}"/>
          </ac:spMkLst>
        </pc:spChg>
        <pc:spChg chg="mod">
          <ac:chgData name="Armstrong, Robert" userId="5d1a70f8-cd4e-42d2-9722-d99b4b7284a9" providerId="ADAL" clId="{8D9E0F1F-C9F4-CB4E-B206-8F4DFED12E9E}" dt="2023-03-20T18:38:55.085" v="361" actId="27636"/>
          <ac:spMkLst>
            <pc:docMk/>
            <pc:sldMk cId="1109501770" sldId="314"/>
            <ac:spMk id="3" creationId="{CF2EEF6E-5609-B276-FAFE-62755989479A}"/>
          </ac:spMkLst>
        </pc:spChg>
        <pc:spChg chg="add mod">
          <ac:chgData name="Armstrong, Robert" userId="5d1a70f8-cd4e-42d2-9722-d99b4b7284a9" providerId="ADAL" clId="{8D9E0F1F-C9F4-CB4E-B206-8F4DFED12E9E}" dt="2023-03-20T18:46:27.707" v="611" actId="113"/>
          <ac:spMkLst>
            <pc:docMk/>
            <pc:sldMk cId="1109501770" sldId="314"/>
            <ac:spMk id="5" creationId="{E59DD016-39C6-BC8C-5DD8-E01E6F6D4CBD}"/>
          </ac:spMkLst>
        </pc:spChg>
        <pc:graphicFrameChg chg="add mod">
          <ac:chgData name="Armstrong, Robert" userId="5d1a70f8-cd4e-42d2-9722-d99b4b7284a9" providerId="ADAL" clId="{8D9E0F1F-C9F4-CB4E-B206-8F4DFED12E9E}" dt="2023-03-20T18:46:21.105" v="610" actId="13782"/>
          <ac:graphicFrameMkLst>
            <pc:docMk/>
            <pc:sldMk cId="1109501770" sldId="314"/>
            <ac:graphicFrameMk id="4" creationId="{12FB99FB-70F4-2D42-39D1-5A56DE580AA6}"/>
          </ac:graphicFrameMkLst>
        </pc:graphicFrameChg>
        <pc:graphicFrameChg chg="add mod">
          <ac:chgData name="Armstrong, Robert" userId="5d1a70f8-cd4e-42d2-9722-d99b4b7284a9" providerId="ADAL" clId="{8D9E0F1F-C9F4-CB4E-B206-8F4DFED12E9E}" dt="2023-03-20T18:45:33.709" v="607" actId="12788"/>
          <ac:graphicFrameMkLst>
            <pc:docMk/>
            <pc:sldMk cId="1109501770" sldId="314"/>
            <ac:graphicFrameMk id="6" creationId="{E4541247-D6D5-6D1C-A293-01E90B088B71}"/>
          </ac:graphicFrameMkLst>
        </pc:graphicFrameChg>
      </pc:sldChg>
      <pc:sldChg chg="modSp add mod ord">
        <pc:chgData name="Armstrong, Robert" userId="5d1a70f8-cd4e-42d2-9722-d99b4b7284a9" providerId="ADAL" clId="{8D9E0F1F-C9F4-CB4E-B206-8F4DFED12E9E}" dt="2023-03-20T19:39:57.949" v="1706" actId="1076"/>
        <pc:sldMkLst>
          <pc:docMk/>
          <pc:sldMk cId="3708823602" sldId="314"/>
        </pc:sldMkLst>
        <pc:spChg chg="mod">
          <ac:chgData name="Armstrong, Robert" userId="5d1a70f8-cd4e-42d2-9722-d99b4b7284a9" providerId="ADAL" clId="{8D9E0F1F-C9F4-CB4E-B206-8F4DFED12E9E}" dt="2023-03-20T19:35:47.147" v="1563" actId="20577"/>
          <ac:spMkLst>
            <pc:docMk/>
            <pc:sldMk cId="3708823602" sldId="314"/>
            <ac:spMk id="2" creationId="{46A6DE9F-22FC-41F4-BCC8-E24AD731A394}"/>
          </ac:spMkLst>
        </pc:spChg>
        <pc:spChg chg="mod">
          <ac:chgData name="Armstrong, Robert" userId="5d1a70f8-cd4e-42d2-9722-d99b4b7284a9" providerId="ADAL" clId="{8D9E0F1F-C9F4-CB4E-B206-8F4DFED12E9E}" dt="2023-03-20T19:39:57.949" v="1706" actId="1076"/>
          <ac:spMkLst>
            <pc:docMk/>
            <pc:sldMk cId="3708823602" sldId="314"/>
            <ac:spMk id="3" creationId="{AEE13E09-62A1-49F4-8B00-EB7D1C56CEF9}"/>
          </ac:spMkLst>
        </pc:spChg>
      </pc:sldChg>
      <pc:sldChg chg="modSp add mod ord modNotesTx">
        <pc:chgData name="Armstrong, Robert" userId="5d1a70f8-cd4e-42d2-9722-d99b4b7284a9" providerId="ADAL" clId="{8D9E0F1F-C9F4-CB4E-B206-8F4DFED12E9E}" dt="2023-03-20T19:35:02.689" v="1533" actId="20577"/>
        <pc:sldMkLst>
          <pc:docMk/>
          <pc:sldMk cId="565881216" sldId="315"/>
        </pc:sldMkLst>
        <pc:spChg chg="mod">
          <ac:chgData name="Armstrong, Robert" userId="5d1a70f8-cd4e-42d2-9722-d99b4b7284a9" providerId="ADAL" clId="{8D9E0F1F-C9F4-CB4E-B206-8F4DFED12E9E}" dt="2023-03-20T19:30:40.239" v="1445" actId="20577"/>
          <ac:spMkLst>
            <pc:docMk/>
            <pc:sldMk cId="565881216" sldId="315"/>
            <ac:spMk id="2" creationId="{46A6DE9F-22FC-41F4-BCC8-E24AD731A394}"/>
          </ac:spMkLst>
        </pc:spChg>
        <pc:spChg chg="mod">
          <ac:chgData name="Armstrong, Robert" userId="5d1a70f8-cd4e-42d2-9722-d99b4b7284a9" providerId="ADAL" clId="{8D9E0F1F-C9F4-CB4E-B206-8F4DFED12E9E}" dt="2023-03-20T19:35:02.689" v="1533" actId="20577"/>
          <ac:spMkLst>
            <pc:docMk/>
            <pc:sldMk cId="565881216" sldId="315"/>
            <ac:spMk id="3" creationId="{AEE13E09-62A1-49F4-8B00-EB7D1C56CEF9}"/>
          </ac:spMkLst>
        </pc:spChg>
      </pc:sldChg>
      <pc:sldChg chg="addSp delSp modSp add del mod">
        <pc:chgData name="Armstrong, Robert" userId="5d1a70f8-cd4e-42d2-9722-d99b4b7284a9" providerId="ADAL" clId="{8D9E0F1F-C9F4-CB4E-B206-8F4DFED12E9E}" dt="2023-03-20T19:11:39.660" v="1137" actId="2696"/>
        <pc:sldMkLst>
          <pc:docMk/>
          <pc:sldMk cId="1832028199" sldId="315"/>
        </pc:sldMkLst>
        <pc:spChg chg="mod">
          <ac:chgData name="Armstrong, Robert" userId="5d1a70f8-cd4e-42d2-9722-d99b4b7284a9" providerId="ADAL" clId="{8D9E0F1F-C9F4-CB4E-B206-8F4DFED12E9E}" dt="2023-03-20T19:05:23.796" v="1118" actId="1076"/>
          <ac:spMkLst>
            <pc:docMk/>
            <pc:sldMk cId="1832028199" sldId="315"/>
            <ac:spMk id="2" creationId="{882B99AE-1A77-77EC-DBB8-6840FA564DDB}"/>
          </ac:spMkLst>
        </pc:spChg>
        <pc:spChg chg="del">
          <ac:chgData name="Armstrong, Robert" userId="5d1a70f8-cd4e-42d2-9722-d99b4b7284a9" providerId="ADAL" clId="{8D9E0F1F-C9F4-CB4E-B206-8F4DFED12E9E}" dt="2023-03-20T18:04:15.225" v="34" actId="478"/>
          <ac:spMkLst>
            <pc:docMk/>
            <pc:sldMk cId="1832028199" sldId="315"/>
            <ac:spMk id="3" creationId="{5182EB98-ECCC-1482-32E7-B7142440BF36}"/>
          </ac:spMkLst>
        </pc:spChg>
        <pc:spChg chg="add del mod">
          <ac:chgData name="Armstrong, Robert" userId="5d1a70f8-cd4e-42d2-9722-d99b4b7284a9" providerId="ADAL" clId="{8D9E0F1F-C9F4-CB4E-B206-8F4DFED12E9E}" dt="2023-03-20T18:04:17.949" v="35" actId="478"/>
          <ac:spMkLst>
            <pc:docMk/>
            <pc:sldMk cId="1832028199" sldId="315"/>
            <ac:spMk id="6" creationId="{6BA5E0D2-23F4-F335-3C91-05126A502981}"/>
          </ac:spMkLst>
        </pc:spChg>
        <pc:graphicFrameChg chg="del mod">
          <ac:chgData name="Armstrong, Robert" userId="5d1a70f8-cd4e-42d2-9722-d99b4b7284a9" providerId="ADAL" clId="{8D9E0F1F-C9F4-CB4E-B206-8F4DFED12E9E}" dt="2023-03-20T18:04:21.928" v="37" actId="478"/>
          <ac:graphicFrameMkLst>
            <pc:docMk/>
            <pc:sldMk cId="1832028199" sldId="315"/>
            <ac:graphicFrameMk id="5" creationId="{6372BA6C-6B83-0CD2-D619-8CFD4E31C412}"/>
          </ac:graphicFrameMkLst>
        </pc:graphicFrameChg>
        <pc:graphicFrameChg chg="add mod">
          <ac:chgData name="Armstrong, Robert" userId="5d1a70f8-cd4e-42d2-9722-d99b4b7284a9" providerId="ADAL" clId="{8D9E0F1F-C9F4-CB4E-B206-8F4DFED12E9E}" dt="2023-03-20T18:04:35.182" v="39" actId="1076"/>
          <ac:graphicFrameMkLst>
            <pc:docMk/>
            <pc:sldMk cId="1832028199" sldId="315"/>
            <ac:graphicFrameMk id="7" creationId="{D9AA83F9-B46B-928B-7240-05BBBBCCE5A2}"/>
          </ac:graphicFrameMkLst>
        </pc:graphicFrameChg>
      </pc:sldChg>
      <pc:sldChg chg="modSp add del mod modNotesTx">
        <pc:chgData name="Armstrong, Robert" userId="5d1a70f8-cd4e-42d2-9722-d99b4b7284a9" providerId="ADAL" clId="{8D9E0F1F-C9F4-CB4E-B206-8F4DFED12E9E}" dt="2023-03-20T19:11:39.660" v="1137" actId="2696"/>
        <pc:sldMkLst>
          <pc:docMk/>
          <pc:sldMk cId="1646006136" sldId="316"/>
        </pc:sldMkLst>
        <pc:spChg chg="mod">
          <ac:chgData name="Armstrong, Robert" userId="5d1a70f8-cd4e-42d2-9722-d99b4b7284a9" providerId="ADAL" clId="{8D9E0F1F-C9F4-CB4E-B206-8F4DFED12E9E}" dt="2023-03-20T18:28:10.393" v="238" actId="20577"/>
          <ac:spMkLst>
            <pc:docMk/>
            <pc:sldMk cId="1646006136" sldId="316"/>
            <ac:spMk id="4" creationId="{5F6402A0-8267-6FC4-32C3-85CF6D307337}"/>
          </ac:spMkLst>
        </pc:spChg>
      </pc:sldChg>
      <pc:sldChg chg="modSp add mod ord modNotesTx">
        <pc:chgData name="Armstrong, Robert" userId="5d1a70f8-cd4e-42d2-9722-d99b4b7284a9" providerId="ADAL" clId="{8D9E0F1F-C9F4-CB4E-B206-8F4DFED12E9E}" dt="2023-03-20T19:34:55.044" v="1528" actId="20577"/>
        <pc:sldMkLst>
          <pc:docMk/>
          <pc:sldMk cId="2489330298" sldId="316"/>
        </pc:sldMkLst>
        <pc:spChg chg="mod">
          <ac:chgData name="Armstrong, Robert" userId="5d1a70f8-cd4e-42d2-9722-d99b4b7284a9" providerId="ADAL" clId="{8D9E0F1F-C9F4-CB4E-B206-8F4DFED12E9E}" dt="2023-03-20T19:34:03.160" v="1510" actId="20577"/>
          <ac:spMkLst>
            <pc:docMk/>
            <pc:sldMk cId="2489330298" sldId="316"/>
            <ac:spMk id="2" creationId="{46A6DE9F-22FC-41F4-BCC8-E24AD731A394}"/>
          </ac:spMkLst>
        </pc:spChg>
        <pc:spChg chg="mod">
          <ac:chgData name="Armstrong, Robert" userId="5d1a70f8-cd4e-42d2-9722-d99b4b7284a9" providerId="ADAL" clId="{8D9E0F1F-C9F4-CB4E-B206-8F4DFED12E9E}" dt="2023-03-20T19:34:55.044" v="1528" actId="20577"/>
          <ac:spMkLst>
            <pc:docMk/>
            <pc:sldMk cId="2489330298" sldId="316"/>
            <ac:spMk id="3" creationId="{AEE13E09-62A1-49F4-8B00-EB7D1C56CEF9}"/>
          </ac:spMkLst>
        </pc:spChg>
      </pc:sldChg>
      <pc:sldChg chg="modSp add mod">
        <pc:chgData name="Armstrong, Robert" userId="5d1a70f8-cd4e-42d2-9722-d99b4b7284a9" providerId="ADAL" clId="{8D9E0F1F-C9F4-CB4E-B206-8F4DFED12E9E}" dt="2023-03-22T16:18:48.372" v="2222" actId="14100"/>
        <pc:sldMkLst>
          <pc:docMk/>
          <pc:sldMk cId="112328350" sldId="317"/>
        </pc:sldMkLst>
        <pc:spChg chg="mod">
          <ac:chgData name="Armstrong, Robert" userId="5d1a70f8-cd4e-42d2-9722-d99b4b7284a9" providerId="ADAL" clId="{8D9E0F1F-C9F4-CB4E-B206-8F4DFED12E9E}" dt="2023-03-20T19:50:42.333" v="1777" actId="20577"/>
          <ac:spMkLst>
            <pc:docMk/>
            <pc:sldMk cId="112328350" sldId="317"/>
            <ac:spMk id="2" creationId="{46A6DE9F-22FC-41F4-BCC8-E24AD731A394}"/>
          </ac:spMkLst>
        </pc:spChg>
        <pc:spChg chg="mod">
          <ac:chgData name="Armstrong, Robert" userId="5d1a70f8-cd4e-42d2-9722-d99b4b7284a9" providerId="ADAL" clId="{8D9E0F1F-C9F4-CB4E-B206-8F4DFED12E9E}" dt="2023-03-22T16:18:48.372" v="2222" actId="14100"/>
          <ac:spMkLst>
            <pc:docMk/>
            <pc:sldMk cId="112328350" sldId="317"/>
            <ac:spMk id="3" creationId="{AEE13E09-62A1-49F4-8B00-EB7D1C56CEF9}"/>
          </ac:spMkLst>
        </pc:spChg>
      </pc:sldChg>
      <pc:sldChg chg="addSp delSp modSp add del mod">
        <pc:chgData name="Armstrong, Robert" userId="5d1a70f8-cd4e-42d2-9722-d99b4b7284a9" providerId="ADAL" clId="{8D9E0F1F-C9F4-CB4E-B206-8F4DFED12E9E}" dt="2023-03-20T19:11:39.660" v="1137" actId="2696"/>
        <pc:sldMkLst>
          <pc:docMk/>
          <pc:sldMk cId="2690349863" sldId="317"/>
        </pc:sldMkLst>
        <pc:spChg chg="mod">
          <ac:chgData name="Armstrong, Robert" userId="5d1a70f8-cd4e-42d2-9722-d99b4b7284a9" providerId="ADAL" clId="{8D9E0F1F-C9F4-CB4E-B206-8F4DFED12E9E}" dt="2023-03-20T19:04:59.461" v="1114" actId="1076"/>
          <ac:spMkLst>
            <pc:docMk/>
            <pc:sldMk cId="2690349863" sldId="317"/>
            <ac:spMk id="2" creationId="{1DC33104-0980-E1C7-5C17-CB4E63BD67D0}"/>
          </ac:spMkLst>
        </pc:spChg>
        <pc:spChg chg="mod">
          <ac:chgData name="Armstrong, Robert" userId="5d1a70f8-cd4e-42d2-9722-d99b4b7284a9" providerId="ADAL" clId="{8D9E0F1F-C9F4-CB4E-B206-8F4DFED12E9E}" dt="2023-03-20T19:06:36.671" v="1125" actId="1076"/>
          <ac:spMkLst>
            <pc:docMk/>
            <pc:sldMk cId="2690349863" sldId="317"/>
            <ac:spMk id="3" creationId="{CF2EEF6E-5609-B276-FAFE-62755989479A}"/>
          </ac:spMkLst>
        </pc:spChg>
        <pc:spChg chg="add mod">
          <ac:chgData name="Armstrong, Robert" userId="5d1a70f8-cd4e-42d2-9722-d99b4b7284a9" providerId="ADAL" clId="{8D9E0F1F-C9F4-CB4E-B206-8F4DFED12E9E}" dt="2023-03-20T19:06:36.671" v="1125" actId="1076"/>
          <ac:spMkLst>
            <pc:docMk/>
            <pc:sldMk cId="2690349863" sldId="317"/>
            <ac:spMk id="4" creationId="{E43A88BA-613C-7003-3003-F6C2854A5DF6}"/>
          </ac:spMkLst>
        </pc:spChg>
        <pc:spChg chg="add del mod">
          <ac:chgData name="Armstrong, Robert" userId="5d1a70f8-cd4e-42d2-9722-d99b4b7284a9" providerId="ADAL" clId="{8D9E0F1F-C9F4-CB4E-B206-8F4DFED12E9E}" dt="2023-03-20T18:50:53.781" v="821" actId="478"/>
          <ac:spMkLst>
            <pc:docMk/>
            <pc:sldMk cId="2690349863" sldId="317"/>
            <ac:spMk id="5" creationId="{A5A92F0E-B624-2560-A06D-C035F5DAC021}"/>
          </ac:spMkLst>
        </pc:spChg>
        <pc:spChg chg="add del mod">
          <ac:chgData name="Armstrong, Robert" userId="5d1a70f8-cd4e-42d2-9722-d99b4b7284a9" providerId="ADAL" clId="{8D9E0F1F-C9F4-CB4E-B206-8F4DFED12E9E}" dt="2023-03-20T18:52:17.945" v="850" actId="478"/>
          <ac:spMkLst>
            <pc:docMk/>
            <pc:sldMk cId="2690349863" sldId="317"/>
            <ac:spMk id="8" creationId="{269F8318-F6D5-EAB9-6A91-A6B8EF11A641}"/>
          </ac:spMkLst>
        </pc:spChg>
        <pc:spChg chg="add del mod">
          <ac:chgData name="Armstrong, Robert" userId="5d1a70f8-cd4e-42d2-9722-d99b4b7284a9" providerId="ADAL" clId="{8D9E0F1F-C9F4-CB4E-B206-8F4DFED12E9E}" dt="2023-03-20T18:56:52.778" v="1062" actId="478"/>
          <ac:spMkLst>
            <pc:docMk/>
            <pc:sldMk cId="2690349863" sldId="317"/>
            <ac:spMk id="9" creationId="{8323F1C8-F2F4-318A-40B9-A0AF68464456}"/>
          </ac:spMkLst>
        </pc:spChg>
        <pc:spChg chg="add del mod">
          <ac:chgData name="Armstrong, Robert" userId="5d1a70f8-cd4e-42d2-9722-d99b4b7284a9" providerId="ADAL" clId="{8D9E0F1F-C9F4-CB4E-B206-8F4DFED12E9E}" dt="2023-03-20T18:56:59.586" v="1065" actId="478"/>
          <ac:spMkLst>
            <pc:docMk/>
            <pc:sldMk cId="2690349863" sldId="317"/>
            <ac:spMk id="10" creationId="{2D8E5FD0-F376-16B2-6A1C-38D4B0022314}"/>
          </ac:spMkLst>
        </pc:spChg>
        <pc:cxnChg chg="add del mod">
          <ac:chgData name="Armstrong, Robert" userId="5d1a70f8-cd4e-42d2-9722-d99b4b7284a9" providerId="ADAL" clId="{8D9E0F1F-C9F4-CB4E-B206-8F4DFED12E9E}" dt="2023-03-20T18:51:27.408" v="826" actId="478"/>
          <ac:cxnSpMkLst>
            <pc:docMk/>
            <pc:sldMk cId="2690349863" sldId="317"/>
            <ac:cxnSpMk id="7" creationId="{C8687D7B-451C-ADB2-9D8B-6BD2C8DC87FD}"/>
          </ac:cxnSpMkLst>
        </pc:cxnChg>
      </pc:sldChg>
      <pc:sldChg chg="modSp add del mod">
        <pc:chgData name="Armstrong, Robert" userId="5d1a70f8-cd4e-42d2-9722-d99b4b7284a9" providerId="ADAL" clId="{8D9E0F1F-C9F4-CB4E-B206-8F4DFED12E9E}" dt="2023-03-20T19:11:39.660" v="1137" actId="2696"/>
        <pc:sldMkLst>
          <pc:docMk/>
          <pc:sldMk cId="685090215" sldId="318"/>
        </pc:sldMkLst>
        <pc:spChg chg="mod">
          <ac:chgData name="Armstrong, Robert" userId="5d1a70f8-cd4e-42d2-9722-d99b4b7284a9" providerId="ADAL" clId="{8D9E0F1F-C9F4-CB4E-B206-8F4DFED12E9E}" dt="2023-03-20T19:04:41.234" v="1112" actId="1076"/>
          <ac:spMkLst>
            <pc:docMk/>
            <pc:sldMk cId="685090215" sldId="318"/>
            <ac:spMk id="2" creationId="{1DC33104-0980-E1C7-5C17-CB4E63BD67D0}"/>
          </ac:spMkLst>
        </pc:spChg>
        <pc:spChg chg="mod">
          <ac:chgData name="Armstrong, Robert" userId="5d1a70f8-cd4e-42d2-9722-d99b4b7284a9" providerId="ADAL" clId="{8D9E0F1F-C9F4-CB4E-B206-8F4DFED12E9E}" dt="2023-03-20T19:06:41.563" v="1126" actId="1076"/>
          <ac:spMkLst>
            <pc:docMk/>
            <pc:sldMk cId="685090215" sldId="318"/>
            <ac:spMk id="3" creationId="{CF2EEF6E-5609-B276-FAFE-62755989479A}"/>
          </ac:spMkLst>
        </pc:spChg>
      </pc:sldChg>
      <pc:sldChg chg="addSp delSp modSp add mod">
        <pc:chgData name="Armstrong, Robert" userId="5d1a70f8-cd4e-42d2-9722-d99b4b7284a9" providerId="ADAL" clId="{8D9E0F1F-C9F4-CB4E-B206-8F4DFED12E9E}" dt="2023-03-20T19:58:58.271" v="1977"/>
        <pc:sldMkLst>
          <pc:docMk/>
          <pc:sldMk cId="837992922" sldId="318"/>
        </pc:sldMkLst>
        <pc:spChg chg="mod">
          <ac:chgData name="Armstrong, Robert" userId="5d1a70f8-cd4e-42d2-9722-d99b4b7284a9" providerId="ADAL" clId="{8D9E0F1F-C9F4-CB4E-B206-8F4DFED12E9E}" dt="2023-03-20T19:51:18.711" v="1813" actId="20577"/>
          <ac:spMkLst>
            <pc:docMk/>
            <pc:sldMk cId="837992922" sldId="318"/>
            <ac:spMk id="2" creationId="{46A6DE9F-22FC-41F4-BCC8-E24AD731A394}"/>
          </ac:spMkLst>
        </pc:spChg>
        <pc:spChg chg="mod">
          <ac:chgData name="Armstrong, Robert" userId="5d1a70f8-cd4e-42d2-9722-d99b4b7284a9" providerId="ADAL" clId="{8D9E0F1F-C9F4-CB4E-B206-8F4DFED12E9E}" dt="2023-03-20T19:58:58.271" v="1977"/>
          <ac:spMkLst>
            <pc:docMk/>
            <pc:sldMk cId="837992922" sldId="318"/>
            <ac:spMk id="3" creationId="{AEE13E09-62A1-49F4-8B00-EB7D1C56CEF9}"/>
          </ac:spMkLst>
        </pc:spChg>
        <pc:spChg chg="del mod topLvl">
          <ac:chgData name="Armstrong, Robert" userId="5d1a70f8-cd4e-42d2-9722-d99b4b7284a9" providerId="ADAL" clId="{8D9E0F1F-C9F4-CB4E-B206-8F4DFED12E9E}" dt="2023-03-20T19:54:03.675" v="1849" actId="478"/>
          <ac:spMkLst>
            <pc:docMk/>
            <pc:sldMk cId="837992922" sldId="318"/>
            <ac:spMk id="5" creationId="{3D53CED1-EC57-C63E-B971-31D3669D2F0D}"/>
          </ac:spMkLst>
        </pc:spChg>
        <pc:spChg chg="add mod">
          <ac:chgData name="Armstrong, Robert" userId="5d1a70f8-cd4e-42d2-9722-d99b4b7284a9" providerId="ADAL" clId="{8D9E0F1F-C9F4-CB4E-B206-8F4DFED12E9E}" dt="2023-03-20T19:58:58.271" v="1977"/>
          <ac:spMkLst>
            <pc:docMk/>
            <pc:sldMk cId="837992922" sldId="318"/>
            <ac:spMk id="8" creationId="{0A9CE15C-D5AB-D865-763E-4DDE140A1E62}"/>
          </ac:spMkLst>
        </pc:spChg>
        <pc:grpChg chg="add del mod">
          <ac:chgData name="Armstrong, Robert" userId="5d1a70f8-cd4e-42d2-9722-d99b4b7284a9" providerId="ADAL" clId="{8D9E0F1F-C9F4-CB4E-B206-8F4DFED12E9E}" dt="2023-03-20T19:54:00.895" v="1847" actId="165"/>
          <ac:grpSpMkLst>
            <pc:docMk/>
            <pc:sldMk cId="837992922" sldId="318"/>
            <ac:grpSpMk id="4" creationId="{58A0BCA9-4D28-C636-CB07-CD53E4D8A96D}"/>
          </ac:grpSpMkLst>
        </pc:grpChg>
        <pc:graphicFrameChg chg="mod topLvl">
          <ac:chgData name="Armstrong, Robert" userId="5d1a70f8-cd4e-42d2-9722-d99b4b7284a9" providerId="ADAL" clId="{8D9E0F1F-C9F4-CB4E-B206-8F4DFED12E9E}" dt="2023-03-20T19:58:58.271" v="1977"/>
          <ac:graphicFrameMkLst>
            <pc:docMk/>
            <pc:sldMk cId="837992922" sldId="318"/>
            <ac:graphicFrameMk id="6" creationId="{B8781057-F7BF-8A0B-F73F-84C3FD307BDD}"/>
          </ac:graphicFrameMkLst>
        </pc:graphicFrameChg>
        <pc:graphicFrameChg chg="add del mod">
          <ac:chgData name="Armstrong, Robert" userId="5d1a70f8-cd4e-42d2-9722-d99b4b7284a9" providerId="ADAL" clId="{8D9E0F1F-C9F4-CB4E-B206-8F4DFED12E9E}" dt="2023-03-20T19:56:23.879" v="1935" actId="478"/>
          <ac:graphicFrameMkLst>
            <pc:docMk/>
            <pc:sldMk cId="837992922" sldId="318"/>
            <ac:graphicFrameMk id="9" creationId="{38E02327-D411-6850-6AAD-986D2E2131F3}"/>
          </ac:graphicFrameMkLst>
        </pc:graphicFrameChg>
        <pc:graphicFrameChg chg="add mod modGraphic">
          <ac:chgData name="Armstrong, Robert" userId="5d1a70f8-cd4e-42d2-9722-d99b4b7284a9" providerId="ADAL" clId="{8D9E0F1F-C9F4-CB4E-B206-8F4DFED12E9E}" dt="2023-03-20T19:58:58.271" v="1977"/>
          <ac:graphicFrameMkLst>
            <pc:docMk/>
            <pc:sldMk cId="837992922" sldId="318"/>
            <ac:graphicFrameMk id="10" creationId="{545870A0-1D00-9F9D-86BD-16429CDE2D3E}"/>
          </ac:graphicFrameMkLst>
        </pc:graphicFrameChg>
      </pc:sldChg>
      <pc:sldChg chg="modSp add mod ord">
        <pc:chgData name="Armstrong, Robert" userId="5d1a70f8-cd4e-42d2-9722-d99b4b7284a9" providerId="ADAL" clId="{8D9E0F1F-C9F4-CB4E-B206-8F4DFED12E9E}" dt="2023-03-22T16:18:39.769" v="2220" actId="14100"/>
        <pc:sldMkLst>
          <pc:docMk/>
          <pc:sldMk cId="2809132493" sldId="319"/>
        </pc:sldMkLst>
        <pc:spChg chg="mod">
          <ac:chgData name="Armstrong, Robert" userId="5d1a70f8-cd4e-42d2-9722-d99b4b7284a9" providerId="ADAL" clId="{8D9E0F1F-C9F4-CB4E-B206-8F4DFED12E9E}" dt="2023-03-20T20:00:48.086" v="2041" actId="255"/>
          <ac:spMkLst>
            <pc:docMk/>
            <pc:sldMk cId="2809132493" sldId="319"/>
            <ac:spMk id="2" creationId="{46A6DE9F-22FC-41F4-BCC8-E24AD731A394}"/>
          </ac:spMkLst>
        </pc:spChg>
        <pc:spChg chg="mod">
          <ac:chgData name="Armstrong, Robert" userId="5d1a70f8-cd4e-42d2-9722-d99b4b7284a9" providerId="ADAL" clId="{8D9E0F1F-C9F4-CB4E-B206-8F4DFED12E9E}" dt="2023-03-22T16:18:39.769" v="2220" actId="14100"/>
          <ac:spMkLst>
            <pc:docMk/>
            <pc:sldMk cId="2809132493" sldId="319"/>
            <ac:spMk id="3" creationId="{AEE13E09-62A1-49F4-8B00-EB7D1C56CEF9}"/>
          </ac:spMkLst>
        </pc:spChg>
      </pc:sldChg>
      <pc:sldChg chg="modSp add mod modNotesTx">
        <pc:chgData name="Armstrong, Robert" userId="5d1a70f8-cd4e-42d2-9722-d99b4b7284a9" providerId="ADAL" clId="{8D9E0F1F-C9F4-CB4E-B206-8F4DFED12E9E}" dt="2023-03-22T16:05:52.916" v="2146" actId="14100"/>
        <pc:sldMkLst>
          <pc:docMk/>
          <pc:sldMk cId="4183863331" sldId="320"/>
        </pc:sldMkLst>
        <pc:spChg chg="mod">
          <ac:chgData name="Armstrong, Robert" userId="5d1a70f8-cd4e-42d2-9722-d99b4b7284a9" providerId="ADAL" clId="{8D9E0F1F-C9F4-CB4E-B206-8F4DFED12E9E}" dt="2023-03-22T15:51:52.511" v="2054"/>
          <ac:spMkLst>
            <pc:docMk/>
            <pc:sldMk cId="4183863331" sldId="320"/>
            <ac:spMk id="2" creationId="{46A6DE9F-22FC-41F4-BCC8-E24AD731A394}"/>
          </ac:spMkLst>
        </pc:spChg>
        <pc:spChg chg="mod">
          <ac:chgData name="Armstrong, Robert" userId="5d1a70f8-cd4e-42d2-9722-d99b4b7284a9" providerId="ADAL" clId="{8D9E0F1F-C9F4-CB4E-B206-8F4DFED12E9E}" dt="2023-03-22T16:05:52.916" v="2146" actId="14100"/>
          <ac:spMkLst>
            <pc:docMk/>
            <pc:sldMk cId="4183863331" sldId="320"/>
            <ac:spMk id="3" creationId="{AEE13E09-62A1-49F4-8B00-EB7D1C56CEF9}"/>
          </ac:spMkLst>
        </pc:spChg>
      </pc:sldChg>
      <pc:sldChg chg="modSp add mod modNotesTx">
        <pc:chgData name="Armstrong, Robert" userId="5d1a70f8-cd4e-42d2-9722-d99b4b7284a9" providerId="ADAL" clId="{8D9E0F1F-C9F4-CB4E-B206-8F4DFED12E9E}" dt="2023-03-22T16:18:27.705" v="2218" actId="20577"/>
        <pc:sldMkLst>
          <pc:docMk/>
          <pc:sldMk cId="1521078546" sldId="321"/>
        </pc:sldMkLst>
        <pc:spChg chg="mod">
          <ac:chgData name="Armstrong, Robert" userId="5d1a70f8-cd4e-42d2-9722-d99b4b7284a9" providerId="ADAL" clId="{8D9E0F1F-C9F4-CB4E-B206-8F4DFED12E9E}" dt="2023-03-22T16:06:26.811" v="2148"/>
          <ac:spMkLst>
            <pc:docMk/>
            <pc:sldMk cId="1521078546" sldId="321"/>
            <ac:spMk id="2" creationId="{46A6DE9F-22FC-41F4-BCC8-E24AD731A394}"/>
          </ac:spMkLst>
        </pc:spChg>
        <pc:spChg chg="mod">
          <ac:chgData name="Armstrong, Robert" userId="5d1a70f8-cd4e-42d2-9722-d99b4b7284a9" providerId="ADAL" clId="{8D9E0F1F-C9F4-CB4E-B206-8F4DFED12E9E}" dt="2023-03-22T16:18:27.705" v="2218" actId="20577"/>
          <ac:spMkLst>
            <pc:docMk/>
            <pc:sldMk cId="1521078546" sldId="321"/>
            <ac:spMk id="3" creationId="{AEE13E09-62A1-49F4-8B00-EB7D1C56CEF9}"/>
          </ac:spMkLst>
        </pc:spChg>
      </pc:sldChg>
      <pc:sldChg chg="addSp delSp modSp add mod modNotesTx">
        <pc:chgData name="Armstrong, Robert" userId="5d1a70f8-cd4e-42d2-9722-d99b4b7284a9" providerId="ADAL" clId="{8D9E0F1F-C9F4-CB4E-B206-8F4DFED12E9E}" dt="2023-03-22T16:16:46.471" v="2198" actId="12"/>
        <pc:sldMkLst>
          <pc:docMk/>
          <pc:sldMk cId="2611785820" sldId="322"/>
        </pc:sldMkLst>
        <pc:spChg chg="mod">
          <ac:chgData name="Armstrong, Robert" userId="5d1a70f8-cd4e-42d2-9722-d99b4b7284a9" providerId="ADAL" clId="{8D9E0F1F-C9F4-CB4E-B206-8F4DFED12E9E}" dt="2023-03-22T16:12:51.550" v="2167" actId="20577"/>
          <ac:spMkLst>
            <pc:docMk/>
            <pc:sldMk cId="2611785820" sldId="322"/>
            <ac:spMk id="2" creationId="{46A6DE9F-22FC-41F4-BCC8-E24AD731A394}"/>
          </ac:spMkLst>
        </pc:spChg>
        <pc:spChg chg="del">
          <ac:chgData name="Armstrong, Robert" userId="5d1a70f8-cd4e-42d2-9722-d99b4b7284a9" providerId="ADAL" clId="{8D9E0F1F-C9F4-CB4E-B206-8F4DFED12E9E}" dt="2023-03-22T16:13:01.049" v="2168" actId="478"/>
          <ac:spMkLst>
            <pc:docMk/>
            <pc:sldMk cId="2611785820" sldId="322"/>
            <ac:spMk id="3" creationId="{AEE13E09-62A1-49F4-8B00-EB7D1C56CEF9}"/>
          </ac:spMkLst>
        </pc:spChg>
        <pc:spChg chg="add del mod">
          <ac:chgData name="Armstrong, Robert" userId="5d1a70f8-cd4e-42d2-9722-d99b4b7284a9" providerId="ADAL" clId="{8D9E0F1F-C9F4-CB4E-B206-8F4DFED12E9E}" dt="2023-03-22T16:13:03.202" v="2169" actId="478"/>
          <ac:spMkLst>
            <pc:docMk/>
            <pc:sldMk cId="2611785820" sldId="322"/>
            <ac:spMk id="5" creationId="{716A37B2-6D68-502C-7D8B-83499DB338AD}"/>
          </ac:spMkLst>
        </pc:spChg>
        <pc:graphicFrameChg chg="add mod">
          <ac:chgData name="Armstrong, Robert" userId="5d1a70f8-cd4e-42d2-9722-d99b4b7284a9" providerId="ADAL" clId="{8D9E0F1F-C9F4-CB4E-B206-8F4DFED12E9E}" dt="2023-03-22T16:13:36.788" v="2172" actId="20577"/>
          <ac:graphicFrameMkLst>
            <pc:docMk/>
            <pc:sldMk cId="2611785820" sldId="322"/>
            <ac:graphicFrameMk id="6" creationId="{EEC1A123-404E-DE3A-6858-90E023EDFEEF}"/>
          </ac:graphicFrameMkLst>
        </pc:graphicFrameChg>
      </pc:sldChg>
      <pc:sldChg chg="modSp add mod ord modNotesTx">
        <pc:chgData name="Armstrong, Robert" userId="5d1a70f8-cd4e-42d2-9722-d99b4b7284a9" providerId="ADAL" clId="{8D9E0F1F-C9F4-CB4E-B206-8F4DFED12E9E}" dt="2023-03-22T16:19:26.945" v="2229" actId="20577"/>
        <pc:sldMkLst>
          <pc:docMk/>
          <pc:sldMk cId="3712626355" sldId="323"/>
        </pc:sldMkLst>
        <pc:spChg chg="mod">
          <ac:chgData name="Armstrong, Robert" userId="5d1a70f8-cd4e-42d2-9722-d99b4b7284a9" providerId="ADAL" clId="{8D9E0F1F-C9F4-CB4E-B206-8F4DFED12E9E}" dt="2023-03-22T16:18:00.643" v="2206" actId="313"/>
          <ac:spMkLst>
            <pc:docMk/>
            <pc:sldMk cId="3712626355" sldId="323"/>
            <ac:spMk id="2" creationId="{46A6DE9F-22FC-41F4-BCC8-E24AD731A394}"/>
          </ac:spMkLst>
        </pc:spChg>
        <pc:spChg chg="mod">
          <ac:chgData name="Armstrong, Robert" userId="5d1a70f8-cd4e-42d2-9722-d99b4b7284a9" providerId="ADAL" clId="{8D9E0F1F-C9F4-CB4E-B206-8F4DFED12E9E}" dt="2023-03-22T16:19:26.945" v="2229" actId="20577"/>
          <ac:spMkLst>
            <pc:docMk/>
            <pc:sldMk cId="3712626355" sldId="323"/>
            <ac:spMk id="3" creationId="{AEE13E09-62A1-49F4-8B00-EB7D1C56CEF9}"/>
          </ac:spMkLst>
        </pc:spChg>
      </pc:sldChg>
      <pc:sldChg chg="modSp add mod modNotesTx">
        <pc:chgData name="Armstrong, Robert" userId="5d1a70f8-cd4e-42d2-9722-d99b4b7284a9" providerId="ADAL" clId="{8D9E0F1F-C9F4-CB4E-B206-8F4DFED12E9E}" dt="2023-03-22T16:22:20.569" v="2246" actId="20577"/>
        <pc:sldMkLst>
          <pc:docMk/>
          <pc:sldMk cId="3221884779" sldId="324"/>
        </pc:sldMkLst>
        <pc:spChg chg="mod">
          <ac:chgData name="Armstrong, Robert" userId="5d1a70f8-cd4e-42d2-9722-d99b4b7284a9" providerId="ADAL" clId="{8D9E0F1F-C9F4-CB4E-B206-8F4DFED12E9E}" dt="2023-03-22T16:19:55.175" v="2232" actId="20577"/>
          <ac:spMkLst>
            <pc:docMk/>
            <pc:sldMk cId="3221884779" sldId="324"/>
            <ac:spMk id="2" creationId="{46A6DE9F-22FC-41F4-BCC8-E24AD731A394}"/>
          </ac:spMkLst>
        </pc:spChg>
        <pc:spChg chg="mod">
          <ac:chgData name="Armstrong, Robert" userId="5d1a70f8-cd4e-42d2-9722-d99b4b7284a9" providerId="ADAL" clId="{8D9E0F1F-C9F4-CB4E-B206-8F4DFED12E9E}" dt="2023-03-22T16:20:58.265" v="2239" actId="14100"/>
          <ac:spMkLst>
            <pc:docMk/>
            <pc:sldMk cId="3221884779" sldId="324"/>
            <ac:spMk id="3" creationId="{AEE13E09-62A1-49F4-8B00-EB7D1C56CEF9}"/>
          </ac:spMkLst>
        </pc:spChg>
      </pc:sldChg>
      <pc:sldChg chg="modSp add mod modNotesTx">
        <pc:chgData name="Armstrong, Robert" userId="5d1a70f8-cd4e-42d2-9722-d99b4b7284a9" providerId="ADAL" clId="{8D9E0F1F-C9F4-CB4E-B206-8F4DFED12E9E}" dt="2023-03-22T16:49:13.804" v="2346" actId="255"/>
        <pc:sldMkLst>
          <pc:docMk/>
          <pc:sldMk cId="2738902914" sldId="325"/>
        </pc:sldMkLst>
        <pc:spChg chg="mod">
          <ac:chgData name="Armstrong, Robert" userId="5d1a70f8-cd4e-42d2-9722-d99b4b7284a9" providerId="ADAL" clId="{8D9E0F1F-C9F4-CB4E-B206-8F4DFED12E9E}" dt="2023-03-22T16:22:05.706" v="2242"/>
          <ac:spMkLst>
            <pc:docMk/>
            <pc:sldMk cId="2738902914" sldId="325"/>
            <ac:spMk id="2" creationId="{46A6DE9F-22FC-41F4-BCC8-E24AD731A394}"/>
          </ac:spMkLst>
        </pc:spChg>
        <pc:spChg chg="mod">
          <ac:chgData name="Armstrong, Robert" userId="5d1a70f8-cd4e-42d2-9722-d99b4b7284a9" providerId="ADAL" clId="{8D9E0F1F-C9F4-CB4E-B206-8F4DFED12E9E}" dt="2023-03-22T16:49:13.804" v="2346" actId="255"/>
          <ac:spMkLst>
            <pc:docMk/>
            <pc:sldMk cId="2738902914" sldId="325"/>
            <ac:spMk id="3" creationId="{AEE13E09-62A1-49F4-8B00-EB7D1C56CEF9}"/>
          </ac:spMkLst>
        </pc:spChg>
      </pc:sldChg>
      <pc:sldChg chg="modSp add mod modNotesTx">
        <pc:chgData name="Armstrong, Robert" userId="5d1a70f8-cd4e-42d2-9722-d99b4b7284a9" providerId="ADAL" clId="{8D9E0F1F-C9F4-CB4E-B206-8F4DFED12E9E}" dt="2023-03-22T16:53:07.006" v="2371" actId="255"/>
        <pc:sldMkLst>
          <pc:docMk/>
          <pc:sldMk cId="3734446918" sldId="326"/>
        </pc:sldMkLst>
        <pc:spChg chg="mod">
          <ac:chgData name="Armstrong, Robert" userId="5d1a70f8-cd4e-42d2-9722-d99b4b7284a9" providerId="ADAL" clId="{8D9E0F1F-C9F4-CB4E-B206-8F4DFED12E9E}" dt="2023-03-22T16:50:12.274" v="2352" actId="255"/>
          <ac:spMkLst>
            <pc:docMk/>
            <pc:sldMk cId="3734446918" sldId="326"/>
            <ac:spMk id="2" creationId="{46A6DE9F-22FC-41F4-BCC8-E24AD731A394}"/>
          </ac:spMkLst>
        </pc:spChg>
        <pc:spChg chg="mod">
          <ac:chgData name="Armstrong, Robert" userId="5d1a70f8-cd4e-42d2-9722-d99b4b7284a9" providerId="ADAL" clId="{8D9E0F1F-C9F4-CB4E-B206-8F4DFED12E9E}" dt="2023-03-22T16:53:07.006" v="2371" actId="255"/>
          <ac:spMkLst>
            <pc:docMk/>
            <pc:sldMk cId="3734446918" sldId="326"/>
            <ac:spMk id="3" creationId="{AEE13E09-62A1-49F4-8B00-EB7D1C56CEF9}"/>
          </ac:spMkLst>
        </pc:spChg>
      </pc:sldChg>
      <pc:sldChg chg="add ord">
        <pc:chgData name="Armstrong, Robert" userId="5d1a70f8-cd4e-42d2-9722-d99b4b7284a9" providerId="ADAL" clId="{8D9E0F1F-C9F4-CB4E-B206-8F4DFED12E9E}" dt="2023-03-22T16:53:43.435" v="2373" actId="20578"/>
        <pc:sldMkLst>
          <pc:docMk/>
          <pc:sldMk cId="2209257549" sldId="327"/>
        </pc:sldMkLst>
      </pc:sldChg>
    </pc:docChg>
  </pc:docChgLst>
  <pc:docChgLst>
    <pc:chgData name="Armstrong, Robert" userId="5d1a70f8-cd4e-42d2-9722-d99b4b7284a9" providerId="ADAL" clId="{DEEB0743-B02C-3347-850D-BE6BD59A3320}"/>
    <pc:docChg chg="undo custSel addSld modSld sldOrd modMainMaster">
      <pc:chgData name="Armstrong, Robert" userId="5d1a70f8-cd4e-42d2-9722-d99b4b7284a9" providerId="ADAL" clId="{DEEB0743-B02C-3347-850D-BE6BD59A3320}" dt="2023-03-29T17:15:51.693" v="1349" actId="14100"/>
      <pc:docMkLst>
        <pc:docMk/>
      </pc:docMkLst>
      <pc:sldChg chg="modSp mod">
        <pc:chgData name="Armstrong, Robert" userId="5d1a70f8-cd4e-42d2-9722-d99b4b7284a9" providerId="ADAL" clId="{DEEB0743-B02C-3347-850D-BE6BD59A3320}" dt="2023-03-29T17:15:51.693" v="1349" actId="14100"/>
        <pc:sldMkLst>
          <pc:docMk/>
          <pc:sldMk cId="1115321632" sldId="307"/>
        </pc:sldMkLst>
        <pc:spChg chg="mod">
          <ac:chgData name="Armstrong, Robert" userId="5d1a70f8-cd4e-42d2-9722-d99b4b7284a9" providerId="ADAL" clId="{DEEB0743-B02C-3347-850D-BE6BD59A3320}" dt="2023-03-29T17:15:51.693" v="1349" actId="14100"/>
          <ac:spMkLst>
            <pc:docMk/>
            <pc:sldMk cId="1115321632" sldId="307"/>
            <ac:spMk id="4" creationId="{D3AB1A63-EEF7-D6E0-D20B-1F01701EECE5}"/>
          </ac:spMkLst>
        </pc:spChg>
      </pc:sldChg>
      <pc:sldChg chg="modSp mod">
        <pc:chgData name="Armstrong, Robert" userId="5d1a70f8-cd4e-42d2-9722-d99b4b7284a9" providerId="ADAL" clId="{DEEB0743-B02C-3347-850D-BE6BD59A3320}" dt="2023-03-29T15:17:53.673" v="112" actId="12"/>
        <pc:sldMkLst>
          <pc:docMk/>
          <pc:sldMk cId="3308971869" sldId="312"/>
        </pc:sldMkLst>
        <pc:spChg chg="mod">
          <ac:chgData name="Armstrong, Robert" userId="5d1a70f8-cd4e-42d2-9722-d99b4b7284a9" providerId="ADAL" clId="{DEEB0743-B02C-3347-850D-BE6BD59A3320}" dt="2023-03-29T15:17:53.673" v="112" actId="12"/>
          <ac:spMkLst>
            <pc:docMk/>
            <pc:sldMk cId="3308971869" sldId="312"/>
            <ac:spMk id="3" creationId="{5182EB98-ECCC-1482-32E7-B7142440BF36}"/>
          </ac:spMkLst>
        </pc:spChg>
      </pc:sldChg>
      <pc:sldChg chg="modSp add mod modNotesTx">
        <pc:chgData name="Armstrong, Robert" userId="5d1a70f8-cd4e-42d2-9722-d99b4b7284a9" providerId="ADAL" clId="{DEEB0743-B02C-3347-850D-BE6BD59A3320}" dt="2023-03-29T15:17:50.965" v="111" actId="179"/>
        <pc:sldMkLst>
          <pc:docMk/>
          <pc:sldMk cId="447421697" sldId="313"/>
        </pc:sldMkLst>
        <pc:spChg chg="mod">
          <ac:chgData name="Armstrong, Robert" userId="5d1a70f8-cd4e-42d2-9722-d99b4b7284a9" providerId="ADAL" clId="{DEEB0743-B02C-3347-850D-BE6BD59A3320}" dt="2023-03-29T15:17:50.965" v="111" actId="179"/>
          <ac:spMkLst>
            <pc:docMk/>
            <pc:sldMk cId="447421697" sldId="313"/>
            <ac:spMk id="3" creationId="{5182EB98-ECCC-1482-32E7-B7142440BF36}"/>
          </ac:spMkLst>
        </pc:spChg>
      </pc:sldChg>
      <pc:sldChg chg="modSp add mod modNotesTx">
        <pc:chgData name="Armstrong, Robert" userId="5d1a70f8-cd4e-42d2-9722-d99b4b7284a9" providerId="ADAL" clId="{DEEB0743-B02C-3347-850D-BE6BD59A3320}" dt="2023-03-29T15:17:27.260" v="106" actId="179"/>
        <pc:sldMkLst>
          <pc:docMk/>
          <pc:sldMk cId="3564833528" sldId="314"/>
        </pc:sldMkLst>
        <pc:spChg chg="mod">
          <ac:chgData name="Armstrong, Robert" userId="5d1a70f8-cd4e-42d2-9722-d99b4b7284a9" providerId="ADAL" clId="{DEEB0743-B02C-3347-850D-BE6BD59A3320}" dt="2023-03-29T15:09:23.211" v="64" actId="20577"/>
          <ac:spMkLst>
            <pc:docMk/>
            <pc:sldMk cId="3564833528" sldId="314"/>
            <ac:spMk id="2" creationId="{882B99AE-1A77-77EC-DBB8-6840FA564DDB}"/>
          </ac:spMkLst>
        </pc:spChg>
        <pc:spChg chg="mod">
          <ac:chgData name="Armstrong, Robert" userId="5d1a70f8-cd4e-42d2-9722-d99b4b7284a9" providerId="ADAL" clId="{DEEB0743-B02C-3347-850D-BE6BD59A3320}" dt="2023-03-29T15:17:27.260" v="106" actId="179"/>
          <ac:spMkLst>
            <pc:docMk/>
            <pc:sldMk cId="3564833528" sldId="314"/>
            <ac:spMk id="3" creationId="{5182EB98-ECCC-1482-32E7-B7142440BF36}"/>
          </ac:spMkLst>
        </pc:spChg>
      </pc:sldChg>
      <pc:sldChg chg="modSp add mod ord modNotesTx">
        <pc:chgData name="Armstrong, Robert" userId="5d1a70f8-cd4e-42d2-9722-d99b4b7284a9" providerId="ADAL" clId="{DEEB0743-B02C-3347-850D-BE6BD59A3320}" dt="2023-03-29T15:23:15.658" v="137" actId="14100"/>
        <pc:sldMkLst>
          <pc:docMk/>
          <pc:sldMk cId="1265076149" sldId="315"/>
        </pc:sldMkLst>
        <pc:spChg chg="mod">
          <ac:chgData name="Armstrong, Robert" userId="5d1a70f8-cd4e-42d2-9722-d99b4b7284a9" providerId="ADAL" clId="{DEEB0743-B02C-3347-850D-BE6BD59A3320}" dt="2023-03-29T15:19:03.355" v="116"/>
          <ac:spMkLst>
            <pc:docMk/>
            <pc:sldMk cId="1265076149" sldId="315"/>
            <ac:spMk id="2" creationId="{882B99AE-1A77-77EC-DBB8-6840FA564DDB}"/>
          </ac:spMkLst>
        </pc:spChg>
        <pc:spChg chg="mod">
          <ac:chgData name="Armstrong, Robert" userId="5d1a70f8-cd4e-42d2-9722-d99b4b7284a9" providerId="ADAL" clId="{DEEB0743-B02C-3347-850D-BE6BD59A3320}" dt="2023-03-29T15:23:15.658" v="137" actId="14100"/>
          <ac:spMkLst>
            <pc:docMk/>
            <pc:sldMk cId="1265076149" sldId="315"/>
            <ac:spMk id="3" creationId="{5182EB98-ECCC-1482-32E7-B7142440BF36}"/>
          </ac:spMkLst>
        </pc:spChg>
      </pc:sldChg>
      <pc:sldChg chg="modSp add mod modNotesTx">
        <pc:chgData name="Armstrong, Robert" userId="5d1a70f8-cd4e-42d2-9722-d99b4b7284a9" providerId="ADAL" clId="{DEEB0743-B02C-3347-850D-BE6BD59A3320}" dt="2023-03-29T15:27:49.753" v="165" actId="20577"/>
        <pc:sldMkLst>
          <pc:docMk/>
          <pc:sldMk cId="305347709" sldId="316"/>
        </pc:sldMkLst>
        <pc:spChg chg="mod">
          <ac:chgData name="Armstrong, Robert" userId="5d1a70f8-cd4e-42d2-9722-d99b4b7284a9" providerId="ADAL" clId="{DEEB0743-B02C-3347-850D-BE6BD59A3320}" dt="2023-03-29T15:23:40.037" v="140" actId="20577"/>
          <ac:spMkLst>
            <pc:docMk/>
            <pc:sldMk cId="305347709" sldId="316"/>
            <ac:spMk id="2" creationId="{882B99AE-1A77-77EC-DBB8-6840FA564DDB}"/>
          </ac:spMkLst>
        </pc:spChg>
        <pc:spChg chg="mod">
          <ac:chgData name="Armstrong, Robert" userId="5d1a70f8-cd4e-42d2-9722-d99b4b7284a9" providerId="ADAL" clId="{DEEB0743-B02C-3347-850D-BE6BD59A3320}" dt="2023-03-29T15:27:49.753" v="165" actId="20577"/>
          <ac:spMkLst>
            <pc:docMk/>
            <pc:sldMk cId="305347709" sldId="316"/>
            <ac:spMk id="3" creationId="{5182EB98-ECCC-1482-32E7-B7142440BF36}"/>
          </ac:spMkLst>
        </pc:spChg>
      </pc:sldChg>
      <pc:sldChg chg="modSp add mod modNotesTx">
        <pc:chgData name="Armstrong, Robert" userId="5d1a70f8-cd4e-42d2-9722-d99b4b7284a9" providerId="ADAL" clId="{DEEB0743-B02C-3347-850D-BE6BD59A3320}" dt="2023-03-29T15:36:32.491" v="409" actId="20577"/>
        <pc:sldMkLst>
          <pc:docMk/>
          <pc:sldMk cId="4106051980" sldId="317"/>
        </pc:sldMkLst>
        <pc:spChg chg="mod">
          <ac:chgData name="Armstrong, Robert" userId="5d1a70f8-cd4e-42d2-9722-d99b4b7284a9" providerId="ADAL" clId="{DEEB0743-B02C-3347-850D-BE6BD59A3320}" dt="2023-03-29T15:28:24.348" v="167"/>
          <ac:spMkLst>
            <pc:docMk/>
            <pc:sldMk cId="4106051980" sldId="317"/>
            <ac:spMk id="2" creationId="{882B99AE-1A77-77EC-DBB8-6840FA564DDB}"/>
          </ac:spMkLst>
        </pc:spChg>
        <pc:spChg chg="mod">
          <ac:chgData name="Armstrong, Robert" userId="5d1a70f8-cd4e-42d2-9722-d99b4b7284a9" providerId="ADAL" clId="{DEEB0743-B02C-3347-850D-BE6BD59A3320}" dt="2023-03-29T15:36:32.491" v="409" actId="20577"/>
          <ac:spMkLst>
            <pc:docMk/>
            <pc:sldMk cId="4106051980" sldId="317"/>
            <ac:spMk id="3" creationId="{5182EB98-ECCC-1482-32E7-B7142440BF36}"/>
          </ac:spMkLst>
        </pc:spChg>
      </pc:sldChg>
      <pc:sldChg chg="modSp add mod modNotesTx">
        <pc:chgData name="Armstrong, Robert" userId="5d1a70f8-cd4e-42d2-9722-d99b4b7284a9" providerId="ADAL" clId="{DEEB0743-B02C-3347-850D-BE6BD59A3320}" dt="2023-03-29T15:38:19.688" v="459" actId="20577"/>
        <pc:sldMkLst>
          <pc:docMk/>
          <pc:sldMk cId="1145375762" sldId="318"/>
        </pc:sldMkLst>
        <pc:spChg chg="mod">
          <ac:chgData name="Armstrong, Robert" userId="5d1a70f8-cd4e-42d2-9722-d99b4b7284a9" providerId="ADAL" clId="{DEEB0743-B02C-3347-850D-BE6BD59A3320}" dt="2023-03-29T15:36:57.208" v="433" actId="20577"/>
          <ac:spMkLst>
            <pc:docMk/>
            <pc:sldMk cId="1145375762" sldId="318"/>
            <ac:spMk id="2" creationId="{882B99AE-1A77-77EC-DBB8-6840FA564DDB}"/>
          </ac:spMkLst>
        </pc:spChg>
        <pc:spChg chg="mod">
          <ac:chgData name="Armstrong, Robert" userId="5d1a70f8-cd4e-42d2-9722-d99b4b7284a9" providerId="ADAL" clId="{DEEB0743-B02C-3347-850D-BE6BD59A3320}" dt="2023-03-29T15:38:19.688" v="459" actId="20577"/>
          <ac:spMkLst>
            <pc:docMk/>
            <pc:sldMk cId="1145375762" sldId="318"/>
            <ac:spMk id="3" creationId="{5182EB98-ECCC-1482-32E7-B7142440BF36}"/>
          </ac:spMkLst>
        </pc:spChg>
      </pc:sldChg>
      <pc:sldChg chg="addSp delSp modSp add mod modNotesTx">
        <pc:chgData name="Armstrong, Robert" userId="5d1a70f8-cd4e-42d2-9722-d99b4b7284a9" providerId="ADAL" clId="{DEEB0743-B02C-3347-850D-BE6BD59A3320}" dt="2023-03-29T15:53:16.131" v="513" actId="20577"/>
        <pc:sldMkLst>
          <pc:docMk/>
          <pc:sldMk cId="3095860830" sldId="319"/>
        </pc:sldMkLst>
        <pc:spChg chg="mod">
          <ac:chgData name="Armstrong, Robert" userId="5d1a70f8-cd4e-42d2-9722-d99b4b7284a9" providerId="ADAL" clId="{DEEB0743-B02C-3347-850D-BE6BD59A3320}" dt="2023-03-29T15:48:35.318" v="462"/>
          <ac:spMkLst>
            <pc:docMk/>
            <pc:sldMk cId="3095860830" sldId="319"/>
            <ac:spMk id="2" creationId="{882B99AE-1A77-77EC-DBB8-6840FA564DDB}"/>
          </ac:spMkLst>
        </pc:spChg>
        <pc:spChg chg="mod">
          <ac:chgData name="Armstrong, Robert" userId="5d1a70f8-cd4e-42d2-9722-d99b4b7284a9" providerId="ADAL" clId="{DEEB0743-B02C-3347-850D-BE6BD59A3320}" dt="2023-03-29T15:50:14" v="482" actId="1076"/>
          <ac:spMkLst>
            <pc:docMk/>
            <pc:sldMk cId="3095860830" sldId="319"/>
            <ac:spMk id="3" creationId="{5182EB98-ECCC-1482-32E7-B7142440BF36}"/>
          </ac:spMkLst>
        </pc:spChg>
        <pc:graphicFrameChg chg="add mod modGraphic">
          <ac:chgData name="Armstrong, Robert" userId="5d1a70f8-cd4e-42d2-9722-d99b4b7284a9" providerId="ADAL" clId="{DEEB0743-B02C-3347-850D-BE6BD59A3320}" dt="2023-03-29T15:53:16.131" v="513" actId="20577"/>
          <ac:graphicFrameMkLst>
            <pc:docMk/>
            <pc:sldMk cId="3095860830" sldId="319"/>
            <ac:graphicFrameMk id="6" creationId="{8F81FAC9-1D56-12C7-AC77-D0C785B05361}"/>
          </ac:graphicFrameMkLst>
        </pc:graphicFrameChg>
        <pc:picChg chg="add del mod">
          <ac:chgData name="Armstrong, Robert" userId="5d1a70f8-cd4e-42d2-9722-d99b4b7284a9" providerId="ADAL" clId="{DEEB0743-B02C-3347-850D-BE6BD59A3320}" dt="2023-03-29T15:50:51.328" v="487" actId="478"/>
          <ac:picMkLst>
            <pc:docMk/>
            <pc:sldMk cId="3095860830" sldId="319"/>
            <ac:picMk id="5" creationId="{EFD22174-FE84-8238-B497-83DF90EF0414}"/>
          </ac:picMkLst>
        </pc:picChg>
      </pc:sldChg>
      <pc:sldChg chg="modSp add mod ord modNotesTx">
        <pc:chgData name="Armstrong, Robert" userId="5d1a70f8-cd4e-42d2-9722-d99b4b7284a9" providerId="ADAL" clId="{DEEB0743-B02C-3347-850D-BE6BD59A3320}" dt="2023-03-29T15:58:25.083" v="520" actId="20577"/>
        <pc:sldMkLst>
          <pc:docMk/>
          <pc:sldMk cId="237892110" sldId="320"/>
        </pc:sldMkLst>
        <pc:spChg chg="mod">
          <ac:chgData name="Armstrong, Robert" userId="5d1a70f8-cd4e-42d2-9722-d99b4b7284a9" providerId="ADAL" clId="{DEEB0743-B02C-3347-850D-BE6BD59A3320}" dt="2023-03-29T15:55:29.382" v="517" actId="20577"/>
          <ac:spMkLst>
            <pc:docMk/>
            <pc:sldMk cId="237892110" sldId="320"/>
            <ac:spMk id="2" creationId="{882B99AE-1A77-77EC-DBB8-6840FA564DDB}"/>
          </ac:spMkLst>
        </pc:spChg>
        <pc:spChg chg="mod">
          <ac:chgData name="Armstrong, Robert" userId="5d1a70f8-cd4e-42d2-9722-d99b4b7284a9" providerId="ADAL" clId="{DEEB0743-B02C-3347-850D-BE6BD59A3320}" dt="2023-03-29T15:58:25.083" v="520" actId="20577"/>
          <ac:spMkLst>
            <pc:docMk/>
            <pc:sldMk cId="237892110" sldId="320"/>
            <ac:spMk id="3" creationId="{5182EB98-ECCC-1482-32E7-B7142440BF36}"/>
          </ac:spMkLst>
        </pc:spChg>
      </pc:sldChg>
      <pc:sldChg chg="modSp add mod modNotesTx">
        <pc:chgData name="Armstrong, Robert" userId="5d1a70f8-cd4e-42d2-9722-d99b4b7284a9" providerId="ADAL" clId="{DEEB0743-B02C-3347-850D-BE6BD59A3320}" dt="2023-03-29T16:02:09.371" v="548" actId="20577"/>
        <pc:sldMkLst>
          <pc:docMk/>
          <pc:sldMk cId="778483039" sldId="321"/>
        </pc:sldMkLst>
        <pc:spChg chg="mod">
          <ac:chgData name="Armstrong, Robert" userId="5d1a70f8-cd4e-42d2-9722-d99b4b7284a9" providerId="ADAL" clId="{DEEB0743-B02C-3347-850D-BE6BD59A3320}" dt="2023-03-29T16:02:09.371" v="548" actId="20577"/>
          <ac:spMkLst>
            <pc:docMk/>
            <pc:sldMk cId="778483039" sldId="321"/>
            <ac:spMk id="3" creationId="{5182EB98-ECCC-1482-32E7-B7142440BF36}"/>
          </ac:spMkLst>
        </pc:spChg>
      </pc:sldChg>
      <pc:sldChg chg="addSp delSp modSp add mod modNotesTx">
        <pc:chgData name="Armstrong, Robert" userId="5d1a70f8-cd4e-42d2-9722-d99b4b7284a9" providerId="ADAL" clId="{DEEB0743-B02C-3347-850D-BE6BD59A3320}" dt="2023-03-29T16:09:02.951" v="577" actId="20577"/>
        <pc:sldMkLst>
          <pc:docMk/>
          <pc:sldMk cId="2861612345" sldId="322"/>
        </pc:sldMkLst>
        <pc:spChg chg="mod">
          <ac:chgData name="Armstrong, Robert" userId="5d1a70f8-cd4e-42d2-9722-d99b4b7284a9" providerId="ADAL" clId="{DEEB0743-B02C-3347-850D-BE6BD59A3320}" dt="2023-03-29T16:05:45.169" v="550"/>
          <ac:spMkLst>
            <pc:docMk/>
            <pc:sldMk cId="2861612345" sldId="322"/>
            <ac:spMk id="2" creationId="{882B99AE-1A77-77EC-DBB8-6840FA564DDB}"/>
          </ac:spMkLst>
        </pc:spChg>
        <pc:spChg chg="mod">
          <ac:chgData name="Armstrong, Robert" userId="5d1a70f8-cd4e-42d2-9722-d99b4b7284a9" providerId="ADAL" clId="{DEEB0743-B02C-3347-850D-BE6BD59A3320}" dt="2023-03-29T16:07:16.266" v="575" actId="14100"/>
          <ac:spMkLst>
            <pc:docMk/>
            <pc:sldMk cId="2861612345" sldId="322"/>
            <ac:spMk id="3" creationId="{5182EB98-ECCC-1482-32E7-B7142440BF36}"/>
          </ac:spMkLst>
        </pc:spChg>
        <pc:spChg chg="add del">
          <ac:chgData name="Armstrong, Robert" userId="5d1a70f8-cd4e-42d2-9722-d99b4b7284a9" providerId="ADAL" clId="{DEEB0743-B02C-3347-850D-BE6BD59A3320}" dt="2023-03-29T16:06:06.118" v="553" actId="22"/>
          <ac:spMkLst>
            <pc:docMk/>
            <pc:sldMk cId="2861612345" sldId="322"/>
            <ac:spMk id="5" creationId="{2ED732BD-BE89-9EAA-BC01-97085D737259}"/>
          </ac:spMkLst>
        </pc:spChg>
      </pc:sldChg>
      <pc:sldChg chg="addSp delSp modSp add mod modNotesTx">
        <pc:chgData name="Armstrong, Robert" userId="5d1a70f8-cd4e-42d2-9722-d99b4b7284a9" providerId="ADAL" clId="{DEEB0743-B02C-3347-850D-BE6BD59A3320}" dt="2023-03-29T16:19:59.337" v="840" actId="1076"/>
        <pc:sldMkLst>
          <pc:docMk/>
          <pc:sldMk cId="4206302580" sldId="323"/>
        </pc:sldMkLst>
        <pc:spChg chg="mod">
          <ac:chgData name="Armstrong, Robert" userId="5d1a70f8-cd4e-42d2-9722-d99b4b7284a9" providerId="ADAL" clId="{DEEB0743-B02C-3347-850D-BE6BD59A3320}" dt="2023-03-29T16:09:26.675" v="580" actId="20577"/>
          <ac:spMkLst>
            <pc:docMk/>
            <pc:sldMk cId="4206302580" sldId="323"/>
            <ac:spMk id="2" creationId="{882B99AE-1A77-77EC-DBB8-6840FA564DDB}"/>
          </ac:spMkLst>
        </pc:spChg>
        <pc:spChg chg="mod">
          <ac:chgData name="Armstrong, Robert" userId="5d1a70f8-cd4e-42d2-9722-d99b4b7284a9" providerId="ADAL" clId="{DEEB0743-B02C-3347-850D-BE6BD59A3320}" dt="2023-03-29T16:18:46.661" v="824" actId="1076"/>
          <ac:spMkLst>
            <pc:docMk/>
            <pc:sldMk cId="4206302580" sldId="323"/>
            <ac:spMk id="3" creationId="{5182EB98-ECCC-1482-32E7-B7142440BF36}"/>
          </ac:spMkLst>
        </pc:spChg>
        <pc:spChg chg="add del mod">
          <ac:chgData name="Armstrong, Robert" userId="5d1a70f8-cd4e-42d2-9722-d99b4b7284a9" providerId="ADAL" clId="{DEEB0743-B02C-3347-850D-BE6BD59A3320}" dt="2023-03-29T16:14:18.602" v="650" actId="478"/>
          <ac:spMkLst>
            <pc:docMk/>
            <pc:sldMk cId="4206302580" sldId="323"/>
            <ac:spMk id="4" creationId="{BA0CFC3A-4303-B78A-C9D3-64F63F76F4A5}"/>
          </ac:spMkLst>
        </pc:spChg>
        <pc:spChg chg="add mod">
          <ac:chgData name="Armstrong, Robert" userId="5d1a70f8-cd4e-42d2-9722-d99b4b7284a9" providerId="ADAL" clId="{DEEB0743-B02C-3347-850D-BE6BD59A3320}" dt="2023-03-29T16:19:59.337" v="840" actId="1076"/>
          <ac:spMkLst>
            <pc:docMk/>
            <pc:sldMk cId="4206302580" sldId="323"/>
            <ac:spMk id="6" creationId="{AAD7A1B1-EC32-3B86-7178-D165D258C3E6}"/>
          </ac:spMkLst>
        </pc:spChg>
        <pc:graphicFrameChg chg="add mod">
          <ac:chgData name="Armstrong, Robert" userId="5d1a70f8-cd4e-42d2-9722-d99b4b7284a9" providerId="ADAL" clId="{DEEB0743-B02C-3347-850D-BE6BD59A3320}" dt="2023-03-29T16:19:59.337" v="840" actId="1076"/>
          <ac:graphicFrameMkLst>
            <pc:docMk/>
            <pc:sldMk cId="4206302580" sldId="323"/>
            <ac:graphicFrameMk id="5" creationId="{6CDC0065-E502-3781-69F7-7D397B480741}"/>
          </ac:graphicFrameMkLst>
        </pc:graphicFrameChg>
      </pc:sldChg>
      <pc:sldChg chg="modSp add mod ord modNotesTx">
        <pc:chgData name="Armstrong, Robert" userId="5d1a70f8-cd4e-42d2-9722-d99b4b7284a9" providerId="ADAL" clId="{DEEB0743-B02C-3347-850D-BE6BD59A3320}" dt="2023-03-29T16:25:18.991" v="869" actId="20577"/>
        <pc:sldMkLst>
          <pc:docMk/>
          <pc:sldMk cId="260660303" sldId="324"/>
        </pc:sldMkLst>
        <pc:spChg chg="mod">
          <ac:chgData name="Armstrong, Robert" userId="5d1a70f8-cd4e-42d2-9722-d99b4b7284a9" providerId="ADAL" clId="{DEEB0743-B02C-3347-850D-BE6BD59A3320}" dt="2023-03-29T16:20:39.365" v="845" actId="20577"/>
          <ac:spMkLst>
            <pc:docMk/>
            <pc:sldMk cId="260660303" sldId="324"/>
            <ac:spMk id="2" creationId="{882B99AE-1A77-77EC-DBB8-6840FA564DDB}"/>
          </ac:spMkLst>
        </pc:spChg>
        <pc:spChg chg="mod">
          <ac:chgData name="Armstrong, Robert" userId="5d1a70f8-cd4e-42d2-9722-d99b4b7284a9" providerId="ADAL" clId="{DEEB0743-B02C-3347-850D-BE6BD59A3320}" dt="2023-03-29T16:25:18.991" v="869" actId="20577"/>
          <ac:spMkLst>
            <pc:docMk/>
            <pc:sldMk cId="260660303" sldId="324"/>
            <ac:spMk id="3" creationId="{5182EB98-ECCC-1482-32E7-B7142440BF36}"/>
          </ac:spMkLst>
        </pc:spChg>
      </pc:sldChg>
      <pc:sldChg chg="modSp add mod modNotesTx">
        <pc:chgData name="Armstrong, Robert" userId="5d1a70f8-cd4e-42d2-9722-d99b4b7284a9" providerId="ADAL" clId="{DEEB0743-B02C-3347-850D-BE6BD59A3320}" dt="2023-03-29T16:28:02.576" v="893" actId="14100"/>
        <pc:sldMkLst>
          <pc:docMk/>
          <pc:sldMk cId="424790463" sldId="325"/>
        </pc:sldMkLst>
        <pc:spChg chg="mod">
          <ac:chgData name="Armstrong, Robert" userId="5d1a70f8-cd4e-42d2-9722-d99b4b7284a9" providerId="ADAL" clId="{DEEB0743-B02C-3347-850D-BE6BD59A3320}" dt="2023-03-29T16:25:54.897" v="872" actId="20577"/>
          <ac:spMkLst>
            <pc:docMk/>
            <pc:sldMk cId="424790463" sldId="325"/>
            <ac:spMk id="2" creationId="{882B99AE-1A77-77EC-DBB8-6840FA564DDB}"/>
          </ac:spMkLst>
        </pc:spChg>
        <pc:spChg chg="mod">
          <ac:chgData name="Armstrong, Robert" userId="5d1a70f8-cd4e-42d2-9722-d99b4b7284a9" providerId="ADAL" clId="{DEEB0743-B02C-3347-850D-BE6BD59A3320}" dt="2023-03-29T16:28:02.576" v="893" actId="14100"/>
          <ac:spMkLst>
            <pc:docMk/>
            <pc:sldMk cId="424790463" sldId="325"/>
            <ac:spMk id="3" creationId="{5182EB98-ECCC-1482-32E7-B7142440BF36}"/>
          </ac:spMkLst>
        </pc:spChg>
      </pc:sldChg>
      <pc:sldChg chg="modSp add mod modNotesTx">
        <pc:chgData name="Armstrong, Robert" userId="5d1a70f8-cd4e-42d2-9722-d99b4b7284a9" providerId="ADAL" clId="{DEEB0743-B02C-3347-850D-BE6BD59A3320}" dt="2023-03-29T16:32:48.418" v="922" actId="313"/>
        <pc:sldMkLst>
          <pc:docMk/>
          <pc:sldMk cId="2213660973" sldId="326"/>
        </pc:sldMkLst>
        <pc:spChg chg="mod">
          <ac:chgData name="Armstrong, Robert" userId="5d1a70f8-cd4e-42d2-9722-d99b4b7284a9" providerId="ADAL" clId="{DEEB0743-B02C-3347-850D-BE6BD59A3320}" dt="2023-03-29T16:29:01.954" v="896" actId="20577"/>
          <ac:spMkLst>
            <pc:docMk/>
            <pc:sldMk cId="2213660973" sldId="326"/>
            <ac:spMk id="2" creationId="{882B99AE-1A77-77EC-DBB8-6840FA564DDB}"/>
          </ac:spMkLst>
        </pc:spChg>
        <pc:spChg chg="mod">
          <ac:chgData name="Armstrong, Robert" userId="5d1a70f8-cd4e-42d2-9722-d99b4b7284a9" providerId="ADAL" clId="{DEEB0743-B02C-3347-850D-BE6BD59A3320}" dt="2023-03-29T16:32:48.418" v="922" actId="313"/>
          <ac:spMkLst>
            <pc:docMk/>
            <pc:sldMk cId="2213660973" sldId="326"/>
            <ac:spMk id="3" creationId="{5182EB98-ECCC-1482-32E7-B7142440BF36}"/>
          </ac:spMkLst>
        </pc:spChg>
      </pc:sldChg>
      <pc:sldChg chg="addSp delSp modSp add mod modNotesTx">
        <pc:chgData name="Armstrong, Robert" userId="5d1a70f8-cd4e-42d2-9722-d99b4b7284a9" providerId="ADAL" clId="{DEEB0743-B02C-3347-850D-BE6BD59A3320}" dt="2023-03-29T16:45:47.735" v="1084" actId="14100"/>
        <pc:sldMkLst>
          <pc:docMk/>
          <pc:sldMk cId="1170710977" sldId="327"/>
        </pc:sldMkLst>
        <pc:spChg chg="mod">
          <ac:chgData name="Armstrong, Robert" userId="5d1a70f8-cd4e-42d2-9722-d99b4b7284a9" providerId="ADAL" clId="{DEEB0743-B02C-3347-850D-BE6BD59A3320}" dt="2023-03-29T16:33:27.700" v="943" actId="20577"/>
          <ac:spMkLst>
            <pc:docMk/>
            <pc:sldMk cId="1170710977" sldId="327"/>
            <ac:spMk id="2" creationId="{882B99AE-1A77-77EC-DBB8-6840FA564DDB}"/>
          </ac:spMkLst>
        </pc:spChg>
        <pc:spChg chg="mod">
          <ac:chgData name="Armstrong, Robert" userId="5d1a70f8-cd4e-42d2-9722-d99b4b7284a9" providerId="ADAL" clId="{DEEB0743-B02C-3347-850D-BE6BD59A3320}" dt="2023-03-29T16:45:47.735" v="1084" actId="14100"/>
          <ac:spMkLst>
            <pc:docMk/>
            <pc:sldMk cId="1170710977" sldId="327"/>
            <ac:spMk id="3" creationId="{5182EB98-ECCC-1482-32E7-B7142440BF36}"/>
          </ac:spMkLst>
        </pc:spChg>
        <pc:spChg chg="mod">
          <ac:chgData name="Armstrong, Robert" userId="5d1a70f8-cd4e-42d2-9722-d99b4b7284a9" providerId="ADAL" clId="{DEEB0743-B02C-3347-850D-BE6BD59A3320}" dt="2023-03-29T16:34:28.810" v="956" actId="207"/>
          <ac:spMkLst>
            <pc:docMk/>
            <pc:sldMk cId="1170710977" sldId="327"/>
            <ac:spMk id="10" creationId="{BDA4CAFB-A029-30BD-82EE-9FD849E811F4}"/>
          </ac:spMkLst>
        </pc:spChg>
        <pc:spChg chg="mod">
          <ac:chgData name="Armstrong, Robert" userId="5d1a70f8-cd4e-42d2-9722-d99b4b7284a9" providerId="ADAL" clId="{DEEB0743-B02C-3347-850D-BE6BD59A3320}" dt="2023-03-29T16:34:28.810" v="956" actId="207"/>
          <ac:spMkLst>
            <pc:docMk/>
            <pc:sldMk cId="1170710977" sldId="327"/>
            <ac:spMk id="11" creationId="{1075FB25-AC55-3292-8E21-F3811BA5660B}"/>
          </ac:spMkLst>
        </pc:spChg>
        <pc:spChg chg="mod">
          <ac:chgData name="Armstrong, Robert" userId="5d1a70f8-cd4e-42d2-9722-d99b4b7284a9" providerId="ADAL" clId="{DEEB0743-B02C-3347-850D-BE6BD59A3320}" dt="2023-03-29T16:34:28.810" v="956" actId="207"/>
          <ac:spMkLst>
            <pc:docMk/>
            <pc:sldMk cId="1170710977" sldId="327"/>
            <ac:spMk id="12" creationId="{8B0A68C4-F4A2-F913-2FE8-BD3A1334427F}"/>
          </ac:spMkLst>
        </pc:spChg>
        <pc:spChg chg="mod">
          <ac:chgData name="Armstrong, Robert" userId="5d1a70f8-cd4e-42d2-9722-d99b4b7284a9" providerId="ADAL" clId="{DEEB0743-B02C-3347-850D-BE6BD59A3320}" dt="2023-03-29T16:34:28.810" v="956" actId="207"/>
          <ac:spMkLst>
            <pc:docMk/>
            <pc:sldMk cId="1170710977" sldId="327"/>
            <ac:spMk id="13" creationId="{C740FB02-25DC-DA53-AAF8-78B18752CD72}"/>
          </ac:spMkLst>
        </pc:spChg>
        <pc:spChg chg="mod">
          <ac:chgData name="Armstrong, Robert" userId="5d1a70f8-cd4e-42d2-9722-d99b4b7284a9" providerId="ADAL" clId="{DEEB0743-B02C-3347-850D-BE6BD59A3320}" dt="2023-03-29T16:34:28.810" v="956" actId="207"/>
          <ac:spMkLst>
            <pc:docMk/>
            <pc:sldMk cId="1170710977" sldId="327"/>
            <ac:spMk id="14" creationId="{4695F54E-6BBD-6633-E554-4A806FFF22FC}"/>
          </ac:spMkLst>
        </pc:spChg>
        <pc:spChg chg="mod">
          <ac:chgData name="Armstrong, Robert" userId="5d1a70f8-cd4e-42d2-9722-d99b4b7284a9" providerId="ADAL" clId="{DEEB0743-B02C-3347-850D-BE6BD59A3320}" dt="2023-03-29T16:34:28.810" v="956" actId="207"/>
          <ac:spMkLst>
            <pc:docMk/>
            <pc:sldMk cId="1170710977" sldId="327"/>
            <ac:spMk id="16" creationId="{92494581-9C84-9DF9-E38C-77AA0A670702}"/>
          </ac:spMkLst>
        </pc:spChg>
        <pc:spChg chg="mod">
          <ac:chgData name="Armstrong, Robert" userId="5d1a70f8-cd4e-42d2-9722-d99b4b7284a9" providerId="ADAL" clId="{DEEB0743-B02C-3347-850D-BE6BD59A3320}" dt="2023-03-29T16:34:28.810" v="956" actId="207"/>
          <ac:spMkLst>
            <pc:docMk/>
            <pc:sldMk cId="1170710977" sldId="327"/>
            <ac:spMk id="17" creationId="{4CB770A9-94BA-0D8D-FAD7-30A12CE3BFB0}"/>
          </ac:spMkLst>
        </pc:spChg>
        <pc:spChg chg="mod">
          <ac:chgData name="Armstrong, Robert" userId="5d1a70f8-cd4e-42d2-9722-d99b4b7284a9" providerId="ADAL" clId="{DEEB0743-B02C-3347-850D-BE6BD59A3320}" dt="2023-03-29T16:34:28.810" v="956" actId="207"/>
          <ac:spMkLst>
            <pc:docMk/>
            <pc:sldMk cId="1170710977" sldId="327"/>
            <ac:spMk id="18" creationId="{0F3470D9-E68A-0C9A-79C2-3E18A1407461}"/>
          </ac:spMkLst>
        </pc:spChg>
        <pc:spChg chg="mod">
          <ac:chgData name="Armstrong, Robert" userId="5d1a70f8-cd4e-42d2-9722-d99b4b7284a9" providerId="ADAL" clId="{DEEB0743-B02C-3347-850D-BE6BD59A3320}" dt="2023-03-29T16:34:28.810" v="956" actId="207"/>
          <ac:spMkLst>
            <pc:docMk/>
            <pc:sldMk cId="1170710977" sldId="327"/>
            <ac:spMk id="19" creationId="{CC7DA58D-0B1E-8A40-0ECD-DE1B1DCE1828}"/>
          </ac:spMkLst>
        </pc:spChg>
        <pc:spChg chg="mod">
          <ac:chgData name="Armstrong, Robert" userId="5d1a70f8-cd4e-42d2-9722-d99b4b7284a9" providerId="ADAL" clId="{DEEB0743-B02C-3347-850D-BE6BD59A3320}" dt="2023-03-29T16:34:28.810" v="956" actId="207"/>
          <ac:spMkLst>
            <pc:docMk/>
            <pc:sldMk cId="1170710977" sldId="327"/>
            <ac:spMk id="20" creationId="{C34E2DD0-4A49-428A-2F6E-1E88D367CECB}"/>
          </ac:spMkLst>
        </pc:spChg>
        <pc:spChg chg="mod">
          <ac:chgData name="Armstrong, Robert" userId="5d1a70f8-cd4e-42d2-9722-d99b4b7284a9" providerId="ADAL" clId="{DEEB0743-B02C-3347-850D-BE6BD59A3320}" dt="2023-03-29T16:34:28.810" v="956" actId="207"/>
          <ac:spMkLst>
            <pc:docMk/>
            <pc:sldMk cId="1170710977" sldId="327"/>
            <ac:spMk id="22" creationId="{D75C802B-50E1-4507-1F45-8B4AEABC0607}"/>
          </ac:spMkLst>
        </pc:spChg>
        <pc:spChg chg="mod">
          <ac:chgData name="Armstrong, Robert" userId="5d1a70f8-cd4e-42d2-9722-d99b4b7284a9" providerId="ADAL" clId="{DEEB0743-B02C-3347-850D-BE6BD59A3320}" dt="2023-03-29T16:34:28.810" v="956" actId="207"/>
          <ac:spMkLst>
            <pc:docMk/>
            <pc:sldMk cId="1170710977" sldId="327"/>
            <ac:spMk id="23" creationId="{480F3E4E-9754-42F9-6A17-7FC92E4669E5}"/>
          </ac:spMkLst>
        </pc:spChg>
        <pc:spChg chg="mod">
          <ac:chgData name="Armstrong, Robert" userId="5d1a70f8-cd4e-42d2-9722-d99b4b7284a9" providerId="ADAL" clId="{DEEB0743-B02C-3347-850D-BE6BD59A3320}" dt="2023-03-29T16:34:23.094" v="955" actId="207"/>
          <ac:spMkLst>
            <pc:docMk/>
            <pc:sldMk cId="1170710977" sldId="327"/>
            <ac:spMk id="25" creationId="{91C4363D-E48C-C045-B158-C36375A1B78A}"/>
          </ac:spMkLst>
        </pc:spChg>
        <pc:spChg chg="mod">
          <ac:chgData name="Armstrong, Robert" userId="5d1a70f8-cd4e-42d2-9722-d99b4b7284a9" providerId="ADAL" clId="{DEEB0743-B02C-3347-850D-BE6BD59A3320}" dt="2023-03-29T16:34:23.094" v="955" actId="207"/>
          <ac:spMkLst>
            <pc:docMk/>
            <pc:sldMk cId="1170710977" sldId="327"/>
            <ac:spMk id="26" creationId="{A7BD9ED5-9469-792D-EBAE-A9C34133BEDC}"/>
          </ac:spMkLst>
        </pc:spChg>
        <pc:spChg chg="mod">
          <ac:chgData name="Armstrong, Robert" userId="5d1a70f8-cd4e-42d2-9722-d99b4b7284a9" providerId="ADAL" clId="{DEEB0743-B02C-3347-850D-BE6BD59A3320}" dt="2023-03-29T16:34:23.094" v="955" actId="207"/>
          <ac:spMkLst>
            <pc:docMk/>
            <pc:sldMk cId="1170710977" sldId="327"/>
            <ac:spMk id="27" creationId="{20B94DC6-AAC8-C158-A3FE-4BFA0F428EC0}"/>
          </ac:spMkLst>
        </pc:spChg>
        <pc:spChg chg="mod">
          <ac:chgData name="Armstrong, Robert" userId="5d1a70f8-cd4e-42d2-9722-d99b4b7284a9" providerId="ADAL" clId="{DEEB0743-B02C-3347-850D-BE6BD59A3320}" dt="2023-03-29T16:34:23.094" v="955" actId="207"/>
          <ac:spMkLst>
            <pc:docMk/>
            <pc:sldMk cId="1170710977" sldId="327"/>
            <ac:spMk id="28" creationId="{9C8BCD82-7EDB-8BC1-A975-8C082549084E}"/>
          </ac:spMkLst>
        </pc:spChg>
        <pc:spChg chg="mod">
          <ac:chgData name="Armstrong, Robert" userId="5d1a70f8-cd4e-42d2-9722-d99b4b7284a9" providerId="ADAL" clId="{DEEB0743-B02C-3347-850D-BE6BD59A3320}" dt="2023-03-29T16:34:23.094" v="955" actId="207"/>
          <ac:spMkLst>
            <pc:docMk/>
            <pc:sldMk cId="1170710977" sldId="327"/>
            <ac:spMk id="29" creationId="{9E4A6CA4-8063-7421-8B8F-94CAA3FAE430}"/>
          </ac:spMkLst>
        </pc:spChg>
        <pc:spChg chg="mod">
          <ac:chgData name="Armstrong, Robert" userId="5d1a70f8-cd4e-42d2-9722-d99b4b7284a9" providerId="ADAL" clId="{DEEB0743-B02C-3347-850D-BE6BD59A3320}" dt="2023-03-29T16:34:23.094" v="955" actId="207"/>
          <ac:spMkLst>
            <pc:docMk/>
            <pc:sldMk cId="1170710977" sldId="327"/>
            <ac:spMk id="30" creationId="{11C9C975-872C-3A70-8B9A-C11492C2736A}"/>
          </ac:spMkLst>
        </pc:spChg>
        <pc:spChg chg="mod">
          <ac:chgData name="Armstrong, Robert" userId="5d1a70f8-cd4e-42d2-9722-d99b4b7284a9" providerId="ADAL" clId="{DEEB0743-B02C-3347-850D-BE6BD59A3320}" dt="2023-03-29T16:34:23.094" v="955" actId="207"/>
          <ac:spMkLst>
            <pc:docMk/>
            <pc:sldMk cId="1170710977" sldId="327"/>
            <ac:spMk id="31" creationId="{3E0AC096-2A40-281F-AAAB-8E59E6B8B0E9}"/>
          </ac:spMkLst>
        </pc:spChg>
        <pc:spChg chg="mod">
          <ac:chgData name="Armstrong, Robert" userId="5d1a70f8-cd4e-42d2-9722-d99b4b7284a9" providerId="ADAL" clId="{DEEB0743-B02C-3347-850D-BE6BD59A3320}" dt="2023-03-29T16:34:23.094" v="955" actId="207"/>
          <ac:spMkLst>
            <pc:docMk/>
            <pc:sldMk cId="1170710977" sldId="327"/>
            <ac:spMk id="32" creationId="{529D3B1B-D160-8891-EA08-868A047AD1A5}"/>
          </ac:spMkLst>
        </pc:spChg>
        <pc:grpChg chg="add del mod">
          <ac:chgData name="Armstrong, Robert" userId="5d1a70f8-cd4e-42d2-9722-d99b4b7284a9" providerId="ADAL" clId="{DEEB0743-B02C-3347-850D-BE6BD59A3320}" dt="2023-03-29T16:42:18.456" v="1068" actId="1036"/>
          <ac:grpSpMkLst>
            <pc:docMk/>
            <pc:sldMk cId="1170710977" sldId="327"/>
            <ac:grpSpMk id="9" creationId="{1BF9E76A-84BF-301E-02B6-B9B088B9927A}"/>
          </ac:grpSpMkLst>
        </pc:grpChg>
        <pc:grpChg chg="add del mod">
          <ac:chgData name="Armstrong, Robert" userId="5d1a70f8-cd4e-42d2-9722-d99b4b7284a9" providerId="ADAL" clId="{DEEB0743-B02C-3347-850D-BE6BD59A3320}" dt="2023-03-29T16:42:18.456" v="1068" actId="1036"/>
          <ac:grpSpMkLst>
            <pc:docMk/>
            <pc:sldMk cId="1170710977" sldId="327"/>
            <ac:grpSpMk id="15" creationId="{CF6066AF-B7C8-CD85-DE00-20C9B2569799}"/>
          </ac:grpSpMkLst>
        </pc:grpChg>
        <pc:grpChg chg="add del mod">
          <ac:chgData name="Armstrong, Robert" userId="5d1a70f8-cd4e-42d2-9722-d99b4b7284a9" providerId="ADAL" clId="{DEEB0743-B02C-3347-850D-BE6BD59A3320}" dt="2023-03-29T16:42:18.456" v="1068" actId="1036"/>
          <ac:grpSpMkLst>
            <pc:docMk/>
            <pc:sldMk cId="1170710977" sldId="327"/>
            <ac:grpSpMk id="21" creationId="{B9CFCE42-A319-3FBB-5B98-9A0CE1FF69DA}"/>
          </ac:grpSpMkLst>
        </pc:grpChg>
        <pc:grpChg chg="add del mod">
          <ac:chgData name="Armstrong, Robert" userId="5d1a70f8-cd4e-42d2-9722-d99b4b7284a9" providerId="ADAL" clId="{DEEB0743-B02C-3347-850D-BE6BD59A3320}" dt="2023-03-29T16:42:18.456" v="1068" actId="1036"/>
          <ac:grpSpMkLst>
            <pc:docMk/>
            <pc:sldMk cId="1170710977" sldId="327"/>
            <ac:grpSpMk id="24" creationId="{AE0F9409-D411-4D80-819A-A97BB573AB68}"/>
          </ac:grpSpMkLst>
        </pc:grpChg>
        <pc:graphicFrameChg chg="add mod">
          <ac:chgData name="Armstrong, Robert" userId="5d1a70f8-cd4e-42d2-9722-d99b4b7284a9" providerId="ADAL" clId="{DEEB0743-B02C-3347-850D-BE6BD59A3320}" dt="2023-03-29T16:43:15.234" v="1075" actId="113"/>
          <ac:graphicFrameMkLst>
            <pc:docMk/>
            <pc:sldMk cId="1170710977" sldId="327"/>
            <ac:graphicFrameMk id="4" creationId="{D5FF0E5F-25CD-B057-573C-1474525AAA2C}"/>
          </ac:graphicFrameMkLst>
        </pc:graphicFrameChg>
        <pc:picChg chg="add del mod">
          <ac:chgData name="Armstrong, Robert" userId="5d1a70f8-cd4e-42d2-9722-d99b4b7284a9" providerId="ADAL" clId="{DEEB0743-B02C-3347-850D-BE6BD59A3320}" dt="2023-03-29T16:34:06.072" v="951" actId="27803"/>
          <ac:picMkLst>
            <pc:docMk/>
            <pc:sldMk cId="1170710977" sldId="327"/>
            <ac:picMk id="5" creationId="{1622DD73-5425-4FDB-5679-58BD5BDDA190}"/>
          </ac:picMkLst>
        </pc:picChg>
        <pc:picChg chg="add del mod">
          <ac:chgData name="Armstrong, Robert" userId="5d1a70f8-cd4e-42d2-9722-d99b4b7284a9" providerId="ADAL" clId="{DEEB0743-B02C-3347-850D-BE6BD59A3320}" dt="2023-03-29T16:34:09.984" v="952" actId="27803"/>
          <ac:picMkLst>
            <pc:docMk/>
            <pc:sldMk cId="1170710977" sldId="327"/>
            <ac:picMk id="6" creationId="{6C669453-DA1D-7258-7007-594F90EEDD01}"/>
          </ac:picMkLst>
        </pc:picChg>
        <pc:picChg chg="add del mod">
          <ac:chgData name="Armstrong, Robert" userId="5d1a70f8-cd4e-42d2-9722-d99b4b7284a9" providerId="ADAL" clId="{DEEB0743-B02C-3347-850D-BE6BD59A3320}" dt="2023-03-29T16:34:13.646" v="953" actId="27803"/>
          <ac:picMkLst>
            <pc:docMk/>
            <pc:sldMk cId="1170710977" sldId="327"/>
            <ac:picMk id="7" creationId="{FB026B24-A5C8-9BDA-B836-E5272A393039}"/>
          </ac:picMkLst>
        </pc:picChg>
        <pc:picChg chg="add del mod">
          <ac:chgData name="Armstrong, Robert" userId="5d1a70f8-cd4e-42d2-9722-d99b4b7284a9" providerId="ADAL" clId="{DEEB0743-B02C-3347-850D-BE6BD59A3320}" dt="2023-03-29T16:34:19.400" v="954" actId="27803"/>
          <ac:picMkLst>
            <pc:docMk/>
            <pc:sldMk cId="1170710977" sldId="327"/>
            <ac:picMk id="8" creationId="{65EFCFD9-D3A9-A313-3D51-37184194D6EA}"/>
          </ac:picMkLst>
        </pc:picChg>
      </pc:sldChg>
      <pc:sldChg chg="modSp add mod ord modNotesTx">
        <pc:chgData name="Armstrong, Robert" userId="5d1a70f8-cd4e-42d2-9722-d99b4b7284a9" providerId="ADAL" clId="{DEEB0743-B02C-3347-850D-BE6BD59A3320}" dt="2023-03-29T16:59:24.437" v="1191" actId="20577"/>
        <pc:sldMkLst>
          <pc:docMk/>
          <pc:sldMk cId="3221909224" sldId="328"/>
        </pc:sldMkLst>
        <pc:spChg chg="mod">
          <ac:chgData name="Armstrong, Robert" userId="5d1a70f8-cd4e-42d2-9722-d99b4b7284a9" providerId="ADAL" clId="{DEEB0743-B02C-3347-850D-BE6BD59A3320}" dt="2023-03-29T16:46:13.733" v="1088" actId="20577"/>
          <ac:spMkLst>
            <pc:docMk/>
            <pc:sldMk cId="3221909224" sldId="328"/>
            <ac:spMk id="2" creationId="{882B99AE-1A77-77EC-DBB8-6840FA564DDB}"/>
          </ac:spMkLst>
        </pc:spChg>
        <pc:spChg chg="mod">
          <ac:chgData name="Armstrong, Robert" userId="5d1a70f8-cd4e-42d2-9722-d99b4b7284a9" providerId="ADAL" clId="{DEEB0743-B02C-3347-850D-BE6BD59A3320}" dt="2023-03-29T16:59:01.210" v="1187" actId="6549"/>
          <ac:spMkLst>
            <pc:docMk/>
            <pc:sldMk cId="3221909224" sldId="328"/>
            <ac:spMk id="3" creationId="{5182EB98-ECCC-1482-32E7-B7142440BF36}"/>
          </ac:spMkLst>
        </pc:spChg>
      </pc:sldChg>
      <pc:sldChg chg="modSp add mod ord modNotesTx">
        <pc:chgData name="Armstrong, Robert" userId="5d1a70f8-cd4e-42d2-9722-d99b4b7284a9" providerId="ADAL" clId="{DEEB0743-B02C-3347-850D-BE6BD59A3320}" dt="2023-03-29T16:50:48.658" v="1145" actId="20578"/>
        <pc:sldMkLst>
          <pc:docMk/>
          <pc:sldMk cId="607482483" sldId="329"/>
        </pc:sldMkLst>
        <pc:spChg chg="mod">
          <ac:chgData name="Armstrong, Robert" userId="5d1a70f8-cd4e-42d2-9722-d99b4b7284a9" providerId="ADAL" clId="{DEEB0743-B02C-3347-850D-BE6BD59A3320}" dt="2023-03-29T16:47:09.869" v="1095" actId="20577"/>
          <ac:spMkLst>
            <pc:docMk/>
            <pc:sldMk cId="607482483" sldId="329"/>
            <ac:spMk id="2" creationId="{882B99AE-1A77-77EC-DBB8-6840FA564DDB}"/>
          </ac:spMkLst>
        </pc:spChg>
        <pc:spChg chg="mod">
          <ac:chgData name="Armstrong, Robert" userId="5d1a70f8-cd4e-42d2-9722-d99b4b7284a9" providerId="ADAL" clId="{DEEB0743-B02C-3347-850D-BE6BD59A3320}" dt="2023-03-29T16:50:21.225" v="1144" actId="20577"/>
          <ac:spMkLst>
            <pc:docMk/>
            <pc:sldMk cId="607482483" sldId="329"/>
            <ac:spMk id="3" creationId="{5182EB98-ECCC-1482-32E7-B7142440BF36}"/>
          </ac:spMkLst>
        </pc:spChg>
      </pc:sldChg>
      <pc:sldChg chg="modSp add mod modNotesTx">
        <pc:chgData name="Armstrong, Robert" userId="5d1a70f8-cd4e-42d2-9722-d99b4b7284a9" providerId="ADAL" clId="{DEEB0743-B02C-3347-850D-BE6BD59A3320}" dt="2023-03-29T17:10:48.677" v="1304" actId="15"/>
        <pc:sldMkLst>
          <pc:docMk/>
          <pc:sldMk cId="673905298" sldId="330"/>
        </pc:sldMkLst>
        <pc:spChg chg="mod">
          <ac:chgData name="Armstrong, Robert" userId="5d1a70f8-cd4e-42d2-9722-d99b4b7284a9" providerId="ADAL" clId="{DEEB0743-B02C-3347-850D-BE6BD59A3320}" dt="2023-03-29T17:00:52.398" v="1193"/>
          <ac:spMkLst>
            <pc:docMk/>
            <pc:sldMk cId="673905298" sldId="330"/>
            <ac:spMk id="2" creationId="{882B99AE-1A77-77EC-DBB8-6840FA564DDB}"/>
          </ac:spMkLst>
        </pc:spChg>
        <pc:spChg chg="mod">
          <ac:chgData name="Armstrong, Robert" userId="5d1a70f8-cd4e-42d2-9722-d99b4b7284a9" providerId="ADAL" clId="{DEEB0743-B02C-3347-850D-BE6BD59A3320}" dt="2023-03-29T17:09:40.586" v="1285" actId="20577"/>
          <ac:spMkLst>
            <pc:docMk/>
            <pc:sldMk cId="673905298" sldId="330"/>
            <ac:spMk id="3" creationId="{5182EB98-ECCC-1482-32E7-B7142440BF36}"/>
          </ac:spMkLst>
        </pc:spChg>
      </pc:sldChg>
      <pc:sldChg chg="add ord">
        <pc:chgData name="Armstrong, Robert" userId="5d1a70f8-cd4e-42d2-9722-d99b4b7284a9" providerId="ADAL" clId="{DEEB0743-B02C-3347-850D-BE6BD59A3320}" dt="2023-03-29T17:11:42.676" v="1306" actId="20578"/>
        <pc:sldMkLst>
          <pc:docMk/>
          <pc:sldMk cId="3341776801" sldId="331"/>
        </pc:sldMkLst>
      </pc:sldChg>
      <pc:sldMasterChg chg="modSldLayout">
        <pc:chgData name="Armstrong, Robert" userId="5d1a70f8-cd4e-42d2-9722-d99b4b7284a9" providerId="ADAL" clId="{DEEB0743-B02C-3347-850D-BE6BD59A3320}" dt="2023-03-29T15:15:56.345" v="85" actId="12"/>
        <pc:sldMasterMkLst>
          <pc:docMk/>
          <pc:sldMasterMk cId="0" sldId="2147483659"/>
        </pc:sldMasterMkLst>
        <pc:sldLayoutChg chg="modSp">
          <pc:chgData name="Armstrong, Robert" userId="5d1a70f8-cd4e-42d2-9722-d99b4b7284a9" providerId="ADAL" clId="{DEEB0743-B02C-3347-850D-BE6BD59A3320}" dt="2023-03-29T15:15:56.345" v="85" actId="12"/>
          <pc:sldLayoutMkLst>
            <pc:docMk/>
            <pc:sldMasterMk cId="0" sldId="2147483659"/>
            <pc:sldLayoutMk cId="0" sldId="2147483650"/>
          </pc:sldLayoutMkLst>
          <pc:spChg chg="mod">
            <ac:chgData name="Armstrong, Robert" userId="5d1a70f8-cd4e-42d2-9722-d99b4b7284a9" providerId="ADAL" clId="{DEEB0743-B02C-3347-850D-BE6BD59A3320}" dt="2023-03-29T15:15:56.345" v="85" actId="12"/>
            <ac:spMkLst>
              <pc:docMk/>
              <pc:sldMasterMk cId="0" sldId="2147483659"/>
              <pc:sldLayoutMk cId="0" sldId="2147483650"/>
              <ac:spMk id="30" creationId="{00000000-0000-0000-0000-000000000000}"/>
            </ac:spMkLst>
          </pc:spChg>
        </pc:sldLayoutChg>
      </pc:sldMasterChg>
    </pc:docChg>
  </pc:docChgLst>
  <pc:docChgLst>
    <pc:chgData name="Armstrong, Robert" userId="5d1a70f8-cd4e-42d2-9722-d99b4b7284a9" providerId="ADAL" clId="{622332A1-8B49-F245-8E2E-013017CEDEC2}"/>
    <pc:docChg chg="undo custSel addSld delSld modSld">
      <pc:chgData name="Armstrong, Robert" userId="5d1a70f8-cd4e-42d2-9722-d99b4b7284a9" providerId="ADAL" clId="{622332A1-8B49-F245-8E2E-013017CEDEC2}" dt="2023-03-22T19:11:41.340" v="371" actId="6549"/>
      <pc:docMkLst>
        <pc:docMk/>
      </pc:docMkLst>
      <pc:sldChg chg="modSp mod">
        <pc:chgData name="Armstrong, Robert" userId="5d1a70f8-cd4e-42d2-9722-d99b4b7284a9" providerId="ADAL" clId="{622332A1-8B49-F245-8E2E-013017CEDEC2}" dt="2023-03-22T18:42:13.526" v="14" actId="255"/>
        <pc:sldMkLst>
          <pc:docMk/>
          <pc:sldMk cId="0" sldId="256"/>
        </pc:sldMkLst>
        <pc:spChg chg="mod">
          <ac:chgData name="Armstrong, Robert" userId="5d1a70f8-cd4e-42d2-9722-d99b4b7284a9" providerId="ADAL" clId="{622332A1-8B49-F245-8E2E-013017CEDEC2}" dt="2023-03-22T18:42:13.526" v="14" actId="255"/>
          <ac:spMkLst>
            <pc:docMk/>
            <pc:sldMk cId="0" sldId="256"/>
            <ac:spMk id="81" creationId="{00000000-0000-0000-0000-000000000000}"/>
          </ac:spMkLst>
        </pc:spChg>
      </pc:sldChg>
      <pc:sldChg chg="modSp mod">
        <pc:chgData name="Armstrong, Robert" userId="5d1a70f8-cd4e-42d2-9722-d99b4b7284a9" providerId="ADAL" clId="{622332A1-8B49-F245-8E2E-013017CEDEC2}" dt="2023-03-22T18:41:43.866" v="6" actId="20577"/>
        <pc:sldMkLst>
          <pc:docMk/>
          <pc:sldMk cId="1115321632" sldId="307"/>
        </pc:sldMkLst>
        <pc:spChg chg="mod">
          <ac:chgData name="Armstrong, Robert" userId="5d1a70f8-cd4e-42d2-9722-d99b4b7284a9" providerId="ADAL" clId="{622332A1-8B49-F245-8E2E-013017CEDEC2}" dt="2023-03-22T18:41:43.866" v="6" actId="20577"/>
          <ac:spMkLst>
            <pc:docMk/>
            <pc:sldMk cId="1115321632" sldId="307"/>
            <ac:spMk id="4" creationId="{D3AB1A63-EEF7-D6E0-D20B-1F01701EECE5}"/>
          </ac:spMkLst>
        </pc:spChg>
      </pc:sldChg>
      <pc:sldChg chg="modSp mod">
        <pc:chgData name="Armstrong, Robert" userId="5d1a70f8-cd4e-42d2-9722-d99b4b7284a9" providerId="ADAL" clId="{622332A1-8B49-F245-8E2E-013017CEDEC2}" dt="2023-03-22T18:42:45.640" v="22" actId="14100"/>
        <pc:sldMkLst>
          <pc:docMk/>
          <pc:sldMk cId="2368022473" sldId="311"/>
        </pc:sldMkLst>
        <pc:spChg chg="mod">
          <ac:chgData name="Armstrong, Robert" userId="5d1a70f8-cd4e-42d2-9722-d99b4b7284a9" providerId="ADAL" clId="{622332A1-8B49-F245-8E2E-013017CEDEC2}" dt="2023-03-22T18:42:45.640" v="22" actId="14100"/>
          <ac:spMkLst>
            <pc:docMk/>
            <pc:sldMk cId="2368022473" sldId="311"/>
            <ac:spMk id="3" creationId="{AEE13E09-62A1-49F4-8B00-EB7D1C56CEF9}"/>
          </ac:spMkLst>
        </pc:spChg>
      </pc:sldChg>
      <pc:sldChg chg="delSp modSp mod modNotesTx">
        <pc:chgData name="Armstrong, Robert" userId="5d1a70f8-cd4e-42d2-9722-d99b4b7284a9" providerId="ADAL" clId="{622332A1-8B49-F245-8E2E-013017CEDEC2}" dt="2023-03-22T18:55:12.996" v="82" actId="179"/>
        <pc:sldMkLst>
          <pc:docMk/>
          <pc:sldMk cId="3308971869" sldId="312"/>
        </pc:sldMkLst>
        <pc:spChg chg="mod">
          <ac:chgData name="Armstrong, Robert" userId="5d1a70f8-cd4e-42d2-9722-d99b4b7284a9" providerId="ADAL" clId="{622332A1-8B49-F245-8E2E-013017CEDEC2}" dt="2023-03-22T18:43:05.183" v="25" actId="255"/>
          <ac:spMkLst>
            <pc:docMk/>
            <pc:sldMk cId="3308971869" sldId="312"/>
            <ac:spMk id="2" creationId="{882B99AE-1A77-77EC-DBB8-6840FA564DDB}"/>
          </ac:spMkLst>
        </pc:spChg>
        <pc:spChg chg="mod">
          <ac:chgData name="Armstrong, Robert" userId="5d1a70f8-cd4e-42d2-9722-d99b4b7284a9" providerId="ADAL" clId="{622332A1-8B49-F245-8E2E-013017CEDEC2}" dt="2023-03-22T18:55:12.996" v="82" actId="179"/>
          <ac:spMkLst>
            <pc:docMk/>
            <pc:sldMk cId="3308971869" sldId="312"/>
            <ac:spMk id="3" creationId="{5182EB98-ECCC-1482-32E7-B7142440BF36}"/>
          </ac:spMkLst>
        </pc:spChg>
        <pc:graphicFrameChg chg="del">
          <ac:chgData name="Armstrong, Robert" userId="5d1a70f8-cd4e-42d2-9722-d99b4b7284a9" providerId="ADAL" clId="{622332A1-8B49-F245-8E2E-013017CEDEC2}" dt="2023-03-22T18:43:12.016" v="27" actId="478"/>
          <ac:graphicFrameMkLst>
            <pc:docMk/>
            <pc:sldMk cId="3308971869" sldId="312"/>
            <ac:graphicFrameMk id="5" creationId="{28346C2D-2280-8D40-5C67-57C0E0E3170E}"/>
          </ac:graphicFrameMkLst>
        </pc:graphicFrameChg>
      </pc:sldChg>
      <pc:sldChg chg="del">
        <pc:chgData name="Armstrong, Robert" userId="5d1a70f8-cd4e-42d2-9722-d99b4b7284a9" providerId="ADAL" clId="{622332A1-8B49-F245-8E2E-013017CEDEC2}" dt="2023-03-22T18:41:32.802" v="0" actId="2696"/>
        <pc:sldMkLst>
          <pc:docMk/>
          <pc:sldMk cId="872564539" sldId="313"/>
        </pc:sldMkLst>
      </pc:sldChg>
      <pc:sldChg chg="addSp delSp modSp add mod modNotesTx">
        <pc:chgData name="Armstrong, Robert" userId="5d1a70f8-cd4e-42d2-9722-d99b4b7284a9" providerId="ADAL" clId="{622332A1-8B49-F245-8E2E-013017CEDEC2}" dt="2023-03-22T19:09:46.391" v="339" actId="1076"/>
        <pc:sldMkLst>
          <pc:docMk/>
          <pc:sldMk cId="1506328316" sldId="313"/>
        </pc:sldMkLst>
        <pc:spChg chg="mod">
          <ac:chgData name="Armstrong, Robert" userId="5d1a70f8-cd4e-42d2-9722-d99b4b7284a9" providerId="ADAL" clId="{622332A1-8B49-F245-8E2E-013017CEDEC2}" dt="2023-03-22T19:04:21.778" v="86" actId="20577"/>
          <ac:spMkLst>
            <pc:docMk/>
            <pc:sldMk cId="1506328316" sldId="313"/>
            <ac:spMk id="2" creationId="{882B99AE-1A77-77EC-DBB8-6840FA564DDB}"/>
          </ac:spMkLst>
        </pc:spChg>
        <pc:spChg chg="del">
          <ac:chgData name="Armstrong, Robert" userId="5d1a70f8-cd4e-42d2-9722-d99b4b7284a9" providerId="ADAL" clId="{622332A1-8B49-F245-8E2E-013017CEDEC2}" dt="2023-03-22T19:04:42.516" v="87" actId="478"/>
          <ac:spMkLst>
            <pc:docMk/>
            <pc:sldMk cId="1506328316" sldId="313"/>
            <ac:spMk id="3" creationId="{5182EB98-ECCC-1482-32E7-B7142440BF36}"/>
          </ac:spMkLst>
        </pc:spChg>
        <pc:spChg chg="add del mod">
          <ac:chgData name="Armstrong, Robert" userId="5d1a70f8-cd4e-42d2-9722-d99b4b7284a9" providerId="ADAL" clId="{622332A1-8B49-F245-8E2E-013017CEDEC2}" dt="2023-03-22T19:04:46.567" v="88" actId="478"/>
          <ac:spMkLst>
            <pc:docMk/>
            <pc:sldMk cId="1506328316" sldId="313"/>
            <ac:spMk id="5" creationId="{77A85DA9-4017-A8F2-4771-75BC60329DB2}"/>
          </ac:spMkLst>
        </pc:spChg>
        <pc:spChg chg="add del mod">
          <ac:chgData name="Armstrong, Robert" userId="5d1a70f8-cd4e-42d2-9722-d99b4b7284a9" providerId="ADAL" clId="{622332A1-8B49-F245-8E2E-013017CEDEC2}" dt="2023-03-22T19:06:50.285" v="321" actId="478"/>
          <ac:spMkLst>
            <pc:docMk/>
            <pc:sldMk cId="1506328316" sldId="313"/>
            <ac:spMk id="6" creationId="{8124A010-36DE-1ECB-6C49-51EDC6D9C0F9}"/>
          </ac:spMkLst>
        </pc:spChg>
        <pc:spChg chg="add mod">
          <ac:chgData name="Armstrong, Robert" userId="5d1a70f8-cd4e-42d2-9722-d99b4b7284a9" providerId="ADAL" clId="{622332A1-8B49-F245-8E2E-013017CEDEC2}" dt="2023-03-22T19:09:39.314" v="338" actId="14100"/>
          <ac:spMkLst>
            <pc:docMk/>
            <pc:sldMk cId="1506328316" sldId="313"/>
            <ac:spMk id="8" creationId="{0F985FFF-4380-F816-20E5-A79A752CFA1F}"/>
          </ac:spMkLst>
        </pc:spChg>
        <pc:graphicFrameChg chg="add mod">
          <ac:chgData name="Armstrong, Robert" userId="5d1a70f8-cd4e-42d2-9722-d99b4b7284a9" providerId="ADAL" clId="{622332A1-8B49-F245-8E2E-013017CEDEC2}" dt="2023-03-22T19:09:46.391" v="339" actId="1076"/>
          <ac:graphicFrameMkLst>
            <pc:docMk/>
            <pc:sldMk cId="1506328316" sldId="313"/>
            <ac:graphicFrameMk id="7" creationId="{64CB2E25-BC89-51DF-F51D-676314A5A802}"/>
          </ac:graphicFrameMkLst>
        </pc:graphicFrameChg>
      </pc:sldChg>
      <pc:sldChg chg="addSp delSp modSp add mod modNotesTx">
        <pc:chgData name="Armstrong, Robert" userId="5d1a70f8-cd4e-42d2-9722-d99b4b7284a9" providerId="ADAL" clId="{622332A1-8B49-F245-8E2E-013017CEDEC2}" dt="2023-03-22T19:11:41.340" v="371" actId="6549"/>
        <pc:sldMkLst>
          <pc:docMk/>
          <pc:sldMk cId="3078887631" sldId="314"/>
        </pc:sldMkLst>
        <pc:spChg chg="mod">
          <ac:chgData name="Armstrong, Robert" userId="5d1a70f8-cd4e-42d2-9722-d99b4b7284a9" providerId="ADAL" clId="{622332A1-8B49-F245-8E2E-013017CEDEC2}" dt="2023-03-22T19:09:57.924" v="342" actId="20577"/>
          <ac:spMkLst>
            <pc:docMk/>
            <pc:sldMk cId="3078887631" sldId="314"/>
            <ac:spMk id="2" creationId="{882B99AE-1A77-77EC-DBB8-6840FA564DDB}"/>
          </ac:spMkLst>
        </pc:spChg>
        <pc:spChg chg="add mod">
          <ac:chgData name="Armstrong, Robert" userId="5d1a70f8-cd4e-42d2-9722-d99b4b7284a9" providerId="ADAL" clId="{622332A1-8B49-F245-8E2E-013017CEDEC2}" dt="2023-03-22T19:11:37.120" v="370" actId="20577"/>
          <ac:spMkLst>
            <pc:docMk/>
            <pc:sldMk cId="3078887631" sldId="314"/>
            <ac:spMk id="3" creationId="{5647C024-0312-EB46-CB1F-7B240C16AF37}"/>
          </ac:spMkLst>
        </pc:spChg>
        <pc:spChg chg="del mod">
          <ac:chgData name="Armstrong, Robert" userId="5d1a70f8-cd4e-42d2-9722-d99b4b7284a9" providerId="ADAL" clId="{622332A1-8B49-F245-8E2E-013017CEDEC2}" dt="2023-03-22T19:10:53.023" v="360" actId="478"/>
          <ac:spMkLst>
            <pc:docMk/>
            <pc:sldMk cId="3078887631" sldId="314"/>
            <ac:spMk id="8" creationId="{0F985FFF-4380-F816-20E5-A79A752CFA1F}"/>
          </ac:spMkLst>
        </pc:spChg>
        <pc:graphicFrameChg chg="del">
          <ac:chgData name="Armstrong, Robert" userId="5d1a70f8-cd4e-42d2-9722-d99b4b7284a9" providerId="ADAL" clId="{622332A1-8B49-F245-8E2E-013017CEDEC2}" dt="2023-03-22T19:10:02.435" v="343" actId="478"/>
          <ac:graphicFrameMkLst>
            <pc:docMk/>
            <pc:sldMk cId="3078887631" sldId="314"/>
            <ac:graphicFrameMk id="7" creationId="{64CB2E25-BC89-51DF-F51D-676314A5A802}"/>
          </ac:graphicFrameMkLst>
        </pc:graphicFrameChg>
      </pc:sldChg>
      <pc:sldChg chg="del">
        <pc:chgData name="Armstrong, Robert" userId="5d1a70f8-cd4e-42d2-9722-d99b4b7284a9" providerId="ADAL" clId="{622332A1-8B49-F245-8E2E-013017CEDEC2}" dt="2023-03-22T18:41:32.802" v="0" actId="2696"/>
        <pc:sldMkLst>
          <pc:docMk/>
          <pc:sldMk cId="3708823602" sldId="314"/>
        </pc:sldMkLst>
      </pc:sldChg>
      <pc:sldChg chg="del">
        <pc:chgData name="Armstrong, Robert" userId="5d1a70f8-cd4e-42d2-9722-d99b4b7284a9" providerId="ADAL" clId="{622332A1-8B49-F245-8E2E-013017CEDEC2}" dt="2023-03-22T18:41:32.802" v="0" actId="2696"/>
        <pc:sldMkLst>
          <pc:docMk/>
          <pc:sldMk cId="565881216" sldId="315"/>
        </pc:sldMkLst>
      </pc:sldChg>
      <pc:sldChg chg="del">
        <pc:chgData name="Armstrong, Robert" userId="5d1a70f8-cd4e-42d2-9722-d99b4b7284a9" providerId="ADAL" clId="{622332A1-8B49-F245-8E2E-013017CEDEC2}" dt="2023-03-22T18:41:32.802" v="0" actId="2696"/>
        <pc:sldMkLst>
          <pc:docMk/>
          <pc:sldMk cId="2489330298" sldId="316"/>
        </pc:sldMkLst>
      </pc:sldChg>
      <pc:sldChg chg="del">
        <pc:chgData name="Armstrong, Robert" userId="5d1a70f8-cd4e-42d2-9722-d99b4b7284a9" providerId="ADAL" clId="{622332A1-8B49-F245-8E2E-013017CEDEC2}" dt="2023-03-22T18:41:32.802" v="0" actId="2696"/>
        <pc:sldMkLst>
          <pc:docMk/>
          <pc:sldMk cId="112328350" sldId="317"/>
        </pc:sldMkLst>
      </pc:sldChg>
      <pc:sldChg chg="del">
        <pc:chgData name="Armstrong, Robert" userId="5d1a70f8-cd4e-42d2-9722-d99b4b7284a9" providerId="ADAL" clId="{622332A1-8B49-F245-8E2E-013017CEDEC2}" dt="2023-03-22T18:41:32.802" v="0" actId="2696"/>
        <pc:sldMkLst>
          <pc:docMk/>
          <pc:sldMk cId="837992922" sldId="318"/>
        </pc:sldMkLst>
      </pc:sldChg>
      <pc:sldChg chg="del">
        <pc:chgData name="Armstrong, Robert" userId="5d1a70f8-cd4e-42d2-9722-d99b4b7284a9" providerId="ADAL" clId="{622332A1-8B49-F245-8E2E-013017CEDEC2}" dt="2023-03-22T18:41:32.802" v="0" actId="2696"/>
        <pc:sldMkLst>
          <pc:docMk/>
          <pc:sldMk cId="2809132493" sldId="319"/>
        </pc:sldMkLst>
      </pc:sldChg>
      <pc:sldChg chg="del">
        <pc:chgData name="Armstrong, Robert" userId="5d1a70f8-cd4e-42d2-9722-d99b4b7284a9" providerId="ADAL" clId="{622332A1-8B49-F245-8E2E-013017CEDEC2}" dt="2023-03-22T18:41:32.802" v="0" actId="2696"/>
        <pc:sldMkLst>
          <pc:docMk/>
          <pc:sldMk cId="4183863331" sldId="320"/>
        </pc:sldMkLst>
      </pc:sldChg>
      <pc:sldChg chg="del">
        <pc:chgData name="Armstrong, Robert" userId="5d1a70f8-cd4e-42d2-9722-d99b4b7284a9" providerId="ADAL" clId="{622332A1-8B49-F245-8E2E-013017CEDEC2}" dt="2023-03-22T18:41:32.802" v="0" actId="2696"/>
        <pc:sldMkLst>
          <pc:docMk/>
          <pc:sldMk cId="1521078546" sldId="321"/>
        </pc:sldMkLst>
      </pc:sldChg>
      <pc:sldChg chg="del">
        <pc:chgData name="Armstrong, Robert" userId="5d1a70f8-cd4e-42d2-9722-d99b4b7284a9" providerId="ADAL" clId="{622332A1-8B49-F245-8E2E-013017CEDEC2}" dt="2023-03-22T18:41:32.802" v="0" actId="2696"/>
        <pc:sldMkLst>
          <pc:docMk/>
          <pc:sldMk cId="2611785820" sldId="322"/>
        </pc:sldMkLst>
      </pc:sldChg>
      <pc:sldChg chg="del">
        <pc:chgData name="Armstrong, Robert" userId="5d1a70f8-cd4e-42d2-9722-d99b4b7284a9" providerId="ADAL" clId="{622332A1-8B49-F245-8E2E-013017CEDEC2}" dt="2023-03-22T18:41:32.802" v="0" actId="2696"/>
        <pc:sldMkLst>
          <pc:docMk/>
          <pc:sldMk cId="3712626355" sldId="323"/>
        </pc:sldMkLst>
      </pc:sldChg>
      <pc:sldChg chg="del">
        <pc:chgData name="Armstrong, Robert" userId="5d1a70f8-cd4e-42d2-9722-d99b4b7284a9" providerId="ADAL" clId="{622332A1-8B49-F245-8E2E-013017CEDEC2}" dt="2023-03-22T18:41:32.802" v="0" actId="2696"/>
        <pc:sldMkLst>
          <pc:docMk/>
          <pc:sldMk cId="3221884779" sldId="324"/>
        </pc:sldMkLst>
      </pc:sldChg>
      <pc:sldChg chg="del">
        <pc:chgData name="Armstrong, Robert" userId="5d1a70f8-cd4e-42d2-9722-d99b4b7284a9" providerId="ADAL" clId="{622332A1-8B49-F245-8E2E-013017CEDEC2}" dt="2023-03-22T18:41:32.802" v="0" actId="2696"/>
        <pc:sldMkLst>
          <pc:docMk/>
          <pc:sldMk cId="2738902914" sldId="325"/>
        </pc:sldMkLst>
      </pc:sldChg>
      <pc:sldChg chg="del">
        <pc:chgData name="Armstrong, Robert" userId="5d1a70f8-cd4e-42d2-9722-d99b4b7284a9" providerId="ADAL" clId="{622332A1-8B49-F245-8E2E-013017CEDEC2}" dt="2023-03-22T18:41:32.802" v="0" actId="2696"/>
        <pc:sldMkLst>
          <pc:docMk/>
          <pc:sldMk cId="3734446918" sldId="326"/>
        </pc:sldMkLst>
      </pc:sldChg>
      <pc:sldChg chg="del">
        <pc:chgData name="Armstrong, Robert" userId="5d1a70f8-cd4e-42d2-9722-d99b4b7284a9" providerId="ADAL" clId="{622332A1-8B49-F245-8E2E-013017CEDEC2}" dt="2023-03-22T18:41:32.802" v="0" actId="2696"/>
        <pc:sldMkLst>
          <pc:docMk/>
          <pc:sldMk cId="2209257549" sldId="32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D21708-4163-47BC-BEED-7C76E4AFAB6A}" type="doc">
      <dgm:prSet loTypeId="urn:microsoft.com/office/officeart/2005/8/layout/hProcess9" loCatId="process" qsTypeId="urn:microsoft.com/office/officeart/2005/8/quickstyle/simple1" qsCatId="simple" csTypeId="urn:microsoft.com/office/officeart/2005/8/colors/colorful5" csCatId="colorful" phldr="1"/>
      <dgm:spPr/>
    </dgm:pt>
    <dgm:pt modelId="{CE82D2AA-02F6-4A9E-9A1C-2013F6D584F1}">
      <dgm:prSet phldrT="[Text]"/>
      <dgm:spPr>
        <a:solidFill>
          <a:schemeClr val="tx1"/>
        </a:solidFill>
      </dgm:spPr>
      <dgm:t>
        <a:bodyPr/>
        <a:lstStyle/>
        <a:p>
          <a:pPr rtl="0"/>
          <a:r>
            <a:rPr lang="en-CA" b="1" dirty="0">
              <a:solidFill>
                <a:schemeClr val="bg1"/>
              </a:solidFill>
            </a:rPr>
            <a:t>Step One:</a:t>
          </a:r>
          <a:br>
            <a:rPr lang="en-CA" b="1" dirty="0">
              <a:solidFill>
                <a:schemeClr val="bg1"/>
              </a:solidFill>
            </a:rPr>
          </a:br>
          <a:br>
            <a:rPr lang="en-CA" b="1" dirty="0">
              <a:solidFill>
                <a:schemeClr val="bg1"/>
              </a:solidFill>
            </a:rPr>
          </a:br>
          <a:r>
            <a:rPr lang="en-CA" b="1" dirty="0">
              <a:solidFill>
                <a:schemeClr val="bg1"/>
              </a:solidFill>
            </a:rPr>
            <a:t>Criteria development</a:t>
          </a:r>
          <a:r>
            <a:rPr lang="en-CA" b="1" dirty="0">
              <a:solidFill>
                <a:schemeClr val="bg1"/>
              </a:solidFill>
              <a:latin typeface="Franklin Gothic Book" panose="020B0503020102020204"/>
            </a:rPr>
            <a:t> </a:t>
          </a:r>
          <a:endParaRPr lang="en-CA" b="1" dirty="0">
            <a:solidFill>
              <a:schemeClr val="bg1"/>
            </a:solidFill>
          </a:endParaRPr>
        </a:p>
      </dgm:t>
    </dgm:pt>
    <dgm:pt modelId="{C1010BFC-4326-4365-B3F5-DC43E9182E84}" type="parTrans" cxnId="{31D71995-816E-488E-BC6B-723B5C121F85}">
      <dgm:prSet/>
      <dgm:spPr/>
      <dgm:t>
        <a:bodyPr/>
        <a:lstStyle/>
        <a:p>
          <a:endParaRPr lang="en-CA"/>
        </a:p>
      </dgm:t>
    </dgm:pt>
    <dgm:pt modelId="{8CCF8567-9A72-43AB-9373-C369B4538BFE}" type="sibTrans" cxnId="{31D71995-816E-488E-BC6B-723B5C121F85}">
      <dgm:prSet/>
      <dgm:spPr/>
      <dgm:t>
        <a:bodyPr/>
        <a:lstStyle/>
        <a:p>
          <a:endParaRPr lang="en-CA"/>
        </a:p>
      </dgm:t>
    </dgm:pt>
    <dgm:pt modelId="{4BF42732-1FB9-4FE7-9C3B-E2284CF5C477}">
      <dgm:prSet phldrT="[Text]"/>
      <dgm:spPr>
        <a:solidFill>
          <a:schemeClr val="tx1"/>
        </a:solidFill>
      </dgm:spPr>
      <dgm:t>
        <a:bodyPr/>
        <a:lstStyle/>
        <a:p>
          <a:r>
            <a:rPr lang="en-CA" b="1" dirty="0">
              <a:solidFill>
                <a:schemeClr val="bg1"/>
              </a:solidFill>
            </a:rPr>
            <a:t>Step Two:</a:t>
          </a:r>
          <a:br>
            <a:rPr lang="en-CA" b="1" dirty="0">
              <a:solidFill>
                <a:schemeClr val="bg1"/>
              </a:solidFill>
            </a:rPr>
          </a:br>
          <a:br>
            <a:rPr lang="en-CA" b="1" dirty="0">
              <a:solidFill>
                <a:schemeClr val="bg1"/>
              </a:solidFill>
            </a:rPr>
          </a:br>
          <a:r>
            <a:rPr lang="en-CA" b="1" dirty="0">
              <a:solidFill>
                <a:schemeClr val="bg1"/>
              </a:solidFill>
            </a:rPr>
            <a:t>Application and resume review</a:t>
          </a:r>
        </a:p>
      </dgm:t>
    </dgm:pt>
    <dgm:pt modelId="{F56A2903-52EE-4933-9E90-459BF63BABB9}" type="parTrans" cxnId="{801EDCC0-8D00-4631-B286-5937B22968E4}">
      <dgm:prSet/>
      <dgm:spPr/>
      <dgm:t>
        <a:bodyPr/>
        <a:lstStyle/>
        <a:p>
          <a:endParaRPr lang="en-CA"/>
        </a:p>
      </dgm:t>
    </dgm:pt>
    <dgm:pt modelId="{FACA9A82-72E5-4BB2-B0D5-0B71B1CE21F4}" type="sibTrans" cxnId="{801EDCC0-8D00-4631-B286-5937B22968E4}">
      <dgm:prSet/>
      <dgm:spPr/>
      <dgm:t>
        <a:bodyPr/>
        <a:lstStyle/>
        <a:p>
          <a:endParaRPr lang="en-CA"/>
        </a:p>
      </dgm:t>
    </dgm:pt>
    <dgm:pt modelId="{245ADC38-709C-431E-B5A4-83302B5745F0}">
      <dgm:prSet phldrT="[Text]"/>
      <dgm:spPr>
        <a:solidFill>
          <a:schemeClr val="tx1"/>
        </a:solidFill>
      </dgm:spPr>
      <dgm:t>
        <a:bodyPr/>
        <a:lstStyle/>
        <a:p>
          <a:r>
            <a:rPr lang="en-CA" b="1" dirty="0">
              <a:solidFill>
                <a:schemeClr val="bg1"/>
              </a:solidFill>
            </a:rPr>
            <a:t>Step Three:</a:t>
          </a:r>
          <a:br>
            <a:rPr lang="en-CA" b="1" dirty="0">
              <a:solidFill>
                <a:schemeClr val="bg1"/>
              </a:solidFill>
            </a:rPr>
          </a:br>
          <a:br>
            <a:rPr lang="en-CA" b="1" dirty="0">
              <a:solidFill>
                <a:schemeClr val="bg1"/>
              </a:solidFill>
            </a:rPr>
          </a:br>
          <a:r>
            <a:rPr lang="en-CA" b="1" dirty="0">
              <a:solidFill>
                <a:schemeClr val="bg1"/>
              </a:solidFill>
            </a:rPr>
            <a:t>Interviewing</a:t>
          </a:r>
        </a:p>
      </dgm:t>
    </dgm:pt>
    <dgm:pt modelId="{06BBC521-B455-4927-8047-3198BC6D1B1B}" type="parTrans" cxnId="{FD371BF0-E51D-4FEC-874F-7AA393746636}">
      <dgm:prSet/>
      <dgm:spPr/>
      <dgm:t>
        <a:bodyPr/>
        <a:lstStyle/>
        <a:p>
          <a:endParaRPr lang="en-CA"/>
        </a:p>
      </dgm:t>
    </dgm:pt>
    <dgm:pt modelId="{CAF7F461-F976-41D0-9BF7-186CEC3F16BC}" type="sibTrans" cxnId="{FD371BF0-E51D-4FEC-874F-7AA393746636}">
      <dgm:prSet/>
      <dgm:spPr/>
      <dgm:t>
        <a:bodyPr/>
        <a:lstStyle/>
        <a:p>
          <a:endParaRPr lang="en-CA"/>
        </a:p>
      </dgm:t>
    </dgm:pt>
    <dgm:pt modelId="{0FD19DF1-F335-40E1-929A-D5957567E4EB}">
      <dgm:prSet phldrT="[Text]"/>
      <dgm:spPr>
        <a:solidFill>
          <a:schemeClr val="tx1"/>
        </a:solidFill>
      </dgm:spPr>
      <dgm:t>
        <a:bodyPr/>
        <a:lstStyle/>
        <a:p>
          <a:pPr rtl="0"/>
          <a:r>
            <a:rPr lang="en-CA" b="1" dirty="0">
              <a:solidFill>
                <a:schemeClr val="bg1"/>
              </a:solidFill>
            </a:rPr>
            <a:t>Step Four:</a:t>
          </a:r>
          <a:br>
            <a:rPr lang="en-CA" b="1" dirty="0">
              <a:solidFill>
                <a:schemeClr val="bg1"/>
              </a:solidFill>
            </a:rPr>
          </a:br>
          <a:br>
            <a:rPr lang="en-CA" b="1" dirty="0">
              <a:solidFill>
                <a:schemeClr val="bg1"/>
              </a:solidFill>
            </a:rPr>
          </a:br>
          <a:r>
            <a:rPr lang="en-CA" b="1" dirty="0">
              <a:solidFill>
                <a:schemeClr val="bg1"/>
              </a:solidFill>
            </a:rPr>
            <a:t>Test administration</a:t>
          </a:r>
        </a:p>
      </dgm:t>
    </dgm:pt>
    <dgm:pt modelId="{63F090EE-F50F-44A0-B6CC-197F9EE7D763}" type="parTrans" cxnId="{477ABF81-0A08-480E-9349-8DA5A6B51AF4}">
      <dgm:prSet/>
      <dgm:spPr/>
      <dgm:t>
        <a:bodyPr/>
        <a:lstStyle/>
        <a:p>
          <a:endParaRPr lang="en-CA"/>
        </a:p>
      </dgm:t>
    </dgm:pt>
    <dgm:pt modelId="{F5639409-20B0-40A6-8207-3EAA158BB7DE}" type="sibTrans" cxnId="{477ABF81-0A08-480E-9349-8DA5A6B51AF4}">
      <dgm:prSet/>
      <dgm:spPr/>
      <dgm:t>
        <a:bodyPr/>
        <a:lstStyle/>
        <a:p>
          <a:endParaRPr lang="en-CA"/>
        </a:p>
      </dgm:t>
    </dgm:pt>
    <dgm:pt modelId="{CD0C04FD-EF2B-4719-BEBF-F974265C4B65}">
      <dgm:prSet/>
      <dgm:spPr>
        <a:solidFill>
          <a:schemeClr val="tx1"/>
        </a:solidFill>
      </dgm:spPr>
      <dgm:t>
        <a:bodyPr/>
        <a:lstStyle/>
        <a:p>
          <a:r>
            <a:rPr lang="en-CA" b="1" dirty="0">
              <a:solidFill>
                <a:schemeClr val="bg1"/>
              </a:solidFill>
            </a:rPr>
            <a:t>Step Five:</a:t>
          </a:r>
          <a:br>
            <a:rPr lang="en-CA" b="1" dirty="0">
              <a:solidFill>
                <a:schemeClr val="bg1"/>
              </a:solidFill>
            </a:rPr>
          </a:br>
          <a:br>
            <a:rPr lang="en-CA" b="1" dirty="0">
              <a:solidFill>
                <a:schemeClr val="bg1"/>
              </a:solidFill>
            </a:rPr>
          </a:br>
          <a:r>
            <a:rPr lang="en-CA" b="1" dirty="0">
              <a:solidFill>
                <a:schemeClr val="bg1"/>
              </a:solidFill>
            </a:rPr>
            <a:t>Selection</a:t>
          </a:r>
        </a:p>
      </dgm:t>
    </dgm:pt>
    <dgm:pt modelId="{D961BFDB-4D58-4C0A-ABEB-0820C0C530FD}" type="parTrans" cxnId="{86086477-9FEB-45C6-8233-6A4276D333BC}">
      <dgm:prSet/>
      <dgm:spPr/>
      <dgm:t>
        <a:bodyPr/>
        <a:lstStyle/>
        <a:p>
          <a:endParaRPr lang="en-CA"/>
        </a:p>
      </dgm:t>
    </dgm:pt>
    <dgm:pt modelId="{4BDAC328-C348-4956-BA92-1C8ED54DA24C}" type="sibTrans" cxnId="{86086477-9FEB-45C6-8233-6A4276D333BC}">
      <dgm:prSet/>
      <dgm:spPr/>
      <dgm:t>
        <a:bodyPr/>
        <a:lstStyle/>
        <a:p>
          <a:endParaRPr lang="en-CA"/>
        </a:p>
      </dgm:t>
    </dgm:pt>
    <dgm:pt modelId="{347D5B07-14A3-4C42-9A33-B8EAFC2FC843}">
      <dgm:prSet/>
      <dgm:spPr>
        <a:solidFill>
          <a:schemeClr val="tx1"/>
        </a:solidFill>
      </dgm:spPr>
      <dgm:t>
        <a:bodyPr/>
        <a:lstStyle/>
        <a:p>
          <a:pPr rtl="0"/>
          <a:r>
            <a:rPr lang="en-CA" b="1" dirty="0">
              <a:solidFill>
                <a:schemeClr val="bg1"/>
              </a:solidFill>
            </a:rPr>
            <a:t>Step Six:</a:t>
          </a:r>
          <a:br>
            <a:rPr lang="en-CA" b="1" dirty="0">
              <a:solidFill>
                <a:schemeClr val="bg1"/>
              </a:solidFill>
            </a:rPr>
          </a:br>
          <a:br>
            <a:rPr lang="en-CA" b="1" dirty="0">
              <a:solidFill>
                <a:schemeClr val="bg1"/>
              </a:solidFill>
            </a:rPr>
          </a:br>
          <a:r>
            <a:rPr lang="en-CA" b="1" dirty="0">
              <a:solidFill>
                <a:schemeClr val="bg1"/>
              </a:solidFill>
            </a:rPr>
            <a:t>Making the offer</a:t>
          </a:r>
          <a:r>
            <a:rPr lang="en-CA" b="1" dirty="0">
              <a:solidFill>
                <a:schemeClr val="bg1"/>
              </a:solidFill>
              <a:latin typeface="Franklin Gothic Book" panose="020B0503020102020204"/>
            </a:rPr>
            <a:t> </a:t>
          </a:r>
          <a:endParaRPr lang="en-CA" b="1" dirty="0">
            <a:solidFill>
              <a:schemeClr val="bg1"/>
            </a:solidFill>
          </a:endParaRPr>
        </a:p>
      </dgm:t>
    </dgm:pt>
    <dgm:pt modelId="{64C4084D-C051-4325-B999-E35897C4EFDC}" type="parTrans" cxnId="{8BE10D0D-C749-4EF7-BA32-D6DBD07CBD9A}">
      <dgm:prSet/>
      <dgm:spPr/>
      <dgm:t>
        <a:bodyPr/>
        <a:lstStyle/>
        <a:p>
          <a:endParaRPr lang="en-CA"/>
        </a:p>
      </dgm:t>
    </dgm:pt>
    <dgm:pt modelId="{2945A5EB-4C99-4E05-9864-D33C6F5AE92B}" type="sibTrans" cxnId="{8BE10D0D-C749-4EF7-BA32-D6DBD07CBD9A}">
      <dgm:prSet/>
      <dgm:spPr/>
      <dgm:t>
        <a:bodyPr/>
        <a:lstStyle/>
        <a:p>
          <a:endParaRPr lang="en-CA"/>
        </a:p>
      </dgm:t>
    </dgm:pt>
    <dgm:pt modelId="{0E0D8F7A-3B17-4327-A305-3358D0F3D41D}" type="pres">
      <dgm:prSet presAssocID="{CAD21708-4163-47BC-BEED-7C76E4AFAB6A}" presName="CompostProcess" presStyleCnt="0">
        <dgm:presLayoutVars>
          <dgm:dir/>
          <dgm:resizeHandles val="exact"/>
        </dgm:presLayoutVars>
      </dgm:prSet>
      <dgm:spPr/>
    </dgm:pt>
    <dgm:pt modelId="{6FC5C9C2-B856-4539-B786-EF8FF10CBA61}" type="pres">
      <dgm:prSet presAssocID="{CAD21708-4163-47BC-BEED-7C76E4AFAB6A}" presName="arrow" presStyleLbl="bgShp" presStyleIdx="0" presStyleCnt="1"/>
      <dgm:spPr>
        <a:solidFill>
          <a:schemeClr val="bg2"/>
        </a:solidFill>
      </dgm:spPr>
    </dgm:pt>
    <dgm:pt modelId="{6DC14892-6CA8-426F-BBCF-3C59EB5FE0CC}" type="pres">
      <dgm:prSet presAssocID="{CAD21708-4163-47BC-BEED-7C76E4AFAB6A}" presName="linearProcess" presStyleCnt="0"/>
      <dgm:spPr/>
    </dgm:pt>
    <dgm:pt modelId="{ACA313FB-47EB-4312-8BDF-4C4ED868C150}" type="pres">
      <dgm:prSet presAssocID="{CE82D2AA-02F6-4A9E-9A1C-2013F6D584F1}" presName="textNode" presStyleLbl="node1" presStyleIdx="0" presStyleCnt="6">
        <dgm:presLayoutVars>
          <dgm:bulletEnabled val="1"/>
        </dgm:presLayoutVars>
      </dgm:prSet>
      <dgm:spPr/>
    </dgm:pt>
    <dgm:pt modelId="{320B8419-D39C-41E6-A740-A863E5295933}" type="pres">
      <dgm:prSet presAssocID="{8CCF8567-9A72-43AB-9373-C369B4538BFE}" presName="sibTrans" presStyleCnt="0"/>
      <dgm:spPr/>
    </dgm:pt>
    <dgm:pt modelId="{DFCB4AAE-425C-481B-961D-2A0417438DD1}" type="pres">
      <dgm:prSet presAssocID="{4BF42732-1FB9-4FE7-9C3B-E2284CF5C477}" presName="textNode" presStyleLbl="node1" presStyleIdx="1" presStyleCnt="6">
        <dgm:presLayoutVars>
          <dgm:bulletEnabled val="1"/>
        </dgm:presLayoutVars>
      </dgm:prSet>
      <dgm:spPr/>
    </dgm:pt>
    <dgm:pt modelId="{2E5E69A1-6794-4C54-AB63-6A98640D3847}" type="pres">
      <dgm:prSet presAssocID="{FACA9A82-72E5-4BB2-B0D5-0B71B1CE21F4}" presName="sibTrans" presStyleCnt="0"/>
      <dgm:spPr/>
    </dgm:pt>
    <dgm:pt modelId="{40DF7B80-BE01-4245-B6E7-979820C2F7C6}" type="pres">
      <dgm:prSet presAssocID="{245ADC38-709C-431E-B5A4-83302B5745F0}" presName="textNode" presStyleLbl="node1" presStyleIdx="2" presStyleCnt="6">
        <dgm:presLayoutVars>
          <dgm:bulletEnabled val="1"/>
        </dgm:presLayoutVars>
      </dgm:prSet>
      <dgm:spPr/>
    </dgm:pt>
    <dgm:pt modelId="{9F0A4117-8801-4427-9142-9E5288BA3D4A}" type="pres">
      <dgm:prSet presAssocID="{CAF7F461-F976-41D0-9BF7-186CEC3F16BC}" presName="sibTrans" presStyleCnt="0"/>
      <dgm:spPr/>
    </dgm:pt>
    <dgm:pt modelId="{D7EA6070-A8A3-4A27-8C57-60090D101442}" type="pres">
      <dgm:prSet presAssocID="{0FD19DF1-F335-40E1-929A-D5957567E4EB}" presName="textNode" presStyleLbl="node1" presStyleIdx="3" presStyleCnt="6">
        <dgm:presLayoutVars>
          <dgm:bulletEnabled val="1"/>
        </dgm:presLayoutVars>
      </dgm:prSet>
      <dgm:spPr/>
    </dgm:pt>
    <dgm:pt modelId="{7478EFEB-7219-453F-A454-D6D4EF3222A7}" type="pres">
      <dgm:prSet presAssocID="{F5639409-20B0-40A6-8207-3EAA158BB7DE}" presName="sibTrans" presStyleCnt="0"/>
      <dgm:spPr/>
    </dgm:pt>
    <dgm:pt modelId="{3E6CB031-14B5-43BD-AD03-2843899ADADB}" type="pres">
      <dgm:prSet presAssocID="{CD0C04FD-EF2B-4719-BEBF-F974265C4B65}" presName="textNode" presStyleLbl="node1" presStyleIdx="4" presStyleCnt="6">
        <dgm:presLayoutVars>
          <dgm:bulletEnabled val="1"/>
        </dgm:presLayoutVars>
      </dgm:prSet>
      <dgm:spPr/>
    </dgm:pt>
    <dgm:pt modelId="{9D658EDB-76DC-4F5A-AEE1-5C9AF125DADF}" type="pres">
      <dgm:prSet presAssocID="{4BDAC328-C348-4956-BA92-1C8ED54DA24C}" presName="sibTrans" presStyleCnt="0"/>
      <dgm:spPr/>
    </dgm:pt>
    <dgm:pt modelId="{E2920F91-20D1-4321-B43E-A5B7939C1ACF}" type="pres">
      <dgm:prSet presAssocID="{347D5B07-14A3-4C42-9A33-B8EAFC2FC843}" presName="textNode" presStyleLbl="node1" presStyleIdx="5" presStyleCnt="6">
        <dgm:presLayoutVars>
          <dgm:bulletEnabled val="1"/>
        </dgm:presLayoutVars>
      </dgm:prSet>
      <dgm:spPr/>
    </dgm:pt>
  </dgm:ptLst>
  <dgm:cxnLst>
    <dgm:cxn modelId="{8BE10D0D-C749-4EF7-BA32-D6DBD07CBD9A}" srcId="{CAD21708-4163-47BC-BEED-7C76E4AFAB6A}" destId="{347D5B07-14A3-4C42-9A33-B8EAFC2FC843}" srcOrd="5" destOrd="0" parTransId="{64C4084D-C051-4325-B999-E35897C4EFDC}" sibTransId="{2945A5EB-4C99-4E05-9864-D33C6F5AE92B}"/>
    <dgm:cxn modelId="{6F4BFD0D-6EE5-409F-9B76-71DB31EBA1C2}" type="presOf" srcId="{CD0C04FD-EF2B-4719-BEBF-F974265C4B65}" destId="{3E6CB031-14B5-43BD-AD03-2843899ADADB}" srcOrd="0" destOrd="0" presId="urn:microsoft.com/office/officeart/2005/8/layout/hProcess9"/>
    <dgm:cxn modelId="{697B6733-DA2D-480C-8AF5-35EDDA997200}" type="presOf" srcId="{4BF42732-1FB9-4FE7-9C3B-E2284CF5C477}" destId="{DFCB4AAE-425C-481B-961D-2A0417438DD1}" srcOrd="0" destOrd="0" presId="urn:microsoft.com/office/officeart/2005/8/layout/hProcess9"/>
    <dgm:cxn modelId="{86086477-9FEB-45C6-8233-6A4276D333BC}" srcId="{CAD21708-4163-47BC-BEED-7C76E4AFAB6A}" destId="{CD0C04FD-EF2B-4719-BEBF-F974265C4B65}" srcOrd="4" destOrd="0" parTransId="{D961BFDB-4D58-4C0A-ABEB-0820C0C530FD}" sibTransId="{4BDAC328-C348-4956-BA92-1C8ED54DA24C}"/>
    <dgm:cxn modelId="{708D0C58-0AEF-41B9-879A-B2E2C03914CD}" type="presOf" srcId="{347D5B07-14A3-4C42-9A33-B8EAFC2FC843}" destId="{E2920F91-20D1-4321-B43E-A5B7939C1ACF}" srcOrd="0" destOrd="0" presId="urn:microsoft.com/office/officeart/2005/8/layout/hProcess9"/>
    <dgm:cxn modelId="{477ABF81-0A08-480E-9349-8DA5A6B51AF4}" srcId="{CAD21708-4163-47BC-BEED-7C76E4AFAB6A}" destId="{0FD19DF1-F335-40E1-929A-D5957567E4EB}" srcOrd="3" destOrd="0" parTransId="{63F090EE-F50F-44A0-B6CC-197F9EE7D763}" sibTransId="{F5639409-20B0-40A6-8207-3EAA158BB7DE}"/>
    <dgm:cxn modelId="{16801393-CD30-4914-A0F4-2D8FF9BED149}" type="presOf" srcId="{245ADC38-709C-431E-B5A4-83302B5745F0}" destId="{40DF7B80-BE01-4245-B6E7-979820C2F7C6}" srcOrd="0" destOrd="0" presId="urn:microsoft.com/office/officeart/2005/8/layout/hProcess9"/>
    <dgm:cxn modelId="{31D71995-816E-488E-BC6B-723B5C121F85}" srcId="{CAD21708-4163-47BC-BEED-7C76E4AFAB6A}" destId="{CE82D2AA-02F6-4A9E-9A1C-2013F6D584F1}" srcOrd="0" destOrd="0" parTransId="{C1010BFC-4326-4365-B3F5-DC43E9182E84}" sibTransId="{8CCF8567-9A72-43AB-9373-C369B4538BFE}"/>
    <dgm:cxn modelId="{801EDCC0-8D00-4631-B286-5937B22968E4}" srcId="{CAD21708-4163-47BC-BEED-7C76E4AFAB6A}" destId="{4BF42732-1FB9-4FE7-9C3B-E2284CF5C477}" srcOrd="1" destOrd="0" parTransId="{F56A2903-52EE-4933-9E90-459BF63BABB9}" sibTransId="{FACA9A82-72E5-4BB2-B0D5-0B71B1CE21F4}"/>
    <dgm:cxn modelId="{B9DB51E5-3EDB-4A02-9ED3-53C829F32E82}" type="presOf" srcId="{CE82D2AA-02F6-4A9E-9A1C-2013F6D584F1}" destId="{ACA313FB-47EB-4312-8BDF-4C4ED868C150}" srcOrd="0" destOrd="0" presId="urn:microsoft.com/office/officeart/2005/8/layout/hProcess9"/>
    <dgm:cxn modelId="{8540FAE8-7687-4439-9451-BFE012AEEF3A}" type="presOf" srcId="{CAD21708-4163-47BC-BEED-7C76E4AFAB6A}" destId="{0E0D8F7A-3B17-4327-A305-3358D0F3D41D}" srcOrd="0" destOrd="0" presId="urn:microsoft.com/office/officeart/2005/8/layout/hProcess9"/>
    <dgm:cxn modelId="{FD371BF0-E51D-4FEC-874F-7AA393746636}" srcId="{CAD21708-4163-47BC-BEED-7C76E4AFAB6A}" destId="{245ADC38-709C-431E-B5A4-83302B5745F0}" srcOrd="2" destOrd="0" parTransId="{06BBC521-B455-4927-8047-3198BC6D1B1B}" sibTransId="{CAF7F461-F976-41D0-9BF7-186CEC3F16BC}"/>
    <dgm:cxn modelId="{196928FE-9699-41B6-8B85-5E550087096D}" type="presOf" srcId="{0FD19DF1-F335-40E1-929A-D5957567E4EB}" destId="{D7EA6070-A8A3-4A27-8C57-60090D101442}" srcOrd="0" destOrd="0" presId="urn:microsoft.com/office/officeart/2005/8/layout/hProcess9"/>
    <dgm:cxn modelId="{8F191605-5139-4B23-88E0-1398E63696D1}" type="presParOf" srcId="{0E0D8F7A-3B17-4327-A305-3358D0F3D41D}" destId="{6FC5C9C2-B856-4539-B786-EF8FF10CBA61}" srcOrd="0" destOrd="0" presId="urn:microsoft.com/office/officeart/2005/8/layout/hProcess9"/>
    <dgm:cxn modelId="{A96DF36D-196A-45BF-AF19-6E846E7D0F61}" type="presParOf" srcId="{0E0D8F7A-3B17-4327-A305-3358D0F3D41D}" destId="{6DC14892-6CA8-426F-BBCF-3C59EB5FE0CC}" srcOrd="1" destOrd="0" presId="urn:microsoft.com/office/officeart/2005/8/layout/hProcess9"/>
    <dgm:cxn modelId="{70CA6315-3E32-42C3-8F7E-794E975D4E69}" type="presParOf" srcId="{6DC14892-6CA8-426F-BBCF-3C59EB5FE0CC}" destId="{ACA313FB-47EB-4312-8BDF-4C4ED868C150}" srcOrd="0" destOrd="0" presId="urn:microsoft.com/office/officeart/2005/8/layout/hProcess9"/>
    <dgm:cxn modelId="{309EA890-9EFD-42C0-8901-EE182DAF1DD6}" type="presParOf" srcId="{6DC14892-6CA8-426F-BBCF-3C59EB5FE0CC}" destId="{320B8419-D39C-41E6-A740-A863E5295933}" srcOrd="1" destOrd="0" presId="urn:microsoft.com/office/officeart/2005/8/layout/hProcess9"/>
    <dgm:cxn modelId="{83CF84AB-9C0A-4C0B-9CF6-FFF5D0E5EA3E}" type="presParOf" srcId="{6DC14892-6CA8-426F-BBCF-3C59EB5FE0CC}" destId="{DFCB4AAE-425C-481B-961D-2A0417438DD1}" srcOrd="2" destOrd="0" presId="urn:microsoft.com/office/officeart/2005/8/layout/hProcess9"/>
    <dgm:cxn modelId="{80FE190B-1BE2-442C-8E4C-30651E7F368B}" type="presParOf" srcId="{6DC14892-6CA8-426F-BBCF-3C59EB5FE0CC}" destId="{2E5E69A1-6794-4C54-AB63-6A98640D3847}" srcOrd="3" destOrd="0" presId="urn:microsoft.com/office/officeart/2005/8/layout/hProcess9"/>
    <dgm:cxn modelId="{636DA5AB-B621-439B-AA36-4D82317EA394}" type="presParOf" srcId="{6DC14892-6CA8-426F-BBCF-3C59EB5FE0CC}" destId="{40DF7B80-BE01-4245-B6E7-979820C2F7C6}" srcOrd="4" destOrd="0" presId="urn:microsoft.com/office/officeart/2005/8/layout/hProcess9"/>
    <dgm:cxn modelId="{9091791E-76CA-47FA-B915-4E176CB457C6}" type="presParOf" srcId="{6DC14892-6CA8-426F-BBCF-3C59EB5FE0CC}" destId="{9F0A4117-8801-4427-9142-9E5288BA3D4A}" srcOrd="5" destOrd="0" presId="urn:microsoft.com/office/officeart/2005/8/layout/hProcess9"/>
    <dgm:cxn modelId="{7ADB9AFA-ABF1-4A63-8CEA-719E09EDD2C5}" type="presParOf" srcId="{6DC14892-6CA8-426F-BBCF-3C59EB5FE0CC}" destId="{D7EA6070-A8A3-4A27-8C57-60090D101442}" srcOrd="6" destOrd="0" presId="urn:microsoft.com/office/officeart/2005/8/layout/hProcess9"/>
    <dgm:cxn modelId="{4168CC7C-A756-413B-B30D-8D8A790A7C89}" type="presParOf" srcId="{6DC14892-6CA8-426F-BBCF-3C59EB5FE0CC}" destId="{7478EFEB-7219-453F-A454-D6D4EF3222A7}" srcOrd="7" destOrd="0" presId="urn:microsoft.com/office/officeart/2005/8/layout/hProcess9"/>
    <dgm:cxn modelId="{2F9B290A-C5BC-423F-9570-24AA0045E02E}" type="presParOf" srcId="{6DC14892-6CA8-426F-BBCF-3C59EB5FE0CC}" destId="{3E6CB031-14B5-43BD-AD03-2843899ADADB}" srcOrd="8" destOrd="0" presId="urn:microsoft.com/office/officeart/2005/8/layout/hProcess9"/>
    <dgm:cxn modelId="{11ADD40D-BCF8-459C-8DFF-2C59046A1056}" type="presParOf" srcId="{6DC14892-6CA8-426F-BBCF-3C59EB5FE0CC}" destId="{9D658EDB-76DC-4F5A-AEE1-5C9AF125DADF}" srcOrd="9" destOrd="0" presId="urn:microsoft.com/office/officeart/2005/8/layout/hProcess9"/>
    <dgm:cxn modelId="{D8ACF3CB-E6BB-4282-8D2D-03D59BD4ACE1}" type="presParOf" srcId="{6DC14892-6CA8-426F-BBCF-3C59EB5FE0CC}" destId="{E2920F91-20D1-4321-B43E-A5B7939C1ACF}"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D21708-4163-47BC-BEED-7C76E4AFAB6A}" type="doc">
      <dgm:prSet loTypeId="urn:microsoft.com/office/officeart/2005/8/layout/cycle6" loCatId="process" qsTypeId="urn:microsoft.com/office/officeart/2005/8/quickstyle/simple1" qsCatId="simple" csTypeId="urn:microsoft.com/office/officeart/2005/8/colors/colorful5" csCatId="colorful" phldr="1"/>
      <dgm:spPr/>
    </dgm:pt>
    <dgm:pt modelId="{CE82D2AA-02F6-4A9E-9A1C-2013F6D584F1}">
      <dgm:prSet phldrT="[Text]"/>
      <dgm:spPr>
        <a:solidFill>
          <a:schemeClr val="tx1"/>
        </a:solidFill>
        <a:ln>
          <a:solidFill>
            <a:schemeClr val="bg1"/>
          </a:solidFill>
        </a:ln>
      </dgm:spPr>
      <dgm:t>
        <a:bodyPr/>
        <a:lstStyle/>
        <a:p>
          <a:pPr rtl="0"/>
          <a:r>
            <a:rPr lang="en-CA" b="1" dirty="0">
              <a:solidFill>
                <a:schemeClr val="bg1"/>
              </a:solidFill>
            </a:rPr>
            <a:t>Confirmation Bias</a:t>
          </a:r>
        </a:p>
      </dgm:t>
    </dgm:pt>
    <dgm:pt modelId="{C1010BFC-4326-4365-B3F5-DC43E9182E84}" type="parTrans" cxnId="{31D71995-816E-488E-BC6B-723B5C121F85}">
      <dgm:prSet/>
      <dgm:spPr/>
      <dgm:t>
        <a:bodyPr/>
        <a:lstStyle/>
        <a:p>
          <a:endParaRPr lang="en-CA"/>
        </a:p>
      </dgm:t>
    </dgm:pt>
    <dgm:pt modelId="{8CCF8567-9A72-43AB-9373-C369B4538BFE}" type="sibTrans" cxnId="{31D71995-816E-488E-BC6B-723B5C121F85}">
      <dgm:prSet/>
      <dgm:spPr/>
      <dgm:t>
        <a:bodyPr/>
        <a:lstStyle/>
        <a:p>
          <a:endParaRPr lang="en-CA"/>
        </a:p>
      </dgm:t>
    </dgm:pt>
    <dgm:pt modelId="{3FFD7700-6B58-B84C-81E5-AAFE84343137}">
      <dgm:prSet phldrT="[Text]"/>
      <dgm:spPr>
        <a:solidFill>
          <a:schemeClr val="tx1"/>
        </a:solidFill>
        <a:ln>
          <a:solidFill>
            <a:schemeClr val="bg1"/>
          </a:solidFill>
        </a:ln>
      </dgm:spPr>
      <dgm:t>
        <a:bodyPr/>
        <a:lstStyle/>
        <a:p>
          <a:pPr rtl="0"/>
          <a:r>
            <a:rPr lang="en-CA" b="1" dirty="0">
              <a:solidFill>
                <a:schemeClr val="bg1"/>
              </a:solidFill>
            </a:rPr>
            <a:t>Anchoring Bias</a:t>
          </a:r>
        </a:p>
      </dgm:t>
    </dgm:pt>
    <dgm:pt modelId="{1267794F-60D2-BD4B-99BE-46A47B5A0875}" type="parTrans" cxnId="{8CA8003B-592B-B04C-8265-CD9AA10081D1}">
      <dgm:prSet/>
      <dgm:spPr/>
      <dgm:t>
        <a:bodyPr/>
        <a:lstStyle/>
        <a:p>
          <a:endParaRPr lang="en-US"/>
        </a:p>
      </dgm:t>
    </dgm:pt>
    <dgm:pt modelId="{E6065507-F839-DF47-B927-B47BFC2E15D1}" type="sibTrans" cxnId="{8CA8003B-592B-B04C-8265-CD9AA10081D1}">
      <dgm:prSet/>
      <dgm:spPr/>
      <dgm:t>
        <a:bodyPr/>
        <a:lstStyle/>
        <a:p>
          <a:endParaRPr lang="en-US"/>
        </a:p>
      </dgm:t>
    </dgm:pt>
    <dgm:pt modelId="{A80AA970-533D-8940-8A7B-6275D6A794A2}">
      <dgm:prSet phldrT="[Text]"/>
      <dgm:spPr>
        <a:solidFill>
          <a:schemeClr val="tx1"/>
        </a:solidFill>
        <a:ln>
          <a:solidFill>
            <a:schemeClr val="bg1"/>
          </a:solidFill>
        </a:ln>
      </dgm:spPr>
      <dgm:t>
        <a:bodyPr/>
        <a:lstStyle/>
        <a:p>
          <a:pPr rtl="0"/>
          <a:r>
            <a:rPr lang="en-CA" b="1" dirty="0">
              <a:solidFill>
                <a:schemeClr val="bg1"/>
              </a:solidFill>
            </a:rPr>
            <a:t>Stereotyping</a:t>
          </a:r>
        </a:p>
      </dgm:t>
    </dgm:pt>
    <dgm:pt modelId="{9F74421A-1812-D940-B63E-82FACC111A7D}" type="parTrans" cxnId="{A6A872EB-3B41-D34C-90AD-D1E30F59F6EF}">
      <dgm:prSet/>
      <dgm:spPr/>
      <dgm:t>
        <a:bodyPr/>
        <a:lstStyle/>
        <a:p>
          <a:endParaRPr lang="en-US"/>
        </a:p>
      </dgm:t>
    </dgm:pt>
    <dgm:pt modelId="{AD77BC11-1B96-8A40-A426-AA2AA94E1302}" type="sibTrans" cxnId="{A6A872EB-3B41-D34C-90AD-D1E30F59F6EF}">
      <dgm:prSet/>
      <dgm:spPr/>
      <dgm:t>
        <a:bodyPr/>
        <a:lstStyle/>
        <a:p>
          <a:endParaRPr lang="en-US"/>
        </a:p>
      </dgm:t>
    </dgm:pt>
    <dgm:pt modelId="{0FBBD75E-5E93-F042-809B-1B5E1814BC6D}">
      <dgm:prSet phldrT="[Text]"/>
      <dgm:spPr>
        <a:solidFill>
          <a:schemeClr val="tx1"/>
        </a:solidFill>
        <a:ln>
          <a:solidFill>
            <a:schemeClr val="bg1"/>
          </a:solidFill>
        </a:ln>
      </dgm:spPr>
      <dgm:t>
        <a:bodyPr/>
        <a:lstStyle/>
        <a:p>
          <a:pPr rtl="0"/>
          <a:r>
            <a:rPr lang="en-CA" b="1" dirty="0">
              <a:solidFill>
                <a:schemeClr val="bg1"/>
              </a:solidFill>
            </a:rPr>
            <a:t>Halo Effect</a:t>
          </a:r>
        </a:p>
      </dgm:t>
    </dgm:pt>
    <dgm:pt modelId="{3399A8B0-155C-3B41-996D-2531ABFED40F}" type="parTrans" cxnId="{183C37A4-1527-E146-A1BB-92ACFD3D9D27}">
      <dgm:prSet/>
      <dgm:spPr/>
      <dgm:t>
        <a:bodyPr/>
        <a:lstStyle/>
        <a:p>
          <a:endParaRPr lang="en-US"/>
        </a:p>
      </dgm:t>
    </dgm:pt>
    <dgm:pt modelId="{DEEFE73D-C15F-FD4F-90F7-856F41F3546C}" type="sibTrans" cxnId="{183C37A4-1527-E146-A1BB-92ACFD3D9D27}">
      <dgm:prSet/>
      <dgm:spPr/>
      <dgm:t>
        <a:bodyPr/>
        <a:lstStyle/>
        <a:p>
          <a:endParaRPr lang="en-US"/>
        </a:p>
      </dgm:t>
    </dgm:pt>
    <dgm:pt modelId="{0CDAAC96-A7C4-7840-828C-F46CE654DE2F}">
      <dgm:prSet phldrT="[Text]"/>
      <dgm:spPr>
        <a:solidFill>
          <a:schemeClr val="tx1"/>
        </a:solidFill>
        <a:ln>
          <a:solidFill>
            <a:schemeClr val="bg1"/>
          </a:solidFill>
        </a:ln>
      </dgm:spPr>
      <dgm:t>
        <a:bodyPr/>
        <a:lstStyle/>
        <a:p>
          <a:pPr rtl="0"/>
          <a:r>
            <a:rPr lang="en-CA" b="1" dirty="0">
              <a:solidFill>
                <a:schemeClr val="bg1"/>
              </a:solidFill>
            </a:rPr>
            <a:t>Leading Questions</a:t>
          </a:r>
        </a:p>
      </dgm:t>
    </dgm:pt>
    <dgm:pt modelId="{11F27F79-82BF-E44B-BCA4-68FA99D2410C}" type="parTrans" cxnId="{470110B6-0CC9-9E46-BF6C-8747A8CA8930}">
      <dgm:prSet/>
      <dgm:spPr/>
      <dgm:t>
        <a:bodyPr/>
        <a:lstStyle/>
        <a:p>
          <a:endParaRPr lang="en-US"/>
        </a:p>
      </dgm:t>
    </dgm:pt>
    <dgm:pt modelId="{361BF0C6-703E-0A4A-8090-4217CCEF8A8B}" type="sibTrans" cxnId="{470110B6-0CC9-9E46-BF6C-8747A8CA8930}">
      <dgm:prSet/>
      <dgm:spPr/>
      <dgm:t>
        <a:bodyPr/>
        <a:lstStyle/>
        <a:p>
          <a:endParaRPr lang="en-US"/>
        </a:p>
      </dgm:t>
    </dgm:pt>
    <dgm:pt modelId="{7787ADFF-4F3F-DB48-9552-BC9178D7223C}">
      <dgm:prSet phldrT="[Text]"/>
      <dgm:spPr>
        <a:solidFill>
          <a:schemeClr val="tx1"/>
        </a:solidFill>
        <a:ln>
          <a:solidFill>
            <a:schemeClr val="bg1"/>
          </a:solidFill>
        </a:ln>
      </dgm:spPr>
      <dgm:t>
        <a:bodyPr/>
        <a:lstStyle/>
        <a:p>
          <a:pPr rtl="0"/>
          <a:r>
            <a:rPr lang="en-CA" b="1" dirty="0">
              <a:solidFill>
                <a:schemeClr val="bg1"/>
              </a:solidFill>
            </a:rPr>
            <a:t>Interviewer Domination</a:t>
          </a:r>
        </a:p>
      </dgm:t>
    </dgm:pt>
    <dgm:pt modelId="{C4394521-C1A0-9A41-A0F9-74D3C461F8C4}" type="parTrans" cxnId="{C27505C1-B64F-5F4A-8279-9A0D1D5F2231}">
      <dgm:prSet/>
      <dgm:spPr/>
      <dgm:t>
        <a:bodyPr/>
        <a:lstStyle/>
        <a:p>
          <a:endParaRPr lang="en-US"/>
        </a:p>
      </dgm:t>
    </dgm:pt>
    <dgm:pt modelId="{4657452A-2631-7F4F-BE35-104F8A398F45}" type="sibTrans" cxnId="{C27505C1-B64F-5F4A-8279-9A0D1D5F2231}">
      <dgm:prSet/>
      <dgm:spPr/>
      <dgm:t>
        <a:bodyPr/>
        <a:lstStyle/>
        <a:p>
          <a:endParaRPr lang="en-US"/>
        </a:p>
      </dgm:t>
    </dgm:pt>
    <dgm:pt modelId="{AFB00DF0-D555-A64A-9CAE-30E18BCECA4F}">
      <dgm:prSet phldrT="[Text]"/>
      <dgm:spPr>
        <a:solidFill>
          <a:schemeClr val="tx1"/>
        </a:solidFill>
        <a:ln>
          <a:solidFill>
            <a:schemeClr val="bg1"/>
          </a:solidFill>
        </a:ln>
      </dgm:spPr>
      <dgm:t>
        <a:bodyPr/>
        <a:lstStyle/>
        <a:p>
          <a:pPr rtl="0"/>
          <a:r>
            <a:rPr lang="en-CA" b="1" dirty="0">
              <a:solidFill>
                <a:schemeClr val="bg1"/>
              </a:solidFill>
            </a:rPr>
            <a:t>Similar-to-me Bias</a:t>
          </a:r>
        </a:p>
      </dgm:t>
    </dgm:pt>
    <dgm:pt modelId="{3222E285-3F6D-9340-B508-B7718490EAC2}" type="parTrans" cxnId="{B02F6759-8AAA-4946-BBA7-863E983CCCDD}">
      <dgm:prSet/>
      <dgm:spPr/>
      <dgm:t>
        <a:bodyPr/>
        <a:lstStyle/>
        <a:p>
          <a:endParaRPr lang="en-US"/>
        </a:p>
      </dgm:t>
    </dgm:pt>
    <dgm:pt modelId="{73B8F00E-5F1F-9641-B508-923D0F1EF126}" type="sibTrans" cxnId="{B02F6759-8AAA-4946-BBA7-863E983CCCDD}">
      <dgm:prSet/>
      <dgm:spPr/>
      <dgm:t>
        <a:bodyPr/>
        <a:lstStyle/>
        <a:p>
          <a:endParaRPr lang="en-US"/>
        </a:p>
      </dgm:t>
    </dgm:pt>
    <dgm:pt modelId="{916413C2-153A-AB4A-AB75-0CE3D1E8A957}" type="pres">
      <dgm:prSet presAssocID="{CAD21708-4163-47BC-BEED-7C76E4AFAB6A}" presName="cycle" presStyleCnt="0">
        <dgm:presLayoutVars>
          <dgm:dir/>
          <dgm:resizeHandles val="exact"/>
        </dgm:presLayoutVars>
      </dgm:prSet>
      <dgm:spPr/>
    </dgm:pt>
    <dgm:pt modelId="{2AD984B7-99F0-2942-BFEA-6D085D61BC54}" type="pres">
      <dgm:prSet presAssocID="{CE82D2AA-02F6-4A9E-9A1C-2013F6D584F1}" presName="node" presStyleLbl="node1" presStyleIdx="0" presStyleCnt="7">
        <dgm:presLayoutVars>
          <dgm:bulletEnabled val="1"/>
        </dgm:presLayoutVars>
      </dgm:prSet>
      <dgm:spPr/>
    </dgm:pt>
    <dgm:pt modelId="{EEF7F1DF-61FF-7345-82C5-7E869DCEDF9A}" type="pres">
      <dgm:prSet presAssocID="{CE82D2AA-02F6-4A9E-9A1C-2013F6D584F1}" presName="spNode" presStyleCnt="0"/>
      <dgm:spPr/>
    </dgm:pt>
    <dgm:pt modelId="{6ED1420F-F992-0342-9C45-14E38AE3214A}" type="pres">
      <dgm:prSet presAssocID="{8CCF8567-9A72-43AB-9373-C369B4538BFE}" presName="sibTrans" presStyleLbl="sibTrans1D1" presStyleIdx="0" presStyleCnt="7"/>
      <dgm:spPr/>
    </dgm:pt>
    <dgm:pt modelId="{CDFC5787-F924-AE4D-A6BC-57BBE60B141D}" type="pres">
      <dgm:prSet presAssocID="{3FFD7700-6B58-B84C-81E5-AAFE84343137}" presName="node" presStyleLbl="node1" presStyleIdx="1" presStyleCnt="7">
        <dgm:presLayoutVars>
          <dgm:bulletEnabled val="1"/>
        </dgm:presLayoutVars>
      </dgm:prSet>
      <dgm:spPr/>
    </dgm:pt>
    <dgm:pt modelId="{A8A3FE99-E578-464A-95DE-87AFB13D2301}" type="pres">
      <dgm:prSet presAssocID="{3FFD7700-6B58-B84C-81E5-AAFE84343137}" presName="spNode" presStyleCnt="0"/>
      <dgm:spPr/>
    </dgm:pt>
    <dgm:pt modelId="{15F5210E-9C02-D249-9496-100823FF4C8C}" type="pres">
      <dgm:prSet presAssocID="{E6065507-F839-DF47-B927-B47BFC2E15D1}" presName="sibTrans" presStyleLbl="sibTrans1D1" presStyleIdx="1" presStyleCnt="7"/>
      <dgm:spPr/>
    </dgm:pt>
    <dgm:pt modelId="{26F0F30C-87DD-3046-89A5-3A7C9B52692D}" type="pres">
      <dgm:prSet presAssocID="{A80AA970-533D-8940-8A7B-6275D6A794A2}" presName="node" presStyleLbl="node1" presStyleIdx="2" presStyleCnt="7">
        <dgm:presLayoutVars>
          <dgm:bulletEnabled val="1"/>
        </dgm:presLayoutVars>
      </dgm:prSet>
      <dgm:spPr/>
    </dgm:pt>
    <dgm:pt modelId="{B5C42EA3-6B87-CB4D-B6E5-1D9A48CBEC80}" type="pres">
      <dgm:prSet presAssocID="{A80AA970-533D-8940-8A7B-6275D6A794A2}" presName="spNode" presStyleCnt="0"/>
      <dgm:spPr/>
    </dgm:pt>
    <dgm:pt modelId="{421B0B43-9227-8447-994D-20F39FE87617}" type="pres">
      <dgm:prSet presAssocID="{AD77BC11-1B96-8A40-A426-AA2AA94E1302}" presName="sibTrans" presStyleLbl="sibTrans1D1" presStyleIdx="2" presStyleCnt="7"/>
      <dgm:spPr/>
    </dgm:pt>
    <dgm:pt modelId="{C4C125EA-93D2-8642-9327-3C9916995C66}" type="pres">
      <dgm:prSet presAssocID="{0FBBD75E-5E93-F042-809B-1B5E1814BC6D}" presName="node" presStyleLbl="node1" presStyleIdx="3" presStyleCnt="7">
        <dgm:presLayoutVars>
          <dgm:bulletEnabled val="1"/>
        </dgm:presLayoutVars>
      </dgm:prSet>
      <dgm:spPr/>
    </dgm:pt>
    <dgm:pt modelId="{A439A4FD-E09C-C444-911E-4EE42FA4A6FD}" type="pres">
      <dgm:prSet presAssocID="{0FBBD75E-5E93-F042-809B-1B5E1814BC6D}" presName="spNode" presStyleCnt="0"/>
      <dgm:spPr/>
    </dgm:pt>
    <dgm:pt modelId="{FE781313-3215-9F4C-A0DD-A71DEA58B5B6}" type="pres">
      <dgm:prSet presAssocID="{DEEFE73D-C15F-FD4F-90F7-856F41F3546C}" presName="sibTrans" presStyleLbl="sibTrans1D1" presStyleIdx="3" presStyleCnt="7"/>
      <dgm:spPr/>
    </dgm:pt>
    <dgm:pt modelId="{C92EB833-0976-564F-AFA2-724C21209003}" type="pres">
      <dgm:prSet presAssocID="{0CDAAC96-A7C4-7840-828C-F46CE654DE2F}" presName="node" presStyleLbl="node1" presStyleIdx="4" presStyleCnt="7">
        <dgm:presLayoutVars>
          <dgm:bulletEnabled val="1"/>
        </dgm:presLayoutVars>
      </dgm:prSet>
      <dgm:spPr/>
    </dgm:pt>
    <dgm:pt modelId="{BB6B262E-E7A8-E848-99BB-B0CFCC2028BD}" type="pres">
      <dgm:prSet presAssocID="{0CDAAC96-A7C4-7840-828C-F46CE654DE2F}" presName="spNode" presStyleCnt="0"/>
      <dgm:spPr/>
    </dgm:pt>
    <dgm:pt modelId="{03C5DAAB-6969-F443-BEFF-48E2D7B2D09E}" type="pres">
      <dgm:prSet presAssocID="{361BF0C6-703E-0A4A-8090-4217CCEF8A8B}" presName="sibTrans" presStyleLbl="sibTrans1D1" presStyleIdx="4" presStyleCnt="7"/>
      <dgm:spPr/>
    </dgm:pt>
    <dgm:pt modelId="{220EE390-04BF-7C4B-9B9C-59B438EF63B1}" type="pres">
      <dgm:prSet presAssocID="{7787ADFF-4F3F-DB48-9552-BC9178D7223C}" presName="node" presStyleLbl="node1" presStyleIdx="5" presStyleCnt="7">
        <dgm:presLayoutVars>
          <dgm:bulletEnabled val="1"/>
        </dgm:presLayoutVars>
      </dgm:prSet>
      <dgm:spPr/>
    </dgm:pt>
    <dgm:pt modelId="{DAAAB128-BAE7-E84E-8175-FBE01307F875}" type="pres">
      <dgm:prSet presAssocID="{7787ADFF-4F3F-DB48-9552-BC9178D7223C}" presName="spNode" presStyleCnt="0"/>
      <dgm:spPr/>
    </dgm:pt>
    <dgm:pt modelId="{925DE7A7-48DF-754C-9627-BBCBCA18C2AF}" type="pres">
      <dgm:prSet presAssocID="{4657452A-2631-7F4F-BE35-104F8A398F45}" presName="sibTrans" presStyleLbl="sibTrans1D1" presStyleIdx="5" presStyleCnt="7"/>
      <dgm:spPr/>
    </dgm:pt>
    <dgm:pt modelId="{3673514D-F110-F242-9E37-C3AFA4BFC370}" type="pres">
      <dgm:prSet presAssocID="{AFB00DF0-D555-A64A-9CAE-30E18BCECA4F}" presName="node" presStyleLbl="node1" presStyleIdx="6" presStyleCnt="7">
        <dgm:presLayoutVars>
          <dgm:bulletEnabled val="1"/>
        </dgm:presLayoutVars>
      </dgm:prSet>
      <dgm:spPr/>
    </dgm:pt>
    <dgm:pt modelId="{CB9AC235-08D4-3845-B63D-A5A193EC61CB}" type="pres">
      <dgm:prSet presAssocID="{AFB00DF0-D555-A64A-9CAE-30E18BCECA4F}" presName="spNode" presStyleCnt="0"/>
      <dgm:spPr/>
    </dgm:pt>
    <dgm:pt modelId="{FD01E8A7-DBAE-6944-9D9C-526545051F2D}" type="pres">
      <dgm:prSet presAssocID="{73B8F00E-5F1F-9641-B508-923D0F1EF126}" presName="sibTrans" presStyleLbl="sibTrans1D1" presStyleIdx="6" presStyleCnt="7"/>
      <dgm:spPr/>
    </dgm:pt>
  </dgm:ptLst>
  <dgm:cxnLst>
    <dgm:cxn modelId="{ADCE7618-FCDF-3341-945C-1136F1DBAA66}" type="presOf" srcId="{8CCF8567-9A72-43AB-9373-C369B4538BFE}" destId="{6ED1420F-F992-0342-9C45-14E38AE3214A}" srcOrd="0" destOrd="0" presId="urn:microsoft.com/office/officeart/2005/8/layout/cycle6"/>
    <dgm:cxn modelId="{FFA0A635-A9B4-3949-A79E-F13108DBB318}" type="presOf" srcId="{3FFD7700-6B58-B84C-81E5-AAFE84343137}" destId="{CDFC5787-F924-AE4D-A6BC-57BBE60B141D}" srcOrd="0" destOrd="0" presId="urn:microsoft.com/office/officeart/2005/8/layout/cycle6"/>
    <dgm:cxn modelId="{8CA8003B-592B-B04C-8265-CD9AA10081D1}" srcId="{CAD21708-4163-47BC-BEED-7C76E4AFAB6A}" destId="{3FFD7700-6B58-B84C-81E5-AAFE84343137}" srcOrd="1" destOrd="0" parTransId="{1267794F-60D2-BD4B-99BE-46A47B5A0875}" sibTransId="{E6065507-F839-DF47-B927-B47BFC2E15D1}"/>
    <dgm:cxn modelId="{4042625B-86F0-AE46-99B5-C6E17ABE31CD}" type="presOf" srcId="{7787ADFF-4F3F-DB48-9552-BC9178D7223C}" destId="{220EE390-04BF-7C4B-9B9C-59B438EF63B1}" srcOrd="0" destOrd="0" presId="urn:microsoft.com/office/officeart/2005/8/layout/cycle6"/>
    <dgm:cxn modelId="{7C2DE050-1C01-B642-80E9-1CCF682C448A}" type="presOf" srcId="{361BF0C6-703E-0A4A-8090-4217CCEF8A8B}" destId="{03C5DAAB-6969-F443-BEFF-48E2D7B2D09E}" srcOrd="0" destOrd="0" presId="urn:microsoft.com/office/officeart/2005/8/layout/cycle6"/>
    <dgm:cxn modelId="{2D0CD757-1F27-6B48-BD95-8EE2AC534F02}" type="presOf" srcId="{AD77BC11-1B96-8A40-A426-AA2AA94E1302}" destId="{421B0B43-9227-8447-994D-20F39FE87617}" srcOrd="0" destOrd="0" presId="urn:microsoft.com/office/officeart/2005/8/layout/cycle6"/>
    <dgm:cxn modelId="{B02F6759-8AAA-4946-BBA7-863E983CCCDD}" srcId="{CAD21708-4163-47BC-BEED-7C76E4AFAB6A}" destId="{AFB00DF0-D555-A64A-9CAE-30E18BCECA4F}" srcOrd="6" destOrd="0" parTransId="{3222E285-3F6D-9340-B508-B7718490EAC2}" sibTransId="{73B8F00E-5F1F-9641-B508-923D0F1EF126}"/>
    <dgm:cxn modelId="{DF3F5489-EED1-A945-8F20-E81E295360B8}" type="presOf" srcId="{A80AA970-533D-8940-8A7B-6275D6A794A2}" destId="{26F0F30C-87DD-3046-89A5-3A7C9B52692D}" srcOrd="0" destOrd="0" presId="urn:microsoft.com/office/officeart/2005/8/layout/cycle6"/>
    <dgm:cxn modelId="{8FA4618C-068F-7746-BAB2-0F3507140505}" type="presOf" srcId="{0FBBD75E-5E93-F042-809B-1B5E1814BC6D}" destId="{C4C125EA-93D2-8642-9327-3C9916995C66}" srcOrd="0" destOrd="0" presId="urn:microsoft.com/office/officeart/2005/8/layout/cycle6"/>
    <dgm:cxn modelId="{31D71995-816E-488E-BC6B-723B5C121F85}" srcId="{CAD21708-4163-47BC-BEED-7C76E4AFAB6A}" destId="{CE82D2AA-02F6-4A9E-9A1C-2013F6D584F1}" srcOrd="0" destOrd="0" parTransId="{C1010BFC-4326-4365-B3F5-DC43E9182E84}" sibTransId="{8CCF8567-9A72-43AB-9373-C369B4538BFE}"/>
    <dgm:cxn modelId="{183C37A4-1527-E146-A1BB-92ACFD3D9D27}" srcId="{CAD21708-4163-47BC-BEED-7C76E4AFAB6A}" destId="{0FBBD75E-5E93-F042-809B-1B5E1814BC6D}" srcOrd="3" destOrd="0" parTransId="{3399A8B0-155C-3B41-996D-2531ABFED40F}" sibTransId="{DEEFE73D-C15F-FD4F-90F7-856F41F3546C}"/>
    <dgm:cxn modelId="{B0DBD0B5-1D97-5D44-B3C7-02DA9D62C04E}" type="presOf" srcId="{E6065507-F839-DF47-B927-B47BFC2E15D1}" destId="{15F5210E-9C02-D249-9496-100823FF4C8C}" srcOrd="0" destOrd="0" presId="urn:microsoft.com/office/officeart/2005/8/layout/cycle6"/>
    <dgm:cxn modelId="{470110B6-0CC9-9E46-BF6C-8747A8CA8930}" srcId="{CAD21708-4163-47BC-BEED-7C76E4AFAB6A}" destId="{0CDAAC96-A7C4-7840-828C-F46CE654DE2F}" srcOrd="4" destOrd="0" parTransId="{11F27F79-82BF-E44B-BCA4-68FA99D2410C}" sibTransId="{361BF0C6-703E-0A4A-8090-4217CCEF8A8B}"/>
    <dgm:cxn modelId="{C27505C1-B64F-5F4A-8279-9A0D1D5F2231}" srcId="{CAD21708-4163-47BC-BEED-7C76E4AFAB6A}" destId="{7787ADFF-4F3F-DB48-9552-BC9178D7223C}" srcOrd="5" destOrd="0" parTransId="{C4394521-C1A0-9A41-A0F9-74D3C461F8C4}" sibTransId="{4657452A-2631-7F4F-BE35-104F8A398F45}"/>
    <dgm:cxn modelId="{76CA0AC5-3C8F-674A-8392-0D718F5EC7CA}" type="presOf" srcId="{DEEFE73D-C15F-FD4F-90F7-856F41F3546C}" destId="{FE781313-3215-9F4C-A0DD-A71DEA58B5B6}" srcOrd="0" destOrd="0" presId="urn:microsoft.com/office/officeart/2005/8/layout/cycle6"/>
    <dgm:cxn modelId="{BA28A9C6-00AF-334A-A125-210CC7648FEF}" type="presOf" srcId="{CAD21708-4163-47BC-BEED-7C76E4AFAB6A}" destId="{916413C2-153A-AB4A-AB75-0CE3D1E8A957}" srcOrd="0" destOrd="0" presId="urn:microsoft.com/office/officeart/2005/8/layout/cycle6"/>
    <dgm:cxn modelId="{A6A872EB-3B41-D34C-90AD-D1E30F59F6EF}" srcId="{CAD21708-4163-47BC-BEED-7C76E4AFAB6A}" destId="{A80AA970-533D-8940-8A7B-6275D6A794A2}" srcOrd="2" destOrd="0" parTransId="{9F74421A-1812-D940-B63E-82FACC111A7D}" sibTransId="{AD77BC11-1B96-8A40-A426-AA2AA94E1302}"/>
    <dgm:cxn modelId="{85F976F0-4EFD-1542-A2EE-D217CA556FD6}" type="presOf" srcId="{0CDAAC96-A7C4-7840-828C-F46CE654DE2F}" destId="{C92EB833-0976-564F-AFA2-724C21209003}" srcOrd="0" destOrd="0" presId="urn:microsoft.com/office/officeart/2005/8/layout/cycle6"/>
    <dgm:cxn modelId="{13F4AFF0-EE82-744C-8A58-836F5DA9AC2F}" type="presOf" srcId="{AFB00DF0-D555-A64A-9CAE-30E18BCECA4F}" destId="{3673514D-F110-F242-9E37-C3AFA4BFC370}" srcOrd="0" destOrd="0" presId="urn:microsoft.com/office/officeart/2005/8/layout/cycle6"/>
    <dgm:cxn modelId="{CD4330F2-A128-C94A-AC6D-40572608F1FC}" type="presOf" srcId="{CE82D2AA-02F6-4A9E-9A1C-2013F6D584F1}" destId="{2AD984B7-99F0-2942-BFEA-6D085D61BC54}" srcOrd="0" destOrd="0" presId="urn:microsoft.com/office/officeart/2005/8/layout/cycle6"/>
    <dgm:cxn modelId="{CDD84FF6-876E-A445-8098-35E7AC733C2A}" type="presOf" srcId="{4657452A-2631-7F4F-BE35-104F8A398F45}" destId="{925DE7A7-48DF-754C-9627-BBCBCA18C2AF}" srcOrd="0" destOrd="0" presId="urn:microsoft.com/office/officeart/2005/8/layout/cycle6"/>
    <dgm:cxn modelId="{E04528F8-B05C-304A-9E00-4454E2310393}" type="presOf" srcId="{73B8F00E-5F1F-9641-B508-923D0F1EF126}" destId="{FD01E8A7-DBAE-6944-9D9C-526545051F2D}" srcOrd="0" destOrd="0" presId="urn:microsoft.com/office/officeart/2005/8/layout/cycle6"/>
    <dgm:cxn modelId="{EC4B4B4F-DD4E-444D-A559-00D8568E1DB0}" type="presParOf" srcId="{916413C2-153A-AB4A-AB75-0CE3D1E8A957}" destId="{2AD984B7-99F0-2942-BFEA-6D085D61BC54}" srcOrd="0" destOrd="0" presId="urn:microsoft.com/office/officeart/2005/8/layout/cycle6"/>
    <dgm:cxn modelId="{7DB736A6-3FCC-864A-B252-16603FF16550}" type="presParOf" srcId="{916413C2-153A-AB4A-AB75-0CE3D1E8A957}" destId="{EEF7F1DF-61FF-7345-82C5-7E869DCEDF9A}" srcOrd="1" destOrd="0" presId="urn:microsoft.com/office/officeart/2005/8/layout/cycle6"/>
    <dgm:cxn modelId="{008FFA1F-5878-DD44-AEAC-6DE9C1191B95}" type="presParOf" srcId="{916413C2-153A-AB4A-AB75-0CE3D1E8A957}" destId="{6ED1420F-F992-0342-9C45-14E38AE3214A}" srcOrd="2" destOrd="0" presId="urn:microsoft.com/office/officeart/2005/8/layout/cycle6"/>
    <dgm:cxn modelId="{037C1C18-8F0F-9F4C-8AF7-8832F6300785}" type="presParOf" srcId="{916413C2-153A-AB4A-AB75-0CE3D1E8A957}" destId="{CDFC5787-F924-AE4D-A6BC-57BBE60B141D}" srcOrd="3" destOrd="0" presId="urn:microsoft.com/office/officeart/2005/8/layout/cycle6"/>
    <dgm:cxn modelId="{A385D9AE-A715-D147-AA7A-5AE9360581C5}" type="presParOf" srcId="{916413C2-153A-AB4A-AB75-0CE3D1E8A957}" destId="{A8A3FE99-E578-464A-95DE-87AFB13D2301}" srcOrd="4" destOrd="0" presId="urn:microsoft.com/office/officeart/2005/8/layout/cycle6"/>
    <dgm:cxn modelId="{B98B5841-9D4C-5F4A-92B6-2EF43E81435C}" type="presParOf" srcId="{916413C2-153A-AB4A-AB75-0CE3D1E8A957}" destId="{15F5210E-9C02-D249-9496-100823FF4C8C}" srcOrd="5" destOrd="0" presId="urn:microsoft.com/office/officeart/2005/8/layout/cycle6"/>
    <dgm:cxn modelId="{BE15944B-1F70-364E-9AA4-AB83423E5B57}" type="presParOf" srcId="{916413C2-153A-AB4A-AB75-0CE3D1E8A957}" destId="{26F0F30C-87DD-3046-89A5-3A7C9B52692D}" srcOrd="6" destOrd="0" presId="urn:microsoft.com/office/officeart/2005/8/layout/cycle6"/>
    <dgm:cxn modelId="{21BE00B0-EF86-BF46-8802-7BD349980488}" type="presParOf" srcId="{916413C2-153A-AB4A-AB75-0CE3D1E8A957}" destId="{B5C42EA3-6B87-CB4D-B6E5-1D9A48CBEC80}" srcOrd="7" destOrd="0" presId="urn:microsoft.com/office/officeart/2005/8/layout/cycle6"/>
    <dgm:cxn modelId="{9EC5A8FC-1DB0-AA49-B03C-2DE9E3C13809}" type="presParOf" srcId="{916413C2-153A-AB4A-AB75-0CE3D1E8A957}" destId="{421B0B43-9227-8447-994D-20F39FE87617}" srcOrd="8" destOrd="0" presId="urn:microsoft.com/office/officeart/2005/8/layout/cycle6"/>
    <dgm:cxn modelId="{2FE817A2-241F-1B42-99EA-9F9EBB618F31}" type="presParOf" srcId="{916413C2-153A-AB4A-AB75-0CE3D1E8A957}" destId="{C4C125EA-93D2-8642-9327-3C9916995C66}" srcOrd="9" destOrd="0" presId="urn:microsoft.com/office/officeart/2005/8/layout/cycle6"/>
    <dgm:cxn modelId="{976BD2C3-25DD-4A4F-9299-8D0F7C0251F2}" type="presParOf" srcId="{916413C2-153A-AB4A-AB75-0CE3D1E8A957}" destId="{A439A4FD-E09C-C444-911E-4EE42FA4A6FD}" srcOrd="10" destOrd="0" presId="urn:microsoft.com/office/officeart/2005/8/layout/cycle6"/>
    <dgm:cxn modelId="{B37D03EE-9605-4349-914B-6146448A51F1}" type="presParOf" srcId="{916413C2-153A-AB4A-AB75-0CE3D1E8A957}" destId="{FE781313-3215-9F4C-A0DD-A71DEA58B5B6}" srcOrd="11" destOrd="0" presId="urn:microsoft.com/office/officeart/2005/8/layout/cycle6"/>
    <dgm:cxn modelId="{B1944FFA-F94F-C94A-BD3A-49DD9946D683}" type="presParOf" srcId="{916413C2-153A-AB4A-AB75-0CE3D1E8A957}" destId="{C92EB833-0976-564F-AFA2-724C21209003}" srcOrd="12" destOrd="0" presId="urn:microsoft.com/office/officeart/2005/8/layout/cycle6"/>
    <dgm:cxn modelId="{D994E1FC-158F-8541-B7ED-959987FEB263}" type="presParOf" srcId="{916413C2-153A-AB4A-AB75-0CE3D1E8A957}" destId="{BB6B262E-E7A8-E848-99BB-B0CFCC2028BD}" srcOrd="13" destOrd="0" presId="urn:microsoft.com/office/officeart/2005/8/layout/cycle6"/>
    <dgm:cxn modelId="{1667BA31-A931-904E-8AFE-39A8E614A972}" type="presParOf" srcId="{916413C2-153A-AB4A-AB75-0CE3D1E8A957}" destId="{03C5DAAB-6969-F443-BEFF-48E2D7B2D09E}" srcOrd="14" destOrd="0" presId="urn:microsoft.com/office/officeart/2005/8/layout/cycle6"/>
    <dgm:cxn modelId="{4F1AF03B-9743-084C-94AF-A6587C80D2F4}" type="presParOf" srcId="{916413C2-153A-AB4A-AB75-0CE3D1E8A957}" destId="{220EE390-04BF-7C4B-9B9C-59B438EF63B1}" srcOrd="15" destOrd="0" presId="urn:microsoft.com/office/officeart/2005/8/layout/cycle6"/>
    <dgm:cxn modelId="{36FF86D5-D2ED-944A-B64E-EFCAB4B28AA9}" type="presParOf" srcId="{916413C2-153A-AB4A-AB75-0CE3D1E8A957}" destId="{DAAAB128-BAE7-E84E-8175-FBE01307F875}" srcOrd="16" destOrd="0" presId="urn:microsoft.com/office/officeart/2005/8/layout/cycle6"/>
    <dgm:cxn modelId="{894B7F74-4EA3-DF4A-AD67-96BD7ED6B8DA}" type="presParOf" srcId="{916413C2-153A-AB4A-AB75-0CE3D1E8A957}" destId="{925DE7A7-48DF-754C-9627-BBCBCA18C2AF}" srcOrd="17" destOrd="0" presId="urn:microsoft.com/office/officeart/2005/8/layout/cycle6"/>
    <dgm:cxn modelId="{70C1310A-9A6C-404A-B629-F3A36A0860FA}" type="presParOf" srcId="{916413C2-153A-AB4A-AB75-0CE3D1E8A957}" destId="{3673514D-F110-F242-9E37-C3AFA4BFC370}" srcOrd="18" destOrd="0" presId="urn:microsoft.com/office/officeart/2005/8/layout/cycle6"/>
    <dgm:cxn modelId="{8CE7F7C9-FFFA-7143-A2BC-8694DD59492B}" type="presParOf" srcId="{916413C2-153A-AB4A-AB75-0CE3D1E8A957}" destId="{CB9AC235-08D4-3845-B63D-A5A193EC61CB}" srcOrd="19" destOrd="0" presId="urn:microsoft.com/office/officeart/2005/8/layout/cycle6"/>
    <dgm:cxn modelId="{CFA9394F-F224-FF4D-90A3-3D289521FF44}" type="presParOf" srcId="{916413C2-153A-AB4A-AB75-0CE3D1E8A957}" destId="{FD01E8A7-DBAE-6944-9D9C-526545051F2D}"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CC52E1-4503-E540-BB46-8042755D24F9}"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881FE165-D778-2A47-B712-EB85AE40B348}">
      <dgm:prSet phldrT="[Text]"/>
      <dgm:spPr/>
      <dgm:t>
        <a:bodyPr tIns="720000" bIns="54000" anchor="t" anchorCtr="0"/>
        <a:lstStyle/>
        <a:p>
          <a:r>
            <a:rPr lang="en-US" b="1" dirty="0"/>
            <a:t>Work Sample</a:t>
          </a:r>
        </a:p>
      </dgm:t>
      <dgm:extLst>
        <a:ext uri="{E40237B7-FDA0-4F09-8148-C483321AD2D9}">
          <dgm14:cNvPr xmlns:dgm14="http://schemas.microsoft.com/office/drawing/2010/diagram" id="0" name="" descr="Testing / Selection Methods:&#10;•Psychological Test (Aptitude, Personality) (soft skills)&#10;•Physical Ability Tests&#10;•Job Knowledge Tests (hard skills)&#10;•Work Sample&#10;"/>
        </a:ext>
      </dgm:extLst>
    </dgm:pt>
    <dgm:pt modelId="{1EC67ED1-2EA5-3F48-9349-A6BB785C2F0C}" type="parTrans" cxnId="{3773582D-139D-3644-9F49-AEE6B4C53D30}">
      <dgm:prSet/>
      <dgm:spPr/>
      <dgm:t>
        <a:bodyPr/>
        <a:lstStyle/>
        <a:p>
          <a:endParaRPr lang="en-US"/>
        </a:p>
      </dgm:t>
    </dgm:pt>
    <dgm:pt modelId="{E7D263BC-2C35-0144-85CC-068FA092B8B4}" type="sibTrans" cxnId="{3773582D-139D-3644-9F49-AEE6B4C53D30}">
      <dgm:prSet/>
      <dgm:spPr/>
      <dgm:t>
        <a:bodyPr/>
        <a:lstStyle/>
        <a:p>
          <a:endParaRPr lang="en-US"/>
        </a:p>
      </dgm:t>
    </dgm:pt>
    <dgm:pt modelId="{AB540325-027D-FE41-84E5-46DFF5ABD55A}">
      <dgm:prSet phldrT="[Text]"/>
      <dgm:spPr/>
      <dgm:t>
        <a:bodyPr tIns="720000" bIns="54000" anchor="t" anchorCtr="0"/>
        <a:lstStyle/>
        <a:p>
          <a:r>
            <a:rPr lang="en-US" b="1" dirty="0"/>
            <a:t>Job Knowledge Tests (hard skills)</a:t>
          </a:r>
        </a:p>
      </dgm:t>
      <dgm:extLst>
        <a:ext uri="{E40237B7-FDA0-4F09-8148-C483321AD2D9}">
          <dgm14:cNvPr xmlns:dgm14="http://schemas.microsoft.com/office/drawing/2010/diagram" id="0" name="" descr="Testing / Selection Methods:&#10;•Psychological Test (Aptitude, Personality) (soft skills)&#10;•Physical Ability Tests&#10;•Job Knowledge Tests (hard skills)&#10;•Work Sample&#10;"/>
        </a:ext>
      </dgm:extLst>
    </dgm:pt>
    <dgm:pt modelId="{0FD426DC-1337-5F44-B1BA-F46F1797ACB9}" type="sibTrans" cxnId="{F1B7F582-3B62-4244-9BBF-869B195EED46}">
      <dgm:prSet/>
      <dgm:spPr/>
      <dgm:t>
        <a:bodyPr/>
        <a:lstStyle/>
        <a:p>
          <a:endParaRPr lang="en-US"/>
        </a:p>
      </dgm:t>
    </dgm:pt>
    <dgm:pt modelId="{BF8B7AAE-949E-B447-BD88-9163064FEA39}" type="parTrans" cxnId="{F1B7F582-3B62-4244-9BBF-869B195EED46}">
      <dgm:prSet/>
      <dgm:spPr/>
      <dgm:t>
        <a:bodyPr/>
        <a:lstStyle/>
        <a:p>
          <a:endParaRPr lang="en-US"/>
        </a:p>
      </dgm:t>
    </dgm:pt>
    <dgm:pt modelId="{4CEE087C-D556-F34A-9E66-F77E5E9F0128}">
      <dgm:prSet phldrT="[Text]"/>
      <dgm:spPr/>
      <dgm:t>
        <a:bodyPr tIns="720000" bIns="54000" anchor="t" anchorCtr="0"/>
        <a:lstStyle/>
        <a:p>
          <a:r>
            <a:rPr lang="en-US" b="1" dirty="0"/>
            <a:t>Physical Ability Tests</a:t>
          </a:r>
        </a:p>
      </dgm:t>
      <dgm:extLst>
        <a:ext uri="{E40237B7-FDA0-4F09-8148-C483321AD2D9}">
          <dgm14:cNvPr xmlns:dgm14="http://schemas.microsoft.com/office/drawing/2010/diagram" id="0" name="" descr="Testing / Selection Methods:&#10;•Psychological Test (Aptitude, Personality) (soft skills)&#10;•Physical Ability Tests&#10;•Job Knowledge Tests (hard skills)&#10;•Work Sample&#10;"/>
        </a:ext>
      </dgm:extLst>
    </dgm:pt>
    <dgm:pt modelId="{6B28C1BE-390C-4544-B7C8-670AA7CCF22F}" type="sibTrans" cxnId="{1B306B72-9EA5-3649-9A1F-082C0BDC9CF7}">
      <dgm:prSet/>
      <dgm:spPr/>
      <dgm:t>
        <a:bodyPr/>
        <a:lstStyle/>
        <a:p>
          <a:endParaRPr lang="en-US"/>
        </a:p>
      </dgm:t>
    </dgm:pt>
    <dgm:pt modelId="{DCD6BA2E-9AED-164C-8C64-764484989454}" type="parTrans" cxnId="{1B306B72-9EA5-3649-9A1F-082C0BDC9CF7}">
      <dgm:prSet/>
      <dgm:spPr/>
      <dgm:t>
        <a:bodyPr/>
        <a:lstStyle/>
        <a:p>
          <a:endParaRPr lang="en-US"/>
        </a:p>
      </dgm:t>
    </dgm:pt>
    <dgm:pt modelId="{91E62AA8-014B-9348-8173-888E6194C756}">
      <dgm:prSet phldrT="[Text]"/>
      <dgm:spPr/>
      <dgm:t>
        <a:bodyPr tIns="720000" bIns="54000" anchor="t" anchorCtr="0"/>
        <a:lstStyle/>
        <a:p>
          <a:r>
            <a:rPr lang="en-US" b="1" dirty="0"/>
            <a:t>Psychological Test (Aptitude, Personality) (soft skills)</a:t>
          </a:r>
        </a:p>
      </dgm:t>
      <dgm:extLst>
        <a:ext uri="{E40237B7-FDA0-4F09-8148-C483321AD2D9}">
          <dgm14:cNvPr xmlns:dgm14="http://schemas.microsoft.com/office/drawing/2010/diagram" id="0" name="" descr="Testing / Selection Methods:&#10;•Psychological Test (Aptitude, Personality) (soft skills)&#10;•Physical Ability Tests&#10;•Job Knowledge Tests (hard skills)&#10;•Work Sample&#10;"/>
        </a:ext>
      </dgm:extLst>
    </dgm:pt>
    <dgm:pt modelId="{774D32FA-DDF9-2D40-8DFE-27EA2A3D0F63}" type="sibTrans" cxnId="{8020D925-0505-C640-9D62-B08447C9F739}">
      <dgm:prSet/>
      <dgm:spPr/>
      <dgm:t>
        <a:bodyPr/>
        <a:lstStyle/>
        <a:p>
          <a:endParaRPr lang="en-US"/>
        </a:p>
      </dgm:t>
    </dgm:pt>
    <dgm:pt modelId="{0679FD7D-A7EF-914C-BF91-B00DB74A99DE}" type="parTrans" cxnId="{8020D925-0505-C640-9D62-B08447C9F739}">
      <dgm:prSet/>
      <dgm:spPr/>
      <dgm:t>
        <a:bodyPr/>
        <a:lstStyle/>
        <a:p>
          <a:endParaRPr lang="en-US"/>
        </a:p>
      </dgm:t>
    </dgm:pt>
    <dgm:pt modelId="{CEB3DFFD-EEAD-6740-821D-0B33AF7ABFF2}" type="pres">
      <dgm:prSet presAssocID="{EECC52E1-4503-E540-BB46-8042755D24F9}" presName="diagram" presStyleCnt="0">
        <dgm:presLayoutVars>
          <dgm:dir/>
          <dgm:resizeHandles val="exact"/>
        </dgm:presLayoutVars>
      </dgm:prSet>
      <dgm:spPr/>
    </dgm:pt>
    <dgm:pt modelId="{C8D3B3DB-B181-7842-9D9E-7DB12E47443E}" type="pres">
      <dgm:prSet presAssocID="{91E62AA8-014B-9348-8173-888E6194C756}" presName="node" presStyleLbl="node1" presStyleIdx="0" presStyleCnt="4" custScaleX="94485" custScaleY="214738">
        <dgm:presLayoutVars>
          <dgm:bulletEnabled val="1"/>
        </dgm:presLayoutVars>
      </dgm:prSet>
      <dgm:spPr/>
    </dgm:pt>
    <dgm:pt modelId="{4C42F634-3812-3446-B48E-B0BFFE6564BC}" type="pres">
      <dgm:prSet presAssocID="{774D32FA-DDF9-2D40-8DFE-27EA2A3D0F63}" presName="sibTrans" presStyleCnt="0"/>
      <dgm:spPr/>
    </dgm:pt>
    <dgm:pt modelId="{DEB378B3-B1C4-274A-91D4-F4271063CE75}" type="pres">
      <dgm:prSet presAssocID="{4CEE087C-D556-F34A-9E66-F77E5E9F0128}" presName="node" presStyleLbl="node1" presStyleIdx="1" presStyleCnt="4" custScaleX="94485" custScaleY="214738">
        <dgm:presLayoutVars>
          <dgm:bulletEnabled val="1"/>
        </dgm:presLayoutVars>
      </dgm:prSet>
      <dgm:spPr/>
    </dgm:pt>
    <dgm:pt modelId="{0C3D57CC-A4C4-A243-9422-ECFEECB23A37}" type="pres">
      <dgm:prSet presAssocID="{6B28C1BE-390C-4544-B7C8-670AA7CCF22F}" presName="sibTrans" presStyleCnt="0"/>
      <dgm:spPr/>
    </dgm:pt>
    <dgm:pt modelId="{533A2C23-021F-DF41-97BD-F681CD663B03}" type="pres">
      <dgm:prSet presAssocID="{AB540325-027D-FE41-84E5-46DFF5ABD55A}" presName="node" presStyleLbl="node1" presStyleIdx="2" presStyleCnt="4" custScaleX="94485" custScaleY="214738">
        <dgm:presLayoutVars>
          <dgm:bulletEnabled val="1"/>
        </dgm:presLayoutVars>
      </dgm:prSet>
      <dgm:spPr/>
    </dgm:pt>
    <dgm:pt modelId="{11300D8E-0D92-A34A-8397-298B5F45FE90}" type="pres">
      <dgm:prSet presAssocID="{0FD426DC-1337-5F44-B1BA-F46F1797ACB9}" presName="sibTrans" presStyleCnt="0"/>
      <dgm:spPr/>
    </dgm:pt>
    <dgm:pt modelId="{108A006F-79ED-8A4A-BC31-C24837AD74F0}" type="pres">
      <dgm:prSet presAssocID="{881FE165-D778-2A47-B712-EB85AE40B348}" presName="node" presStyleLbl="node1" presStyleIdx="3" presStyleCnt="4" custScaleX="94485" custScaleY="214738">
        <dgm:presLayoutVars>
          <dgm:bulletEnabled val="1"/>
        </dgm:presLayoutVars>
      </dgm:prSet>
      <dgm:spPr/>
    </dgm:pt>
  </dgm:ptLst>
  <dgm:cxnLst>
    <dgm:cxn modelId="{8F2D1717-BD15-4D40-8A02-8FC675D6B290}" type="presOf" srcId="{AB540325-027D-FE41-84E5-46DFF5ABD55A}" destId="{533A2C23-021F-DF41-97BD-F681CD663B03}" srcOrd="0" destOrd="0" presId="urn:microsoft.com/office/officeart/2005/8/layout/default"/>
    <dgm:cxn modelId="{8020D925-0505-C640-9D62-B08447C9F739}" srcId="{EECC52E1-4503-E540-BB46-8042755D24F9}" destId="{91E62AA8-014B-9348-8173-888E6194C756}" srcOrd="0" destOrd="0" parTransId="{0679FD7D-A7EF-914C-BF91-B00DB74A99DE}" sibTransId="{774D32FA-DDF9-2D40-8DFE-27EA2A3D0F63}"/>
    <dgm:cxn modelId="{3773582D-139D-3644-9F49-AEE6B4C53D30}" srcId="{EECC52E1-4503-E540-BB46-8042755D24F9}" destId="{881FE165-D778-2A47-B712-EB85AE40B348}" srcOrd="3" destOrd="0" parTransId="{1EC67ED1-2EA5-3F48-9349-A6BB785C2F0C}" sibTransId="{E7D263BC-2C35-0144-85CC-068FA092B8B4}"/>
    <dgm:cxn modelId="{DC76B263-B962-EB4E-9987-53A9B6673385}" type="presOf" srcId="{4CEE087C-D556-F34A-9E66-F77E5E9F0128}" destId="{DEB378B3-B1C4-274A-91D4-F4271063CE75}" srcOrd="0" destOrd="0" presId="urn:microsoft.com/office/officeart/2005/8/layout/default"/>
    <dgm:cxn modelId="{3D75016D-D5A0-ED46-B440-0731DC1DC7A1}" type="presOf" srcId="{91E62AA8-014B-9348-8173-888E6194C756}" destId="{C8D3B3DB-B181-7842-9D9E-7DB12E47443E}" srcOrd="0" destOrd="0" presId="urn:microsoft.com/office/officeart/2005/8/layout/default"/>
    <dgm:cxn modelId="{1B306B72-9EA5-3649-9A1F-082C0BDC9CF7}" srcId="{EECC52E1-4503-E540-BB46-8042755D24F9}" destId="{4CEE087C-D556-F34A-9E66-F77E5E9F0128}" srcOrd="1" destOrd="0" parTransId="{DCD6BA2E-9AED-164C-8C64-764484989454}" sibTransId="{6B28C1BE-390C-4544-B7C8-670AA7CCF22F}"/>
    <dgm:cxn modelId="{F1B7F582-3B62-4244-9BBF-869B195EED46}" srcId="{EECC52E1-4503-E540-BB46-8042755D24F9}" destId="{AB540325-027D-FE41-84E5-46DFF5ABD55A}" srcOrd="2" destOrd="0" parTransId="{BF8B7AAE-949E-B447-BD88-9163064FEA39}" sibTransId="{0FD426DC-1337-5F44-B1BA-F46F1797ACB9}"/>
    <dgm:cxn modelId="{287EADA2-790F-E845-AE56-D2527ABE7B8C}" type="presOf" srcId="{881FE165-D778-2A47-B712-EB85AE40B348}" destId="{108A006F-79ED-8A4A-BC31-C24837AD74F0}" srcOrd="0" destOrd="0" presId="urn:microsoft.com/office/officeart/2005/8/layout/default"/>
    <dgm:cxn modelId="{B32050D5-7287-2A48-B782-96BC80DFA13B}" type="presOf" srcId="{EECC52E1-4503-E540-BB46-8042755D24F9}" destId="{CEB3DFFD-EEAD-6740-821D-0B33AF7ABFF2}" srcOrd="0" destOrd="0" presId="urn:microsoft.com/office/officeart/2005/8/layout/default"/>
    <dgm:cxn modelId="{35150B07-DD30-7947-9F75-00BDD3E96608}" type="presParOf" srcId="{CEB3DFFD-EEAD-6740-821D-0B33AF7ABFF2}" destId="{C8D3B3DB-B181-7842-9D9E-7DB12E47443E}" srcOrd="0" destOrd="0" presId="urn:microsoft.com/office/officeart/2005/8/layout/default"/>
    <dgm:cxn modelId="{BE517F2B-BA22-AC4B-9A3E-49891B468100}" type="presParOf" srcId="{CEB3DFFD-EEAD-6740-821D-0B33AF7ABFF2}" destId="{4C42F634-3812-3446-B48E-B0BFFE6564BC}" srcOrd="1" destOrd="0" presId="urn:microsoft.com/office/officeart/2005/8/layout/default"/>
    <dgm:cxn modelId="{01968932-4F32-9743-BBF7-188BA9EA1954}" type="presParOf" srcId="{CEB3DFFD-EEAD-6740-821D-0B33AF7ABFF2}" destId="{DEB378B3-B1C4-274A-91D4-F4271063CE75}" srcOrd="2" destOrd="0" presId="urn:microsoft.com/office/officeart/2005/8/layout/default"/>
    <dgm:cxn modelId="{69C9BC52-F0E9-7B4B-9347-DAC727F028B7}" type="presParOf" srcId="{CEB3DFFD-EEAD-6740-821D-0B33AF7ABFF2}" destId="{0C3D57CC-A4C4-A243-9422-ECFEECB23A37}" srcOrd="3" destOrd="0" presId="urn:microsoft.com/office/officeart/2005/8/layout/default"/>
    <dgm:cxn modelId="{19E79B88-711D-4148-9575-07EA5DF14B9F}" type="presParOf" srcId="{CEB3DFFD-EEAD-6740-821D-0B33AF7ABFF2}" destId="{533A2C23-021F-DF41-97BD-F681CD663B03}" srcOrd="4" destOrd="0" presId="urn:microsoft.com/office/officeart/2005/8/layout/default"/>
    <dgm:cxn modelId="{0FA70360-3603-1049-B197-0938C8640698}" type="presParOf" srcId="{CEB3DFFD-EEAD-6740-821D-0B33AF7ABFF2}" destId="{11300D8E-0D92-A34A-8397-298B5F45FE90}" srcOrd="5" destOrd="0" presId="urn:microsoft.com/office/officeart/2005/8/layout/default"/>
    <dgm:cxn modelId="{44B7A815-BD3D-7A42-8898-CC75B468E93A}" type="presParOf" srcId="{CEB3DFFD-EEAD-6740-821D-0B33AF7ABFF2}" destId="{108A006F-79ED-8A4A-BC31-C24837AD74F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5C9C2-B856-4539-B786-EF8FF10CBA61}">
      <dsp:nvSpPr>
        <dsp:cNvPr id="0" name=""/>
        <dsp:cNvSpPr/>
      </dsp:nvSpPr>
      <dsp:spPr>
        <a:xfrm>
          <a:off x="417733" y="0"/>
          <a:ext cx="4734311" cy="2932625"/>
        </a:xfrm>
        <a:prstGeom prst="rightArrow">
          <a:avLst/>
        </a:prstGeom>
        <a:solidFill>
          <a:schemeClr val="bg2"/>
        </a:solidFill>
        <a:ln>
          <a:noFill/>
        </a:ln>
        <a:effectLst/>
      </dsp:spPr>
      <dsp:style>
        <a:lnRef idx="0">
          <a:scrgbClr r="0" g="0" b="0"/>
        </a:lnRef>
        <a:fillRef idx="1">
          <a:scrgbClr r="0" g="0" b="0"/>
        </a:fillRef>
        <a:effectRef idx="0">
          <a:scrgbClr r="0" g="0" b="0"/>
        </a:effectRef>
        <a:fontRef idx="minor"/>
      </dsp:style>
    </dsp:sp>
    <dsp:sp modelId="{ACA313FB-47EB-4312-8BDF-4C4ED868C150}">
      <dsp:nvSpPr>
        <dsp:cNvPr id="0" name=""/>
        <dsp:cNvSpPr/>
      </dsp:nvSpPr>
      <dsp:spPr>
        <a:xfrm>
          <a:off x="1529" y="879787"/>
          <a:ext cx="890674" cy="1173050"/>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en-CA" sz="800" b="1" kern="1200" dirty="0">
              <a:solidFill>
                <a:schemeClr val="bg1"/>
              </a:solidFill>
            </a:rPr>
            <a:t>Step One:</a:t>
          </a:r>
          <a:br>
            <a:rPr lang="en-CA" sz="800" b="1" kern="1200" dirty="0">
              <a:solidFill>
                <a:schemeClr val="bg1"/>
              </a:solidFill>
            </a:rPr>
          </a:br>
          <a:br>
            <a:rPr lang="en-CA" sz="800" b="1" kern="1200" dirty="0">
              <a:solidFill>
                <a:schemeClr val="bg1"/>
              </a:solidFill>
            </a:rPr>
          </a:br>
          <a:r>
            <a:rPr lang="en-CA" sz="800" b="1" kern="1200" dirty="0">
              <a:solidFill>
                <a:schemeClr val="bg1"/>
              </a:solidFill>
            </a:rPr>
            <a:t>Criteria development</a:t>
          </a:r>
          <a:r>
            <a:rPr lang="en-CA" sz="800" b="1" kern="1200" dirty="0">
              <a:solidFill>
                <a:schemeClr val="bg1"/>
              </a:solidFill>
              <a:latin typeface="Franklin Gothic Book" panose="020B0503020102020204"/>
            </a:rPr>
            <a:t> </a:t>
          </a:r>
          <a:endParaRPr lang="en-CA" sz="800" b="1" kern="1200" dirty="0">
            <a:solidFill>
              <a:schemeClr val="bg1"/>
            </a:solidFill>
          </a:endParaRPr>
        </a:p>
      </dsp:txBody>
      <dsp:txXfrm>
        <a:off x="45008" y="923266"/>
        <a:ext cx="803716" cy="1086092"/>
      </dsp:txXfrm>
    </dsp:sp>
    <dsp:sp modelId="{DFCB4AAE-425C-481B-961D-2A0417438DD1}">
      <dsp:nvSpPr>
        <dsp:cNvPr id="0" name=""/>
        <dsp:cNvSpPr/>
      </dsp:nvSpPr>
      <dsp:spPr>
        <a:xfrm>
          <a:off x="936738" y="879787"/>
          <a:ext cx="890674" cy="1173050"/>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CA" sz="800" b="1" kern="1200" dirty="0">
              <a:solidFill>
                <a:schemeClr val="bg1"/>
              </a:solidFill>
            </a:rPr>
            <a:t>Step Two:</a:t>
          </a:r>
          <a:br>
            <a:rPr lang="en-CA" sz="800" b="1" kern="1200" dirty="0">
              <a:solidFill>
                <a:schemeClr val="bg1"/>
              </a:solidFill>
            </a:rPr>
          </a:br>
          <a:br>
            <a:rPr lang="en-CA" sz="800" b="1" kern="1200" dirty="0">
              <a:solidFill>
                <a:schemeClr val="bg1"/>
              </a:solidFill>
            </a:rPr>
          </a:br>
          <a:r>
            <a:rPr lang="en-CA" sz="800" b="1" kern="1200" dirty="0">
              <a:solidFill>
                <a:schemeClr val="bg1"/>
              </a:solidFill>
            </a:rPr>
            <a:t>Application and resume review</a:t>
          </a:r>
        </a:p>
      </dsp:txBody>
      <dsp:txXfrm>
        <a:off x="980217" y="923266"/>
        <a:ext cx="803716" cy="1086092"/>
      </dsp:txXfrm>
    </dsp:sp>
    <dsp:sp modelId="{40DF7B80-BE01-4245-B6E7-979820C2F7C6}">
      <dsp:nvSpPr>
        <dsp:cNvPr id="0" name=""/>
        <dsp:cNvSpPr/>
      </dsp:nvSpPr>
      <dsp:spPr>
        <a:xfrm>
          <a:off x="1871947" y="879787"/>
          <a:ext cx="890674" cy="1173050"/>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CA" sz="800" b="1" kern="1200" dirty="0">
              <a:solidFill>
                <a:schemeClr val="bg1"/>
              </a:solidFill>
            </a:rPr>
            <a:t>Step Three:</a:t>
          </a:r>
          <a:br>
            <a:rPr lang="en-CA" sz="800" b="1" kern="1200" dirty="0">
              <a:solidFill>
                <a:schemeClr val="bg1"/>
              </a:solidFill>
            </a:rPr>
          </a:br>
          <a:br>
            <a:rPr lang="en-CA" sz="800" b="1" kern="1200" dirty="0">
              <a:solidFill>
                <a:schemeClr val="bg1"/>
              </a:solidFill>
            </a:rPr>
          </a:br>
          <a:r>
            <a:rPr lang="en-CA" sz="800" b="1" kern="1200" dirty="0">
              <a:solidFill>
                <a:schemeClr val="bg1"/>
              </a:solidFill>
            </a:rPr>
            <a:t>Interviewing</a:t>
          </a:r>
        </a:p>
      </dsp:txBody>
      <dsp:txXfrm>
        <a:off x="1915426" y="923266"/>
        <a:ext cx="803716" cy="1086092"/>
      </dsp:txXfrm>
    </dsp:sp>
    <dsp:sp modelId="{D7EA6070-A8A3-4A27-8C57-60090D101442}">
      <dsp:nvSpPr>
        <dsp:cNvPr id="0" name=""/>
        <dsp:cNvSpPr/>
      </dsp:nvSpPr>
      <dsp:spPr>
        <a:xfrm>
          <a:off x="2807155" y="879787"/>
          <a:ext cx="890674" cy="1173050"/>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en-CA" sz="800" b="1" kern="1200" dirty="0">
              <a:solidFill>
                <a:schemeClr val="bg1"/>
              </a:solidFill>
            </a:rPr>
            <a:t>Step Four:</a:t>
          </a:r>
          <a:br>
            <a:rPr lang="en-CA" sz="800" b="1" kern="1200" dirty="0">
              <a:solidFill>
                <a:schemeClr val="bg1"/>
              </a:solidFill>
            </a:rPr>
          </a:br>
          <a:br>
            <a:rPr lang="en-CA" sz="800" b="1" kern="1200" dirty="0">
              <a:solidFill>
                <a:schemeClr val="bg1"/>
              </a:solidFill>
            </a:rPr>
          </a:br>
          <a:r>
            <a:rPr lang="en-CA" sz="800" b="1" kern="1200" dirty="0">
              <a:solidFill>
                <a:schemeClr val="bg1"/>
              </a:solidFill>
            </a:rPr>
            <a:t>Test administration</a:t>
          </a:r>
        </a:p>
      </dsp:txBody>
      <dsp:txXfrm>
        <a:off x="2850634" y="923266"/>
        <a:ext cx="803716" cy="1086092"/>
      </dsp:txXfrm>
    </dsp:sp>
    <dsp:sp modelId="{3E6CB031-14B5-43BD-AD03-2843899ADADB}">
      <dsp:nvSpPr>
        <dsp:cNvPr id="0" name=""/>
        <dsp:cNvSpPr/>
      </dsp:nvSpPr>
      <dsp:spPr>
        <a:xfrm>
          <a:off x="3742364" y="879787"/>
          <a:ext cx="890674" cy="1173050"/>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CA" sz="800" b="1" kern="1200" dirty="0">
              <a:solidFill>
                <a:schemeClr val="bg1"/>
              </a:solidFill>
            </a:rPr>
            <a:t>Step Five:</a:t>
          </a:r>
          <a:br>
            <a:rPr lang="en-CA" sz="800" b="1" kern="1200" dirty="0">
              <a:solidFill>
                <a:schemeClr val="bg1"/>
              </a:solidFill>
            </a:rPr>
          </a:br>
          <a:br>
            <a:rPr lang="en-CA" sz="800" b="1" kern="1200" dirty="0">
              <a:solidFill>
                <a:schemeClr val="bg1"/>
              </a:solidFill>
            </a:rPr>
          </a:br>
          <a:r>
            <a:rPr lang="en-CA" sz="800" b="1" kern="1200" dirty="0">
              <a:solidFill>
                <a:schemeClr val="bg1"/>
              </a:solidFill>
            </a:rPr>
            <a:t>Selection</a:t>
          </a:r>
        </a:p>
      </dsp:txBody>
      <dsp:txXfrm>
        <a:off x="3785843" y="923266"/>
        <a:ext cx="803716" cy="1086092"/>
      </dsp:txXfrm>
    </dsp:sp>
    <dsp:sp modelId="{E2920F91-20D1-4321-B43E-A5B7939C1ACF}">
      <dsp:nvSpPr>
        <dsp:cNvPr id="0" name=""/>
        <dsp:cNvSpPr/>
      </dsp:nvSpPr>
      <dsp:spPr>
        <a:xfrm>
          <a:off x="4677573" y="879787"/>
          <a:ext cx="890674" cy="1173050"/>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en-CA" sz="800" b="1" kern="1200" dirty="0">
              <a:solidFill>
                <a:schemeClr val="bg1"/>
              </a:solidFill>
            </a:rPr>
            <a:t>Step Six:</a:t>
          </a:r>
          <a:br>
            <a:rPr lang="en-CA" sz="800" b="1" kern="1200" dirty="0">
              <a:solidFill>
                <a:schemeClr val="bg1"/>
              </a:solidFill>
            </a:rPr>
          </a:br>
          <a:br>
            <a:rPr lang="en-CA" sz="800" b="1" kern="1200" dirty="0">
              <a:solidFill>
                <a:schemeClr val="bg1"/>
              </a:solidFill>
            </a:rPr>
          </a:br>
          <a:r>
            <a:rPr lang="en-CA" sz="800" b="1" kern="1200" dirty="0">
              <a:solidFill>
                <a:schemeClr val="bg1"/>
              </a:solidFill>
            </a:rPr>
            <a:t>Making the offer</a:t>
          </a:r>
          <a:r>
            <a:rPr lang="en-CA" sz="800" b="1" kern="1200" dirty="0">
              <a:solidFill>
                <a:schemeClr val="bg1"/>
              </a:solidFill>
              <a:latin typeface="Franklin Gothic Book" panose="020B0503020102020204"/>
            </a:rPr>
            <a:t> </a:t>
          </a:r>
          <a:endParaRPr lang="en-CA" sz="800" b="1" kern="1200" dirty="0">
            <a:solidFill>
              <a:schemeClr val="bg1"/>
            </a:solidFill>
          </a:endParaRPr>
        </a:p>
      </dsp:txBody>
      <dsp:txXfrm>
        <a:off x="4721052" y="923266"/>
        <a:ext cx="803716" cy="1086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984B7-99F0-2942-BFEA-6D085D61BC54}">
      <dsp:nvSpPr>
        <dsp:cNvPr id="0" name=""/>
        <dsp:cNvSpPr/>
      </dsp:nvSpPr>
      <dsp:spPr>
        <a:xfrm>
          <a:off x="2020139" y="2353"/>
          <a:ext cx="971526" cy="631492"/>
        </a:xfrm>
        <a:prstGeom prst="roundRect">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CA" sz="1000" b="1" kern="1200" dirty="0">
              <a:solidFill>
                <a:schemeClr val="bg1"/>
              </a:solidFill>
            </a:rPr>
            <a:t>Confirmation Bias</a:t>
          </a:r>
        </a:p>
      </dsp:txBody>
      <dsp:txXfrm>
        <a:off x="2050966" y="33180"/>
        <a:ext cx="909872" cy="569838"/>
      </dsp:txXfrm>
    </dsp:sp>
    <dsp:sp modelId="{6ED1420F-F992-0342-9C45-14E38AE3214A}">
      <dsp:nvSpPr>
        <dsp:cNvPr id="0" name=""/>
        <dsp:cNvSpPr/>
      </dsp:nvSpPr>
      <dsp:spPr>
        <a:xfrm>
          <a:off x="703871" y="318099"/>
          <a:ext cx="3604063" cy="3604063"/>
        </a:xfrm>
        <a:custGeom>
          <a:avLst/>
          <a:gdLst/>
          <a:ahLst/>
          <a:cxnLst/>
          <a:rect l="0" t="0" r="0" b="0"/>
          <a:pathLst>
            <a:path>
              <a:moveTo>
                <a:pt x="2294222" y="68518"/>
              </a:moveTo>
              <a:arcTo wR="1802031" hR="1802031" stAng="17151039" swAng="1255815"/>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FC5787-F924-AE4D-A6BC-57BBE60B141D}">
      <dsp:nvSpPr>
        <dsp:cNvPr id="0" name=""/>
        <dsp:cNvSpPr/>
      </dsp:nvSpPr>
      <dsp:spPr>
        <a:xfrm>
          <a:off x="3429024" y="680836"/>
          <a:ext cx="971526" cy="631492"/>
        </a:xfrm>
        <a:prstGeom prst="roundRect">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CA" sz="1000" b="1" kern="1200" dirty="0">
              <a:solidFill>
                <a:schemeClr val="bg1"/>
              </a:solidFill>
            </a:rPr>
            <a:t>Anchoring Bias</a:t>
          </a:r>
        </a:p>
      </dsp:txBody>
      <dsp:txXfrm>
        <a:off x="3459851" y="711663"/>
        <a:ext cx="909872" cy="569838"/>
      </dsp:txXfrm>
    </dsp:sp>
    <dsp:sp modelId="{15F5210E-9C02-D249-9496-100823FF4C8C}">
      <dsp:nvSpPr>
        <dsp:cNvPr id="0" name=""/>
        <dsp:cNvSpPr/>
      </dsp:nvSpPr>
      <dsp:spPr>
        <a:xfrm>
          <a:off x="703871" y="318099"/>
          <a:ext cx="3604063" cy="3604063"/>
        </a:xfrm>
        <a:custGeom>
          <a:avLst/>
          <a:gdLst/>
          <a:ahLst/>
          <a:cxnLst/>
          <a:rect l="0" t="0" r="0" b="0"/>
          <a:pathLst>
            <a:path>
              <a:moveTo>
                <a:pt x="3416933" y="1002399"/>
              </a:moveTo>
              <a:arcTo wR="1802031" hR="1802031" stAng="20019439" swAng="1725827"/>
            </a:path>
          </a:pathLst>
        </a:custGeom>
        <a:noFill/>
        <a:ln w="9525" cap="flat" cmpd="sng" algn="ctr">
          <a:solidFill>
            <a:schemeClr val="accent5">
              <a:hueOff val="-1166590"/>
              <a:satOff val="-6102"/>
              <a:lumOff val="-425"/>
              <a:alphaOff val="0"/>
            </a:schemeClr>
          </a:solidFill>
          <a:prstDash val="solid"/>
        </a:ln>
        <a:effectLst/>
      </dsp:spPr>
      <dsp:style>
        <a:lnRef idx="1">
          <a:scrgbClr r="0" g="0" b="0"/>
        </a:lnRef>
        <a:fillRef idx="0">
          <a:scrgbClr r="0" g="0" b="0"/>
        </a:fillRef>
        <a:effectRef idx="0">
          <a:scrgbClr r="0" g="0" b="0"/>
        </a:effectRef>
        <a:fontRef idx="minor"/>
      </dsp:style>
    </dsp:sp>
    <dsp:sp modelId="{26F0F30C-87DD-3046-89A5-3A7C9B52692D}">
      <dsp:nvSpPr>
        <dsp:cNvPr id="0" name=""/>
        <dsp:cNvSpPr/>
      </dsp:nvSpPr>
      <dsp:spPr>
        <a:xfrm>
          <a:off x="3776990" y="2205374"/>
          <a:ext cx="971526" cy="631492"/>
        </a:xfrm>
        <a:prstGeom prst="roundRect">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CA" sz="1000" b="1" kern="1200" dirty="0">
              <a:solidFill>
                <a:schemeClr val="bg1"/>
              </a:solidFill>
            </a:rPr>
            <a:t>Stereotyping</a:t>
          </a:r>
        </a:p>
      </dsp:txBody>
      <dsp:txXfrm>
        <a:off x="3807817" y="2236201"/>
        <a:ext cx="909872" cy="569838"/>
      </dsp:txXfrm>
    </dsp:sp>
    <dsp:sp modelId="{421B0B43-9227-8447-994D-20F39FE87617}">
      <dsp:nvSpPr>
        <dsp:cNvPr id="0" name=""/>
        <dsp:cNvSpPr/>
      </dsp:nvSpPr>
      <dsp:spPr>
        <a:xfrm>
          <a:off x="703871" y="318099"/>
          <a:ext cx="3604063" cy="3604063"/>
        </a:xfrm>
        <a:custGeom>
          <a:avLst/>
          <a:gdLst/>
          <a:ahLst/>
          <a:cxnLst/>
          <a:rect l="0" t="0" r="0" b="0"/>
          <a:pathLst>
            <a:path>
              <a:moveTo>
                <a:pt x="3452511" y="2525381"/>
              </a:moveTo>
              <a:arcTo wR="1802031" hR="1802031" stAng="1419973" swAng="1358151"/>
            </a:path>
          </a:pathLst>
        </a:custGeom>
        <a:noFill/>
        <a:ln w="9525" cap="flat" cmpd="sng" algn="ctr">
          <a:solidFill>
            <a:schemeClr val="accent5">
              <a:hueOff val="-2333181"/>
              <a:satOff val="-12204"/>
              <a:lumOff val="-850"/>
              <a:alphaOff val="0"/>
            </a:schemeClr>
          </a:solidFill>
          <a:prstDash val="solid"/>
        </a:ln>
        <a:effectLst/>
      </dsp:spPr>
      <dsp:style>
        <a:lnRef idx="1">
          <a:scrgbClr r="0" g="0" b="0"/>
        </a:lnRef>
        <a:fillRef idx="0">
          <a:scrgbClr r="0" g="0" b="0"/>
        </a:fillRef>
        <a:effectRef idx="0">
          <a:scrgbClr r="0" g="0" b="0"/>
        </a:effectRef>
        <a:fontRef idx="minor"/>
      </dsp:style>
    </dsp:sp>
    <dsp:sp modelId="{C4C125EA-93D2-8642-9327-3C9916995C66}">
      <dsp:nvSpPr>
        <dsp:cNvPr id="0" name=""/>
        <dsp:cNvSpPr/>
      </dsp:nvSpPr>
      <dsp:spPr>
        <a:xfrm>
          <a:off x="2802011" y="3427959"/>
          <a:ext cx="971526" cy="631492"/>
        </a:xfrm>
        <a:prstGeom prst="roundRect">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CA" sz="1000" b="1" kern="1200" dirty="0">
              <a:solidFill>
                <a:schemeClr val="bg1"/>
              </a:solidFill>
            </a:rPr>
            <a:t>Halo Effect</a:t>
          </a:r>
        </a:p>
      </dsp:txBody>
      <dsp:txXfrm>
        <a:off x="2832838" y="3458786"/>
        <a:ext cx="909872" cy="569838"/>
      </dsp:txXfrm>
    </dsp:sp>
    <dsp:sp modelId="{FE781313-3215-9F4C-A0DD-A71DEA58B5B6}">
      <dsp:nvSpPr>
        <dsp:cNvPr id="0" name=""/>
        <dsp:cNvSpPr/>
      </dsp:nvSpPr>
      <dsp:spPr>
        <a:xfrm>
          <a:off x="703871" y="318099"/>
          <a:ext cx="3604063" cy="3604063"/>
        </a:xfrm>
        <a:custGeom>
          <a:avLst/>
          <a:gdLst/>
          <a:ahLst/>
          <a:cxnLst/>
          <a:rect l="0" t="0" r="0" b="0"/>
          <a:pathLst>
            <a:path>
              <a:moveTo>
                <a:pt x="2092297" y="3580532"/>
              </a:moveTo>
              <a:arcTo wR="1802031" hR="1802031" stAng="4843836" swAng="1112329"/>
            </a:path>
          </a:pathLst>
        </a:custGeom>
        <a:noFill/>
        <a:ln w="9525" cap="flat" cmpd="sng" algn="ctr">
          <a:solidFill>
            <a:schemeClr val="accent5">
              <a:hueOff val="-3499771"/>
              <a:satOff val="-18305"/>
              <a:lumOff val="-1274"/>
              <a:alphaOff val="0"/>
            </a:schemeClr>
          </a:solidFill>
          <a:prstDash val="solid"/>
        </a:ln>
        <a:effectLst/>
      </dsp:spPr>
      <dsp:style>
        <a:lnRef idx="1">
          <a:scrgbClr r="0" g="0" b="0"/>
        </a:lnRef>
        <a:fillRef idx="0">
          <a:scrgbClr r="0" g="0" b="0"/>
        </a:fillRef>
        <a:effectRef idx="0">
          <a:scrgbClr r="0" g="0" b="0"/>
        </a:effectRef>
        <a:fontRef idx="minor"/>
      </dsp:style>
    </dsp:sp>
    <dsp:sp modelId="{C92EB833-0976-564F-AFA2-724C21209003}">
      <dsp:nvSpPr>
        <dsp:cNvPr id="0" name=""/>
        <dsp:cNvSpPr/>
      </dsp:nvSpPr>
      <dsp:spPr>
        <a:xfrm>
          <a:off x="1238267" y="3427959"/>
          <a:ext cx="971526" cy="631492"/>
        </a:xfrm>
        <a:prstGeom prst="roundRect">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CA" sz="1000" b="1" kern="1200" dirty="0">
              <a:solidFill>
                <a:schemeClr val="bg1"/>
              </a:solidFill>
            </a:rPr>
            <a:t>Leading Questions</a:t>
          </a:r>
        </a:p>
      </dsp:txBody>
      <dsp:txXfrm>
        <a:off x="1269094" y="3458786"/>
        <a:ext cx="909872" cy="569838"/>
      </dsp:txXfrm>
    </dsp:sp>
    <dsp:sp modelId="{03C5DAAB-6969-F443-BEFF-48E2D7B2D09E}">
      <dsp:nvSpPr>
        <dsp:cNvPr id="0" name=""/>
        <dsp:cNvSpPr/>
      </dsp:nvSpPr>
      <dsp:spPr>
        <a:xfrm>
          <a:off x="703871" y="318099"/>
          <a:ext cx="3604063" cy="3604063"/>
        </a:xfrm>
        <a:custGeom>
          <a:avLst/>
          <a:gdLst/>
          <a:ahLst/>
          <a:cxnLst/>
          <a:rect l="0" t="0" r="0" b="0"/>
          <a:pathLst>
            <a:path>
              <a:moveTo>
                <a:pt x="557086" y="3104886"/>
              </a:moveTo>
              <a:arcTo wR="1802031" hR="1802031" stAng="8021876" swAng="1358151"/>
            </a:path>
          </a:pathLst>
        </a:custGeom>
        <a:noFill/>
        <a:ln w="9525" cap="flat" cmpd="sng" algn="ctr">
          <a:solidFill>
            <a:schemeClr val="accent5">
              <a:hueOff val="-4666361"/>
              <a:satOff val="-24407"/>
              <a:lumOff val="-1699"/>
              <a:alphaOff val="0"/>
            </a:schemeClr>
          </a:solidFill>
          <a:prstDash val="solid"/>
        </a:ln>
        <a:effectLst/>
      </dsp:spPr>
      <dsp:style>
        <a:lnRef idx="1">
          <a:scrgbClr r="0" g="0" b="0"/>
        </a:lnRef>
        <a:fillRef idx="0">
          <a:scrgbClr r="0" g="0" b="0"/>
        </a:fillRef>
        <a:effectRef idx="0">
          <a:scrgbClr r="0" g="0" b="0"/>
        </a:effectRef>
        <a:fontRef idx="minor"/>
      </dsp:style>
    </dsp:sp>
    <dsp:sp modelId="{220EE390-04BF-7C4B-9B9C-59B438EF63B1}">
      <dsp:nvSpPr>
        <dsp:cNvPr id="0" name=""/>
        <dsp:cNvSpPr/>
      </dsp:nvSpPr>
      <dsp:spPr>
        <a:xfrm>
          <a:off x="263288" y="2205374"/>
          <a:ext cx="971526" cy="631492"/>
        </a:xfrm>
        <a:prstGeom prst="roundRect">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CA" sz="1000" b="1" kern="1200" dirty="0">
              <a:solidFill>
                <a:schemeClr val="bg1"/>
              </a:solidFill>
            </a:rPr>
            <a:t>Interviewer Domination</a:t>
          </a:r>
        </a:p>
      </dsp:txBody>
      <dsp:txXfrm>
        <a:off x="294115" y="2236201"/>
        <a:ext cx="909872" cy="569838"/>
      </dsp:txXfrm>
    </dsp:sp>
    <dsp:sp modelId="{925DE7A7-48DF-754C-9627-BBCBCA18C2AF}">
      <dsp:nvSpPr>
        <dsp:cNvPr id="0" name=""/>
        <dsp:cNvSpPr/>
      </dsp:nvSpPr>
      <dsp:spPr>
        <a:xfrm>
          <a:off x="703871" y="318099"/>
          <a:ext cx="3604063" cy="3604063"/>
        </a:xfrm>
        <a:custGeom>
          <a:avLst/>
          <a:gdLst/>
          <a:ahLst/>
          <a:cxnLst/>
          <a:rect l="0" t="0" r="0" b="0"/>
          <a:pathLst>
            <a:path>
              <a:moveTo>
                <a:pt x="1608" y="1878155"/>
              </a:moveTo>
              <a:arcTo wR="1802031" hR="1802031" stAng="10654734" swAng="1725827"/>
            </a:path>
          </a:pathLst>
        </a:custGeom>
        <a:noFill/>
        <a:ln w="9525" cap="flat" cmpd="sng" algn="ctr">
          <a:solidFill>
            <a:schemeClr val="accent5">
              <a:hueOff val="-5832951"/>
              <a:satOff val="-30509"/>
              <a:lumOff val="-2124"/>
              <a:alphaOff val="0"/>
            </a:schemeClr>
          </a:solidFill>
          <a:prstDash val="solid"/>
        </a:ln>
        <a:effectLst/>
      </dsp:spPr>
      <dsp:style>
        <a:lnRef idx="1">
          <a:scrgbClr r="0" g="0" b="0"/>
        </a:lnRef>
        <a:fillRef idx="0">
          <a:scrgbClr r="0" g="0" b="0"/>
        </a:fillRef>
        <a:effectRef idx="0">
          <a:scrgbClr r="0" g="0" b="0"/>
        </a:effectRef>
        <a:fontRef idx="minor"/>
      </dsp:style>
    </dsp:sp>
    <dsp:sp modelId="{3673514D-F110-F242-9E37-C3AFA4BFC370}">
      <dsp:nvSpPr>
        <dsp:cNvPr id="0" name=""/>
        <dsp:cNvSpPr/>
      </dsp:nvSpPr>
      <dsp:spPr>
        <a:xfrm>
          <a:off x="611254" y="680836"/>
          <a:ext cx="971526" cy="631492"/>
        </a:xfrm>
        <a:prstGeom prst="roundRect">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CA" sz="1000" b="1" kern="1200" dirty="0">
              <a:solidFill>
                <a:schemeClr val="bg1"/>
              </a:solidFill>
            </a:rPr>
            <a:t>Similar-to-me Bias</a:t>
          </a:r>
        </a:p>
      </dsp:txBody>
      <dsp:txXfrm>
        <a:off x="642081" y="711663"/>
        <a:ext cx="909872" cy="569838"/>
      </dsp:txXfrm>
    </dsp:sp>
    <dsp:sp modelId="{FD01E8A7-DBAE-6944-9D9C-526545051F2D}">
      <dsp:nvSpPr>
        <dsp:cNvPr id="0" name=""/>
        <dsp:cNvSpPr/>
      </dsp:nvSpPr>
      <dsp:spPr>
        <a:xfrm>
          <a:off x="703871" y="318099"/>
          <a:ext cx="3604063" cy="3604063"/>
        </a:xfrm>
        <a:custGeom>
          <a:avLst/>
          <a:gdLst/>
          <a:ahLst/>
          <a:cxnLst/>
          <a:rect l="0" t="0" r="0" b="0"/>
          <a:pathLst>
            <a:path>
              <a:moveTo>
                <a:pt x="723052" y="358728"/>
              </a:moveTo>
              <a:arcTo wR="1802031" hR="1802031" stAng="13993145" swAng="1255815"/>
            </a:path>
          </a:pathLst>
        </a:custGeom>
        <a:noFill/>
        <a:ln w="9525" cap="flat" cmpd="sng" algn="ctr">
          <a:solidFill>
            <a:schemeClr val="accent5">
              <a:hueOff val="-6999542"/>
              <a:satOff val="-36611"/>
              <a:lumOff val="-2549"/>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3B3DB-B181-7842-9D9E-7DB12E47443E}">
      <dsp:nvSpPr>
        <dsp:cNvPr id="0" name=""/>
        <dsp:cNvSpPr/>
      </dsp:nvSpPr>
      <dsp:spPr>
        <a:xfrm>
          <a:off x="294" y="196867"/>
          <a:ext cx="1980002" cy="26999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720000" rIns="49530" bIns="54000" numCol="1" spcCol="1270" anchor="t" anchorCtr="0">
          <a:noAutofit/>
        </a:bodyPr>
        <a:lstStyle/>
        <a:p>
          <a:pPr marL="0" lvl="0" indent="0" algn="ctr" defTabSz="577850">
            <a:lnSpc>
              <a:spcPct val="90000"/>
            </a:lnSpc>
            <a:spcBef>
              <a:spcPct val="0"/>
            </a:spcBef>
            <a:spcAft>
              <a:spcPct val="35000"/>
            </a:spcAft>
            <a:buNone/>
          </a:pPr>
          <a:r>
            <a:rPr lang="en-US" sz="1300" b="1" kern="1200" dirty="0"/>
            <a:t>Psychological Test (Aptitude, Personality) (soft skills)</a:t>
          </a:r>
        </a:p>
      </dsp:txBody>
      <dsp:txXfrm>
        <a:off x="294" y="196867"/>
        <a:ext cx="1980002" cy="2699995"/>
      </dsp:txXfrm>
    </dsp:sp>
    <dsp:sp modelId="{DEB378B3-B1C4-274A-91D4-F4271063CE75}">
      <dsp:nvSpPr>
        <dsp:cNvPr id="0" name=""/>
        <dsp:cNvSpPr/>
      </dsp:nvSpPr>
      <dsp:spPr>
        <a:xfrm>
          <a:off x="2189854" y="196867"/>
          <a:ext cx="1980002" cy="26999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720000" rIns="49530" bIns="54000" numCol="1" spcCol="1270" anchor="t" anchorCtr="0">
          <a:noAutofit/>
        </a:bodyPr>
        <a:lstStyle/>
        <a:p>
          <a:pPr marL="0" lvl="0" indent="0" algn="ctr" defTabSz="577850">
            <a:lnSpc>
              <a:spcPct val="90000"/>
            </a:lnSpc>
            <a:spcBef>
              <a:spcPct val="0"/>
            </a:spcBef>
            <a:spcAft>
              <a:spcPct val="35000"/>
            </a:spcAft>
            <a:buNone/>
          </a:pPr>
          <a:r>
            <a:rPr lang="en-US" sz="1300" b="1" kern="1200" dirty="0"/>
            <a:t>Physical Ability Tests</a:t>
          </a:r>
        </a:p>
      </dsp:txBody>
      <dsp:txXfrm>
        <a:off x="2189854" y="196867"/>
        <a:ext cx="1980002" cy="2699995"/>
      </dsp:txXfrm>
    </dsp:sp>
    <dsp:sp modelId="{533A2C23-021F-DF41-97BD-F681CD663B03}">
      <dsp:nvSpPr>
        <dsp:cNvPr id="0" name=""/>
        <dsp:cNvSpPr/>
      </dsp:nvSpPr>
      <dsp:spPr>
        <a:xfrm>
          <a:off x="4379414" y="196867"/>
          <a:ext cx="1980002" cy="26999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720000" rIns="49530" bIns="54000" numCol="1" spcCol="1270" anchor="t" anchorCtr="0">
          <a:noAutofit/>
        </a:bodyPr>
        <a:lstStyle/>
        <a:p>
          <a:pPr marL="0" lvl="0" indent="0" algn="ctr" defTabSz="577850">
            <a:lnSpc>
              <a:spcPct val="90000"/>
            </a:lnSpc>
            <a:spcBef>
              <a:spcPct val="0"/>
            </a:spcBef>
            <a:spcAft>
              <a:spcPct val="35000"/>
            </a:spcAft>
            <a:buNone/>
          </a:pPr>
          <a:r>
            <a:rPr lang="en-US" sz="1300" b="1" kern="1200" dirty="0"/>
            <a:t>Job Knowledge Tests (hard skills)</a:t>
          </a:r>
        </a:p>
      </dsp:txBody>
      <dsp:txXfrm>
        <a:off x="4379414" y="196867"/>
        <a:ext cx="1980002" cy="2699995"/>
      </dsp:txXfrm>
    </dsp:sp>
    <dsp:sp modelId="{108A006F-79ED-8A4A-BC31-C24837AD74F0}">
      <dsp:nvSpPr>
        <dsp:cNvPr id="0" name=""/>
        <dsp:cNvSpPr/>
      </dsp:nvSpPr>
      <dsp:spPr>
        <a:xfrm>
          <a:off x="6568973" y="196867"/>
          <a:ext cx="1980002" cy="26999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720000" rIns="49530" bIns="54000" numCol="1" spcCol="1270" anchor="t" anchorCtr="0">
          <a:noAutofit/>
        </a:bodyPr>
        <a:lstStyle/>
        <a:p>
          <a:pPr marL="0" lvl="0" indent="0" algn="ctr" defTabSz="577850">
            <a:lnSpc>
              <a:spcPct val="90000"/>
            </a:lnSpc>
            <a:spcBef>
              <a:spcPct val="0"/>
            </a:spcBef>
            <a:spcAft>
              <a:spcPct val="35000"/>
            </a:spcAft>
            <a:buNone/>
          </a:pPr>
          <a:r>
            <a:rPr lang="en-US" sz="1300" b="1" kern="1200" dirty="0"/>
            <a:t>Work Sample</a:t>
          </a:r>
        </a:p>
      </dsp:txBody>
      <dsp:txXfrm>
        <a:off x="6568973" y="196867"/>
        <a:ext cx="1980002" cy="269999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6C35F6-07B2-4786-9BCE-0918D98AB6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AF6F9930-C20A-4FBF-AFA7-EB9C957674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06A135-D504-4D42-B894-C18A4A001A30}" type="datetimeFigureOut">
              <a:rPr lang="en-CA" smtClean="0"/>
              <a:t>2023-04-11</a:t>
            </a:fld>
            <a:endParaRPr lang="en-CA" dirty="0"/>
          </a:p>
        </p:txBody>
      </p:sp>
      <p:sp>
        <p:nvSpPr>
          <p:cNvPr id="4" name="Footer Placeholder 3">
            <a:extLst>
              <a:ext uri="{FF2B5EF4-FFF2-40B4-BE49-F238E27FC236}">
                <a16:creationId xmlns:a16="http://schemas.microsoft.com/office/drawing/2014/main" id="{F1181EF6-D81E-4A92-AF00-BE08E15BD8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24CE2FB0-5C92-43F6-80A7-BE7F6266E4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5E7C48-A5A9-4A70-8C64-668C230C16E6}" type="slidenum">
              <a:rPr lang="en-CA" smtClean="0"/>
              <a:t>‹#›</a:t>
            </a:fld>
            <a:endParaRPr lang="en-CA" dirty="0"/>
          </a:p>
        </p:txBody>
      </p:sp>
    </p:spTree>
    <p:extLst>
      <p:ext uri="{BB962C8B-B14F-4D97-AF65-F5344CB8AC3E}">
        <p14:creationId xmlns:p14="http://schemas.microsoft.com/office/powerpoint/2010/main" val="3602135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spcAft>
                <a:spcPts val="1600"/>
              </a:spcAft>
              <a:buNone/>
            </a:pPr>
            <a:r>
              <a:rPr lang="en-GB" dirty="0">
                <a:solidFill>
                  <a:srgbClr val="333333"/>
                </a:solidFill>
                <a:latin typeface="Georgia"/>
                <a:ea typeface="Georgia"/>
                <a:cs typeface="Georgia"/>
                <a:sym typeface="Georgia"/>
              </a:rPr>
              <a:t>The </a:t>
            </a:r>
            <a:r>
              <a:rPr lang="en-GB" b="1" dirty="0">
                <a:solidFill>
                  <a:srgbClr val="111111"/>
                </a:solidFill>
                <a:latin typeface="Georgia"/>
                <a:ea typeface="Georgia"/>
                <a:cs typeface="Georgia"/>
                <a:sym typeface="Georgia"/>
              </a:rPr>
              <a:t>selection process</a:t>
            </a:r>
            <a:r>
              <a:rPr lang="en-GB" dirty="0">
                <a:solidFill>
                  <a:srgbClr val="333333"/>
                </a:solidFill>
                <a:latin typeface="Georgia"/>
                <a:ea typeface="Georgia"/>
                <a:cs typeface="Georgia"/>
                <a:sym typeface="Georgia"/>
              </a:rPr>
              <a:t> refers to the multiple steps involved in choosing people who have the right qualifications to fill a current or future job opening. Usually, managers and supervisors will have the ultimate decision for who gets hired, but the role of human resource management (HRM) is to help and guide managers in the decision-making process. </a:t>
            </a:r>
            <a:r>
              <a:rPr lang="en-GB" dirty="0">
                <a:solidFill>
                  <a:srgbClr val="333333"/>
                </a:solidFill>
                <a:latin typeface="Georgia"/>
              </a:rPr>
              <a:t>Can be expensive and time-consuming.</a:t>
            </a:r>
          </a:p>
        </p:txBody>
      </p:sp>
    </p:spTree>
    <p:extLst>
      <p:ext uri="{BB962C8B-B14F-4D97-AF65-F5344CB8AC3E}">
        <p14:creationId xmlns:p14="http://schemas.microsoft.com/office/powerpoint/2010/main" val="2940637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CA" dirty="0"/>
              <a:t>HR managers should determine which qualifications are required for the position and how they will be assessed. This can be informed by the job analysis and job specifications.</a:t>
            </a:r>
          </a:p>
          <a:p>
            <a:pPr>
              <a:buFont typeface="Arial" panose="020B0604020202020204" pitchFamily="34" charset="0"/>
              <a:buChar char="•"/>
            </a:pPr>
            <a:r>
              <a:rPr lang="en-CA" dirty="0"/>
              <a:t>When structuring the selection process, HR managers should sequence the assessment of KSAOs based on cost, starting with the objective and easy-to-assess qualifications before moving on to more subjective or expensive ones.</a:t>
            </a:r>
          </a:p>
        </p:txBody>
      </p:sp>
    </p:spTree>
    <p:extLst>
      <p:ext uri="{BB962C8B-B14F-4D97-AF65-F5344CB8AC3E}">
        <p14:creationId xmlns:p14="http://schemas.microsoft.com/office/powerpoint/2010/main" val="441442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dirty="0"/>
              <a:t>Validity and Reliability</a:t>
            </a:r>
          </a:p>
          <a:p>
            <a:pPr>
              <a:buFont typeface="Arial" panose="020B0604020202020204" pitchFamily="34" charset="0"/>
              <a:buChar char="•"/>
            </a:pPr>
            <a:r>
              <a:rPr lang="en-CA" dirty="0"/>
              <a:t>Validity: Ensuring that assessment methods accurately measure what they claim to measure, with items closely linked to the intended focus, such as measuring intelligence in an intelligence test.</a:t>
            </a:r>
          </a:p>
          <a:p>
            <a:pPr>
              <a:buFont typeface="Arial" panose="020B0604020202020204" pitchFamily="34" charset="0"/>
              <a:buChar char="•"/>
            </a:pPr>
            <a:r>
              <a:rPr lang="en-CA" dirty="0"/>
              <a:t>Reliability: Assessment instruments yielding consistent and dependable results, with the same outcomes each time it is used, such as asking the same interview question for every applicant or using a standard reference check process.</a:t>
            </a:r>
          </a:p>
          <a:p>
            <a:endParaRPr lang="en-CA" dirty="0"/>
          </a:p>
          <a:p>
            <a:pPr marL="158750" indent="0">
              <a:buNone/>
            </a:pPr>
            <a:r>
              <a:rPr lang="en-CA" dirty="0"/>
              <a:t>Organizational Fit</a:t>
            </a:r>
          </a:p>
          <a:p>
            <a:pPr>
              <a:buFont typeface="Arial" panose="020B0604020202020204" pitchFamily="34" charset="0"/>
              <a:buChar char="•"/>
            </a:pPr>
            <a:r>
              <a:rPr lang="en-CA" dirty="0"/>
              <a:t>Fit includes technical expertise, education, experience, and cultural alignment, such as selecting engineers at Facebook based on their risk-taking and "hacker" personality or assessing a candidate's interest in long-term career growth at Amazon.</a:t>
            </a:r>
          </a:p>
          <a:p>
            <a:pPr>
              <a:buFont typeface="Arial" panose="020B0604020202020204" pitchFamily="34" charset="0"/>
              <a:buChar char="•"/>
            </a:pPr>
            <a:r>
              <a:rPr lang="en-CA" dirty="0"/>
              <a:t>Fit within a team is as important as the fit with the company culture, with companies such as Microsoft looking for both cultural and team fit when assessing candidates.</a:t>
            </a:r>
          </a:p>
        </p:txBody>
      </p:sp>
    </p:spTree>
    <p:extLst>
      <p:ext uri="{BB962C8B-B14F-4D97-AF65-F5344CB8AC3E}">
        <p14:creationId xmlns:p14="http://schemas.microsoft.com/office/powerpoint/2010/main" val="522764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CA" dirty="0"/>
              <a:t>The selection process involves many important steps, with the resume and interview being two primary elements that have remained stable over the years.</a:t>
            </a:r>
          </a:p>
          <a:p>
            <a:pPr>
              <a:buFont typeface="Arial" panose="020B0604020202020204" pitchFamily="34" charset="0"/>
              <a:buChar char="•"/>
            </a:pPr>
            <a:r>
              <a:rPr lang="en-CA" dirty="0"/>
              <a:t>Resumes are crucial in the selection process, summarizing a candidate's education, work experience, and skill set, and it is important to have one on file.</a:t>
            </a:r>
          </a:p>
        </p:txBody>
      </p:sp>
    </p:spTree>
    <p:extLst>
      <p:ext uri="{BB962C8B-B14F-4D97-AF65-F5344CB8AC3E}">
        <p14:creationId xmlns:p14="http://schemas.microsoft.com/office/powerpoint/2010/main" val="655618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CA" dirty="0"/>
              <a:t>Interviews are a traditional and expensive part of the employee selection process.</a:t>
            </a:r>
          </a:p>
          <a:p>
            <a:pPr>
              <a:buFont typeface="Arial" panose="020B0604020202020204" pitchFamily="34" charset="0"/>
              <a:buChar char="•"/>
            </a:pPr>
            <a:r>
              <a:rPr lang="en-CA" dirty="0"/>
              <a:t>Interviews can be subjective and biased, leading to diverging assessments of candidates, but scientific advances in HRM provide solutions to make interviews more reliable and valid.</a:t>
            </a:r>
          </a:p>
        </p:txBody>
      </p:sp>
    </p:spTree>
    <p:extLst>
      <p:ext uri="{BB962C8B-B14F-4D97-AF65-F5344CB8AC3E}">
        <p14:creationId xmlns:p14="http://schemas.microsoft.com/office/powerpoint/2010/main" val="2303825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None/>
            </a:pPr>
            <a:r>
              <a:rPr lang="en-CA" sz="1100" b="1" dirty="0"/>
              <a:t>Unstructured interviews</a:t>
            </a:r>
          </a:p>
          <a:p>
            <a:pPr>
              <a:buFont typeface="Arial" panose="020B0604020202020204" pitchFamily="34" charset="0"/>
              <a:buChar char="•"/>
            </a:pPr>
            <a:r>
              <a:rPr lang="en-CA" sz="1100" dirty="0"/>
              <a:t>Are improvised by the interviewer, without a plan or standardized questions, leading to unreliable and biased decisions and hiring mistakes.</a:t>
            </a:r>
          </a:p>
          <a:p>
            <a:pPr>
              <a:buFont typeface="Arial" panose="020B0604020202020204" pitchFamily="34" charset="0"/>
              <a:buChar char="•"/>
            </a:pPr>
            <a:endParaRPr lang="en-CA" sz="1100" dirty="0"/>
          </a:p>
          <a:p>
            <a:pPr marL="114300" indent="0">
              <a:buNone/>
            </a:pPr>
            <a:r>
              <a:rPr lang="en-CA" sz="1100" b="1" dirty="0"/>
              <a:t>Structured interviews</a:t>
            </a:r>
          </a:p>
          <a:p>
            <a:pPr>
              <a:buFont typeface="Arial" panose="020B0604020202020204" pitchFamily="34" charset="0"/>
              <a:buChar char="•"/>
            </a:pPr>
            <a:r>
              <a:rPr lang="en-CA" sz="1100" dirty="0"/>
              <a:t>Use standardized questions based on job analysis, allowing for fair and reliable comparisons between candidates and up to twice as effective at predicting job performance, resulting in better hiring decisions.</a:t>
            </a:r>
          </a:p>
          <a:p>
            <a:pPr marL="158750" indent="0">
              <a:buFont typeface="Arial" panose="020B0604020202020204" pitchFamily="34" charset="0"/>
              <a:buNone/>
            </a:pPr>
            <a:endParaRPr lang="en-CA" dirty="0"/>
          </a:p>
        </p:txBody>
      </p:sp>
    </p:spTree>
    <p:extLst>
      <p:ext uri="{BB962C8B-B14F-4D97-AF65-F5344CB8AC3E}">
        <p14:creationId xmlns:p14="http://schemas.microsoft.com/office/powerpoint/2010/main" val="843858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effectLst/>
            </a:endParaRPr>
          </a:p>
          <a:p>
            <a:r>
              <a:rPr lang="en-CA" dirty="0"/>
              <a:t>Situational Questions: Evaluate applicant's cognitive ability related to the job by focusing on job-specific situations that test their judgment. Example: "How would you manage the workload of a team of Accountants?"</a:t>
            </a:r>
          </a:p>
          <a:p>
            <a:r>
              <a:rPr lang="en-CA" dirty="0"/>
              <a:t>Behavioural Questions: Evaluate past work experiences to predict future performance. Example: "Tell me about a time when you made a risky decision in your past job and it worked out well."</a:t>
            </a:r>
          </a:p>
          <a:p>
            <a:r>
              <a:rPr lang="en-CA" dirty="0"/>
              <a:t>Personality Based Questions: Ask about the applicant's interests, hobbies, and passions to align them with the job. Example: "Tell me about the most exciting experience you have had in a past job that motivated you and was a success."</a:t>
            </a:r>
          </a:p>
        </p:txBody>
      </p:sp>
    </p:spTree>
    <p:extLst>
      <p:ext uri="{BB962C8B-B14F-4D97-AF65-F5344CB8AC3E}">
        <p14:creationId xmlns:p14="http://schemas.microsoft.com/office/powerpoint/2010/main" val="1144791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 typeface="Arial" panose="020B0604020202020204" pitchFamily="34" charset="0"/>
              <a:buNone/>
            </a:pPr>
            <a:r>
              <a:rPr lang="en-CA" dirty="0"/>
              <a:t>Most organizations include multiple interviews in their selection process. These processes may include one or more of the above types of interviews. For example, they may conduct preliminary phone interviews, then do a meal interview, and follow up with a traditional interview, depending on the type of job.</a:t>
            </a:r>
          </a:p>
        </p:txBody>
      </p:sp>
    </p:spTree>
    <p:extLst>
      <p:ext uri="{BB962C8B-B14F-4D97-AF65-F5344CB8AC3E}">
        <p14:creationId xmlns:p14="http://schemas.microsoft.com/office/powerpoint/2010/main" val="1247953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 typeface="Arial" panose="020B0604020202020204" pitchFamily="34" charset="0"/>
              <a:buNone/>
            </a:pPr>
            <a:r>
              <a:rPr lang="en-CA" dirty="0"/>
              <a:t>Structured interviews can measure various KSAs, but it can be time-consuming and subjective, with potential for biases. Standardized testing is a more objective and cost-effective complement to interviewing, and is commonly used to explore a candidate's psychological profile, personality traits, intellect, knowledge, and experience before final selection.</a:t>
            </a:r>
          </a:p>
        </p:txBody>
      </p:sp>
    </p:spTree>
    <p:extLst>
      <p:ext uri="{BB962C8B-B14F-4D97-AF65-F5344CB8AC3E}">
        <p14:creationId xmlns:p14="http://schemas.microsoft.com/office/powerpoint/2010/main" val="1767247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CA" dirty="0"/>
              <a:t>Reference checking is crucial to ensure a candidate's background aligns with what was discussed in the interview, but many employers can only verify basic information due to privacy laws.</a:t>
            </a:r>
          </a:p>
          <a:p>
            <a:pPr marL="457200" indent="-298450"/>
            <a:r>
              <a:rPr lang="en-CA" dirty="0"/>
              <a:t>Criminal background checks are necessary for positions of trust or with vulnerable populations, but employers must have a legitimate reason to conduct them and obtain written consent.</a:t>
            </a:r>
          </a:p>
          <a:p>
            <a:pPr marL="457200" indent="-298450"/>
            <a:r>
              <a:rPr lang="en-CA" dirty="0"/>
              <a:t>Social media checks are increasingly common, with employers looking for qualifications, a professional online presence, and any red flags.</a:t>
            </a:r>
          </a:p>
        </p:txBody>
      </p:sp>
    </p:spTree>
    <p:extLst>
      <p:ext uri="{BB962C8B-B14F-4D97-AF65-F5344CB8AC3E}">
        <p14:creationId xmlns:p14="http://schemas.microsoft.com/office/powerpoint/2010/main" val="288177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578954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None/>
            </a:pPr>
            <a:r>
              <a:rPr lang="en-US" dirty="0"/>
              <a:t>Once the testing is completed, you will need to apply the selection criteria.</a:t>
            </a:r>
          </a:p>
          <a:p>
            <a:pPr marL="114300" indent="0">
              <a:lnSpc>
                <a:spcPct val="114999"/>
              </a:lnSpc>
              <a:buNone/>
            </a:pPr>
            <a:endParaRPr lang="en-US" dirty="0"/>
          </a:p>
          <a:p>
            <a:pPr marL="114300" indent="0">
              <a:lnSpc>
                <a:spcPct val="114999"/>
              </a:lnSpc>
              <a:buNone/>
            </a:pPr>
            <a:r>
              <a:rPr lang="en-US" dirty="0"/>
              <a:t>Organizations will use different selection methods to select the best candidate for the position.</a:t>
            </a:r>
            <a:endParaRPr lang="en-CA" dirty="0"/>
          </a:p>
        </p:txBody>
      </p:sp>
    </p:spTree>
    <p:extLst>
      <p:ext uri="{BB962C8B-B14F-4D97-AF65-F5344CB8AC3E}">
        <p14:creationId xmlns:p14="http://schemas.microsoft.com/office/powerpoint/2010/main" val="2255164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CA" i="0" dirty="0"/>
              <a:t>The 'Making the Offer' step is crucial and involves discussions between the HR professional/hiring manager and the candidate regarding compensation, start date, probationary period, vacation, special accommodations, incentives, relocation expenses, and legal considerations.</a:t>
            </a:r>
          </a:p>
          <a:p>
            <a:pPr marL="457200" indent="-298450"/>
            <a:r>
              <a:rPr lang="en-CA" i="0" dirty="0"/>
              <a:t>The offer should include a reasonable timeframe for the candidate to accept, without notifying other short-listed candidates.</a:t>
            </a:r>
          </a:p>
          <a:p>
            <a:pPr marL="457200" indent="-298450"/>
            <a:r>
              <a:rPr lang="en-CA" i="0" dirty="0"/>
              <a:t>Negotiations regarding the final terms and conditions of employment may take place, and setting expectations with candidates early on can avoid misunderstandings later on.</a:t>
            </a:r>
          </a:p>
          <a:p>
            <a:pPr marL="457200" indent="-298450"/>
            <a:r>
              <a:rPr lang="en-CA" i="0" dirty="0"/>
              <a:t>The offer process should be positive and efficient to make a good impression on the candidate and ensure they don't have any doubts or negative feelings about their decision.</a:t>
            </a:r>
          </a:p>
          <a:p>
            <a:pPr marL="457200" indent="-298450">
              <a:lnSpc>
                <a:spcPct val="114999"/>
              </a:lnSpc>
            </a:pPr>
            <a:r>
              <a:rPr lang="en-US" i="0" dirty="0">
                <a:ea typeface="+mn-lt"/>
                <a:cs typeface="+mn-lt"/>
              </a:rPr>
              <a:t>People are complex and their behaviour is not as predictable as what we would like to think. Errors in our assessment and selection of candidates do happen.</a:t>
            </a:r>
          </a:p>
          <a:p>
            <a:pPr marL="914400" lvl="1" indent="-298450">
              <a:lnSpc>
                <a:spcPct val="114999"/>
              </a:lnSpc>
            </a:pPr>
            <a:r>
              <a:rPr lang="en-US" i="0" dirty="0">
                <a:ea typeface="+mn-lt"/>
                <a:cs typeface="+mn-lt"/>
              </a:rPr>
              <a:t>Type I  - This error occurs when you select someone who turns out to be a poor performer.</a:t>
            </a:r>
          </a:p>
          <a:p>
            <a:pPr marL="914400" lvl="1" indent="-298450">
              <a:lnSpc>
                <a:spcPct val="114999"/>
              </a:lnSpc>
            </a:pPr>
            <a:r>
              <a:rPr lang="en-US" i="0" dirty="0">
                <a:ea typeface="+mn-lt"/>
                <a:cs typeface="+mn-lt"/>
              </a:rPr>
              <a:t>Type II - This error takes place when a selection process fails to detect a potentially good performer.</a:t>
            </a:r>
          </a:p>
        </p:txBody>
      </p:sp>
    </p:spTree>
    <p:extLst>
      <p:ext uri="{BB962C8B-B14F-4D97-AF65-F5344CB8AC3E}">
        <p14:creationId xmlns:p14="http://schemas.microsoft.com/office/powerpoint/2010/main" val="1366535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880703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12931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3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dirty="0"/>
              <a:t>Recruiting the right employees is crucial for an organization's success and can provide a competitive advantage. Hiring the wrong person can be costly and put the company at risk. Diversity in the workforce is also recognized as contributing to success, and some organizations implement employment equity programs to ensure a varied employee pool. Human Resources departments play a critical role in recruitment planning to attract a diverse range of candidates, and this is often included in the organization's strategic or capital plan.</a:t>
            </a:r>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425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CA" dirty="0"/>
              <a:t>Trend analysis examines past employment levels against business variables to predict future staffing requirements.</a:t>
            </a:r>
          </a:p>
          <a:p>
            <a:pPr>
              <a:buFont typeface="Arial" panose="020B0604020202020204" pitchFamily="34" charset="0"/>
              <a:buChar char="•"/>
            </a:pPr>
            <a:r>
              <a:rPr lang="en-CA" dirty="0"/>
              <a:t>Drafting a recruitment plan requires proactive planning and tracking of recruiting pipelines to ensure an efficient process.</a:t>
            </a:r>
          </a:p>
          <a:p>
            <a:pPr>
              <a:buFont typeface="Arial" panose="020B0604020202020204" pitchFamily="34" charset="0"/>
              <a:buChar char="•"/>
            </a:pPr>
            <a:r>
              <a:rPr lang="en-CA" dirty="0"/>
              <a:t>Yield ratio measures the efficiency of the selected recruitment method and helps determine which source to invest in for the future.</a:t>
            </a:r>
          </a:p>
        </p:txBody>
      </p:sp>
    </p:spTree>
    <p:extLst>
      <p:ext uri="{BB962C8B-B14F-4D97-AF65-F5344CB8AC3E}">
        <p14:creationId xmlns:p14="http://schemas.microsoft.com/office/powerpoint/2010/main" val="4029764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dirty="0"/>
              <a:t>An important consideration when devising a recruiting plan is whether to source candidates internally, externally, or both, with each option having consequences for how recruiting is conducted, but for some organizations, there may not be a choice but to go internal or external.</a:t>
            </a:r>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2006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dirty="0"/>
              <a:t>Recruiting employees involves creating an accurate job ad that specifies the necessary KSAOs, which should be proven to be job-related to avoid exclusion of potential applicants. Additionally, recruitment and selection of employees are influenced by various factors including wages, working conditions, diversity, employment equity, labour relations, and human rights.</a:t>
            </a:r>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984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dirty="0"/>
              <a:t>Employers use resumes and job application forms to determine if a person is suitable for a job. Resumes are reviewed by HR departments or scanned by tracking systems, which score the information based on job descriptions and requirements. Job application forms provide consistent and detailed information that may not be included in resumes.</a:t>
            </a:r>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800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dirty="0"/>
              <a:t>Recruiting is like marketing, as the goal is to attract quality applicants. Recruiting campaigns should define their audience, create high-quality content, use multiple channels and be analyzed. Branding is important in attracting talent and managing the public image of companies. Social media platforms, such as Glassdoor, are important tools for job seekers to review companies and make decisions.</a:t>
            </a:r>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6716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dirty="0"/>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153143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57027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456834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8897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731797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500362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71123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658178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2563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3801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00050" lvl="0" indent="-285750" rtl="0">
              <a:spcBef>
                <a:spcPts val="0"/>
              </a:spcBef>
              <a:spcAft>
                <a:spcPts val="0"/>
              </a:spcAft>
              <a:buClr>
                <a:schemeClr val="tx1"/>
              </a:buClr>
              <a:buSzPts val="1800"/>
              <a:buFont typeface="Arial" panose="020B0604020202020204" pitchFamily="34" charset="0"/>
              <a:buChar char="•"/>
              <a:defRPr sz="1800">
                <a:solidFill>
                  <a:srgbClr val="080808"/>
                </a:solidFill>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atin typeface="+mj-l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r>
              <a:rPr lang="en-US"/>
              <a:t>Click to edit Master title style</a:t>
            </a:r>
            <a:endParaRPr dirty="0"/>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solidFill>
                  <a:schemeClr val="bg1"/>
                </a:solidFill>
                <a:latin typeface="+mj-lt"/>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r>
              <a:rPr lang="en-US"/>
              <a:t>Click to edit Master subtitle style</a:t>
            </a:r>
            <a:endParaRPr dirty="0"/>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latin typeface="+mj-lt"/>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pPr lvl="0"/>
            <a:r>
              <a:rPr lang="en-US" dirty="0"/>
              <a:t>Click to edit Master text styles</a:t>
            </a: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035572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8"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2023-04-11</a:t>
            </a:fld>
            <a:endParaRPr lang="en-CA" dirty="0"/>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dirty="0"/>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creativecommons.org/licenses/by/3.0/" TargetMode="External"/><Relationship Id="rId5" Type="http://schemas.openxmlformats.org/officeDocument/2006/relationships/hyperlink" Target="https://www.flickr.com/photos/wocintechchat/22506109386" TargetMode="External"/><Relationship Id="rId4" Type="http://schemas.openxmlformats.org/officeDocument/2006/relationships/hyperlink" Target="https://courses.lumenlearning.com/wmopen-psychology/chapter/industrial-psychology-selecting-and-evaluating-employees/" TargetMode="Externa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clemono?utm_source=unsplash&amp;utm_medium=referral&amp;utm_content=creditCopyText" TargetMode="External"/><Relationship Id="rId4" Type="http://schemas.openxmlformats.org/officeDocument/2006/relationships/hyperlink" Target="https://unsplash.com/photos/fY8Jr4iuPQM?modal=%7B%22tag%22%3A%22Login%22%2C%22value%22%3A%7B%22tag%22%3A%22Like%22%2C%22value%22%3A%7B%22photoId%22%3A%22fY8Jr4iuPQM%22%2C%22userId%22%3A%22Sr9QprEgsbc%22%7D%7D%7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creativecommons.org/licenses/by/4.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ea typeface="Calibri"/>
                  <a:cs typeface="Calibri"/>
                  <a:sym typeface="Calibri"/>
                </a:rPr>
                <a:t>Unless otherwise noted, this work is licensed under a </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ea typeface="Calibri"/>
                  <a:cs typeface="Calibri"/>
                  <a:sym typeface="Calibri"/>
                </a:rPr>
                <a:t> license</a:t>
              </a:r>
              <a:r>
                <a:rPr lang="en" sz="1100" b="0" i="0" u="none" strike="noStrike" cap="none" dirty="0">
                  <a:solidFill>
                    <a:schemeClr val="bg1"/>
                  </a:solidFill>
                  <a:ea typeface="Calibri"/>
                  <a:cs typeface="Calibri"/>
                  <a:sym typeface="Calibri"/>
                </a:rPr>
                <a:t>. Feel free to use, modify, reuse or redistribute </a:t>
              </a:r>
              <a:r>
                <a:rPr lang="en" sz="1100" dirty="0">
                  <a:solidFill>
                    <a:schemeClr val="bg1"/>
                  </a:solidFill>
                  <a:ea typeface="Calibri"/>
                  <a:cs typeface="Calibri"/>
                  <a:sym typeface="Calibri"/>
                </a:rPr>
                <a:t>any portion of </a:t>
              </a:r>
              <a:r>
                <a:rPr lang="en" sz="1100" b="0" i="0" u="none" strike="noStrike" cap="none" dirty="0">
                  <a:solidFill>
                    <a:schemeClr val="bg1"/>
                  </a:solidFill>
                  <a:ea typeface="Calibri"/>
                  <a:cs typeface="Calibri"/>
                  <a:sym typeface="Calibri"/>
                </a:rPr>
                <a:t>this presentation.</a:t>
              </a:r>
              <a:endParaRPr sz="1100" dirty="0">
                <a:solidFill>
                  <a:schemeClr val="bg1"/>
                </a:solidFill>
                <a:ea typeface="Calibri"/>
                <a:cs typeface="Calibri"/>
                <a:sym typeface="Calibri"/>
              </a:endParaRPr>
            </a:p>
          </p:txBody>
        </p:sp>
      </p:grpSp>
      <p:sp>
        <p:nvSpPr>
          <p:cNvPr id="80" name="Google Shape;80;p13"/>
          <p:cNvSpPr txBox="1">
            <a:spLocks noGrp="1"/>
          </p:cNvSpPr>
          <p:nvPr>
            <p:ph type="ctrTitle"/>
          </p:nvPr>
        </p:nvSpPr>
        <p:spPr>
          <a:prstGeom prst="rect">
            <a:avLst/>
          </a:prstGeom>
        </p:spPr>
        <p:txBody>
          <a:bodyPr spcFirstLastPara="1" wrap="square" lIns="91425" tIns="91425" rIns="91425" bIns="91425" anchor="b" anchorCtr="0">
            <a:noAutofit/>
          </a:bodyPr>
          <a:lstStyle/>
          <a:p>
            <a:r>
              <a:rPr lang="en-CA" sz="3000" b="1" dirty="0"/>
              <a:t>Human Resources Management 3</a:t>
            </a:r>
            <a:r>
              <a:rPr lang="en-CA" sz="3000" b="1" baseline="30000" dirty="0"/>
              <a:t>rd</a:t>
            </a:r>
            <a:r>
              <a:rPr lang="en-CA" sz="3000" b="1" dirty="0"/>
              <a:t> Edition</a:t>
            </a:r>
            <a:endParaRPr sz="3000" b="1" dirty="0"/>
          </a:p>
        </p:txBody>
      </p:sp>
      <p:sp>
        <p:nvSpPr>
          <p:cNvPr id="81" name="Google Shape;81;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indent="0">
              <a:lnSpc>
                <a:spcPct val="80000"/>
              </a:lnSpc>
              <a:buSzPts val="1018"/>
            </a:pPr>
            <a:r>
              <a:rPr lang="en-CA" sz="2500" dirty="0">
                <a:latin typeface="Arial" panose="020B0604020202020204" pitchFamily="34" charset="0"/>
                <a:cs typeface="Arial" panose="020B0604020202020204" pitchFamily="34" charset="0"/>
              </a:rPr>
              <a:t>Chapter 5: Talent Acquisition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5.7 The Selection Process </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699" y="1027357"/>
            <a:ext cx="7617191" cy="1243301"/>
          </a:xfrm>
        </p:spPr>
        <p:txBody>
          <a:bodyPr>
            <a:noAutofit/>
          </a:bodyPr>
          <a:lstStyle/>
          <a:p>
            <a:pPr marL="114300" indent="0">
              <a:buNone/>
            </a:pPr>
            <a:r>
              <a:rPr lang="en-CA" dirty="0"/>
              <a:t>The selection process chooses candidates who have the right qualifications for the job. While managers have the final decision, HRM guides and assists them.</a:t>
            </a:r>
          </a:p>
        </p:txBody>
      </p:sp>
      <p:graphicFrame>
        <p:nvGraphicFramePr>
          <p:cNvPr id="6" name="Diagram 5" descr="Step One: Criteria development &#10;Step Two: Application and resume review&#10;Step Three: Interviewing&#10;Step Four: Test administration.&#10;Step Five: Selection&#10;Step Six: Making the offer &#10;">
            <a:extLst>
              <a:ext uri="{FF2B5EF4-FFF2-40B4-BE49-F238E27FC236}">
                <a16:creationId xmlns:a16="http://schemas.microsoft.com/office/drawing/2014/main" id="{8F81FAC9-1D56-12C7-AC77-D0C785B05361}"/>
              </a:ext>
            </a:extLst>
          </p:cNvPr>
          <p:cNvGraphicFramePr/>
          <p:nvPr>
            <p:extLst>
              <p:ext uri="{D42A27DB-BD31-4B8C-83A1-F6EECF244321}">
                <p14:modId xmlns:p14="http://schemas.microsoft.com/office/powerpoint/2010/main" val="652982309"/>
              </p:ext>
            </p:extLst>
          </p:nvPr>
        </p:nvGraphicFramePr>
        <p:xfrm>
          <a:off x="1787111" y="1864236"/>
          <a:ext cx="5569778" cy="2932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5860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5.8 Criteria for Interviews</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0" y="1027357"/>
            <a:ext cx="7598782" cy="3450279"/>
          </a:xfrm>
        </p:spPr>
        <p:txBody>
          <a:bodyPr>
            <a:noAutofit/>
          </a:bodyPr>
          <a:lstStyle/>
          <a:p>
            <a:pPr>
              <a:buFont typeface="Arial" panose="020B0604020202020204" pitchFamily="34" charset="0"/>
              <a:buChar char="•"/>
            </a:pPr>
            <a:r>
              <a:rPr lang="en-CA" dirty="0"/>
              <a:t>HR managers should determine which qualifications are required for the position and how they will be assessed. This can be informed by the job analysis and job specifications.</a:t>
            </a:r>
          </a:p>
          <a:p>
            <a:pPr>
              <a:buFont typeface="Arial" panose="020B0604020202020204" pitchFamily="34" charset="0"/>
              <a:buChar char="•"/>
            </a:pPr>
            <a:endParaRPr lang="en-CA" dirty="0"/>
          </a:p>
          <a:p>
            <a:pPr>
              <a:buFont typeface="Arial" panose="020B0604020202020204" pitchFamily="34" charset="0"/>
              <a:buChar char="•"/>
            </a:pPr>
            <a:r>
              <a:rPr lang="en-CA" dirty="0"/>
              <a:t>HR managers should sequence the assessment of KSAOs based on cost. </a:t>
            </a:r>
          </a:p>
          <a:p>
            <a:pPr>
              <a:buFont typeface="Arial" panose="020B0604020202020204" pitchFamily="34" charset="0"/>
              <a:buChar char="•"/>
            </a:pPr>
            <a:r>
              <a:rPr lang="en-CA" dirty="0"/>
              <a:t>Some other considerations are: validity and reliability of methods, and  organizational fit (see next slide). </a:t>
            </a:r>
          </a:p>
        </p:txBody>
      </p:sp>
    </p:spTree>
    <p:extLst>
      <p:ext uri="{BB962C8B-B14F-4D97-AF65-F5344CB8AC3E}">
        <p14:creationId xmlns:p14="http://schemas.microsoft.com/office/powerpoint/2010/main" val="237892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5.8 Criteria for Interviews</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0" y="1027357"/>
            <a:ext cx="7856531" cy="3630560"/>
          </a:xfrm>
        </p:spPr>
        <p:txBody>
          <a:bodyPr>
            <a:noAutofit/>
          </a:bodyPr>
          <a:lstStyle/>
          <a:p>
            <a:pPr marL="114300" indent="0">
              <a:buNone/>
            </a:pPr>
            <a:r>
              <a:rPr lang="en-CA" b="1" dirty="0"/>
              <a:t>Validity and Reliability</a:t>
            </a:r>
          </a:p>
          <a:p>
            <a:pPr>
              <a:buFont typeface="Arial" panose="020B0604020202020204" pitchFamily="34" charset="0"/>
              <a:buChar char="•"/>
            </a:pPr>
            <a:r>
              <a:rPr lang="en-CA" dirty="0"/>
              <a:t>Validity: whether a test measures what it claims to measure</a:t>
            </a:r>
          </a:p>
          <a:p>
            <a:pPr>
              <a:buFont typeface="Arial" panose="020B0604020202020204" pitchFamily="34" charset="0"/>
              <a:buChar char="•"/>
            </a:pPr>
            <a:r>
              <a:rPr lang="en-CA" dirty="0"/>
              <a:t>Reliability: whether an assessment instrument gives consistent or dependable results</a:t>
            </a:r>
          </a:p>
          <a:p>
            <a:pPr>
              <a:buFont typeface="Arial" panose="020B0604020202020204" pitchFamily="34" charset="0"/>
              <a:buChar char="•"/>
            </a:pPr>
            <a:endParaRPr lang="en-CA" dirty="0"/>
          </a:p>
          <a:p>
            <a:pPr marL="114300" indent="0">
              <a:buNone/>
            </a:pPr>
            <a:r>
              <a:rPr lang="en-CA" b="1" dirty="0"/>
              <a:t>Organizational Fit</a:t>
            </a:r>
          </a:p>
          <a:p>
            <a:pPr>
              <a:buFont typeface="Arial" panose="020B0604020202020204" pitchFamily="34" charset="0"/>
              <a:buChar char="•"/>
            </a:pPr>
            <a:r>
              <a:rPr lang="en-CA" dirty="0"/>
              <a:t>Fit includes technical expertise, education, experience, company culture, and team culture</a:t>
            </a:r>
          </a:p>
          <a:p>
            <a:pPr>
              <a:buFont typeface="Arial" panose="020B0604020202020204" pitchFamily="34" charset="0"/>
              <a:buChar char="•"/>
            </a:pPr>
            <a:r>
              <a:rPr lang="en-CA" dirty="0"/>
              <a:t>Criteria that go beyond the specific elements of the job, such as willingness to take risks or focus on developing leaders.</a:t>
            </a:r>
          </a:p>
        </p:txBody>
      </p:sp>
    </p:spTree>
    <p:extLst>
      <p:ext uri="{BB962C8B-B14F-4D97-AF65-F5344CB8AC3E}">
        <p14:creationId xmlns:p14="http://schemas.microsoft.com/office/powerpoint/2010/main" val="778483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5.9 Application and Resume-Review </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0" y="1027357"/>
            <a:ext cx="8672740" cy="3630560"/>
          </a:xfrm>
        </p:spPr>
        <p:txBody>
          <a:bodyPr>
            <a:noAutofit/>
          </a:bodyPr>
          <a:lstStyle/>
          <a:p>
            <a:pPr marL="290513"/>
            <a:r>
              <a:rPr lang="en-US" dirty="0"/>
              <a:t>The resume is the key document in the selection process. </a:t>
            </a:r>
          </a:p>
          <a:p>
            <a:pPr marL="290513">
              <a:lnSpc>
                <a:spcPct val="114999"/>
              </a:lnSpc>
            </a:pPr>
            <a:r>
              <a:rPr lang="en-US" dirty="0"/>
              <a:t>The hiring organizations may also require an application to be completed in addition to the resume.</a:t>
            </a:r>
          </a:p>
          <a:p>
            <a:pPr marL="290513">
              <a:lnSpc>
                <a:spcPct val="114999"/>
              </a:lnSpc>
            </a:pPr>
            <a:r>
              <a:rPr lang="en-US" dirty="0"/>
              <a:t>Used to screen candidates for further steps in application process.</a:t>
            </a:r>
          </a:p>
          <a:p>
            <a:pPr marL="290513">
              <a:lnSpc>
                <a:spcPct val="114999"/>
              </a:lnSpc>
            </a:pPr>
            <a:r>
              <a:rPr lang="en-US" dirty="0"/>
              <a:t>Resume options can vary by industry or type of job sought. Typical resumes often include the following information: </a:t>
            </a:r>
          </a:p>
          <a:p>
            <a:pPr marL="804863" lvl="1">
              <a:lnSpc>
                <a:spcPct val="114999"/>
              </a:lnSpc>
            </a:pPr>
            <a:r>
              <a:rPr lang="en-US" sz="1800" dirty="0">
                <a:latin typeface="+mn-lt"/>
              </a:rPr>
              <a:t>Education</a:t>
            </a:r>
            <a:endParaRPr lang="en-US" sz="1800" i="0" dirty="0">
              <a:latin typeface="+mn-lt"/>
            </a:endParaRPr>
          </a:p>
          <a:p>
            <a:pPr marL="804863" lvl="1">
              <a:lnSpc>
                <a:spcPct val="114999"/>
              </a:lnSpc>
            </a:pPr>
            <a:r>
              <a:rPr lang="en-US" sz="1800" dirty="0">
                <a:latin typeface="+mn-lt"/>
              </a:rPr>
              <a:t>Work experience</a:t>
            </a:r>
            <a:endParaRPr lang="en-US" sz="1800" i="0" dirty="0">
              <a:latin typeface="+mn-lt"/>
            </a:endParaRPr>
          </a:p>
          <a:p>
            <a:pPr marL="804863" lvl="1">
              <a:lnSpc>
                <a:spcPct val="114999"/>
              </a:lnSpc>
            </a:pPr>
            <a:r>
              <a:rPr lang="en-US" sz="1800" dirty="0">
                <a:latin typeface="+mn-lt"/>
              </a:rPr>
              <a:t>Qualifications and skill sets</a:t>
            </a:r>
            <a:endParaRPr lang="en-US" sz="1800" i="0" dirty="0">
              <a:latin typeface="+mn-lt"/>
            </a:endParaRPr>
          </a:p>
        </p:txBody>
      </p:sp>
    </p:spTree>
    <p:extLst>
      <p:ext uri="{BB962C8B-B14F-4D97-AF65-F5344CB8AC3E}">
        <p14:creationId xmlns:p14="http://schemas.microsoft.com/office/powerpoint/2010/main" val="2861612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5.10 Interview Bias</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436767" y="1237825"/>
            <a:ext cx="3271632" cy="1924498"/>
          </a:xfrm>
        </p:spPr>
        <p:txBody>
          <a:bodyPr>
            <a:noAutofit/>
          </a:bodyPr>
          <a:lstStyle/>
          <a:p>
            <a:pPr marL="4763" indent="0">
              <a:buNone/>
            </a:pPr>
            <a:r>
              <a:rPr lang="en-CA" dirty="0"/>
              <a:t>Interviews can be biased, but HRM advances offer solutions to improve reliability and validity.</a:t>
            </a:r>
          </a:p>
        </p:txBody>
      </p:sp>
      <p:graphicFrame>
        <p:nvGraphicFramePr>
          <p:cNvPr id="5" name="Diagram 4" descr="Step One: Criteria development &#10;Step Two: Application and resume review&#10;Step Three: Interviewing&#10;Step Four: Test administration.&#10;Step Five: Selection&#10;Step Six: Making the offer &#10;">
            <a:extLst>
              <a:ext uri="{FF2B5EF4-FFF2-40B4-BE49-F238E27FC236}">
                <a16:creationId xmlns:a16="http://schemas.microsoft.com/office/drawing/2014/main" id="{6CDC0065-E502-3781-69F7-7D397B480741}"/>
              </a:ext>
            </a:extLst>
          </p:cNvPr>
          <p:cNvGraphicFramePr/>
          <p:nvPr>
            <p:extLst>
              <p:ext uri="{D42A27DB-BD31-4B8C-83A1-F6EECF244321}">
                <p14:modId xmlns:p14="http://schemas.microsoft.com/office/powerpoint/2010/main" val="3058502215"/>
              </p:ext>
            </p:extLst>
          </p:nvPr>
        </p:nvGraphicFramePr>
        <p:xfrm>
          <a:off x="3475569" y="630025"/>
          <a:ext cx="5011806" cy="4061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2">
            <a:extLst>
              <a:ext uri="{FF2B5EF4-FFF2-40B4-BE49-F238E27FC236}">
                <a16:creationId xmlns:a16="http://schemas.microsoft.com/office/drawing/2014/main" id="{AAD7A1B1-EC32-3B86-7178-D165D258C3E6}"/>
              </a:ext>
            </a:extLst>
          </p:cNvPr>
          <p:cNvSpPr txBox="1">
            <a:spLocks/>
          </p:cNvSpPr>
          <p:nvPr/>
        </p:nvSpPr>
        <p:spPr>
          <a:xfrm>
            <a:off x="4768156" y="2224937"/>
            <a:ext cx="2426632" cy="10297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00050" marR="0" lvl="0" indent="-285750" algn="l" rtl="0" eaLnBrk="1" hangingPunct="1">
              <a:lnSpc>
                <a:spcPct val="115000"/>
              </a:lnSpc>
              <a:spcBef>
                <a:spcPts val="0"/>
              </a:spcBef>
              <a:spcAft>
                <a:spcPts val="0"/>
              </a:spcAft>
              <a:buClr>
                <a:schemeClr val="tx1"/>
              </a:buClr>
              <a:buSzPts val="1800"/>
              <a:buFont typeface="Arial" panose="020B0604020202020204" pitchFamily="34" charset="0"/>
              <a:buChar char="•"/>
              <a:defRPr sz="1800" b="0" i="0" u="none" strike="noStrike" cap="none">
                <a:solidFill>
                  <a:srgbClr val="080808"/>
                </a:solidFill>
                <a:latin typeface="+mj-lt"/>
                <a:ea typeface="Roboto"/>
                <a:cs typeface="Roboto"/>
                <a:sym typeface="Roboto"/>
              </a:defRPr>
            </a:lvl1pPr>
            <a:lvl2pPr marL="914400" marR="0" lvl="1"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4763" indent="0" algn="ctr">
              <a:buFont typeface="Arial" panose="020B0604020202020204" pitchFamily="34" charset="0"/>
              <a:buNone/>
            </a:pPr>
            <a:r>
              <a:rPr lang="en-CA" sz="2800" b="1" dirty="0">
                <a:solidFill>
                  <a:schemeClr val="tx1"/>
                </a:solidFill>
              </a:rPr>
              <a:t>Interview Bias</a:t>
            </a:r>
          </a:p>
        </p:txBody>
      </p:sp>
    </p:spTree>
    <p:extLst>
      <p:ext uri="{BB962C8B-B14F-4D97-AF65-F5344CB8AC3E}">
        <p14:creationId xmlns:p14="http://schemas.microsoft.com/office/powerpoint/2010/main" val="4206302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5.11 Interview Structures</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0" y="1027357"/>
            <a:ext cx="8672740" cy="3630560"/>
          </a:xfrm>
        </p:spPr>
        <p:txBody>
          <a:bodyPr>
            <a:noAutofit/>
          </a:bodyPr>
          <a:lstStyle/>
          <a:p>
            <a:pPr marL="114300" indent="0">
              <a:buNone/>
            </a:pPr>
            <a:r>
              <a:rPr lang="en-CA" b="1" dirty="0"/>
              <a:t>Unstructured interviews</a:t>
            </a:r>
          </a:p>
          <a:p>
            <a:pPr>
              <a:buFont typeface="Arial" panose="020B0604020202020204" pitchFamily="34" charset="0"/>
              <a:buChar char="•"/>
            </a:pPr>
            <a:r>
              <a:rPr lang="en-CA" dirty="0"/>
              <a:t>Improvised by interviewer, no plan or standard questions, unreliable/biased decisions, hiring mistakes.</a:t>
            </a:r>
          </a:p>
          <a:p>
            <a:pPr>
              <a:buFont typeface="Arial" panose="020B0604020202020204" pitchFamily="34" charset="0"/>
              <a:buChar char="•"/>
            </a:pPr>
            <a:endParaRPr lang="en-CA" dirty="0"/>
          </a:p>
          <a:p>
            <a:pPr marL="114300" indent="0">
              <a:buNone/>
            </a:pPr>
            <a:r>
              <a:rPr lang="en-CA" b="1" dirty="0"/>
              <a:t>Structured interviews</a:t>
            </a:r>
          </a:p>
          <a:p>
            <a:pPr>
              <a:buFont typeface="Arial" panose="020B0604020202020204" pitchFamily="34" charset="0"/>
              <a:buChar char="•"/>
            </a:pPr>
            <a:r>
              <a:rPr lang="en-CA" dirty="0"/>
              <a:t>Standardized questions based on job analysis, fair and reliable comparisons between candidates, up to twice as effective at predicting job performance, better hiring decisions.</a:t>
            </a:r>
          </a:p>
        </p:txBody>
      </p:sp>
    </p:spTree>
    <p:extLst>
      <p:ext uri="{BB962C8B-B14F-4D97-AF65-F5344CB8AC3E}">
        <p14:creationId xmlns:p14="http://schemas.microsoft.com/office/powerpoint/2010/main" val="260660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5.11 Types of Structured Questions</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699" y="1027357"/>
            <a:ext cx="7733793" cy="3630560"/>
          </a:xfrm>
        </p:spPr>
        <p:txBody>
          <a:bodyPr>
            <a:noAutofit/>
          </a:bodyPr>
          <a:lstStyle/>
          <a:p>
            <a:r>
              <a:rPr lang="en-CA" b="1" dirty="0"/>
              <a:t>Situational Questions</a:t>
            </a:r>
            <a:r>
              <a:rPr lang="en-CA" dirty="0"/>
              <a:t>: Evaluate applicant's cognitive ability related to the job by focusing on job-specific situations that test their judgment.</a:t>
            </a:r>
          </a:p>
          <a:p>
            <a:endParaRPr lang="en-CA" b="1" dirty="0"/>
          </a:p>
          <a:p>
            <a:r>
              <a:rPr lang="en-CA" b="1" dirty="0"/>
              <a:t>Behavioural Questions</a:t>
            </a:r>
            <a:r>
              <a:rPr lang="en-CA" dirty="0"/>
              <a:t>: Evaluate past work</a:t>
            </a:r>
            <a:br>
              <a:rPr lang="en-CA" dirty="0"/>
            </a:br>
            <a:r>
              <a:rPr lang="en-CA" dirty="0"/>
              <a:t>experiences to predict future performance.</a:t>
            </a:r>
          </a:p>
          <a:p>
            <a:pPr lvl="1"/>
            <a:endParaRPr lang="en-CA" sz="1800" dirty="0">
              <a:latin typeface="+mn-lt"/>
            </a:endParaRPr>
          </a:p>
          <a:p>
            <a:r>
              <a:rPr lang="en-CA" b="1" dirty="0"/>
              <a:t>Personality Based Questions</a:t>
            </a:r>
            <a:r>
              <a:rPr lang="en-CA" dirty="0"/>
              <a:t>: Ask about the applicant’s</a:t>
            </a:r>
            <a:br>
              <a:rPr lang="en-CA" dirty="0"/>
            </a:br>
            <a:r>
              <a:rPr lang="en-CA" dirty="0"/>
              <a:t>interests, hobbies, and passions to align them with the job.</a:t>
            </a:r>
          </a:p>
        </p:txBody>
      </p:sp>
    </p:spTree>
    <p:extLst>
      <p:ext uri="{BB962C8B-B14F-4D97-AF65-F5344CB8AC3E}">
        <p14:creationId xmlns:p14="http://schemas.microsoft.com/office/powerpoint/2010/main" val="2213660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5.12 Interview Types</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0" y="1027357"/>
            <a:ext cx="3913167" cy="3630560"/>
          </a:xfrm>
        </p:spPr>
        <p:txBody>
          <a:bodyPr>
            <a:noAutofit/>
          </a:bodyPr>
          <a:lstStyle/>
          <a:p>
            <a:pPr marL="0" indent="0">
              <a:buNone/>
            </a:pPr>
            <a:r>
              <a:rPr lang="en-CA" dirty="0"/>
              <a:t>Most organizations conduct multiple interviews using various interview types, depending on the job.</a:t>
            </a:r>
          </a:p>
          <a:p>
            <a:pPr marL="0" indent="0">
              <a:buNone/>
            </a:pPr>
            <a:endParaRPr lang="en-US" dirty="0"/>
          </a:p>
          <a:p>
            <a:pPr marL="285750" indent="-285750"/>
            <a:r>
              <a:rPr lang="en-GB" dirty="0"/>
              <a:t>Traditional</a:t>
            </a:r>
          </a:p>
          <a:p>
            <a:pPr marL="285750" indent="-285750"/>
            <a:r>
              <a:rPr lang="en-GB" dirty="0"/>
              <a:t>Telephone/Video</a:t>
            </a:r>
          </a:p>
          <a:p>
            <a:pPr marL="285750" indent="-285750"/>
            <a:r>
              <a:rPr lang="en-GB" dirty="0"/>
              <a:t>Panel</a:t>
            </a:r>
          </a:p>
          <a:p>
            <a:pPr marL="285750" indent="-285750"/>
            <a:r>
              <a:rPr lang="en-GB" dirty="0"/>
              <a:t>Group</a:t>
            </a:r>
          </a:p>
          <a:p>
            <a:pPr marL="285750" indent="-285750"/>
            <a:r>
              <a:rPr lang="en-GB" dirty="0"/>
              <a:t>Company tour/meal</a:t>
            </a:r>
          </a:p>
        </p:txBody>
      </p:sp>
      <p:pic>
        <p:nvPicPr>
          <p:cNvPr id="10" name="Picture 9">
            <a:extLst>
              <a:ext uri="{FF2B5EF4-FFF2-40B4-BE49-F238E27FC236}">
                <a16:creationId xmlns:a16="http://schemas.microsoft.com/office/drawing/2014/main" id="{A3BB1A6F-696D-4413-94FE-602C7FD422D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224867" y="965599"/>
            <a:ext cx="4456826" cy="2971217"/>
          </a:xfrm>
          <a:prstGeom prst="rect">
            <a:avLst/>
          </a:prstGeom>
        </p:spPr>
      </p:pic>
      <p:sp>
        <p:nvSpPr>
          <p:cNvPr id="11" name="TextBox 10">
            <a:extLst>
              <a:ext uri="{FF2B5EF4-FFF2-40B4-BE49-F238E27FC236}">
                <a16:creationId xmlns:a16="http://schemas.microsoft.com/office/drawing/2014/main" id="{B80F00ED-82E4-4E0A-B125-3AB39FEF0A36}"/>
              </a:ext>
            </a:extLst>
          </p:cNvPr>
          <p:cNvSpPr txBox="1"/>
          <p:nvPr/>
        </p:nvSpPr>
        <p:spPr>
          <a:xfrm>
            <a:off x="4673600" y="3999199"/>
            <a:ext cx="3772959" cy="230832"/>
          </a:xfrm>
          <a:prstGeom prst="rect">
            <a:avLst/>
          </a:prstGeom>
          <a:noFill/>
        </p:spPr>
        <p:txBody>
          <a:bodyPr wrap="square" rtlCol="0">
            <a:spAutoFit/>
          </a:bodyPr>
          <a:lstStyle/>
          <a:p>
            <a:r>
              <a:rPr lang="en-CA" sz="900" dirty="0">
                <a:hlinkClick r:id="rId5" tooltip="https://courses.lumenlearning.com/wmopen-psychology/chapter/industrial-psychology-selecting-and-evaluating-employees/"/>
              </a:rPr>
              <a:t>This Photo</a:t>
            </a:r>
            <a:r>
              <a:rPr lang="en-CA" sz="900" dirty="0"/>
              <a:t> by Women in Tech is licensed under </a:t>
            </a:r>
            <a:r>
              <a:rPr lang="en-CA" sz="900" dirty="0">
                <a:hlinkClick r:id="rId6" tooltip="https://creativecommons.org/licenses/by/3.0/"/>
              </a:rPr>
              <a:t>CC BY</a:t>
            </a:r>
            <a:endParaRPr lang="en-CA" sz="900" dirty="0"/>
          </a:p>
        </p:txBody>
      </p:sp>
    </p:spTree>
    <p:extLst>
      <p:ext uri="{BB962C8B-B14F-4D97-AF65-F5344CB8AC3E}">
        <p14:creationId xmlns:p14="http://schemas.microsoft.com/office/powerpoint/2010/main" val="424790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5.13 Test Administration</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699" y="1027357"/>
            <a:ext cx="7833233" cy="801443"/>
          </a:xfrm>
        </p:spPr>
        <p:txBody>
          <a:bodyPr>
            <a:noAutofit/>
          </a:bodyPr>
          <a:lstStyle/>
          <a:p>
            <a:pPr marL="114300" indent="0">
              <a:buNone/>
            </a:pPr>
            <a:r>
              <a:rPr lang="en-CA" dirty="0"/>
              <a:t>Standardized testing can complement interviews, providing objective and inexpensive assessments.</a:t>
            </a:r>
          </a:p>
        </p:txBody>
      </p:sp>
      <p:graphicFrame>
        <p:nvGraphicFramePr>
          <p:cNvPr id="4" name="Diagram 3" descr="Testing/Selection Methods&#10;•Psychological Test (Aptitude, Personality) (soft skills)&#10;•Physical Ability Tests&#10;•Job Knowledge Tests (hard skills)&#10;•Work Sample&#10;">
            <a:extLst>
              <a:ext uri="{FF2B5EF4-FFF2-40B4-BE49-F238E27FC236}">
                <a16:creationId xmlns:a16="http://schemas.microsoft.com/office/drawing/2014/main" id="{D5FF0E5F-25CD-B057-573C-1474525AAA2C}"/>
              </a:ext>
            </a:extLst>
          </p:cNvPr>
          <p:cNvGraphicFramePr/>
          <p:nvPr>
            <p:extLst>
              <p:ext uri="{D42A27DB-BD31-4B8C-83A1-F6EECF244321}">
                <p14:modId xmlns:p14="http://schemas.microsoft.com/office/powerpoint/2010/main" val="3481771201"/>
              </p:ext>
            </p:extLst>
          </p:nvPr>
        </p:nvGraphicFramePr>
        <p:xfrm>
          <a:off x="311700" y="1869769"/>
          <a:ext cx="8549271" cy="3093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aphic 4" descr="Head with gears outline">
            <a:extLst>
              <a:ext uri="{FF2B5EF4-FFF2-40B4-BE49-F238E27FC236}">
                <a16:creationId xmlns:a16="http://schemas.microsoft.com/office/drawing/2014/main" id="{1BF9E76A-84BF-301E-02B6-B9B088B9927A}"/>
              </a:ext>
            </a:extLst>
          </p:cNvPr>
          <p:cNvGrpSpPr/>
          <p:nvPr/>
        </p:nvGrpSpPr>
        <p:grpSpPr>
          <a:xfrm>
            <a:off x="981124" y="3559997"/>
            <a:ext cx="648013" cy="769137"/>
            <a:chOff x="1597981" y="2690502"/>
            <a:chExt cx="648013" cy="769137"/>
          </a:xfrm>
          <a:solidFill>
            <a:schemeClr val="bg1"/>
          </a:solidFill>
        </p:grpSpPr>
        <p:sp>
          <p:nvSpPr>
            <p:cNvPr id="10" name="Freeform 9">
              <a:extLst>
                <a:ext uri="{FF2B5EF4-FFF2-40B4-BE49-F238E27FC236}">
                  <a16:creationId xmlns:a16="http://schemas.microsoft.com/office/drawing/2014/main" id="{BDA4CAFB-A029-30BD-82EE-9FD849E811F4}"/>
                </a:ext>
              </a:extLst>
            </p:cNvPr>
            <p:cNvSpPr/>
            <p:nvPr/>
          </p:nvSpPr>
          <p:spPr>
            <a:xfrm>
              <a:off x="1872520" y="2831990"/>
              <a:ext cx="76200" cy="76200"/>
            </a:xfrm>
            <a:custGeom>
              <a:avLst/>
              <a:gdLst>
                <a:gd name="connsiteX0" fmla="*/ 38100 w 76200"/>
                <a:gd name="connsiteY0" fmla="*/ 76200 h 76200"/>
                <a:gd name="connsiteX1" fmla="*/ 76200 w 76200"/>
                <a:gd name="connsiteY1" fmla="*/ 38100 h 76200"/>
                <a:gd name="connsiteX2" fmla="*/ 38100 w 76200"/>
                <a:gd name="connsiteY2" fmla="*/ 0 h 76200"/>
                <a:gd name="connsiteX3" fmla="*/ 0 w 76200"/>
                <a:gd name="connsiteY3" fmla="*/ 38100 h 76200"/>
                <a:gd name="connsiteX4" fmla="*/ 38100 w 76200"/>
                <a:gd name="connsiteY4" fmla="*/ 76200 h 76200"/>
                <a:gd name="connsiteX5" fmla="*/ 38100 w 76200"/>
                <a:gd name="connsiteY5" fmla="*/ 19050 h 76200"/>
                <a:gd name="connsiteX6" fmla="*/ 57150 w 76200"/>
                <a:gd name="connsiteY6" fmla="*/ 38100 h 76200"/>
                <a:gd name="connsiteX7" fmla="*/ 38100 w 76200"/>
                <a:gd name="connsiteY7" fmla="*/ 57150 h 76200"/>
                <a:gd name="connsiteX8" fmla="*/ 19050 w 76200"/>
                <a:gd name="connsiteY8" fmla="*/ 38100 h 76200"/>
                <a:gd name="connsiteX9" fmla="*/ 38100 w 76200"/>
                <a:gd name="connsiteY9" fmla="*/ 1905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38100" y="76200"/>
                  </a:moveTo>
                  <a:cubicBezTo>
                    <a:pt x="59142" y="76200"/>
                    <a:pt x="76200" y="59142"/>
                    <a:pt x="76200" y="38100"/>
                  </a:cubicBezTo>
                  <a:cubicBezTo>
                    <a:pt x="76200" y="17058"/>
                    <a:pt x="59142" y="0"/>
                    <a:pt x="38100" y="0"/>
                  </a:cubicBezTo>
                  <a:cubicBezTo>
                    <a:pt x="17058" y="0"/>
                    <a:pt x="0" y="17058"/>
                    <a:pt x="0" y="38100"/>
                  </a:cubicBezTo>
                  <a:cubicBezTo>
                    <a:pt x="125" y="59090"/>
                    <a:pt x="17110" y="76075"/>
                    <a:pt x="38100" y="76200"/>
                  </a:cubicBezTo>
                  <a:close/>
                  <a:moveTo>
                    <a:pt x="38100" y="19050"/>
                  </a:moveTo>
                  <a:cubicBezTo>
                    <a:pt x="48621" y="19050"/>
                    <a:pt x="57150" y="27579"/>
                    <a:pt x="57150" y="38100"/>
                  </a:cubicBezTo>
                  <a:cubicBezTo>
                    <a:pt x="57150" y="48621"/>
                    <a:pt x="48621" y="57150"/>
                    <a:pt x="38100" y="57150"/>
                  </a:cubicBezTo>
                  <a:cubicBezTo>
                    <a:pt x="27579" y="57150"/>
                    <a:pt x="19050" y="48621"/>
                    <a:pt x="19050" y="38100"/>
                  </a:cubicBezTo>
                  <a:cubicBezTo>
                    <a:pt x="19183" y="27635"/>
                    <a:pt x="27635" y="19183"/>
                    <a:pt x="38100" y="19050"/>
                  </a:cubicBezTo>
                  <a:close/>
                </a:path>
              </a:pathLst>
            </a:custGeom>
            <a:grpFill/>
            <a:ln w="9525" cap="flat">
              <a:noFill/>
              <a:prstDash val="solid"/>
              <a:miter/>
            </a:ln>
          </p:spPr>
          <p:txBody>
            <a:bodyPr rtlCol="0" anchor="ctr"/>
            <a:lstStyle/>
            <a:p>
              <a:endParaRPr lang="en-CA"/>
            </a:p>
          </p:txBody>
        </p:sp>
        <p:sp>
          <p:nvSpPr>
            <p:cNvPr id="11" name="Freeform 10">
              <a:extLst>
                <a:ext uri="{FF2B5EF4-FFF2-40B4-BE49-F238E27FC236}">
                  <a16:creationId xmlns:a16="http://schemas.microsoft.com/office/drawing/2014/main" id="{1075FB25-AC55-3292-8E21-F3811BA5660B}"/>
                </a:ext>
              </a:extLst>
            </p:cNvPr>
            <p:cNvSpPr/>
            <p:nvPr/>
          </p:nvSpPr>
          <p:spPr>
            <a:xfrm>
              <a:off x="1758220" y="3016137"/>
              <a:ext cx="76200" cy="76200"/>
            </a:xfrm>
            <a:custGeom>
              <a:avLst/>
              <a:gdLst>
                <a:gd name="connsiteX0" fmla="*/ 38100 w 76200"/>
                <a:gd name="connsiteY0" fmla="*/ 76200 h 76200"/>
                <a:gd name="connsiteX1" fmla="*/ 76200 w 76200"/>
                <a:gd name="connsiteY1" fmla="*/ 38100 h 76200"/>
                <a:gd name="connsiteX2" fmla="*/ 38100 w 76200"/>
                <a:gd name="connsiteY2" fmla="*/ 0 h 76200"/>
                <a:gd name="connsiteX3" fmla="*/ 0 w 76200"/>
                <a:gd name="connsiteY3" fmla="*/ 38100 h 76200"/>
                <a:gd name="connsiteX4" fmla="*/ 38100 w 76200"/>
                <a:gd name="connsiteY4" fmla="*/ 76200 h 76200"/>
                <a:gd name="connsiteX5" fmla="*/ 38100 w 76200"/>
                <a:gd name="connsiteY5" fmla="*/ 19050 h 76200"/>
                <a:gd name="connsiteX6" fmla="*/ 57150 w 76200"/>
                <a:gd name="connsiteY6" fmla="*/ 38100 h 76200"/>
                <a:gd name="connsiteX7" fmla="*/ 38100 w 76200"/>
                <a:gd name="connsiteY7" fmla="*/ 57150 h 76200"/>
                <a:gd name="connsiteX8" fmla="*/ 19050 w 76200"/>
                <a:gd name="connsiteY8" fmla="*/ 38100 h 76200"/>
                <a:gd name="connsiteX9" fmla="*/ 38100 w 76200"/>
                <a:gd name="connsiteY9" fmla="*/ 1905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38100" y="76200"/>
                  </a:moveTo>
                  <a:cubicBezTo>
                    <a:pt x="59142" y="76200"/>
                    <a:pt x="76200" y="59142"/>
                    <a:pt x="76200" y="38100"/>
                  </a:cubicBezTo>
                  <a:cubicBezTo>
                    <a:pt x="76200" y="17058"/>
                    <a:pt x="59142" y="0"/>
                    <a:pt x="38100" y="0"/>
                  </a:cubicBezTo>
                  <a:cubicBezTo>
                    <a:pt x="17058" y="0"/>
                    <a:pt x="0" y="17058"/>
                    <a:pt x="0" y="38100"/>
                  </a:cubicBezTo>
                  <a:cubicBezTo>
                    <a:pt x="0" y="59142"/>
                    <a:pt x="17058" y="76200"/>
                    <a:pt x="38100" y="76200"/>
                  </a:cubicBezTo>
                  <a:close/>
                  <a:moveTo>
                    <a:pt x="38100" y="19050"/>
                  </a:moveTo>
                  <a:cubicBezTo>
                    <a:pt x="48621" y="19050"/>
                    <a:pt x="57150" y="27579"/>
                    <a:pt x="57150" y="38100"/>
                  </a:cubicBezTo>
                  <a:cubicBezTo>
                    <a:pt x="57150" y="48621"/>
                    <a:pt x="48621" y="57150"/>
                    <a:pt x="38100" y="57150"/>
                  </a:cubicBezTo>
                  <a:cubicBezTo>
                    <a:pt x="27579" y="57150"/>
                    <a:pt x="19050" y="48621"/>
                    <a:pt x="19050" y="38100"/>
                  </a:cubicBezTo>
                  <a:cubicBezTo>
                    <a:pt x="19050" y="27579"/>
                    <a:pt x="27579" y="19050"/>
                    <a:pt x="38100" y="19050"/>
                  </a:cubicBezTo>
                  <a:close/>
                </a:path>
              </a:pathLst>
            </a:custGeom>
            <a:grpFill/>
            <a:ln w="9525" cap="flat">
              <a:noFill/>
              <a:prstDash val="solid"/>
              <a:miter/>
            </a:ln>
          </p:spPr>
          <p:txBody>
            <a:bodyPr rtlCol="0" anchor="ctr"/>
            <a:lstStyle/>
            <a:p>
              <a:endParaRPr lang="en-CA"/>
            </a:p>
          </p:txBody>
        </p:sp>
        <p:sp>
          <p:nvSpPr>
            <p:cNvPr id="12" name="Freeform 11">
              <a:extLst>
                <a:ext uri="{FF2B5EF4-FFF2-40B4-BE49-F238E27FC236}">
                  <a16:creationId xmlns:a16="http://schemas.microsoft.com/office/drawing/2014/main" id="{8B0A68C4-F4A2-F913-2FE8-BD3A1334427F}"/>
                </a:ext>
              </a:extLst>
            </p:cNvPr>
            <p:cNvSpPr/>
            <p:nvPr/>
          </p:nvSpPr>
          <p:spPr>
            <a:xfrm>
              <a:off x="1688431" y="2944470"/>
              <a:ext cx="216779" cy="216808"/>
            </a:xfrm>
            <a:custGeom>
              <a:avLst/>
              <a:gdLst>
                <a:gd name="connsiteX0" fmla="*/ 30832 w 216779"/>
                <a:gd name="connsiteY0" fmla="*/ 151495 h 216808"/>
                <a:gd name="connsiteX1" fmla="*/ 22670 w 216779"/>
                <a:gd name="connsiteY1" fmla="*/ 175079 h 216808"/>
                <a:gd name="connsiteX2" fmla="*/ 40767 w 216779"/>
                <a:gd name="connsiteY2" fmla="*/ 193224 h 216808"/>
                <a:gd name="connsiteX3" fmla="*/ 64351 w 216779"/>
                <a:gd name="connsiteY3" fmla="*/ 185966 h 216808"/>
                <a:gd name="connsiteX4" fmla="*/ 84353 w 216779"/>
                <a:gd name="connsiteY4" fmla="*/ 194129 h 216808"/>
                <a:gd name="connsiteX5" fmla="*/ 95221 w 216779"/>
                <a:gd name="connsiteY5" fmla="*/ 216808 h 216808"/>
                <a:gd name="connsiteX6" fmla="*/ 120615 w 216779"/>
                <a:gd name="connsiteY6" fmla="*/ 216808 h 216808"/>
                <a:gd name="connsiteX7" fmla="*/ 130597 w 216779"/>
                <a:gd name="connsiteY7" fmla="*/ 195034 h 216808"/>
                <a:gd name="connsiteX8" fmla="*/ 150600 w 216779"/>
                <a:gd name="connsiteY8" fmla="*/ 186871 h 216808"/>
                <a:gd name="connsiteX9" fmla="*/ 174174 w 216779"/>
                <a:gd name="connsiteY9" fmla="*/ 195034 h 216808"/>
                <a:gd name="connsiteX10" fmla="*/ 192272 w 216779"/>
                <a:gd name="connsiteY10" fmla="*/ 176936 h 216808"/>
                <a:gd name="connsiteX11" fmla="*/ 185042 w 216779"/>
                <a:gd name="connsiteY11" fmla="*/ 153305 h 216808"/>
                <a:gd name="connsiteX12" fmla="*/ 193205 w 216779"/>
                <a:gd name="connsiteY12" fmla="*/ 133350 h 216808"/>
                <a:gd name="connsiteX13" fmla="*/ 215875 w 216779"/>
                <a:gd name="connsiteY13" fmla="*/ 122463 h 216808"/>
                <a:gd name="connsiteX14" fmla="*/ 216779 w 216779"/>
                <a:gd name="connsiteY14" fmla="*/ 95250 h 216808"/>
                <a:gd name="connsiteX15" fmla="*/ 194081 w 216779"/>
                <a:gd name="connsiteY15" fmla="*/ 84411 h 216808"/>
                <a:gd name="connsiteX16" fmla="*/ 185918 w 216779"/>
                <a:gd name="connsiteY16" fmla="*/ 64408 h 216808"/>
                <a:gd name="connsiteX17" fmla="*/ 194081 w 216779"/>
                <a:gd name="connsiteY17" fmla="*/ 40824 h 216808"/>
                <a:gd name="connsiteX18" fmla="*/ 175984 w 216779"/>
                <a:gd name="connsiteY18" fmla="*/ 22679 h 216808"/>
                <a:gd name="connsiteX19" fmla="*/ 152400 w 216779"/>
                <a:gd name="connsiteY19" fmla="*/ 30842 h 216808"/>
                <a:gd name="connsiteX20" fmla="*/ 132445 w 216779"/>
                <a:gd name="connsiteY20" fmla="*/ 22679 h 216808"/>
                <a:gd name="connsiteX21" fmla="*/ 121568 w 216779"/>
                <a:gd name="connsiteY21" fmla="*/ 0 h 216808"/>
                <a:gd name="connsiteX22" fmla="*/ 95221 w 216779"/>
                <a:gd name="connsiteY22" fmla="*/ 0 h 216808"/>
                <a:gd name="connsiteX23" fmla="*/ 84344 w 216779"/>
                <a:gd name="connsiteY23" fmla="*/ 22679 h 216808"/>
                <a:gd name="connsiteX24" fmla="*/ 64341 w 216779"/>
                <a:gd name="connsiteY24" fmla="*/ 30842 h 216808"/>
                <a:gd name="connsiteX25" fmla="*/ 40757 w 216779"/>
                <a:gd name="connsiteY25" fmla="*/ 22679 h 216808"/>
                <a:gd name="connsiteX26" fmla="*/ 22660 w 216779"/>
                <a:gd name="connsiteY26" fmla="*/ 40824 h 216808"/>
                <a:gd name="connsiteX27" fmla="*/ 30832 w 216779"/>
                <a:gd name="connsiteY27" fmla="*/ 64408 h 216808"/>
                <a:gd name="connsiteX28" fmla="*/ 22670 w 216779"/>
                <a:gd name="connsiteY28" fmla="*/ 84363 h 216808"/>
                <a:gd name="connsiteX29" fmla="*/ 0 w 216779"/>
                <a:gd name="connsiteY29" fmla="*/ 95250 h 216808"/>
                <a:gd name="connsiteX30" fmla="*/ 0 w 216779"/>
                <a:gd name="connsiteY30" fmla="*/ 120653 h 216808"/>
                <a:gd name="connsiteX31" fmla="*/ 22670 w 216779"/>
                <a:gd name="connsiteY31" fmla="*/ 131540 h 216808"/>
                <a:gd name="connsiteX32" fmla="*/ 30832 w 216779"/>
                <a:gd name="connsiteY32" fmla="*/ 151495 h 216808"/>
                <a:gd name="connsiteX33" fmla="*/ 19050 w 216779"/>
                <a:gd name="connsiteY33" fmla="*/ 107271 h 216808"/>
                <a:gd name="connsiteX34" fmla="*/ 30918 w 216779"/>
                <a:gd name="connsiteY34" fmla="*/ 101556 h 216808"/>
                <a:gd name="connsiteX35" fmla="*/ 38986 w 216779"/>
                <a:gd name="connsiteY35" fmla="*/ 97688 h 216808"/>
                <a:gd name="connsiteX36" fmla="*/ 41148 w 216779"/>
                <a:gd name="connsiteY36" fmla="*/ 89002 h 216808"/>
                <a:gd name="connsiteX37" fmla="*/ 47377 w 216779"/>
                <a:gd name="connsiteY37" fmla="*/ 73876 h 216808"/>
                <a:gd name="connsiteX38" fmla="*/ 51664 w 216779"/>
                <a:gd name="connsiteY38" fmla="*/ 66370 h 216808"/>
                <a:gd name="connsiteX39" fmla="*/ 48806 w 216779"/>
                <a:gd name="connsiteY39" fmla="*/ 58198 h 216808"/>
                <a:gd name="connsiteX40" fmla="*/ 44539 w 216779"/>
                <a:gd name="connsiteY40" fmla="*/ 45882 h 216808"/>
                <a:gd name="connsiteX41" fmla="*/ 45815 w 216779"/>
                <a:gd name="connsiteY41" fmla="*/ 44606 h 216808"/>
                <a:gd name="connsiteX42" fmla="*/ 58131 w 216779"/>
                <a:gd name="connsiteY42" fmla="*/ 48863 h 216808"/>
                <a:gd name="connsiteX43" fmla="*/ 66304 w 216779"/>
                <a:gd name="connsiteY43" fmla="*/ 51721 h 216808"/>
                <a:gd name="connsiteX44" fmla="*/ 73809 w 216779"/>
                <a:gd name="connsiteY44" fmla="*/ 47434 h 216808"/>
                <a:gd name="connsiteX45" fmla="*/ 88935 w 216779"/>
                <a:gd name="connsiteY45" fmla="*/ 41205 h 216808"/>
                <a:gd name="connsiteX46" fmla="*/ 97612 w 216779"/>
                <a:gd name="connsiteY46" fmla="*/ 39033 h 216808"/>
                <a:gd name="connsiteX47" fmla="*/ 101489 w 216779"/>
                <a:gd name="connsiteY47" fmla="*/ 30966 h 216808"/>
                <a:gd name="connsiteX48" fmla="*/ 107204 w 216779"/>
                <a:gd name="connsiteY48" fmla="*/ 19098 h 216808"/>
                <a:gd name="connsiteX49" fmla="*/ 109528 w 216779"/>
                <a:gd name="connsiteY49" fmla="*/ 19098 h 216808"/>
                <a:gd name="connsiteX50" fmla="*/ 115243 w 216779"/>
                <a:gd name="connsiteY50" fmla="*/ 30966 h 216808"/>
                <a:gd name="connsiteX51" fmla="*/ 119120 w 216779"/>
                <a:gd name="connsiteY51" fmla="*/ 39033 h 216808"/>
                <a:gd name="connsiteX52" fmla="*/ 127797 w 216779"/>
                <a:gd name="connsiteY52" fmla="*/ 41205 h 216808"/>
                <a:gd name="connsiteX53" fmla="*/ 142923 w 216779"/>
                <a:gd name="connsiteY53" fmla="*/ 47434 h 216808"/>
                <a:gd name="connsiteX54" fmla="*/ 150428 w 216779"/>
                <a:gd name="connsiteY54" fmla="*/ 51721 h 216808"/>
                <a:gd name="connsiteX55" fmla="*/ 158601 w 216779"/>
                <a:gd name="connsiteY55" fmla="*/ 48863 h 216808"/>
                <a:gd name="connsiteX56" fmla="*/ 170917 w 216779"/>
                <a:gd name="connsiteY56" fmla="*/ 44606 h 216808"/>
                <a:gd name="connsiteX57" fmla="*/ 172183 w 216779"/>
                <a:gd name="connsiteY57" fmla="*/ 45882 h 216808"/>
                <a:gd name="connsiteX58" fmla="*/ 167897 w 216779"/>
                <a:gd name="connsiteY58" fmla="*/ 58179 h 216808"/>
                <a:gd name="connsiteX59" fmla="*/ 165040 w 216779"/>
                <a:gd name="connsiteY59" fmla="*/ 66351 h 216808"/>
                <a:gd name="connsiteX60" fmla="*/ 169326 w 216779"/>
                <a:gd name="connsiteY60" fmla="*/ 73857 h 216808"/>
                <a:gd name="connsiteX61" fmla="*/ 175555 w 216779"/>
                <a:gd name="connsiteY61" fmla="*/ 88983 h 216808"/>
                <a:gd name="connsiteX62" fmla="*/ 177717 w 216779"/>
                <a:gd name="connsiteY62" fmla="*/ 97669 h 216808"/>
                <a:gd name="connsiteX63" fmla="*/ 185785 w 216779"/>
                <a:gd name="connsiteY63" fmla="*/ 101537 h 216808"/>
                <a:gd name="connsiteX64" fmla="*/ 197215 w 216779"/>
                <a:gd name="connsiteY64" fmla="*/ 107042 h 216808"/>
                <a:gd name="connsiteX65" fmla="*/ 197110 w 216779"/>
                <a:gd name="connsiteY65" fmla="*/ 110290 h 216808"/>
                <a:gd name="connsiteX66" fmla="*/ 184842 w 216779"/>
                <a:gd name="connsiteY66" fmla="*/ 116176 h 216808"/>
                <a:gd name="connsiteX67" fmla="*/ 176775 w 216779"/>
                <a:gd name="connsiteY67" fmla="*/ 120053 h 216808"/>
                <a:gd name="connsiteX68" fmla="*/ 174603 w 216779"/>
                <a:gd name="connsiteY68" fmla="*/ 128730 h 216808"/>
                <a:gd name="connsiteX69" fmla="*/ 168383 w 216779"/>
                <a:gd name="connsiteY69" fmla="*/ 143856 h 216808"/>
                <a:gd name="connsiteX70" fmla="*/ 164287 w 216779"/>
                <a:gd name="connsiteY70" fmla="*/ 151019 h 216808"/>
                <a:gd name="connsiteX71" fmla="*/ 166716 w 216779"/>
                <a:gd name="connsiteY71" fmla="*/ 158906 h 216808"/>
                <a:gd name="connsiteX72" fmla="*/ 170602 w 216779"/>
                <a:gd name="connsiteY72" fmla="*/ 171536 h 216808"/>
                <a:gd name="connsiteX73" fmla="*/ 169002 w 216779"/>
                <a:gd name="connsiteY73" fmla="*/ 173136 h 216808"/>
                <a:gd name="connsiteX74" fmla="*/ 156696 w 216779"/>
                <a:gd name="connsiteY74" fmla="*/ 168869 h 216808"/>
                <a:gd name="connsiteX75" fmla="*/ 148523 w 216779"/>
                <a:gd name="connsiteY75" fmla="*/ 166011 h 216808"/>
                <a:gd name="connsiteX76" fmla="*/ 141008 w 216779"/>
                <a:gd name="connsiteY76" fmla="*/ 170307 h 216808"/>
                <a:gd name="connsiteX77" fmla="*/ 125892 w 216779"/>
                <a:gd name="connsiteY77" fmla="*/ 176527 h 216808"/>
                <a:gd name="connsiteX78" fmla="*/ 117005 w 216779"/>
                <a:gd name="connsiteY78" fmla="*/ 178746 h 216808"/>
                <a:gd name="connsiteX79" fmla="*/ 113195 w 216779"/>
                <a:gd name="connsiteY79" fmla="*/ 187071 h 216808"/>
                <a:gd name="connsiteX80" fmla="*/ 108395 w 216779"/>
                <a:gd name="connsiteY80" fmla="*/ 197758 h 216808"/>
                <a:gd name="connsiteX81" fmla="*/ 107213 w 216779"/>
                <a:gd name="connsiteY81" fmla="*/ 197758 h 216808"/>
                <a:gd name="connsiteX82" fmla="*/ 101498 w 216779"/>
                <a:gd name="connsiteY82" fmla="*/ 185890 h 216808"/>
                <a:gd name="connsiteX83" fmla="*/ 97622 w 216779"/>
                <a:gd name="connsiteY83" fmla="*/ 177822 h 216808"/>
                <a:gd name="connsiteX84" fmla="*/ 88944 w 216779"/>
                <a:gd name="connsiteY84" fmla="*/ 175651 h 216808"/>
                <a:gd name="connsiteX85" fmla="*/ 73819 w 216779"/>
                <a:gd name="connsiteY85" fmla="*/ 169421 h 216808"/>
                <a:gd name="connsiteX86" fmla="*/ 66656 w 216779"/>
                <a:gd name="connsiteY86" fmla="*/ 165325 h 216808"/>
                <a:gd name="connsiteX87" fmla="*/ 58769 w 216779"/>
                <a:gd name="connsiteY87" fmla="*/ 167754 h 216808"/>
                <a:gd name="connsiteX88" fmla="*/ 46149 w 216779"/>
                <a:gd name="connsiteY88" fmla="*/ 171641 h 216808"/>
                <a:gd name="connsiteX89" fmla="*/ 44548 w 216779"/>
                <a:gd name="connsiteY89" fmla="*/ 170040 h 216808"/>
                <a:gd name="connsiteX90" fmla="*/ 48835 w 216779"/>
                <a:gd name="connsiteY90" fmla="*/ 157753 h 216808"/>
                <a:gd name="connsiteX91" fmla="*/ 51692 w 216779"/>
                <a:gd name="connsiteY91" fmla="*/ 149581 h 216808"/>
                <a:gd name="connsiteX92" fmla="*/ 47406 w 216779"/>
                <a:gd name="connsiteY92" fmla="*/ 142075 h 216808"/>
                <a:gd name="connsiteX93" fmla="*/ 41177 w 216779"/>
                <a:gd name="connsiteY93" fmla="*/ 126949 h 216808"/>
                <a:gd name="connsiteX94" fmla="*/ 39014 w 216779"/>
                <a:gd name="connsiteY94" fmla="*/ 118262 h 216808"/>
                <a:gd name="connsiteX95" fmla="*/ 30947 w 216779"/>
                <a:gd name="connsiteY95" fmla="*/ 114395 h 216808"/>
                <a:gd name="connsiteX96" fmla="*/ 19079 w 216779"/>
                <a:gd name="connsiteY96" fmla="*/ 108680 h 21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16779" h="216808">
                  <a:moveTo>
                    <a:pt x="30832" y="151495"/>
                  </a:moveTo>
                  <a:lnTo>
                    <a:pt x="22670" y="175079"/>
                  </a:lnTo>
                  <a:lnTo>
                    <a:pt x="40767" y="193224"/>
                  </a:lnTo>
                  <a:lnTo>
                    <a:pt x="64351" y="185966"/>
                  </a:lnTo>
                  <a:cubicBezTo>
                    <a:pt x="70600" y="189615"/>
                    <a:pt x="77334" y="192364"/>
                    <a:pt x="84353" y="194129"/>
                  </a:cubicBezTo>
                  <a:lnTo>
                    <a:pt x="95221" y="216808"/>
                  </a:lnTo>
                  <a:lnTo>
                    <a:pt x="120615" y="216808"/>
                  </a:lnTo>
                  <a:lnTo>
                    <a:pt x="130597" y="195034"/>
                  </a:lnTo>
                  <a:cubicBezTo>
                    <a:pt x="137616" y="193269"/>
                    <a:pt x="144349" y="190520"/>
                    <a:pt x="150600" y="186871"/>
                  </a:cubicBezTo>
                  <a:lnTo>
                    <a:pt x="174174" y="195034"/>
                  </a:lnTo>
                  <a:lnTo>
                    <a:pt x="192272" y="176936"/>
                  </a:lnTo>
                  <a:lnTo>
                    <a:pt x="185042" y="153305"/>
                  </a:lnTo>
                  <a:cubicBezTo>
                    <a:pt x="188686" y="147069"/>
                    <a:pt x="191433" y="140352"/>
                    <a:pt x="193205" y="133350"/>
                  </a:cubicBezTo>
                  <a:lnTo>
                    <a:pt x="215875" y="122463"/>
                  </a:lnTo>
                  <a:lnTo>
                    <a:pt x="216779" y="95250"/>
                  </a:lnTo>
                  <a:lnTo>
                    <a:pt x="194081" y="84411"/>
                  </a:lnTo>
                  <a:cubicBezTo>
                    <a:pt x="192312" y="77393"/>
                    <a:pt x="189564" y="70659"/>
                    <a:pt x="185918" y="64408"/>
                  </a:cubicBezTo>
                  <a:lnTo>
                    <a:pt x="194081" y="40824"/>
                  </a:lnTo>
                  <a:lnTo>
                    <a:pt x="175984" y="22679"/>
                  </a:lnTo>
                  <a:lnTo>
                    <a:pt x="152400" y="30842"/>
                  </a:lnTo>
                  <a:cubicBezTo>
                    <a:pt x="146163" y="27201"/>
                    <a:pt x="139446" y="24453"/>
                    <a:pt x="132445" y="22679"/>
                  </a:cubicBezTo>
                  <a:lnTo>
                    <a:pt x="121568" y="0"/>
                  </a:lnTo>
                  <a:lnTo>
                    <a:pt x="95221" y="0"/>
                  </a:lnTo>
                  <a:lnTo>
                    <a:pt x="84344" y="22679"/>
                  </a:lnTo>
                  <a:cubicBezTo>
                    <a:pt x="77327" y="24449"/>
                    <a:pt x="70593" y="27197"/>
                    <a:pt x="64341" y="30842"/>
                  </a:cubicBezTo>
                  <a:lnTo>
                    <a:pt x="40757" y="22679"/>
                  </a:lnTo>
                  <a:lnTo>
                    <a:pt x="22660" y="40824"/>
                  </a:lnTo>
                  <a:lnTo>
                    <a:pt x="30832" y="64408"/>
                  </a:lnTo>
                  <a:cubicBezTo>
                    <a:pt x="27187" y="70643"/>
                    <a:pt x="24439" y="77361"/>
                    <a:pt x="22670" y="84363"/>
                  </a:cubicBezTo>
                  <a:lnTo>
                    <a:pt x="0" y="95250"/>
                  </a:lnTo>
                  <a:lnTo>
                    <a:pt x="0" y="120653"/>
                  </a:lnTo>
                  <a:lnTo>
                    <a:pt x="22670" y="131540"/>
                  </a:lnTo>
                  <a:cubicBezTo>
                    <a:pt x="24439" y="138542"/>
                    <a:pt x="27187" y="145260"/>
                    <a:pt x="30832" y="151495"/>
                  </a:cubicBezTo>
                  <a:close/>
                  <a:moveTo>
                    <a:pt x="19050" y="107271"/>
                  </a:moveTo>
                  <a:lnTo>
                    <a:pt x="30918" y="101556"/>
                  </a:lnTo>
                  <a:lnTo>
                    <a:pt x="38986" y="97688"/>
                  </a:lnTo>
                  <a:lnTo>
                    <a:pt x="41148" y="89002"/>
                  </a:lnTo>
                  <a:cubicBezTo>
                    <a:pt x="42493" y="83689"/>
                    <a:pt x="44590" y="78595"/>
                    <a:pt x="47377" y="73876"/>
                  </a:cubicBezTo>
                  <a:lnTo>
                    <a:pt x="51664" y="66370"/>
                  </a:lnTo>
                  <a:lnTo>
                    <a:pt x="48806" y="58198"/>
                  </a:lnTo>
                  <a:lnTo>
                    <a:pt x="44539" y="45882"/>
                  </a:lnTo>
                  <a:lnTo>
                    <a:pt x="45815" y="44606"/>
                  </a:lnTo>
                  <a:lnTo>
                    <a:pt x="58131" y="48863"/>
                  </a:lnTo>
                  <a:lnTo>
                    <a:pt x="66304" y="51721"/>
                  </a:lnTo>
                  <a:lnTo>
                    <a:pt x="73809" y="47434"/>
                  </a:lnTo>
                  <a:cubicBezTo>
                    <a:pt x="78529" y="44649"/>
                    <a:pt x="83623" y="42552"/>
                    <a:pt x="88935" y="41205"/>
                  </a:cubicBezTo>
                  <a:lnTo>
                    <a:pt x="97612" y="39033"/>
                  </a:lnTo>
                  <a:lnTo>
                    <a:pt x="101489" y="30966"/>
                  </a:lnTo>
                  <a:lnTo>
                    <a:pt x="107204" y="19098"/>
                  </a:lnTo>
                  <a:lnTo>
                    <a:pt x="109528" y="19098"/>
                  </a:lnTo>
                  <a:lnTo>
                    <a:pt x="115243" y="30966"/>
                  </a:lnTo>
                  <a:lnTo>
                    <a:pt x="119120" y="39033"/>
                  </a:lnTo>
                  <a:lnTo>
                    <a:pt x="127797" y="41205"/>
                  </a:lnTo>
                  <a:cubicBezTo>
                    <a:pt x="133109" y="42552"/>
                    <a:pt x="138203" y="44649"/>
                    <a:pt x="142923" y="47434"/>
                  </a:cubicBezTo>
                  <a:lnTo>
                    <a:pt x="150428" y="51721"/>
                  </a:lnTo>
                  <a:lnTo>
                    <a:pt x="158601" y="48863"/>
                  </a:lnTo>
                  <a:lnTo>
                    <a:pt x="170917" y="44606"/>
                  </a:lnTo>
                  <a:lnTo>
                    <a:pt x="172183" y="45882"/>
                  </a:lnTo>
                  <a:lnTo>
                    <a:pt x="167897" y="58179"/>
                  </a:lnTo>
                  <a:lnTo>
                    <a:pt x="165040" y="66351"/>
                  </a:lnTo>
                  <a:lnTo>
                    <a:pt x="169326" y="73857"/>
                  </a:lnTo>
                  <a:cubicBezTo>
                    <a:pt x="172107" y="78578"/>
                    <a:pt x="174205" y="83671"/>
                    <a:pt x="175555" y="88983"/>
                  </a:cubicBezTo>
                  <a:lnTo>
                    <a:pt x="177717" y="97669"/>
                  </a:lnTo>
                  <a:lnTo>
                    <a:pt x="185785" y="101537"/>
                  </a:lnTo>
                  <a:lnTo>
                    <a:pt x="197215" y="107042"/>
                  </a:lnTo>
                  <a:lnTo>
                    <a:pt x="197110" y="110290"/>
                  </a:lnTo>
                  <a:lnTo>
                    <a:pt x="184842" y="116176"/>
                  </a:lnTo>
                  <a:lnTo>
                    <a:pt x="176775" y="120053"/>
                  </a:lnTo>
                  <a:lnTo>
                    <a:pt x="174603" y="128730"/>
                  </a:lnTo>
                  <a:cubicBezTo>
                    <a:pt x="173264" y="134043"/>
                    <a:pt x="171169" y="139137"/>
                    <a:pt x="168383" y="143856"/>
                  </a:cubicBezTo>
                  <a:lnTo>
                    <a:pt x="164287" y="151019"/>
                  </a:lnTo>
                  <a:lnTo>
                    <a:pt x="166716" y="158906"/>
                  </a:lnTo>
                  <a:lnTo>
                    <a:pt x="170602" y="171536"/>
                  </a:lnTo>
                  <a:lnTo>
                    <a:pt x="169002" y="173136"/>
                  </a:lnTo>
                  <a:lnTo>
                    <a:pt x="156696" y="168869"/>
                  </a:lnTo>
                  <a:lnTo>
                    <a:pt x="148523" y="166011"/>
                  </a:lnTo>
                  <a:lnTo>
                    <a:pt x="141008" y="170307"/>
                  </a:lnTo>
                  <a:cubicBezTo>
                    <a:pt x="136290" y="173087"/>
                    <a:pt x="131200" y="175181"/>
                    <a:pt x="125892" y="176527"/>
                  </a:cubicBezTo>
                  <a:lnTo>
                    <a:pt x="117005" y="178746"/>
                  </a:lnTo>
                  <a:lnTo>
                    <a:pt x="113195" y="187071"/>
                  </a:lnTo>
                  <a:lnTo>
                    <a:pt x="108395" y="197758"/>
                  </a:lnTo>
                  <a:lnTo>
                    <a:pt x="107213" y="197758"/>
                  </a:lnTo>
                  <a:lnTo>
                    <a:pt x="101498" y="185890"/>
                  </a:lnTo>
                  <a:lnTo>
                    <a:pt x="97622" y="177822"/>
                  </a:lnTo>
                  <a:lnTo>
                    <a:pt x="88944" y="175651"/>
                  </a:lnTo>
                  <a:cubicBezTo>
                    <a:pt x="83631" y="174306"/>
                    <a:pt x="78537" y="172208"/>
                    <a:pt x="73819" y="169421"/>
                  </a:cubicBezTo>
                  <a:lnTo>
                    <a:pt x="66656" y="165325"/>
                  </a:lnTo>
                  <a:lnTo>
                    <a:pt x="58769" y="167754"/>
                  </a:lnTo>
                  <a:lnTo>
                    <a:pt x="46149" y="171641"/>
                  </a:lnTo>
                  <a:lnTo>
                    <a:pt x="44548" y="170040"/>
                  </a:lnTo>
                  <a:lnTo>
                    <a:pt x="48835" y="157753"/>
                  </a:lnTo>
                  <a:lnTo>
                    <a:pt x="51692" y="149581"/>
                  </a:lnTo>
                  <a:lnTo>
                    <a:pt x="47406" y="142075"/>
                  </a:lnTo>
                  <a:cubicBezTo>
                    <a:pt x="44621" y="137355"/>
                    <a:pt x="42523" y="132261"/>
                    <a:pt x="41177" y="126949"/>
                  </a:cubicBezTo>
                  <a:lnTo>
                    <a:pt x="39014" y="118262"/>
                  </a:lnTo>
                  <a:lnTo>
                    <a:pt x="30947" y="114395"/>
                  </a:lnTo>
                  <a:lnTo>
                    <a:pt x="19079" y="108680"/>
                  </a:lnTo>
                  <a:close/>
                </a:path>
              </a:pathLst>
            </a:custGeom>
            <a:grpFill/>
            <a:ln w="9525" cap="flat">
              <a:noFill/>
              <a:prstDash val="solid"/>
              <a:miter/>
            </a:ln>
          </p:spPr>
          <p:txBody>
            <a:bodyPr rtlCol="0" anchor="ctr"/>
            <a:lstStyle/>
            <a:p>
              <a:endParaRPr lang="en-CA"/>
            </a:p>
          </p:txBody>
        </p:sp>
        <p:sp>
          <p:nvSpPr>
            <p:cNvPr id="13" name="Freeform 12">
              <a:extLst>
                <a:ext uri="{FF2B5EF4-FFF2-40B4-BE49-F238E27FC236}">
                  <a16:creationId xmlns:a16="http://schemas.microsoft.com/office/drawing/2014/main" id="{C740FB02-25DC-DA53-AAF8-78B18752CD72}"/>
                </a:ext>
              </a:extLst>
            </p:cNvPr>
            <p:cNvSpPr/>
            <p:nvPr/>
          </p:nvSpPr>
          <p:spPr>
            <a:xfrm>
              <a:off x="1801797" y="2761229"/>
              <a:ext cx="216760" cy="215903"/>
            </a:xfrm>
            <a:custGeom>
              <a:avLst/>
              <a:gdLst>
                <a:gd name="connsiteX0" fmla="*/ 30832 w 216760"/>
                <a:gd name="connsiteY0" fmla="*/ 151495 h 215903"/>
                <a:gd name="connsiteX1" fmla="*/ 22670 w 216760"/>
                <a:gd name="connsiteY1" fmla="*/ 175079 h 215903"/>
                <a:gd name="connsiteX2" fmla="*/ 40767 w 216760"/>
                <a:gd name="connsiteY2" fmla="*/ 193224 h 215903"/>
                <a:gd name="connsiteX3" fmla="*/ 64351 w 216760"/>
                <a:gd name="connsiteY3" fmla="*/ 185061 h 215903"/>
                <a:gd name="connsiteX4" fmla="*/ 84306 w 216760"/>
                <a:gd name="connsiteY4" fmla="*/ 193224 h 215903"/>
                <a:gd name="connsiteX5" fmla="*/ 95183 w 216760"/>
                <a:gd name="connsiteY5" fmla="*/ 215903 h 215903"/>
                <a:gd name="connsiteX6" fmla="*/ 120577 w 216760"/>
                <a:gd name="connsiteY6" fmla="*/ 215903 h 215903"/>
                <a:gd name="connsiteX7" fmla="*/ 131464 w 216760"/>
                <a:gd name="connsiteY7" fmla="*/ 194129 h 215903"/>
                <a:gd name="connsiteX8" fmla="*/ 151467 w 216760"/>
                <a:gd name="connsiteY8" fmla="*/ 185966 h 215903"/>
                <a:gd name="connsiteX9" fmla="*/ 175041 w 216760"/>
                <a:gd name="connsiteY9" fmla="*/ 194129 h 215903"/>
                <a:gd name="connsiteX10" fmla="*/ 193186 w 216760"/>
                <a:gd name="connsiteY10" fmla="*/ 175984 h 215903"/>
                <a:gd name="connsiteX11" fmla="*/ 185023 w 216760"/>
                <a:gd name="connsiteY11" fmla="*/ 152400 h 215903"/>
                <a:gd name="connsiteX12" fmla="*/ 194091 w 216760"/>
                <a:gd name="connsiteY12" fmla="*/ 132445 h 215903"/>
                <a:gd name="connsiteX13" fmla="*/ 216760 w 216760"/>
                <a:gd name="connsiteY13" fmla="*/ 121558 h 215903"/>
                <a:gd name="connsiteX14" fmla="*/ 216760 w 216760"/>
                <a:gd name="connsiteY14" fmla="*/ 94345 h 215903"/>
                <a:gd name="connsiteX15" fmla="*/ 194091 w 216760"/>
                <a:gd name="connsiteY15" fmla="*/ 83458 h 215903"/>
                <a:gd name="connsiteX16" fmla="*/ 185928 w 216760"/>
                <a:gd name="connsiteY16" fmla="*/ 63503 h 215903"/>
                <a:gd name="connsiteX17" fmla="*/ 194091 w 216760"/>
                <a:gd name="connsiteY17" fmla="*/ 39910 h 215903"/>
                <a:gd name="connsiteX18" fmla="*/ 175993 w 216760"/>
                <a:gd name="connsiteY18" fmla="*/ 21812 h 215903"/>
                <a:gd name="connsiteX19" fmla="*/ 152410 w 216760"/>
                <a:gd name="connsiteY19" fmla="*/ 29975 h 215903"/>
                <a:gd name="connsiteX20" fmla="*/ 132455 w 216760"/>
                <a:gd name="connsiteY20" fmla="*/ 21812 h 215903"/>
                <a:gd name="connsiteX21" fmla="*/ 121529 w 216760"/>
                <a:gd name="connsiteY21" fmla="*/ 0 h 215903"/>
                <a:gd name="connsiteX22" fmla="*/ 96136 w 216760"/>
                <a:gd name="connsiteY22" fmla="*/ 0 h 215903"/>
                <a:gd name="connsiteX23" fmla="*/ 85249 w 216760"/>
                <a:gd name="connsiteY23" fmla="*/ 22679 h 215903"/>
                <a:gd name="connsiteX24" fmla="*/ 65246 w 216760"/>
                <a:gd name="connsiteY24" fmla="*/ 30842 h 215903"/>
                <a:gd name="connsiteX25" fmla="*/ 41672 w 216760"/>
                <a:gd name="connsiteY25" fmla="*/ 22679 h 215903"/>
                <a:gd name="connsiteX26" fmla="*/ 23574 w 216760"/>
                <a:gd name="connsiteY26" fmla="*/ 40824 h 215903"/>
                <a:gd name="connsiteX27" fmla="*/ 30832 w 216760"/>
                <a:gd name="connsiteY27" fmla="*/ 64408 h 215903"/>
                <a:gd name="connsiteX28" fmla="*/ 22670 w 216760"/>
                <a:gd name="connsiteY28" fmla="*/ 84363 h 215903"/>
                <a:gd name="connsiteX29" fmla="*/ 0 w 216760"/>
                <a:gd name="connsiteY29" fmla="*/ 95250 h 215903"/>
                <a:gd name="connsiteX30" fmla="*/ 0 w 216760"/>
                <a:gd name="connsiteY30" fmla="*/ 120653 h 215903"/>
                <a:gd name="connsiteX31" fmla="*/ 22670 w 216760"/>
                <a:gd name="connsiteY31" fmla="*/ 131540 h 215903"/>
                <a:gd name="connsiteX32" fmla="*/ 30832 w 216760"/>
                <a:gd name="connsiteY32" fmla="*/ 151495 h 215903"/>
                <a:gd name="connsiteX33" fmla="*/ 19050 w 216760"/>
                <a:gd name="connsiteY33" fmla="*/ 107232 h 215903"/>
                <a:gd name="connsiteX34" fmla="*/ 30918 w 216760"/>
                <a:gd name="connsiteY34" fmla="*/ 101517 h 215903"/>
                <a:gd name="connsiteX35" fmla="*/ 38986 w 216760"/>
                <a:gd name="connsiteY35" fmla="*/ 97650 h 215903"/>
                <a:gd name="connsiteX36" fmla="*/ 41148 w 216760"/>
                <a:gd name="connsiteY36" fmla="*/ 88964 h 215903"/>
                <a:gd name="connsiteX37" fmla="*/ 47377 w 216760"/>
                <a:gd name="connsiteY37" fmla="*/ 73838 h 215903"/>
                <a:gd name="connsiteX38" fmla="*/ 51464 w 216760"/>
                <a:gd name="connsiteY38" fmla="*/ 66675 h 215903"/>
                <a:gd name="connsiteX39" fmla="*/ 49044 w 216760"/>
                <a:gd name="connsiteY39" fmla="*/ 58788 h 215903"/>
                <a:gd name="connsiteX40" fmla="*/ 45158 w 216760"/>
                <a:gd name="connsiteY40" fmla="*/ 46158 h 215903"/>
                <a:gd name="connsiteX41" fmla="*/ 46758 w 216760"/>
                <a:gd name="connsiteY41" fmla="*/ 44567 h 215903"/>
                <a:gd name="connsiteX42" fmla="*/ 59065 w 216760"/>
                <a:gd name="connsiteY42" fmla="*/ 48825 h 215903"/>
                <a:gd name="connsiteX43" fmla="*/ 67237 w 216760"/>
                <a:gd name="connsiteY43" fmla="*/ 51683 h 215903"/>
                <a:gd name="connsiteX44" fmla="*/ 74752 w 216760"/>
                <a:gd name="connsiteY44" fmla="*/ 47396 h 215903"/>
                <a:gd name="connsiteX45" fmla="*/ 89868 w 216760"/>
                <a:gd name="connsiteY45" fmla="*/ 41167 h 215903"/>
                <a:gd name="connsiteX46" fmla="*/ 98555 w 216760"/>
                <a:gd name="connsiteY46" fmla="*/ 38995 h 215903"/>
                <a:gd name="connsiteX47" fmla="*/ 102422 w 216760"/>
                <a:gd name="connsiteY47" fmla="*/ 30928 h 215903"/>
                <a:gd name="connsiteX48" fmla="*/ 108137 w 216760"/>
                <a:gd name="connsiteY48" fmla="*/ 19060 h 215903"/>
                <a:gd name="connsiteX49" fmla="*/ 109776 w 216760"/>
                <a:gd name="connsiteY49" fmla="*/ 19060 h 215903"/>
                <a:gd name="connsiteX50" fmla="*/ 115395 w 216760"/>
                <a:gd name="connsiteY50" fmla="*/ 30299 h 215903"/>
                <a:gd name="connsiteX51" fmla="*/ 119301 w 216760"/>
                <a:gd name="connsiteY51" fmla="*/ 38100 h 215903"/>
                <a:gd name="connsiteX52" fmla="*/ 127797 w 216760"/>
                <a:gd name="connsiteY52" fmla="*/ 40224 h 215903"/>
                <a:gd name="connsiteX53" fmla="*/ 142923 w 216760"/>
                <a:gd name="connsiteY53" fmla="*/ 46444 h 215903"/>
                <a:gd name="connsiteX54" fmla="*/ 150428 w 216760"/>
                <a:gd name="connsiteY54" fmla="*/ 50740 h 215903"/>
                <a:gd name="connsiteX55" fmla="*/ 158601 w 216760"/>
                <a:gd name="connsiteY55" fmla="*/ 47882 h 215903"/>
                <a:gd name="connsiteX56" fmla="*/ 170917 w 216760"/>
                <a:gd name="connsiteY56" fmla="*/ 43615 h 215903"/>
                <a:gd name="connsiteX57" fmla="*/ 172183 w 216760"/>
                <a:gd name="connsiteY57" fmla="*/ 44891 h 215903"/>
                <a:gd name="connsiteX58" fmla="*/ 167878 w 216760"/>
                <a:gd name="connsiteY58" fmla="*/ 57274 h 215903"/>
                <a:gd name="connsiteX59" fmla="*/ 165021 w 216760"/>
                <a:gd name="connsiteY59" fmla="*/ 65437 h 215903"/>
                <a:gd name="connsiteX60" fmla="*/ 169307 w 216760"/>
                <a:gd name="connsiteY60" fmla="*/ 72952 h 215903"/>
                <a:gd name="connsiteX61" fmla="*/ 175536 w 216760"/>
                <a:gd name="connsiteY61" fmla="*/ 88078 h 215903"/>
                <a:gd name="connsiteX62" fmla="*/ 177698 w 216760"/>
                <a:gd name="connsiteY62" fmla="*/ 96755 h 215903"/>
                <a:gd name="connsiteX63" fmla="*/ 185766 w 216760"/>
                <a:gd name="connsiteY63" fmla="*/ 100632 h 215903"/>
                <a:gd name="connsiteX64" fmla="*/ 197634 w 216760"/>
                <a:gd name="connsiteY64" fmla="*/ 106347 h 215903"/>
                <a:gd name="connsiteX65" fmla="*/ 197634 w 216760"/>
                <a:gd name="connsiteY65" fmla="*/ 109538 h 215903"/>
                <a:gd name="connsiteX66" fmla="*/ 185766 w 216760"/>
                <a:gd name="connsiteY66" fmla="*/ 115253 h 215903"/>
                <a:gd name="connsiteX67" fmla="*/ 177698 w 216760"/>
                <a:gd name="connsiteY67" fmla="*/ 119120 h 215903"/>
                <a:gd name="connsiteX68" fmla="*/ 175536 w 216760"/>
                <a:gd name="connsiteY68" fmla="*/ 127806 h 215903"/>
                <a:gd name="connsiteX69" fmla="*/ 168402 w 216760"/>
                <a:gd name="connsiteY69" fmla="*/ 142932 h 215903"/>
                <a:gd name="connsiteX70" fmla="*/ 164116 w 216760"/>
                <a:gd name="connsiteY70" fmla="*/ 150438 h 215903"/>
                <a:gd name="connsiteX71" fmla="*/ 166973 w 216760"/>
                <a:gd name="connsiteY71" fmla="*/ 158610 h 215903"/>
                <a:gd name="connsiteX72" fmla="*/ 171231 w 216760"/>
                <a:gd name="connsiteY72" fmla="*/ 170926 h 215903"/>
                <a:gd name="connsiteX73" fmla="*/ 169955 w 216760"/>
                <a:gd name="connsiteY73" fmla="*/ 172202 h 215903"/>
                <a:gd name="connsiteX74" fmla="*/ 157648 w 216760"/>
                <a:gd name="connsiteY74" fmla="*/ 167945 h 215903"/>
                <a:gd name="connsiteX75" fmla="*/ 149476 w 216760"/>
                <a:gd name="connsiteY75" fmla="*/ 165087 h 215903"/>
                <a:gd name="connsiteX76" fmla="*/ 141961 w 216760"/>
                <a:gd name="connsiteY76" fmla="*/ 169374 h 215903"/>
                <a:gd name="connsiteX77" fmla="*/ 126844 w 216760"/>
                <a:gd name="connsiteY77" fmla="*/ 175603 h 215903"/>
                <a:gd name="connsiteX78" fmla="*/ 118339 w 216760"/>
                <a:gd name="connsiteY78" fmla="*/ 177727 h 215903"/>
                <a:gd name="connsiteX79" fmla="*/ 114424 w 216760"/>
                <a:gd name="connsiteY79" fmla="*/ 185566 h 215903"/>
                <a:gd name="connsiteX80" fmla="*/ 108804 w 216760"/>
                <a:gd name="connsiteY80" fmla="*/ 196806 h 215903"/>
                <a:gd name="connsiteX81" fmla="*/ 107175 w 216760"/>
                <a:gd name="connsiteY81" fmla="*/ 196806 h 215903"/>
                <a:gd name="connsiteX82" fmla="*/ 101460 w 216760"/>
                <a:gd name="connsiteY82" fmla="*/ 184928 h 215903"/>
                <a:gd name="connsiteX83" fmla="*/ 97584 w 216760"/>
                <a:gd name="connsiteY83" fmla="*/ 176860 h 215903"/>
                <a:gd name="connsiteX84" fmla="*/ 88906 w 216760"/>
                <a:gd name="connsiteY84" fmla="*/ 174689 h 215903"/>
                <a:gd name="connsiteX85" fmla="*/ 73781 w 216760"/>
                <a:gd name="connsiteY85" fmla="*/ 168469 h 215903"/>
                <a:gd name="connsiteX86" fmla="*/ 66275 w 216760"/>
                <a:gd name="connsiteY86" fmla="*/ 164182 h 215903"/>
                <a:gd name="connsiteX87" fmla="*/ 58102 w 216760"/>
                <a:gd name="connsiteY87" fmla="*/ 167040 h 215903"/>
                <a:gd name="connsiteX88" fmla="*/ 45787 w 216760"/>
                <a:gd name="connsiteY88" fmla="*/ 171298 h 215903"/>
                <a:gd name="connsiteX89" fmla="*/ 44520 w 216760"/>
                <a:gd name="connsiteY89" fmla="*/ 170021 h 215903"/>
                <a:gd name="connsiteX90" fmla="*/ 48778 w 216760"/>
                <a:gd name="connsiteY90" fmla="*/ 157705 h 215903"/>
                <a:gd name="connsiteX91" fmla="*/ 51635 w 216760"/>
                <a:gd name="connsiteY91" fmla="*/ 149533 h 215903"/>
                <a:gd name="connsiteX92" fmla="*/ 47349 w 216760"/>
                <a:gd name="connsiteY92" fmla="*/ 142027 h 215903"/>
                <a:gd name="connsiteX93" fmla="*/ 41119 w 216760"/>
                <a:gd name="connsiteY93" fmla="*/ 126902 h 215903"/>
                <a:gd name="connsiteX94" fmla="*/ 38957 w 216760"/>
                <a:gd name="connsiteY94" fmla="*/ 118215 h 215903"/>
                <a:gd name="connsiteX95" fmla="*/ 30890 w 216760"/>
                <a:gd name="connsiteY95" fmla="*/ 114348 h 215903"/>
                <a:gd name="connsiteX96" fmla="*/ 19021 w 216760"/>
                <a:gd name="connsiteY96" fmla="*/ 108633 h 2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16760" h="215903">
                  <a:moveTo>
                    <a:pt x="30832" y="151495"/>
                  </a:moveTo>
                  <a:lnTo>
                    <a:pt x="22670" y="175079"/>
                  </a:lnTo>
                  <a:lnTo>
                    <a:pt x="40767" y="193224"/>
                  </a:lnTo>
                  <a:lnTo>
                    <a:pt x="64351" y="185061"/>
                  </a:lnTo>
                  <a:cubicBezTo>
                    <a:pt x="70588" y="188703"/>
                    <a:pt x="77305" y="191451"/>
                    <a:pt x="84306" y="193224"/>
                  </a:cubicBezTo>
                  <a:lnTo>
                    <a:pt x="95183" y="215903"/>
                  </a:lnTo>
                  <a:lnTo>
                    <a:pt x="120577" y="215903"/>
                  </a:lnTo>
                  <a:lnTo>
                    <a:pt x="131464" y="194129"/>
                  </a:lnTo>
                  <a:cubicBezTo>
                    <a:pt x="138481" y="192359"/>
                    <a:pt x="145215" y="189611"/>
                    <a:pt x="151467" y="185966"/>
                  </a:cubicBezTo>
                  <a:lnTo>
                    <a:pt x="175041" y="194129"/>
                  </a:lnTo>
                  <a:lnTo>
                    <a:pt x="193186" y="175984"/>
                  </a:lnTo>
                  <a:lnTo>
                    <a:pt x="185023" y="152400"/>
                  </a:lnTo>
                  <a:cubicBezTo>
                    <a:pt x="188951" y="146198"/>
                    <a:pt x="192003" y="139483"/>
                    <a:pt x="194091" y="132445"/>
                  </a:cubicBezTo>
                  <a:lnTo>
                    <a:pt x="216760" y="121558"/>
                  </a:lnTo>
                  <a:lnTo>
                    <a:pt x="216760" y="94345"/>
                  </a:lnTo>
                  <a:lnTo>
                    <a:pt x="194091" y="83458"/>
                  </a:lnTo>
                  <a:cubicBezTo>
                    <a:pt x="192318" y="76456"/>
                    <a:pt x="189571" y="69739"/>
                    <a:pt x="185928" y="63503"/>
                  </a:cubicBezTo>
                  <a:lnTo>
                    <a:pt x="194091" y="39910"/>
                  </a:lnTo>
                  <a:lnTo>
                    <a:pt x="175993" y="21812"/>
                  </a:lnTo>
                  <a:lnTo>
                    <a:pt x="152410" y="29975"/>
                  </a:lnTo>
                  <a:cubicBezTo>
                    <a:pt x="146174" y="26330"/>
                    <a:pt x="139457" y="23582"/>
                    <a:pt x="132455" y="21812"/>
                  </a:cubicBezTo>
                  <a:lnTo>
                    <a:pt x="121529" y="0"/>
                  </a:lnTo>
                  <a:lnTo>
                    <a:pt x="96136" y="0"/>
                  </a:lnTo>
                  <a:lnTo>
                    <a:pt x="85249" y="22679"/>
                  </a:lnTo>
                  <a:cubicBezTo>
                    <a:pt x="78230" y="24444"/>
                    <a:pt x="71496" y="27193"/>
                    <a:pt x="65246" y="30842"/>
                  </a:cubicBezTo>
                  <a:lnTo>
                    <a:pt x="41672" y="22679"/>
                  </a:lnTo>
                  <a:lnTo>
                    <a:pt x="23574" y="40824"/>
                  </a:lnTo>
                  <a:lnTo>
                    <a:pt x="30832" y="64408"/>
                  </a:lnTo>
                  <a:cubicBezTo>
                    <a:pt x="27191" y="70645"/>
                    <a:pt x="24443" y="77362"/>
                    <a:pt x="22670" y="84363"/>
                  </a:cubicBezTo>
                  <a:lnTo>
                    <a:pt x="0" y="95250"/>
                  </a:lnTo>
                  <a:lnTo>
                    <a:pt x="0" y="120653"/>
                  </a:lnTo>
                  <a:lnTo>
                    <a:pt x="22670" y="131540"/>
                  </a:lnTo>
                  <a:cubicBezTo>
                    <a:pt x="24445" y="138540"/>
                    <a:pt x="27193" y="145257"/>
                    <a:pt x="30832" y="151495"/>
                  </a:cubicBezTo>
                  <a:close/>
                  <a:moveTo>
                    <a:pt x="19050" y="107232"/>
                  </a:moveTo>
                  <a:lnTo>
                    <a:pt x="30918" y="101517"/>
                  </a:lnTo>
                  <a:lnTo>
                    <a:pt x="38986" y="97650"/>
                  </a:lnTo>
                  <a:lnTo>
                    <a:pt x="41148" y="88964"/>
                  </a:lnTo>
                  <a:cubicBezTo>
                    <a:pt x="42497" y="83651"/>
                    <a:pt x="44594" y="78559"/>
                    <a:pt x="47377" y="73838"/>
                  </a:cubicBezTo>
                  <a:lnTo>
                    <a:pt x="51464" y="66675"/>
                  </a:lnTo>
                  <a:lnTo>
                    <a:pt x="49044" y="58788"/>
                  </a:lnTo>
                  <a:lnTo>
                    <a:pt x="45158" y="46158"/>
                  </a:lnTo>
                  <a:lnTo>
                    <a:pt x="46758" y="44567"/>
                  </a:lnTo>
                  <a:lnTo>
                    <a:pt x="59065" y="48825"/>
                  </a:lnTo>
                  <a:lnTo>
                    <a:pt x="67237" y="51683"/>
                  </a:lnTo>
                  <a:lnTo>
                    <a:pt x="74752" y="47396"/>
                  </a:lnTo>
                  <a:cubicBezTo>
                    <a:pt x="79468" y="44609"/>
                    <a:pt x="84558" y="42512"/>
                    <a:pt x="89868" y="41167"/>
                  </a:cubicBezTo>
                  <a:lnTo>
                    <a:pt x="98555" y="38995"/>
                  </a:lnTo>
                  <a:lnTo>
                    <a:pt x="102422" y="30928"/>
                  </a:lnTo>
                  <a:lnTo>
                    <a:pt x="108137" y="19060"/>
                  </a:lnTo>
                  <a:lnTo>
                    <a:pt x="109776" y="19060"/>
                  </a:lnTo>
                  <a:lnTo>
                    <a:pt x="115395" y="30299"/>
                  </a:lnTo>
                  <a:lnTo>
                    <a:pt x="119301" y="38100"/>
                  </a:lnTo>
                  <a:lnTo>
                    <a:pt x="127797" y="40224"/>
                  </a:lnTo>
                  <a:cubicBezTo>
                    <a:pt x="133108" y="41569"/>
                    <a:pt x="138201" y="43664"/>
                    <a:pt x="142923" y="46444"/>
                  </a:cubicBezTo>
                  <a:lnTo>
                    <a:pt x="150428" y="50740"/>
                  </a:lnTo>
                  <a:lnTo>
                    <a:pt x="158601" y="47882"/>
                  </a:lnTo>
                  <a:lnTo>
                    <a:pt x="170917" y="43615"/>
                  </a:lnTo>
                  <a:lnTo>
                    <a:pt x="172183" y="44891"/>
                  </a:lnTo>
                  <a:lnTo>
                    <a:pt x="167878" y="57274"/>
                  </a:lnTo>
                  <a:lnTo>
                    <a:pt x="165021" y="65437"/>
                  </a:lnTo>
                  <a:lnTo>
                    <a:pt x="169307" y="72952"/>
                  </a:lnTo>
                  <a:cubicBezTo>
                    <a:pt x="172092" y="77673"/>
                    <a:pt x="174189" y="82766"/>
                    <a:pt x="175536" y="88078"/>
                  </a:cubicBezTo>
                  <a:lnTo>
                    <a:pt x="177698" y="96755"/>
                  </a:lnTo>
                  <a:lnTo>
                    <a:pt x="185766" y="100632"/>
                  </a:lnTo>
                  <a:lnTo>
                    <a:pt x="197634" y="106347"/>
                  </a:lnTo>
                  <a:lnTo>
                    <a:pt x="197634" y="109538"/>
                  </a:lnTo>
                  <a:lnTo>
                    <a:pt x="185766" y="115253"/>
                  </a:lnTo>
                  <a:lnTo>
                    <a:pt x="177698" y="119120"/>
                  </a:lnTo>
                  <a:lnTo>
                    <a:pt x="175536" y="127806"/>
                  </a:lnTo>
                  <a:cubicBezTo>
                    <a:pt x="173823" y="133136"/>
                    <a:pt x="171425" y="138220"/>
                    <a:pt x="168402" y="142932"/>
                  </a:cubicBezTo>
                  <a:lnTo>
                    <a:pt x="164116" y="150438"/>
                  </a:lnTo>
                  <a:lnTo>
                    <a:pt x="166973" y="158610"/>
                  </a:lnTo>
                  <a:lnTo>
                    <a:pt x="171231" y="170926"/>
                  </a:lnTo>
                  <a:lnTo>
                    <a:pt x="169955" y="172202"/>
                  </a:lnTo>
                  <a:lnTo>
                    <a:pt x="157648" y="167945"/>
                  </a:lnTo>
                  <a:lnTo>
                    <a:pt x="149476" y="165087"/>
                  </a:lnTo>
                  <a:lnTo>
                    <a:pt x="141961" y="169374"/>
                  </a:lnTo>
                  <a:cubicBezTo>
                    <a:pt x="137245" y="172161"/>
                    <a:pt x="132155" y="174258"/>
                    <a:pt x="126844" y="175603"/>
                  </a:cubicBezTo>
                  <a:lnTo>
                    <a:pt x="118339" y="177727"/>
                  </a:lnTo>
                  <a:lnTo>
                    <a:pt x="114424" y="185566"/>
                  </a:lnTo>
                  <a:lnTo>
                    <a:pt x="108804" y="196806"/>
                  </a:lnTo>
                  <a:lnTo>
                    <a:pt x="107175" y="196806"/>
                  </a:lnTo>
                  <a:lnTo>
                    <a:pt x="101460" y="184928"/>
                  </a:lnTo>
                  <a:lnTo>
                    <a:pt x="97584" y="176860"/>
                  </a:lnTo>
                  <a:lnTo>
                    <a:pt x="88906" y="174689"/>
                  </a:lnTo>
                  <a:cubicBezTo>
                    <a:pt x="83593" y="173347"/>
                    <a:pt x="78500" y="171253"/>
                    <a:pt x="73781" y="168469"/>
                  </a:cubicBezTo>
                  <a:lnTo>
                    <a:pt x="66275" y="164182"/>
                  </a:lnTo>
                  <a:lnTo>
                    <a:pt x="58102" y="167040"/>
                  </a:lnTo>
                  <a:lnTo>
                    <a:pt x="45787" y="171298"/>
                  </a:lnTo>
                  <a:lnTo>
                    <a:pt x="44520" y="170021"/>
                  </a:lnTo>
                  <a:lnTo>
                    <a:pt x="48778" y="157705"/>
                  </a:lnTo>
                  <a:lnTo>
                    <a:pt x="51635" y="149533"/>
                  </a:lnTo>
                  <a:lnTo>
                    <a:pt x="47349" y="142027"/>
                  </a:lnTo>
                  <a:cubicBezTo>
                    <a:pt x="44567" y="137306"/>
                    <a:pt x="42470" y="132213"/>
                    <a:pt x="41119" y="126902"/>
                  </a:cubicBezTo>
                  <a:lnTo>
                    <a:pt x="38957" y="118215"/>
                  </a:lnTo>
                  <a:lnTo>
                    <a:pt x="30890" y="114348"/>
                  </a:lnTo>
                  <a:lnTo>
                    <a:pt x="19021" y="108633"/>
                  </a:lnTo>
                  <a:close/>
                </a:path>
              </a:pathLst>
            </a:custGeom>
            <a:grpFill/>
            <a:ln w="9525" cap="flat">
              <a:noFill/>
              <a:prstDash val="solid"/>
              <a:miter/>
            </a:ln>
          </p:spPr>
          <p:txBody>
            <a:bodyPr rtlCol="0" anchor="ctr"/>
            <a:lstStyle/>
            <a:p>
              <a:endParaRPr lang="en-CA"/>
            </a:p>
          </p:txBody>
        </p:sp>
        <p:sp>
          <p:nvSpPr>
            <p:cNvPr id="14" name="Freeform 13">
              <a:extLst>
                <a:ext uri="{FF2B5EF4-FFF2-40B4-BE49-F238E27FC236}">
                  <a16:creationId xmlns:a16="http://schemas.microsoft.com/office/drawing/2014/main" id="{4695F54E-6BBD-6633-E554-4A806FFF22FC}"/>
                </a:ext>
              </a:extLst>
            </p:cNvPr>
            <p:cNvSpPr/>
            <p:nvPr/>
          </p:nvSpPr>
          <p:spPr>
            <a:xfrm>
              <a:off x="1597981" y="2690502"/>
              <a:ext cx="648013" cy="769137"/>
            </a:xfrm>
            <a:custGeom>
              <a:avLst/>
              <a:gdLst>
                <a:gd name="connsiteX0" fmla="*/ 112614 w 648013"/>
                <a:gd name="connsiteY0" fmla="*/ 528089 h 769137"/>
                <a:gd name="connsiteX1" fmla="*/ 112614 w 648013"/>
                <a:gd name="connsiteY1" fmla="*/ 769138 h 769137"/>
                <a:gd name="connsiteX2" fmla="*/ 413604 w 648013"/>
                <a:gd name="connsiteY2" fmla="*/ 769138 h 769137"/>
                <a:gd name="connsiteX3" fmla="*/ 413604 w 648013"/>
                <a:gd name="connsiteY3" fmla="*/ 654838 h 769137"/>
                <a:gd name="connsiteX4" fmla="*/ 460277 w 648013"/>
                <a:gd name="connsiteY4" fmla="*/ 654838 h 769137"/>
                <a:gd name="connsiteX5" fmla="*/ 540287 w 648013"/>
                <a:gd name="connsiteY5" fmla="*/ 621500 h 769137"/>
                <a:gd name="connsiteX6" fmla="*/ 572672 w 648013"/>
                <a:gd name="connsiteY6" fmla="*/ 540538 h 769137"/>
                <a:gd name="connsiteX7" fmla="*/ 572672 w 648013"/>
                <a:gd name="connsiteY7" fmla="*/ 483388 h 769137"/>
                <a:gd name="connsiteX8" fmla="*/ 614582 w 648013"/>
                <a:gd name="connsiteY8" fmla="*/ 483388 h 769137"/>
                <a:gd name="connsiteX9" fmla="*/ 638394 w 648013"/>
                <a:gd name="connsiteY9" fmla="*/ 416713 h 769137"/>
                <a:gd name="connsiteX10" fmla="*/ 572672 w 648013"/>
                <a:gd name="connsiteY10" fmla="*/ 302413 h 769137"/>
                <a:gd name="connsiteX11" fmla="*/ 572672 w 648013"/>
                <a:gd name="connsiteY11" fmla="*/ 297650 h 769137"/>
                <a:gd name="connsiteX12" fmla="*/ 297646 w 648013"/>
                <a:gd name="connsiteY12" fmla="*/ 223 h 769137"/>
                <a:gd name="connsiteX13" fmla="*/ 219 w 648013"/>
                <a:gd name="connsiteY13" fmla="*/ 275248 h 769137"/>
                <a:gd name="connsiteX14" fmla="*/ 219 w 648013"/>
                <a:gd name="connsiteY14" fmla="*/ 297650 h 769137"/>
                <a:gd name="connsiteX15" fmla="*/ 112614 w 648013"/>
                <a:gd name="connsiteY15" fmla="*/ 528089 h 769137"/>
                <a:gd name="connsiteX16" fmla="*/ 149914 w 648013"/>
                <a:gd name="connsiteY16" fmla="*/ 56687 h 769137"/>
                <a:gd name="connsiteX17" fmla="*/ 516368 w 648013"/>
                <a:gd name="connsiteY17" fmla="*/ 150027 h 769137"/>
                <a:gd name="connsiteX18" fmla="*/ 553669 w 648013"/>
                <a:gd name="connsiteY18" fmla="*/ 296831 h 769137"/>
                <a:gd name="connsiteX19" fmla="*/ 553669 w 648013"/>
                <a:gd name="connsiteY19" fmla="*/ 307366 h 769137"/>
                <a:gd name="connsiteX20" fmla="*/ 556203 w 648013"/>
                <a:gd name="connsiteY20" fmla="*/ 311776 h 769137"/>
                <a:gd name="connsiteX21" fmla="*/ 621926 w 648013"/>
                <a:gd name="connsiteY21" fmla="*/ 426076 h 769137"/>
                <a:gd name="connsiteX22" fmla="*/ 622183 w 648013"/>
                <a:gd name="connsiteY22" fmla="*/ 426514 h 769137"/>
                <a:gd name="connsiteX23" fmla="*/ 622459 w 648013"/>
                <a:gd name="connsiteY23" fmla="*/ 426943 h 769137"/>
                <a:gd name="connsiteX24" fmla="*/ 627279 w 648013"/>
                <a:gd name="connsiteY24" fmla="*/ 453717 h 769137"/>
                <a:gd name="connsiteX25" fmla="*/ 613334 w 648013"/>
                <a:gd name="connsiteY25" fmla="*/ 464195 h 769137"/>
                <a:gd name="connsiteX26" fmla="*/ 553622 w 648013"/>
                <a:gd name="connsiteY26" fmla="*/ 464195 h 769137"/>
                <a:gd name="connsiteX27" fmla="*/ 553622 w 648013"/>
                <a:gd name="connsiteY27" fmla="*/ 540395 h 769137"/>
                <a:gd name="connsiteX28" fmla="*/ 526809 w 648013"/>
                <a:gd name="connsiteY28" fmla="*/ 607918 h 769137"/>
                <a:gd name="connsiteX29" fmla="*/ 460277 w 648013"/>
                <a:gd name="connsiteY29" fmla="*/ 635759 h 769137"/>
                <a:gd name="connsiteX30" fmla="*/ 394554 w 648013"/>
                <a:gd name="connsiteY30" fmla="*/ 635759 h 769137"/>
                <a:gd name="connsiteX31" fmla="*/ 394554 w 648013"/>
                <a:gd name="connsiteY31" fmla="*/ 750059 h 769137"/>
                <a:gd name="connsiteX32" fmla="*/ 131664 w 648013"/>
                <a:gd name="connsiteY32" fmla="*/ 750059 h 769137"/>
                <a:gd name="connsiteX33" fmla="*/ 131664 w 648013"/>
                <a:gd name="connsiteY33" fmla="*/ 518745 h 769137"/>
                <a:gd name="connsiteX34" fmla="*/ 124273 w 648013"/>
                <a:gd name="connsiteY34" fmla="*/ 513030 h 769137"/>
                <a:gd name="connsiteX35" fmla="*/ 19269 w 648013"/>
                <a:gd name="connsiteY35" fmla="*/ 297517 h 769137"/>
                <a:gd name="connsiteX36" fmla="*/ 19269 w 648013"/>
                <a:gd name="connsiteY36" fmla="*/ 297174 h 769137"/>
                <a:gd name="connsiteX37" fmla="*/ 19269 w 648013"/>
                <a:gd name="connsiteY37" fmla="*/ 296831 h 769137"/>
                <a:gd name="connsiteX38" fmla="*/ 149924 w 648013"/>
                <a:gd name="connsiteY38" fmla="*/ 56687 h 76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48013" h="769137">
                  <a:moveTo>
                    <a:pt x="112614" y="528089"/>
                  </a:moveTo>
                  <a:lnTo>
                    <a:pt x="112614" y="769138"/>
                  </a:lnTo>
                  <a:lnTo>
                    <a:pt x="413604" y="769138"/>
                  </a:lnTo>
                  <a:lnTo>
                    <a:pt x="413604" y="654838"/>
                  </a:lnTo>
                  <a:lnTo>
                    <a:pt x="460277" y="654838"/>
                  </a:lnTo>
                  <a:cubicBezTo>
                    <a:pt x="490314" y="654784"/>
                    <a:pt x="519098" y="642790"/>
                    <a:pt x="540287" y="621500"/>
                  </a:cubicBezTo>
                  <a:cubicBezTo>
                    <a:pt x="561182" y="599740"/>
                    <a:pt x="572796" y="570706"/>
                    <a:pt x="572672" y="540538"/>
                  </a:cubicBezTo>
                  <a:lnTo>
                    <a:pt x="572672" y="483388"/>
                  </a:lnTo>
                  <a:lnTo>
                    <a:pt x="614582" y="483388"/>
                  </a:lnTo>
                  <a:cubicBezTo>
                    <a:pt x="639347" y="480530"/>
                    <a:pt x="661254" y="451955"/>
                    <a:pt x="638394" y="416713"/>
                  </a:cubicBezTo>
                  <a:lnTo>
                    <a:pt x="572672" y="302413"/>
                  </a:lnTo>
                  <a:lnTo>
                    <a:pt x="572672" y="297650"/>
                  </a:lnTo>
                  <a:cubicBezTo>
                    <a:pt x="578858" y="139572"/>
                    <a:pt x="455725" y="6409"/>
                    <a:pt x="297646" y="223"/>
                  </a:cubicBezTo>
                  <a:cubicBezTo>
                    <a:pt x="139568" y="-5963"/>
                    <a:pt x="6406" y="117171"/>
                    <a:pt x="219" y="275248"/>
                  </a:cubicBezTo>
                  <a:cubicBezTo>
                    <a:pt x="-73" y="282713"/>
                    <a:pt x="-73" y="290186"/>
                    <a:pt x="219" y="297650"/>
                  </a:cubicBezTo>
                  <a:cubicBezTo>
                    <a:pt x="-109" y="387744"/>
                    <a:pt x="41416" y="472882"/>
                    <a:pt x="112614" y="528089"/>
                  </a:cubicBezTo>
                  <a:close/>
                  <a:moveTo>
                    <a:pt x="149914" y="56687"/>
                  </a:moveTo>
                  <a:cubicBezTo>
                    <a:pt x="276882" y="-18731"/>
                    <a:pt x="440950" y="23059"/>
                    <a:pt x="516368" y="150027"/>
                  </a:cubicBezTo>
                  <a:cubicBezTo>
                    <a:pt x="542691" y="194344"/>
                    <a:pt x="555645" y="245324"/>
                    <a:pt x="553669" y="296831"/>
                  </a:cubicBezTo>
                  <a:lnTo>
                    <a:pt x="553669" y="307366"/>
                  </a:lnTo>
                  <a:lnTo>
                    <a:pt x="556203" y="311776"/>
                  </a:lnTo>
                  <a:lnTo>
                    <a:pt x="621926" y="426076"/>
                  </a:lnTo>
                  <a:lnTo>
                    <a:pt x="622183" y="426514"/>
                  </a:lnTo>
                  <a:lnTo>
                    <a:pt x="622459" y="426943"/>
                  </a:lnTo>
                  <a:cubicBezTo>
                    <a:pt x="628644" y="434407"/>
                    <a:pt x="630471" y="444564"/>
                    <a:pt x="627279" y="453717"/>
                  </a:cubicBezTo>
                  <a:cubicBezTo>
                    <a:pt x="624577" y="459242"/>
                    <a:pt x="619393" y="463139"/>
                    <a:pt x="613334" y="464195"/>
                  </a:cubicBezTo>
                  <a:lnTo>
                    <a:pt x="553622" y="464195"/>
                  </a:lnTo>
                  <a:lnTo>
                    <a:pt x="553622" y="540395"/>
                  </a:lnTo>
                  <a:cubicBezTo>
                    <a:pt x="553724" y="565517"/>
                    <a:pt x="544118" y="589709"/>
                    <a:pt x="526809" y="607918"/>
                  </a:cubicBezTo>
                  <a:cubicBezTo>
                    <a:pt x="509244" y="625717"/>
                    <a:pt x="485284" y="635744"/>
                    <a:pt x="460277" y="635759"/>
                  </a:cubicBezTo>
                  <a:lnTo>
                    <a:pt x="394554" y="635759"/>
                  </a:lnTo>
                  <a:lnTo>
                    <a:pt x="394554" y="750059"/>
                  </a:lnTo>
                  <a:lnTo>
                    <a:pt x="131664" y="750059"/>
                  </a:lnTo>
                  <a:lnTo>
                    <a:pt x="131664" y="518745"/>
                  </a:lnTo>
                  <a:lnTo>
                    <a:pt x="124273" y="513030"/>
                  </a:lnTo>
                  <a:cubicBezTo>
                    <a:pt x="57580" y="461497"/>
                    <a:pt x="18748" y="381798"/>
                    <a:pt x="19269" y="297517"/>
                  </a:cubicBezTo>
                  <a:lnTo>
                    <a:pt x="19269" y="297174"/>
                  </a:lnTo>
                  <a:lnTo>
                    <a:pt x="19269" y="296831"/>
                  </a:lnTo>
                  <a:cubicBezTo>
                    <a:pt x="15402" y="198860"/>
                    <a:pt x="65567" y="106658"/>
                    <a:pt x="149924" y="56687"/>
                  </a:cubicBezTo>
                  <a:close/>
                </a:path>
              </a:pathLst>
            </a:custGeom>
            <a:grpFill/>
            <a:ln w="9525" cap="flat">
              <a:noFill/>
              <a:prstDash val="solid"/>
              <a:miter/>
            </a:ln>
          </p:spPr>
          <p:txBody>
            <a:bodyPr rtlCol="0" anchor="ctr"/>
            <a:lstStyle/>
            <a:p>
              <a:endParaRPr lang="en-CA"/>
            </a:p>
          </p:txBody>
        </p:sp>
      </p:grpSp>
      <p:grpSp>
        <p:nvGrpSpPr>
          <p:cNvPr id="15" name="Graphic 5" descr="Dumbbell with solid fill">
            <a:extLst>
              <a:ext uri="{FF2B5EF4-FFF2-40B4-BE49-F238E27FC236}">
                <a16:creationId xmlns:a16="http://schemas.microsoft.com/office/drawing/2014/main" id="{CF6066AF-B7C8-CD85-DE00-20C9B2569799}"/>
              </a:ext>
            </a:extLst>
          </p:cNvPr>
          <p:cNvGrpSpPr/>
          <p:nvPr/>
        </p:nvGrpSpPr>
        <p:grpSpPr>
          <a:xfrm>
            <a:off x="3061286" y="3715965"/>
            <a:ext cx="838200" cy="457200"/>
            <a:chOff x="3207816" y="2893993"/>
            <a:chExt cx="838200" cy="457200"/>
          </a:xfrm>
          <a:solidFill>
            <a:schemeClr val="bg1"/>
          </a:solidFill>
        </p:grpSpPr>
        <p:sp>
          <p:nvSpPr>
            <p:cNvPr id="16" name="Freeform 15">
              <a:extLst>
                <a:ext uri="{FF2B5EF4-FFF2-40B4-BE49-F238E27FC236}">
                  <a16:creationId xmlns:a16="http://schemas.microsoft.com/office/drawing/2014/main" id="{92494581-9C84-9DF9-E38C-77AA0A670702}"/>
                </a:ext>
              </a:extLst>
            </p:cNvPr>
            <p:cNvSpPr/>
            <p:nvPr/>
          </p:nvSpPr>
          <p:spPr>
            <a:xfrm>
              <a:off x="3207816" y="3084493"/>
              <a:ext cx="38100" cy="76200"/>
            </a:xfrm>
            <a:custGeom>
              <a:avLst/>
              <a:gdLst>
                <a:gd name="connsiteX0" fmla="*/ 0 w 38100"/>
                <a:gd name="connsiteY0" fmla="*/ 38100 h 76200"/>
                <a:gd name="connsiteX1" fmla="*/ 38100 w 38100"/>
                <a:gd name="connsiteY1" fmla="*/ 76200 h 76200"/>
                <a:gd name="connsiteX2" fmla="*/ 38100 w 38100"/>
                <a:gd name="connsiteY2" fmla="*/ 0 h 76200"/>
                <a:gd name="connsiteX3" fmla="*/ 0 w 38100"/>
                <a:gd name="connsiteY3" fmla="*/ 38100 h 76200"/>
              </a:gdLst>
              <a:ahLst/>
              <a:cxnLst>
                <a:cxn ang="0">
                  <a:pos x="connsiteX0" y="connsiteY0"/>
                </a:cxn>
                <a:cxn ang="0">
                  <a:pos x="connsiteX1" y="connsiteY1"/>
                </a:cxn>
                <a:cxn ang="0">
                  <a:pos x="connsiteX2" y="connsiteY2"/>
                </a:cxn>
                <a:cxn ang="0">
                  <a:pos x="connsiteX3" y="connsiteY3"/>
                </a:cxn>
              </a:cxnLst>
              <a:rect l="l" t="t" r="r" b="b"/>
              <a:pathLst>
                <a:path w="38100" h="76200">
                  <a:moveTo>
                    <a:pt x="0" y="38100"/>
                  </a:moveTo>
                  <a:cubicBezTo>
                    <a:pt x="0" y="59055"/>
                    <a:pt x="17145" y="76200"/>
                    <a:pt x="38100" y="76200"/>
                  </a:cubicBezTo>
                  <a:lnTo>
                    <a:pt x="38100" y="0"/>
                  </a:lnTo>
                  <a:cubicBezTo>
                    <a:pt x="17145" y="0"/>
                    <a:pt x="0" y="17145"/>
                    <a:pt x="0" y="38100"/>
                  </a:cubicBezTo>
                  <a:close/>
                </a:path>
              </a:pathLst>
            </a:custGeom>
            <a:grpFill/>
            <a:ln w="9525" cap="flat">
              <a:noFill/>
              <a:prstDash val="solid"/>
              <a:miter/>
            </a:ln>
          </p:spPr>
          <p:txBody>
            <a:bodyPr rtlCol="0" anchor="ctr"/>
            <a:lstStyle/>
            <a:p>
              <a:endParaRPr lang="en-CA"/>
            </a:p>
          </p:txBody>
        </p:sp>
        <p:sp>
          <p:nvSpPr>
            <p:cNvPr id="17" name="Freeform 16">
              <a:extLst>
                <a:ext uri="{FF2B5EF4-FFF2-40B4-BE49-F238E27FC236}">
                  <a16:creationId xmlns:a16="http://schemas.microsoft.com/office/drawing/2014/main" id="{4CB770A9-94BA-0D8D-FAD7-30A12CE3BFB0}"/>
                </a:ext>
              </a:extLst>
            </p:cNvPr>
            <p:cNvSpPr/>
            <p:nvPr/>
          </p:nvSpPr>
          <p:spPr>
            <a:xfrm>
              <a:off x="4007916" y="3084493"/>
              <a:ext cx="38100" cy="76200"/>
            </a:xfrm>
            <a:custGeom>
              <a:avLst/>
              <a:gdLst>
                <a:gd name="connsiteX0" fmla="*/ 0 w 38100"/>
                <a:gd name="connsiteY0" fmla="*/ 0 h 76200"/>
                <a:gd name="connsiteX1" fmla="*/ 0 w 38100"/>
                <a:gd name="connsiteY1" fmla="*/ 76200 h 76200"/>
                <a:gd name="connsiteX2" fmla="*/ 38100 w 38100"/>
                <a:gd name="connsiteY2" fmla="*/ 38100 h 76200"/>
                <a:gd name="connsiteX3" fmla="*/ 0 w 38100"/>
                <a:gd name="connsiteY3" fmla="*/ 0 h 76200"/>
              </a:gdLst>
              <a:ahLst/>
              <a:cxnLst>
                <a:cxn ang="0">
                  <a:pos x="connsiteX0" y="connsiteY0"/>
                </a:cxn>
                <a:cxn ang="0">
                  <a:pos x="connsiteX1" y="connsiteY1"/>
                </a:cxn>
                <a:cxn ang="0">
                  <a:pos x="connsiteX2" y="connsiteY2"/>
                </a:cxn>
                <a:cxn ang="0">
                  <a:pos x="connsiteX3" y="connsiteY3"/>
                </a:cxn>
              </a:cxnLst>
              <a:rect l="l" t="t" r="r" b="b"/>
              <a:pathLst>
                <a:path w="38100" h="76200">
                  <a:moveTo>
                    <a:pt x="0" y="0"/>
                  </a:moveTo>
                  <a:lnTo>
                    <a:pt x="0" y="76200"/>
                  </a:lnTo>
                  <a:cubicBezTo>
                    <a:pt x="20955" y="76200"/>
                    <a:pt x="38100" y="59055"/>
                    <a:pt x="38100" y="38100"/>
                  </a:cubicBezTo>
                  <a:cubicBezTo>
                    <a:pt x="38100" y="17145"/>
                    <a:pt x="20955" y="0"/>
                    <a:pt x="0" y="0"/>
                  </a:cubicBezTo>
                  <a:close/>
                </a:path>
              </a:pathLst>
            </a:custGeom>
            <a:grpFill/>
            <a:ln w="9525" cap="flat">
              <a:noFill/>
              <a:prstDash val="solid"/>
              <a:miter/>
            </a:ln>
          </p:spPr>
          <p:txBody>
            <a:bodyPr rtlCol="0" anchor="ctr"/>
            <a:lstStyle/>
            <a:p>
              <a:endParaRPr lang="en-CA"/>
            </a:p>
          </p:txBody>
        </p:sp>
        <p:sp>
          <p:nvSpPr>
            <p:cNvPr id="18" name="Freeform 17">
              <a:extLst>
                <a:ext uri="{FF2B5EF4-FFF2-40B4-BE49-F238E27FC236}">
                  <a16:creationId xmlns:a16="http://schemas.microsoft.com/office/drawing/2014/main" id="{0F3470D9-E68A-0C9A-79C2-3E18A1407461}"/>
                </a:ext>
              </a:extLst>
            </p:cNvPr>
            <p:cNvSpPr/>
            <p:nvPr/>
          </p:nvSpPr>
          <p:spPr>
            <a:xfrm>
              <a:off x="3264966" y="2979718"/>
              <a:ext cx="85725" cy="285750"/>
            </a:xfrm>
            <a:custGeom>
              <a:avLst/>
              <a:gdLst>
                <a:gd name="connsiteX0" fmla="*/ 47625 w 85725"/>
                <a:gd name="connsiteY0" fmla="*/ 0 h 285750"/>
                <a:gd name="connsiteX1" fmla="*/ 38100 w 85725"/>
                <a:gd name="connsiteY1" fmla="*/ 0 h 285750"/>
                <a:gd name="connsiteX2" fmla="*/ 0 w 85725"/>
                <a:gd name="connsiteY2" fmla="*/ 38100 h 285750"/>
                <a:gd name="connsiteX3" fmla="*/ 0 w 85725"/>
                <a:gd name="connsiteY3" fmla="*/ 247650 h 285750"/>
                <a:gd name="connsiteX4" fmla="*/ 38100 w 85725"/>
                <a:gd name="connsiteY4" fmla="*/ 285750 h 285750"/>
                <a:gd name="connsiteX5" fmla="*/ 47625 w 85725"/>
                <a:gd name="connsiteY5" fmla="*/ 285750 h 285750"/>
                <a:gd name="connsiteX6" fmla="*/ 85725 w 85725"/>
                <a:gd name="connsiteY6" fmla="*/ 247650 h 285750"/>
                <a:gd name="connsiteX7" fmla="*/ 85725 w 85725"/>
                <a:gd name="connsiteY7" fmla="*/ 38100 h 285750"/>
                <a:gd name="connsiteX8" fmla="*/ 47625 w 85725"/>
                <a:gd name="connsiteY8" fmla="*/ 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285750">
                  <a:moveTo>
                    <a:pt x="47625" y="0"/>
                  </a:moveTo>
                  <a:lnTo>
                    <a:pt x="38100" y="0"/>
                  </a:lnTo>
                  <a:cubicBezTo>
                    <a:pt x="17145" y="0"/>
                    <a:pt x="0" y="17145"/>
                    <a:pt x="0" y="38100"/>
                  </a:cubicBezTo>
                  <a:lnTo>
                    <a:pt x="0" y="247650"/>
                  </a:lnTo>
                  <a:cubicBezTo>
                    <a:pt x="0" y="268605"/>
                    <a:pt x="17145" y="285750"/>
                    <a:pt x="38100" y="285750"/>
                  </a:cubicBezTo>
                  <a:lnTo>
                    <a:pt x="47625" y="285750"/>
                  </a:lnTo>
                  <a:cubicBezTo>
                    <a:pt x="68580" y="285750"/>
                    <a:pt x="85725" y="268605"/>
                    <a:pt x="85725" y="247650"/>
                  </a:cubicBezTo>
                  <a:lnTo>
                    <a:pt x="85725" y="38100"/>
                  </a:lnTo>
                  <a:cubicBezTo>
                    <a:pt x="85725" y="17145"/>
                    <a:pt x="68580" y="0"/>
                    <a:pt x="47625" y="0"/>
                  </a:cubicBezTo>
                  <a:close/>
                </a:path>
              </a:pathLst>
            </a:custGeom>
            <a:grpFill/>
            <a:ln w="9525" cap="flat">
              <a:noFill/>
              <a:prstDash val="solid"/>
              <a:miter/>
            </a:ln>
          </p:spPr>
          <p:txBody>
            <a:bodyPr rtlCol="0" anchor="ctr"/>
            <a:lstStyle/>
            <a:p>
              <a:endParaRPr lang="en-CA"/>
            </a:p>
          </p:txBody>
        </p:sp>
        <p:sp>
          <p:nvSpPr>
            <p:cNvPr id="19" name="Freeform 18">
              <a:extLst>
                <a:ext uri="{FF2B5EF4-FFF2-40B4-BE49-F238E27FC236}">
                  <a16:creationId xmlns:a16="http://schemas.microsoft.com/office/drawing/2014/main" id="{CC7DA58D-0B1E-8A40-0ECD-DE1B1DCE1828}"/>
                </a:ext>
              </a:extLst>
            </p:cNvPr>
            <p:cNvSpPr/>
            <p:nvPr/>
          </p:nvSpPr>
          <p:spPr>
            <a:xfrm>
              <a:off x="3903141" y="2979718"/>
              <a:ext cx="85725" cy="285750"/>
            </a:xfrm>
            <a:custGeom>
              <a:avLst/>
              <a:gdLst>
                <a:gd name="connsiteX0" fmla="*/ 47625 w 85725"/>
                <a:gd name="connsiteY0" fmla="*/ 0 h 285750"/>
                <a:gd name="connsiteX1" fmla="*/ 38100 w 85725"/>
                <a:gd name="connsiteY1" fmla="*/ 0 h 285750"/>
                <a:gd name="connsiteX2" fmla="*/ 0 w 85725"/>
                <a:gd name="connsiteY2" fmla="*/ 38100 h 285750"/>
                <a:gd name="connsiteX3" fmla="*/ 0 w 85725"/>
                <a:gd name="connsiteY3" fmla="*/ 247650 h 285750"/>
                <a:gd name="connsiteX4" fmla="*/ 38100 w 85725"/>
                <a:gd name="connsiteY4" fmla="*/ 285750 h 285750"/>
                <a:gd name="connsiteX5" fmla="*/ 47625 w 85725"/>
                <a:gd name="connsiteY5" fmla="*/ 285750 h 285750"/>
                <a:gd name="connsiteX6" fmla="*/ 85725 w 85725"/>
                <a:gd name="connsiteY6" fmla="*/ 247650 h 285750"/>
                <a:gd name="connsiteX7" fmla="*/ 85725 w 85725"/>
                <a:gd name="connsiteY7" fmla="*/ 38100 h 285750"/>
                <a:gd name="connsiteX8" fmla="*/ 47625 w 85725"/>
                <a:gd name="connsiteY8" fmla="*/ 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285750">
                  <a:moveTo>
                    <a:pt x="47625" y="0"/>
                  </a:moveTo>
                  <a:lnTo>
                    <a:pt x="38100" y="0"/>
                  </a:lnTo>
                  <a:cubicBezTo>
                    <a:pt x="17145" y="0"/>
                    <a:pt x="0" y="17145"/>
                    <a:pt x="0" y="38100"/>
                  </a:cubicBezTo>
                  <a:lnTo>
                    <a:pt x="0" y="247650"/>
                  </a:lnTo>
                  <a:cubicBezTo>
                    <a:pt x="0" y="268605"/>
                    <a:pt x="17145" y="285750"/>
                    <a:pt x="38100" y="285750"/>
                  </a:cubicBezTo>
                  <a:lnTo>
                    <a:pt x="47625" y="285750"/>
                  </a:lnTo>
                  <a:cubicBezTo>
                    <a:pt x="68580" y="285750"/>
                    <a:pt x="85725" y="268605"/>
                    <a:pt x="85725" y="247650"/>
                  </a:cubicBezTo>
                  <a:lnTo>
                    <a:pt x="85725" y="38100"/>
                  </a:lnTo>
                  <a:cubicBezTo>
                    <a:pt x="85725" y="17145"/>
                    <a:pt x="68580" y="0"/>
                    <a:pt x="47625" y="0"/>
                  </a:cubicBezTo>
                  <a:close/>
                </a:path>
              </a:pathLst>
            </a:custGeom>
            <a:grpFill/>
            <a:ln w="9525" cap="flat">
              <a:noFill/>
              <a:prstDash val="solid"/>
              <a:miter/>
            </a:ln>
          </p:spPr>
          <p:txBody>
            <a:bodyPr rtlCol="0" anchor="ctr"/>
            <a:lstStyle/>
            <a:p>
              <a:endParaRPr lang="en-CA"/>
            </a:p>
          </p:txBody>
        </p:sp>
        <p:sp>
          <p:nvSpPr>
            <p:cNvPr id="20" name="Freeform 19">
              <a:extLst>
                <a:ext uri="{FF2B5EF4-FFF2-40B4-BE49-F238E27FC236}">
                  <a16:creationId xmlns:a16="http://schemas.microsoft.com/office/drawing/2014/main" id="{C34E2DD0-4A49-428A-2F6E-1E88D367CECB}"/>
                </a:ext>
              </a:extLst>
            </p:cNvPr>
            <p:cNvSpPr/>
            <p:nvPr/>
          </p:nvSpPr>
          <p:spPr>
            <a:xfrm>
              <a:off x="3369741" y="2893993"/>
              <a:ext cx="514350" cy="457200"/>
            </a:xfrm>
            <a:custGeom>
              <a:avLst/>
              <a:gdLst>
                <a:gd name="connsiteX0" fmla="*/ 476250 w 514350"/>
                <a:gd name="connsiteY0" fmla="*/ 0 h 457200"/>
                <a:gd name="connsiteX1" fmla="*/ 457200 w 514350"/>
                <a:gd name="connsiteY1" fmla="*/ 0 h 457200"/>
                <a:gd name="connsiteX2" fmla="*/ 419100 w 514350"/>
                <a:gd name="connsiteY2" fmla="*/ 38100 h 457200"/>
                <a:gd name="connsiteX3" fmla="*/ 419100 w 514350"/>
                <a:gd name="connsiteY3" fmla="*/ 171450 h 457200"/>
                <a:gd name="connsiteX4" fmla="*/ 95250 w 514350"/>
                <a:gd name="connsiteY4" fmla="*/ 171450 h 457200"/>
                <a:gd name="connsiteX5" fmla="*/ 95250 w 514350"/>
                <a:gd name="connsiteY5" fmla="*/ 38100 h 457200"/>
                <a:gd name="connsiteX6" fmla="*/ 57150 w 514350"/>
                <a:gd name="connsiteY6" fmla="*/ 0 h 457200"/>
                <a:gd name="connsiteX7" fmla="*/ 38100 w 514350"/>
                <a:gd name="connsiteY7" fmla="*/ 0 h 457200"/>
                <a:gd name="connsiteX8" fmla="*/ 0 w 514350"/>
                <a:gd name="connsiteY8" fmla="*/ 38100 h 457200"/>
                <a:gd name="connsiteX9" fmla="*/ 0 w 514350"/>
                <a:gd name="connsiteY9" fmla="*/ 419100 h 457200"/>
                <a:gd name="connsiteX10" fmla="*/ 38100 w 514350"/>
                <a:gd name="connsiteY10" fmla="*/ 457200 h 457200"/>
                <a:gd name="connsiteX11" fmla="*/ 57150 w 514350"/>
                <a:gd name="connsiteY11" fmla="*/ 457200 h 457200"/>
                <a:gd name="connsiteX12" fmla="*/ 95250 w 514350"/>
                <a:gd name="connsiteY12" fmla="*/ 419100 h 457200"/>
                <a:gd name="connsiteX13" fmla="*/ 95250 w 514350"/>
                <a:gd name="connsiteY13" fmla="*/ 285750 h 457200"/>
                <a:gd name="connsiteX14" fmla="*/ 419100 w 514350"/>
                <a:gd name="connsiteY14" fmla="*/ 285750 h 457200"/>
                <a:gd name="connsiteX15" fmla="*/ 419100 w 514350"/>
                <a:gd name="connsiteY15" fmla="*/ 419100 h 457200"/>
                <a:gd name="connsiteX16" fmla="*/ 457200 w 514350"/>
                <a:gd name="connsiteY16" fmla="*/ 457200 h 457200"/>
                <a:gd name="connsiteX17" fmla="*/ 476250 w 514350"/>
                <a:gd name="connsiteY17" fmla="*/ 457200 h 457200"/>
                <a:gd name="connsiteX18" fmla="*/ 514350 w 514350"/>
                <a:gd name="connsiteY18" fmla="*/ 419100 h 457200"/>
                <a:gd name="connsiteX19" fmla="*/ 514350 w 514350"/>
                <a:gd name="connsiteY19" fmla="*/ 38100 h 457200"/>
                <a:gd name="connsiteX20" fmla="*/ 476250 w 514350"/>
                <a:gd name="connsiteY20"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4350" h="457200">
                  <a:moveTo>
                    <a:pt x="476250" y="0"/>
                  </a:moveTo>
                  <a:lnTo>
                    <a:pt x="457200" y="0"/>
                  </a:lnTo>
                  <a:cubicBezTo>
                    <a:pt x="436245" y="0"/>
                    <a:pt x="419100" y="17145"/>
                    <a:pt x="419100" y="38100"/>
                  </a:cubicBezTo>
                  <a:lnTo>
                    <a:pt x="419100" y="171450"/>
                  </a:lnTo>
                  <a:lnTo>
                    <a:pt x="95250" y="171450"/>
                  </a:lnTo>
                  <a:lnTo>
                    <a:pt x="95250" y="38100"/>
                  </a:lnTo>
                  <a:cubicBezTo>
                    <a:pt x="95250" y="17145"/>
                    <a:pt x="78105" y="0"/>
                    <a:pt x="57150" y="0"/>
                  </a:cubicBezTo>
                  <a:lnTo>
                    <a:pt x="38100" y="0"/>
                  </a:lnTo>
                  <a:cubicBezTo>
                    <a:pt x="17145" y="0"/>
                    <a:pt x="0" y="17145"/>
                    <a:pt x="0" y="38100"/>
                  </a:cubicBezTo>
                  <a:lnTo>
                    <a:pt x="0" y="419100"/>
                  </a:lnTo>
                  <a:cubicBezTo>
                    <a:pt x="0" y="440055"/>
                    <a:pt x="17145" y="457200"/>
                    <a:pt x="38100" y="457200"/>
                  </a:cubicBezTo>
                  <a:lnTo>
                    <a:pt x="57150" y="457200"/>
                  </a:lnTo>
                  <a:cubicBezTo>
                    <a:pt x="78105" y="457200"/>
                    <a:pt x="95250" y="440055"/>
                    <a:pt x="95250" y="419100"/>
                  </a:cubicBezTo>
                  <a:lnTo>
                    <a:pt x="95250" y="285750"/>
                  </a:lnTo>
                  <a:lnTo>
                    <a:pt x="419100" y="285750"/>
                  </a:lnTo>
                  <a:lnTo>
                    <a:pt x="419100" y="419100"/>
                  </a:lnTo>
                  <a:cubicBezTo>
                    <a:pt x="419100" y="440055"/>
                    <a:pt x="436245" y="457200"/>
                    <a:pt x="457200" y="457200"/>
                  </a:cubicBezTo>
                  <a:lnTo>
                    <a:pt x="476250" y="457200"/>
                  </a:lnTo>
                  <a:cubicBezTo>
                    <a:pt x="497205" y="457200"/>
                    <a:pt x="514350" y="440055"/>
                    <a:pt x="514350" y="419100"/>
                  </a:cubicBezTo>
                  <a:lnTo>
                    <a:pt x="514350" y="38100"/>
                  </a:lnTo>
                  <a:cubicBezTo>
                    <a:pt x="514350" y="17145"/>
                    <a:pt x="497205" y="0"/>
                    <a:pt x="476250" y="0"/>
                  </a:cubicBezTo>
                  <a:close/>
                </a:path>
              </a:pathLst>
            </a:custGeom>
            <a:grpFill/>
            <a:ln w="9525" cap="flat">
              <a:noFill/>
              <a:prstDash val="solid"/>
              <a:miter/>
            </a:ln>
          </p:spPr>
          <p:txBody>
            <a:bodyPr rtlCol="0" anchor="ctr"/>
            <a:lstStyle/>
            <a:p>
              <a:endParaRPr lang="en-CA"/>
            </a:p>
          </p:txBody>
        </p:sp>
      </p:grpSp>
      <p:grpSp>
        <p:nvGrpSpPr>
          <p:cNvPr id="21" name="Graphic 6" descr="Programmer male with solid fill">
            <a:extLst>
              <a:ext uri="{FF2B5EF4-FFF2-40B4-BE49-F238E27FC236}">
                <a16:creationId xmlns:a16="http://schemas.microsoft.com/office/drawing/2014/main" id="{B9CFCE42-A319-3FBB-5B98-9A0CE1FF69DA}"/>
              </a:ext>
            </a:extLst>
          </p:cNvPr>
          <p:cNvGrpSpPr/>
          <p:nvPr/>
        </p:nvGrpSpPr>
        <p:grpSpPr>
          <a:xfrm>
            <a:off x="5363885" y="3539753"/>
            <a:ext cx="642036" cy="809625"/>
            <a:chOff x="5287319" y="2657475"/>
            <a:chExt cx="642036" cy="809625"/>
          </a:xfrm>
          <a:solidFill>
            <a:schemeClr val="bg1"/>
          </a:solidFill>
        </p:grpSpPr>
        <p:sp>
          <p:nvSpPr>
            <p:cNvPr id="22" name="Freeform 21">
              <a:extLst>
                <a:ext uri="{FF2B5EF4-FFF2-40B4-BE49-F238E27FC236}">
                  <a16:creationId xmlns:a16="http://schemas.microsoft.com/office/drawing/2014/main" id="{D75C802B-50E1-4507-1F45-8B4AEABC0607}"/>
                </a:ext>
              </a:extLst>
            </p:cNvPr>
            <p:cNvSpPr/>
            <p:nvPr/>
          </p:nvSpPr>
          <p:spPr>
            <a:xfrm>
              <a:off x="5287319" y="2657475"/>
              <a:ext cx="642036" cy="753427"/>
            </a:xfrm>
            <a:custGeom>
              <a:avLst/>
              <a:gdLst>
                <a:gd name="connsiteX0" fmla="*/ 456750 w 642036"/>
                <a:gd name="connsiteY0" fmla="*/ 434340 h 753427"/>
                <a:gd name="connsiteX1" fmla="*/ 566287 w 642036"/>
                <a:gd name="connsiteY1" fmla="*/ 490538 h 753427"/>
                <a:gd name="connsiteX2" fmla="*/ 587242 w 642036"/>
                <a:gd name="connsiteY2" fmla="*/ 533400 h 753427"/>
                <a:gd name="connsiteX3" fmla="*/ 604387 w 642036"/>
                <a:gd name="connsiteY3" fmla="*/ 681038 h 753427"/>
                <a:gd name="connsiteX4" fmla="*/ 596767 w 642036"/>
                <a:gd name="connsiteY4" fmla="*/ 698183 h 753427"/>
                <a:gd name="connsiteX5" fmla="*/ 596767 w 642036"/>
                <a:gd name="connsiteY5" fmla="*/ 698183 h 753427"/>
                <a:gd name="connsiteX6" fmla="*/ 545332 w 642036"/>
                <a:gd name="connsiteY6" fmla="*/ 722948 h 753427"/>
                <a:gd name="connsiteX7" fmla="*/ 545332 w 642036"/>
                <a:gd name="connsiteY7" fmla="*/ 753428 h 753427"/>
                <a:gd name="connsiteX8" fmla="*/ 571050 w 642036"/>
                <a:gd name="connsiteY8" fmla="*/ 753428 h 753427"/>
                <a:gd name="connsiteX9" fmla="*/ 617722 w 642036"/>
                <a:gd name="connsiteY9" fmla="*/ 729615 h 753427"/>
                <a:gd name="connsiteX10" fmla="*/ 617722 w 642036"/>
                <a:gd name="connsiteY10" fmla="*/ 729615 h 753427"/>
                <a:gd name="connsiteX11" fmla="*/ 641535 w 642036"/>
                <a:gd name="connsiteY11" fmla="*/ 676275 h 753427"/>
                <a:gd name="connsiteX12" fmla="*/ 626295 w 642036"/>
                <a:gd name="connsiteY12" fmla="*/ 532448 h 753427"/>
                <a:gd name="connsiteX13" fmla="*/ 591052 w 642036"/>
                <a:gd name="connsiteY13" fmla="*/ 461963 h 753427"/>
                <a:gd name="connsiteX14" fmla="*/ 470085 w 642036"/>
                <a:gd name="connsiteY14" fmla="*/ 399098 h 753427"/>
                <a:gd name="connsiteX15" fmla="*/ 423412 w 642036"/>
                <a:gd name="connsiteY15" fmla="*/ 380048 h 753427"/>
                <a:gd name="connsiteX16" fmla="*/ 417697 w 642036"/>
                <a:gd name="connsiteY16" fmla="*/ 371475 h 753427"/>
                <a:gd name="connsiteX17" fmla="*/ 417697 w 642036"/>
                <a:gd name="connsiteY17" fmla="*/ 348615 h 753427"/>
                <a:gd name="connsiteX18" fmla="*/ 474847 w 642036"/>
                <a:gd name="connsiteY18" fmla="*/ 229552 h 753427"/>
                <a:gd name="connsiteX19" fmla="*/ 474847 w 642036"/>
                <a:gd name="connsiteY19" fmla="*/ 195263 h 753427"/>
                <a:gd name="connsiteX20" fmla="*/ 493897 w 642036"/>
                <a:gd name="connsiteY20" fmla="*/ 200978 h 753427"/>
                <a:gd name="connsiteX21" fmla="*/ 477705 w 642036"/>
                <a:gd name="connsiteY21" fmla="*/ 153353 h 753427"/>
                <a:gd name="connsiteX22" fmla="*/ 472942 w 642036"/>
                <a:gd name="connsiteY22" fmla="*/ 133350 h 753427"/>
                <a:gd name="connsiteX23" fmla="*/ 388170 w 642036"/>
                <a:gd name="connsiteY23" fmla="*/ 17145 h 753427"/>
                <a:gd name="connsiteX24" fmla="*/ 375787 w 642036"/>
                <a:gd name="connsiteY24" fmla="*/ 18097 h 753427"/>
                <a:gd name="connsiteX25" fmla="*/ 367215 w 642036"/>
                <a:gd name="connsiteY25" fmla="*/ 24765 h 753427"/>
                <a:gd name="connsiteX26" fmla="*/ 357690 w 642036"/>
                <a:gd name="connsiteY26" fmla="*/ 11430 h 753427"/>
                <a:gd name="connsiteX27" fmla="*/ 346260 w 642036"/>
                <a:gd name="connsiteY27" fmla="*/ 2858 h 753427"/>
                <a:gd name="connsiteX28" fmla="*/ 320542 w 642036"/>
                <a:gd name="connsiteY28" fmla="*/ 0 h 753427"/>
                <a:gd name="connsiteX29" fmla="*/ 169095 w 642036"/>
                <a:gd name="connsiteY29" fmla="*/ 136208 h 753427"/>
                <a:gd name="connsiteX30" fmla="*/ 169095 w 642036"/>
                <a:gd name="connsiteY30" fmla="*/ 142875 h 753427"/>
                <a:gd name="connsiteX31" fmla="*/ 169095 w 642036"/>
                <a:gd name="connsiteY31" fmla="*/ 142875 h 753427"/>
                <a:gd name="connsiteX32" fmla="*/ 169095 w 642036"/>
                <a:gd name="connsiteY32" fmla="*/ 159068 h 753427"/>
                <a:gd name="connsiteX33" fmla="*/ 156712 w 642036"/>
                <a:gd name="connsiteY33" fmla="*/ 219075 h 753427"/>
                <a:gd name="connsiteX34" fmla="*/ 140520 w 642036"/>
                <a:gd name="connsiteY34" fmla="*/ 257175 h 753427"/>
                <a:gd name="connsiteX35" fmla="*/ 171000 w 642036"/>
                <a:gd name="connsiteY35" fmla="*/ 248602 h 753427"/>
                <a:gd name="connsiteX36" fmla="*/ 226245 w 642036"/>
                <a:gd name="connsiteY36" fmla="*/ 346710 h 753427"/>
                <a:gd name="connsiteX37" fmla="*/ 226245 w 642036"/>
                <a:gd name="connsiteY37" fmla="*/ 370523 h 753427"/>
                <a:gd name="connsiteX38" fmla="*/ 220530 w 642036"/>
                <a:gd name="connsiteY38" fmla="*/ 379095 h 753427"/>
                <a:gd name="connsiteX39" fmla="*/ 173857 w 642036"/>
                <a:gd name="connsiteY39" fmla="*/ 398145 h 753427"/>
                <a:gd name="connsiteX40" fmla="*/ 52890 w 642036"/>
                <a:gd name="connsiteY40" fmla="*/ 461010 h 753427"/>
                <a:gd name="connsiteX41" fmla="*/ 16695 w 642036"/>
                <a:gd name="connsiteY41" fmla="*/ 531495 h 753427"/>
                <a:gd name="connsiteX42" fmla="*/ 502 w 642036"/>
                <a:gd name="connsiteY42" fmla="*/ 676275 h 753427"/>
                <a:gd name="connsiteX43" fmla="*/ 24315 w 642036"/>
                <a:gd name="connsiteY43" fmla="*/ 729615 h 753427"/>
                <a:gd name="connsiteX44" fmla="*/ 70987 w 642036"/>
                <a:gd name="connsiteY44" fmla="*/ 753428 h 753427"/>
                <a:gd name="connsiteX45" fmla="*/ 97657 w 642036"/>
                <a:gd name="connsiteY45" fmla="*/ 753428 h 753427"/>
                <a:gd name="connsiteX46" fmla="*/ 97657 w 642036"/>
                <a:gd name="connsiteY46" fmla="*/ 723900 h 753427"/>
                <a:gd name="connsiteX47" fmla="*/ 46222 w 642036"/>
                <a:gd name="connsiteY47" fmla="*/ 699135 h 753427"/>
                <a:gd name="connsiteX48" fmla="*/ 38602 w 642036"/>
                <a:gd name="connsiteY48" fmla="*/ 681990 h 753427"/>
                <a:gd name="connsiteX49" fmla="*/ 54795 w 642036"/>
                <a:gd name="connsiteY49" fmla="*/ 535305 h 753427"/>
                <a:gd name="connsiteX50" fmla="*/ 54795 w 642036"/>
                <a:gd name="connsiteY50" fmla="*/ 533400 h 753427"/>
                <a:gd name="connsiteX51" fmla="*/ 76702 w 642036"/>
                <a:gd name="connsiteY51" fmla="*/ 490538 h 753427"/>
                <a:gd name="connsiteX52" fmla="*/ 186240 w 642036"/>
                <a:gd name="connsiteY52" fmla="*/ 434340 h 753427"/>
                <a:gd name="connsiteX53" fmla="*/ 201480 w 642036"/>
                <a:gd name="connsiteY53" fmla="*/ 429578 h 753427"/>
                <a:gd name="connsiteX54" fmla="*/ 321495 w 642036"/>
                <a:gd name="connsiteY54" fmla="*/ 457200 h 753427"/>
                <a:gd name="connsiteX55" fmla="*/ 442462 w 642036"/>
                <a:gd name="connsiteY55" fmla="*/ 429578 h 753427"/>
                <a:gd name="connsiteX56" fmla="*/ 456750 w 642036"/>
                <a:gd name="connsiteY56" fmla="*/ 434340 h 753427"/>
                <a:gd name="connsiteX57" fmla="*/ 207195 w 642036"/>
                <a:gd name="connsiteY57" fmla="*/ 237173 h 753427"/>
                <a:gd name="connsiteX58" fmla="*/ 407220 w 642036"/>
                <a:gd name="connsiteY58" fmla="*/ 123825 h 753427"/>
                <a:gd name="connsiteX59" fmla="*/ 435795 w 642036"/>
                <a:gd name="connsiteY59" fmla="*/ 161925 h 753427"/>
                <a:gd name="connsiteX60" fmla="*/ 435795 w 642036"/>
                <a:gd name="connsiteY60" fmla="*/ 228600 h 753427"/>
                <a:gd name="connsiteX61" fmla="*/ 321495 w 642036"/>
                <a:gd name="connsiteY61" fmla="*/ 342900 h 753427"/>
                <a:gd name="connsiteX62" fmla="*/ 207195 w 642036"/>
                <a:gd name="connsiteY62" fmla="*/ 237173 h 753427"/>
                <a:gd name="connsiteX63" fmla="*/ 245295 w 642036"/>
                <a:gd name="connsiteY63" fmla="*/ 408623 h 753427"/>
                <a:gd name="connsiteX64" fmla="*/ 264345 w 642036"/>
                <a:gd name="connsiteY64" fmla="*/ 370523 h 753427"/>
                <a:gd name="connsiteX65" fmla="*/ 264345 w 642036"/>
                <a:gd name="connsiteY65" fmla="*/ 369570 h 753427"/>
                <a:gd name="connsiteX66" fmla="*/ 378645 w 642036"/>
                <a:gd name="connsiteY66" fmla="*/ 369570 h 753427"/>
                <a:gd name="connsiteX67" fmla="*/ 378645 w 642036"/>
                <a:gd name="connsiteY67" fmla="*/ 370523 h 753427"/>
                <a:gd name="connsiteX68" fmla="*/ 396742 w 642036"/>
                <a:gd name="connsiteY68" fmla="*/ 408623 h 753427"/>
                <a:gd name="connsiteX69" fmla="*/ 320542 w 642036"/>
                <a:gd name="connsiteY69" fmla="*/ 419100 h 753427"/>
                <a:gd name="connsiteX70" fmla="*/ 245295 w 642036"/>
                <a:gd name="connsiteY70" fmla="*/ 408623 h 753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42036" h="753427">
                  <a:moveTo>
                    <a:pt x="456750" y="434340"/>
                  </a:moveTo>
                  <a:cubicBezTo>
                    <a:pt x="496755" y="448628"/>
                    <a:pt x="534855" y="464820"/>
                    <a:pt x="566287" y="490538"/>
                  </a:cubicBezTo>
                  <a:cubicBezTo>
                    <a:pt x="579622" y="501015"/>
                    <a:pt x="587242" y="516255"/>
                    <a:pt x="587242" y="533400"/>
                  </a:cubicBezTo>
                  <a:lnTo>
                    <a:pt x="604387" y="681038"/>
                  </a:lnTo>
                  <a:cubicBezTo>
                    <a:pt x="605340" y="687705"/>
                    <a:pt x="602482" y="694373"/>
                    <a:pt x="596767" y="698183"/>
                  </a:cubicBezTo>
                  <a:lnTo>
                    <a:pt x="596767" y="698183"/>
                  </a:lnTo>
                  <a:cubicBezTo>
                    <a:pt x="580575" y="708660"/>
                    <a:pt x="563430" y="717233"/>
                    <a:pt x="545332" y="722948"/>
                  </a:cubicBezTo>
                  <a:lnTo>
                    <a:pt x="545332" y="753428"/>
                  </a:lnTo>
                  <a:lnTo>
                    <a:pt x="571050" y="753428"/>
                  </a:lnTo>
                  <a:cubicBezTo>
                    <a:pt x="587242" y="746760"/>
                    <a:pt x="603435" y="739140"/>
                    <a:pt x="617722" y="729615"/>
                  </a:cubicBezTo>
                  <a:lnTo>
                    <a:pt x="617722" y="729615"/>
                  </a:lnTo>
                  <a:cubicBezTo>
                    <a:pt x="634867" y="718185"/>
                    <a:pt x="644392" y="697230"/>
                    <a:pt x="641535" y="676275"/>
                  </a:cubicBezTo>
                  <a:lnTo>
                    <a:pt x="626295" y="532448"/>
                  </a:lnTo>
                  <a:cubicBezTo>
                    <a:pt x="625342" y="504825"/>
                    <a:pt x="612960" y="479108"/>
                    <a:pt x="591052" y="461963"/>
                  </a:cubicBezTo>
                  <a:cubicBezTo>
                    <a:pt x="555810" y="432435"/>
                    <a:pt x="513900" y="414338"/>
                    <a:pt x="470085" y="399098"/>
                  </a:cubicBezTo>
                  <a:lnTo>
                    <a:pt x="423412" y="380048"/>
                  </a:lnTo>
                  <a:cubicBezTo>
                    <a:pt x="419602" y="378143"/>
                    <a:pt x="417697" y="375285"/>
                    <a:pt x="417697" y="371475"/>
                  </a:cubicBezTo>
                  <a:lnTo>
                    <a:pt x="417697" y="348615"/>
                  </a:lnTo>
                  <a:cubicBezTo>
                    <a:pt x="453892" y="320040"/>
                    <a:pt x="474847" y="276225"/>
                    <a:pt x="474847" y="229552"/>
                  </a:cubicBezTo>
                  <a:lnTo>
                    <a:pt x="474847" y="195263"/>
                  </a:lnTo>
                  <a:cubicBezTo>
                    <a:pt x="480562" y="199073"/>
                    <a:pt x="487230" y="200025"/>
                    <a:pt x="493897" y="200978"/>
                  </a:cubicBezTo>
                  <a:lnTo>
                    <a:pt x="477705" y="153353"/>
                  </a:lnTo>
                  <a:cubicBezTo>
                    <a:pt x="475800" y="146685"/>
                    <a:pt x="473895" y="140018"/>
                    <a:pt x="472942" y="133350"/>
                  </a:cubicBezTo>
                  <a:cubicBezTo>
                    <a:pt x="465322" y="79057"/>
                    <a:pt x="432937" y="40958"/>
                    <a:pt x="388170" y="17145"/>
                  </a:cubicBezTo>
                  <a:cubicBezTo>
                    <a:pt x="384360" y="15240"/>
                    <a:pt x="379597" y="15240"/>
                    <a:pt x="375787" y="18097"/>
                  </a:cubicBezTo>
                  <a:lnTo>
                    <a:pt x="367215" y="24765"/>
                  </a:lnTo>
                  <a:lnTo>
                    <a:pt x="357690" y="11430"/>
                  </a:lnTo>
                  <a:cubicBezTo>
                    <a:pt x="354832" y="7620"/>
                    <a:pt x="351022" y="3810"/>
                    <a:pt x="346260" y="2858"/>
                  </a:cubicBezTo>
                  <a:cubicBezTo>
                    <a:pt x="337687" y="953"/>
                    <a:pt x="329115" y="0"/>
                    <a:pt x="320542" y="0"/>
                  </a:cubicBezTo>
                  <a:cubicBezTo>
                    <a:pt x="245295" y="0"/>
                    <a:pt x="182430" y="59055"/>
                    <a:pt x="169095" y="136208"/>
                  </a:cubicBezTo>
                  <a:lnTo>
                    <a:pt x="169095" y="142875"/>
                  </a:lnTo>
                  <a:lnTo>
                    <a:pt x="169095" y="142875"/>
                  </a:lnTo>
                  <a:lnTo>
                    <a:pt x="169095" y="159068"/>
                  </a:lnTo>
                  <a:cubicBezTo>
                    <a:pt x="169095" y="180023"/>
                    <a:pt x="165285" y="200025"/>
                    <a:pt x="156712" y="219075"/>
                  </a:cubicBezTo>
                  <a:lnTo>
                    <a:pt x="140520" y="257175"/>
                  </a:lnTo>
                  <a:cubicBezTo>
                    <a:pt x="140520" y="257175"/>
                    <a:pt x="151950" y="254318"/>
                    <a:pt x="171000" y="248602"/>
                  </a:cubicBezTo>
                  <a:cubicBezTo>
                    <a:pt x="175762" y="287655"/>
                    <a:pt x="195765" y="322898"/>
                    <a:pt x="226245" y="346710"/>
                  </a:cubicBezTo>
                  <a:lnTo>
                    <a:pt x="226245" y="370523"/>
                  </a:lnTo>
                  <a:cubicBezTo>
                    <a:pt x="226245" y="374333"/>
                    <a:pt x="224340" y="378143"/>
                    <a:pt x="220530" y="379095"/>
                  </a:cubicBezTo>
                  <a:lnTo>
                    <a:pt x="173857" y="398145"/>
                  </a:lnTo>
                  <a:cubicBezTo>
                    <a:pt x="130042" y="413385"/>
                    <a:pt x="88132" y="431483"/>
                    <a:pt x="52890" y="461010"/>
                  </a:cubicBezTo>
                  <a:cubicBezTo>
                    <a:pt x="30982" y="478155"/>
                    <a:pt x="17647" y="503873"/>
                    <a:pt x="16695" y="531495"/>
                  </a:cubicBezTo>
                  <a:lnTo>
                    <a:pt x="502" y="676275"/>
                  </a:lnTo>
                  <a:cubicBezTo>
                    <a:pt x="-2355" y="697230"/>
                    <a:pt x="7170" y="718185"/>
                    <a:pt x="24315" y="729615"/>
                  </a:cubicBezTo>
                  <a:cubicBezTo>
                    <a:pt x="38602" y="739140"/>
                    <a:pt x="54795" y="746760"/>
                    <a:pt x="70987" y="753428"/>
                  </a:cubicBezTo>
                  <a:lnTo>
                    <a:pt x="97657" y="753428"/>
                  </a:lnTo>
                  <a:lnTo>
                    <a:pt x="97657" y="723900"/>
                  </a:lnTo>
                  <a:cubicBezTo>
                    <a:pt x="79560" y="717233"/>
                    <a:pt x="62415" y="709613"/>
                    <a:pt x="46222" y="699135"/>
                  </a:cubicBezTo>
                  <a:cubicBezTo>
                    <a:pt x="40507" y="695325"/>
                    <a:pt x="37650" y="688658"/>
                    <a:pt x="38602" y="681990"/>
                  </a:cubicBezTo>
                  <a:lnTo>
                    <a:pt x="54795" y="535305"/>
                  </a:lnTo>
                  <a:lnTo>
                    <a:pt x="54795" y="533400"/>
                  </a:lnTo>
                  <a:cubicBezTo>
                    <a:pt x="54795" y="516255"/>
                    <a:pt x="63367" y="501015"/>
                    <a:pt x="76702" y="490538"/>
                  </a:cubicBezTo>
                  <a:cubicBezTo>
                    <a:pt x="108135" y="464820"/>
                    <a:pt x="146235" y="448628"/>
                    <a:pt x="186240" y="434340"/>
                  </a:cubicBezTo>
                  <a:lnTo>
                    <a:pt x="201480" y="429578"/>
                  </a:lnTo>
                  <a:cubicBezTo>
                    <a:pt x="229102" y="446723"/>
                    <a:pt x="272917" y="457200"/>
                    <a:pt x="321495" y="457200"/>
                  </a:cubicBezTo>
                  <a:cubicBezTo>
                    <a:pt x="370072" y="457200"/>
                    <a:pt x="413887" y="446723"/>
                    <a:pt x="442462" y="429578"/>
                  </a:cubicBezTo>
                  <a:lnTo>
                    <a:pt x="456750" y="434340"/>
                  </a:lnTo>
                  <a:close/>
                  <a:moveTo>
                    <a:pt x="207195" y="237173"/>
                  </a:moveTo>
                  <a:cubicBezTo>
                    <a:pt x="271965" y="215265"/>
                    <a:pt x="365310" y="177165"/>
                    <a:pt x="407220" y="123825"/>
                  </a:cubicBezTo>
                  <a:cubicBezTo>
                    <a:pt x="415792" y="137160"/>
                    <a:pt x="425317" y="149543"/>
                    <a:pt x="435795" y="161925"/>
                  </a:cubicBezTo>
                  <a:lnTo>
                    <a:pt x="435795" y="228600"/>
                  </a:lnTo>
                  <a:cubicBezTo>
                    <a:pt x="435795" y="291465"/>
                    <a:pt x="384360" y="342900"/>
                    <a:pt x="321495" y="342900"/>
                  </a:cubicBezTo>
                  <a:cubicBezTo>
                    <a:pt x="261487" y="342900"/>
                    <a:pt x="211957" y="297180"/>
                    <a:pt x="207195" y="237173"/>
                  </a:cubicBezTo>
                  <a:close/>
                  <a:moveTo>
                    <a:pt x="245295" y="408623"/>
                  </a:moveTo>
                  <a:cubicBezTo>
                    <a:pt x="256725" y="400050"/>
                    <a:pt x="264345" y="385763"/>
                    <a:pt x="264345" y="370523"/>
                  </a:cubicBezTo>
                  <a:lnTo>
                    <a:pt x="264345" y="369570"/>
                  </a:lnTo>
                  <a:cubicBezTo>
                    <a:pt x="300540" y="384810"/>
                    <a:pt x="342450" y="384810"/>
                    <a:pt x="378645" y="369570"/>
                  </a:cubicBezTo>
                  <a:lnTo>
                    <a:pt x="378645" y="370523"/>
                  </a:lnTo>
                  <a:cubicBezTo>
                    <a:pt x="378645" y="384810"/>
                    <a:pt x="385312" y="399098"/>
                    <a:pt x="396742" y="408623"/>
                  </a:cubicBezTo>
                  <a:cubicBezTo>
                    <a:pt x="371977" y="416243"/>
                    <a:pt x="346260" y="420053"/>
                    <a:pt x="320542" y="419100"/>
                  </a:cubicBezTo>
                  <a:cubicBezTo>
                    <a:pt x="295777" y="419100"/>
                    <a:pt x="270060" y="415290"/>
                    <a:pt x="245295" y="408623"/>
                  </a:cubicBezTo>
                  <a:close/>
                </a:path>
              </a:pathLst>
            </a:custGeom>
            <a:grpFill/>
            <a:ln w="9525" cap="flat">
              <a:noFill/>
              <a:prstDash val="solid"/>
              <a:miter/>
            </a:ln>
          </p:spPr>
          <p:txBody>
            <a:bodyPr rtlCol="0" anchor="ctr"/>
            <a:lstStyle/>
            <a:p>
              <a:endParaRPr lang="en-CA"/>
            </a:p>
          </p:txBody>
        </p:sp>
        <p:sp>
          <p:nvSpPr>
            <p:cNvPr id="23" name="Freeform 22">
              <a:extLst>
                <a:ext uri="{FF2B5EF4-FFF2-40B4-BE49-F238E27FC236}">
                  <a16:creationId xmlns:a16="http://schemas.microsoft.com/office/drawing/2014/main" id="{480F3E4E-9754-42F9-6A17-7FC92E4669E5}"/>
                </a:ext>
              </a:extLst>
            </p:cNvPr>
            <p:cNvSpPr/>
            <p:nvPr/>
          </p:nvSpPr>
          <p:spPr>
            <a:xfrm>
              <a:off x="5331636" y="3169919"/>
              <a:ext cx="555307" cy="297180"/>
            </a:xfrm>
            <a:custGeom>
              <a:avLst/>
              <a:gdLst>
                <a:gd name="connsiteX0" fmla="*/ 482918 w 555307"/>
                <a:gd name="connsiteY0" fmla="*/ 23813 h 297180"/>
                <a:gd name="connsiteX1" fmla="*/ 459105 w 555307"/>
                <a:gd name="connsiteY1" fmla="*/ 0 h 297180"/>
                <a:gd name="connsiteX2" fmla="*/ 459105 w 555307"/>
                <a:gd name="connsiteY2" fmla="*/ 0 h 297180"/>
                <a:gd name="connsiteX3" fmla="*/ 96203 w 555307"/>
                <a:gd name="connsiteY3" fmla="*/ 0 h 297180"/>
                <a:gd name="connsiteX4" fmla="*/ 72390 w 555307"/>
                <a:gd name="connsiteY4" fmla="*/ 23813 h 297180"/>
                <a:gd name="connsiteX5" fmla="*/ 72390 w 555307"/>
                <a:gd name="connsiteY5" fmla="*/ 23813 h 297180"/>
                <a:gd name="connsiteX6" fmla="*/ 72390 w 555307"/>
                <a:gd name="connsiteY6" fmla="*/ 260985 h 297180"/>
                <a:gd name="connsiteX7" fmla="*/ 0 w 555307"/>
                <a:gd name="connsiteY7" fmla="*/ 260985 h 297180"/>
                <a:gd name="connsiteX8" fmla="*/ 0 w 555307"/>
                <a:gd name="connsiteY8" fmla="*/ 273368 h 297180"/>
                <a:gd name="connsiteX9" fmla="*/ 23813 w 555307"/>
                <a:gd name="connsiteY9" fmla="*/ 297180 h 297180"/>
                <a:gd name="connsiteX10" fmla="*/ 531495 w 555307"/>
                <a:gd name="connsiteY10" fmla="*/ 297180 h 297180"/>
                <a:gd name="connsiteX11" fmla="*/ 555308 w 555307"/>
                <a:gd name="connsiteY11" fmla="*/ 273368 h 297180"/>
                <a:gd name="connsiteX12" fmla="*/ 555308 w 555307"/>
                <a:gd name="connsiteY12" fmla="*/ 260985 h 297180"/>
                <a:gd name="connsiteX13" fmla="*/ 482918 w 555307"/>
                <a:gd name="connsiteY13" fmla="*/ 260985 h 297180"/>
                <a:gd name="connsiteX14" fmla="*/ 482918 w 555307"/>
                <a:gd name="connsiteY14" fmla="*/ 23813 h 297180"/>
                <a:gd name="connsiteX15" fmla="*/ 227648 w 555307"/>
                <a:gd name="connsiteY15" fmla="*/ 180975 h 297180"/>
                <a:gd name="connsiteX16" fmla="*/ 214313 w 555307"/>
                <a:gd name="connsiteY16" fmla="*/ 194310 h 297180"/>
                <a:gd name="connsiteX17" fmla="*/ 160973 w 555307"/>
                <a:gd name="connsiteY17" fmla="*/ 140970 h 297180"/>
                <a:gd name="connsiteX18" fmla="*/ 214313 w 555307"/>
                <a:gd name="connsiteY18" fmla="*/ 87630 h 297180"/>
                <a:gd name="connsiteX19" fmla="*/ 227648 w 555307"/>
                <a:gd name="connsiteY19" fmla="*/ 100965 h 297180"/>
                <a:gd name="connsiteX20" fmla="*/ 187642 w 555307"/>
                <a:gd name="connsiteY20" fmla="*/ 140970 h 297180"/>
                <a:gd name="connsiteX21" fmla="*/ 227648 w 555307"/>
                <a:gd name="connsiteY21" fmla="*/ 180975 h 297180"/>
                <a:gd name="connsiteX22" fmla="*/ 263843 w 555307"/>
                <a:gd name="connsiteY22" fmla="*/ 200978 h 297180"/>
                <a:gd name="connsiteX23" fmla="*/ 246698 w 555307"/>
                <a:gd name="connsiteY23" fmla="*/ 193358 h 297180"/>
                <a:gd name="connsiteX24" fmla="*/ 291465 w 555307"/>
                <a:gd name="connsiteY24" fmla="*/ 85725 h 297180"/>
                <a:gd name="connsiteX25" fmla="*/ 308610 w 555307"/>
                <a:gd name="connsiteY25" fmla="*/ 93345 h 297180"/>
                <a:gd name="connsiteX26" fmla="*/ 263843 w 555307"/>
                <a:gd name="connsiteY26" fmla="*/ 200978 h 297180"/>
                <a:gd name="connsiteX27" fmla="*/ 340043 w 555307"/>
                <a:gd name="connsiteY27" fmla="*/ 195263 h 297180"/>
                <a:gd name="connsiteX28" fmla="*/ 326708 w 555307"/>
                <a:gd name="connsiteY28" fmla="*/ 181928 h 297180"/>
                <a:gd name="connsiteX29" fmla="*/ 366713 w 555307"/>
                <a:gd name="connsiteY29" fmla="*/ 141922 h 297180"/>
                <a:gd name="connsiteX30" fmla="*/ 326708 w 555307"/>
                <a:gd name="connsiteY30" fmla="*/ 101918 h 297180"/>
                <a:gd name="connsiteX31" fmla="*/ 340043 w 555307"/>
                <a:gd name="connsiteY31" fmla="*/ 88582 h 297180"/>
                <a:gd name="connsiteX32" fmla="*/ 393383 w 555307"/>
                <a:gd name="connsiteY32" fmla="*/ 141922 h 297180"/>
                <a:gd name="connsiteX33" fmla="*/ 340043 w 555307"/>
                <a:gd name="connsiteY33" fmla="*/ 195263 h 29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5307" h="297180">
                  <a:moveTo>
                    <a:pt x="482918" y="23813"/>
                  </a:moveTo>
                  <a:cubicBezTo>
                    <a:pt x="482918" y="10478"/>
                    <a:pt x="472440" y="0"/>
                    <a:pt x="459105" y="0"/>
                  </a:cubicBezTo>
                  <a:lnTo>
                    <a:pt x="459105" y="0"/>
                  </a:lnTo>
                  <a:lnTo>
                    <a:pt x="96203" y="0"/>
                  </a:lnTo>
                  <a:cubicBezTo>
                    <a:pt x="82868" y="0"/>
                    <a:pt x="72390" y="10478"/>
                    <a:pt x="72390" y="23813"/>
                  </a:cubicBezTo>
                  <a:lnTo>
                    <a:pt x="72390" y="23813"/>
                  </a:lnTo>
                  <a:lnTo>
                    <a:pt x="72390" y="260985"/>
                  </a:lnTo>
                  <a:lnTo>
                    <a:pt x="0" y="260985"/>
                  </a:lnTo>
                  <a:lnTo>
                    <a:pt x="0" y="273368"/>
                  </a:lnTo>
                  <a:cubicBezTo>
                    <a:pt x="0" y="286703"/>
                    <a:pt x="10478" y="297180"/>
                    <a:pt x="23813" y="297180"/>
                  </a:cubicBezTo>
                  <a:lnTo>
                    <a:pt x="531495" y="297180"/>
                  </a:lnTo>
                  <a:cubicBezTo>
                    <a:pt x="544830" y="297180"/>
                    <a:pt x="555308" y="286703"/>
                    <a:pt x="555308" y="273368"/>
                  </a:cubicBezTo>
                  <a:lnTo>
                    <a:pt x="555308" y="260985"/>
                  </a:lnTo>
                  <a:lnTo>
                    <a:pt x="482918" y="260985"/>
                  </a:lnTo>
                  <a:lnTo>
                    <a:pt x="482918" y="23813"/>
                  </a:lnTo>
                  <a:close/>
                  <a:moveTo>
                    <a:pt x="227648" y="180975"/>
                  </a:moveTo>
                  <a:lnTo>
                    <a:pt x="214313" y="194310"/>
                  </a:lnTo>
                  <a:lnTo>
                    <a:pt x="160973" y="140970"/>
                  </a:lnTo>
                  <a:lnTo>
                    <a:pt x="214313" y="87630"/>
                  </a:lnTo>
                  <a:lnTo>
                    <a:pt x="227648" y="100965"/>
                  </a:lnTo>
                  <a:lnTo>
                    <a:pt x="187642" y="140970"/>
                  </a:lnTo>
                  <a:lnTo>
                    <a:pt x="227648" y="180975"/>
                  </a:lnTo>
                  <a:close/>
                  <a:moveTo>
                    <a:pt x="263843" y="200978"/>
                  </a:moveTo>
                  <a:lnTo>
                    <a:pt x="246698" y="193358"/>
                  </a:lnTo>
                  <a:lnTo>
                    <a:pt x="291465" y="85725"/>
                  </a:lnTo>
                  <a:lnTo>
                    <a:pt x="308610" y="93345"/>
                  </a:lnTo>
                  <a:lnTo>
                    <a:pt x="263843" y="200978"/>
                  </a:lnTo>
                  <a:close/>
                  <a:moveTo>
                    <a:pt x="340043" y="195263"/>
                  </a:moveTo>
                  <a:lnTo>
                    <a:pt x="326708" y="181928"/>
                  </a:lnTo>
                  <a:lnTo>
                    <a:pt x="366713" y="141922"/>
                  </a:lnTo>
                  <a:lnTo>
                    <a:pt x="326708" y="101918"/>
                  </a:lnTo>
                  <a:lnTo>
                    <a:pt x="340043" y="88582"/>
                  </a:lnTo>
                  <a:lnTo>
                    <a:pt x="393383" y="141922"/>
                  </a:lnTo>
                  <a:lnTo>
                    <a:pt x="340043" y="195263"/>
                  </a:lnTo>
                  <a:close/>
                </a:path>
              </a:pathLst>
            </a:custGeom>
            <a:grpFill/>
            <a:ln w="9525" cap="flat">
              <a:noFill/>
              <a:prstDash val="solid"/>
              <a:miter/>
            </a:ln>
          </p:spPr>
          <p:txBody>
            <a:bodyPr rtlCol="0" anchor="ctr"/>
            <a:lstStyle/>
            <a:p>
              <a:endParaRPr lang="en-CA"/>
            </a:p>
          </p:txBody>
        </p:sp>
      </p:grpSp>
      <p:grpSp>
        <p:nvGrpSpPr>
          <p:cNvPr id="24" name="Graphic 7" descr="Scroll outline">
            <a:extLst>
              <a:ext uri="{FF2B5EF4-FFF2-40B4-BE49-F238E27FC236}">
                <a16:creationId xmlns:a16="http://schemas.microsoft.com/office/drawing/2014/main" id="{AE0F9409-D411-4D80-819A-A97BB573AB68}"/>
              </a:ext>
            </a:extLst>
          </p:cNvPr>
          <p:cNvGrpSpPr/>
          <p:nvPr/>
        </p:nvGrpSpPr>
        <p:grpSpPr>
          <a:xfrm>
            <a:off x="7470320" y="3577849"/>
            <a:ext cx="742955" cy="733432"/>
            <a:chOff x="6789106" y="2657474"/>
            <a:chExt cx="742955" cy="733432"/>
          </a:xfrm>
          <a:solidFill>
            <a:schemeClr val="bg1"/>
          </a:solidFill>
        </p:grpSpPr>
        <p:sp>
          <p:nvSpPr>
            <p:cNvPr id="25" name="Freeform 24">
              <a:extLst>
                <a:ext uri="{FF2B5EF4-FFF2-40B4-BE49-F238E27FC236}">
                  <a16:creationId xmlns:a16="http://schemas.microsoft.com/office/drawing/2014/main" id="{91C4363D-E48C-C045-B158-C36375A1B78A}"/>
                </a:ext>
              </a:extLst>
            </p:cNvPr>
            <p:cNvSpPr/>
            <p:nvPr/>
          </p:nvSpPr>
          <p:spPr>
            <a:xfrm>
              <a:off x="6789106" y="2657474"/>
              <a:ext cx="742955" cy="733432"/>
            </a:xfrm>
            <a:custGeom>
              <a:avLst/>
              <a:gdLst>
                <a:gd name="connsiteX0" fmla="*/ 666750 w 742955"/>
                <a:gd name="connsiteY0" fmla="*/ 562538 h 733432"/>
                <a:gd name="connsiteX1" fmla="*/ 666750 w 742955"/>
                <a:gd name="connsiteY1" fmla="*/ 300038 h 733432"/>
                <a:gd name="connsiteX2" fmla="*/ 662683 w 742955"/>
                <a:gd name="connsiteY2" fmla="*/ 292237 h 733432"/>
                <a:gd name="connsiteX3" fmla="*/ 623630 w 742955"/>
                <a:gd name="connsiteY3" fmla="*/ 264900 h 733432"/>
                <a:gd name="connsiteX4" fmla="*/ 623630 w 742955"/>
                <a:gd name="connsiteY4" fmla="*/ 264757 h 733432"/>
                <a:gd name="connsiteX5" fmla="*/ 664588 w 742955"/>
                <a:gd name="connsiteY5" fmla="*/ 215656 h 733432"/>
                <a:gd name="connsiteX6" fmla="*/ 665436 w 742955"/>
                <a:gd name="connsiteY6" fmla="*/ 204645 h 733432"/>
                <a:gd name="connsiteX7" fmla="*/ 640728 w 742955"/>
                <a:gd name="connsiteY7" fmla="*/ 163469 h 733432"/>
                <a:gd name="connsiteX8" fmla="*/ 640728 w 742955"/>
                <a:gd name="connsiteY8" fmla="*/ 163354 h 733432"/>
                <a:gd name="connsiteX9" fmla="*/ 663988 w 742955"/>
                <a:gd name="connsiteY9" fmla="*/ 140085 h 733432"/>
                <a:gd name="connsiteX10" fmla="*/ 666750 w 742955"/>
                <a:gd name="connsiteY10" fmla="*/ 133351 h 733432"/>
                <a:gd name="connsiteX11" fmla="*/ 666750 w 742955"/>
                <a:gd name="connsiteY11" fmla="*/ 90488 h 733432"/>
                <a:gd name="connsiteX12" fmla="*/ 576263 w 742955"/>
                <a:gd name="connsiteY12" fmla="*/ 1 h 733432"/>
                <a:gd name="connsiteX13" fmla="*/ 90488 w 742955"/>
                <a:gd name="connsiteY13" fmla="*/ 1 h 733432"/>
                <a:gd name="connsiteX14" fmla="*/ 0 w 742955"/>
                <a:gd name="connsiteY14" fmla="*/ 89650 h 733432"/>
                <a:gd name="connsiteX15" fmla="*/ 34376 w 742955"/>
                <a:gd name="connsiteY15" fmla="*/ 159963 h 733432"/>
                <a:gd name="connsiteX16" fmla="*/ 70114 w 742955"/>
                <a:gd name="connsiteY16" fmla="*/ 171508 h 733432"/>
                <a:gd name="connsiteX17" fmla="*/ 75019 w 742955"/>
                <a:gd name="connsiteY17" fmla="*/ 171212 h 733432"/>
                <a:gd name="connsiteX18" fmla="*/ 76200 w 742955"/>
                <a:gd name="connsiteY18" fmla="*/ 171451 h 733432"/>
                <a:gd name="connsiteX19" fmla="*/ 161925 w 742955"/>
                <a:gd name="connsiteY19" fmla="*/ 171451 h 733432"/>
                <a:gd name="connsiteX20" fmla="*/ 161925 w 742955"/>
                <a:gd name="connsiteY20" fmla="*/ 423863 h 733432"/>
                <a:gd name="connsiteX21" fmla="*/ 164716 w 742955"/>
                <a:gd name="connsiteY21" fmla="*/ 430597 h 733432"/>
                <a:gd name="connsiteX22" fmla="*/ 200777 w 742955"/>
                <a:gd name="connsiteY22" fmla="*/ 466659 h 733432"/>
                <a:gd name="connsiteX23" fmla="*/ 200777 w 742955"/>
                <a:gd name="connsiteY23" fmla="*/ 466792 h 733432"/>
                <a:gd name="connsiteX24" fmla="*/ 159953 w 742955"/>
                <a:gd name="connsiteY24" fmla="*/ 507616 h 733432"/>
                <a:gd name="connsiteX25" fmla="*/ 157163 w 742955"/>
                <a:gd name="connsiteY25" fmla="*/ 514351 h 733432"/>
                <a:gd name="connsiteX26" fmla="*/ 157163 w 742955"/>
                <a:gd name="connsiteY26" fmla="*/ 642938 h 733432"/>
                <a:gd name="connsiteX27" fmla="*/ 247650 w 742955"/>
                <a:gd name="connsiteY27" fmla="*/ 733426 h 733432"/>
                <a:gd name="connsiteX28" fmla="*/ 654596 w 742955"/>
                <a:gd name="connsiteY28" fmla="*/ 733426 h 733432"/>
                <a:gd name="connsiteX29" fmla="*/ 742455 w 742955"/>
                <a:gd name="connsiteY29" fmla="*/ 656997 h 733432"/>
                <a:gd name="connsiteX30" fmla="*/ 666750 w 742955"/>
                <a:gd name="connsiteY30" fmla="*/ 562538 h 733432"/>
                <a:gd name="connsiteX31" fmla="*/ 112538 w 742955"/>
                <a:gd name="connsiteY31" fmla="*/ 152401 h 733432"/>
                <a:gd name="connsiteX32" fmla="*/ 123825 w 742955"/>
                <a:gd name="connsiteY32" fmla="*/ 122644 h 733432"/>
                <a:gd name="connsiteX33" fmla="*/ 77216 w 742955"/>
                <a:gd name="connsiteY33" fmla="*/ 75415 h 733432"/>
                <a:gd name="connsiteX34" fmla="*/ 76200 w 742955"/>
                <a:gd name="connsiteY34" fmla="*/ 75419 h 733432"/>
                <a:gd name="connsiteX35" fmla="*/ 66675 w 742955"/>
                <a:gd name="connsiteY35" fmla="*/ 84944 h 733432"/>
                <a:gd name="connsiteX36" fmla="*/ 76200 w 742955"/>
                <a:gd name="connsiteY36" fmla="*/ 94469 h 733432"/>
                <a:gd name="connsiteX37" fmla="*/ 104770 w 742955"/>
                <a:gd name="connsiteY37" fmla="*/ 122030 h 733432"/>
                <a:gd name="connsiteX38" fmla="*/ 104775 w 742955"/>
                <a:gd name="connsiteY38" fmla="*/ 122644 h 733432"/>
                <a:gd name="connsiteX39" fmla="*/ 87963 w 742955"/>
                <a:gd name="connsiteY39" fmla="*/ 148029 h 733432"/>
                <a:gd name="connsiteX40" fmla="*/ 45710 w 742955"/>
                <a:gd name="connsiteY40" fmla="*/ 144666 h 733432"/>
                <a:gd name="connsiteX41" fmla="*/ 19050 w 742955"/>
                <a:gd name="connsiteY41" fmla="*/ 89650 h 733432"/>
                <a:gd name="connsiteX42" fmla="*/ 90907 w 742955"/>
                <a:gd name="connsiteY42" fmla="*/ 18631 h 733432"/>
                <a:gd name="connsiteX43" fmla="*/ 161925 w 742955"/>
                <a:gd name="connsiteY43" fmla="*/ 90488 h 733432"/>
                <a:gd name="connsiteX44" fmla="*/ 161925 w 742955"/>
                <a:gd name="connsiteY44" fmla="*/ 152401 h 733432"/>
                <a:gd name="connsiteX45" fmla="*/ 176213 w 742955"/>
                <a:gd name="connsiteY45" fmla="*/ 642938 h 733432"/>
                <a:gd name="connsiteX46" fmla="*/ 176213 w 742955"/>
                <a:gd name="connsiteY46" fmla="*/ 518294 h 733432"/>
                <a:gd name="connsiteX47" fmla="*/ 221047 w 742955"/>
                <a:gd name="connsiteY47" fmla="*/ 473460 h 733432"/>
                <a:gd name="connsiteX48" fmla="*/ 221047 w 742955"/>
                <a:gd name="connsiteY48" fmla="*/ 459991 h 733432"/>
                <a:gd name="connsiteX49" fmla="*/ 180975 w 742955"/>
                <a:gd name="connsiteY49" fmla="*/ 419920 h 733432"/>
                <a:gd name="connsiteX50" fmla="*/ 180975 w 742955"/>
                <a:gd name="connsiteY50" fmla="*/ 90488 h 733432"/>
                <a:gd name="connsiteX51" fmla="*/ 146171 w 742955"/>
                <a:gd name="connsiteY51" fmla="*/ 19212 h 733432"/>
                <a:gd name="connsiteX52" fmla="*/ 146171 w 742955"/>
                <a:gd name="connsiteY52" fmla="*/ 19078 h 733432"/>
                <a:gd name="connsiteX53" fmla="*/ 146228 w 742955"/>
                <a:gd name="connsiteY53" fmla="*/ 19051 h 733432"/>
                <a:gd name="connsiteX54" fmla="*/ 576263 w 742955"/>
                <a:gd name="connsiteY54" fmla="*/ 19051 h 733432"/>
                <a:gd name="connsiteX55" fmla="*/ 647700 w 742955"/>
                <a:gd name="connsiteY55" fmla="*/ 90488 h 733432"/>
                <a:gd name="connsiteX56" fmla="*/ 647700 w 742955"/>
                <a:gd name="connsiteY56" fmla="*/ 129407 h 733432"/>
                <a:gd name="connsiteX57" fmla="*/ 621916 w 742955"/>
                <a:gd name="connsiteY57" fmla="*/ 155191 h 733432"/>
                <a:gd name="connsiteX58" fmla="*/ 620487 w 742955"/>
                <a:gd name="connsiteY58" fmla="*/ 166831 h 733432"/>
                <a:gd name="connsiteX59" fmla="*/ 645576 w 742955"/>
                <a:gd name="connsiteY59" fmla="*/ 208646 h 733432"/>
                <a:gd name="connsiteX60" fmla="*/ 602285 w 742955"/>
                <a:gd name="connsiteY60" fmla="*/ 260595 h 733432"/>
                <a:gd name="connsiteX61" fmla="*/ 603538 w 742955"/>
                <a:gd name="connsiteY61" fmla="*/ 274007 h 733432"/>
                <a:gd name="connsiteX62" fmla="*/ 604190 w 742955"/>
                <a:gd name="connsiteY62" fmla="*/ 274502 h 733432"/>
                <a:gd name="connsiteX63" fmla="*/ 647700 w 742955"/>
                <a:gd name="connsiteY63" fmla="*/ 305001 h 733432"/>
                <a:gd name="connsiteX64" fmla="*/ 647700 w 742955"/>
                <a:gd name="connsiteY64" fmla="*/ 561976 h 733432"/>
                <a:gd name="connsiteX65" fmla="*/ 276225 w 742955"/>
                <a:gd name="connsiteY65" fmla="*/ 562080 h 733432"/>
                <a:gd name="connsiteX66" fmla="*/ 246069 w 742955"/>
                <a:gd name="connsiteY66" fmla="*/ 568529 h 733432"/>
                <a:gd name="connsiteX67" fmla="*/ 219075 w 742955"/>
                <a:gd name="connsiteY67" fmla="*/ 610782 h 733432"/>
                <a:gd name="connsiteX68" fmla="*/ 265684 w 742955"/>
                <a:gd name="connsiteY68" fmla="*/ 658011 h 733432"/>
                <a:gd name="connsiteX69" fmla="*/ 266700 w 742955"/>
                <a:gd name="connsiteY69" fmla="*/ 658007 h 733432"/>
                <a:gd name="connsiteX70" fmla="*/ 276225 w 742955"/>
                <a:gd name="connsiteY70" fmla="*/ 648482 h 733432"/>
                <a:gd name="connsiteX71" fmla="*/ 266700 w 742955"/>
                <a:gd name="connsiteY71" fmla="*/ 638957 h 733432"/>
                <a:gd name="connsiteX72" fmla="*/ 238130 w 742955"/>
                <a:gd name="connsiteY72" fmla="*/ 611396 h 733432"/>
                <a:gd name="connsiteX73" fmla="*/ 238125 w 742955"/>
                <a:gd name="connsiteY73" fmla="*/ 610782 h 733432"/>
                <a:gd name="connsiteX74" fmla="*/ 254937 w 742955"/>
                <a:gd name="connsiteY74" fmla="*/ 585398 h 733432"/>
                <a:gd name="connsiteX75" fmla="*/ 297190 w 742955"/>
                <a:gd name="connsiteY75" fmla="*/ 588760 h 733432"/>
                <a:gd name="connsiteX76" fmla="*/ 323850 w 742955"/>
                <a:gd name="connsiteY76" fmla="*/ 643776 h 733432"/>
                <a:gd name="connsiteX77" fmla="*/ 252413 w 742955"/>
                <a:gd name="connsiteY77" fmla="*/ 714376 h 733432"/>
                <a:gd name="connsiteX78" fmla="*/ 247650 w 742955"/>
                <a:gd name="connsiteY78" fmla="*/ 714376 h 733432"/>
                <a:gd name="connsiteX79" fmla="*/ 176213 w 742955"/>
                <a:gd name="connsiteY79" fmla="*/ 642938 h 733432"/>
                <a:gd name="connsiteX80" fmla="*/ 654901 w 742955"/>
                <a:gd name="connsiteY80" fmla="*/ 714376 h 733432"/>
                <a:gd name="connsiteX81" fmla="*/ 308248 w 742955"/>
                <a:gd name="connsiteY81" fmla="*/ 714376 h 733432"/>
                <a:gd name="connsiteX82" fmla="*/ 308139 w 742955"/>
                <a:gd name="connsiteY82" fmla="*/ 714323 h 733432"/>
                <a:gd name="connsiteX83" fmla="*/ 308191 w 742955"/>
                <a:gd name="connsiteY83" fmla="*/ 714214 h 733432"/>
                <a:gd name="connsiteX84" fmla="*/ 324537 w 742955"/>
                <a:gd name="connsiteY84" fmla="*/ 589725 h 733432"/>
                <a:gd name="connsiteX85" fmla="*/ 316906 w 742955"/>
                <a:gd name="connsiteY85" fmla="*/ 581026 h 733432"/>
                <a:gd name="connsiteX86" fmla="*/ 657225 w 742955"/>
                <a:gd name="connsiteY86" fmla="*/ 581026 h 733432"/>
                <a:gd name="connsiteX87" fmla="*/ 723907 w 742955"/>
                <a:gd name="connsiteY87" fmla="*/ 647865 h 733432"/>
                <a:gd name="connsiteX88" fmla="*/ 723338 w 742955"/>
                <a:gd name="connsiteY88" fmla="*/ 656483 h 733432"/>
                <a:gd name="connsiteX89" fmla="*/ 654901 w 742955"/>
                <a:gd name="connsiteY89" fmla="*/ 714376 h 73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2955" h="733432">
                  <a:moveTo>
                    <a:pt x="666750" y="562538"/>
                  </a:moveTo>
                  <a:lnTo>
                    <a:pt x="666750" y="300038"/>
                  </a:lnTo>
                  <a:cubicBezTo>
                    <a:pt x="666748" y="296930"/>
                    <a:pt x="665230" y="294018"/>
                    <a:pt x="662683" y="292237"/>
                  </a:cubicBezTo>
                  <a:lnTo>
                    <a:pt x="623630" y="264900"/>
                  </a:lnTo>
                  <a:cubicBezTo>
                    <a:pt x="623593" y="264860"/>
                    <a:pt x="623593" y="264797"/>
                    <a:pt x="623630" y="264757"/>
                  </a:cubicBezTo>
                  <a:lnTo>
                    <a:pt x="664588" y="215656"/>
                  </a:lnTo>
                  <a:cubicBezTo>
                    <a:pt x="667186" y="212540"/>
                    <a:pt x="667526" y="208122"/>
                    <a:pt x="665436" y="204645"/>
                  </a:cubicBezTo>
                  <a:lnTo>
                    <a:pt x="640728" y="163469"/>
                  </a:lnTo>
                  <a:cubicBezTo>
                    <a:pt x="640705" y="163434"/>
                    <a:pt x="640705" y="163389"/>
                    <a:pt x="640728" y="163354"/>
                  </a:cubicBezTo>
                  <a:lnTo>
                    <a:pt x="663988" y="140085"/>
                  </a:lnTo>
                  <a:cubicBezTo>
                    <a:pt x="665763" y="138294"/>
                    <a:pt x="666757" y="135873"/>
                    <a:pt x="666750" y="133351"/>
                  </a:cubicBezTo>
                  <a:lnTo>
                    <a:pt x="666750" y="90488"/>
                  </a:lnTo>
                  <a:cubicBezTo>
                    <a:pt x="666750" y="40513"/>
                    <a:pt x="626237" y="1"/>
                    <a:pt x="576263" y="1"/>
                  </a:cubicBezTo>
                  <a:lnTo>
                    <a:pt x="90488" y="1"/>
                  </a:lnTo>
                  <a:cubicBezTo>
                    <a:pt x="40770" y="-168"/>
                    <a:pt x="294" y="39932"/>
                    <a:pt x="0" y="89650"/>
                  </a:cubicBezTo>
                  <a:cubicBezTo>
                    <a:pt x="20" y="117130"/>
                    <a:pt x="12701" y="143070"/>
                    <a:pt x="34376" y="159963"/>
                  </a:cubicBezTo>
                  <a:cubicBezTo>
                    <a:pt x="44836" y="167359"/>
                    <a:pt x="57303" y="171386"/>
                    <a:pt x="70114" y="171508"/>
                  </a:cubicBezTo>
                  <a:cubicBezTo>
                    <a:pt x="71761" y="171508"/>
                    <a:pt x="73390" y="171355"/>
                    <a:pt x="75019" y="171212"/>
                  </a:cubicBezTo>
                  <a:cubicBezTo>
                    <a:pt x="75408" y="171315"/>
                    <a:pt x="75802" y="171395"/>
                    <a:pt x="76200" y="171451"/>
                  </a:cubicBezTo>
                  <a:lnTo>
                    <a:pt x="161925" y="171451"/>
                  </a:lnTo>
                  <a:lnTo>
                    <a:pt x="161925" y="423863"/>
                  </a:lnTo>
                  <a:cubicBezTo>
                    <a:pt x="161926" y="426389"/>
                    <a:pt x="162929" y="428811"/>
                    <a:pt x="164716" y="430597"/>
                  </a:cubicBezTo>
                  <a:lnTo>
                    <a:pt x="200777" y="466659"/>
                  </a:lnTo>
                  <a:lnTo>
                    <a:pt x="200777" y="466792"/>
                  </a:lnTo>
                  <a:lnTo>
                    <a:pt x="159953" y="507616"/>
                  </a:lnTo>
                  <a:cubicBezTo>
                    <a:pt x="158166" y="509402"/>
                    <a:pt x="157163" y="511825"/>
                    <a:pt x="157163" y="514351"/>
                  </a:cubicBezTo>
                  <a:lnTo>
                    <a:pt x="157163" y="642938"/>
                  </a:lnTo>
                  <a:cubicBezTo>
                    <a:pt x="157163" y="692913"/>
                    <a:pt x="197675" y="733426"/>
                    <a:pt x="247650" y="733426"/>
                  </a:cubicBezTo>
                  <a:lnTo>
                    <a:pt x="654596" y="733426"/>
                  </a:lnTo>
                  <a:cubicBezTo>
                    <a:pt x="699049" y="733979"/>
                    <a:pt x="736847" y="701099"/>
                    <a:pt x="742455" y="656997"/>
                  </a:cubicBezTo>
                  <a:cubicBezTo>
                    <a:pt x="747512" y="610043"/>
                    <a:pt x="713678" y="567828"/>
                    <a:pt x="666750" y="562538"/>
                  </a:cubicBezTo>
                  <a:close/>
                  <a:moveTo>
                    <a:pt x="112538" y="152401"/>
                  </a:moveTo>
                  <a:cubicBezTo>
                    <a:pt x="119727" y="144144"/>
                    <a:pt x="123730" y="133592"/>
                    <a:pt x="123825" y="122644"/>
                  </a:cubicBezTo>
                  <a:cubicBezTo>
                    <a:pt x="123996" y="96732"/>
                    <a:pt x="103129" y="75586"/>
                    <a:pt x="77216" y="75415"/>
                  </a:cubicBezTo>
                  <a:cubicBezTo>
                    <a:pt x="76877" y="75413"/>
                    <a:pt x="76539" y="75415"/>
                    <a:pt x="76200" y="75419"/>
                  </a:cubicBezTo>
                  <a:cubicBezTo>
                    <a:pt x="70939" y="75419"/>
                    <a:pt x="66675" y="79684"/>
                    <a:pt x="66675" y="84944"/>
                  </a:cubicBezTo>
                  <a:cubicBezTo>
                    <a:pt x="66675" y="90205"/>
                    <a:pt x="70939" y="94469"/>
                    <a:pt x="76200" y="94469"/>
                  </a:cubicBezTo>
                  <a:cubicBezTo>
                    <a:pt x="91700" y="94190"/>
                    <a:pt x="104492" y="106530"/>
                    <a:pt x="104770" y="122030"/>
                  </a:cubicBezTo>
                  <a:cubicBezTo>
                    <a:pt x="104774" y="122235"/>
                    <a:pt x="104776" y="122440"/>
                    <a:pt x="104775" y="122644"/>
                  </a:cubicBezTo>
                  <a:cubicBezTo>
                    <a:pt x="104314" y="133570"/>
                    <a:pt x="97843" y="143341"/>
                    <a:pt x="87963" y="148029"/>
                  </a:cubicBezTo>
                  <a:cubicBezTo>
                    <a:pt x="74359" y="154898"/>
                    <a:pt x="58058" y="153601"/>
                    <a:pt x="45710" y="144666"/>
                  </a:cubicBezTo>
                  <a:cubicBezTo>
                    <a:pt x="28864" y="131381"/>
                    <a:pt x="19039" y="111105"/>
                    <a:pt x="19050" y="89650"/>
                  </a:cubicBezTo>
                  <a:cubicBezTo>
                    <a:pt x="19281" y="50196"/>
                    <a:pt x="51453" y="18400"/>
                    <a:pt x="90907" y="18631"/>
                  </a:cubicBezTo>
                  <a:cubicBezTo>
                    <a:pt x="130360" y="18863"/>
                    <a:pt x="162156" y="51035"/>
                    <a:pt x="161925" y="90488"/>
                  </a:cubicBezTo>
                  <a:lnTo>
                    <a:pt x="161925" y="152401"/>
                  </a:lnTo>
                  <a:close/>
                  <a:moveTo>
                    <a:pt x="176213" y="642938"/>
                  </a:moveTo>
                  <a:lnTo>
                    <a:pt x="176213" y="518294"/>
                  </a:lnTo>
                  <a:lnTo>
                    <a:pt x="221047" y="473460"/>
                  </a:lnTo>
                  <a:cubicBezTo>
                    <a:pt x="224765" y="469740"/>
                    <a:pt x="224765" y="463711"/>
                    <a:pt x="221047" y="459991"/>
                  </a:cubicBezTo>
                  <a:lnTo>
                    <a:pt x="180975" y="419920"/>
                  </a:lnTo>
                  <a:lnTo>
                    <a:pt x="180975" y="90488"/>
                  </a:lnTo>
                  <a:cubicBezTo>
                    <a:pt x="180977" y="62636"/>
                    <a:pt x="168135" y="36338"/>
                    <a:pt x="146171" y="19212"/>
                  </a:cubicBezTo>
                  <a:cubicBezTo>
                    <a:pt x="146134" y="19175"/>
                    <a:pt x="146134" y="19115"/>
                    <a:pt x="146171" y="19078"/>
                  </a:cubicBezTo>
                  <a:cubicBezTo>
                    <a:pt x="146186" y="19063"/>
                    <a:pt x="146206" y="19052"/>
                    <a:pt x="146228" y="19051"/>
                  </a:cubicBezTo>
                  <a:lnTo>
                    <a:pt x="576263" y="19051"/>
                  </a:lnTo>
                  <a:cubicBezTo>
                    <a:pt x="615716" y="19051"/>
                    <a:pt x="647700" y="51035"/>
                    <a:pt x="647700" y="90488"/>
                  </a:cubicBezTo>
                  <a:lnTo>
                    <a:pt x="647700" y="129407"/>
                  </a:lnTo>
                  <a:lnTo>
                    <a:pt x="621916" y="155191"/>
                  </a:lnTo>
                  <a:cubicBezTo>
                    <a:pt x="618825" y="158283"/>
                    <a:pt x="618235" y="163083"/>
                    <a:pt x="620487" y="166831"/>
                  </a:cubicBezTo>
                  <a:lnTo>
                    <a:pt x="645576" y="208646"/>
                  </a:lnTo>
                  <a:lnTo>
                    <a:pt x="602285" y="260595"/>
                  </a:lnTo>
                  <a:cubicBezTo>
                    <a:pt x="598927" y="264645"/>
                    <a:pt x="599488" y="270650"/>
                    <a:pt x="603538" y="274007"/>
                  </a:cubicBezTo>
                  <a:cubicBezTo>
                    <a:pt x="603748" y="274181"/>
                    <a:pt x="603966" y="274346"/>
                    <a:pt x="604190" y="274502"/>
                  </a:cubicBezTo>
                  <a:lnTo>
                    <a:pt x="647700" y="305001"/>
                  </a:lnTo>
                  <a:lnTo>
                    <a:pt x="647700" y="561976"/>
                  </a:lnTo>
                  <a:lnTo>
                    <a:pt x="276225" y="562080"/>
                  </a:lnTo>
                  <a:cubicBezTo>
                    <a:pt x="265772" y="561432"/>
                    <a:pt x="255342" y="563662"/>
                    <a:pt x="246069" y="568529"/>
                  </a:cubicBezTo>
                  <a:cubicBezTo>
                    <a:pt x="229914" y="576497"/>
                    <a:pt x="219516" y="592774"/>
                    <a:pt x="219075" y="610782"/>
                  </a:cubicBezTo>
                  <a:cubicBezTo>
                    <a:pt x="218904" y="636694"/>
                    <a:pt x="239771" y="657840"/>
                    <a:pt x="265684" y="658011"/>
                  </a:cubicBezTo>
                  <a:cubicBezTo>
                    <a:pt x="266023" y="658013"/>
                    <a:pt x="266361" y="658011"/>
                    <a:pt x="266700" y="658007"/>
                  </a:cubicBezTo>
                  <a:cubicBezTo>
                    <a:pt x="271961" y="658007"/>
                    <a:pt x="276225" y="653742"/>
                    <a:pt x="276225" y="648482"/>
                  </a:cubicBezTo>
                  <a:cubicBezTo>
                    <a:pt x="276225" y="643221"/>
                    <a:pt x="271961" y="638957"/>
                    <a:pt x="266700" y="638957"/>
                  </a:cubicBezTo>
                  <a:cubicBezTo>
                    <a:pt x="251200" y="639236"/>
                    <a:pt x="238408" y="626896"/>
                    <a:pt x="238130" y="611396"/>
                  </a:cubicBezTo>
                  <a:cubicBezTo>
                    <a:pt x="238126" y="611191"/>
                    <a:pt x="238124" y="610986"/>
                    <a:pt x="238125" y="610782"/>
                  </a:cubicBezTo>
                  <a:cubicBezTo>
                    <a:pt x="238586" y="599856"/>
                    <a:pt x="245057" y="590085"/>
                    <a:pt x="254937" y="585398"/>
                  </a:cubicBezTo>
                  <a:cubicBezTo>
                    <a:pt x="268539" y="578515"/>
                    <a:pt x="284847" y="579813"/>
                    <a:pt x="297190" y="588760"/>
                  </a:cubicBezTo>
                  <a:cubicBezTo>
                    <a:pt x="314036" y="602045"/>
                    <a:pt x="323861" y="622321"/>
                    <a:pt x="323850" y="643776"/>
                  </a:cubicBezTo>
                  <a:cubicBezTo>
                    <a:pt x="323572" y="682979"/>
                    <a:pt x="291616" y="714560"/>
                    <a:pt x="252413" y="714376"/>
                  </a:cubicBezTo>
                  <a:lnTo>
                    <a:pt x="247650" y="714376"/>
                  </a:lnTo>
                  <a:cubicBezTo>
                    <a:pt x="208197" y="714376"/>
                    <a:pt x="176213" y="682392"/>
                    <a:pt x="176213" y="642938"/>
                  </a:cubicBezTo>
                  <a:close/>
                  <a:moveTo>
                    <a:pt x="654901" y="714376"/>
                  </a:moveTo>
                  <a:lnTo>
                    <a:pt x="308248" y="714376"/>
                  </a:lnTo>
                  <a:cubicBezTo>
                    <a:pt x="308203" y="714392"/>
                    <a:pt x="308155" y="714368"/>
                    <a:pt x="308139" y="714323"/>
                  </a:cubicBezTo>
                  <a:cubicBezTo>
                    <a:pt x="308122" y="714278"/>
                    <a:pt x="308146" y="714230"/>
                    <a:pt x="308191" y="714214"/>
                  </a:cubicBezTo>
                  <a:cubicBezTo>
                    <a:pt x="347081" y="684351"/>
                    <a:pt x="354400" y="628615"/>
                    <a:pt x="324537" y="589725"/>
                  </a:cubicBezTo>
                  <a:cubicBezTo>
                    <a:pt x="322185" y="586662"/>
                    <a:pt x="319636" y="583756"/>
                    <a:pt x="316906" y="581026"/>
                  </a:cubicBezTo>
                  <a:lnTo>
                    <a:pt x="657225" y="581026"/>
                  </a:lnTo>
                  <a:cubicBezTo>
                    <a:pt x="694096" y="581069"/>
                    <a:pt x="723951" y="610994"/>
                    <a:pt x="723907" y="647865"/>
                  </a:cubicBezTo>
                  <a:cubicBezTo>
                    <a:pt x="723904" y="650747"/>
                    <a:pt x="723713" y="653625"/>
                    <a:pt x="723338" y="656483"/>
                  </a:cubicBezTo>
                  <a:cubicBezTo>
                    <a:pt x="718174" y="690157"/>
                    <a:pt x="688965" y="714864"/>
                    <a:pt x="654901" y="714376"/>
                  </a:cubicBezTo>
                  <a:close/>
                </a:path>
              </a:pathLst>
            </a:custGeom>
            <a:grpFill/>
            <a:ln w="9525" cap="flat">
              <a:noFill/>
              <a:prstDash val="solid"/>
              <a:miter/>
            </a:ln>
          </p:spPr>
          <p:txBody>
            <a:bodyPr rtlCol="0" anchor="ctr"/>
            <a:lstStyle/>
            <a:p>
              <a:endParaRPr lang="en-CA"/>
            </a:p>
          </p:txBody>
        </p:sp>
        <p:sp>
          <p:nvSpPr>
            <p:cNvPr id="26" name="Freeform 25">
              <a:extLst>
                <a:ext uri="{FF2B5EF4-FFF2-40B4-BE49-F238E27FC236}">
                  <a16:creationId xmlns:a16="http://schemas.microsoft.com/office/drawing/2014/main" id="{A7BD9ED5-9469-792D-EBAE-A9C34133BEDC}"/>
                </a:ext>
              </a:extLst>
            </p:cNvPr>
            <p:cNvSpPr/>
            <p:nvPr/>
          </p:nvSpPr>
          <p:spPr>
            <a:xfrm>
              <a:off x="7170106" y="2809875"/>
              <a:ext cx="161925" cy="19050"/>
            </a:xfrm>
            <a:custGeom>
              <a:avLst/>
              <a:gdLst>
                <a:gd name="connsiteX0" fmla="*/ 0 w 161925"/>
                <a:gd name="connsiteY0" fmla="*/ 0 h 19050"/>
                <a:gd name="connsiteX1" fmla="*/ 161925 w 161925"/>
                <a:gd name="connsiteY1" fmla="*/ 0 h 19050"/>
                <a:gd name="connsiteX2" fmla="*/ 161925 w 161925"/>
                <a:gd name="connsiteY2" fmla="*/ 19050 h 19050"/>
                <a:gd name="connsiteX3" fmla="*/ 0 w 16192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61925" h="19050">
                  <a:moveTo>
                    <a:pt x="0" y="0"/>
                  </a:moveTo>
                  <a:lnTo>
                    <a:pt x="161925" y="0"/>
                  </a:lnTo>
                  <a:lnTo>
                    <a:pt x="161925" y="19050"/>
                  </a:lnTo>
                  <a:lnTo>
                    <a:pt x="0" y="19050"/>
                  </a:lnTo>
                  <a:close/>
                </a:path>
              </a:pathLst>
            </a:custGeom>
            <a:grpFill/>
            <a:ln w="9525" cap="flat">
              <a:noFill/>
              <a:prstDash val="solid"/>
              <a:miter/>
            </a:ln>
          </p:spPr>
          <p:txBody>
            <a:bodyPr rtlCol="0" anchor="ctr"/>
            <a:lstStyle/>
            <a:p>
              <a:endParaRPr lang="en-CA"/>
            </a:p>
          </p:txBody>
        </p:sp>
        <p:sp>
          <p:nvSpPr>
            <p:cNvPr id="27" name="Freeform 26">
              <a:extLst>
                <a:ext uri="{FF2B5EF4-FFF2-40B4-BE49-F238E27FC236}">
                  <a16:creationId xmlns:a16="http://schemas.microsoft.com/office/drawing/2014/main" id="{20B94DC6-AAC8-C158-A3FE-4BFA0F428EC0}"/>
                </a:ext>
              </a:extLst>
            </p:cNvPr>
            <p:cNvSpPr/>
            <p:nvPr/>
          </p:nvSpPr>
          <p:spPr>
            <a:xfrm>
              <a:off x="7074856" y="2809875"/>
              <a:ext cx="57150" cy="19050"/>
            </a:xfrm>
            <a:custGeom>
              <a:avLst/>
              <a:gdLst>
                <a:gd name="connsiteX0" fmla="*/ 0 w 57150"/>
                <a:gd name="connsiteY0" fmla="*/ 0 h 19050"/>
                <a:gd name="connsiteX1" fmla="*/ 57150 w 57150"/>
                <a:gd name="connsiteY1" fmla="*/ 0 h 19050"/>
                <a:gd name="connsiteX2" fmla="*/ 57150 w 57150"/>
                <a:gd name="connsiteY2" fmla="*/ 19050 h 19050"/>
                <a:gd name="connsiteX3" fmla="*/ 0 w 571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7150" h="19050">
                  <a:moveTo>
                    <a:pt x="0" y="0"/>
                  </a:moveTo>
                  <a:lnTo>
                    <a:pt x="57150" y="0"/>
                  </a:lnTo>
                  <a:lnTo>
                    <a:pt x="57150" y="19050"/>
                  </a:lnTo>
                  <a:lnTo>
                    <a:pt x="0" y="19050"/>
                  </a:lnTo>
                  <a:close/>
                </a:path>
              </a:pathLst>
            </a:custGeom>
            <a:grpFill/>
            <a:ln w="9525" cap="flat">
              <a:noFill/>
              <a:prstDash val="solid"/>
              <a:miter/>
            </a:ln>
          </p:spPr>
          <p:txBody>
            <a:bodyPr rtlCol="0" anchor="ctr"/>
            <a:lstStyle/>
            <a:p>
              <a:endParaRPr lang="en-CA"/>
            </a:p>
          </p:txBody>
        </p:sp>
        <p:sp>
          <p:nvSpPr>
            <p:cNvPr id="28" name="Freeform 27">
              <a:extLst>
                <a:ext uri="{FF2B5EF4-FFF2-40B4-BE49-F238E27FC236}">
                  <a16:creationId xmlns:a16="http://schemas.microsoft.com/office/drawing/2014/main" id="{9C8BCD82-7EDB-8BC1-A975-8C082549084E}"/>
                </a:ext>
              </a:extLst>
            </p:cNvPr>
            <p:cNvSpPr/>
            <p:nvPr/>
          </p:nvSpPr>
          <p:spPr>
            <a:xfrm>
              <a:off x="7170106" y="3095625"/>
              <a:ext cx="161925" cy="19050"/>
            </a:xfrm>
            <a:custGeom>
              <a:avLst/>
              <a:gdLst>
                <a:gd name="connsiteX0" fmla="*/ 0 w 161925"/>
                <a:gd name="connsiteY0" fmla="*/ 0 h 19050"/>
                <a:gd name="connsiteX1" fmla="*/ 161925 w 161925"/>
                <a:gd name="connsiteY1" fmla="*/ 0 h 19050"/>
                <a:gd name="connsiteX2" fmla="*/ 161925 w 161925"/>
                <a:gd name="connsiteY2" fmla="*/ 19050 h 19050"/>
                <a:gd name="connsiteX3" fmla="*/ 0 w 16192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61925" h="19050">
                  <a:moveTo>
                    <a:pt x="0" y="0"/>
                  </a:moveTo>
                  <a:lnTo>
                    <a:pt x="161925" y="0"/>
                  </a:lnTo>
                  <a:lnTo>
                    <a:pt x="161925" y="19050"/>
                  </a:lnTo>
                  <a:lnTo>
                    <a:pt x="0" y="19050"/>
                  </a:lnTo>
                  <a:close/>
                </a:path>
              </a:pathLst>
            </a:custGeom>
            <a:grpFill/>
            <a:ln w="9525" cap="flat">
              <a:noFill/>
              <a:prstDash val="solid"/>
              <a:miter/>
            </a:ln>
          </p:spPr>
          <p:txBody>
            <a:bodyPr rtlCol="0" anchor="ctr"/>
            <a:lstStyle/>
            <a:p>
              <a:endParaRPr lang="en-CA"/>
            </a:p>
          </p:txBody>
        </p:sp>
        <p:sp>
          <p:nvSpPr>
            <p:cNvPr id="29" name="Freeform 28">
              <a:extLst>
                <a:ext uri="{FF2B5EF4-FFF2-40B4-BE49-F238E27FC236}">
                  <a16:creationId xmlns:a16="http://schemas.microsoft.com/office/drawing/2014/main" id="{9E4A6CA4-8063-7421-8B8F-94CAA3FAE430}"/>
                </a:ext>
              </a:extLst>
            </p:cNvPr>
            <p:cNvSpPr/>
            <p:nvPr/>
          </p:nvSpPr>
          <p:spPr>
            <a:xfrm>
              <a:off x="7074856" y="3095625"/>
              <a:ext cx="57150" cy="19050"/>
            </a:xfrm>
            <a:custGeom>
              <a:avLst/>
              <a:gdLst>
                <a:gd name="connsiteX0" fmla="*/ 0 w 57150"/>
                <a:gd name="connsiteY0" fmla="*/ 0 h 19050"/>
                <a:gd name="connsiteX1" fmla="*/ 57150 w 57150"/>
                <a:gd name="connsiteY1" fmla="*/ 0 h 19050"/>
                <a:gd name="connsiteX2" fmla="*/ 57150 w 57150"/>
                <a:gd name="connsiteY2" fmla="*/ 19050 h 19050"/>
                <a:gd name="connsiteX3" fmla="*/ 0 w 571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7150" h="19050">
                  <a:moveTo>
                    <a:pt x="0" y="0"/>
                  </a:moveTo>
                  <a:lnTo>
                    <a:pt x="57150" y="0"/>
                  </a:lnTo>
                  <a:lnTo>
                    <a:pt x="57150" y="19050"/>
                  </a:lnTo>
                  <a:lnTo>
                    <a:pt x="0" y="19050"/>
                  </a:lnTo>
                  <a:close/>
                </a:path>
              </a:pathLst>
            </a:custGeom>
            <a:grpFill/>
            <a:ln w="9525" cap="flat">
              <a:noFill/>
              <a:prstDash val="solid"/>
              <a:miter/>
            </a:ln>
          </p:spPr>
          <p:txBody>
            <a:bodyPr rtlCol="0" anchor="ctr"/>
            <a:lstStyle/>
            <a:p>
              <a:endParaRPr lang="en-CA"/>
            </a:p>
          </p:txBody>
        </p:sp>
        <p:sp>
          <p:nvSpPr>
            <p:cNvPr id="30" name="Freeform 29">
              <a:extLst>
                <a:ext uri="{FF2B5EF4-FFF2-40B4-BE49-F238E27FC236}">
                  <a16:creationId xmlns:a16="http://schemas.microsoft.com/office/drawing/2014/main" id="{11C9C975-872C-3A70-8B9A-C11492C2736A}"/>
                </a:ext>
              </a:extLst>
            </p:cNvPr>
            <p:cNvSpPr/>
            <p:nvPr/>
          </p:nvSpPr>
          <p:spPr>
            <a:xfrm>
              <a:off x="7074856" y="2905125"/>
              <a:ext cx="161925" cy="19050"/>
            </a:xfrm>
            <a:custGeom>
              <a:avLst/>
              <a:gdLst>
                <a:gd name="connsiteX0" fmla="*/ 0 w 161925"/>
                <a:gd name="connsiteY0" fmla="*/ 0 h 19050"/>
                <a:gd name="connsiteX1" fmla="*/ 161925 w 161925"/>
                <a:gd name="connsiteY1" fmla="*/ 0 h 19050"/>
                <a:gd name="connsiteX2" fmla="*/ 161925 w 161925"/>
                <a:gd name="connsiteY2" fmla="*/ 19050 h 19050"/>
                <a:gd name="connsiteX3" fmla="*/ 0 w 16192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61925" h="19050">
                  <a:moveTo>
                    <a:pt x="0" y="0"/>
                  </a:moveTo>
                  <a:lnTo>
                    <a:pt x="161925" y="0"/>
                  </a:lnTo>
                  <a:lnTo>
                    <a:pt x="161925" y="19050"/>
                  </a:lnTo>
                  <a:lnTo>
                    <a:pt x="0" y="19050"/>
                  </a:lnTo>
                  <a:close/>
                </a:path>
              </a:pathLst>
            </a:custGeom>
            <a:grpFill/>
            <a:ln w="9525" cap="flat">
              <a:noFill/>
              <a:prstDash val="solid"/>
              <a:miter/>
            </a:ln>
          </p:spPr>
          <p:txBody>
            <a:bodyPr rtlCol="0" anchor="ctr"/>
            <a:lstStyle/>
            <a:p>
              <a:endParaRPr lang="en-CA"/>
            </a:p>
          </p:txBody>
        </p:sp>
        <p:sp>
          <p:nvSpPr>
            <p:cNvPr id="31" name="Freeform 30">
              <a:extLst>
                <a:ext uri="{FF2B5EF4-FFF2-40B4-BE49-F238E27FC236}">
                  <a16:creationId xmlns:a16="http://schemas.microsoft.com/office/drawing/2014/main" id="{3E0AC096-2A40-281F-AAAB-8E59E6B8B0E9}"/>
                </a:ext>
              </a:extLst>
            </p:cNvPr>
            <p:cNvSpPr/>
            <p:nvPr/>
          </p:nvSpPr>
          <p:spPr>
            <a:xfrm>
              <a:off x="7274881" y="2905125"/>
              <a:ext cx="57150" cy="19050"/>
            </a:xfrm>
            <a:custGeom>
              <a:avLst/>
              <a:gdLst>
                <a:gd name="connsiteX0" fmla="*/ 0 w 57150"/>
                <a:gd name="connsiteY0" fmla="*/ 0 h 19050"/>
                <a:gd name="connsiteX1" fmla="*/ 57150 w 57150"/>
                <a:gd name="connsiteY1" fmla="*/ 0 h 19050"/>
                <a:gd name="connsiteX2" fmla="*/ 57150 w 57150"/>
                <a:gd name="connsiteY2" fmla="*/ 19050 h 19050"/>
                <a:gd name="connsiteX3" fmla="*/ 0 w 571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7150" h="19050">
                  <a:moveTo>
                    <a:pt x="0" y="0"/>
                  </a:moveTo>
                  <a:lnTo>
                    <a:pt x="57150" y="0"/>
                  </a:lnTo>
                  <a:lnTo>
                    <a:pt x="57150" y="19050"/>
                  </a:lnTo>
                  <a:lnTo>
                    <a:pt x="0" y="19050"/>
                  </a:lnTo>
                  <a:close/>
                </a:path>
              </a:pathLst>
            </a:custGeom>
            <a:grpFill/>
            <a:ln w="9525" cap="flat">
              <a:noFill/>
              <a:prstDash val="solid"/>
              <a:miter/>
            </a:ln>
          </p:spPr>
          <p:txBody>
            <a:bodyPr rtlCol="0" anchor="ctr"/>
            <a:lstStyle/>
            <a:p>
              <a:endParaRPr lang="en-CA"/>
            </a:p>
          </p:txBody>
        </p:sp>
        <p:sp>
          <p:nvSpPr>
            <p:cNvPr id="32" name="Freeform 31">
              <a:extLst>
                <a:ext uri="{FF2B5EF4-FFF2-40B4-BE49-F238E27FC236}">
                  <a16:creationId xmlns:a16="http://schemas.microsoft.com/office/drawing/2014/main" id="{529D3B1B-D160-8891-EA08-868A047AD1A5}"/>
                </a:ext>
              </a:extLst>
            </p:cNvPr>
            <p:cNvSpPr/>
            <p:nvPr/>
          </p:nvSpPr>
          <p:spPr>
            <a:xfrm>
              <a:off x="7074856" y="3000375"/>
              <a:ext cx="257175" cy="19050"/>
            </a:xfrm>
            <a:custGeom>
              <a:avLst/>
              <a:gdLst>
                <a:gd name="connsiteX0" fmla="*/ 0 w 257175"/>
                <a:gd name="connsiteY0" fmla="*/ 0 h 19050"/>
                <a:gd name="connsiteX1" fmla="*/ 257175 w 257175"/>
                <a:gd name="connsiteY1" fmla="*/ 0 h 19050"/>
                <a:gd name="connsiteX2" fmla="*/ 257175 w 257175"/>
                <a:gd name="connsiteY2" fmla="*/ 19050 h 19050"/>
                <a:gd name="connsiteX3" fmla="*/ 0 w 25717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257175" h="19050">
                  <a:moveTo>
                    <a:pt x="0" y="0"/>
                  </a:moveTo>
                  <a:lnTo>
                    <a:pt x="257175" y="0"/>
                  </a:lnTo>
                  <a:lnTo>
                    <a:pt x="257175" y="19050"/>
                  </a:lnTo>
                  <a:lnTo>
                    <a:pt x="0" y="19050"/>
                  </a:lnTo>
                  <a:close/>
                </a:path>
              </a:pathLst>
            </a:custGeom>
            <a:grpFill/>
            <a:ln w="9525" cap="flat">
              <a:noFill/>
              <a:prstDash val="solid"/>
              <a:miter/>
            </a:ln>
          </p:spPr>
          <p:txBody>
            <a:bodyPr rtlCol="0" anchor="ctr"/>
            <a:lstStyle/>
            <a:p>
              <a:endParaRPr lang="en-CA"/>
            </a:p>
          </p:txBody>
        </p:sp>
      </p:grpSp>
    </p:spTree>
    <p:extLst>
      <p:ext uri="{BB962C8B-B14F-4D97-AF65-F5344CB8AC3E}">
        <p14:creationId xmlns:p14="http://schemas.microsoft.com/office/powerpoint/2010/main" val="1170710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5.13 Final Steps in Test Administration</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699" y="1027357"/>
            <a:ext cx="8611371" cy="3630560"/>
          </a:xfrm>
        </p:spPr>
        <p:txBody>
          <a:bodyPr>
            <a:noAutofit/>
          </a:bodyPr>
          <a:lstStyle/>
          <a:p>
            <a:pPr marL="0" indent="0">
              <a:buNone/>
            </a:pPr>
            <a:r>
              <a:rPr lang="en-GB" sz="1800" b="1" dirty="0">
                <a:solidFill>
                  <a:srgbClr val="333333"/>
                </a:solidFill>
              </a:rPr>
              <a:t>Reference checks</a:t>
            </a:r>
          </a:p>
          <a:p>
            <a:pPr marL="285750"/>
            <a:r>
              <a:rPr lang="en-GB" dirty="0">
                <a:solidFill>
                  <a:srgbClr val="333333"/>
                </a:solidFill>
              </a:rPr>
              <a:t>V</a:t>
            </a:r>
            <a:r>
              <a:rPr lang="en-GB" sz="1800" dirty="0">
                <a:solidFill>
                  <a:srgbClr val="333333"/>
                </a:solidFill>
              </a:rPr>
              <a:t>erify a candidate’s employment background.</a:t>
            </a:r>
          </a:p>
          <a:p>
            <a:pPr marL="285750"/>
            <a:r>
              <a:rPr lang="en-GB" sz="1800" dirty="0">
                <a:solidFill>
                  <a:srgbClr val="333333"/>
                </a:solidFill>
              </a:rPr>
              <a:t>Written consent must be sought.</a:t>
            </a:r>
          </a:p>
          <a:p>
            <a:pPr marL="0" indent="0">
              <a:buNone/>
            </a:pPr>
            <a:endParaRPr lang="en-GB" sz="1800" b="1" dirty="0">
              <a:solidFill>
                <a:srgbClr val="333333"/>
              </a:solidFill>
            </a:endParaRPr>
          </a:p>
          <a:p>
            <a:pPr marL="0" indent="0">
              <a:buNone/>
            </a:pPr>
            <a:r>
              <a:rPr lang="en-GB" sz="1800" b="1" dirty="0">
                <a:solidFill>
                  <a:srgbClr val="333333"/>
                </a:solidFill>
              </a:rPr>
              <a:t>Criminal Checks</a:t>
            </a:r>
          </a:p>
          <a:p>
            <a:pPr marL="285750"/>
            <a:r>
              <a:rPr lang="en-GB" sz="1800" dirty="0">
                <a:solidFill>
                  <a:srgbClr val="333333"/>
                </a:solidFill>
              </a:rPr>
              <a:t>May be required for those working with vulnerable populations.</a:t>
            </a:r>
          </a:p>
          <a:p>
            <a:pPr marL="285750"/>
            <a:r>
              <a:rPr lang="en-GB" sz="1800" dirty="0">
                <a:solidFill>
                  <a:srgbClr val="333333"/>
                </a:solidFill>
              </a:rPr>
              <a:t>Written consent must be sought.</a:t>
            </a:r>
          </a:p>
          <a:p>
            <a:pPr marL="0" indent="0">
              <a:buNone/>
            </a:pPr>
            <a:endParaRPr lang="en-GB" sz="1800" b="1" dirty="0">
              <a:solidFill>
                <a:srgbClr val="333333"/>
              </a:solidFill>
            </a:endParaRPr>
          </a:p>
          <a:p>
            <a:pPr marL="0" indent="0">
              <a:buNone/>
            </a:pPr>
            <a:r>
              <a:rPr lang="en-GB" sz="1800" b="1" dirty="0">
                <a:solidFill>
                  <a:srgbClr val="333333"/>
                </a:solidFill>
              </a:rPr>
              <a:t>Social Media Checks</a:t>
            </a:r>
          </a:p>
          <a:p>
            <a:pPr marL="285750"/>
            <a:r>
              <a:rPr lang="en-GB" sz="1800" dirty="0">
                <a:solidFill>
                  <a:srgbClr val="333333"/>
                </a:solidFill>
              </a:rPr>
              <a:t>70% of employers screen candidates on Facebook, Twitter, LinkedIn etc. </a:t>
            </a:r>
          </a:p>
        </p:txBody>
      </p:sp>
    </p:spTree>
    <p:extLst>
      <p:ext uri="{BB962C8B-B14F-4D97-AF65-F5344CB8AC3E}">
        <p14:creationId xmlns:p14="http://schemas.microsoft.com/office/powerpoint/2010/main" val="607482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Learning Outcomes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0" y="1229874"/>
            <a:ext cx="8684816" cy="3570726"/>
          </a:xfrm>
        </p:spPr>
        <p:txBody>
          <a:bodyPr>
            <a:normAutofit fontScale="85000" lnSpcReduction="10000"/>
          </a:bodyPr>
          <a:lstStyle/>
          <a:p>
            <a:pPr marL="571500" indent="-457200">
              <a:buClr>
                <a:schemeClr val="tx1"/>
              </a:buClr>
              <a:buSzPct val="100000"/>
              <a:buFont typeface="+mj-lt"/>
              <a:buAutoNum type="arabicPeriod"/>
            </a:pPr>
            <a:r>
              <a:rPr lang="en-CA" sz="2000" dirty="0"/>
              <a:t>Discuss the need and techniques for forecasting human resource needs.</a:t>
            </a:r>
          </a:p>
          <a:p>
            <a:pPr marL="571500" indent="-457200">
              <a:buClr>
                <a:schemeClr val="tx1"/>
              </a:buClr>
              <a:buSzPct val="100000"/>
              <a:buFont typeface="+mj-lt"/>
              <a:buAutoNum type="arabicPeriod"/>
            </a:pPr>
            <a:r>
              <a:rPr lang="en-CA" sz="2000" dirty="0"/>
              <a:t>Explain the steps to an effective recruitment strategy.</a:t>
            </a:r>
          </a:p>
          <a:p>
            <a:pPr marL="571500" indent="-457200">
              <a:buClr>
                <a:schemeClr val="tx1"/>
              </a:buClr>
              <a:buSzPct val="100000"/>
              <a:buFont typeface="+mj-lt"/>
              <a:buAutoNum type="arabicPeriod"/>
            </a:pPr>
            <a:r>
              <a:rPr lang="en-CA" sz="2000" dirty="0"/>
              <a:t>Develop a job analysis and job description.</a:t>
            </a:r>
          </a:p>
          <a:p>
            <a:pPr marL="571500" indent="-457200">
              <a:buClr>
                <a:schemeClr val="tx1"/>
              </a:buClr>
              <a:buSzPct val="100000"/>
              <a:buFont typeface="+mj-lt"/>
              <a:buAutoNum type="arabicPeriod"/>
            </a:pPr>
            <a:r>
              <a:rPr lang="en-CA" sz="2000" dirty="0"/>
              <a:t>Explain the various strategies that can be used in recruitment.</a:t>
            </a:r>
          </a:p>
          <a:p>
            <a:pPr marL="571500" indent="-457200">
              <a:buClr>
                <a:schemeClr val="tx1"/>
              </a:buClr>
              <a:buSzPct val="100000"/>
              <a:buFont typeface="+mj-lt"/>
              <a:buAutoNum type="arabicPeriod"/>
            </a:pPr>
            <a:r>
              <a:rPr lang="en-CA" sz="2000" dirty="0"/>
              <a:t>Name and discuss the steps in the selection process.</a:t>
            </a:r>
          </a:p>
          <a:p>
            <a:pPr marL="571500" indent="-457200">
              <a:buClr>
                <a:schemeClr val="tx1"/>
              </a:buClr>
              <a:buSzPct val="100000"/>
              <a:buFont typeface="+mj-lt"/>
              <a:buAutoNum type="arabicPeriod"/>
            </a:pPr>
            <a:r>
              <a:rPr lang="en-CA" sz="2000" dirty="0"/>
              <a:t>Explain why criteria development is an important part of the selection process.</a:t>
            </a:r>
          </a:p>
          <a:p>
            <a:pPr marL="571500" indent="-457200">
              <a:buClr>
                <a:schemeClr val="tx1"/>
              </a:buClr>
              <a:buSzPct val="100000"/>
              <a:buFont typeface="+mj-lt"/>
              <a:buAutoNum type="arabicPeriod"/>
            </a:pPr>
            <a:r>
              <a:rPr lang="en-CA" sz="2000" dirty="0"/>
              <a:t>Apply examples of the types of criteria that can be developed.</a:t>
            </a:r>
          </a:p>
          <a:p>
            <a:pPr marL="571500" indent="-457200">
              <a:buClr>
                <a:schemeClr val="tx1"/>
              </a:buClr>
              <a:buSzPct val="100000"/>
              <a:buFont typeface="+mj-lt"/>
              <a:buAutoNum type="arabicPeriod"/>
            </a:pPr>
            <a:r>
              <a:rPr lang="en-CA" sz="2000" dirty="0"/>
              <a:t>Describe the advantages and disadvantages of internal and external candidates.</a:t>
            </a:r>
          </a:p>
          <a:p>
            <a:pPr marL="571500" indent="-457200">
              <a:buClr>
                <a:schemeClr val="tx1"/>
              </a:buClr>
              <a:buSzPct val="100000"/>
              <a:buFont typeface="+mj-lt"/>
              <a:buAutoNum type="arabicPeriod"/>
            </a:pPr>
            <a:r>
              <a:rPr lang="en-CA" sz="2000" dirty="0"/>
              <a:t>Explain the various types of interviews and interview questions.</a:t>
            </a:r>
          </a:p>
          <a:p>
            <a:pPr marL="571500" indent="-457200">
              <a:buClr>
                <a:schemeClr val="tx1"/>
              </a:buClr>
              <a:buSzPct val="100000"/>
              <a:buFont typeface="+mj-lt"/>
              <a:buAutoNum type="arabicPeriod"/>
            </a:pPr>
            <a:r>
              <a:rPr lang="en-CA" sz="2000" dirty="0"/>
              <a:t>Explain the types of tests that can be administered as part of the selection process.</a:t>
            </a:r>
          </a:p>
          <a:p>
            <a:pPr marL="571500" indent="-457200">
              <a:buClr>
                <a:schemeClr val="tx1"/>
              </a:buClr>
              <a:buSzPct val="100000"/>
              <a:buFont typeface="+mj-lt"/>
              <a:buAutoNum type="arabicPeriod"/>
            </a:pPr>
            <a:r>
              <a:rPr lang="en-CA" sz="2000" dirty="0"/>
              <a:t>Discuss the types of selection models and errors in selection.</a:t>
            </a:r>
          </a:p>
        </p:txBody>
      </p:sp>
    </p:spTree>
    <p:extLst>
      <p:ext uri="{BB962C8B-B14F-4D97-AF65-F5344CB8AC3E}">
        <p14:creationId xmlns:p14="http://schemas.microsoft.com/office/powerpoint/2010/main" val="2368022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5.14 Combining The Test Results Information</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699" y="1027357"/>
            <a:ext cx="8585557" cy="3630560"/>
          </a:xfrm>
        </p:spPr>
        <p:txBody>
          <a:bodyPr>
            <a:noAutofit/>
          </a:bodyPr>
          <a:lstStyle/>
          <a:p>
            <a:pPr marL="4763" indent="0">
              <a:buNone/>
            </a:pPr>
            <a:r>
              <a:rPr lang="en-CA" dirty="0"/>
              <a:t>HR managers have access to various tools, data sources, and tests to aid in selecting new employees, and multiple tools may need to be combined to make a final decision.</a:t>
            </a:r>
            <a:endParaRPr lang="en-US" dirty="0"/>
          </a:p>
          <a:p>
            <a:pPr marL="4763" indent="0">
              <a:buNone/>
            </a:pPr>
            <a:endParaRPr lang="en-US" dirty="0"/>
          </a:p>
          <a:p>
            <a:pPr marL="4763" indent="0">
              <a:lnSpc>
                <a:spcPct val="114999"/>
              </a:lnSpc>
              <a:buNone/>
            </a:pPr>
            <a:r>
              <a:rPr lang="en-US" b="1" dirty="0"/>
              <a:t>Clinical Approach</a:t>
            </a:r>
          </a:p>
          <a:p>
            <a:pPr marL="290513">
              <a:lnSpc>
                <a:spcPct val="114999"/>
              </a:lnSpc>
            </a:pPr>
            <a:r>
              <a:rPr lang="en-US" dirty="0"/>
              <a:t>Reviewing all the data and making a decision.</a:t>
            </a:r>
          </a:p>
          <a:p>
            <a:pPr marL="290513">
              <a:lnSpc>
                <a:spcPct val="114999"/>
              </a:lnSpc>
            </a:pPr>
            <a:endParaRPr lang="en-US" dirty="0"/>
          </a:p>
          <a:p>
            <a:pPr marL="4763" indent="0">
              <a:lnSpc>
                <a:spcPct val="114999"/>
              </a:lnSpc>
              <a:buNone/>
            </a:pPr>
            <a:r>
              <a:rPr lang="en-US" b="1" dirty="0"/>
              <a:t>Statistical Approach</a:t>
            </a:r>
          </a:p>
          <a:p>
            <a:pPr marL="290513">
              <a:lnSpc>
                <a:spcPct val="114999"/>
              </a:lnSpc>
            </a:pPr>
            <a:r>
              <a:rPr lang="en-US" dirty="0"/>
              <a:t>Not all aspects of selection are weighted equally.</a:t>
            </a:r>
          </a:p>
          <a:p>
            <a:pPr marL="804863" lvl="1">
              <a:lnSpc>
                <a:spcPct val="114999"/>
              </a:lnSpc>
            </a:pPr>
            <a:r>
              <a:rPr lang="en-US" dirty="0">
                <a:solidFill>
                  <a:srgbClr val="080808"/>
                </a:solidFill>
              </a:rPr>
              <a:t>Compensatory Approach </a:t>
            </a:r>
          </a:p>
          <a:p>
            <a:pPr marL="804863" lvl="1">
              <a:lnSpc>
                <a:spcPct val="114999"/>
              </a:lnSpc>
            </a:pPr>
            <a:r>
              <a:rPr lang="en-US" dirty="0">
                <a:solidFill>
                  <a:srgbClr val="080808"/>
                </a:solidFill>
              </a:rPr>
              <a:t>Multiple Cutoff Approach</a:t>
            </a:r>
          </a:p>
          <a:p>
            <a:pPr marL="804863" lvl="1">
              <a:lnSpc>
                <a:spcPct val="114999"/>
              </a:lnSpc>
            </a:pPr>
            <a:r>
              <a:rPr lang="en-US" dirty="0">
                <a:solidFill>
                  <a:srgbClr val="080808"/>
                </a:solidFill>
              </a:rPr>
              <a:t>Multiple Hurdle Approach</a:t>
            </a:r>
          </a:p>
        </p:txBody>
      </p:sp>
    </p:spTree>
    <p:extLst>
      <p:ext uri="{BB962C8B-B14F-4D97-AF65-F5344CB8AC3E}">
        <p14:creationId xmlns:p14="http://schemas.microsoft.com/office/powerpoint/2010/main" val="3221909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5.15 Selection Offers and Errors </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699" y="1027357"/>
            <a:ext cx="8585557" cy="3630560"/>
          </a:xfrm>
        </p:spPr>
        <p:txBody>
          <a:bodyPr>
            <a:noAutofit/>
          </a:bodyPr>
          <a:lstStyle/>
          <a:p>
            <a:pPr marL="290513"/>
            <a:r>
              <a:rPr lang="en-CA" dirty="0"/>
              <a:t>Offer details such as compensation, start date, incentives, and legal agreements are confirmed, along with a timeframe for acceptance.</a:t>
            </a:r>
          </a:p>
          <a:p>
            <a:pPr marL="290513"/>
            <a:endParaRPr lang="en-CA" dirty="0"/>
          </a:p>
          <a:p>
            <a:pPr marL="290513"/>
            <a:r>
              <a:rPr lang="en-CA" dirty="0"/>
              <a:t>Efficient and positive offer process. Set expectations and negotiate earlier to avoid misunderstandings.</a:t>
            </a:r>
          </a:p>
          <a:p>
            <a:pPr marL="290513"/>
            <a:endParaRPr lang="en-US" dirty="0">
              <a:solidFill>
                <a:srgbClr val="080808"/>
              </a:solidFill>
            </a:endParaRPr>
          </a:p>
          <a:p>
            <a:pPr marL="290513"/>
            <a:r>
              <a:rPr lang="en-US" dirty="0">
                <a:solidFill>
                  <a:srgbClr val="080808"/>
                </a:solidFill>
              </a:rPr>
              <a:t>Errors in assessment and selection of candidates do happen. </a:t>
            </a:r>
          </a:p>
          <a:p>
            <a:pPr marL="804863" lvl="1"/>
            <a:r>
              <a:rPr lang="en-US" sz="1800" b="1" dirty="0">
                <a:solidFill>
                  <a:srgbClr val="080808"/>
                </a:solidFill>
                <a:latin typeface="+mn-lt"/>
              </a:rPr>
              <a:t>Type I:</a:t>
            </a:r>
            <a:r>
              <a:rPr lang="en-US" sz="1800" dirty="0">
                <a:solidFill>
                  <a:srgbClr val="080808"/>
                </a:solidFill>
                <a:latin typeface="+mn-lt"/>
              </a:rPr>
              <a:t> When a selected candidate turns out to be a poor performer.</a:t>
            </a:r>
          </a:p>
          <a:p>
            <a:pPr marL="804863" lvl="1"/>
            <a:r>
              <a:rPr lang="en-US" sz="1800" b="1" dirty="0">
                <a:solidFill>
                  <a:srgbClr val="080808"/>
                </a:solidFill>
                <a:latin typeface="+mn-lt"/>
              </a:rPr>
              <a:t>Type II:</a:t>
            </a:r>
            <a:r>
              <a:rPr lang="en-US" sz="1800" dirty="0">
                <a:solidFill>
                  <a:srgbClr val="080808"/>
                </a:solidFill>
                <a:latin typeface="+mn-lt"/>
              </a:rPr>
              <a:t> When a process fails to detect a potentially good performer.</a:t>
            </a:r>
          </a:p>
        </p:txBody>
      </p:sp>
    </p:spTree>
    <p:extLst>
      <p:ext uri="{BB962C8B-B14F-4D97-AF65-F5344CB8AC3E}">
        <p14:creationId xmlns:p14="http://schemas.microsoft.com/office/powerpoint/2010/main" val="673905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Learning Outcomes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0" y="1229874"/>
            <a:ext cx="8684816" cy="3570726"/>
          </a:xfrm>
        </p:spPr>
        <p:txBody>
          <a:bodyPr>
            <a:normAutofit fontScale="85000" lnSpcReduction="10000"/>
          </a:bodyPr>
          <a:lstStyle/>
          <a:p>
            <a:pPr marL="457200" indent="-342900">
              <a:buClr>
                <a:schemeClr val="tx1"/>
              </a:buClr>
              <a:buSzPct val="100000"/>
              <a:buFont typeface="Arial" panose="020B0604020202020204" pitchFamily="34" charset="0"/>
              <a:buChar char="•"/>
            </a:pPr>
            <a:r>
              <a:rPr lang="en-CA" sz="2000" dirty="0"/>
              <a:t>Discuss the need and techniques for forecasting human resource needs.</a:t>
            </a:r>
          </a:p>
          <a:p>
            <a:pPr marL="457200" indent="-342900">
              <a:buClr>
                <a:schemeClr val="tx1"/>
              </a:buClr>
              <a:buSzPct val="100000"/>
              <a:buFont typeface="Arial" panose="020B0604020202020204" pitchFamily="34" charset="0"/>
              <a:buChar char="•"/>
            </a:pPr>
            <a:r>
              <a:rPr lang="en-CA" sz="2000" dirty="0"/>
              <a:t>Explain the steps to an effective recruitment strategy.</a:t>
            </a:r>
          </a:p>
          <a:p>
            <a:pPr marL="457200" indent="-342900">
              <a:buClr>
                <a:schemeClr val="tx1"/>
              </a:buClr>
              <a:buSzPct val="100000"/>
              <a:buFont typeface="Arial" panose="020B0604020202020204" pitchFamily="34" charset="0"/>
              <a:buChar char="•"/>
            </a:pPr>
            <a:r>
              <a:rPr lang="en-CA" sz="2000" dirty="0"/>
              <a:t>Develop a job analysis and job description.</a:t>
            </a:r>
          </a:p>
          <a:p>
            <a:pPr marL="457200" indent="-342900">
              <a:buClr>
                <a:schemeClr val="tx1"/>
              </a:buClr>
              <a:buSzPct val="100000"/>
              <a:buFont typeface="Arial" panose="020B0604020202020204" pitchFamily="34" charset="0"/>
              <a:buChar char="•"/>
            </a:pPr>
            <a:r>
              <a:rPr lang="en-CA" sz="2000" dirty="0"/>
              <a:t>Explain the various strategies that can be used in recruitment.</a:t>
            </a:r>
          </a:p>
          <a:p>
            <a:pPr marL="457200" indent="-342900">
              <a:buClr>
                <a:schemeClr val="tx1"/>
              </a:buClr>
              <a:buSzPct val="100000"/>
              <a:buFont typeface="Arial" panose="020B0604020202020204" pitchFamily="34" charset="0"/>
              <a:buChar char="•"/>
            </a:pPr>
            <a:r>
              <a:rPr lang="en-CA" sz="2000" dirty="0"/>
              <a:t>Name and discuss the steps in the selection process.</a:t>
            </a:r>
          </a:p>
          <a:p>
            <a:pPr marL="457200" indent="-342900">
              <a:buClr>
                <a:schemeClr val="tx1"/>
              </a:buClr>
              <a:buSzPct val="100000"/>
              <a:buFont typeface="Arial" panose="020B0604020202020204" pitchFamily="34" charset="0"/>
              <a:buChar char="•"/>
            </a:pPr>
            <a:r>
              <a:rPr lang="en-CA" sz="2000" dirty="0"/>
              <a:t>Explain why criteria development is an important part of the selection process.</a:t>
            </a:r>
          </a:p>
          <a:p>
            <a:pPr marL="457200" indent="-342900">
              <a:buClr>
                <a:schemeClr val="tx1"/>
              </a:buClr>
              <a:buSzPct val="100000"/>
              <a:buFont typeface="Arial" panose="020B0604020202020204" pitchFamily="34" charset="0"/>
              <a:buChar char="•"/>
            </a:pPr>
            <a:r>
              <a:rPr lang="en-CA" sz="2000" dirty="0"/>
              <a:t>Apply examples of the types of criteria that can be developed.</a:t>
            </a:r>
          </a:p>
          <a:p>
            <a:pPr marL="457200" indent="-342900">
              <a:buClr>
                <a:schemeClr val="tx1"/>
              </a:buClr>
              <a:buSzPct val="100000"/>
              <a:buFont typeface="Arial" panose="020B0604020202020204" pitchFamily="34" charset="0"/>
              <a:buChar char="•"/>
            </a:pPr>
            <a:r>
              <a:rPr lang="en-CA" sz="2000" dirty="0"/>
              <a:t>Describe the advantages and disadvantages of internal and external candidates.</a:t>
            </a:r>
          </a:p>
          <a:p>
            <a:pPr marL="457200" indent="-342900">
              <a:buClr>
                <a:schemeClr val="tx1"/>
              </a:buClr>
              <a:buSzPct val="100000"/>
              <a:buFont typeface="Arial" panose="020B0604020202020204" pitchFamily="34" charset="0"/>
              <a:buChar char="•"/>
            </a:pPr>
            <a:r>
              <a:rPr lang="en-CA" sz="2000" dirty="0"/>
              <a:t>Explain the various types of interviews and interview questions.</a:t>
            </a:r>
          </a:p>
          <a:p>
            <a:pPr marL="457200" indent="-342900">
              <a:buClr>
                <a:schemeClr val="tx1"/>
              </a:buClr>
              <a:buSzPct val="100000"/>
              <a:buFont typeface="Arial" panose="020B0604020202020204" pitchFamily="34" charset="0"/>
              <a:buChar char="•"/>
            </a:pPr>
            <a:r>
              <a:rPr lang="en-CA" sz="2000" dirty="0"/>
              <a:t>Explain the types of tests that can be administered as part of the selection process.</a:t>
            </a:r>
          </a:p>
          <a:p>
            <a:pPr marL="457200" indent="-342900">
              <a:buClr>
                <a:schemeClr val="tx1"/>
              </a:buClr>
              <a:buSzPct val="100000"/>
              <a:buFont typeface="Arial" panose="020B0604020202020204" pitchFamily="34" charset="0"/>
              <a:buChar char="•"/>
            </a:pPr>
            <a:r>
              <a:rPr lang="en-CA" sz="2000" dirty="0"/>
              <a:t>Discuss the types of selection models and errors in selection.</a:t>
            </a:r>
          </a:p>
        </p:txBody>
      </p:sp>
    </p:spTree>
    <p:extLst>
      <p:ext uri="{BB962C8B-B14F-4D97-AF65-F5344CB8AC3E}">
        <p14:creationId xmlns:p14="http://schemas.microsoft.com/office/powerpoint/2010/main" val="3341776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rPr>
              <a:t>End Chapter Review</a:t>
            </a: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2" y="1420483"/>
            <a:ext cx="7966994" cy="3404558"/>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50000"/>
              <a:buFont typeface="Arial" panose="020B0604020202020204" pitchFamily="34" charset="0"/>
              <a:buChar char="•"/>
            </a:pPr>
            <a:r>
              <a:rPr lang="en-CA" sz="1800" dirty="0"/>
              <a:t>What should be included in a recruitment plan?</a:t>
            </a:r>
          </a:p>
          <a:p>
            <a:pPr marL="342900" indent="-342900">
              <a:buSzPct val="150000"/>
              <a:buFont typeface="Arial" panose="020B0604020202020204" pitchFamily="34" charset="0"/>
              <a:buChar char="•"/>
            </a:pPr>
            <a:r>
              <a:rPr lang="en-CA" sz="1800" dirty="0"/>
              <a:t>How can campus recruiting be effective for entry-level positions?</a:t>
            </a:r>
          </a:p>
          <a:p>
            <a:pPr marL="342900" indent="-342900">
              <a:buSzPct val="150000"/>
              <a:buFont typeface="Arial" panose="020B0604020202020204" pitchFamily="34" charset="0"/>
              <a:buChar char="•"/>
            </a:pPr>
            <a:r>
              <a:rPr lang="en-CA" sz="1800" dirty="0"/>
              <a:t>What are some methods for reducing recruitment costs and evaluating recruitment experience?</a:t>
            </a:r>
          </a:p>
          <a:p>
            <a:pPr marL="342900" indent="-342900">
              <a:buSzPct val="150000"/>
              <a:buFont typeface="Arial" panose="020B0604020202020204" pitchFamily="34" charset="0"/>
              <a:buChar char="•"/>
            </a:pPr>
            <a:r>
              <a:rPr lang="en-CA" sz="1800" dirty="0"/>
              <a:t>What factors should be considered when assessing the cost-effectiveness and experience of a company's recruitment efforts?</a:t>
            </a:r>
          </a:p>
        </p:txBody>
      </p:sp>
    </p:spTree>
    <p:extLst>
      <p:ext uri="{BB962C8B-B14F-4D97-AF65-F5344CB8AC3E}">
        <p14:creationId xmlns:p14="http://schemas.microsoft.com/office/powerpoint/2010/main" val="1115321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5.1 The Recruitment Process</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699" y="1229875"/>
            <a:ext cx="4725967" cy="3450279"/>
          </a:xfrm>
        </p:spPr>
        <p:txBody>
          <a:bodyPr>
            <a:noAutofit/>
          </a:bodyPr>
          <a:lstStyle/>
          <a:p>
            <a:pPr marL="114300" indent="0">
              <a:buClr>
                <a:schemeClr val="tx1"/>
              </a:buClr>
              <a:buSzPct val="100000"/>
              <a:buNone/>
            </a:pPr>
            <a:r>
              <a:rPr lang="en-GB" b="1" dirty="0">
                <a:solidFill>
                  <a:srgbClr val="111111"/>
                </a:solidFill>
              </a:rPr>
              <a:t>Recruitment</a:t>
            </a:r>
            <a:r>
              <a:rPr lang="en-GB" dirty="0">
                <a:solidFill>
                  <a:srgbClr val="333333"/>
                </a:solidFill>
              </a:rPr>
              <a:t> is defined as a process that provides the organization with a pool of qualified job candidates from which to choose.</a:t>
            </a:r>
          </a:p>
          <a:p>
            <a:pPr marL="114300" indent="0">
              <a:buClr>
                <a:schemeClr val="tx1"/>
              </a:buClr>
              <a:buSzPct val="100000"/>
              <a:buNone/>
            </a:pPr>
            <a:endParaRPr lang="en-CA" dirty="0"/>
          </a:p>
          <a:p>
            <a:pPr marL="114300" indent="0">
              <a:buClr>
                <a:schemeClr val="tx1"/>
              </a:buClr>
              <a:buSzPct val="100000"/>
              <a:buNone/>
            </a:pPr>
            <a:r>
              <a:rPr lang="en-CA" dirty="0"/>
              <a:t>Highly talented and motivated employees offers a </a:t>
            </a:r>
            <a:r>
              <a:rPr lang="en-CA" b="1" dirty="0"/>
              <a:t>competitive advantage</a:t>
            </a:r>
            <a:r>
              <a:rPr lang="en-CA" dirty="0"/>
              <a:t> which is a firm’s ability to add value to the company through it’s assets (one being its human resources); and is able to lower its costs.</a:t>
            </a:r>
            <a:endParaRPr lang="en-US" dirty="0">
              <a:solidFill>
                <a:srgbClr val="595959"/>
              </a:solidFill>
            </a:endParaRPr>
          </a:p>
        </p:txBody>
      </p:sp>
      <p:pic>
        <p:nvPicPr>
          <p:cNvPr id="4" name="Picture 3">
            <a:extLst>
              <a:ext uri="{FF2B5EF4-FFF2-40B4-BE49-F238E27FC236}">
                <a16:creationId xmlns:a16="http://schemas.microsoft.com/office/drawing/2014/main" id="{BC876C29-9340-4716-A6AA-BE5E78DA6138}"/>
              </a:ext>
            </a:extLst>
          </p:cNvPr>
          <p:cNvPicPr>
            <a:picLocks noChangeAspect="1"/>
          </p:cNvPicPr>
          <p:nvPr/>
        </p:nvPicPr>
        <p:blipFill>
          <a:blip r:embed="rId3"/>
          <a:stretch>
            <a:fillRect/>
          </a:stretch>
        </p:blipFill>
        <p:spPr>
          <a:xfrm>
            <a:off x="5166899" y="1236225"/>
            <a:ext cx="3448892" cy="2298700"/>
          </a:xfrm>
          <a:prstGeom prst="rect">
            <a:avLst/>
          </a:prstGeom>
        </p:spPr>
      </p:pic>
      <p:sp>
        <p:nvSpPr>
          <p:cNvPr id="6" name="Rectangle 5">
            <a:extLst>
              <a:ext uri="{FF2B5EF4-FFF2-40B4-BE49-F238E27FC236}">
                <a16:creationId xmlns:a16="http://schemas.microsoft.com/office/drawing/2014/main" id="{C2155EBC-153D-412F-A0DC-9EC80AA39837}"/>
              </a:ext>
            </a:extLst>
          </p:cNvPr>
          <p:cNvSpPr/>
          <p:nvPr/>
        </p:nvSpPr>
        <p:spPr>
          <a:xfrm>
            <a:off x="5731516" y="3603196"/>
            <a:ext cx="2512226" cy="230832"/>
          </a:xfrm>
          <a:prstGeom prst="rect">
            <a:avLst/>
          </a:prstGeom>
        </p:spPr>
        <p:txBody>
          <a:bodyPr wrap="none">
            <a:spAutoFit/>
          </a:bodyPr>
          <a:lstStyle/>
          <a:p>
            <a:r>
              <a:rPr lang="en-CA" sz="900" i="1" u="sng" dirty="0">
                <a:latin typeface="+mn-lt"/>
                <a:hlinkClick r:id="rId4"/>
              </a:rPr>
              <a:t>Photo</a:t>
            </a:r>
            <a:r>
              <a:rPr lang="en-CA" sz="900" i="1" dirty="0">
                <a:solidFill>
                  <a:srgbClr val="003180"/>
                </a:solidFill>
                <a:latin typeface="+mn-lt"/>
              </a:rPr>
              <a:t> by </a:t>
            </a:r>
            <a:r>
              <a:rPr lang="en-CA" sz="900" i="1" u="sng" dirty="0">
                <a:latin typeface="+mn-lt"/>
                <a:hlinkClick r:id="rId5"/>
              </a:rPr>
              <a:t>Clem </a:t>
            </a:r>
            <a:r>
              <a:rPr lang="en-CA" sz="900" i="1" u="sng" dirty="0" err="1">
                <a:latin typeface="+mn-lt"/>
                <a:hlinkClick r:id="rId5"/>
              </a:rPr>
              <a:t>Onojeghuo</a:t>
            </a:r>
            <a:r>
              <a:rPr lang="en-CA" sz="900" i="1" dirty="0">
                <a:solidFill>
                  <a:srgbClr val="003180"/>
                </a:solidFill>
                <a:latin typeface="+mn-lt"/>
              </a:rPr>
              <a:t>, </a:t>
            </a:r>
            <a:r>
              <a:rPr lang="en-CA" sz="900" i="1" u="sng" dirty="0" err="1">
                <a:latin typeface="+mn-lt"/>
                <a:hlinkClick r:id="rId6"/>
              </a:rPr>
              <a:t>Unsplash</a:t>
            </a:r>
            <a:r>
              <a:rPr lang="en-CA" sz="900" i="1" u="sng" dirty="0">
                <a:latin typeface="+mn-lt"/>
                <a:hlinkClick r:id="rId6"/>
              </a:rPr>
              <a:t> License</a:t>
            </a:r>
            <a:endParaRPr lang="en-CA" sz="900" dirty="0">
              <a:latin typeface="+mn-lt"/>
            </a:endParaRPr>
          </a:p>
        </p:txBody>
      </p:sp>
    </p:spTree>
    <p:extLst>
      <p:ext uri="{BB962C8B-B14F-4D97-AF65-F5344CB8AC3E}">
        <p14:creationId xmlns:p14="http://schemas.microsoft.com/office/powerpoint/2010/main" val="330897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5.1 The Recruitment Process</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0" y="1027357"/>
            <a:ext cx="8832300" cy="3450279"/>
          </a:xfrm>
        </p:spPr>
        <p:txBody>
          <a:bodyPr>
            <a:noAutofit/>
          </a:bodyPr>
          <a:lstStyle/>
          <a:p>
            <a:pPr marL="4763" indent="0">
              <a:buClr>
                <a:schemeClr val="tx1"/>
              </a:buClr>
              <a:buSzPct val="100000"/>
              <a:buNone/>
            </a:pPr>
            <a:r>
              <a:rPr lang="en-CA" dirty="0"/>
              <a:t>Recruiting the right employees, including a diverse range of candidates, is crucial for an organization's success and provides a competitive advantage.</a:t>
            </a:r>
          </a:p>
          <a:p>
            <a:pPr marL="4763" indent="0">
              <a:buClr>
                <a:schemeClr val="tx1"/>
              </a:buClr>
              <a:buSzPct val="100000"/>
              <a:buNone/>
            </a:pPr>
            <a:endParaRPr lang="en-GB" b="1" dirty="0">
              <a:solidFill>
                <a:srgbClr val="111111"/>
              </a:solidFill>
            </a:endParaRPr>
          </a:p>
          <a:p>
            <a:pPr marL="4763" indent="0">
              <a:buClr>
                <a:schemeClr val="tx1"/>
              </a:buClr>
              <a:buSzPct val="100000"/>
              <a:buNone/>
            </a:pPr>
            <a:r>
              <a:rPr lang="en-GB" b="1" dirty="0">
                <a:solidFill>
                  <a:srgbClr val="111111"/>
                </a:solidFill>
              </a:rPr>
              <a:t>HR Capital Plan</a:t>
            </a:r>
          </a:p>
          <a:p>
            <a:pPr marL="285750" indent="-171450">
              <a:buClr>
                <a:schemeClr val="tx1"/>
              </a:buClr>
              <a:buSzPct val="100000"/>
              <a:buFont typeface="Arial" panose="020B0604020202020204" pitchFamily="34" charset="0"/>
              <a:buChar char="•"/>
            </a:pPr>
            <a:r>
              <a:rPr lang="en-US" dirty="0"/>
              <a:t>Evaluate goals of Organization</a:t>
            </a:r>
          </a:p>
          <a:p>
            <a:pPr marL="285750" indent="-171450">
              <a:lnSpc>
                <a:spcPct val="114999"/>
              </a:lnSpc>
              <a:buClr>
                <a:schemeClr val="tx1"/>
              </a:buClr>
              <a:buSzPct val="100000"/>
              <a:buFont typeface="Arial" panose="020B0604020202020204" pitchFamily="34" charset="0"/>
              <a:buChar char="•"/>
            </a:pPr>
            <a:r>
              <a:rPr lang="en-US" dirty="0"/>
              <a:t>Identify factors that might affect the staffing plan</a:t>
            </a:r>
          </a:p>
          <a:p>
            <a:pPr marL="285750" indent="-171450">
              <a:lnSpc>
                <a:spcPct val="114999"/>
              </a:lnSpc>
              <a:buClr>
                <a:schemeClr val="tx1"/>
              </a:buClr>
              <a:buSzPct val="100000"/>
              <a:buFont typeface="Arial" panose="020B0604020202020204" pitchFamily="34" charset="0"/>
              <a:buChar char="•"/>
            </a:pPr>
            <a:r>
              <a:rPr lang="en-US" dirty="0"/>
              <a:t>Establish current talent landscape</a:t>
            </a:r>
          </a:p>
          <a:p>
            <a:pPr marL="285750" indent="-171450">
              <a:lnSpc>
                <a:spcPct val="114999"/>
              </a:lnSpc>
              <a:buClr>
                <a:schemeClr val="tx1"/>
              </a:buClr>
              <a:buSzPct val="100000"/>
              <a:buFont typeface="Arial" panose="020B0604020202020204" pitchFamily="34" charset="0"/>
              <a:buChar char="•"/>
            </a:pPr>
            <a:r>
              <a:rPr lang="en-US" dirty="0"/>
              <a:t>Conduct trend analysis to help forecast needs</a:t>
            </a:r>
          </a:p>
          <a:p>
            <a:pPr marL="285750" indent="-171450">
              <a:lnSpc>
                <a:spcPct val="114999"/>
              </a:lnSpc>
              <a:buClr>
                <a:schemeClr val="tx1"/>
              </a:buClr>
              <a:buSzPct val="100000"/>
              <a:buFont typeface="Arial" panose="020B0604020202020204" pitchFamily="34" charset="0"/>
              <a:buChar char="•"/>
            </a:pPr>
            <a:r>
              <a:rPr lang="en-US" dirty="0"/>
              <a:t>Conduct a gap analysis</a:t>
            </a:r>
          </a:p>
          <a:p>
            <a:pPr marL="285750" indent="-171450">
              <a:lnSpc>
                <a:spcPct val="114999"/>
              </a:lnSpc>
              <a:buClr>
                <a:schemeClr val="tx1"/>
              </a:buClr>
              <a:buSzPct val="100000"/>
              <a:buFont typeface="Arial" panose="020B0604020202020204" pitchFamily="34" charset="0"/>
              <a:buChar char="•"/>
            </a:pPr>
            <a:r>
              <a:rPr lang="en-US" dirty="0"/>
              <a:t>Develop the recruitment plan</a:t>
            </a:r>
          </a:p>
        </p:txBody>
      </p:sp>
    </p:spTree>
    <p:extLst>
      <p:ext uri="{BB962C8B-B14F-4D97-AF65-F5344CB8AC3E}">
        <p14:creationId xmlns:p14="http://schemas.microsoft.com/office/powerpoint/2010/main" val="447421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5.1 The Recruitment Process</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2" y="1027357"/>
            <a:ext cx="4344966" cy="3450279"/>
          </a:xfrm>
        </p:spPr>
        <p:txBody>
          <a:bodyPr>
            <a:noAutofit/>
          </a:bodyPr>
          <a:lstStyle/>
          <a:p>
            <a:pPr>
              <a:buFont typeface="Arial" panose="020B0604020202020204" pitchFamily="34" charset="0"/>
              <a:buChar char="•"/>
            </a:pPr>
            <a:r>
              <a:rPr lang="en-CA" dirty="0"/>
              <a:t>Trend analysis predicts future staffing needs by analyzing past employment and business variables.</a:t>
            </a:r>
          </a:p>
          <a:p>
            <a:pPr>
              <a:buFont typeface="Arial" panose="020B0604020202020204" pitchFamily="34" charset="0"/>
              <a:buChar char="•"/>
            </a:pPr>
            <a:endParaRPr lang="en-CA" dirty="0"/>
          </a:p>
          <a:p>
            <a:pPr>
              <a:buFont typeface="Arial" panose="020B0604020202020204" pitchFamily="34" charset="0"/>
              <a:buChar char="•"/>
            </a:pPr>
            <a:r>
              <a:rPr lang="en-CA" dirty="0"/>
              <a:t>Recruitment planning requires proactive tracking of pipelines to ensure an efficient process.</a:t>
            </a:r>
          </a:p>
          <a:p>
            <a:pPr>
              <a:buFont typeface="Arial" panose="020B0604020202020204" pitchFamily="34" charset="0"/>
              <a:buChar char="•"/>
            </a:pPr>
            <a:endParaRPr lang="en-CA" dirty="0"/>
          </a:p>
          <a:p>
            <a:pPr>
              <a:buFont typeface="Arial" panose="020B0604020202020204" pitchFamily="34" charset="0"/>
              <a:buChar char="•"/>
            </a:pPr>
            <a:r>
              <a:rPr lang="en-CA" dirty="0"/>
              <a:t>Yield ratio measures recruitment method efficiency and informs future investments.</a:t>
            </a:r>
          </a:p>
        </p:txBody>
      </p:sp>
      <p:pic>
        <p:nvPicPr>
          <p:cNvPr id="4" name="Picture 3">
            <a:extLst>
              <a:ext uri="{FF2B5EF4-FFF2-40B4-BE49-F238E27FC236}">
                <a16:creationId xmlns:a16="http://schemas.microsoft.com/office/drawing/2014/main" id="{12759721-88C4-4CA4-814C-D2A0E25A1572}"/>
              </a:ext>
            </a:extLst>
          </p:cNvPr>
          <p:cNvPicPr>
            <a:picLocks noChangeAspect="1"/>
          </p:cNvPicPr>
          <p:nvPr/>
        </p:nvPicPr>
        <p:blipFill>
          <a:blip r:embed="rId3"/>
          <a:stretch>
            <a:fillRect/>
          </a:stretch>
        </p:blipFill>
        <p:spPr>
          <a:xfrm>
            <a:off x="5315833" y="686788"/>
            <a:ext cx="3066167" cy="3738169"/>
          </a:xfrm>
          <a:prstGeom prst="rect">
            <a:avLst/>
          </a:prstGeom>
        </p:spPr>
      </p:pic>
      <p:sp>
        <p:nvSpPr>
          <p:cNvPr id="5" name="Rectangle 4">
            <a:extLst>
              <a:ext uri="{FF2B5EF4-FFF2-40B4-BE49-F238E27FC236}">
                <a16:creationId xmlns:a16="http://schemas.microsoft.com/office/drawing/2014/main" id="{C8BE57BA-915F-4E48-BC03-F4840CFD493C}"/>
              </a:ext>
            </a:extLst>
          </p:cNvPr>
          <p:cNvSpPr/>
          <p:nvPr/>
        </p:nvSpPr>
        <p:spPr>
          <a:xfrm>
            <a:off x="4927600" y="4408525"/>
            <a:ext cx="3615267" cy="369332"/>
          </a:xfrm>
          <a:prstGeom prst="rect">
            <a:avLst/>
          </a:prstGeom>
        </p:spPr>
        <p:txBody>
          <a:bodyPr wrap="square">
            <a:spAutoFit/>
          </a:bodyPr>
          <a:lstStyle/>
          <a:p>
            <a:r>
              <a:rPr lang="en-CA" sz="900" i="1" dirty="0">
                <a:solidFill>
                  <a:srgbClr val="003180"/>
                </a:solidFill>
                <a:latin typeface="+mn-lt"/>
              </a:rPr>
              <a:t>“The Recruitment Process” by Fanshawe College </a:t>
            </a:r>
            <a:r>
              <a:rPr lang="en-CA" sz="900" i="1" u="sng" dirty="0">
                <a:latin typeface="+mn-lt"/>
                <a:hlinkClick r:id="rId4"/>
              </a:rPr>
              <a:t>CC-BY</a:t>
            </a:r>
            <a:r>
              <a:rPr lang="en-CA" sz="900" i="1" dirty="0">
                <a:solidFill>
                  <a:srgbClr val="003180"/>
                </a:solidFill>
                <a:latin typeface="+mn-lt"/>
              </a:rPr>
              <a:t> based on content from </a:t>
            </a:r>
            <a:r>
              <a:rPr lang="en-CA" sz="900" i="1" dirty="0" err="1">
                <a:solidFill>
                  <a:srgbClr val="003180"/>
                </a:solidFill>
                <a:latin typeface="+mn-lt"/>
              </a:rPr>
              <a:t>Bika</a:t>
            </a:r>
            <a:r>
              <a:rPr lang="en-CA" sz="900" i="1" dirty="0">
                <a:solidFill>
                  <a:srgbClr val="003180"/>
                </a:solidFill>
                <a:latin typeface="+mn-lt"/>
              </a:rPr>
              <a:t> (n.d.).</a:t>
            </a:r>
            <a:endParaRPr lang="en-CA" sz="900" dirty="0">
              <a:latin typeface="+mn-lt"/>
            </a:endParaRPr>
          </a:p>
        </p:txBody>
      </p:sp>
    </p:spTree>
    <p:extLst>
      <p:ext uri="{BB962C8B-B14F-4D97-AF65-F5344CB8AC3E}">
        <p14:creationId xmlns:p14="http://schemas.microsoft.com/office/powerpoint/2010/main" val="1265076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5.2 Recruitment Plan – Internal &amp; External</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0" y="1027357"/>
            <a:ext cx="7359441" cy="3450279"/>
          </a:xfrm>
        </p:spPr>
        <p:txBody>
          <a:bodyPr>
            <a:noAutofit/>
          </a:bodyPr>
          <a:lstStyle/>
          <a:p>
            <a:pPr marL="4763" indent="0">
              <a:buSzPct val="100000"/>
              <a:buNone/>
            </a:pPr>
            <a:r>
              <a:rPr lang="en-CA" dirty="0"/>
              <a:t>Consider internal, external, or both sourcing options for a recruitment plan, each with implications for recruiting</a:t>
            </a:r>
            <a:r>
              <a:rPr lang="en-CA" dirty="0">
                <a:cs typeface="Arial" panose="020B0604020202020204" pitchFamily="34" charset="0"/>
              </a:rPr>
              <a:t>.</a:t>
            </a:r>
          </a:p>
          <a:p>
            <a:pPr>
              <a:buClr>
                <a:schemeClr val="tx1"/>
              </a:buClr>
              <a:buSzPct val="100000"/>
            </a:pPr>
            <a:endParaRPr lang="en-GB" b="1" dirty="0">
              <a:solidFill>
                <a:srgbClr val="111111"/>
              </a:solidFill>
              <a:cs typeface="Arial" panose="020B0604020202020204" pitchFamily="34" charset="0"/>
            </a:endParaRPr>
          </a:p>
          <a:p>
            <a:pPr marL="0" indent="0">
              <a:buNone/>
            </a:pPr>
            <a:r>
              <a:rPr lang="en-GB" b="1" dirty="0">
                <a:cs typeface="Arial" panose="020B0604020202020204" pitchFamily="34" charset="0"/>
              </a:rPr>
              <a:t>Internal Recruitment</a:t>
            </a:r>
            <a:endParaRPr lang="en-US" b="1" dirty="0">
              <a:cs typeface="Arial" panose="020B0604020202020204" pitchFamily="34" charset="0"/>
            </a:endParaRPr>
          </a:p>
          <a:p>
            <a:pPr marL="82550" indent="-285750">
              <a:lnSpc>
                <a:spcPct val="114999"/>
              </a:lnSpc>
              <a:buClr>
                <a:schemeClr val="tx1"/>
              </a:buClr>
              <a:buFont typeface="Arial" panose="020B0604020202020204" pitchFamily="34" charset="0"/>
              <a:buChar char="•"/>
            </a:pPr>
            <a:r>
              <a:rPr lang="en-GB" dirty="0">
                <a:solidFill>
                  <a:srgbClr val="080808"/>
                </a:solidFill>
                <a:ea typeface="+mn-lt"/>
                <a:cs typeface="Arial" panose="020B0604020202020204" pitchFamily="34" charset="0"/>
              </a:rPr>
              <a:t>Internal Job Postings</a:t>
            </a:r>
            <a:endParaRPr lang="en-GB" dirty="0">
              <a:solidFill>
                <a:srgbClr val="080808"/>
              </a:solidFill>
              <a:cs typeface="Arial" panose="020B0604020202020204" pitchFamily="34" charset="0"/>
            </a:endParaRPr>
          </a:p>
          <a:p>
            <a:pPr marL="0" indent="0">
              <a:lnSpc>
                <a:spcPct val="114999"/>
              </a:lnSpc>
              <a:buNone/>
            </a:pPr>
            <a:r>
              <a:rPr lang="en-GB" b="1" dirty="0">
                <a:cs typeface="Arial" panose="020B0604020202020204" pitchFamily="34" charset="0"/>
              </a:rPr>
              <a:t>External Recruitment</a:t>
            </a:r>
          </a:p>
          <a:p>
            <a:pPr marL="82550" indent="-285750">
              <a:lnSpc>
                <a:spcPct val="100000"/>
              </a:lnSpc>
              <a:buClr>
                <a:schemeClr val="tx1"/>
              </a:buClr>
              <a:buFont typeface="Arial" panose="020B0604020202020204" pitchFamily="34" charset="0"/>
              <a:buChar char="•"/>
            </a:pPr>
            <a:r>
              <a:rPr lang="en-GB" dirty="0">
                <a:solidFill>
                  <a:srgbClr val="080808"/>
                </a:solidFill>
                <a:ea typeface="+mn-lt"/>
                <a:cs typeface="Arial" panose="020B0604020202020204" pitchFamily="34" charset="0"/>
              </a:rPr>
              <a:t>Networking/Referrals</a:t>
            </a:r>
          </a:p>
          <a:p>
            <a:pPr marL="82550" indent="-285750">
              <a:lnSpc>
                <a:spcPct val="100000"/>
              </a:lnSpc>
              <a:buClr>
                <a:schemeClr val="tx1"/>
              </a:buClr>
              <a:buFont typeface="Arial" panose="020B0604020202020204" pitchFamily="34" charset="0"/>
              <a:buChar char="•"/>
            </a:pPr>
            <a:r>
              <a:rPr lang="en-GB" dirty="0">
                <a:solidFill>
                  <a:srgbClr val="080808"/>
                </a:solidFill>
                <a:ea typeface="+mn-lt"/>
                <a:cs typeface="Arial" panose="020B0604020202020204" pitchFamily="34" charset="0"/>
              </a:rPr>
              <a:t>Professional Associations</a:t>
            </a:r>
          </a:p>
          <a:p>
            <a:pPr marL="82550" indent="-285750">
              <a:lnSpc>
                <a:spcPct val="100000"/>
              </a:lnSpc>
              <a:buClr>
                <a:schemeClr val="tx1"/>
              </a:buClr>
              <a:buFont typeface="Arial" panose="020B0604020202020204" pitchFamily="34" charset="0"/>
              <a:buChar char="•"/>
            </a:pPr>
            <a:r>
              <a:rPr lang="en-GB" dirty="0">
                <a:solidFill>
                  <a:srgbClr val="080808"/>
                </a:solidFill>
                <a:ea typeface="+mn-lt"/>
                <a:cs typeface="Arial" panose="020B0604020202020204" pitchFamily="34" charset="0"/>
              </a:rPr>
              <a:t>Websites/Online Job Postings/Social Media</a:t>
            </a:r>
          </a:p>
          <a:p>
            <a:pPr marL="82550" indent="-285750">
              <a:lnSpc>
                <a:spcPct val="100000"/>
              </a:lnSpc>
              <a:buClr>
                <a:schemeClr val="tx1"/>
              </a:buClr>
              <a:buFont typeface="Arial" panose="020B0604020202020204" pitchFamily="34" charset="0"/>
              <a:buChar char="•"/>
            </a:pPr>
            <a:r>
              <a:rPr lang="en-GB" dirty="0">
                <a:solidFill>
                  <a:srgbClr val="080808"/>
                </a:solidFill>
                <a:ea typeface="+mn-lt"/>
                <a:cs typeface="Arial" panose="020B0604020202020204" pitchFamily="34" charset="0"/>
              </a:rPr>
              <a:t>Campus Recruiting Events/Career Fairs</a:t>
            </a:r>
            <a:endParaRPr lang="en-US" dirty="0">
              <a:solidFill>
                <a:srgbClr val="080808"/>
              </a:solidFill>
              <a:ea typeface="+mn-lt"/>
              <a:cs typeface="Arial" panose="020B0604020202020204" pitchFamily="34" charset="0"/>
            </a:endParaRPr>
          </a:p>
        </p:txBody>
      </p:sp>
    </p:spTree>
    <p:extLst>
      <p:ext uri="{BB962C8B-B14F-4D97-AF65-F5344CB8AC3E}">
        <p14:creationId xmlns:p14="http://schemas.microsoft.com/office/powerpoint/2010/main" val="3564833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5.3 The Law and Recruitment and Selection</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0" y="1027357"/>
            <a:ext cx="8372032" cy="3450279"/>
          </a:xfrm>
        </p:spPr>
        <p:txBody>
          <a:bodyPr>
            <a:noAutofit/>
          </a:bodyPr>
          <a:lstStyle/>
          <a:p>
            <a:pPr marL="4763" indent="0">
              <a:buSzPct val="100000"/>
              <a:buNone/>
            </a:pPr>
            <a:r>
              <a:rPr lang="en-CA" dirty="0"/>
              <a:t>The process of specifying the desired knowledge, skills, abilities, others (KSAO’s) implicitly can exclude potential applicants. HR departments must follow the law. </a:t>
            </a:r>
          </a:p>
          <a:p>
            <a:pPr marL="4763" indent="0">
              <a:buSzPct val="100000"/>
              <a:buNone/>
            </a:pPr>
            <a:r>
              <a:rPr lang="en-CA" i="1" dirty="0">
                <a:solidFill>
                  <a:srgbClr val="111111"/>
                </a:solidFill>
                <a:cs typeface="Arial" panose="020B0604020202020204" pitchFamily="34" charset="0"/>
              </a:rPr>
              <a:t>Wages, working conditions, diversity, employment equity, labour relations and human rights are all intertwined in recruitment and selection of employees.</a:t>
            </a:r>
          </a:p>
          <a:p>
            <a:pPr marL="4763" indent="0">
              <a:buSzPct val="100000"/>
              <a:buNone/>
            </a:pPr>
            <a:endParaRPr lang="en-GB" i="1" dirty="0">
              <a:solidFill>
                <a:srgbClr val="111111"/>
              </a:solidFill>
              <a:cs typeface="Arial" panose="020B0604020202020204" pitchFamily="34" charset="0"/>
            </a:endParaRPr>
          </a:p>
          <a:p>
            <a:pPr marL="285750"/>
            <a:r>
              <a:rPr lang="en-US" dirty="0"/>
              <a:t>Employment Standards Act</a:t>
            </a:r>
          </a:p>
          <a:p>
            <a:pPr marL="285750"/>
            <a:r>
              <a:rPr lang="en-US" dirty="0"/>
              <a:t>Pay Equity Act</a:t>
            </a:r>
          </a:p>
          <a:p>
            <a:pPr marL="285750"/>
            <a:r>
              <a:rPr lang="en-US" sz="1800" i="0" dirty="0" err="1">
                <a:latin typeface="+mn-lt"/>
              </a:rPr>
              <a:t>Labour</a:t>
            </a:r>
            <a:r>
              <a:rPr lang="en-US" sz="1800" i="0" dirty="0">
                <a:latin typeface="+mn-lt"/>
              </a:rPr>
              <a:t> Relations Act </a:t>
            </a:r>
          </a:p>
          <a:p>
            <a:pPr marL="285750"/>
            <a:r>
              <a:rPr lang="en-US" sz="1800" i="0" dirty="0">
                <a:latin typeface="+mn-lt"/>
              </a:rPr>
              <a:t>Human Rights Code</a:t>
            </a:r>
          </a:p>
          <a:p>
            <a:pPr marL="285750"/>
            <a:r>
              <a:rPr lang="en-US" dirty="0"/>
              <a:t>Health and Safety Act</a:t>
            </a:r>
            <a:endParaRPr lang="en-US" sz="1800" i="0" dirty="0">
              <a:latin typeface="+mn-lt"/>
            </a:endParaRPr>
          </a:p>
        </p:txBody>
      </p:sp>
    </p:spTree>
    <p:extLst>
      <p:ext uri="{BB962C8B-B14F-4D97-AF65-F5344CB8AC3E}">
        <p14:creationId xmlns:p14="http://schemas.microsoft.com/office/powerpoint/2010/main" val="305347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5.4 Application Forms </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699" y="1027357"/>
            <a:ext cx="8427265" cy="3450279"/>
          </a:xfrm>
        </p:spPr>
        <p:txBody>
          <a:bodyPr>
            <a:noAutofit/>
          </a:bodyPr>
          <a:lstStyle/>
          <a:p>
            <a:pPr marL="4763" indent="0">
              <a:buSzPct val="100000"/>
              <a:buNone/>
            </a:pPr>
            <a:r>
              <a:rPr lang="en-CA" dirty="0"/>
              <a:t>Resumes &amp; Application forms are used to determine a suitable applicant.</a:t>
            </a:r>
          </a:p>
          <a:p>
            <a:pPr marL="4763" indent="0">
              <a:buSzPct val="100000"/>
              <a:buNone/>
            </a:pPr>
            <a:endParaRPr lang="en-CA" dirty="0"/>
          </a:p>
          <a:p>
            <a:pPr marL="4763" indent="0">
              <a:buSzPct val="100000"/>
              <a:buNone/>
            </a:pPr>
            <a:r>
              <a:rPr lang="en-CA" dirty="0"/>
              <a:t> </a:t>
            </a:r>
            <a:r>
              <a:rPr lang="en-GB" b="1" dirty="0">
                <a:solidFill>
                  <a:srgbClr val="111111"/>
                </a:solidFill>
              </a:rPr>
              <a:t>Job Application Information</a:t>
            </a:r>
          </a:p>
          <a:p>
            <a:pPr marL="285750" indent="-171450">
              <a:buClr>
                <a:schemeClr val="tx1"/>
              </a:buClr>
              <a:buSzPct val="100000"/>
              <a:buFont typeface="Arial" panose="020B0604020202020204" pitchFamily="34" charset="0"/>
              <a:buChar char="•"/>
            </a:pPr>
            <a:r>
              <a:rPr lang="en-US" dirty="0"/>
              <a:t>Personal Information</a:t>
            </a:r>
          </a:p>
          <a:p>
            <a:pPr marL="285750" indent="-171450">
              <a:buClr>
                <a:schemeClr val="tx1"/>
              </a:buClr>
              <a:buSzPct val="100000"/>
              <a:buFont typeface="Arial" panose="020B0604020202020204" pitchFamily="34" charset="0"/>
              <a:buChar char="•"/>
            </a:pPr>
            <a:r>
              <a:rPr lang="en-US" dirty="0">
                <a:solidFill>
                  <a:srgbClr val="111111"/>
                </a:solidFill>
                <a:cs typeface="Arial" panose="020B0604020202020204" pitchFamily="34" charset="0"/>
              </a:rPr>
              <a:t>Employment Status</a:t>
            </a:r>
          </a:p>
          <a:p>
            <a:pPr marL="285750" indent="-171450">
              <a:buClr>
                <a:schemeClr val="tx1"/>
              </a:buClr>
              <a:buSzPct val="100000"/>
              <a:buFont typeface="Arial" panose="020B0604020202020204" pitchFamily="34" charset="0"/>
              <a:buChar char="•"/>
            </a:pPr>
            <a:r>
              <a:rPr lang="en-US" dirty="0">
                <a:solidFill>
                  <a:srgbClr val="111111"/>
                </a:solidFill>
                <a:cs typeface="Arial" panose="020B0604020202020204" pitchFamily="34" charset="0"/>
              </a:rPr>
              <a:t>Education</a:t>
            </a:r>
          </a:p>
          <a:p>
            <a:pPr marL="285750" indent="-171450">
              <a:buClr>
                <a:schemeClr val="tx1"/>
              </a:buClr>
              <a:buSzPct val="100000"/>
              <a:buFont typeface="Arial" panose="020B0604020202020204" pitchFamily="34" charset="0"/>
              <a:buChar char="•"/>
            </a:pPr>
            <a:r>
              <a:rPr lang="en-US" dirty="0">
                <a:solidFill>
                  <a:srgbClr val="111111"/>
                </a:solidFill>
                <a:cs typeface="Arial" panose="020B0604020202020204" pitchFamily="34" charset="0"/>
              </a:rPr>
              <a:t>Work History</a:t>
            </a:r>
          </a:p>
          <a:p>
            <a:pPr marL="285750" indent="-171450">
              <a:buClr>
                <a:schemeClr val="tx1"/>
              </a:buClr>
              <a:buSzPct val="100000"/>
              <a:buFont typeface="Arial" panose="020B0604020202020204" pitchFamily="34" charset="0"/>
              <a:buChar char="•"/>
            </a:pPr>
            <a:r>
              <a:rPr lang="en-US" dirty="0">
                <a:solidFill>
                  <a:srgbClr val="111111"/>
                </a:solidFill>
                <a:cs typeface="Arial" panose="020B0604020202020204" pitchFamily="34" charset="0"/>
              </a:rPr>
              <a:t>References</a:t>
            </a:r>
          </a:p>
          <a:p>
            <a:pPr marL="285750" indent="-171450">
              <a:buClr>
                <a:schemeClr val="tx1"/>
              </a:buClr>
              <a:buSzPct val="100000"/>
              <a:buFont typeface="Arial" panose="020B0604020202020204" pitchFamily="34" charset="0"/>
              <a:buChar char="•"/>
            </a:pPr>
            <a:r>
              <a:rPr lang="en-US" dirty="0">
                <a:solidFill>
                  <a:srgbClr val="111111"/>
                </a:solidFill>
                <a:cs typeface="Arial" panose="020B0604020202020204" pitchFamily="34" charset="0"/>
              </a:rPr>
              <a:t>Other Information</a:t>
            </a:r>
          </a:p>
          <a:p>
            <a:pPr marL="285750" indent="-171450">
              <a:buClr>
                <a:schemeClr val="tx1"/>
              </a:buClr>
              <a:buSzPct val="100000"/>
              <a:buFont typeface="Arial" panose="020B0604020202020204" pitchFamily="34" charset="0"/>
              <a:buChar char="•"/>
            </a:pPr>
            <a:r>
              <a:rPr lang="en-US" dirty="0">
                <a:solidFill>
                  <a:srgbClr val="111111"/>
                </a:solidFill>
                <a:cs typeface="Arial" panose="020B0604020202020204" pitchFamily="34" charset="0"/>
              </a:rPr>
              <a:t>Applicant Signature</a:t>
            </a:r>
            <a:endParaRPr lang="en-GB" dirty="0">
              <a:solidFill>
                <a:srgbClr val="111111"/>
              </a:solidFill>
              <a:cs typeface="Arial" panose="020B0604020202020204" pitchFamily="34" charset="0"/>
            </a:endParaRPr>
          </a:p>
        </p:txBody>
      </p:sp>
    </p:spTree>
    <p:extLst>
      <p:ext uri="{BB962C8B-B14F-4D97-AF65-F5344CB8AC3E}">
        <p14:creationId xmlns:p14="http://schemas.microsoft.com/office/powerpoint/2010/main" val="4106051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5.5 Recruitment Strategies</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0" y="1027357"/>
            <a:ext cx="7598782" cy="3450279"/>
          </a:xfrm>
        </p:spPr>
        <p:txBody>
          <a:bodyPr>
            <a:noAutofit/>
          </a:bodyPr>
          <a:lstStyle/>
          <a:p>
            <a:pPr marL="114300" indent="0">
              <a:buNone/>
            </a:pPr>
            <a:r>
              <a:rPr lang="en-CA" dirty="0"/>
              <a:t>Recruiting is like marketing and aims to generate quality job applications. HR should manage the public image of companies on social media platforms like LinkedIn and Glassdoor.</a:t>
            </a:r>
          </a:p>
          <a:p>
            <a:pPr marL="4763" indent="0">
              <a:buSzPct val="100000"/>
              <a:buNone/>
            </a:pPr>
            <a:endParaRPr lang="en-CA" dirty="0"/>
          </a:p>
          <a:p>
            <a:pPr marL="287655" indent="-287655"/>
            <a:r>
              <a:rPr lang="en-US" dirty="0"/>
              <a:t>Professional Recruiters</a:t>
            </a:r>
          </a:p>
          <a:p>
            <a:pPr marL="287655" indent="-287655"/>
            <a:r>
              <a:rPr lang="en-US" dirty="0"/>
              <a:t>Job Websites</a:t>
            </a:r>
          </a:p>
          <a:p>
            <a:pPr marL="287655" indent="-287655"/>
            <a:r>
              <a:rPr lang="en-US" dirty="0"/>
              <a:t>Social Media</a:t>
            </a:r>
          </a:p>
          <a:p>
            <a:pPr marL="287655" indent="-287655"/>
            <a:r>
              <a:rPr lang="en-US" dirty="0"/>
              <a:t>Campus Recruiting and Events</a:t>
            </a:r>
          </a:p>
          <a:p>
            <a:pPr marL="287655" indent="-287655"/>
            <a:r>
              <a:rPr lang="en-US" dirty="0"/>
              <a:t>Professional Associations</a:t>
            </a:r>
          </a:p>
          <a:p>
            <a:pPr marL="287655" indent="-287655"/>
            <a:r>
              <a:rPr lang="en-US" dirty="0"/>
              <a:t>Referrals</a:t>
            </a:r>
          </a:p>
        </p:txBody>
      </p:sp>
    </p:spTree>
    <p:extLst>
      <p:ext uri="{BB962C8B-B14F-4D97-AF65-F5344CB8AC3E}">
        <p14:creationId xmlns:p14="http://schemas.microsoft.com/office/powerpoint/2010/main" val="1145375762"/>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S Slide Template" id="{A3AF7384-4BEA-8D4F-85FD-C73873323693}" vid="{41CF6901-EEFB-C344-BEEB-DD076147F21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2F0242BF8A324B92057679BABAF17B" ma:contentTypeVersion="10" ma:contentTypeDescription="Create a new document." ma:contentTypeScope="" ma:versionID="c98ecb37091093eaf8223493b2238d02">
  <xsd:schema xmlns:xsd="http://www.w3.org/2001/XMLSchema" xmlns:xs="http://www.w3.org/2001/XMLSchema" xmlns:p="http://schemas.microsoft.com/office/2006/metadata/properties" xmlns:ns2="994b5876-6cd9-4c79-8e46-d4c16b01c114" xmlns:ns3="2a2e7db6-e305-423f-94e6-8efd5e6fa176" targetNamespace="http://schemas.microsoft.com/office/2006/metadata/properties" ma:root="true" ma:fieldsID="e0082d3d966dcecfb4abfb13fbb6b06a" ns2:_="" ns3:_="">
    <xsd:import namespace="994b5876-6cd9-4c79-8e46-d4c16b01c114"/>
    <xsd:import namespace="2a2e7db6-e305-423f-94e6-8efd5e6fa1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5876-6cd9-4c79-8e46-d4c16b01c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7db6-e305-423f-94e6-8efd5e6fa1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a2e7db6-e305-423f-94e6-8efd5e6fa176">
      <UserInfo>
        <DisplayName>Patterson, Debra</DisplayName>
        <AccountId>62</AccountId>
        <AccountType/>
      </UserInfo>
      <UserInfo>
        <DisplayName>Armstrong, Robert</DisplayName>
        <AccountId>48</AccountId>
        <AccountType/>
      </UserInfo>
    </SharedWithUsers>
  </documentManagement>
</p:properties>
</file>

<file path=customXml/itemProps1.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2.xml><?xml version="1.0" encoding="utf-8"?>
<ds:datastoreItem xmlns:ds="http://schemas.openxmlformats.org/officeDocument/2006/customXml" ds:itemID="{D6CF3A5E-F80B-4874-B676-CCA7A364E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5876-6cd9-4c79-8e46-d4c16b01c114"/>
    <ds:schemaRef ds:uri="2a2e7db6-e305-423f-94e6-8efd5e6f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15BBAD-F7F2-401E-AF05-5688830EE446}">
  <ds:schemaRefs>
    <ds:schemaRef ds:uri="http://schemas.microsoft.com/office/infopath/2007/PartnerControls"/>
    <ds:schemaRef ds:uri="2a2e7db6-e305-423f-94e6-8efd5e6fa176"/>
    <ds:schemaRef ds:uri="http://schemas.microsoft.com/office/2006/documentManagement/types"/>
    <ds:schemaRef ds:uri="http://purl.org/dc/elements/1.1/"/>
    <ds:schemaRef ds:uri="http://schemas.microsoft.com/office/2006/metadata/properties"/>
    <ds:schemaRef ds:uri="http://www.w3.org/XML/1998/namespace"/>
    <ds:schemaRef ds:uri="http://purl.org/dc/terms/"/>
    <ds:schemaRef ds:uri="http://schemas.openxmlformats.org/package/2006/metadata/core-properties"/>
    <ds:schemaRef ds:uri="994b5876-6cd9-4c79-8e46-d4c16b01c11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Geometric</Template>
  <TotalTime>760</TotalTime>
  <Words>2824</Words>
  <Application>Microsoft Office PowerPoint</Application>
  <PresentationFormat>On-screen Show (16:9)</PresentationFormat>
  <Paragraphs>235</Paragraphs>
  <Slides>23</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Franklin Gothic Book</vt:lpstr>
      <vt:lpstr>Calibri</vt:lpstr>
      <vt:lpstr>Georgia</vt:lpstr>
      <vt:lpstr>Roboto</vt:lpstr>
      <vt:lpstr>Calibri Light</vt:lpstr>
      <vt:lpstr>Geometric</vt:lpstr>
      <vt:lpstr>Custom Design</vt:lpstr>
      <vt:lpstr>Human Resources Management 3rd Edition</vt:lpstr>
      <vt:lpstr>Learning Outcomes</vt:lpstr>
      <vt:lpstr>5.1 The Recruitment Process</vt:lpstr>
      <vt:lpstr>5.1 The Recruitment Process</vt:lpstr>
      <vt:lpstr>5.1 The Recruitment Process</vt:lpstr>
      <vt:lpstr>5.2 Recruitment Plan – Internal &amp; External</vt:lpstr>
      <vt:lpstr>5.3 The Law and Recruitment and Selection</vt:lpstr>
      <vt:lpstr>5.4 Application Forms </vt:lpstr>
      <vt:lpstr>5.5 Recruitment Strategies</vt:lpstr>
      <vt:lpstr>5.7 The Selection Process </vt:lpstr>
      <vt:lpstr>5.8 Criteria for Interviews</vt:lpstr>
      <vt:lpstr>5.8 Criteria for Interviews</vt:lpstr>
      <vt:lpstr>5.9 Application and Resume-Review </vt:lpstr>
      <vt:lpstr>5.10 Interview Bias</vt:lpstr>
      <vt:lpstr>5.11 Interview Structures</vt:lpstr>
      <vt:lpstr>5.11 Types of Structured Questions</vt:lpstr>
      <vt:lpstr>5.12 Interview Types</vt:lpstr>
      <vt:lpstr>5.13 Test Administration</vt:lpstr>
      <vt:lpstr>5.13 Final Steps in Test Administration</vt:lpstr>
      <vt:lpstr>5.14 Combining The Test Results Information</vt:lpstr>
      <vt:lpstr>5.15 Selection Offers and Errors </vt:lpstr>
      <vt:lpstr>Learning Outcomes</vt:lpstr>
      <vt:lpstr>End Chapter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Armstrong, Robert</dc:creator>
  <cp:lastModifiedBy>Roch, Shauna</cp:lastModifiedBy>
  <cp:revision>20</cp:revision>
  <cp:lastPrinted>2021-10-24T15:39:03Z</cp:lastPrinted>
  <dcterms:created xsi:type="dcterms:W3CDTF">2023-03-17T18:33:04Z</dcterms:created>
  <dcterms:modified xsi:type="dcterms:W3CDTF">2023-04-11T14:34:00Z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0x0101002A2F0242BF8A324B92057679BABAF17B</vt:lpwstr>
  </property>
</Properties>
</file>