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handoutMasterIdLst>
    <p:handoutMasterId r:id="rId16"/>
  </p:handoutMasterIdLst>
  <p:sldIdLst>
    <p:sldId id="319" r:id="rId2"/>
    <p:sldId id="298" r:id="rId3"/>
    <p:sldId id="262" r:id="rId4"/>
    <p:sldId id="279" r:id="rId5"/>
    <p:sldId id="283" r:id="rId6"/>
    <p:sldId id="313" r:id="rId7"/>
    <p:sldId id="306" r:id="rId8"/>
    <p:sldId id="314" r:id="rId9"/>
    <p:sldId id="282" r:id="rId10"/>
    <p:sldId id="287" r:id="rId11"/>
    <p:sldId id="310" r:id="rId12"/>
    <p:sldId id="316" r:id="rId13"/>
    <p:sldId id="318" r:id="rId14"/>
  </p:sldIdLst>
  <p:sldSz cx="9144000" cy="6858000" type="screen4x3"/>
  <p:notesSz cx="7315200" cy="96012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Calibri" panose="020F050202020403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Calibri" panose="020F050202020403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Calibri" panose="020F050202020403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Calibri" panose="020F050202020403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Calibri" panose="020F050202020403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Calibri" panose="020F050202020403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Calibri" panose="020F050202020403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CCECFF"/>
    <a:srgbClr val="F5FEA0"/>
    <a:srgbClr val="F3F9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59" autoAdjust="0"/>
  </p:normalViewPr>
  <p:slideViewPr>
    <p:cSldViewPr snapToObjects="1">
      <p:cViewPr varScale="1">
        <p:scale>
          <a:sx n="79" d="100"/>
          <a:sy n="79" d="100"/>
        </p:scale>
        <p:origin x="108" y="52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72"/>
    </p:cViewPr>
  </p:sorterViewPr>
  <p:notesViewPr>
    <p:cSldViewPr snapToObjects="1">
      <p:cViewPr>
        <p:scale>
          <a:sx n="100" d="100"/>
          <a:sy n="100" d="100"/>
        </p:scale>
        <p:origin x="-1188" y="2256"/>
      </p:cViewPr>
      <p:guideLst>
        <p:guide orient="horz" pos="3024"/>
        <p:guide pos="2304"/>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lana Mogadime" userId="aab2591b-e870-486a-b52a-a78ed860110a" providerId="ADAL" clId="{51E159E2-1922-4BA2-B91C-CD95BFB7B1DC}"/>
    <pc:docChg chg="delSld">
      <pc:chgData name="Dolana Mogadime" userId="aab2591b-e870-486a-b52a-a78ed860110a" providerId="ADAL" clId="{51E159E2-1922-4BA2-B91C-CD95BFB7B1DC}" dt="2022-11-16T13:50:59.814" v="0" actId="2696"/>
      <pc:docMkLst>
        <pc:docMk/>
      </pc:docMkLst>
      <pc:sldChg chg="del">
        <pc:chgData name="Dolana Mogadime" userId="aab2591b-e870-486a-b52a-a78ed860110a" providerId="ADAL" clId="{51E159E2-1922-4BA2-B91C-CD95BFB7B1DC}" dt="2022-11-16T13:50:59.814" v="0" actId="2696"/>
        <pc:sldMkLst>
          <pc:docMk/>
          <pc:sldMk cId="0" sldId="3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679EE4-5555-41AA-A01C-44D3370EC259}"/>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548A9920-2E97-4C44-BF8A-8F4CEAC07ED9}"/>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8A8A294-D158-4265-8872-F7009766C05D}" type="datetimeFigureOut">
              <a:rPr lang="en-CA" smtClean="0"/>
              <a:t>2022-12-16</a:t>
            </a:fld>
            <a:endParaRPr lang="en-CA"/>
          </a:p>
        </p:txBody>
      </p:sp>
      <p:sp>
        <p:nvSpPr>
          <p:cNvPr id="4" name="Footer Placeholder 3">
            <a:extLst>
              <a:ext uri="{FF2B5EF4-FFF2-40B4-BE49-F238E27FC236}">
                <a16:creationId xmlns:a16="http://schemas.microsoft.com/office/drawing/2014/main" id="{57FDC225-8A06-40F4-9576-9BB3B2FAEF47}"/>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FF38C054-456B-47BF-854F-89B9515CF5D3}"/>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6FE12126-7005-409B-A0F2-C015485A745F}" type="slidenum">
              <a:rPr lang="en-CA" smtClean="0"/>
              <a:t>‹#›</a:t>
            </a:fld>
            <a:endParaRPr lang="en-CA"/>
          </a:p>
        </p:txBody>
      </p:sp>
    </p:spTree>
    <p:extLst>
      <p:ext uri="{BB962C8B-B14F-4D97-AF65-F5344CB8AC3E}">
        <p14:creationId xmlns:p14="http://schemas.microsoft.com/office/powerpoint/2010/main" val="1782396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184F789-5CAA-459E-881C-35EA10B204FD}"/>
              </a:ext>
            </a:extLst>
          </p:cNvPr>
          <p:cNvSpPr>
            <a:spLocks noGrp="1" noChangeArrowheads="1"/>
          </p:cNvSpPr>
          <p:nvPr>
            <p:ph type="hdr" sz="quarter"/>
          </p:nvPr>
        </p:nvSpPr>
        <p:spPr bwMode="auto">
          <a:xfrm>
            <a:off x="0" y="1"/>
            <a:ext cx="3169920" cy="4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defTabSz="914682" eaLnBrk="1" hangingPunct="1">
              <a:defRPr sz="1200">
                <a:latin typeface="Calibri" panose="020F0502020204030204" pitchFamily="34" charset="0"/>
              </a:defRPr>
            </a:lvl1pPr>
          </a:lstStyle>
          <a:p>
            <a:pPr>
              <a:defRPr/>
            </a:pPr>
            <a:endParaRPr lang="en-CA" altLang="en-US"/>
          </a:p>
        </p:txBody>
      </p:sp>
      <p:sp>
        <p:nvSpPr>
          <p:cNvPr id="17411" name="Rectangle 3">
            <a:extLst>
              <a:ext uri="{FF2B5EF4-FFF2-40B4-BE49-F238E27FC236}">
                <a16:creationId xmlns:a16="http://schemas.microsoft.com/office/drawing/2014/main" id="{D2233435-1EBA-4C5E-8E63-0030CE012F2F}"/>
              </a:ext>
            </a:extLst>
          </p:cNvPr>
          <p:cNvSpPr>
            <a:spLocks noGrp="1" noChangeArrowheads="1"/>
          </p:cNvSpPr>
          <p:nvPr>
            <p:ph type="dt" idx="1"/>
          </p:nvPr>
        </p:nvSpPr>
        <p:spPr bwMode="auto">
          <a:xfrm>
            <a:off x="4143587" y="1"/>
            <a:ext cx="3169920" cy="4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r" defTabSz="914682" eaLnBrk="1" hangingPunct="1">
              <a:defRPr sz="1200">
                <a:latin typeface="Calibri" panose="020F0502020204030204" pitchFamily="34" charset="0"/>
              </a:defRPr>
            </a:lvl1pPr>
          </a:lstStyle>
          <a:p>
            <a:pPr>
              <a:defRPr/>
            </a:pPr>
            <a:endParaRPr lang="en-CA" altLang="en-US"/>
          </a:p>
        </p:txBody>
      </p:sp>
      <p:sp>
        <p:nvSpPr>
          <p:cNvPr id="2052" name="Rectangle 4">
            <a:extLst>
              <a:ext uri="{FF2B5EF4-FFF2-40B4-BE49-F238E27FC236}">
                <a16:creationId xmlns:a16="http://schemas.microsoft.com/office/drawing/2014/main" id="{90F48C3C-6712-4A84-8676-99161C45B7BB}"/>
              </a:ext>
            </a:extLst>
          </p:cNvPr>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a:extLst>
              <a:ext uri="{FF2B5EF4-FFF2-40B4-BE49-F238E27FC236}">
                <a16:creationId xmlns:a16="http://schemas.microsoft.com/office/drawing/2014/main" id="{4F1B4FBE-2743-4FAF-8B84-523DB5BB191B}"/>
              </a:ext>
            </a:extLst>
          </p:cNvPr>
          <p:cNvSpPr>
            <a:spLocks noGrp="1" noChangeArrowheads="1"/>
          </p:cNvSpPr>
          <p:nvPr>
            <p:ph type="body" sz="quarter" idx="3"/>
          </p:nvPr>
        </p:nvSpPr>
        <p:spPr bwMode="auto">
          <a:xfrm>
            <a:off x="731520" y="4560654"/>
            <a:ext cx="5852160" cy="431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p>
        </p:txBody>
      </p:sp>
      <p:sp>
        <p:nvSpPr>
          <p:cNvPr id="17414" name="Rectangle 6">
            <a:extLst>
              <a:ext uri="{FF2B5EF4-FFF2-40B4-BE49-F238E27FC236}">
                <a16:creationId xmlns:a16="http://schemas.microsoft.com/office/drawing/2014/main" id="{FAAFDC13-31BA-41B7-AB14-F6FF5621AB8A}"/>
              </a:ext>
            </a:extLst>
          </p:cNvPr>
          <p:cNvSpPr>
            <a:spLocks noGrp="1" noChangeArrowheads="1"/>
          </p:cNvSpPr>
          <p:nvPr>
            <p:ph type="ftr" sz="quarter" idx="4"/>
          </p:nvPr>
        </p:nvSpPr>
        <p:spPr bwMode="auto">
          <a:xfrm>
            <a:off x="0" y="9119631"/>
            <a:ext cx="3169920" cy="4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b" anchorCtr="0" compatLnSpc="1">
            <a:prstTxWarp prst="textNoShape">
              <a:avLst/>
            </a:prstTxWarp>
          </a:bodyPr>
          <a:lstStyle>
            <a:lvl1pPr defTabSz="914682" eaLnBrk="1" hangingPunct="1">
              <a:defRPr sz="1200">
                <a:latin typeface="Calibri" panose="020F0502020204030204" pitchFamily="34" charset="0"/>
              </a:defRPr>
            </a:lvl1pPr>
          </a:lstStyle>
          <a:p>
            <a:pPr>
              <a:defRPr/>
            </a:pPr>
            <a:endParaRPr lang="en-CA" altLang="en-US"/>
          </a:p>
        </p:txBody>
      </p:sp>
      <p:sp>
        <p:nvSpPr>
          <p:cNvPr id="17415" name="Rectangle 7">
            <a:extLst>
              <a:ext uri="{FF2B5EF4-FFF2-40B4-BE49-F238E27FC236}">
                <a16:creationId xmlns:a16="http://schemas.microsoft.com/office/drawing/2014/main" id="{2340A130-85AE-48D9-9BCE-4A3A93AB62C2}"/>
              </a:ext>
            </a:extLst>
          </p:cNvPr>
          <p:cNvSpPr>
            <a:spLocks noGrp="1" noChangeArrowheads="1"/>
          </p:cNvSpPr>
          <p:nvPr>
            <p:ph type="sldNum" sz="quarter" idx="5"/>
          </p:nvPr>
        </p:nvSpPr>
        <p:spPr bwMode="auto">
          <a:xfrm>
            <a:off x="4143587" y="9119631"/>
            <a:ext cx="3169920" cy="4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b" anchorCtr="0" compatLnSpc="1">
            <a:prstTxWarp prst="textNoShape">
              <a:avLst/>
            </a:prstTxWarp>
          </a:bodyPr>
          <a:lstStyle>
            <a:lvl1pPr algn="r" defTabSz="914682" eaLnBrk="1" hangingPunct="1">
              <a:defRPr sz="1200">
                <a:latin typeface="Calibri" panose="020F0502020204030204" pitchFamily="34" charset="0"/>
              </a:defRPr>
            </a:lvl1pPr>
          </a:lstStyle>
          <a:p>
            <a:pPr>
              <a:defRPr/>
            </a:pPr>
            <a:fld id="{313AB275-2418-454E-AEDE-2C6683E7C10E}"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831A3F91-1B1D-48D8-A14B-DFCBE721C2C4}"/>
              </a:ext>
            </a:extLst>
          </p:cNvPr>
          <p:cNvSpPr>
            <a:spLocks noGrp="1" noChangeArrowheads="1"/>
          </p:cNvSpPr>
          <p:nvPr>
            <p:ph type="sldNum" sz="quarter" idx="5"/>
          </p:nvPr>
        </p:nvSpPr>
        <p:spPr>
          <a:noFill/>
        </p:spPr>
        <p:txBody>
          <a:bodyPr/>
          <a:lstStyle>
            <a:lvl1pPr defTabSz="914682">
              <a:defRPr>
                <a:solidFill>
                  <a:schemeClr val="tx1"/>
                </a:solidFill>
                <a:latin typeface="Arial" panose="020B0604020202020204" pitchFamily="34" charset="0"/>
                <a:cs typeface="Calibri" panose="020F0502020204030204" pitchFamily="34" charset="0"/>
              </a:defRPr>
            </a:lvl1pPr>
            <a:lvl2pPr marL="788344" indent="-303209" defTabSz="914682">
              <a:defRPr>
                <a:solidFill>
                  <a:schemeClr val="tx1"/>
                </a:solidFill>
                <a:latin typeface="Arial" panose="020B0604020202020204" pitchFamily="34" charset="0"/>
                <a:cs typeface="Calibri" panose="020F0502020204030204" pitchFamily="34" charset="0"/>
              </a:defRPr>
            </a:lvl2pPr>
            <a:lvl3pPr marL="1212837" indent="-242567" defTabSz="914682">
              <a:defRPr>
                <a:solidFill>
                  <a:schemeClr val="tx1"/>
                </a:solidFill>
                <a:latin typeface="Arial" panose="020B0604020202020204" pitchFamily="34" charset="0"/>
                <a:cs typeface="Calibri" panose="020F0502020204030204" pitchFamily="34" charset="0"/>
              </a:defRPr>
            </a:lvl3pPr>
            <a:lvl4pPr marL="1697972" indent="-242567" defTabSz="914682">
              <a:defRPr>
                <a:solidFill>
                  <a:schemeClr val="tx1"/>
                </a:solidFill>
                <a:latin typeface="Arial" panose="020B0604020202020204" pitchFamily="34" charset="0"/>
                <a:cs typeface="Calibri" panose="020F0502020204030204" pitchFamily="34" charset="0"/>
              </a:defRPr>
            </a:lvl4pPr>
            <a:lvl5pPr marL="2183107" indent="-242567" defTabSz="914682">
              <a:defRPr>
                <a:solidFill>
                  <a:schemeClr val="tx1"/>
                </a:solidFill>
                <a:latin typeface="Arial" panose="020B0604020202020204" pitchFamily="34" charset="0"/>
                <a:cs typeface="Calibri" panose="020F0502020204030204" pitchFamily="34" charset="0"/>
              </a:defRPr>
            </a:lvl5pPr>
            <a:lvl6pPr marL="266824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6pPr>
            <a:lvl7pPr marL="315337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7pPr>
            <a:lvl8pPr marL="363851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8pPr>
            <a:lvl9pPr marL="412364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9pPr>
          </a:lstStyle>
          <a:p>
            <a:fld id="{3929DC04-5BDE-4363-869F-BFB5FDF3800E}" type="slidenum">
              <a:rPr lang="en-CA" altLang="en-US" smtClean="0">
                <a:latin typeface="Calibri" panose="020F0502020204030204" pitchFamily="34" charset="0"/>
              </a:rPr>
              <a:pPr/>
              <a:t>2</a:t>
            </a:fld>
            <a:endParaRPr lang="en-CA" altLang="en-US">
              <a:latin typeface="Calibri" panose="020F0502020204030204" pitchFamily="34" charset="0"/>
            </a:endParaRPr>
          </a:p>
        </p:txBody>
      </p:sp>
      <p:sp>
        <p:nvSpPr>
          <p:cNvPr id="5123" name="Rectangle 2">
            <a:extLst>
              <a:ext uri="{FF2B5EF4-FFF2-40B4-BE49-F238E27FC236}">
                <a16:creationId xmlns:a16="http://schemas.microsoft.com/office/drawing/2014/main" id="{072D1D67-0156-469D-9E2F-8F4BAA3E251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3743461A-57EE-4200-9A33-550E7A660434}"/>
              </a:ext>
            </a:extLst>
          </p:cNvPr>
          <p:cNvSpPr>
            <a:spLocks noGrp="1" noChangeArrowheads="1"/>
          </p:cNvSpPr>
          <p:nvPr>
            <p:ph type="body" idx="1"/>
          </p:nvPr>
        </p:nvSpPr>
        <p:spPr>
          <a:xfrm>
            <a:off x="731520" y="4560654"/>
            <a:ext cx="5852160" cy="4711669"/>
          </a:xfrm>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475E831B-B096-47A5-B200-C6271177992B}"/>
              </a:ext>
            </a:extLst>
          </p:cNvPr>
          <p:cNvSpPr>
            <a:spLocks noGrp="1" noChangeArrowheads="1"/>
          </p:cNvSpPr>
          <p:nvPr>
            <p:ph type="sldNum" sz="quarter" idx="5"/>
          </p:nvPr>
        </p:nvSpPr>
        <p:spPr>
          <a:noFill/>
        </p:spPr>
        <p:txBody>
          <a:bodyPr/>
          <a:lstStyle>
            <a:lvl1pPr defTabSz="914682">
              <a:defRPr>
                <a:solidFill>
                  <a:schemeClr val="tx1"/>
                </a:solidFill>
                <a:latin typeface="Arial" panose="020B0604020202020204" pitchFamily="34" charset="0"/>
                <a:cs typeface="Calibri" panose="020F0502020204030204" pitchFamily="34" charset="0"/>
              </a:defRPr>
            </a:lvl1pPr>
            <a:lvl2pPr marL="788344" indent="-303209" defTabSz="914682">
              <a:defRPr>
                <a:solidFill>
                  <a:schemeClr val="tx1"/>
                </a:solidFill>
                <a:latin typeface="Arial" panose="020B0604020202020204" pitchFamily="34" charset="0"/>
                <a:cs typeface="Calibri" panose="020F0502020204030204" pitchFamily="34" charset="0"/>
              </a:defRPr>
            </a:lvl2pPr>
            <a:lvl3pPr marL="1212837" indent="-242567" defTabSz="914682">
              <a:defRPr>
                <a:solidFill>
                  <a:schemeClr val="tx1"/>
                </a:solidFill>
                <a:latin typeface="Arial" panose="020B0604020202020204" pitchFamily="34" charset="0"/>
                <a:cs typeface="Calibri" panose="020F0502020204030204" pitchFamily="34" charset="0"/>
              </a:defRPr>
            </a:lvl3pPr>
            <a:lvl4pPr marL="1697972" indent="-242567" defTabSz="914682">
              <a:defRPr>
                <a:solidFill>
                  <a:schemeClr val="tx1"/>
                </a:solidFill>
                <a:latin typeface="Arial" panose="020B0604020202020204" pitchFamily="34" charset="0"/>
                <a:cs typeface="Calibri" panose="020F0502020204030204" pitchFamily="34" charset="0"/>
              </a:defRPr>
            </a:lvl4pPr>
            <a:lvl5pPr marL="2183107" indent="-242567" defTabSz="914682">
              <a:defRPr>
                <a:solidFill>
                  <a:schemeClr val="tx1"/>
                </a:solidFill>
                <a:latin typeface="Arial" panose="020B0604020202020204" pitchFamily="34" charset="0"/>
                <a:cs typeface="Calibri" panose="020F0502020204030204" pitchFamily="34" charset="0"/>
              </a:defRPr>
            </a:lvl5pPr>
            <a:lvl6pPr marL="266824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6pPr>
            <a:lvl7pPr marL="315337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7pPr>
            <a:lvl8pPr marL="363851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8pPr>
            <a:lvl9pPr marL="412364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9pPr>
          </a:lstStyle>
          <a:p>
            <a:fld id="{76EB8A92-4C53-4133-96AB-C33D02BC9AFA}" type="slidenum">
              <a:rPr lang="en-CA" altLang="en-US" smtClean="0">
                <a:latin typeface="Calibri" panose="020F0502020204030204" pitchFamily="34" charset="0"/>
              </a:rPr>
              <a:pPr/>
              <a:t>3</a:t>
            </a:fld>
            <a:endParaRPr lang="en-CA" altLang="en-US">
              <a:latin typeface="Calibri" panose="020F0502020204030204" pitchFamily="34" charset="0"/>
            </a:endParaRPr>
          </a:p>
        </p:txBody>
      </p:sp>
      <p:sp>
        <p:nvSpPr>
          <p:cNvPr id="7171" name="Rectangle 2">
            <a:extLst>
              <a:ext uri="{FF2B5EF4-FFF2-40B4-BE49-F238E27FC236}">
                <a16:creationId xmlns:a16="http://schemas.microsoft.com/office/drawing/2014/main" id="{3CA56B68-AD24-44BD-9AB3-D729320792C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D87D94CC-FF83-4981-A296-C6FD9CCFEB7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9DB436C-352E-4EEC-A8ED-5AB628678FDF}"/>
              </a:ext>
            </a:extLst>
          </p:cNvPr>
          <p:cNvSpPr>
            <a:spLocks noGrp="1" noChangeArrowheads="1"/>
          </p:cNvSpPr>
          <p:nvPr>
            <p:ph type="sldNum" sz="quarter" idx="5"/>
          </p:nvPr>
        </p:nvSpPr>
        <p:spPr>
          <a:noFill/>
        </p:spPr>
        <p:txBody>
          <a:bodyPr/>
          <a:lstStyle>
            <a:lvl1pPr defTabSz="914682">
              <a:defRPr>
                <a:solidFill>
                  <a:schemeClr val="tx1"/>
                </a:solidFill>
                <a:latin typeface="Arial" panose="020B0604020202020204" pitchFamily="34" charset="0"/>
                <a:cs typeface="Calibri" panose="020F0502020204030204" pitchFamily="34" charset="0"/>
              </a:defRPr>
            </a:lvl1pPr>
            <a:lvl2pPr marL="788344" indent="-303209" defTabSz="914682">
              <a:defRPr>
                <a:solidFill>
                  <a:schemeClr val="tx1"/>
                </a:solidFill>
                <a:latin typeface="Arial" panose="020B0604020202020204" pitchFamily="34" charset="0"/>
                <a:cs typeface="Calibri" panose="020F0502020204030204" pitchFamily="34" charset="0"/>
              </a:defRPr>
            </a:lvl2pPr>
            <a:lvl3pPr marL="1212837" indent="-242567" defTabSz="914682">
              <a:defRPr>
                <a:solidFill>
                  <a:schemeClr val="tx1"/>
                </a:solidFill>
                <a:latin typeface="Arial" panose="020B0604020202020204" pitchFamily="34" charset="0"/>
                <a:cs typeface="Calibri" panose="020F0502020204030204" pitchFamily="34" charset="0"/>
              </a:defRPr>
            </a:lvl3pPr>
            <a:lvl4pPr marL="1697972" indent="-242567" defTabSz="914682">
              <a:defRPr>
                <a:solidFill>
                  <a:schemeClr val="tx1"/>
                </a:solidFill>
                <a:latin typeface="Arial" panose="020B0604020202020204" pitchFamily="34" charset="0"/>
                <a:cs typeface="Calibri" panose="020F0502020204030204" pitchFamily="34" charset="0"/>
              </a:defRPr>
            </a:lvl4pPr>
            <a:lvl5pPr marL="2183107" indent="-242567" defTabSz="914682">
              <a:defRPr>
                <a:solidFill>
                  <a:schemeClr val="tx1"/>
                </a:solidFill>
                <a:latin typeface="Arial" panose="020B0604020202020204" pitchFamily="34" charset="0"/>
                <a:cs typeface="Calibri" panose="020F0502020204030204" pitchFamily="34" charset="0"/>
              </a:defRPr>
            </a:lvl5pPr>
            <a:lvl6pPr marL="266824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6pPr>
            <a:lvl7pPr marL="315337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7pPr>
            <a:lvl8pPr marL="363851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8pPr>
            <a:lvl9pPr marL="412364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9pPr>
          </a:lstStyle>
          <a:p>
            <a:fld id="{D7BBF857-A25F-4853-803E-7C4620E8A9BD}" type="slidenum">
              <a:rPr lang="en-CA" altLang="en-US" smtClean="0">
                <a:latin typeface="Calibri" panose="020F0502020204030204" pitchFamily="34" charset="0"/>
              </a:rPr>
              <a:pPr/>
              <a:t>4</a:t>
            </a:fld>
            <a:endParaRPr lang="en-CA" altLang="en-US">
              <a:latin typeface="Calibri" panose="020F0502020204030204" pitchFamily="34" charset="0"/>
            </a:endParaRPr>
          </a:p>
        </p:txBody>
      </p:sp>
      <p:sp>
        <p:nvSpPr>
          <p:cNvPr id="9219" name="Rectangle 2">
            <a:extLst>
              <a:ext uri="{FF2B5EF4-FFF2-40B4-BE49-F238E27FC236}">
                <a16:creationId xmlns:a16="http://schemas.microsoft.com/office/drawing/2014/main" id="{B413EB95-580A-420F-98CD-1BDC7899D303}"/>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3CF2E0EB-3FE0-43CD-8006-AA1D3BD61F15}"/>
              </a:ext>
            </a:extLst>
          </p:cNvPr>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2ED04B54-01C2-4EC4-8B52-83EC6EA04376}"/>
              </a:ext>
            </a:extLst>
          </p:cNvPr>
          <p:cNvSpPr>
            <a:spLocks noGrp="1" noChangeArrowheads="1"/>
          </p:cNvSpPr>
          <p:nvPr>
            <p:ph type="sldNum" sz="quarter" idx="5"/>
          </p:nvPr>
        </p:nvSpPr>
        <p:spPr>
          <a:noFill/>
        </p:spPr>
        <p:txBody>
          <a:bodyPr/>
          <a:lstStyle>
            <a:lvl1pPr defTabSz="914682">
              <a:defRPr>
                <a:solidFill>
                  <a:schemeClr val="tx1"/>
                </a:solidFill>
                <a:latin typeface="Arial" panose="020B0604020202020204" pitchFamily="34" charset="0"/>
                <a:cs typeface="Calibri" panose="020F0502020204030204" pitchFamily="34" charset="0"/>
              </a:defRPr>
            </a:lvl1pPr>
            <a:lvl2pPr marL="788344" indent="-303209" defTabSz="914682">
              <a:defRPr>
                <a:solidFill>
                  <a:schemeClr val="tx1"/>
                </a:solidFill>
                <a:latin typeface="Arial" panose="020B0604020202020204" pitchFamily="34" charset="0"/>
                <a:cs typeface="Calibri" panose="020F0502020204030204" pitchFamily="34" charset="0"/>
              </a:defRPr>
            </a:lvl2pPr>
            <a:lvl3pPr marL="1212837" indent="-242567" defTabSz="914682">
              <a:defRPr>
                <a:solidFill>
                  <a:schemeClr val="tx1"/>
                </a:solidFill>
                <a:latin typeface="Arial" panose="020B0604020202020204" pitchFamily="34" charset="0"/>
                <a:cs typeface="Calibri" panose="020F0502020204030204" pitchFamily="34" charset="0"/>
              </a:defRPr>
            </a:lvl3pPr>
            <a:lvl4pPr marL="1697972" indent="-242567" defTabSz="914682">
              <a:defRPr>
                <a:solidFill>
                  <a:schemeClr val="tx1"/>
                </a:solidFill>
                <a:latin typeface="Arial" panose="020B0604020202020204" pitchFamily="34" charset="0"/>
                <a:cs typeface="Calibri" panose="020F0502020204030204" pitchFamily="34" charset="0"/>
              </a:defRPr>
            </a:lvl4pPr>
            <a:lvl5pPr marL="2183107" indent="-242567" defTabSz="914682">
              <a:defRPr>
                <a:solidFill>
                  <a:schemeClr val="tx1"/>
                </a:solidFill>
                <a:latin typeface="Arial" panose="020B0604020202020204" pitchFamily="34" charset="0"/>
                <a:cs typeface="Calibri" panose="020F0502020204030204" pitchFamily="34" charset="0"/>
              </a:defRPr>
            </a:lvl5pPr>
            <a:lvl6pPr marL="266824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6pPr>
            <a:lvl7pPr marL="315337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7pPr>
            <a:lvl8pPr marL="363851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8pPr>
            <a:lvl9pPr marL="412364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9pPr>
          </a:lstStyle>
          <a:p>
            <a:fld id="{E7E4D805-041E-4C4F-9020-0A48430F1E8F}" type="slidenum">
              <a:rPr lang="en-CA" altLang="en-US" smtClean="0">
                <a:latin typeface="Calibri" panose="020F0502020204030204" pitchFamily="34" charset="0"/>
              </a:rPr>
              <a:pPr/>
              <a:t>5</a:t>
            </a:fld>
            <a:endParaRPr lang="en-CA" altLang="en-US">
              <a:latin typeface="Calibri" panose="020F0502020204030204" pitchFamily="34" charset="0"/>
            </a:endParaRPr>
          </a:p>
        </p:txBody>
      </p:sp>
      <p:sp>
        <p:nvSpPr>
          <p:cNvPr id="11267" name="Rectangle 2">
            <a:extLst>
              <a:ext uri="{FF2B5EF4-FFF2-40B4-BE49-F238E27FC236}">
                <a16:creationId xmlns:a16="http://schemas.microsoft.com/office/drawing/2014/main" id="{D7C3FEC0-77C9-4561-B0A8-DFE80A6E9B21}"/>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19071E3D-33F6-46DF-BAB4-7D4644951E64}"/>
              </a:ext>
            </a:extLst>
          </p:cNvPr>
          <p:cNvSpPr>
            <a:spLocks noGrp="1" noChangeArrowheads="1"/>
          </p:cNvSpPr>
          <p:nvPr>
            <p:ph type="body" idx="1"/>
          </p:nvPr>
        </p:nvSpPr>
        <p:spPr>
          <a:xfrm>
            <a:off x="731520" y="4560654"/>
            <a:ext cx="5852160" cy="4830804"/>
          </a:xfrm>
          <a:noFill/>
        </p:spPr>
        <p:txBody>
          <a:bodyPr/>
          <a:lstStyle/>
          <a:p>
            <a:pPr marL="188664" indent="-188664" eaLnBrk="1" hangingPunct="1">
              <a:lnSpc>
                <a:spcPct val="90000"/>
              </a:lnSpc>
            </a:pPr>
            <a:r>
              <a:rPr lang="en-CA" altLang="en-US" dirty="0"/>
              <a:t>	Post colonial lens: The experience of colonization needs to be re-narrated from the viewpoint of the colonized, recognizing the impact of colonization on people’s identities, cultures, claims to indigenous knowledge, their experiences of racism, and the ongoing effects of a relationship built on oppression and violation of basic human dignity, 	</a:t>
            </a:r>
          </a:p>
          <a:p>
            <a:pPr marL="188664" indent="-188664" eaLnBrk="1" hangingPunct="1">
              <a:lnSpc>
                <a:spcPct val="125000"/>
              </a:lnSpc>
            </a:pPr>
            <a:r>
              <a:rPr lang="en-CA" altLang="en-US" dirty="0"/>
              <a:t>	While the pre-colonial past cannot be recreated, the inequities of the past need to be identified in order for peoples to discover how they may potentially be change agents in their own future destinies (</a:t>
            </a:r>
            <a:r>
              <a:rPr lang="en-CA" altLang="en-US" dirty="0" err="1"/>
              <a:t>Odora</a:t>
            </a:r>
            <a:r>
              <a:rPr lang="en-CA" altLang="en-US" dirty="0"/>
              <a:t> Hoppers, 2004; </a:t>
            </a:r>
            <a:r>
              <a:rPr lang="en-CA" altLang="en-US" dirty="0" err="1"/>
              <a:t>Preece</a:t>
            </a:r>
            <a:r>
              <a:rPr lang="en-CA" altLang="en-US" dirty="0"/>
              <a:t>, 2009).</a:t>
            </a:r>
            <a:r>
              <a:rPr lang="en-CA" altLang="en-US" sz="1500" dirty="0"/>
              <a:t> </a:t>
            </a:r>
          </a:p>
          <a:p>
            <a:pPr marL="188664" indent="-188664" eaLnBrk="1" hangingPunct="1">
              <a:lnSpc>
                <a:spcPct val="125000"/>
              </a:lnSpc>
            </a:pPr>
            <a:r>
              <a:rPr lang="en-CA" altLang="en-US" sz="1500" dirty="0"/>
              <a:t>POPULATION: over 50 million</a:t>
            </a:r>
          </a:p>
          <a:p>
            <a:pPr marL="188664" indent="-188664" eaLnBrk="1" hangingPunct="1">
              <a:lnSpc>
                <a:spcPct val="90000"/>
              </a:lnSpc>
            </a:pPr>
            <a:r>
              <a:rPr lang="en-CA" altLang="en-US" b="1" dirty="0"/>
              <a:t>Children aged 0 to 13 years constitute almost 30% of the population; </a:t>
            </a:r>
            <a:r>
              <a:rPr lang="en-CA" altLang="en-US" sz="1500" b="1" dirty="0"/>
              <a:t>3.5 million orphans</a:t>
            </a:r>
          </a:p>
          <a:p>
            <a:pPr marL="188664" indent="-188664" eaLnBrk="1" hangingPunct="1">
              <a:lnSpc>
                <a:spcPct val="90000"/>
              </a:lnSpc>
            </a:pPr>
            <a:r>
              <a:rPr lang="en-CA" altLang="en-US" sz="1500" dirty="0"/>
              <a:t>INCOME: 35% of the population lives on less than $2.50 a day</a:t>
            </a:r>
          </a:p>
          <a:p>
            <a:pPr marL="188664" indent="-188664" eaLnBrk="1" hangingPunct="1">
              <a:lnSpc>
                <a:spcPct val="90000"/>
              </a:lnSpc>
            </a:pPr>
            <a:r>
              <a:rPr lang="en-CA" altLang="en-US" sz="1500" dirty="0"/>
              <a:t>	</a:t>
            </a:r>
            <a:r>
              <a:rPr lang="en-CA" altLang="en-US" sz="1500" b="1" dirty="0"/>
              <a:t>SA has</a:t>
            </a:r>
            <a:r>
              <a:rPr lang="en-CA" altLang="en-US" sz="1500" dirty="0"/>
              <a:t> </a:t>
            </a:r>
            <a:r>
              <a:rPr lang="en-CA" altLang="en-US" sz="1500" b="1" dirty="0"/>
              <a:t>experienced a decline in poverty largely as a result of a significant income transfer program – 14 million recipients of income support</a:t>
            </a:r>
          </a:p>
          <a:p>
            <a:pPr marL="188664" indent="-188664" eaLnBrk="1" hangingPunct="1">
              <a:lnSpc>
                <a:spcPct val="90000"/>
              </a:lnSpc>
            </a:pPr>
            <a:r>
              <a:rPr lang="en-CA" altLang="en-US" sz="1500" dirty="0"/>
              <a:t>	</a:t>
            </a:r>
            <a:r>
              <a:rPr lang="en-CA" altLang="en-US" dirty="0"/>
              <a:t>EMPLOYMENT: </a:t>
            </a:r>
            <a:r>
              <a:rPr lang="en-CA" altLang="en-US" b="1" dirty="0"/>
              <a:t>Unemployment hovers around 25%.</a:t>
            </a:r>
            <a:r>
              <a:rPr lang="en-CA" altLang="en-US" dirty="0"/>
              <a:t> An exceptionally large number of non-working people depend on each employed person.</a:t>
            </a:r>
            <a:endParaRPr lang="en-CA" altLang="en-US" sz="1500" dirty="0"/>
          </a:p>
          <a:p>
            <a:pPr marL="188664" indent="-188664" eaLnBrk="1" hangingPunct="1">
              <a:lnSpc>
                <a:spcPct val="90000"/>
              </a:lnSpc>
            </a:pPr>
            <a:r>
              <a:rPr lang="en-CA" altLang="en-US" sz="1500" dirty="0"/>
              <a:t>EDUCATION - </a:t>
            </a:r>
            <a:r>
              <a:rPr lang="en-CA" altLang="en-US" sz="1500" b="1" dirty="0"/>
              <a:t>Adult literacy 89%</a:t>
            </a:r>
          </a:p>
          <a:p>
            <a:pPr marL="188664" indent="-188664" eaLnBrk="1" hangingPunct="1">
              <a:lnSpc>
                <a:spcPct val="90000"/>
              </a:lnSpc>
            </a:pPr>
            <a:r>
              <a:rPr lang="en-CA" altLang="en-US" sz="1500" dirty="0"/>
              <a:t>Life expectance 1990	61 years</a:t>
            </a:r>
          </a:p>
          <a:p>
            <a:pPr marL="188664" indent="-188664" eaLnBrk="1" hangingPunct="1">
              <a:lnSpc>
                <a:spcPct val="90000"/>
              </a:lnSpc>
            </a:pPr>
            <a:r>
              <a:rPr lang="en-CA" altLang="en-US" sz="1500" dirty="0"/>
              <a:t>Life expectancy 2009	52 years</a:t>
            </a:r>
            <a:endParaRPr lang="en-CA" altLang="en-US" dirty="0"/>
          </a:p>
          <a:p>
            <a:pPr marL="188664" indent="-188664" eaLnBrk="1" hangingPunct="1">
              <a:lnSpc>
                <a:spcPct val="90000"/>
              </a:lnSpc>
            </a:pPr>
            <a:endParaRPr lang="en-CA"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7062344C-3A64-4D18-95FF-B78C9635A07F}"/>
              </a:ext>
            </a:extLst>
          </p:cNvPr>
          <p:cNvSpPr>
            <a:spLocks noGrp="1" noChangeArrowheads="1"/>
          </p:cNvSpPr>
          <p:nvPr>
            <p:ph type="sldNum" sz="quarter" idx="5"/>
          </p:nvPr>
        </p:nvSpPr>
        <p:spPr>
          <a:noFill/>
        </p:spPr>
        <p:txBody>
          <a:bodyPr/>
          <a:lstStyle>
            <a:lvl1pPr defTabSz="914682">
              <a:defRPr>
                <a:solidFill>
                  <a:schemeClr val="tx1"/>
                </a:solidFill>
                <a:latin typeface="Arial" panose="020B0604020202020204" pitchFamily="34" charset="0"/>
                <a:cs typeface="Calibri" panose="020F0502020204030204" pitchFamily="34" charset="0"/>
              </a:defRPr>
            </a:lvl1pPr>
            <a:lvl2pPr marL="788344" indent="-303209" defTabSz="914682">
              <a:defRPr>
                <a:solidFill>
                  <a:schemeClr val="tx1"/>
                </a:solidFill>
                <a:latin typeface="Arial" panose="020B0604020202020204" pitchFamily="34" charset="0"/>
                <a:cs typeface="Calibri" panose="020F0502020204030204" pitchFamily="34" charset="0"/>
              </a:defRPr>
            </a:lvl2pPr>
            <a:lvl3pPr marL="1212837" indent="-242567" defTabSz="914682">
              <a:defRPr>
                <a:solidFill>
                  <a:schemeClr val="tx1"/>
                </a:solidFill>
                <a:latin typeface="Arial" panose="020B0604020202020204" pitchFamily="34" charset="0"/>
                <a:cs typeface="Calibri" panose="020F0502020204030204" pitchFamily="34" charset="0"/>
              </a:defRPr>
            </a:lvl3pPr>
            <a:lvl4pPr marL="1697972" indent="-242567" defTabSz="914682">
              <a:defRPr>
                <a:solidFill>
                  <a:schemeClr val="tx1"/>
                </a:solidFill>
                <a:latin typeface="Arial" panose="020B0604020202020204" pitchFamily="34" charset="0"/>
                <a:cs typeface="Calibri" panose="020F0502020204030204" pitchFamily="34" charset="0"/>
              </a:defRPr>
            </a:lvl4pPr>
            <a:lvl5pPr marL="2183107" indent="-242567" defTabSz="914682">
              <a:defRPr>
                <a:solidFill>
                  <a:schemeClr val="tx1"/>
                </a:solidFill>
                <a:latin typeface="Arial" panose="020B0604020202020204" pitchFamily="34" charset="0"/>
                <a:cs typeface="Calibri" panose="020F0502020204030204" pitchFamily="34" charset="0"/>
              </a:defRPr>
            </a:lvl5pPr>
            <a:lvl6pPr marL="266824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6pPr>
            <a:lvl7pPr marL="315337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7pPr>
            <a:lvl8pPr marL="363851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8pPr>
            <a:lvl9pPr marL="412364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9pPr>
          </a:lstStyle>
          <a:p>
            <a:fld id="{7FAF3D4A-35A9-407B-B546-16E599C3BF28}" type="slidenum">
              <a:rPr lang="en-CA" altLang="en-US" smtClean="0">
                <a:latin typeface="Calibri" panose="020F0502020204030204" pitchFamily="34" charset="0"/>
              </a:rPr>
              <a:pPr/>
              <a:t>6</a:t>
            </a:fld>
            <a:endParaRPr lang="en-CA" altLang="en-US">
              <a:latin typeface="Calibri" panose="020F0502020204030204" pitchFamily="34" charset="0"/>
            </a:endParaRPr>
          </a:p>
        </p:txBody>
      </p:sp>
      <p:sp>
        <p:nvSpPr>
          <p:cNvPr id="13315" name="Rectangle 2">
            <a:extLst>
              <a:ext uri="{FF2B5EF4-FFF2-40B4-BE49-F238E27FC236}">
                <a16:creationId xmlns:a16="http://schemas.microsoft.com/office/drawing/2014/main" id="{B14F5A1D-533C-47D8-AAFF-8BABE0AE10AC}"/>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4DBABA48-F83D-432A-9712-B5917A603711}"/>
              </a:ext>
            </a:extLst>
          </p:cNvPr>
          <p:cNvSpPr>
            <a:spLocks noGrp="1" noChangeArrowheads="1"/>
          </p:cNvSpPr>
          <p:nvPr>
            <p:ph type="body" idx="1"/>
          </p:nvPr>
        </p:nvSpPr>
        <p:spPr>
          <a:noFill/>
        </p:spPr>
        <p:txBody>
          <a:bodyPr/>
          <a:lstStyle/>
          <a:p>
            <a:pPr eaLnBrk="1" hangingPunct="1"/>
            <a:r>
              <a:rPr lang="en-CA" altLang="en-US"/>
              <a:t>DATA ANALYSIS; BARRETT &amp; GAVENTA’S TYPOLOGY</a:t>
            </a:r>
          </a:p>
          <a:p>
            <a:pPr eaLnBrk="1" hangingPunct="1"/>
            <a:r>
              <a:rPr lang="en-CA" altLang="en-US"/>
              <a:t>The </a:t>
            </a:r>
            <a:r>
              <a:rPr lang="en-CA" altLang="en-US" u="sng"/>
              <a:t>first</a:t>
            </a:r>
            <a:r>
              <a:rPr lang="en-CA" altLang="en-US"/>
              <a:t> outcome identified by Gaventa and Barrett (2010) is the construction of citizenship where positive outcomes include increasing knowledge, awareness of and capacity for participation, as well as a greater sense of efficacy-- a belief and confidence in one’s ability. </a:t>
            </a:r>
          </a:p>
          <a:p>
            <a:pPr eaLnBrk="1" hangingPunct="1"/>
            <a:r>
              <a:rPr lang="en-CA" altLang="en-US"/>
              <a:t>On the other hand, knowledge or awareness may be disempowering, exclusive, tokenistic, coerced, or rely heavily on intermediaries (e.g., professionals, local elites).</a:t>
            </a:r>
          </a:p>
          <a:p>
            <a:pPr eaLnBrk="1" hangingPunct="1"/>
            <a:endParaRPr lang="en-CA" altLang="en-US"/>
          </a:p>
          <a:p>
            <a:pPr eaLnBrk="1" hangingPunct="1"/>
            <a:r>
              <a:rPr lang="en-CA" altLang="en-US"/>
              <a:t>Gaventa and Barrett (2010) contend that in communities with embedded inequalities and strained social relations, citizen engagement may lead to enhanced forms of social cohesion. </a:t>
            </a:r>
          </a:p>
          <a:p>
            <a:pPr eaLnBrk="1" hangingPunct="1"/>
            <a:r>
              <a:rPr lang="en-CA" altLang="en-US"/>
              <a:t>A </a:t>
            </a:r>
            <a:r>
              <a:rPr lang="en-CA" altLang="en-US" u="sng"/>
              <a:t>second</a:t>
            </a:r>
            <a:r>
              <a:rPr lang="en-CA" altLang="en-US"/>
              <a:t> outcome of citizenship engagement is the development cohesive communities where a sense of inclusion, dignity, and respect exist. </a:t>
            </a:r>
          </a:p>
          <a:p>
            <a:pPr eaLnBrk="1" hangingPunct="1"/>
            <a:r>
              <a:rPr lang="en-CA" altLang="en-US"/>
              <a:t>At the same time, networks and alliances deepen at both the personal and institutional level. </a:t>
            </a:r>
          </a:p>
          <a:p>
            <a:pPr eaLnBrk="1" hangingPunct="1"/>
            <a:r>
              <a:rPr lang="en-CA" altLang="en-US"/>
              <a:t>Where social dynamics are not taken into account and particular groups are excluded, participation may have little effect on genuine community cohesion.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F395656-E572-4A18-A559-81353105395B}"/>
              </a:ext>
            </a:extLst>
          </p:cNvPr>
          <p:cNvSpPr>
            <a:spLocks noGrp="1" noChangeArrowheads="1"/>
          </p:cNvSpPr>
          <p:nvPr>
            <p:ph type="sldNum" sz="quarter" idx="5"/>
          </p:nvPr>
        </p:nvSpPr>
        <p:spPr>
          <a:noFill/>
        </p:spPr>
        <p:txBody>
          <a:bodyPr/>
          <a:lstStyle>
            <a:lvl1pPr defTabSz="914682">
              <a:defRPr>
                <a:solidFill>
                  <a:schemeClr val="tx1"/>
                </a:solidFill>
                <a:latin typeface="Arial" panose="020B0604020202020204" pitchFamily="34" charset="0"/>
                <a:cs typeface="Calibri" panose="020F0502020204030204" pitchFamily="34" charset="0"/>
              </a:defRPr>
            </a:lvl1pPr>
            <a:lvl2pPr marL="788344" indent="-303209" defTabSz="914682">
              <a:defRPr>
                <a:solidFill>
                  <a:schemeClr val="tx1"/>
                </a:solidFill>
                <a:latin typeface="Arial" panose="020B0604020202020204" pitchFamily="34" charset="0"/>
                <a:cs typeface="Calibri" panose="020F0502020204030204" pitchFamily="34" charset="0"/>
              </a:defRPr>
            </a:lvl2pPr>
            <a:lvl3pPr marL="1212837" indent="-242567" defTabSz="914682">
              <a:defRPr>
                <a:solidFill>
                  <a:schemeClr val="tx1"/>
                </a:solidFill>
                <a:latin typeface="Arial" panose="020B0604020202020204" pitchFamily="34" charset="0"/>
                <a:cs typeface="Calibri" panose="020F0502020204030204" pitchFamily="34" charset="0"/>
              </a:defRPr>
            </a:lvl3pPr>
            <a:lvl4pPr marL="1697972" indent="-242567" defTabSz="914682">
              <a:defRPr>
                <a:solidFill>
                  <a:schemeClr val="tx1"/>
                </a:solidFill>
                <a:latin typeface="Arial" panose="020B0604020202020204" pitchFamily="34" charset="0"/>
                <a:cs typeface="Calibri" panose="020F0502020204030204" pitchFamily="34" charset="0"/>
              </a:defRPr>
            </a:lvl4pPr>
            <a:lvl5pPr marL="2183107" indent="-242567" defTabSz="914682">
              <a:defRPr>
                <a:solidFill>
                  <a:schemeClr val="tx1"/>
                </a:solidFill>
                <a:latin typeface="Arial" panose="020B0604020202020204" pitchFamily="34" charset="0"/>
                <a:cs typeface="Calibri" panose="020F0502020204030204" pitchFamily="34" charset="0"/>
              </a:defRPr>
            </a:lvl5pPr>
            <a:lvl6pPr marL="266824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6pPr>
            <a:lvl7pPr marL="315337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7pPr>
            <a:lvl8pPr marL="363851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8pPr>
            <a:lvl9pPr marL="412364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9pPr>
          </a:lstStyle>
          <a:p>
            <a:fld id="{626B1F2D-8C5A-4784-95BA-9AE486E8A498}" type="slidenum">
              <a:rPr lang="en-CA" altLang="en-US" smtClean="0">
                <a:latin typeface="Calibri" panose="020F0502020204030204" pitchFamily="34" charset="0"/>
              </a:rPr>
              <a:pPr/>
              <a:t>7</a:t>
            </a:fld>
            <a:endParaRPr lang="en-CA" altLang="en-US">
              <a:latin typeface="Calibri" panose="020F0502020204030204" pitchFamily="34" charset="0"/>
            </a:endParaRPr>
          </a:p>
        </p:txBody>
      </p:sp>
      <p:sp>
        <p:nvSpPr>
          <p:cNvPr id="15363" name="Rectangle 2">
            <a:extLst>
              <a:ext uri="{FF2B5EF4-FFF2-40B4-BE49-F238E27FC236}">
                <a16:creationId xmlns:a16="http://schemas.microsoft.com/office/drawing/2014/main" id="{8CC36E18-1374-49EB-B6EB-B4D1FD0227D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8DA5DB03-D874-43A0-85C5-F908615BD6E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E402745-1692-4296-BA64-FAE13851490F}"/>
              </a:ext>
            </a:extLst>
          </p:cNvPr>
          <p:cNvSpPr>
            <a:spLocks noGrp="1" noChangeArrowheads="1"/>
          </p:cNvSpPr>
          <p:nvPr>
            <p:ph type="sldNum" sz="quarter" idx="5"/>
          </p:nvPr>
        </p:nvSpPr>
        <p:spPr>
          <a:noFill/>
        </p:spPr>
        <p:txBody>
          <a:bodyPr/>
          <a:lstStyle>
            <a:lvl1pPr defTabSz="914682">
              <a:defRPr>
                <a:solidFill>
                  <a:schemeClr val="tx1"/>
                </a:solidFill>
                <a:latin typeface="Arial" panose="020B0604020202020204" pitchFamily="34" charset="0"/>
                <a:cs typeface="Calibri" panose="020F0502020204030204" pitchFamily="34" charset="0"/>
              </a:defRPr>
            </a:lvl1pPr>
            <a:lvl2pPr marL="788344" indent="-303209" defTabSz="914682">
              <a:defRPr>
                <a:solidFill>
                  <a:schemeClr val="tx1"/>
                </a:solidFill>
                <a:latin typeface="Arial" panose="020B0604020202020204" pitchFamily="34" charset="0"/>
                <a:cs typeface="Calibri" panose="020F0502020204030204" pitchFamily="34" charset="0"/>
              </a:defRPr>
            </a:lvl2pPr>
            <a:lvl3pPr marL="1212837" indent="-242567" defTabSz="914682">
              <a:defRPr>
                <a:solidFill>
                  <a:schemeClr val="tx1"/>
                </a:solidFill>
                <a:latin typeface="Arial" panose="020B0604020202020204" pitchFamily="34" charset="0"/>
                <a:cs typeface="Calibri" panose="020F0502020204030204" pitchFamily="34" charset="0"/>
              </a:defRPr>
            </a:lvl3pPr>
            <a:lvl4pPr marL="1697972" indent="-242567" defTabSz="914682">
              <a:defRPr>
                <a:solidFill>
                  <a:schemeClr val="tx1"/>
                </a:solidFill>
                <a:latin typeface="Arial" panose="020B0604020202020204" pitchFamily="34" charset="0"/>
                <a:cs typeface="Calibri" panose="020F0502020204030204" pitchFamily="34" charset="0"/>
              </a:defRPr>
            </a:lvl4pPr>
            <a:lvl5pPr marL="2183107" indent="-242567" defTabSz="914682">
              <a:defRPr>
                <a:solidFill>
                  <a:schemeClr val="tx1"/>
                </a:solidFill>
                <a:latin typeface="Arial" panose="020B0604020202020204" pitchFamily="34" charset="0"/>
                <a:cs typeface="Calibri" panose="020F0502020204030204" pitchFamily="34" charset="0"/>
              </a:defRPr>
            </a:lvl5pPr>
            <a:lvl6pPr marL="266824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6pPr>
            <a:lvl7pPr marL="315337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7pPr>
            <a:lvl8pPr marL="363851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8pPr>
            <a:lvl9pPr marL="412364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9pPr>
          </a:lstStyle>
          <a:p>
            <a:fld id="{B8EAD3BB-E281-4940-B4D9-B393C06B5A7D}" type="slidenum">
              <a:rPr lang="en-CA" altLang="en-US" smtClean="0">
                <a:latin typeface="Calibri" panose="020F0502020204030204" pitchFamily="34" charset="0"/>
              </a:rPr>
              <a:pPr/>
              <a:t>9</a:t>
            </a:fld>
            <a:endParaRPr lang="en-CA" altLang="en-US">
              <a:latin typeface="Calibri" panose="020F0502020204030204" pitchFamily="34" charset="0"/>
            </a:endParaRPr>
          </a:p>
        </p:txBody>
      </p:sp>
      <p:sp>
        <p:nvSpPr>
          <p:cNvPr id="18435" name="Rectangle 2">
            <a:extLst>
              <a:ext uri="{FF2B5EF4-FFF2-40B4-BE49-F238E27FC236}">
                <a16:creationId xmlns:a16="http://schemas.microsoft.com/office/drawing/2014/main" id="{2558EBBF-8AD6-4ED7-8EE9-66B4BC60D1D6}"/>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4E125CA8-7FEE-47DD-A796-0598EF00124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ED18616-8975-46D5-A871-3F43B5E63C13}"/>
              </a:ext>
            </a:extLst>
          </p:cNvPr>
          <p:cNvSpPr>
            <a:spLocks noGrp="1" noChangeArrowheads="1"/>
          </p:cNvSpPr>
          <p:nvPr>
            <p:ph type="sldNum" sz="quarter" idx="5"/>
          </p:nvPr>
        </p:nvSpPr>
        <p:spPr>
          <a:noFill/>
        </p:spPr>
        <p:txBody>
          <a:bodyPr/>
          <a:lstStyle>
            <a:lvl1pPr defTabSz="914682">
              <a:defRPr>
                <a:solidFill>
                  <a:schemeClr val="tx1"/>
                </a:solidFill>
                <a:latin typeface="Arial" panose="020B0604020202020204" pitchFamily="34" charset="0"/>
                <a:cs typeface="Calibri" panose="020F0502020204030204" pitchFamily="34" charset="0"/>
              </a:defRPr>
            </a:lvl1pPr>
            <a:lvl2pPr marL="788344" indent="-303209" defTabSz="914682">
              <a:defRPr>
                <a:solidFill>
                  <a:schemeClr val="tx1"/>
                </a:solidFill>
                <a:latin typeface="Arial" panose="020B0604020202020204" pitchFamily="34" charset="0"/>
                <a:cs typeface="Calibri" panose="020F0502020204030204" pitchFamily="34" charset="0"/>
              </a:defRPr>
            </a:lvl2pPr>
            <a:lvl3pPr marL="1212837" indent="-242567" defTabSz="914682">
              <a:defRPr>
                <a:solidFill>
                  <a:schemeClr val="tx1"/>
                </a:solidFill>
                <a:latin typeface="Arial" panose="020B0604020202020204" pitchFamily="34" charset="0"/>
                <a:cs typeface="Calibri" panose="020F0502020204030204" pitchFamily="34" charset="0"/>
              </a:defRPr>
            </a:lvl3pPr>
            <a:lvl4pPr marL="1697972" indent="-242567" defTabSz="914682">
              <a:defRPr>
                <a:solidFill>
                  <a:schemeClr val="tx1"/>
                </a:solidFill>
                <a:latin typeface="Arial" panose="020B0604020202020204" pitchFamily="34" charset="0"/>
                <a:cs typeface="Calibri" panose="020F0502020204030204" pitchFamily="34" charset="0"/>
              </a:defRPr>
            </a:lvl4pPr>
            <a:lvl5pPr marL="2183107" indent="-242567" defTabSz="914682">
              <a:defRPr>
                <a:solidFill>
                  <a:schemeClr val="tx1"/>
                </a:solidFill>
                <a:latin typeface="Arial" panose="020B0604020202020204" pitchFamily="34" charset="0"/>
                <a:cs typeface="Calibri" panose="020F0502020204030204" pitchFamily="34" charset="0"/>
              </a:defRPr>
            </a:lvl5pPr>
            <a:lvl6pPr marL="266824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6pPr>
            <a:lvl7pPr marL="315337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7pPr>
            <a:lvl8pPr marL="363851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8pPr>
            <a:lvl9pPr marL="412364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9pPr>
          </a:lstStyle>
          <a:p>
            <a:fld id="{28B14983-5636-40A6-AFB5-FC94D048F3BA}" type="slidenum">
              <a:rPr lang="en-CA" altLang="en-US" smtClean="0">
                <a:latin typeface="Calibri" panose="020F0502020204030204" pitchFamily="34" charset="0"/>
              </a:rPr>
              <a:pPr/>
              <a:t>10</a:t>
            </a:fld>
            <a:endParaRPr lang="en-CA" altLang="en-US">
              <a:latin typeface="Calibri" panose="020F0502020204030204" pitchFamily="34" charset="0"/>
            </a:endParaRPr>
          </a:p>
        </p:txBody>
      </p:sp>
      <p:sp>
        <p:nvSpPr>
          <p:cNvPr id="20483" name="Rectangle 2">
            <a:extLst>
              <a:ext uri="{FF2B5EF4-FFF2-40B4-BE49-F238E27FC236}">
                <a16:creationId xmlns:a16="http://schemas.microsoft.com/office/drawing/2014/main" id="{26F994B5-DB98-4165-8F0D-777C27C47300}"/>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E2DF1B56-6084-4081-B54D-F6B0F64BF32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FD23B54D-7CB4-4759-AEE5-4446C7B46FCE}"/>
              </a:ext>
            </a:extLst>
          </p:cNvPr>
          <p:cNvSpPr>
            <a:spLocks noGrp="1" noChangeArrowheads="1"/>
          </p:cNvSpPr>
          <p:nvPr>
            <p:ph type="sldNum" sz="quarter" idx="5"/>
          </p:nvPr>
        </p:nvSpPr>
        <p:spPr>
          <a:noFill/>
        </p:spPr>
        <p:txBody>
          <a:bodyPr/>
          <a:lstStyle>
            <a:lvl1pPr defTabSz="914682">
              <a:defRPr>
                <a:solidFill>
                  <a:schemeClr val="tx1"/>
                </a:solidFill>
                <a:latin typeface="Arial" panose="020B0604020202020204" pitchFamily="34" charset="0"/>
                <a:cs typeface="Calibri" panose="020F0502020204030204" pitchFamily="34" charset="0"/>
              </a:defRPr>
            </a:lvl1pPr>
            <a:lvl2pPr marL="788344" indent="-303209" defTabSz="914682">
              <a:defRPr>
                <a:solidFill>
                  <a:schemeClr val="tx1"/>
                </a:solidFill>
                <a:latin typeface="Arial" panose="020B0604020202020204" pitchFamily="34" charset="0"/>
                <a:cs typeface="Calibri" panose="020F0502020204030204" pitchFamily="34" charset="0"/>
              </a:defRPr>
            </a:lvl2pPr>
            <a:lvl3pPr marL="1212837" indent="-242567" defTabSz="914682">
              <a:defRPr>
                <a:solidFill>
                  <a:schemeClr val="tx1"/>
                </a:solidFill>
                <a:latin typeface="Arial" panose="020B0604020202020204" pitchFamily="34" charset="0"/>
                <a:cs typeface="Calibri" panose="020F0502020204030204" pitchFamily="34" charset="0"/>
              </a:defRPr>
            </a:lvl3pPr>
            <a:lvl4pPr marL="1697972" indent="-242567" defTabSz="914682">
              <a:defRPr>
                <a:solidFill>
                  <a:schemeClr val="tx1"/>
                </a:solidFill>
                <a:latin typeface="Arial" panose="020B0604020202020204" pitchFamily="34" charset="0"/>
                <a:cs typeface="Calibri" panose="020F0502020204030204" pitchFamily="34" charset="0"/>
              </a:defRPr>
            </a:lvl4pPr>
            <a:lvl5pPr marL="2183107" indent="-242567" defTabSz="914682">
              <a:defRPr>
                <a:solidFill>
                  <a:schemeClr val="tx1"/>
                </a:solidFill>
                <a:latin typeface="Arial" panose="020B0604020202020204" pitchFamily="34" charset="0"/>
                <a:cs typeface="Calibri" panose="020F0502020204030204" pitchFamily="34" charset="0"/>
              </a:defRPr>
            </a:lvl5pPr>
            <a:lvl6pPr marL="266824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6pPr>
            <a:lvl7pPr marL="315337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7pPr>
            <a:lvl8pPr marL="3638512"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8pPr>
            <a:lvl9pPr marL="4123647" indent="-242567" defTabSz="914682" eaLnBrk="0" fontAlgn="base" hangingPunct="0">
              <a:spcBef>
                <a:spcPct val="0"/>
              </a:spcBef>
              <a:spcAft>
                <a:spcPct val="0"/>
              </a:spcAft>
              <a:defRPr>
                <a:solidFill>
                  <a:schemeClr val="tx1"/>
                </a:solidFill>
                <a:latin typeface="Arial" panose="020B0604020202020204" pitchFamily="34" charset="0"/>
                <a:cs typeface="Calibri" panose="020F0502020204030204" pitchFamily="34" charset="0"/>
              </a:defRPr>
            </a:lvl9pPr>
          </a:lstStyle>
          <a:p>
            <a:fld id="{1A7CE7E4-44FB-4A6F-B47E-BBC47D902E1E}" type="slidenum">
              <a:rPr lang="en-CA" altLang="en-US" smtClean="0">
                <a:latin typeface="Calibri" panose="020F0502020204030204" pitchFamily="34" charset="0"/>
              </a:rPr>
              <a:pPr/>
              <a:t>11</a:t>
            </a:fld>
            <a:endParaRPr lang="en-CA" altLang="en-US">
              <a:latin typeface="Calibri" panose="020F0502020204030204" pitchFamily="34" charset="0"/>
            </a:endParaRPr>
          </a:p>
        </p:txBody>
      </p:sp>
      <p:sp>
        <p:nvSpPr>
          <p:cNvPr id="22531" name="Rectangle 2">
            <a:extLst>
              <a:ext uri="{FF2B5EF4-FFF2-40B4-BE49-F238E27FC236}">
                <a16:creationId xmlns:a16="http://schemas.microsoft.com/office/drawing/2014/main" id="{8A45C0AA-2CA8-4FC7-B558-B6A176F81D9C}"/>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96625226-8554-4964-BCF5-CC6D26C0BAA5}"/>
              </a:ext>
            </a:extLst>
          </p:cNvPr>
          <p:cNvSpPr>
            <a:spLocks noGrp="1" noChangeArrowheads="1"/>
          </p:cNvSpPr>
          <p:nvPr>
            <p:ph type="body" idx="1"/>
          </p:nvPr>
        </p:nvSpPr>
        <p:spPr>
          <a:xfrm>
            <a:off x="585893" y="4800601"/>
            <a:ext cx="5852160" cy="4319030"/>
          </a:xfrm>
          <a:noFill/>
        </p:spPr>
        <p:txBody>
          <a:bodyPr/>
          <a:lstStyle/>
          <a:p>
            <a:pPr eaLnBrk="1" hangingPunct="1"/>
            <a:r>
              <a:rPr lang="en-CA" altLang="en-US"/>
              <a:t>Differences exist between the more individualistic young people and their traditional parents. Is this a result of the attainment of freedom in 1994</a:t>
            </a:r>
          </a:p>
          <a:p>
            <a:pPr eaLnBrk="1" hangingPunct="1"/>
            <a:endParaRPr lang="en-CA" altLang="en-US"/>
          </a:p>
          <a:p>
            <a:pPr eaLnBrk="1" hangingPunct="1">
              <a:buFont typeface="Wingdings" panose="05000000000000000000" pitchFamily="2" charset="2"/>
              <a:buNone/>
            </a:pPr>
            <a:r>
              <a:rPr lang="en-CA" altLang="en-US"/>
              <a:t>My initial findings show differences between younger people and their traditional parents. </a:t>
            </a:r>
          </a:p>
          <a:p>
            <a:pPr eaLnBrk="1" hangingPunct="1">
              <a:buFont typeface="Wingdings" panose="05000000000000000000" pitchFamily="2" charset="2"/>
              <a:buNone/>
            </a:pPr>
            <a:r>
              <a:rPr lang="en-CA" altLang="en-US"/>
              <a:t>Although retaining many of the old Xhosa beliefs, the younger people understand and are attracted to western principles of material ambition and individualism that seem to make them a more confident.</a:t>
            </a:r>
          </a:p>
          <a:p>
            <a:pPr eaLnBrk="1" hangingPunct="1">
              <a:buFont typeface="Wingdings" panose="05000000000000000000" pitchFamily="2" charset="2"/>
              <a:buNone/>
            </a:pPr>
            <a:r>
              <a:rPr lang="en-CA" altLang="en-US" sz="1500" b="1"/>
              <a:t>How are these people adapting to the new realities of a democratic SA?</a:t>
            </a:r>
          </a:p>
          <a:p>
            <a:pPr eaLnBrk="1" hangingPunct="1">
              <a:buFont typeface="Wingdings" panose="05000000000000000000" pitchFamily="2" charset="2"/>
              <a:buNone/>
            </a:pPr>
            <a:r>
              <a:rPr lang="en-CA" altLang="en-US"/>
              <a:t> </a:t>
            </a:r>
          </a:p>
          <a:p>
            <a:pPr eaLnBrk="1" hangingPunct="1"/>
            <a:r>
              <a:rPr lang="en-CA" altLang="en-US"/>
              <a:t>Gaventa and Barrett (2010) contend that participation in associations and social movements together is more important for positive development and democratic outcomes than had been previously understood and </a:t>
            </a:r>
            <a:r>
              <a:rPr lang="en-CA" altLang="en-US" b="1"/>
              <a:t>make a case for examining the potential role of local associations in building citizenship and gaining government responsiveness in poorer, less democratic countries of the South.</a:t>
            </a:r>
            <a:r>
              <a:rPr lang="en-CA" altLang="en-US"/>
              <a:t> GAP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64A38-F4AB-4360-A288-05BFF9AEBAC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5BDC650-DF50-46B0-9C46-3AED1B4E1D4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Rectangle 4">
            <a:extLst>
              <a:ext uri="{FF2B5EF4-FFF2-40B4-BE49-F238E27FC236}">
                <a16:creationId xmlns:a16="http://schemas.microsoft.com/office/drawing/2014/main" id="{92B65150-59A4-43B0-950D-74B4241C6937}"/>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F8C4E09D-3955-4136-80BC-1AC00EB13770}"/>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2FF94607-27FC-4722-91E5-9B372A3FCE45}"/>
              </a:ext>
            </a:extLst>
          </p:cNvPr>
          <p:cNvSpPr>
            <a:spLocks noGrp="1" noChangeArrowheads="1"/>
          </p:cNvSpPr>
          <p:nvPr>
            <p:ph type="sldNum" sz="quarter" idx="12"/>
          </p:nvPr>
        </p:nvSpPr>
        <p:spPr>
          <a:ln/>
        </p:spPr>
        <p:txBody>
          <a:bodyPr/>
          <a:lstStyle>
            <a:lvl1pPr>
              <a:defRPr/>
            </a:lvl1pPr>
          </a:lstStyle>
          <a:p>
            <a:pPr>
              <a:defRPr/>
            </a:pPr>
            <a:fld id="{96EEE2D7-1F0F-4CF5-93E2-986008B87615}" type="slidenum">
              <a:rPr lang="en-CA" altLang="en-US"/>
              <a:pPr>
                <a:defRPr/>
              </a:pPr>
              <a:t>‹#›</a:t>
            </a:fld>
            <a:endParaRPr lang="en-CA" altLang="en-US"/>
          </a:p>
        </p:txBody>
      </p:sp>
    </p:spTree>
    <p:extLst>
      <p:ext uri="{BB962C8B-B14F-4D97-AF65-F5344CB8AC3E}">
        <p14:creationId xmlns:p14="http://schemas.microsoft.com/office/powerpoint/2010/main" val="4105273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1729-4A7C-46B0-8B2E-4FAC1A46555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74B0527-927E-4131-B3A5-B8845120FB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86F8F839-5E45-445A-BBCA-75DB3A46DFB4}"/>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80A09ADD-5C61-4F9A-827D-FF12ACD6E170}"/>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2F7C9066-7263-4B17-B689-CA7883CEC192}"/>
              </a:ext>
            </a:extLst>
          </p:cNvPr>
          <p:cNvSpPr>
            <a:spLocks noGrp="1" noChangeArrowheads="1"/>
          </p:cNvSpPr>
          <p:nvPr>
            <p:ph type="sldNum" sz="quarter" idx="12"/>
          </p:nvPr>
        </p:nvSpPr>
        <p:spPr>
          <a:ln/>
        </p:spPr>
        <p:txBody>
          <a:bodyPr/>
          <a:lstStyle>
            <a:lvl1pPr>
              <a:defRPr/>
            </a:lvl1pPr>
          </a:lstStyle>
          <a:p>
            <a:pPr>
              <a:defRPr/>
            </a:pPr>
            <a:fld id="{9290CE09-E5AA-4551-BB6A-C6041B25B774}" type="slidenum">
              <a:rPr lang="en-CA" altLang="en-US"/>
              <a:pPr>
                <a:defRPr/>
              </a:pPr>
              <a:t>‹#›</a:t>
            </a:fld>
            <a:endParaRPr lang="en-CA" altLang="en-US"/>
          </a:p>
        </p:txBody>
      </p:sp>
    </p:spTree>
    <p:extLst>
      <p:ext uri="{BB962C8B-B14F-4D97-AF65-F5344CB8AC3E}">
        <p14:creationId xmlns:p14="http://schemas.microsoft.com/office/powerpoint/2010/main" val="2751711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D40500-87FF-4A5C-9CCE-15182B1C72FB}"/>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20EE910-0B29-4B41-A318-5627C4E040C4}"/>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C25AE491-6FC4-4C92-9CC6-172AC1A6FBF1}"/>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3BBBB09A-8FF7-4BC4-BD37-C9EC12753DBA}"/>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9719002B-B155-4918-A4B2-B7DAD4C48ADB}"/>
              </a:ext>
            </a:extLst>
          </p:cNvPr>
          <p:cNvSpPr>
            <a:spLocks noGrp="1" noChangeArrowheads="1"/>
          </p:cNvSpPr>
          <p:nvPr>
            <p:ph type="sldNum" sz="quarter" idx="12"/>
          </p:nvPr>
        </p:nvSpPr>
        <p:spPr>
          <a:ln/>
        </p:spPr>
        <p:txBody>
          <a:bodyPr/>
          <a:lstStyle>
            <a:lvl1pPr>
              <a:defRPr/>
            </a:lvl1pPr>
          </a:lstStyle>
          <a:p>
            <a:pPr>
              <a:defRPr/>
            </a:pPr>
            <a:fld id="{E647DDA1-B939-4103-82C2-813A32675817}" type="slidenum">
              <a:rPr lang="en-CA" altLang="en-US"/>
              <a:pPr>
                <a:defRPr/>
              </a:pPr>
              <a:t>‹#›</a:t>
            </a:fld>
            <a:endParaRPr lang="en-CA" altLang="en-US"/>
          </a:p>
        </p:txBody>
      </p:sp>
    </p:spTree>
    <p:extLst>
      <p:ext uri="{BB962C8B-B14F-4D97-AF65-F5344CB8AC3E}">
        <p14:creationId xmlns:p14="http://schemas.microsoft.com/office/powerpoint/2010/main" val="1729984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DA43-0C10-4327-8608-C46A1687777F}"/>
              </a:ext>
            </a:extLst>
          </p:cNvPr>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0D9D1FD-35D6-4E87-8CD4-096459F45CF3}"/>
              </a:ext>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Online Image Placeholder 3">
            <a:extLst>
              <a:ext uri="{FF2B5EF4-FFF2-40B4-BE49-F238E27FC236}">
                <a16:creationId xmlns:a16="http://schemas.microsoft.com/office/drawing/2014/main" id="{0B57E3EB-5835-4B68-8881-6205879C45E7}"/>
              </a:ext>
            </a:extLst>
          </p:cNvPr>
          <p:cNvSpPr>
            <a:spLocks noGrp="1"/>
          </p:cNvSpPr>
          <p:nvPr>
            <p:ph type="clipArt" sz="half" idx="2"/>
          </p:nvPr>
        </p:nvSpPr>
        <p:spPr>
          <a:xfrm>
            <a:off x="4648200" y="1600200"/>
            <a:ext cx="4038600" cy="4525963"/>
          </a:xfrm>
        </p:spPr>
        <p:txBody>
          <a:bodyPr/>
          <a:lstStyle/>
          <a:p>
            <a:pPr lvl="0"/>
            <a:endParaRPr lang="en-CA" noProof="0"/>
          </a:p>
        </p:txBody>
      </p:sp>
      <p:sp>
        <p:nvSpPr>
          <p:cNvPr id="5" name="Rectangle 4">
            <a:extLst>
              <a:ext uri="{FF2B5EF4-FFF2-40B4-BE49-F238E27FC236}">
                <a16:creationId xmlns:a16="http://schemas.microsoft.com/office/drawing/2014/main" id="{FE4756BF-41D4-4CFC-AEC8-07F43DD8BDC4}"/>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7CBF8DE0-D003-4CB2-8561-D8DEB91EB386}"/>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a:extLst>
              <a:ext uri="{FF2B5EF4-FFF2-40B4-BE49-F238E27FC236}">
                <a16:creationId xmlns:a16="http://schemas.microsoft.com/office/drawing/2014/main" id="{4249E09A-1A00-4E0A-A147-9791E560FA29}"/>
              </a:ext>
            </a:extLst>
          </p:cNvPr>
          <p:cNvSpPr>
            <a:spLocks noGrp="1" noChangeArrowheads="1"/>
          </p:cNvSpPr>
          <p:nvPr>
            <p:ph type="sldNum" sz="quarter" idx="12"/>
          </p:nvPr>
        </p:nvSpPr>
        <p:spPr>
          <a:ln/>
        </p:spPr>
        <p:txBody>
          <a:bodyPr/>
          <a:lstStyle>
            <a:lvl1pPr>
              <a:defRPr/>
            </a:lvl1pPr>
          </a:lstStyle>
          <a:p>
            <a:pPr>
              <a:defRPr/>
            </a:pPr>
            <a:fld id="{8BE24B5D-3D63-4C92-8F36-039B42330C73}" type="slidenum">
              <a:rPr lang="en-CA" altLang="en-US"/>
              <a:pPr>
                <a:defRPr/>
              </a:pPr>
              <a:t>‹#›</a:t>
            </a:fld>
            <a:endParaRPr lang="en-CA" altLang="en-US"/>
          </a:p>
        </p:txBody>
      </p:sp>
    </p:spTree>
    <p:extLst>
      <p:ext uri="{BB962C8B-B14F-4D97-AF65-F5344CB8AC3E}">
        <p14:creationId xmlns:p14="http://schemas.microsoft.com/office/powerpoint/2010/main" val="106569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1E9F-F50E-4669-BDFC-EBB57383FD2A}"/>
              </a:ext>
            </a:extLst>
          </p:cNvPr>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able Placeholder 2">
            <a:extLst>
              <a:ext uri="{FF2B5EF4-FFF2-40B4-BE49-F238E27FC236}">
                <a16:creationId xmlns:a16="http://schemas.microsoft.com/office/drawing/2014/main" id="{32643284-C39D-4E98-A2E6-6EF373136841}"/>
              </a:ext>
            </a:extLst>
          </p:cNvPr>
          <p:cNvSpPr>
            <a:spLocks noGrp="1"/>
          </p:cNvSpPr>
          <p:nvPr>
            <p:ph type="tbl" idx="1"/>
          </p:nvPr>
        </p:nvSpPr>
        <p:spPr>
          <a:xfrm>
            <a:off x="457200" y="1600200"/>
            <a:ext cx="8229600" cy="4525963"/>
          </a:xfrm>
        </p:spPr>
        <p:txBody>
          <a:bodyPr/>
          <a:lstStyle/>
          <a:p>
            <a:pPr lvl="0"/>
            <a:endParaRPr lang="en-CA" noProof="0"/>
          </a:p>
        </p:txBody>
      </p:sp>
      <p:sp>
        <p:nvSpPr>
          <p:cNvPr id="4" name="Rectangle 4">
            <a:extLst>
              <a:ext uri="{FF2B5EF4-FFF2-40B4-BE49-F238E27FC236}">
                <a16:creationId xmlns:a16="http://schemas.microsoft.com/office/drawing/2014/main" id="{EAFEB153-D926-455A-B31E-6562A5E1B23F}"/>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DED8F831-23D5-4ADB-A888-B948897B5B84}"/>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898AE326-C0A4-40A3-9DC5-9CD672242286}"/>
              </a:ext>
            </a:extLst>
          </p:cNvPr>
          <p:cNvSpPr>
            <a:spLocks noGrp="1" noChangeArrowheads="1"/>
          </p:cNvSpPr>
          <p:nvPr>
            <p:ph type="sldNum" sz="quarter" idx="12"/>
          </p:nvPr>
        </p:nvSpPr>
        <p:spPr>
          <a:ln/>
        </p:spPr>
        <p:txBody>
          <a:bodyPr/>
          <a:lstStyle>
            <a:lvl1pPr>
              <a:defRPr/>
            </a:lvl1pPr>
          </a:lstStyle>
          <a:p>
            <a:pPr>
              <a:defRPr/>
            </a:pPr>
            <a:fld id="{70F96AD4-AA81-4E23-A3B7-AFAC374242EA}" type="slidenum">
              <a:rPr lang="en-CA" altLang="en-US"/>
              <a:pPr>
                <a:defRPr/>
              </a:pPr>
              <a:t>‹#›</a:t>
            </a:fld>
            <a:endParaRPr lang="en-CA" altLang="en-US"/>
          </a:p>
        </p:txBody>
      </p:sp>
    </p:spTree>
    <p:extLst>
      <p:ext uri="{BB962C8B-B14F-4D97-AF65-F5344CB8AC3E}">
        <p14:creationId xmlns:p14="http://schemas.microsoft.com/office/powerpoint/2010/main" val="3164513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EE548-6594-4E1E-A1E1-428DE6C57D0E}"/>
              </a:ext>
            </a:extLst>
          </p:cNvPr>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SmartArt Placeholder 2">
            <a:extLst>
              <a:ext uri="{FF2B5EF4-FFF2-40B4-BE49-F238E27FC236}">
                <a16:creationId xmlns:a16="http://schemas.microsoft.com/office/drawing/2014/main" id="{B5E74395-E432-48F4-AF03-7F41420FE061}"/>
              </a:ext>
            </a:extLst>
          </p:cNvPr>
          <p:cNvSpPr>
            <a:spLocks noGrp="1"/>
          </p:cNvSpPr>
          <p:nvPr>
            <p:ph type="dgm" idx="1"/>
          </p:nvPr>
        </p:nvSpPr>
        <p:spPr>
          <a:xfrm>
            <a:off x="457200" y="1600200"/>
            <a:ext cx="8229600" cy="4525963"/>
          </a:xfrm>
        </p:spPr>
        <p:txBody>
          <a:bodyPr/>
          <a:lstStyle/>
          <a:p>
            <a:pPr lvl="0"/>
            <a:endParaRPr lang="en-CA" noProof="0"/>
          </a:p>
        </p:txBody>
      </p:sp>
      <p:sp>
        <p:nvSpPr>
          <p:cNvPr id="4" name="Rectangle 4">
            <a:extLst>
              <a:ext uri="{FF2B5EF4-FFF2-40B4-BE49-F238E27FC236}">
                <a16:creationId xmlns:a16="http://schemas.microsoft.com/office/drawing/2014/main" id="{16065F1C-DF1D-4C24-8FBF-ACD076735B94}"/>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75170B44-2D5B-4F6A-91A5-63AC2A1B19D8}"/>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E843B78E-11C1-4C35-8C69-74ADBE470A3C}"/>
              </a:ext>
            </a:extLst>
          </p:cNvPr>
          <p:cNvSpPr>
            <a:spLocks noGrp="1" noChangeArrowheads="1"/>
          </p:cNvSpPr>
          <p:nvPr>
            <p:ph type="sldNum" sz="quarter" idx="12"/>
          </p:nvPr>
        </p:nvSpPr>
        <p:spPr>
          <a:ln/>
        </p:spPr>
        <p:txBody>
          <a:bodyPr/>
          <a:lstStyle>
            <a:lvl1pPr>
              <a:defRPr/>
            </a:lvl1pPr>
          </a:lstStyle>
          <a:p>
            <a:pPr>
              <a:defRPr/>
            </a:pPr>
            <a:fld id="{8A98025C-1FA8-41F2-B7A4-B984A1A3803D}" type="slidenum">
              <a:rPr lang="en-CA" altLang="en-US"/>
              <a:pPr>
                <a:defRPr/>
              </a:pPr>
              <a:t>‹#›</a:t>
            </a:fld>
            <a:endParaRPr lang="en-CA" altLang="en-US"/>
          </a:p>
        </p:txBody>
      </p:sp>
    </p:spTree>
    <p:extLst>
      <p:ext uri="{BB962C8B-B14F-4D97-AF65-F5344CB8AC3E}">
        <p14:creationId xmlns:p14="http://schemas.microsoft.com/office/powerpoint/2010/main" val="1591896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481A1-5E2C-448E-BF24-8FCE3868107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3191289-0B26-4DE4-8757-79AFF492CE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B901468A-74C3-4ECF-8513-5CFC4CCCE594}"/>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52389148-1B81-4400-A5ED-28ECA48875C6}"/>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7BB28141-77BE-480D-BC8A-8BC2E5444563}"/>
              </a:ext>
            </a:extLst>
          </p:cNvPr>
          <p:cNvSpPr>
            <a:spLocks noGrp="1" noChangeArrowheads="1"/>
          </p:cNvSpPr>
          <p:nvPr>
            <p:ph type="sldNum" sz="quarter" idx="12"/>
          </p:nvPr>
        </p:nvSpPr>
        <p:spPr>
          <a:ln/>
        </p:spPr>
        <p:txBody>
          <a:bodyPr/>
          <a:lstStyle>
            <a:lvl1pPr>
              <a:defRPr/>
            </a:lvl1pPr>
          </a:lstStyle>
          <a:p>
            <a:pPr>
              <a:defRPr/>
            </a:pPr>
            <a:fld id="{20766A1E-54F8-4B48-A95F-FECB4F8FAF69}" type="slidenum">
              <a:rPr lang="en-CA" altLang="en-US"/>
              <a:pPr>
                <a:defRPr/>
              </a:pPr>
              <a:t>‹#›</a:t>
            </a:fld>
            <a:endParaRPr lang="en-CA" altLang="en-US"/>
          </a:p>
        </p:txBody>
      </p:sp>
    </p:spTree>
    <p:extLst>
      <p:ext uri="{BB962C8B-B14F-4D97-AF65-F5344CB8AC3E}">
        <p14:creationId xmlns:p14="http://schemas.microsoft.com/office/powerpoint/2010/main" val="238822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3AE6F-28CC-4DAC-9DD7-8338C3861E8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2DE3058-3017-4281-9574-C749CD3229E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362A700E-7545-4385-9919-DB4DB448F2CC}"/>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BE9B255F-9C2E-4FF3-85CD-A2A1D53D2EF6}"/>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829BA216-C57B-4425-B437-A4C4E4406782}"/>
              </a:ext>
            </a:extLst>
          </p:cNvPr>
          <p:cNvSpPr>
            <a:spLocks noGrp="1" noChangeArrowheads="1"/>
          </p:cNvSpPr>
          <p:nvPr>
            <p:ph type="sldNum" sz="quarter" idx="12"/>
          </p:nvPr>
        </p:nvSpPr>
        <p:spPr>
          <a:ln/>
        </p:spPr>
        <p:txBody>
          <a:bodyPr/>
          <a:lstStyle>
            <a:lvl1pPr>
              <a:defRPr/>
            </a:lvl1pPr>
          </a:lstStyle>
          <a:p>
            <a:pPr>
              <a:defRPr/>
            </a:pPr>
            <a:fld id="{9DCBF518-31E1-4330-9360-CB35EFC50312}" type="slidenum">
              <a:rPr lang="en-CA" altLang="en-US"/>
              <a:pPr>
                <a:defRPr/>
              </a:pPr>
              <a:t>‹#›</a:t>
            </a:fld>
            <a:endParaRPr lang="en-CA" altLang="en-US"/>
          </a:p>
        </p:txBody>
      </p:sp>
    </p:spTree>
    <p:extLst>
      <p:ext uri="{BB962C8B-B14F-4D97-AF65-F5344CB8AC3E}">
        <p14:creationId xmlns:p14="http://schemas.microsoft.com/office/powerpoint/2010/main" val="3117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85CD9-FEFE-4388-9A40-475722B7F77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9A7DF05-5A6D-4734-8C10-EF83280D706F}"/>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7D377D4-F418-4429-9259-D7E1E160B91C}"/>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F4643E22-E9A2-498B-BA45-77FD74A3B691}"/>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ED690B2C-7681-4DE6-8EDB-8F2A23B65B07}"/>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a:extLst>
              <a:ext uri="{FF2B5EF4-FFF2-40B4-BE49-F238E27FC236}">
                <a16:creationId xmlns:a16="http://schemas.microsoft.com/office/drawing/2014/main" id="{75D6DEAA-608A-4118-A19B-271C38DCE28A}"/>
              </a:ext>
            </a:extLst>
          </p:cNvPr>
          <p:cNvSpPr>
            <a:spLocks noGrp="1" noChangeArrowheads="1"/>
          </p:cNvSpPr>
          <p:nvPr>
            <p:ph type="sldNum" sz="quarter" idx="12"/>
          </p:nvPr>
        </p:nvSpPr>
        <p:spPr>
          <a:ln/>
        </p:spPr>
        <p:txBody>
          <a:bodyPr/>
          <a:lstStyle>
            <a:lvl1pPr>
              <a:defRPr/>
            </a:lvl1pPr>
          </a:lstStyle>
          <a:p>
            <a:pPr>
              <a:defRPr/>
            </a:pPr>
            <a:fld id="{718F6A9F-94E5-4F82-84B4-123EF0F99893}" type="slidenum">
              <a:rPr lang="en-CA" altLang="en-US"/>
              <a:pPr>
                <a:defRPr/>
              </a:pPr>
              <a:t>‹#›</a:t>
            </a:fld>
            <a:endParaRPr lang="en-CA" altLang="en-US"/>
          </a:p>
        </p:txBody>
      </p:sp>
    </p:spTree>
    <p:extLst>
      <p:ext uri="{BB962C8B-B14F-4D97-AF65-F5344CB8AC3E}">
        <p14:creationId xmlns:p14="http://schemas.microsoft.com/office/powerpoint/2010/main" val="40469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31BAF-C198-4297-8BDF-1D09C530F94A}"/>
              </a:ext>
            </a:extLst>
          </p:cNvPr>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96CAADC-E126-4185-98F9-DC0CCC5192E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35996D-7AA5-448D-9965-049F2D6E3715}"/>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6BEA3D7-8374-4999-9149-A3CA9C4A3C0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3AB8EC-8565-414C-B3F5-2B4D333304F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4D6EF101-BB29-4371-9A66-1F7E639C6B91}"/>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8" name="Rectangle 5">
            <a:extLst>
              <a:ext uri="{FF2B5EF4-FFF2-40B4-BE49-F238E27FC236}">
                <a16:creationId xmlns:a16="http://schemas.microsoft.com/office/drawing/2014/main" id="{420138CE-F5B9-45AC-A69F-F815BF44A12B}"/>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9" name="Rectangle 6">
            <a:extLst>
              <a:ext uri="{FF2B5EF4-FFF2-40B4-BE49-F238E27FC236}">
                <a16:creationId xmlns:a16="http://schemas.microsoft.com/office/drawing/2014/main" id="{CD34966D-7A5F-4F97-B349-80972EF16EE6}"/>
              </a:ext>
            </a:extLst>
          </p:cNvPr>
          <p:cNvSpPr>
            <a:spLocks noGrp="1" noChangeArrowheads="1"/>
          </p:cNvSpPr>
          <p:nvPr>
            <p:ph type="sldNum" sz="quarter" idx="12"/>
          </p:nvPr>
        </p:nvSpPr>
        <p:spPr>
          <a:ln/>
        </p:spPr>
        <p:txBody>
          <a:bodyPr/>
          <a:lstStyle>
            <a:lvl1pPr>
              <a:defRPr/>
            </a:lvl1pPr>
          </a:lstStyle>
          <a:p>
            <a:pPr>
              <a:defRPr/>
            </a:pPr>
            <a:fld id="{716B975D-C27D-419A-AD27-80B740BECB33}" type="slidenum">
              <a:rPr lang="en-CA" altLang="en-US"/>
              <a:pPr>
                <a:defRPr/>
              </a:pPr>
              <a:t>‹#›</a:t>
            </a:fld>
            <a:endParaRPr lang="en-CA" altLang="en-US"/>
          </a:p>
        </p:txBody>
      </p:sp>
    </p:spTree>
    <p:extLst>
      <p:ext uri="{BB962C8B-B14F-4D97-AF65-F5344CB8AC3E}">
        <p14:creationId xmlns:p14="http://schemas.microsoft.com/office/powerpoint/2010/main" val="3028201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9F319-100E-4C61-8BD4-B5425F1AADD5}"/>
              </a:ext>
            </a:extLst>
          </p:cNvPr>
          <p:cNvSpPr>
            <a:spLocks noGrp="1"/>
          </p:cNvSpPr>
          <p:nvPr>
            <p:ph type="title"/>
          </p:nvPr>
        </p:nvSpPr>
        <p:spPr/>
        <p:txBody>
          <a:bodyPr/>
          <a:lstStyle/>
          <a:p>
            <a:r>
              <a:rPr lang="en-US"/>
              <a:t>Click to edit Master title style</a:t>
            </a:r>
            <a:endParaRPr lang="en-CA"/>
          </a:p>
        </p:txBody>
      </p:sp>
      <p:sp>
        <p:nvSpPr>
          <p:cNvPr id="3" name="Rectangle 4">
            <a:extLst>
              <a:ext uri="{FF2B5EF4-FFF2-40B4-BE49-F238E27FC236}">
                <a16:creationId xmlns:a16="http://schemas.microsoft.com/office/drawing/2014/main" id="{D646557B-DB36-40EC-B75F-1BC309826E90}"/>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D242AF4B-BD2D-4FAF-A3ED-29ABDBF4469D}"/>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5" name="Rectangle 6">
            <a:extLst>
              <a:ext uri="{FF2B5EF4-FFF2-40B4-BE49-F238E27FC236}">
                <a16:creationId xmlns:a16="http://schemas.microsoft.com/office/drawing/2014/main" id="{1DA50250-E3ED-4BB0-BD77-C3F1F708B7BB}"/>
              </a:ext>
            </a:extLst>
          </p:cNvPr>
          <p:cNvSpPr>
            <a:spLocks noGrp="1" noChangeArrowheads="1"/>
          </p:cNvSpPr>
          <p:nvPr>
            <p:ph type="sldNum" sz="quarter" idx="12"/>
          </p:nvPr>
        </p:nvSpPr>
        <p:spPr>
          <a:ln/>
        </p:spPr>
        <p:txBody>
          <a:bodyPr/>
          <a:lstStyle>
            <a:lvl1pPr>
              <a:defRPr/>
            </a:lvl1pPr>
          </a:lstStyle>
          <a:p>
            <a:pPr>
              <a:defRPr/>
            </a:pPr>
            <a:fld id="{BF6CF677-A565-463F-9C76-C6C1A52D74F0}" type="slidenum">
              <a:rPr lang="en-CA" altLang="en-US"/>
              <a:pPr>
                <a:defRPr/>
              </a:pPr>
              <a:t>‹#›</a:t>
            </a:fld>
            <a:endParaRPr lang="en-CA" altLang="en-US"/>
          </a:p>
        </p:txBody>
      </p:sp>
    </p:spTree>
    <p:extLst>
      <p:ext uri="{BB962C8B-B14F-4D97-AF65-F5344CB8AC3E}">
        <p14:creationId xmlns:p14="http://schemas.microsoft.com/office/powerpoint/2010/main" val="388823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6254C4C-860B-4DAB-A5C7-09ECB704AE87}"/>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3" name="Rectangle 5">
            <a:extLst>
              <a:ext uri="{FF2B5EF4-FFF2-40B4-BE49-F238E27FC236}">
                <a16:creationId xmlns:a16="http://schemas.microsoft.com/office/drawing/2014/main" id="{DBEB2D35-C054-47C8-9586-0693B0FB1CFC}"/>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4" name="Rectangle 6">
            <a:extLst>
              <a:ext uri="{FF2B5EF4-FFF2-40B4-BE49-F238E27FC236}">
                <a16:creationId xmlns:a16="http://schemas.microsoft.com/office/drawing/2014/main" id="{1C4A7C59-78F3-486A-AD47-76C7AC3B3DC1}"/>
              </a:ext>
            </a:extLst>
          </p:cNvPr>
          <p:cNvSpPr>
            <a:spLocks noGrp="1" noChangeArrowheads="1"/>
          </p:cNvSpPr>
          <p:nvPr>
            <p:ph type="sldNum" sz="quarter" idx="12"/>
          </p:nvPr>
        </p:nvSpPr>
        <p:spPr>
          <a:ln/>
        </p:spPr>
        <p:txBody>
          <a:bodyPr/>
          <a:lstStyle>
            <a:lvl1pPr>
              <a:defRPr/>
            </a:lvl1pPr>
          </a:lstStyle>
          <a:p>
            <a:pPr>
              <a:defRPr/>
            </a:pPr>
            <a:fld id="{193F5432-A1A8-42E0-BC8A-537C3A67BB0B}" type="slidenum">
              <a:rPr lang="en-CA" altLang="en-US"/>
              <a:pPr>
                <a:defRPr/>
              </a:pPr>
              <a:t>‹#›</a:t>
            </a:fld>
            <a:endParaRPr lang="en-CA" altLang="en-US"/>
          </a:p>
        </p:txBody>
      </p:sp>
    </p:spTree>
    <p:extLst>
      <p:ext uri="{BB962C8B-B14F-4D97-AF65-F5344CB8AC3E}">
        <p14:creationId xmlns:p14="http://schemas.microsoft.com/office/powerpoint/2010/main" val="358185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2BB7-9F33-42C8-9C83-6607CA09EA0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CB62F56-CF1B-4805-B52C-4CE66261354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9B9581D-B9B4-4A18-B7AE-082845A271E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A21AF04D-2679-4D3F-BB58-A1591059751C}"/>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FA2B0228-19B0-4C80-A151-ADEEFE8FCF87}"/>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a:extLst>
              <a:ext uri="{FF2B5EF4-FFF2-40B4-BE49-F238E27FC236}">
                <a16:creationId xmlns:a16="http://schemas.microsoft.com/office/drawing/2014/main" id="{E46E7FB7-69C6-4350-9F3C-FD5C7C0201AF}"/>
              </a:ext>
            </a:extLst>
          </p:cNvPr>
          <p:cNvSpPr>
            <a:spLocks noGrp="1" noChangeArrowheads="1"/>
          </p:cNvSpPr>
          <p:nvPr>
            <p:ph type="sldNum" sz="quarter" idx="12"/>
          </p:nvPr>
        </p:nvSpPr>
        <p:spPr>
          <a:ln/>
        </p:spPr>
        <p:txBody>
          <a:bodyPr/>
          <a:lstStyle>
            <a:lvl1pPr>
              <a:defRPr/>
            </a:lvl1pPr>
          </a:lstStyle>
          <a:p>
            <a:pPr>
              <a:defRPr/>
            </a:pPr>
            <a:fld id="{AB334751-59AC-4EF9-B079-9EC1D1825ABA}" type="slidenum">
              <a:rPr lang="en-CA" altLang="en-US"/>
              <a:pPr>
                <a:defRPr/>
              </a:pPr>
              <a:t>‹#›</a:t>
            </a:fld>
            <a:endParaRPr lang="en-CA" altLang="en-US"/>
          </a:p>
        </p:txBody>
      </p:sp>
    </p:spTree>
    <p:extLst>
      <p:ext uri="{BB962C8B-B14F-4D97-AF65-F5344CB8AC3E}">
        <p14:creationId xmlns:p14="http://schemas.microsoft.com/office/powerpoint/2010/main" val="1754288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88D1-06C1-4DA4-8805-516FB6A1760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9726ABA-D801-4CBA-A598-15EA336C50E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a:extLst>
              <a:ext uri="{FF2B5EF4-FFF2-40B4-BE49-F238E27FC236}">
                <a16:creationId xmlns:a16="http://schemas.microsoft.com/office/drawing/2014/main" id="{20A74000-1BF5-450D-8353-1D6FB466344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24D49D69-1ED7-4982-9322-94A58D320DE7}"/>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05B9EF49-09E2-4591-B01A-C42961A0F181}"/>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a:extLst>
              <a:ext uri="{FF2B5EF4-FFF2-40B4-BE49-F238E27FC236}">
                <a16:creationId xmlns:a16="http://schemas.microsoft.com/office/drawing/2014/main" id="{B74E6E1E-CC86-4B60-AFDD-158E4E08A9F9}"/>
              </a:ext>
            </a:extLst>
          </p:cNvPr>
          <p:cNvSpPr>
            <a:spLocks noGrp="1" noChangeArrowheads="1"/>
          </p:cNvSpPr>
          <p:nvPr>
            <p:ph type="sldNum" sz="quarter" idx="12"/>
          </p:nvPr>
        </p:nvSpPr>
        <p:spPr>
          <a:ln/>
        </p:spPr>
        <p:txBody>
          <a:bodyPr/>
          <a:lstStyle>
            <a:lvl1pPr>
              <a:defRPr/>
            </a:lvl1pPr>
          </a:lstStyle>
          <a:p>
            <a:pPr>
              <a:defRPr/>
            </a:pPr>
            <a:fld id="{90BC0C48-98FF-47AA-8D8C-1AAF431567F5}" type="slidenum">
              <a:rPr lang="en-CA" altLang="en-US"/>
              <a:pPr>
                <a:defRPr/>
              </a:pPr>
              <a:t>‹#›</a:t>
            </a:fld>
            <a:endParaRPr lang="en-CA" altLang="en-US"/>
          </a:p>
        </p:txBody>
      </p:sp>
    </p:spTree>
    <p:extLst>
      <p:ext uri="{BB962C8B-B14F-4D97-AF65-F5344CB8AC3E}">
        <p14:creationId xmlns:p14="http://schemas.microsoft.com/office/powerpoint/2010/main" val="4086039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5591FBD-E5D0-4559-8BC3-8ED58997B57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27" name="Rectangle 3">
            <a:extLst>
              <a:ext uri="{FF2B5EF4-FFF2-40B4-BE49-F238E27FC236}">
                <a16:creationId xmlns:a16="http://schemas.microsoft.com/office/drawing/2014/main" id="{63BF1789-BA96-4532-A0A3-7CA1D2BFF23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41316" name="Rectangle 4">
            <a:extLst>
              <a:ext uri="{FF2B5EF4-FFF2-40B4-BE49-F238E27FC236}">
                <a16:creationId xmlns:a16="http://schemas.microsoft.com/office/drawing/2014/main" id="{0B93D65D-E1D3-429F-AA18-CA9F829C503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CA" altLang="en-US"/>
          </a:p>
        </p:txBody>
      </p:sp>
      <p:sp>
        <p:nvSpPr>
          <p:cNvPr id="141317" name="Rectangle 5">
            <a:extLst>
              <a:ext uri="{FF2B5EF4-FFF2-40B4-BE49-F238E27FC236}">
                <a16:creationId xmlns:a16="http://schemas.microsoft.com/office/drawing/2014/main" id="{03194EAF-98B0-4E8C-BA97-B4ACBB933D4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CA" altLang="en-US"/>
          </a:p>
        </p:txBody>
      </p:sp>
      <p:sp>
        <p:nvSpPr>
          <p:cNvPr id="141318" name="Rectangle 6">
            <a:extLst>
              <a:ext uri="{FF2B5EF4-FFF2-40B4-BE49-F238E27FC236}">
                <a16:creationId xmlns:a16="http://schemas.microsoft.com/office/drawing/2014/main" id="{5884664B-662E-4D8C-98D2-98723BE7C4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6D47A85A-57D6-4EF1-8BD5-279DB9FEF16A}"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Calibri" panose="020F0502020204030204" pitchFamily="34" charset="0"/>
          <a:cs typeface="Calibri" panose="020F0502020204030204" pitchFamily="34" charset="0"/>
        </a:defRPr>
      </a:lvl6pPr>
      <a:lvl7pPr marL="914400" algn="ctr" rtl="0" fontAlgn="base">
        <a:spcBef>
          <a:spcPct val="0"/>
        </a:spcBef>
        <a:spcAft>
          <a:spcPct val="0"/>
        </a:spcAft>
        <a:defRPr sz="4400">
          <a:solidFill>
            <a:schemeClr val="tx2"/>
          </a:solidFill>
          <a:latin typeface="Calibri" panose="020F0502020204030204" pitchFamily="34" charset="0"/>
          <a:cs typeface="Calibri" panose="020F0502020204030204" pitchFamily="34" charset="0"/>
        </a:defRPr>
      </a:lvl7pPr>
      <a:lvl8pPr marL="1371600" algn="ctr" rtl="0" fontAlgn="base">
        <a:spcBef>
          <a:spcPct val="0"/>
        </a:spcBef>
        <a:spcAft>
          <a:spcPct val="0"/>
        </a:spcAft>
        <a:defRPr sz="4400">
          <a:solidFill>
            <a:schemeClr val="tx2"/>
          </a:solidFill>
          <a:latin typeface="Calibri" panose="020F0502020204030204" pitchFamily="34" charset="0"/>
          <a:cs typeface="Calibri" panose="020F0502020204030204" pitchFamily="34" charset="0"/>
        </a:defRPr>
      </a:lvl8pPr>
      <a:lvl9pPr marL="1828800" algn="ctr" rtl="0" fontAlgn="base">
        <a:spcBef>
          <a:spcPct val="0"/>
        </a:spcBef>
        <a:spcAft>
          <a:spcPct val="0"/>
        </a:spcAft>
        <a:defRPr sz="4400">
          <a:solidFill>
            <a:schemeClr val="tx2"/>
          </a:solidFill>
          <a:latin typeface="Calibri" panose="020F0502020204030204" pitchFamily="34" charset="0"/>
          <a:cs typeface="Calibri" panose="020F050202020403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51DBC0-B626-42AF-9A3E-7CA146C62306}"/>
              </a:ext>
            </a:extLst>
          </p:cNvPr>
          <p:cNvSpPr txBox="1">
            <a:spLocks noGrp="1" noChangeArrowheads="1"/>
          </p:cNvSpPr>
          <p:nvPr>
            <p:ph type="ctrTitle"/>
          </p:nvPr>
        </p:nvSpPr>
        <p:spPr bwMode="auto">
          <a:xfrm>
            <a:off x="1129938" y="2042319"/>
            <a:ext cx="68580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spcBef>
                <a:spcPct val="0"/>
              </a:spcBef>
              <a:buNone/>
            </a:pPr>
            <a:br>
              <a:rPr lang="fr-CA" sz="4800">
                <a:solidFill>
                  <a:schemeClr val="tx2"/>
                </a:solidFill>
              </a:rPr>
            </a:br>
            <a:r>
              <a:rPr lang="fr-CA" sz="4800">
                <a:solidFill>
                  <a:schemeClr val="tx2"/>
                </a:solidFill>
              </a:rPr>
              <a:t>Afrique du Sud : </a:t>
            </a:r>
            <a:br>
              <a:rPr lang="fr-CA" sz="4800">
                <a:solidFill>
                  <a:schemeClr val="tx2"/>
                </a:solidFill>
              </a:rPr>
            </a:br>
            <a:r>
              <a:rPr lang="fr-CA" sz="4800">
                <a:solidFill>
                  <a:schemeClr val="tx2"/>
                </a:solidFill>
              </a:rPr>
              <a:t>Réalités d'une nouvelle démocratie</a:t>
            </a:r>
            <a:br>
              <a:rPr lang="fr-CA" sz="4800">
                <a:solidFill>
                  <a:schemeClr val="tx2"/>
                </a:solidFill>
              </a:rPr>
            </a:br>
            <a:endParaRPr lang="fr-CA" sz="4800">
              <a:solidFill>
                <a:schemeClr val="tx2"/>
              </a:solidFill>
            </a:endParaRPr>
          </a:p>
        </p:txBody>
      </p:sp>
      <p:sp>
        <p:nvSpPr>
          <p:cNvPr id="5" name="Title 1">
            <a:extLst>
              <a:ext uri="{FF2B5EF4-FFF2-40B4-BE49-F238E27FC236}">
                <a16:creationId xmlns:a16="http://schemas.microsoft.com/office/drawing/2014/main" id="{B0F953B6-D0A0-4DFE-886F-5FC0DFE76163}"/>
              </a:ext>
            </a:extLst>
          </p:cNvPr>
          <p:cNvSpPr txBox="1">
            <a:spLocks noGrp="1" noChangeArrowheads="1"/>
          </p:cNvSpPr>
          <p:nvPr>
            <p:ph type="subTitle" idx="1"/>
          </p:nvPr>
        </p:nvSpPr>
        <p:spPr bwMode="auto">
          <a:xfrm>
            <a:off x="1143000" y="3602038"/>
            <a:ext cx="68580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spcBef>
                <a:spcPct val="0"/>
              </a:spcBef>
              <a:buNone/>
            </a:pPr>
            <a:br>
              <a:rPr lang="fr-CA" sz="4800">
                <a:solidFill>
                  <a:schemeClr val="tx2"/>
                </a:solidFill>
              </a:rPr>
            </a:br>
            <a:r>
              <a:rPr lang="fr-CA" sz="2400"/>
              <a:t>Sally Hooper ©Copyright (2013) tous droits réservés.</a:t>
            </a:r>
          </a:p>
        </p:txBody>
      </p:sp>
    </p:spTree>
    <p:extLst>
      <p:ext uri="{BB962C8B-B14F-4D97-AF65-F5344CB8AC3E}">
        <p14:creationId xmlns:p14="http://schemas.microsoft.com/office/powerpoint/2010/main" val="413270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DSC00872">
            <a:extLst>
              <a:ext uri="{FF2B5EF4-FFF2-40B4-BE49-F238E27FC236}">
                <a16:creationId xmlns:a16="http://schemas.microsoft.com/office/drawing/2014/main" id="{1E1EE08E-ECCE-41ED-9263-73307C76B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83" t="26370" r="4871" b="9489"/>
          <a:stretch>
            <a:fillRect/>
          </a:stretch>
        </p:blipFill>
        <p:spPr bwMode="auto">
          <a:xfrm>
            <a:off x="353833" y="1192822"/>
            <a:ext cx="8370887"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6">
            <a:extLst>
              <a:ext uri="{FF2B5EF4-FFF2-40B4-BE49-F238E27FC236}">
                <a16:creationId xmlns:a16="http://schemas.microsoft.com/office/drawing/2014/main" id="{9283C08A-4589-467F-8D42-35D189C64203}"/>
              </a:ext>
            </a:extLst>
          </p:cNvPr>
          <p:cNvSpPr txBox="1">
            <a:spLocks noChangeArrowheads="1"/>
          </p:cNvSpPr>
          <p:nvPr/>
        </p:nvSpPr>
        <p:spPr bwMode="auto">
          <a:xfrm>
            <a:off x="71401" y="385763"/>
            <a:ext cx="88211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fr-CA" sz="2800"/>
              <a:t>Prise de décision - Sentiment d'autonomie et de dignité</a:t>
            </a:r>
          </a:p>
        </p:txBody>
      </p:sp>
      <p:sp>
        <p:nvSpPr>
          <p:cNvPr id="2" name="TextBox 1">
            <a:extLst>
              <a:ext uri="{FF2B5EF4-FFF2-40B4-BE49-F238E27FC236}">
                <a16:creationId xmlns:a16="http://schemas.microsoft.com/office/drawing/2014/main" id="{AE350B24-8E73-4318-A1F2-B6329B1F9C01}"/>
              </a:ext>
            </a:extLst>
          </p:cNvPr>
          <p:cNvSpPr txBox="1"/>
          <p:nvPr/>
        </p:nvSpPr>
        <p:spPr>
          <a:xfrm>
            <a:off x="341313" y="6143104"/>
            <a:ext cx="8383407" cy="307777"/>
          </a:xfrm>
          <a:prstGeom prst="rect">
            <a:avLst/>
          </a:prstGeom>
          <a:noFill/>
        </p:spPr>
        <p:txBody>
          <a:bodyPr wrap="square" rtlCol="0">
            <a:spAutoFit/>
          </a:bodyPr>
          <a:lstStyle/>
          <a:p>
            <a:pPr algn="ctr"/>
            <a:r>
              <a:rPr lang="fr-CA" sz="1400"/>
              <a:t>Le personnel de l'école maternelle planifie les programmes et les budgets pour l'année scolaire suivante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DD4CFF5-C555-4AB8-95FA-D233EBC6CB0F}"/>
              </a:ext>
            </a:extLst>
          </p:cNvPr>
          <p:cNvSpPr>
            <a:spLocks noGrp="1" noChangeArrowheads="1"/>
          </p:cNvSpPr>
          <p:nvPr>
            <p:ph type="title"/>
          </p:nvPr>
        </p:nvSpPr>
        <p:spPr>
          <a:xfrm>
            <a:off x="457200" y="188568"/>
            <a:ext cx="8229600" cy="1143000"/>
          </a:xfrm>
        </p:spPr>
        <p:txBody>
          <a:bodyPr/>
          <a:lstStyle/>
          <a:p>
            <a:pPr eaLnBrk="1" hangingPunct="1"/>
            <a:r>
              <a:rPr lang="fr-CA" sz="3600"/>
              <a:t>Conclusion</a:t>
            </a:r>
          </a:p>
        </p:txBody>
      </p:sp>
      <p:sp>
        <p:nvSpPr>
          <p:cNvPr id="21507" name="Rectangle 3">
            <a:extLst>
              <a:ext uri="{FF2B5EF4-FFF2-40B4-BE49-F238E27FC236}">
                <a16:creationId xmlns:a16="http://schemas.microsoft.com/office/drawing/2014/main" id="{4F23401D-E1D1-4383-9AFF-068A0F58270B}"/>
              </a:ext>
            </a:extLst>
          </p:cNvPr>
          <p:cNvSpPr>
            <a:spLocks noGrp="1" noChangeArrowheads="1"/>
          </p:cNvSpPr>
          <p:nvPr>
            <p:ph type="body" idx="1"/>
          </p:nvPr>
        </p:nvSpPr>
        <p:spPr>
          <a:xfrm>
            <a:off x="457200" y="1224474"/>
            <a:ext cx="8229600" cy="5437188"/>
          </a:xfrm>
        </p:spPr>
        <p:txBody>
          <a:bodyPr/>
          <a:lstStyle/>
          <a:p>
            <a:pPr eaLnBrk="1" hangingPunct="1">
              <a:lnSpc>
                <a:spcPct val="90000"/>
              </a:lnSpc>
              <a:buClr>
                <a:schemeClr val="tx1"/>
              </a:buClr>
              <a:buFont typeface="Wingdings" panose="05000000000000000000" pitchFamily="2" charset="2"/>
              <a:buChar char="§"/>
            </a:pPr>
            <a:r>
              <a:rPr lang="fr-CA" sz="2800"/>
              <a:t>De manière générale, les membres de la communauté estiment que leur engagement auprès de cette école maternelle se traduit par des changements et un apprentissage qui répondent à leurs propres besoins et aspirations.</a:t>
            </a:r>
          </a:p>
          <a:p>
            <a:pPr eaLnBrk="1" hangingPunct="1">
              <a:lnSpc>
                <a:spcPct val="90000"/>
              </a:lnSpc>
              <a:buClr>
                <a:schemeClr val="tx1"/>
              </a:buClr>
              <a:buFont typeface="Wingdings" panose="05000000000000000000" pitchFamily="2" charset="2"/>
              <a:buChar char="§"/>
            </a:pPr>
            <a:r>
              <a:rPr lang="fr-CA" sz="2800"/>
              <a:t>Cependant, bien que cet espace offre des opportunités de participation à la communauté locale et plus large, les participants ont exprimé </a:t>
            </a:r>
          </a:p>
          <a:p>
            <a:pPr lvl="1" eaLnBrk="1" hangingPunct="1">
              <a:lnSpc>
                <a:spcPct val="90000"/>
              </a:lnSpc>
              <a:buClr>
                <a:schemeClr val="tx1"/>
              </a:buClr>
              <a:buFont typeface="Wingdings" panose="05000000000000000000" pitchFamily="2" charset="2"/>
              <a:buChar char="§"/>
            </a:pPr>
            <a:r>
              <a:rPr lang="fr-CA" sz="2400"/>
              <a:t>que les améliorations de leurs conditions économiques et sociales étaient minimes et</a:t>
            </a:r>
          </a:p>
          <a:p>
            <a:pPr lvl="1" eaLnBrk="1" hangingPunct="1">
              <a:lnSpc>
                <a:spcPct val="90000"/>
              </a:lnSpc>
              <a:buClr>
                <a:schemeClr val="tx1"/>
              </a:buClr>
              <a:buFont typeface="Wingdings" panose="05000000000000000000" pitchFamily="2" charset="2"/>
              <a:buChar char="§"/>
            </a:pPr>
            <a:r>
              <a:rPr lang="fr-CA" sz="2400"/>
              <a:t>que leur capacité à influencer les décisions au niveau régional et national restait limitée</a:t>
            </a:r>
          </a:p>
          <a:p>
            <a:pPr marL="457200" lvl="1" indent="0" eaLnBrk="1" hangingPunct="1">
              <a:lnSpc>
                <a:spcPct val="90000"/>
              </a:lnSpc>
              <a:buClr>
                <a:schemeClr val="tx1"/>
              </a:buClr>
              <a:buNone/>
            </a:pPr>
            <a:r>
              <a:rPr lang="fr-CA" sz="240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AA5865F-5FD8-447F-AACB-A398B17D3B09}"/>
              </a:ext>
            </a:extLst>
          </p:cNvPr>
          <p:cNvSpPr>
            <a:spLocks noGrp="1" noChangeArrowheads="1"/>
          </p:cNvSpPr>
          <p:nvPr>
            <p:ph type="title"/>
          </p:nvPr>
        </p:nvSpPr>
        <p:spPr>
          <a:xfrm>
            <a:off x="283369" y="846138"/>
            <a:ext cx="8345487" cy="1143000"/>
          </a:xfrm>
        </p:spPr>
        <p:txBody>
          <a:bodyPr/>
          <a:lstStyle/>
          <a:p>
            <a:r>
              <a:rPr lang="fr-CA" sz="4000"/>
              <a:t>Réalisation du rêve d'une communauté</a:t>
            </a:r>
          </a:p>
        </p:txBody>
      </p:sp>
      <p:sp>
        <p:nvSpPr>
          <p:cNvPr id="23555" name="Content Placeholder 2">
            <a:extLst>
              <a:ext uri="{FF2B5EF4-FFF2-40B4-BE49-F238E27FC236}">
                <a16:creationId xmlns:a16="http://schemas.microsoft.com/office/drawing/2014/main" id="{B3A66438-2B03-4E44-ABFE-09791B970AA6}"/>
              </a:ext>
            </a:extLst>
          </p:cNvPr>
          <p:cNvSpPr>
            <a:spLocks noGrp="1" noChangeArrowheads="1"/>
          </p:cNvSpPr>
          <p:nvPr>
            <p:ph idx="1"/>
          </p:nvPr>
        </p:nvSpPr>
        <p:spPr>
          <a:xfrm>
            <a:off x="399256" y="2078820"/>
            <a:ext cx="8229600" cy="4525963"/>
          </a:xfrm>
        </p:spPr>
        <p:txBody>
          <a:bodyPr/>
          <a:lstStyle/>
          <a:p>
            <a:pPr marL="0" indent="0">
              <a:buFontTx/>
              <a:buNone/>
            </a:pPr>
            <a:r>
              <a:rPr lang="fr-CA" sz="2800"/>
              <a:t>https://www.youtube.com/watch?v=f8NQTlGy8_8</a:t>
            </a:r>
          </a:p>
          <a:p>
            <a:pPr marL="0" indent="0">
              <a:buFontTx/>
              <a:buNone/>
            </a:pPr>
            <a:endParaRPr lang="en-CA" altLang="en-US" sz="2800" dirty="0"/>
          </a:p>
          <a:p>
            <a:pPr marL="0" indent="0">
              <a:buFontTx/>
              <a:buNone/>
            </a:pPr>
            <a:r>
              <a:rPr lang="fr-CA" sz="2800"/>
              <a:t>https://www.youtube.com/watch?v=hIFZESzc2kc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6A33B-7F25-4545-BBC5-87F28AF3B54E}"/>
              </a:ext>
            </a:extLst>
          </p:cNvPr>
          <p:cNvSpPr>
            <a:spLocks noGrp="1"/>
          </p:cNvSpPr>
          <p:nvPr>
            <p:ph type="title"/>
          </p:nvPr>
        </p:nvSpPr>
        <p:spPr>
          <a:xfrm>
            <a:off x="457200" y="546315"/>
            <a:ext cx="8229600" cy="1143000"/>
          </a:xfrm>
        </p:spPr>
        <p:txBody>
          <a:bodyPr/>
          <a:lstStyle/>
          <a:p>
            <a:r>
              <a:rPr lang="fr-CA"/>
              <a:t>Références</a:t>
            </a:r>
          </a:p>
        </p:txBody>
      </p:sp>
      <p:sp>
        <p:nvSpPr>
          <p:cNvPr id="3" name="Content Placeholder 2">
            <a:extLst>
              <a:ext uri="{FF2B5EF4-FFF2-40B4-BE49-F238E27FC236}">
                <a16:creationId xmlns:a16="http://schemas.microsoft.com/office/drawing/2014/main" id="{F1C98B9D-BE5E-41CE-BB84-C74358E6614C}"/>
              </a:ext>
            </a:extLst>
          </p:cNvPr>
          <p:cNvSpPr>
            <a:spLocks noGrp="1"/>
          </p:cNvSpPr>
          <p:nvPr>
            <p:ph idx="1"/>
          </p:nvPr>
        </p:nvSpPr>
        <p:spPr>
          <a:xfrm>
            <a:off x="457200" y="1689315"/>
            <a:ext cx="8229600" cy="4525963"/>
          </a:xfrm>
        </p:spPr>
        <p:txBody>
          <a:bodyPr/>
          <a:lstStyle/>
          <a:p>
            <a:pPr marL="357188" indent="-357188">
              <a:buNone/>
            </a:pPr>
            <a:r>
              <a:rPr lang="fr-CA" sz="2000"/>
              <a:t>Dei, G. J. S. (2008). Rethinking African education and the African indigenous system of thought. Dans S. N. Dlamini (éd.) </a:t>
            </a:r>
            <a:r>
              <a:rPr lang="fr-CA" sz="2000" i="1"/>
              <a:t>New directions in African education: Challenges and possibilities (</a:t>
            </a:r>
            <a:r>
              <a:rPr lang="fr-CA" sz="2000"/>
              <a:t>pp. 229-249). Calgary, Alberta : Université de Calgary.</a:t>
            </a:r>
          </a:p>
          <a:p>
            <a:pPr marL="357188" indent="-357188" eaLnBrk="1" hangingPunct="1">
              <a:lnSpc>
                <a:spcPct val="90000"/>
              </a:lnSpc>
              <a:buClr>
                <a:schemeClr val="tx1"/>
              </a:buClr>
              <a:buNone/>
            </a:pPr>
            <a:r>
              <a:rPr lang="fr-CA" sz="2000"/>
              <a:t>Creswell, J.W. (2007). </a:t>
            </a:r>
            <a:r>
              <a:rPr lang="fr-CA" sz="2000" i="1"/>
              <a:t>Qualitative inquiry and research design: Choosing among five approaches </a:t>
            </a:r>
            <a:r>
              <a:rPr lang="fr-CA" sz="2000"/>
              <a:t>(2e éd.). Thousand Oaks, Californie : Sage.</a:t>
            </a:r>
          </a:p>
          <a:p>
            <a:pPr marL="357188" indent="-357188">
              <a:buNone/>
            </a:pPr>
            <a:r>
              <a:rPr lang="fr-CA" sz="2000"/>
              <a:t>Crossley &amp; Watson. (2003). </a:t>
            </a:r>
            <a:r>
              <a:rPr lang="fr-CA" sz="2000" i="1"/>
              <a:t>Comparative and international research in education: Globalisation, context and difference.</a:t>
            </a:r>
            <a:r>
              <a:rPr lang="fr-CA" sz="2000"/>
              <a:t> Londres et New York : Routledge Falmer.</a:t>
            </a:r>
          </a:p>
          <a:p>
            <a:pPr marL="357188" indent="-357188">
              <a:buNone/>
            </a:pPr>
            <a:r>
              <a:rPr lang="fr-CA" sz="2000"/>
              <a:t>Gaventa, J. &amp; Barrett, G.(2010). </a:t>
            </a:r>
            <a:r>
              <a:rPr lang="fr-CA" sz="2000" i="1"/>
              <a:t>So what difference does it make? Mapping the outcomes of citizen engagement</a:t>
            </a:r>
            <a:r>
              <a:rPr lang="fr-CA" sz="2000"/>
              <a:t>. Résumé du document de travail 347 de IDS Research.</a:t>
            </a:r>
          </a:p>
          <a:p>
            <a:pPr marL="0" indent="0">
              <a:buNone/>
            </a:pPr>
            <a:endParaRPr lang="en-CA" dirty="0"/>
          </a:p>
          <a:p>
            <a:pPr marL="357188" indent="-357188">
              <a:buNone/>
            </a:pPr>
            <a:br>
              <a:rPr lang="fr-CA"/>
            </a:br>
            <a:br>
              <a:rPr lang="fr-CA"/>
            </a:br>
            <a:r>
              <a:rPr lang="fr-CA"/>
              <a:t> </a:t>
            </a:r>
          </a:p>
        </p:txBody>
      </p:sp>
    </p:spTree>
    <p:extLst>
      <p:ext uri="{BB962C8B-B14F-4D97-AF65-F5344CB8AC3E}">
        <p14:creationId xmlns:p14="http://schemas.microsoft.com/office/powerpoint/2010/main" val="237892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3AC48F6-E539-4696-B222-340EF9A5F9D4}"/>
              </a:ext>
            </a:extLst>
          </p:cNvPr>
          <p:cNvSpPr>
            <a:spLocks noGrp="1" noChangeArrowheads="1"/>
          </p:cNvSpPr>
          <p:nvPr>
            <p:ph type="title"/>
          </p:nvPr>
        </p:nvSpPr>
        <p:spPr>
          <a:xfrm>
            <a:off x="457200" y="457200"/>
            <a:ext cx="8229600" cy="1143000"/>
          </a:xfrm>
          <a:noFill/>
        </p:spPr>
        <p:txBody>
          <a:bodyPr/>
          <a:lstStyle/>
          <a:p>
            <a:pPr eaLnBrk="1" hangingPunct="1"/>
            <a:r>
              <a:rPr lang="fr-CA" sz="4000"/>
              <a:t>Question de recherche</a:t>
            </a:r>
          </a:p>
        </p:txBody>
      </p:sp>
      <p:sp>
        <p:nvSpPr>
          <p:cNvPr id="4099" name="Text Box 3">
            <a:extLst>
              <a:ext uri="{FF2B5EF4-FFF2-40B4-BE49-F238E27FC236}">
                <a16:creationId xmlns:a16="http://schemas.microsoft.com/office/drawing/2014/main" id="{4948021B-6464-4DB2-A5CB-443B134A67AF}"/>
              </a:ext>
            </a:extLst>
          </p:cNvPr>
          <p:cNvSpPr>
            <a:spLocks noGrp="1" noChangeArrowheads="1"/>
          </p:cNvSpPr>
          <p:nvPr>
            <p:ph type="body" idx="1"/>
          </p:nvPr>
        </p:nvSpPr>
        <p:spPr>
          <a:xfrm>
            <a:off x="701675" y="1600200"/>
            <a:ext cx="7740650" cy="4889500"/>
          </a:xfrm>
          <a:noFill/>
        </p:spPr>
        <p:txBody>
          <a:bodyPr/>
          <a:lstStyle/>
          <a:p>
            <a:pPr eaLnBrk="1" hangingPunct="1">
              <a:lnSpc>
                <a:spcPct val="125000"/>
              </a:lnSpc>
              <a:buFontTx/>
              <a:buNone/>
            </a:pPr>
            <a:r>
              <a:rPr lang="fr-CA"/>
              <a:t>	Du point de vue de la communauté, ce petit espace – un centre d'éducation et d'accueil de la petite enfance dans une démocratie émergente – offre-t-il des possibilités de participation et d'amélioration de la vie démocratique?</a:t>
            </a:r>
          </a:p>
          <a:p>
            <a:pPr eaLnBrk="1" hangingPunct="1">
              <a:lnSpc>
                <a:spcPct val="125000"/>
              </a:lnSpc>
              <a:buFontTx/>
              <a:buNone/>
            </a:pPr>
            <a:endParaRPr lang="en-CA"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DC8BD5A-9445-464D-B853-181415E75CAC}"/>
              </a:ext>
            </a:extLst>
          </p:cNvPr>
          <p:cNvSpPr>
            <a:spLocks noGrp="1" noChangeArrowheads="1"/>
          </p:cNvSpPr>
          <p:nvPr>
            <p:ph type="title"/>
          </p:nvPr>
        </p:nvSpPr>
        <p:spPr>
          <a:xfrm>
            <a:off x="457200" y="277813"/>
            <a:ext cx="8229600" cy="1143000"/>
          </a:xfrm>
        </p:spPr>
        <p:txBody>
          <a:bodyPr/>
          <a:lstStyle/>
          <a:p>
            <a:pPr eaLnBrk="1" hangingPunct="1"/>
            <a:r>
              <a:rPr lang="fr-CA" sz="4000"/>
              <a:t>Objectifs de la recherche</a:t>
            </a:r>
          </a:p>
        </p:txBody>
      </p:sp>
      <p:sp>
        <p:nvSpPr>
          <p:cNvPr id="6147" name="Rectangle 3">
            <a:extLst>
              <a:ext uri="{FF2B5EF4-FFF2-40B4-BE49-F238E27FC236}">
                <a16:creationId xmlns:a16="http://schemas.microsoft.com/office/drawing/2014/main" id="{FFC4AE4C-39DC-48E5-BCDE-98994A05E43D}"/>
              </a:ext>
            </a:extLst>
          </p:cNvPr>
          <p:cNvSpPr>
            <a:spLocks noGrp="1" noChangeArrowheads="1"/>
          </p:cNvSpPr>
          <p:nvPr>
            <p:ph type="body" idx="1"/>
          </p:nvPr>
        </p:nvSpPr>
        <p:spPr>
          <a:xfrm>
            <a:off x="792163" y="1420813"/>
            <a:ext cx="7559675" cy="4525962"/>
          </a:xfrm>
        </p:spPr>
        <p:txBody>
          <a:bodyPr/>
          <a:lstStyle/>
          <a:p>
            <a:pPr eaLnBrk="1" hangingPunct="1">
              <a:lnSpc>
                <a:spcPct val="90000"/>
              </a:lnSpc>
              <a:buFontTx/>
              <a:buNone/>
            </a:pPr>
            <a:r>
              <a:rPr lang="fr-CA"/>
              <a:t>Par le biais d'une approche de recherche qualitative, les objectifs de cette étude étaient</a:t>
            </a:r>
          </a:p>
          <a:p>
            <a:pPr eaLnBrk="1" hangingPunct="1">
              <a:lnSpc>
                <a:spcPct val="90000"/>
              </a:lnSpc>
              <a:buClr>
                <a:schemeClr val="tx1"/>
              </a:buClr>
              <a:buFont typeface="Wingdings" panose="05000000000000000000" pitchFamily="2" charset="2"/>
              <a:buChar char="§"/>
            </a:pPr>
            <a:r>
              <a:rPr lang="fr-CA"/>
              <a:t>de découvrir les interprétations que les autres ont de leur monde (Creswell, 2007)</a:t>
            </a:r>
          </a:p>
          <a:p>
            <a:pPr eaLnBrk="1" hangingPunct="1">
              <a:lnSpc>
                <a:spcPct val="90000"/>
              </a:lnSpc>
              <a:buClr>
                <a:schemeClr val="tx1"/>
              </a:buClr>
              <a:buFont typeface="Wingdings" panose="05000000000000000000" pitchFamily="2" charset="2"/>
              <a:buChar char="§"/>
            </a:pPr>
            <a:r>
              <a:rPr lang="fr-CA"/>
              <a:t>de découvrir « leur version de l'histoire dans leurs propres mots » (Dei, 2008) </a:t>
            </a:r>
          </a:p>
          <a:p>
            <a:pPr eaLnBrk="1" hangingPunct="1">
              <a:lnSpc>
                <a:spcPct val="90000"/>
              </a:lnSpc>
              <a:buClr>
                <a:schemeClr val="tx1"/>
              </a:buClr>
              <a:buFont typeface="Wingdings" panose="05000000000000000000" pitchFamily="2" charset="2"/>
              <a:buChar char="§"/>
            </a:pPr>
            <a:r>
              <a:rPr lang="fr-CA"/>
              <a:t>de répondre à « la nécessité . de prendre en compte les voix émergeantes du Sud (Crossley &amp; Wason, 2003)</a:t>
            </a:r>
          </a:p>
          <a:p>
            <a:pPr eaLnBrk="1" hangingPunct="1">
              <a:lnSpc>
                <a:spcPct val="90000"/>
              </a:lnSpc>
              <a:buClr>
                <a:schemeClr val="tx1"/>
              </a:buClr>
              <a:buFont typeface="Wingdings" panose="05000000000000000000" pitchFamily="2" charset="2"/>
              <a:buChar char="§"/>
            </a:pPr>
            <a:endParaRPr lang="en-CA"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F1020020">
            <a:extLst>
              <a:ext uri="{FF2B5EF4-FFF2-40B4-BE49-F238E27FC236}">
                <a16:creationId xmlns:a16="http://schemas.microsoft.com/office/drawing/2014/main" id="{2CDF329C-AAC9-4341-B7C3-D28620939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3588299"/>
            <a:ext cx="3478212"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F1020022">
            <a:extLst>
              <a:ext uri="{FF2B5EF4-FFF2-40B4-BE49-F238E27FC236}">
                <a16:creationId xmlns:a16="http://schemas.microsoft.com/office/drawing/2014/main" id="{3AB2902C-EA66-4E7D-A39D-6A8D3D290C1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95263" y="266482"/>
            <a:ext cx="3511550" cy="2695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 Box 7">
            <a:extLst>
              <a:ext uri="{FF2B5EF4-FFF2-40B4-BE49-F238E27FC236}">
                <a16:creationId xmlns:a16="http://schemas.microsoft.com/office/drawing/2014/main" id="{D10638DC-3517-4EE4-9681-C2A144CD55AD}"/>
              </a:ext>
            </a:extLst>
          </p:cNvPr>
          <p:cNvSpPr txBox="1">
            <a:spLocks noChangeArrowheads="1"/>
          </p:cNvSpPr>
          <p:nvPr/>
        </p:nvSpPr>
        <p:spPr bwMode="auto">
          <a:xfrm>
            <a:off x="3673475" y="291717"/>
            <a:ext cx="52228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fr-CA" sz="2000"/>
              <a:t>Site de recherche :</a:t>
            </a:r>
          </a:p>
          <a:p>
            <a:pPr algn="ctr" eaLnBrk="1" hangingPunct="1">
              <a:spcBef>
                <a:spcPct val="0"/>
              </a:spcBef>
              <a:buFontTx/>
              <a:buNone/>
            </a:pPr>
            <a:r>
              <a:rPr lang="fr-CA" sz="2000"/>
              <a:t>Une école maternelle dans une municipalité </a:t>
            </a:r>
          </a:p>
          <a:p>
            <a:pPr algn="ctr" eaLnBrk="1" hangingPunct="1">
              <a:spcBef>
                <a:spcPct val="0"/>
              </a:spcBef>
              <a:buFontTx/>
              <a:buNone/>
            </a:pPr>
            <a:r>
              <a:rPr lang="fr-CA" sz="2000"/>
              <a:t>de Cape Flats</a:t>
            </a:r>
          </a:p>
        </p:txBody>
      </p:sp>
      <p:pic>
        <p:nvPicPr>
          <p:cNvPr id="8197" name="Picture 8" descr="Picture 063">
            <a:extLst>
              <a:ext uri="{FF2B5EF4-FFF2-40B4-BE49-F238E27FC236}">
                <a16:creationId xmlns:a16="http://schemas.microsoft.com/office/drawing/2014/main" id="{6B31C546-5A19-4C7C-9E2C-EF1E1FD915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677"/>
          <a:stretch>
            <a:fillRect/>
          </a:stretch>
        </p:blipFill>
        <p:spPr bwMode="auto">
          <a:xfrm>
            <a:off x="3851275" y="1966460"/>
            <a:ext cx="5111750" cy="425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5E2CF94-65A8-448E-BFA0-4019DA5CCFA5}"/>
              </a:ext>
            </a:extLst>
          </p:cNvPr>
          <p:cNvSpPr txBox="1"/>
          <p:nvPr/>
        </p:nvSpPr>
        <p:spPr>
          <a:xfrm>
            <a:off x="161926" y="2963385"/>
            <a:ext cx="3478212" cy="461665"/>
          </a:xfrm>
          <a:prstGeom prst="rect">
            <a:avLst/>
          </a:prstGeom>
          <a:noFill/>
        </p:spPr>
        <p:txBody>
          <a:bodyPr wrap="square" rtlCol="0">
            <a:spAutoFit/>
          </a:bodyPr>
          <a:lstStyle/>
          <a:p>
            <a:r>
              <a:rPr lang="fr-CA" sz="1200"/>
              <a:t>Maisons « formelles » construites dans les municipalités après 1994</a:t>
            </a:r>
          </a:p>
        </p:txBody>
      </p:sp>
      <p:sp>
        <p:nvSpPr>
          <p:cNvPr id="9" name="TextBox 8">
            <a:extLst>
              <a:ext uri="{FF2B5EF4-FFF2-40B4-BE49-F238E27FC236}">
                <a16:creationId xmlns:a16="http://schemas.microsoft.com/office/drawing/2014/main" id="{E76D98A5-CF5C-46C8-997A-755EA1BAE0B8}"/>
              </a:ext>
            </a:extLst>
          </p:cNvPr>
          <p:cNvSpPr txBox="1"/>
          <p:nvPr/>
        </p:nvSpPr>
        <p:spPr>
          <a:xfrm>
            <a:off x="161926" y="6242050"/>
            <a:ext cx="3511550" cy="461665"/>
          </a:xfrm>
          <a:prstGeom prst="rect">
            <a:avLst/>
          </a:prstGeom>
          <a:noFill/>
        </p:spPr>
        <p:txBody>
          <a:bodyPr wrap="square" rtlCol="0">
            <a:spAutoFit/>
          </a:bodyPr>
          <a:lstStyle/>
          <a:p>
            <a:r>
              <a:rPr lang="fr-CA" sz="1200"/>
              <a:t>Pour remédier à la pénurie de logements, des cabanes existent encore dans les municipalités</a:t>
            </a:r>
          </a:p>
        </p:txBody>
      </p:sp>
      <p:sp>
        <p:nvSpPr>
          <p:cNvPr id="10" name="TextBox 9">
            <a:extLst>
              <a:ext uri="{FF2B5EF4-FFF2-40B4-BE49-F238E27FC236}">
                <a16:creationId xmlns:a16="http://schemas.microsoft.com/office/drawing/2014/main" id="{3B653107-8EF3-4352-B5F7-F839E750A59E}"/>
              </a:ext>
            </a:extLst>
          </p:cNvPr>
          <p:cNvSpPr txBox="1"/>
          <p:nvPr/>
        </p:nvSpPr>
        <p:spPr>
          <a:xfrm>
            <a:off x="3851275" y="6298959"/>
            <a:ext cx="3511550" cy="276999"/>
          </a:xfrm>
          <a:prstGeom prst="rect">
            <a:avLst/>
          </a:prstGeom>
          <a:noFill/>
        </p:spPr>
        <p:txBody>
          <a:bodyPr wrap="square" rtlCol="0">
            <a:spAutoFit/>
          </a:bodyPr>
          <a:lstStyle/>
          <a:p>
            <a:r>
              <a:rPr lang="fr-CA" sz="1200"/>
              <a:t>Un enseignant et des enfants d'âge préscolaire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62E9BEF-0393-499A-B275-CDF4E986E9D7}"/>
              </a:ext>
            </a:extLst>
          </p:cNvPr>
          <p:cNvSpPr>
            <a:spLocks noGrp="1" noChangeArrowheads="1"/>
          </p:cNvSpPr>
          <p:nvPr>
            <p:ph type="title"/>
          </p:nvPr>
        </p:nvSpPr>
        <p:spPr/>
        <p:txBody>
          <a:bodyPr/>
          <a:lstStyle/>
          <a:p>
            <a:pPr eaLnBrk="1" hangingPunct="1"/>
            <a:r>
              <a:rPr lang="fr-CA" sz="4000"/>
              <a:t>Afrique du Sud : L'héritage de l'apartheid</a:t>
            </a:r>
          </a:p>
        </p:txBody>
      </p:sp>
      <p:sp>
        <p:nvSpPr>
          <p:cNvPr id="10243" name="Rectangle 3">
            <a:extLst>
              <a:ext uri="{FF2B5EF4-FFF2-40B4-BE49-F238E27FC236}">
                <a16:creationId xmlns:a16="http://schemas.microsoft.com/office/drawing/2014/main" id="{97F21BF9-F836-4F59-A91F-95DBBC507742}"/>
              </a:ext>
            </a:extLst>
          </p:cNvPr>
          <p:cNvSpPr>
            <a:spLocks noGrp="1" noChangeArrowheads="1"/>
          </p:cNvSpPr>
          <p:nvPr>
            <p:ph type="body" idx="1"/>
          </p:nvPr>
        </p:nvSpPr>
        <p:spPr>
          <a:xfrm>
            <a:off x="701484" y="1417638"/>
            <a:ext cx="7831044" cy="4737100"/>
          </a:xfrm>
        </p:spPr>
        <p:txBody>
          <a:bodyPr/>
          <a:lstStyle/>
          <a:p>
            <a:pPr marL="0" indent="11113" eaLnBrk="1" hangingPunct="1">
              <a:buFontTx/>
              <a:buNone/>
            </a:pPr>
            <a:r>
              <a:rPr lang="fr-CA"/>
              <a:t>L'Afrique du Sud, pays à moyen revenu, dispose d'infrastructures sophistiquées, d'un secteur privé bien développé et d'une macroéconomie stable, </a:t>
            </a:r>
            <a:r>
              <a:rPr lang="fr-CA" u="sng"/>
              <a:t>mais</a:t>
            </a:r>
            <a:r>
              <a:rPr lang="fr-CA"/>
              <a:t> la majorité de la population souffre d'inégalités persistantes :</a:t>
            </a:r>
          </a:p>
          <a:p>
            <a:pPr lvl="1" eaLnBrk="1" hangingPunct="1">
              <a:buClr>
                <a:schemeClr val="tx1"/>
              </a:buClr>
              <a:buFont typeface="Wingdings" panose="05000000000000000000" pitchFamily="2" charset="2"/>
              <a:buChar char="§"/>
            </a:pPr>
            <a:r>
              <a:rPr lang="fr-CA" sz="3200"/>
              <a:t>revenu</a:t>
            </a:r>
          </a:p>
          <a:p>
            <a:pPr lvl="1" eaLnBrk="1" hangingPunct="1">
              <a:buClr>
                <a:schemeClr val="tx1"/>
              </a:buClr>
              <a:buFont typeface="Wingdings" panose="05000000000000000000" pitchFamily="2" charset="2"/>
              <a:buChar char="§"/>
            </a:pPr>
            <a:r>
              <a:rPr lang="fr-CA" sz="3200"/>
              <a:t>accès à une éducation de qualité</a:t>
            </a:r>
          </a:p>
          <a:p>
            <a:pPr lvl="1" eaLnBrk="1" hangingPunct="1">
              <a:buClr>
                <a:schemeClr val="tx1"/>
              </a:buClr>
              <a:buFont typeface="Wingdings" panose="05000000000000000000" pitchFamily="2" charset="2"/>
              <a:buChar char="§"/>
            </a:pPr>
            <a:r>
              <a:rPr lang="fr-CA" sz="3200"/>
              <a:t>opportunités d'emploi</a:t>
            </a:r>
          </a:p>
          <a:p>
            <a:pPr lvl="1" eaLnBrk="1" hangingPunct="1">
              <a:buClr>
                <a:schemeClr val="tx1"/>
              </a:buClr>
              <a:buFont typeface="Wingdings" panose="05000000000000000000" pitchFamily="2" charset="2"/>
              <a:buChar char="§"/>
            </a:pPr>
            <a:r>
              <a:rPr lang="fr-CA" sz="3200"/>
              <a:t>accès à des soins de santé de qualité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667979D-F1AE-498B-9A35-7260055BC984}"/>
              </a:ext>
            </a:extLst>
          </p:cNvPr>
          <p:cNvSpPr>
            <a:spLocks noGrp="1" noChangeArrowheads="1"/>
          </p:cNvSpPr>
          <p:nvPr>
            <p:ph type="title"/>
          </p:nvPr>
        </p:nvSpPr>
        <p:spPr>
          <a:xfrm>
            <a:off x="457200" y="846138"/>
            <a:ext cx="8229600" cy="1143000"/>
          </a:xfrm>
        </p:spPr>
        <p:txBody>
          <a:bodyPr/>
          <a:lstStyle/>
          <a:p>
            <a:pPr eaLnBrk="1" hangingPunct="1"/>
            <a:r>
              <a:rPr lang="fr-CA" sz="4000"/>
              <a:t>Cadre pour la cartographie des résultats de l'engagement communautaire </a:t>
            </a:r>
            <a:br>
              <a:rPr lang="fr-CA" sz="3600"/>
            </a:br>
            <a:endParaRPr lang="fr-CA" sz="3600"/>
          </a:p>
        </p:txBody>
      </p:sp>
      <p:sp>
        <p:nvSpPr>
          <p:cNvPr id="12291" name="Rectangle 31">
            <a:extLst>
              <a:ext uri="{FF2B5EF4-FFF2-40B4-BE49-F238E27FC236}">
                <a16:creationId xmlns:a16="http://schemas.microsoft.com/office/drawing/2014/main" id="{2711BDEE-03CB-44B8-A364-DA2B41C1B354}"/>
              </a:ext>
            </a:extLst>
          </p:cNvPr>
          <p:cNvSpPr>
            <a:spLocks noChangeArrowheads="1"/>
          </p:cNvSpPr>
          <p:nvPr/>
        </p:nvSpPr>
        <p:spPr bwMode="auto">
          <a:xfrm>
            <a:off x="611472" y="1963399"/>
            <a:ext cx="7921056" cy="5053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63538" indent="-363538">
              <a:spcBef>
                <a:spcPct val="20000"/>
              </a:spcBef>
              <a:buChar char="•"/>
              <a:defRPr sz="3200">
                <a:solidFill>
                  <a:schemeClr val="tx1"/>
                </a:solidFill>
                <a:latin typeface="Calibri" panose="020F0502020204030204" pitchFamily="34" charset="0"/>
                <a:cs typeface="Calibri" panose="020F0502020204030204" pitchFamily="34" charset="0"/>
              </a:defRPr>
            </a:lvl1pPr>
            <a:lvl2pPr marL="542925">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93663" indent="0" eaLnBrk="1" hangingPunct="1">
              <a:spcBef>
                <a:spcPct val="0"/>
              </a:spcBef>
              <a:buFontTx/>
              <a:buNone/>
            </a:pPr>
            <a:r>
              <a:rPr lang="fr-CA" sz="2800">
                <a:latin typeface="Arial" panose="020B0604020202020204" pitchFamily="34" charset="0"/>
              </a:rPr>
              <a:t>Dans une méta-analyse de 100 études d'un programme de recherche de dix ans, Gaventa et Barrett (2010) recensent les effets observables de la participation des citoyens. </a:t>
            </a:r>
          </a:p>
          <a:p>
            <a:pPr marL="542925" indent="0" eaLnBrk="1" hangingPunct="1">
              <a:spcBef>
                <a:spcPct val="0"/>
              </a:spcBef>
              <a:buFontTx/>
              <a:buNone/>
            </a:pPr>
            <a:endParaRPr lang="en-CA" altLang="en-US" sz="2800" dirty="0">
              <a:latin typeface="Arial" panose="020B0604020202020204" pitchFamily="34" charset="0"/>
            </a:endParaRPr>
          </a:p>
          <a:p>
            <a:pPr lvl="1" indent="-355600" defTabSz="806450" eaLnBrk="1" hangingPunct="1">
              <a:spcBef>
                <a:spcPct val="0"/>
              </a:spcBef>
              <a:spcAft>
                <a:spcPct val="20000"/>
              </a:spcAft>
              <a:buFont typeface="Wingdings" panose="05000000000000000000" pitchFamily="2" charset="2"/>
              <a:buChar char="§"/>
            </a:pPr>
            <a:r>
              <a:rPr lang="fr-CA" sz="2400" i="1">
                <a:latin typeface="Arial" panose="020B0604020202020204" pitchFamily="34" charset="0"/>
              </a:rPr>
              <a:t>Quels signes indiques les changements? </a:t>
            </a:r>
          </a:p>
          <a:p>
            <a:pPr lvl="1" indent="-355600" defTabSz="806450" eaLnBrk="1" hangingPunct="1">
              <a:spcBef>
                <a:spcPct val="0"/>
              </a:spcBef>
              <a:spcAft>
                <a:spcPct val="20000"/>
              </a:spcAft>
              <a:buFont typeface="Wingdings" panose="05000000000000000000" pitchFamily="2" charset="2"/>
              <a:buChar char="§"/>
            </a:pPr>
            <a:r>
              <a:rPr lang="fr-CA" sz="2400" i="1">
                <a:latin typeface="Arial" panose="020B0604020202020204" pitchFamily="34" charset="0"/>
              </a:rPr>
              <a:t>Comment pouvons-nous mesurer le succès des changements dans des contextes différents? </a:t>
            </a:r>
          </a:p>
          <a:p>
            <a:pPr lvl="1" indent="-355600" defTabSz="806450" eaLnBrk="1" hangingPunct="1">
              <a:spcBef>
                <a:spcPct val="0"/>
              </a:spcBef>
              <a:spcAft>
                <a:spcPct val="20000"/>
              </a:spcAft>
              <a:buFont typeface="Wingdings" panose="05000000000000000000" pitchFamily="2" charset="2"/>
              <a:buChar char="§"/>
            </a:pPr>
            <a:r>
              <a:rPr lang="fr-CA" sz="2400" i="1">
                <a:latin typeface="Arial" panose="020B0604020202020204" pitchFamily="34" charset="0"/>
              </a:rPr>
              <a:t>Quelle est la réalité qui importe lorsqu'il s'agit de déterminer quel changement est le plus significatif?</a:t>
            </a:r>
          </a:p>
          <a:p>
            <a:pPr eaLnBrk="1" hangingPunct="1">
              <a:spcBef>
                <a:spcPct val="0"/>
              </a:spcBef>
              <a:buFontTx/>
              <a:buNone/>
            </a:pPr>
            <a:endParaRPr lang="en-CA" altLang="en-US" sz="2400" i="1" dirty="0">
              <a:latin typeface="Arial" panose="020B0604020202020204" pitchFamily="34" charset="0"/>
            </a:endParaRPr>
          </a:p>
          <a:p>
            <a:pPr eaLnBrk="1" hangingPunct="1">
              <a:spcBef>
                <a:spcPct val="0"/>
              </a:spcBef>
              <a:buFontTx/>
              <a:buNone/>
            </a:pPr>
            <a:endParaRPr lang="en-CA" altLang="en-US" sz="2400"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C350B0C-0EDA-466D-8214-F8A15983CF7C}"/>
              </a:ext>
            </a:extLst>
          </p:cNvPr>
          <p:cNvSpPr>
            <a:spLocks noGrp="1" noChangeArrowheads="1"/>
          </p:cNvSpPr>
          <p:nvPr>
            <p:ph type="title"/>
          </p:nvPr>
        </p:nvSpPr>
        <p:spPr>
          <a:xfrm>
            <a:off x="395288" y="404813"/>
            <a:ext cx="8229600" cy="647700"/>
          </a:xfrm>
        </p:spPr>
        <p:txBody>
          <a:bodyPr/>
          <a:lstStyle/>
          <a:p>
            <a:pPr eaLnBrk="1" hangingPunct="1"/>
            <a:r>
              <a:rPr lang="fr-CA" sz="2800"/>
              <a:t>Questions et collecte de données</a:t>
            </a:r>
          </a:p>
        </p:txBody>
      </p:sp>
      <p:sp>
        <p:nvSpPr>
          <p:cNvPr id="14339" name="Text Box 3">
            <a:extLst>
              <a:ext uri="{FF2B5EF4-FFF2-40B4-BE49-F238E27FC236}">
                <a16:creationId xmlns:a16="http://schemas.microsoft.com/office/drawing/2014/main" id="{3B0BE237-D2C8-4E25-87AB-454022542250}"/>
              </a:ext>
            </a:extLst>
          </p:cNvPr>
          <p:cNvSpPr txBox="1">
            <a:spLocks noChangeArrowheads="1"/>
          </p:cNvSpPr>
          <p:nvPr/>
        </p:nvSpPr>
        <p:spPr bwMode="auto">
          <a:xfrm>
            <a:off x="250825" y="1768475"/>
            <a:ext cx="208915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fr-CA" sz="1400" b="1">
                <a:cs typeface="Arial" panose="020B0604020202020204" pitchFamily="34" charset="0"/>
              </a:rPr>
              <a:t>Sources de données</a:t>
            </a:r>
          </a:p>
          <a:p>
            <a:pPr eaLnBrk="1" hangingPunct="1">
              <a:spcBef>
                <a:spcPct val="0"/>
              </a:spcBef>
              <a:buFont typeface="Wingdings" panose="05000000000000000000" pitchFamily="2" charset="2"/>
              <a:buChar char="§"/>
            </a:pPr>
            <a:r>
              <a:rPr lang="fr-CA" sz="1400">
                <a:cs typeface="Arial" panose="020B0604020202020204" pitchFamily="34" charset="0"/>
              </a:rPr>
              <a:t> </a:t>
            </a:r>
            <a:r>
              <a:rPr lang="fr-CA" sz="1400" i="1">
                <a:cs typeface="Arial" panose="020B0604020202020204" pitchFamily="34" charset="0"/>
              </a:rPr>
              <a:t>Entretiens</a:t>
            </a:r>
            <a:r>
              <a:rPr lang="fr-CA" sz="1400">
                <a:cs typeface="Arial" panose="020B0604020202020204" pitchFamily="34" charset="0"/>
              </a:rPr>
              <a:t>  </a:t>
            </a:r>
          </a:p>
          <a:p>
            <a:pPr eaLnBrk="1" hangingPunct="1">
              <a:spcBef>
                <a:spcPct val="0"/>
              </a:spcBef>
              <a:buFontTx/>
              <a:buNone/>
            </a:pPr>
            <a:r>
              <a:rPr lang="fr-CA" sz="1400">
                <a:cs typeface="Arial" panose="020B0604020202020204" pitchFamily="34" charset="0"/>
              </a:rPr>
              <a:t>  - parents </a:t>
            </a:r>
          </a:p>
          <a:p>
            <a:pPr eaLnBrk="1" hangingPunct="1">
              <a:spcBef>
                <a:spcPct val="0"/>
              </a:spcBef>
              <a:buFontTx/>
              <a:buNone/>
            </a:pPr>
            <a:r>
              <a:rPr lang="fr-CA" sz="1400">
                <a:cs typeface="Arial" panose="020B0604020202020204" pitchFamily="34" charset="0"/>
              </a:rPr>
              <a:t>  - directeur et personnel</a:t>
            </a:r>
            <a:r>
              <a:rPr lang="fr-CA" sz="1400" u="sng">
                <a:cs typeface="Arial" panose="020B0604020202020204" pitchFamily="34" charset="0"/>
              </a:rPr>
              <a:t>  </a:t>
            </a:r>
          </a:p>
          <a:p>
            <a:pPr eaLnBrk="1" hangingPunct="1">
              <a:spcBef>
                <a:spcPct val="0"/>
              </a:spcBef>
              <a:buFontTx/>
              <a:buNone/>
            </a:pPr>
            <a:r>
              <a:rPr lang="fr-CA" sz="1400">
                <a:cs typeface="Arial" panose="020B0604020202020204" pitchFamily="34" charset="0"/>
              </a:rPr>
              <a:t>    de l'école</a:t>
            </a:r>
          </a:p>
          <a:p>
            <a:pPr eaLnBrk="1" hangingPunct="1">
              <a:spcBef>
                <a:spcPct val="0"/>
              </a:spcBef>
              <a:buFontTx/>
              <a:buNone/>
            </a:pPr>
            <a:r>
              <a:rPr lang="fr-CA" sz="1400">
                <a:cs typeface="Arial" panose="020B0604020202020204" pitchFamily="34" charset="0"/>
              </a:rPr>
              <a:t>  - bénévoles</a:t>
            </a:r>
          </a:p>
          <a:p>
            <a:pPr eaLnBrk="1" hangingPunct="1">
              <a:spcBef>
                <a:spcPct val="0"/>
              </a:spcBef>
              <a:buFont typeface="Wingdings" panose="05000000000000000000" pitchFamily="2" charset="2"/>
              <a:buChar char="§"/>
            </a:pPr>
            <a:r>
              <a:rPr lang="fr-CA" sz="1400" i="1">
                <a:cs typeface="Arial" panose="020B0604020202020204" pitchFamily="34" charset="0"/>
              </a:rPr>
              <a:t> Observations</a:t>
            </a:r>
          </a:p>
          <a:p>
            <a:pPr eaLnBrk="1" hangingPunct="1">
              <a:spcBef>
                <a:spcPct val="0"/>
              </a:spcBef>
              <a:buFontTx/>
              <a:buNone/>
            </a:pPr>
            <a:r>
              <a:rPr lang="fr-CA" sz="1400">
                <a:cs typeface="Arial" panose="020B0604020202020204" pitchFamily="34" charset="0"/>
              </a:rPr>
              <a:t>  - réunions </a:t>
            </a:r>
          </a:p>
          <a:p>
            <a:pPr eaLnBrk="1" hangingPunct="1">
              <a:spcBef>
                <a:spcPct val="0"/>
              </a:spcBef>
              <a:buFontTx/>
              <a:buNone/>
            </a:pPr>
            <a:r>
              <a:rPr lang="fr-CA" sz="1400">
                <a:cs typeface="Arial" panose="020B0604020202020204" pitchFamily="34" charset="0"/>
              </a:rPr>
              <a:t>    parents / enseignants</a:t>
            </a:r>
          </a:p>
          <a:p>
            <a:pPr eaLnBrk="1" hangingPunct="1">
              <a:spcBef>
                <a:spcPct val="0"/>
              </a:spcBef>
              <a:buFontTx/>
              <a:buNone/>
            </a:pPr>
            <a:r>
              <a:rPr lang="fr-CA" sz="1400">
                <a:cs typeface="Arial" panose="020B0604020202020204" pitchFamily="34" charset="0"/>
              </a:rPr>
              <a:t>  - salles de classe </a:t>
            </a:r>
          </a:p>
          <a:p>
            <a:pPr eaLnBrk="1" hangingPunct="1">
              <a:spcBef>
                <a:spcPct val="0"/>
              </a:spcBef>
              <a:buFont typeface="Wingdings" panose="05000000000000000000" pitchFamily="2" charset="2"/>
              <a:buChar char="§"/>
            </a:pPr>
            <a:r>
              <a:rPr lang="fr-CA" sz="1400" i="1">
                <a:cs typeface="Arial" panose="020B0604020202020204" pitchFamily="34" charset="0"/>
              </a:rPr>
              <a:t> Examen des documents</a:t>
            </a:r>
          </a:p>
          <a:p>
            <a:pPr eaLnBrk="1" hangingPunct="1">
              <a:spcBef>
                <a:spcPct val="0"/>
              </a:spcBef>
              <a:buFontTx/>
              <a:buNone/>
            </a:pPr>
            <a:r>
              <a:rPr lang="fr-CA" sz="1400">
                <a:cs typeface="Arial" panose="020B0604020202020204" pitchFamily="34" charset="0"/>
              </a:rPr>
              <a:t>  -ordres du jour, procès-verbaux, </a:t>
            </a:r>
          </a:p>
          <a:p>
            <a:pPr eaLnBrk="1" hangingPunct="1">
              <a:spcBef>
                <a:spcPct val="0"/>
              </a:spcBef>
              <a:buFontTx/>
              <a:buNone/>
            </a:pPr>
            <a:r>
              <a:rPr lang="fr-CA" sz="1400">
                <a:cs typeface="Arial" panose="020B0604020202020204" pitchFamily="34" charset="0"/>
              </a:rPr>
              <a:t>    notes de réunion</a:t>
            </a:r>
          </a:p>
          <a:p>
            <a:pPr lvl="1" eaLnBrk="1" hangingPunct="1">
              <a:spcBef>
                <a:spcPct val="0"/>
              </a:spcBef>
              <a:buFontTx/>
              <a:buNone/>
            </a:pPr>
            <a:endParaRPr lang="en-CA" altLang="en-US" sz="1400">
              <a:cs typeface="Arial" panose="020B0604020202020204" pitchFamily="34" charset="0"/>
            </a:endParaRPr>
          </a:p>
          <a:p>
            <a:pPr eaLnBrk="1" hangingPunct="1">
              <a:spcBef>
                <a:spcPct val="0"/>
              </a:spcBef>
              <a:buFontTx/>
              <a:buNone/>
            </a:pPr>
            <a:endParaRPr lang="en-CA" altLang="en-US" sz="1400">
              <a:latin typeface="Arial" panose="020B0604020202020204" pitchFamily="34" charset="0"/>
              <a:cs typeface="Arial" panose="020B0604020202020204" pitchFamily="34" charset="0"/>
            </a:endParaRPr>
          </a:p>
        </p:txBody>
      </p:sp>
      <p:sp>
        <p:nvSpPr>
          <p:cNvPr id="14340" name="Text Box 4">
            <a:extLst>
              <a:ext uri="{FF2B5EF4-FFF2-40B4-BE49-F238E27FC236}">
                <a16:creationId xmlns:a16="http://schemas.microsoft.com/office/drawing/2014/main" id="{5B3E7620-511B-4DFD-9059-D7CC5C96653B}"/>
              </a:ext>
            </a:extLst>
          </p:cNvPr>
          <p:cNvSpPr txBox="1">
            <a:spLocks noChangeArrowheads="1"/>
          </p:cNvSpPr>
          <p:nvPr/>
        </p:nvSpPr>
        <p:spPr bwMode="auto">
          <a:xfrm>
            <a:off x="1908175" y="364490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eaLnBrk="1" hangingPunct="1">
              <a:spcBef>
                <a:spcPct val="0"/>
              </a:spcBef>
              <a:buFontTx/>
              <a:buNone/>
            </a:pPr>
            <a:endParaRPr lang="en-US" altLang="en-US" sz="1400">
              <a:latin typeface="Arial" panose="020B0604020202020204" pitchFamily="34" charset="0"/>
              <a:cs typeface="Arial" panose="020B0604020202020204" pitchFamily="34" charset="0"/>
            </a:endParaRPr>
          </a:p>
        </p:txBody>
      </p:sp>
      <p:sp>
        <p:nvSpPr>
          <p:cNvPr id="14341" name="Text Box 5">
            <a:extLst>
              <a:ext uri="{FF2B5EF4-FFF2-40B4-BE49-F238E27FC236}">
                <a16:creationId xmlns:a16="http://schemas.microsoft.com/office/drawing/2014/main" id="{4C7CE9AF-C1EC-48F3-B96A-87870BE85AEB}"/>
              </a:ext>
            </a:extLst>
          </p:cNvPr>
          <p:cNvSpPr txBox="1">
            <a:spLocks noChangeArrowheads="1"/>
          </p:cNvSpPr>
          <p:nvPr/>
        </p:nvSpPr>
        <p:spPr bwMode="auto">
          <a:xfrm>
            <a:off x="2592388" y="1177925"/>
            <a:ext cx="1873250" cy="480131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fr-CA" sz="1800" b="1">
                <a:cs typeface="Arial" panose="020B0604020202020204" pitchFamily="34" charset="0"/>
              </a:rPr>
              <a:t>Apprentissage / </a:t>
            </a:r>
          </a:p>
          <a:p>
            <a:pPr algn="ctr" eaLnBrk="1" hangingPunct="1">
              <a:spcBef>
                <a:spcPct val="0"/>
              </a:spcBef>
              <a:buFontTx/>
              <a:buNone/>
            </a:pPr>
            <a:r>
              <a:rPr lang="fr-CA" sz="1800" b="1">
                <a:cs typeface="Arial" panose="020B0604020202020204" pitchFamily="34" charset="0"/>
              </a:rPr>
              <a:t>Citoyenneté</a:t>
            </a:r>
          </a:p>
          <a:p>
            <a:pPr algn="ctr" eaLnBrk="1" hangingPunct="1">
              <a:spcBef>
                <a:spcPct val="0"/>
              </a:spcBef>
              <a:buFontTx/>
              <a:buNone/>
            </a:pPr>
            <a:r>
              <a:rPr lang="fr-CA" sz="1800">
                <a:cs typeface="Arial" panose="020B0604020202020204" pitchFamily="34" charset="0"/>
              </a:rPr>
              <a:t>La </a:t>
            </a:r>
            <a:r>
              <a:rPr lang="fr-CA" sz="1800" u="sng">
                <a:cs typeface="Arial" panose="020B0604020202020204" pitchFamily="34" charset="0"/>
              </a:rPr>
              <a:t>participation</a:t>
            </a:r>
            <a:r>
              <a:rPr lang="fr-CA" sz="1800">
                <a:cs typeface="Arial" panose="020B0604020202020204" pitchFamily="34" charset="0"/>
              </a:rPr>
              <a:t> des parents et de la communauté à cet espace a-t-elle favorisé l'amélioration des connaissances, la prise de conscience et la capacité de participation, ainsi que le développement d'un sentiment d'autonomie?</a:t>
            </a:r>
          </a:p>
        </p:txBody>
      </p:sp>
      <p:sp>
        <p:nvSpPr>
          <p:cNvPr id="14342" name="AutoShape 6">
            <a:extLst>
              <a:ext uri="{FF2B5EF4-FFF2-40B4-BE49-F238E27FC236}">
                <a16:creationId xmlns:a16="http://schemas.microsoft.com/office/drawing/2014/main" id="{7D816D4F-72BF-4037-9BB0-FC0493F9ACF0}"/>
              </a:ext>
            </a:extLst>
          </p:cNvPr>
          <p:cNvSpPr>
            <a:spLocks noChangeArrowheads="1"/>
          </p:cNvSpPr>
          <p:nvPr/>
        </p:nvSpPr>
        <p:spPr bwMode="auto">
          <a:xfrm>
            <a:off x="2017713" y="3644900"/>
            <a:ext cx="574675" cy="288925"/>
          </a:xfrm>
          <a:prstGeom prst="rightArrow">
            <a:avLst>
              <a:gd name="adj1" fmla="val 50000"/>
              <a:gd name="adj2" fmla="val 4972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spcBef>
                <a:spcPct val="0"/>
              </a:spcBef>
              <a:buFontTx/>
              <a:buNone/>
            </a:pPr>
            <a:endParaRPr lang="en-US" altLang="en-US" sz="1400">
              <a:latin typeface="Arial" panose="020B0604020202020204" pitchFamily="34" charset="0"/>
            </a:endParaRPr>
          </a:p>
        </p:txBody>
      </p:sp>
      <p:sp>
        <p:nvSpPr>
          <p:cNvPr id="14343" name="Text Box 7">
            <a:extLst>
              <a:ext uri="{FF2B5EF4-FFF2-40B4-BE49-F238E27FC236}">
                <a16:creationId xmlns:a16="http://schemas.microsoft.com/office/drawing/2014/main" id="{E5252AA4-B5CE-4AC0-887D-90C91ABEB1DD}"/>
              </a:ext>
            </a:extLst>
          </p:cNvPr>
          <p:cNvSpPr txBox="1">
            <a:spLocks noChangeArrowheads="1"/>
          </p:cNvSpPr>
          <p:nvPr/>
        </p:nvSpPr>
        <p:spPr bwMode="auto">
          <a:xfrm>
            <a:off x="4662488" y="1177925"/>
            <a:ext cx="1873250" cy="4801314"/>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fr-CA" sz="1800" b="1">
                <a:cs typeface="Arial" panose="020B0604020202020204" pitchFamily="34" charset="0"/>
              </a:rPr>
              <a:t>Prise de décision</a:t>
            </a:r>
          </a:p>
          <a:p>
            <a:pPr algn="ctr" eaLnBrk="1" hangingPunct="1">
              <a:spcBef>
                <a:spcPct val="0"/>
              </a:spcBef>
              <a:buFontTx/>
              <a:buNone/>
            </a:pPr>
            <a:r>
              <a:rPr lang="fr-CA" sz="1800">
                <a:cs typeface="Arial" panose="020B0604020202020204" pitchFamily="34" charset="0"/>
              </a:rPr>
              <a:t>La </a:t>
            </a:r>
            <a:r>
              <a:rPr lang="fr-CA" sz="1800" u="sng">
                <a:cs typeface="Arial" panose="020B0604020202020204" pitchFamily="34" charset="0"/>
              </a:rPr>
              <a:t>prise de décision</a:t>
            </a:r>
            <a:r>
              <a:rPr lang="fr-CA" sz="1800">
                <a:cs typeface="Arial" panose="020B0604020202020204" pitchFamily="34" charset="0"/>
              </a:rPr>
              <a:t> des parents et de la communauté dans cet espace a-t-elle contribué au développement d'une communauté cohésive où existe un sentiment d'inclusion, de dignité et de respect?</a:t>
            </a:r>
          </a:p>
        </p:txBody>
      </p:sp>
      <p:sp>
        <p:nvSpPr>
          <p:cNvPr id="14344" name="Text Box 8">
            <a:extLst>
              <a:ext uri="{FF2B5EF4-FFF2-40B4-BE49-F238E27FC236}">
                <a16:creationId xmlns:a16="http://schemas.microsoft.com/office/drawing/2014/main" id="{F2CC449A-32AD-4737-B4E2-F54F63E54029}"/>
              </a:ext>
            </a:extLst>
          </p:cNvPr>
          <p:cNvSpPr txBox="1">
            <a:spLocks noChangeArrowheads="1"/>
          </p:cNvSpPr>
          <p:nvPr/>
        </p:nvSpPr>
        <p:spPr bwMode="auto">
          <a:xfrm>
            <a:off x="6877050" y="1203325"/>
            <a:ext cx="226695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fr-CA" sz="1400" b="1">
                <a:cs typeface="Arial" panose="020B0604020202020204" pitchFamily="34" charset="0"/>
              </a:rPr>
              <a:t>Sources de données</a:t>
            </a:r>
          </a:p>
          <a:p>
            <a:pPr eaLnBrk="1" hangingPunct="1">
              <a:spcBef>
                <a:spcPct val="0"/>
              </a:spcBef>
              <a:buFont typeface="Wingdings" panose="05000000000000000000" pitchFamily="2" charset="2"/>
              <a:buChar char="§"/>
            </a:pPr>
            <a:r>
              <a:rPr lang="fr-CA" sz="1400">
                <a:cs typeface="Arial" panose="020B0604020202020204" pitchFamily="34" charset="0"/>
              </a:rPr>
              <a:t> </a:t>
            </a:r>
            <a:r>
              <a:rPr lang="fr-CA" sz="1400" i="1">
                <a:cs typeface="Arial" panose="020B0604020202020204" pitchFamily="34" charset="0"/>
              </a:rPr>
              <a:t>Entretiens</a:t>
            </a:r>
            <a:r>
              <a:rPr lang="fr-CA" sz="1400">
                <a:cs typeface="Arial" panose="020B0604020202020204" pitchFamily="34" charset="0"/>
              </a:rPr>
              <a:t>  </a:t>
            </a:r>
          </a:p>
          <a:p>
            <a:pPr eaLnBrk="1" hangingPunct="1">
              <a:spcBef>
                <a:spcPct val="0"/>
              </a:spcBef>
              <a:buFontTx/>
              <a:buNone/>
            </a:pPr>
            <a:r>
              <a:rPr lang="fr-CA" sz="1400">
                <a:cs typeface="Arial" panose="020B0604020202020204" pitchFamily="34" charset="0"/>
              </a:rPr>
              <a:t>  - parents </a:t>
            </a:r>
          </a:p>
          <a:p>
            <a:pPr eaLnBrk="1" hangingPunct="1">
              <a:spcBef>
                <a:spcPct val="0"/>
              </a:spcBef>
              <a:buFontTx/>
              <a:buNone/>
            </a:pPr>
            <a:r>
              <a:rPr lang="fr-CA" sz="1400">
                <a:cs typeface="Arial" panose="020B0604020202020204" pitchFamily="34" charset="0"/>
              </a:rPr>
              <a:t>  - membres de l'école</a:t>
            </a:r>
            <a:r>
              <a:rPr lang="fr-CA" sz="1400" u="sng">
                <a:cs typeface="Arial" panose="020B0604020202020204" pitchFamily="34" charset="0"/>
              </a:rPr>
              <a:t>    </a:t>
            </a:r>
          </a:p>
          <a:p>
            <a:pPr eaLnBrk="1" hangingPunct="1">
              <a:spcBef>
                <a:spcPct val="0"/>
              </a:spcBef>
              <a:buFontTx/>
              <a:buNone/>
            </a:pPr>
            <a:r>
              <a:rPr lang="fr-CA" sz="1400">
                <a:cs typeface="Arial" panose="020B0604020202020204" pitchFamily="34" charset="0"/>
              </a:rPr>
              <a:t>    Organe directeur</a:t>
            </a:r>
            <a:r>
              <a:rPr lang="fr-CA" sz="1400" u="sng">
                <a:cs typeface="Arial" panose="020B0604020202020204" pitchFamily="34" charset="0"/>
              </a:rPr>
              <a:t> </a:t>
            </a:r>
          </a:p>
          <a:p>
            <a:pPr eaLnBrk="1" hangingPunct="1">
              <a:spcBef>
                <a:spcPct val="0"/>
              </a:spcBef>
              <a:buFontTx/>
              <a:buNone/>
            </a:pPr>
            <a:r>
              <a:rPr lang="fr-CA" sz="1400">
                <a:cs typeface="Arial" panose="020B0604020202020204" pitchFamily="34" charset="0"/>
              </a:rPr>
              <a:t>  - membres d'une communauté</a:t>
            </a:r>
          </a:p>
          <a:p>
            <a:pPr eaLnBrk="1" hangingPunct="1">
              <a:spcBef>
                <a:spcPct val="0"/>
              </a:spcBef>
              <a:buFontTx/>
              <a:buNone/>
            </a:pPr>
            <a:r>
              <a:rPr lang="fr-CA" sz="1400">
                <a:cs typeface="Arial" panose="020B0604020202020204" pitchFamily="34" charset="0"/>
              </a:rPr>
              <a:t>    locale</a:t>
            </a:r>
          </a:p>
          <a:p>
            <a:pPr eaLnBrk="1" hangingPunct="1">
              <a:spcBef>
                <a:spcPct val="0"/>
              </a:spcBef>
              <a:buFontTx/>
              <a:buNone/>
            </a:pPr>
            <a:r>
              <a:rPr lang="fr-CA" sz="1400">
                <a:cs typeface="Arial" panose="020B0604020202020204" pitchFamily="34" charset="0"/>
              </a:rPr>
              <a:t>  - membres d'une   </a:t>
            </a:r>
          </a:p>
          <a:p>
            <a:pPr eaLnBrk="1" hangingPunct="1">
              <a:spcBef>
                <a:spcPct val="0"/>
              </a:spcBef>
              <a:buFontTx/>
              <a:buNone/>
            </a:pPr>
            <a:r>
              <a:rPr lang="fr-CA" sz="1400">
                <a:cs typeface="Arial" panose="020B0604020202020204" pitchFamily="34" charset="0"/>
              </a:rPr>
              <a:t>     communauté</a:t>
            </a:r>
          </a:p>
          <a:p>
            <a:pPr eaLnBrk="1" hangingPunct="1">
              <a:spcBef>
                <a:spcPct val="0"/>
              </a:spcBef>
              <a:buFontTx/>
              <a:buNone/>
            </a:pPr>
            <a:r>
              <a:rPr lang="fr-CA" sz="1400">
                <a:cs typeface="Arial" panose="020B0604020202020204" pitchFamily="34" charset="0"/>
              </a:rPr>
              <a:t>    élargie</a:t>
            </a:r>
          </a:p>
          <a:p>
            <a:pPr eaLnBrk="1" hangingPunct="1">
              <a:spcBef>
                <a:spcPct val="0"/>
              </a:spcBef>
              <a:buFontTx/>
              <a:buNone/>
            </a:pPr>
            <a:r>
              <a:rPr lang="fr-CA" sz="1400">
                <a:cs typeface="Arial" panose="020B0604020202020204" pitchFamily="34" charset="0"/>
              </a:rPr>
              <a:t>  - responsables gouvernementaux</a:t>
            </a:r>
          </a:p>
          <a:p>
            <a:pPr eaLnBrk="1" hangingPunct="1">
              <a:spcBef>
                <a:spcPct val="0"/>
              </a:spcBef>
              <a:buFont typeface="Wingdings" panose="05000000000000000000" pitchFamily="2" charset="2"/>
              <a:buChar char="§"/>
            </a:pPr>
            <a:r>
              <a:rPr lang="fr-CA" sz="1400" i="1">
                <a:cs typeface="Arial" panose="020B0604020202020204" pitchFamily="34" charset="0"/>
              </a:rPr>
              <a:t> Observations</a:t>
            </a:r>
          </a:p>
          <a:p>
            <a:pPr eaLnBrk="1" hangingPunct="1">
              <a:spcBef>
                <a:spcPct val="0"/>
              </a:spcBef>
              <a:buFontTx/>
              <a:buNone/>
            </a:pPr>
            <a:r>
              <a:rPr lang="fr-CA" sz="1400">
                <a:cs typeface="Arial" panose="020B0604020202020204" pitchFamily="34" charset="0"/>
              </a:rPr>
              <a:t>  - Réunions des parents et de la direction</a:t>
            </a:r>
          </a:p>
          <a:p>
            <a:pPr eaLnBrk="1" hangingPunct="1">
              <a:spcBef>
                <a:spcPct val="0"/>
              </a:spcBef>
              <a:buFontTx/>
              <a:buNone/>
            </a:pPr>
            <a:r>
              <a:rPr lang="fr-CA" sz="1400">
                <a:cs typeface="Arial" panose="020B0604020202020204" pitchFamily="34" charset="0"/>
              </a:rPr>
              <a:t>    de l'école</a:t>
            </a:r>
          </a:p>
          <a:p>
            <a:pPr eaLnBrk="1" hangingPunct="1">
              <a:spcBef>
                <a:spcPct val="0"/>
              </a:spcBef>
              <a:buFontTx/>
              <a:buNone/>
            </a:pPr>
            <a:r>
              <a:rPr lang="fr-CA" sz="1400">
                <a:cs typeface="Arial" panose="020B0604020202020204" pitchFamily="34" charset="0"/>
              </a:rPr>
              <a:t>    Planifier et     </a:t>
            </a:r>
          </a:p>
          <a:p>
            <a:pPr eaLnBrk="1" hangingPunct="1">
              <a:spcBef>
                <a:spcPct val="0"/>
              </a:spcBef>
              <a:buFontTx/>
              <a:buNone/>
            </a:pPr>
            <a:r>
              <a:rPr lang="fr-CA" sz="1400">
                <a:cs typeface="Arial" panose="020B0604020202020204" pitchFamily="34" charset="0"/>
              </a:rPr>
              <a:t>    évaluer la réunion</a:t>
            </a:r>
          </a:p>
          <a:p>
            <a:pPr eaLnBrk="1" hangingPunct="1">
              <a:spcBef>
                <a:spcPct val="0"/>
              </a:spcBef>
              <a:buFont typeface="Wingdings" panose="05000000000000000000" pitchFamily="2" charset="2"/>
              <a:buChar char="§"/>
            </a:pPr>
            <a:r>
              <a:rPr lang="fr-CA" sz="1400">
                <a:cs typeface="Arial" panose="020B0604020202020204" pitchFamily="34" charset="0"/>
              </a:rPr>
              <a:t>  </a:t>
            </a:r>
            <a:r>
              <a:rPr lang="fr-CA" sz="1400" i="1">
                <a:cs typeface="Arial" panose="020B0604020202020204" pitchFamily="34" charset="0"/>
              </a:rPr>
              <a:t>Examen des documents</a:t>
            </a:r>
          </a:p>
          <a:p>
            <a:pPr eaLnBrk="1" hangingPunct="1">
              <a:spcBef>
                <a:spcPct val="0"/>
              </a:spcBef>
              <a:buFontTx/>
              <a:buNone/>
            </a:pPr>
            <a:r>
              <a:rPr lang="fr-CA" sz="1400">
                <a:cs typeface="Arial" panose="020B0604020202020204" pitchFamily="34" charset="0"/>
              </a:rPr>
              <a:t>  -ordres du jour, procès-verbaux, </a:t>
            </a:r>
          </a:p>
          <a:p>
            <a:pPr eaLnBrk="1" hangingPunct="1">
              <a:spcBef>
                <a:spcPct val="0"/>
              </a:spcBef>
              <a:buFontTx/>
              <a:buNone/>
            </a:pPr>
            <a:r>
              <a:rPr lang="fr-CA" sz="1400">
                <a:cs typeface="Arial" panose="020B0604020202020204" pitchFamily="34" charset="0"/>
              </a:rPr>
              <a:t>    notes de réunion</a:t>
            </a:r>
          </a:p>
          <a:p>
            <a:pPr eaLnBrk="1" hangingPunct="1">
              <a:spcBef>
                <a:spcPct val="0"/>
              </a:spcBef>
              <a:buFontTx/>
              <a:buNone/>
            </a:pPr>
            <a:r>
              <a:rPr lang="fr-CA" sz="1400">
                <a:cs typeface="Arial" panose="020B0604020202020204" pitchFamily="34" charset="0"/>
              </a:rPr>
              <a:t>  - bulletins d'information et </a:t>
            </a:r>
          </a:p>
          <a:p>
            <a:pPr eaLnBrk="1" hangingPunct="1">
              <a:spcBef>
                <a:spcPct val="0"/>
              </a:spcBef>
              <a:buFontTx/>
              <a:buNone/>
            </a:pPr>
            <a:r>
              <a:rPr lang="fr-CA" sz="1400">
                <a:cs typeface="Arial" panose="020B0604020202020204" pitchFamily="34" charset="0"/>
              </a:rPr>
              <a:t>    journaux</a:t>
            </a:r>
          </a:p>
        </p:txBody>
      </p:sp>
      <p:sp>
        <p:nvSpPr>
          <p:cNvPr id="14345" name="AutoShape 9">
            <a:extLst>
              <a:ext uri="{FF2B5EF4-FFF2-40B4-BE49-F238E27FC236}">
                <a16:creationId xmlns:a16="http://schemas.microsoft.com/office/drawing/2014/main" id="{2B1FF4C1-25E4-4952-A131-C04D5A05CF74}"/>
              </a:ext>
            </a:extLst>
          </p:cNvPr>
          <p:cNvSpPr>
            <a:spLocks noChangeArrowheads="1"/>
          </p:cNvSpPr>
          <p:nvPr/>
        </p:nvSpPr>
        <p:spPr bwMode="auto">
          <a:xfrm rot="10800000">
            <a:off x="6535738" y="3644900"/>
            <a:ext cx="574675" cy="288925"/>
          </a:xfrm>
          <a:prstGeom prst="rightArrow">
            <a:avLst>
              <a:gd name="adj1" fmla="val 50000"/>
              <a:gd name="adj2" fmla="val 4972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spcBef>
                <a:spcPct val="0"/>
              </a:spcBef>
              <a:buFontTx/>
              <a:buNone/>
            </a:pPr>
            <a:endParaRPr lang="en-US" altLang="en-US" sz="14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8930AF8-9A75-43B2-886D-12ADB6D50DC8}"/>
              </a:ext>
            </a:extLst>
          </p:cNvPr>
          <p:cNvSpPr>
            <a:spLocks noGrp="1" noChangeArrowheads="1"/>
          </p:cNvSpPr>
          <p:nvPr>
            <p:ph type="title"/>
          </p:nvPr>
        </p:nvSpPr>
        <p:spPr>
          <a:xfrm>
            <a:off x="430941" y="908664"/>
            <a:ext cx="8229600" cy="1143000"/>
          </a:xfrm>
        </p:spPr>
        <p:txBody>
          <a:bodyPr/>
          <a:lstStyle/>
          <a:p>
            <a:r>
              <a:rPr lang="fr-CA" sz="3600"/>
              <a:t>Outcomes of Community Engagement in This Preschool</a:t>
            </a:r>
            <a:r>
              <a:rPr lang="fr-CA" sz="3200"/>
              <a:t> </a:t>
            </a:r>
            <a:r>
              <a:rPr lang="fr-CA" sz="1800"/>
              <a:t>(adapté de Gaventa &amp; Barrett, 2010)</a:t>
            </a:r>
            <a:br>
              <a:rPr lang="fr-CA" sz="1800"/>
            </a:br>
            <a:endParaRPr lang="fr-CA" sz="1800"/>
          </a:p>
        </p:txBody>
      </p:sp>
      <p:sp>
        <p:nvSpPr>
          <p:cNvPr id="16387" name="Rectangle 3">
            <a:extLst>
              <a:ext uri="{FF2B5EF4-FFF2-40B4-BE49-F238E27FC236}">
                <a16:creationId xmlns:a16="http://schemas.microsoft.com/office/drawing/2014/main" id="{AC913298-4864-4341-835E-6B255581EA06}"/>
              </a:ext>
            </a:extLst>
          </p:cNvPr>
          <p:cNvSpPr>
            <a:spLocks noGrp="1" noChangeArrowheads="1"/>
          </p:cNvSpPr>
          <p:nvPr>
            <p:ph idx="1"/>
          </p:nvPr>
        </p:nvSpPr>
        <p:spPr>
          <a:xfrm>
            <a:off x="498890" y="2348856"/>
            <a:ext cx="8435975" cy="4979988"/>
          </a:xfrm>
        </p:spPr>
        <p:txBody>
          <a:bodyPr/>
          <a:lstStyle/>
          <a:p>
            <a:pPr marL="536575" indent="-536575" eaLnBrk="1" hangingPunct="1">
              <a:spcBef>
                <a:spcPct val="0"/>
              </a:spcBef>
              <a:buClr>
                <a:schemeClr val="tx1"/>
              </a:buClr>
              <a:buFont typeface="Calibri" panose="020F0502020204030204" pitchFamily="34" charset="0"/>
              <a:buAutoNum type="arabicPeriod"/>
            </a:pPr>
            <a:r>
              <a:rPr lang="fr-CA" sz="2400"/>
              <a:t> </a:t>
            </a:r>
            <a:r>
              <a:rPr lang="fr-CA" sz="2000"/>
              <a:t>Des connaissances accrues : L'éducation des adultes au sein de l'école maternelle</a:t>
            </a:r>
          </a:p>
          <a:p>
            <a:pPr marL="542925" indent="0" eaLnBrk="1" hangingPunct="1">
              <a:spcBef>
                <a:spcPct val="0"/>
              </a:spcBef>
              <a:buClr>
                <a:schemeClr val="tx1"/>
              </a:buClr>
              <a:buNone/>
            </a:pPr>
            <a:r>
              <a:rPr lang="fr-CA" sz="2000" i="1"/>
              <a:t>Parent : Désormais, je peux aider mon enfant à apprendre</a:t>
            </a:r>
            <a:r>
              <a:rPr lang="fr-CA" sz="2000"/>
              <a:t>.</a:t>
            </a:r>
          </a:p>
          <a:p>
            <a:pPr marL="0" indent="0" eaLnBrk="1" hangingPunct="1">
              <a:spcBef>
                <a:spcPct val="0"/>
              </a:spcBef>
              <a:buClr>
                <a:schemeClr val="tx1"/>
              </a:buClr>
              <a:buNone/>
            </a:pPr>
            <a:endParaRPr lang="en-CA" altLang="en-US" sz="900" dirty="0"/>
          </a:p>
          <a:p>
            <a:pPr marL="536575" indent="-536575" eaLnBrk="1" hangingPunct="1">
              <a:spcBef>
                <a:spcPct val="0"/>
              </a:spcBef>
              <a:buClr>
                <a:schemeClr val="tx1"/>
              </a:buClr>
              <a:buFont typeface="Calibri" panose="020F0502020204030204" pitchFamily="34" charset="0"/>
              <a:buAutoNum type="arabicPeriod" startAt="2"/>
            </a:pPr>
            <a:r>
              <a:rPr lang="fr-CA" sz="2000"/>
              <a:t>Conscience et capacité à participer et agir</a:t>
            </a:r>
          </a:p>
          <a:p>
            <a:pPr marL="536575" indent="-536575" eaLnBrk="1" hangingPunct="1">
              <a:spcBef>
                <a:spcPts val="600"/>
              </a:spcBef>
              <a:buClr>
                <a:schemeClr val="tx1"/>
              </a:buClr>
              <a:buFont typeface="Wingdings" panose="05000000000000000000" pitchFamily="2" charset="2"/>
              <a:buNone/>
            </a:pPr>
            <a:r>
              <a:rPr lang="fr-CA" sz="2000"/>
              <a:t>	</a:t>
            </a:r>
            <a:r>
              <a:rPr lang="fr-CA" sz="2000" i="1"/>
              <a:t>Parent : Nous avons une voix. Nous avons ce droit!</a:t>
            </a:r>
          </a:p>
          <a:p>
            <a:pPr marL="536575" indent="-536575" eaLnBrk="1" hangingPunct="1">
              <a:spcBef>
                <a:spcPct val="0"/>
              </a:spcBef>
              <a:buClr>
                <a:schemeClr val="tx1"/>
              </a:buClr>
              <a:buFont typeface="Wingdings" panose="05000000000000000000" pitchFamily="2" charset="2"/>
              <a:buNone/>
            </a:pPr>
            <a:endParaRPr lang="en-CA" altLang="en-US" sz="900" dirty="0"/>
          </a:p>
          <a:p>
            <a:pPr marL="536575" indent="-536575" eaLnBrk="1" hangingPunct="1">
              <a:spcBef>
                <a:spcPct val="0"/>
              </a:spcBef>
              <a:buClr>
                <a:schemeClr val="tx1"/>
              </a:buClr>
              <a:buFont typeface="Calibri" panose="020F0502020204030204" pitchFamily="34" charset="0"/>
              <a:buAutoNum type="arabicPeriod" startAt="3"/>
            </a:pPr>
            <a:r>
              <a:rPr lang="fr-CA" sz="2000"/>
              <a:t>Un plus grand sentiment d'autonomie et d'efficacité</a:t>
            </a:r>
          </a:p>
          <a:p>
            <a:pPr marL="536575" indent="-536575" eaLnBrk="1" hangingPunct="1">
              <a:spcBef>
                <a:spcPts val="600"/>
              </a:spcBef>
              <a:buFontTx/>
              <a:buNone/>
            </a:pPr>
            <a:r>
              <a:rPr lang="fr-CA" sz="2000"/>
              <a:t>	</a:t>
            </a:r>
            <a:r>
              <a:rPr lang="fr-CA" sz="2000" i="1"/>
              <a:t>Enseignante junior : Avant de découvrir cette école, j'ignorais ce que je pouvais accomplir. À présent, je considère avoir une vision de mes capacités. J'ai réussi mon niveau 5 et je suis maintenant enseignante. Je suis forte et je peux aider mes enfants et ma communauté.</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F1010004">
            <a:extLst>
              <a:ext uri="{FF2B5EF4-FFF2-40B4-BE49-F238E27FC236}">
                <a16:creationId xmlns:a16="http://schemas.microsoft.com/office/drawing/2014/main" id="{5AC52B4B-CF0D-493B-AA7C-86DD271AD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16" t="27025" r="23480"/>
          <a:stretch>
            <a:fillRect/>
          </a:stretch>
        </p:blipFill>
        <p:spPr bwMode="auto">
          <a:xfrm>
            <a:off x="250825" y="971550"/>
            <a:ext cx="4578350"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photo woman">
            <a:extLst>
              <a:ext uri="{FF2B5EF4-FFF2-40B4-BE49-F238E27FC236}">
                <a16:creationId xmlns:a16="http://schemas.microsoft.com/office/drawing/2014/main" id="{E76F566F-C7D4-403F-9D7D-C13C8525E2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591" r="34253" b="12593"/>
          <a:stretch>
            <a:fillRect/>
          </a:stretch>
        </p:blipFill>
        <p:spPr bwMode="auto">
          <a:xfrm>
            <a:off x="5022850" y="971550"/>
            <a:ext cx="3671888"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6">
            <a:extLst>
              <a:ext uri="{FF2B5EF4-FFF2-40B4-BE49-F238E27FC236}">
                <a16:creationId xmlns:a16="http://schemas.microsoft.com/office/drawing/2014/main" id="{BD2E92AF-1F13-4B84-9FBB-7ABA408C56D0}"/>
              </a:ext>
            </a:extLst>
          </p:cNvPr>
          <p:cNvSpPr txBox="1">
            <a:spLocks noChangeArrowheads="1"/>
          </p:cNvSpPr>
          <p:nvPr/>
        </p:nvSpPr>
        <p:spPr bwMode="auto">
          <a:xfrm>
            <a:off x="250825" y="4779963"/>
            <a:ext cx="45783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fr-CA" sz="2400"/>
              <a:t>« un lieu sûr »</a:t>
            </a:r>
          </a:p>
          <a:p>
            <a:pPr algn="ctr" eaLnBrk="1" hangingPunct="1">
              <a:spcBef>
                <a:spcPct val="0"/>
              </a:spcBef>
              <a:buFontTx/>
              <a:buNone/>
            </a:pPr>
            <a:r>
              <a:rPr lang="fr-CA" sz="2400"/>
              <a:t>« un lieu de guérison »</a:t>
            </a:r>
          </a:p>
          <a:p>
            <a:pPr algn="ctr" eaLnBrk="1" hangingPunct="1">
              <a:spcBef>
                <a:spcPct val="0"/>
              </a:spcBef>
              <a:buFontTx/>
              <a:buNone/>
            </a:pPr>
            <a:r>
              <a:rPr lang="fr-CA" sz="2400"/>
              <a:t>« avant cet endroit, il n'y avait pas de lumière »</a:t>
            </a:r>
          </a:p>
        </p:txBody>
      </p:sp>
      <p:sp>
        <p:nvSpPr>
          <p:cNvPr id="17413" name="Title 3">
            <a:extLst>
              <a:ext uri="{FF2B5EF4-FFF2-40B4-BE49-F238E27FC236}">
                <a16:creationId xmlns:a16="http://schemas.microsoft.com/office/drawing/2014/main" id="{FEDB7F64-7F0F-4DD3-B5ED-5717BB203D48}"/>
              </a:ext>
            </a:extLst>
          </p:cNvPr>
          <p:cNvSpPr>
            <a:spLocks noGrp="1" noChangeArrowheads="1"/>
          </p:cNvSpPr>
          <p:nvPr>
            <p:ph type="title"/>
          </p:nvPr>
        </p:nvSpPr>
        <p:spPr>
          <a:xfrm>
            <a:off x="250825" y="23813"/>
            <a:ext cx="8435975" cy="1143000"/>
          </a:xfrm>
        </p:spPr>
        <p:txBody>
          <a:bodyPr/>
          <a:lstStyle/>
          <a:p>
            <a:r>
              <a:rPr lang="fr-CA" sz="4000"/>
              <a:t>Citoyenneté et l'éducation des adultes</a:t>
            </a: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1800" b="0" i="0" u="none" strike="noStrike" cap="none" normalizeH="0" baseline="0" smtClean="0">
            <a:ln>
              <a:noFill/>
            </a:ln>
            <a:solidFill>
              <a:schemeClr val="tx1"/>
            </a:solidFill>
            <a:effectLst/>
            <a:latin typeface="Arial" panose="020B0604020202020204" pitchFamily="34" charset="0"/>
            <a:cs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1800" b="0" i="0" u="none" strike="noStrike" cap="none" normalizeH="0" baseline="0" smtClean="0">
            <a:ln>
              <a:noFill/>
            </a:ln>
            <a:solidFill>
              <a:schemeClr val="tx1"/>
            </a:solidFill>
            <a:effectLst/>
            <a:latin typeface="Arial" panose="020B0604020202020204" pitchFamily="34" charset="0"/>
            <a:cs typeface="Calibri" panose="020F050202020403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2508</TotalTime>
  <Words>1503</Words>
  <Application>Microsoft Office PowerPoint</Application>
  <PresentationFormat>全屏显示(4:3)</PresentationFormat>
  <Paragraphs>133</Paragraphs>
  <Slides>13</Slides>
  <Notes>9</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13</vt:i4>
      </vt:variant>
    </vt:vector>
  </HeadingPairs>
  <TitlesOfParts>
    <vt:vector size="17" baseType="lpstr">
      <vt:lpstr>Arial</vt:lpstr>
      <vt:lpstr>Calibri</vt:lpstr>
      <vt:lpstr>Wingdings</vt:lpstr>
      <vt:lpstr>Default Design</vt:lpstr>
      <vt:lpstr> Afrique du Sud :  Réalités d'une nouvelle démocratie </vt:lpstr>
      <vt:lpstr>Question de recherche</vt:lpstr>
      <vt:lpstr>Objectifs de la recherche</vt:lpstr>
      <vt:lpstr>PowerPoint 演示文稿</vt:lpstr>
      <vt:lpstr>Afrique du Sud : L'héritage de l'apartheid</vt:lpstr>
      <vt:lpstr>Cadre pour la cartographie des résultats de l'engagement communautaire  </vt:lpstr>
      <vt:lpstr>Questions et collecte de données</vt:lpstr>
      <vt:lpstr>Outcomes of Community Engagement in This Preschool (adapté de Gaventa &amp; Barrett, 2010) </vt:lpstr>
      <vt:lpstr>Citoyenneté et l'éducation des adultes</vt:lpstr>
      <vt:lpstr>PowerPoint 演示文稿</vt:lpstr>
      <vt:lpstr>Conclusion</vt:lpstr>
      <vt:lpstr>Réalisation du rêve d'une communauté</vt:lpstr>
      <vt:lpstr>Références</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Sally Hooper</dc:creator>
  <cp:lastModifiedBy>Song Sylvia</cp:lastModifiedBy>
  <cp:revision>79</cp:revision>
  <cp:lastPrinted>2018-06-02T13:42:30Z</cp:lastPrinted>
  <dcterms:created xsi:type="dcterms:W3CDTF">2011-06-25T19:42:47Z</dcterms:created>
  <dcterms:modified xsi:type="dcterms:W3CDTF">2022-12-16T09:02:26Z</dcterms:modified>
</cp:coreProperties>
</file>