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14"/>
  </p:notesMasterIdLst>
  <p:sldIdLst>
    <p:sldId id="258"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6" r:id="rId29"/>
    <p:sldId id="287" r:id="rId30"/>
    <p:sldId id="288" r:id="rId31"/>
    <p:sldId id="289" r:id="rId32"/>
    <p:sldId id="285"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290"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7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4" r:id="rId108"/>
    <p:sldId id="365" r:id="rId109"/>
    <p:sldId id="366" r:id="rId110"/>
    <p:sldId id="367" r:id="rId111"/>
    <p:sldId id="368" r:id="rId112"/>
    <p:sldId id="369" r:id="rId113"/>
  </p:sldIdLst>
  <p:sldSz cx="18288000" cy="10287000"/>
  <p:notesSz cx="6858000" cy="9144000"/>
  <p:embeddedFontLst>
    <p:embeddedFont>
      <p:font typeface="Antic" panose="020B0604020202020204" charset="0"/>
      <p:regular r:id="rId115"/>
    </p:embeddedFont>
    <p:embeddedFont>
      <p:font typeface="Calibri" panose="020F0502020204030204" pitchFamily="34" charset="0"/>
      <p:regular r:id="rId116"/>
      <p:bold r:id="rId117"/>
      <p:italic r:id="rId118"/>
      <p:boldItalic r:id="rId119"/>
    </p:embeddedFont>
    <p:embeddedFont>
      <p:font typeface="Raleway" pitchFamily="2" charset="0"/>
      <p:regular r:id="rId120"/>
      <p:bold r:id="rId121"/>
      <p:italic r:id="rId122"/>
      <p:boldItalic r:id="rId1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6FA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91D9D4-2885-FFDA-C74A-7CAE0B310327}" v="4" dt="2024-02-12T23:59:47.168"/>
    <p1510:client id="{59AAF1E7-91AA-D027-AAA7-0F92874F67BD}" v="619" dt="2024-02-13T00:21:59.948"/>
    <p1510:client id="{620987E9-BD7B-40DF-B436-303C8DBE51BB}" v="12" dt="2024-02-13T20:00:27.961"/>
    <p1510:client id="{70F3B5F5-519D-E658-30CF-1BE87E5AF0FE}" v="121" dt="2024-02-12T20:26:58.472"/>
    <p1510:client id="{85DA77B4-D793-7FEE-A674-6077498273F4}" v="223" dt="2024-02-12T22:57:47.5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224"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9.fntdata"/><Relationship Id="rId128"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font" Target="fonts/font4.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notesMaster" Target="notesMasters/notesMaster1.xml"/><Relationship Id="rId119" Type="http://schemas.openxmlformats.org/officeDocument/2006/relationships/font" Target="fonts/font5.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6.fntdata"/><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1.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ullivan Sauer" userId="db6c8d62-cc93-4a4e-9e21-89806dc604a0" providerId="ADAL" clId="{620987E9-BD7B-40DF-B436-303C8DBE51BB}"/>
    <pc:docChg chg="undo custSel delSld modSld">
      <pc:chgData name="Samantha Sullivan Sauer" userId="db6c8d62-cc93-4a4e-9e21-89806dc604a0" providerId="ADAL" clId="{620987E9-BD7B-40DF-B436-303C8DBE51BB}" dt="2024-02-13T20:06:44.767" v="438" actId="13244"/>
      <pc:docMkLst>
        <pc:docMk/>
      </pc:docMkLst>
      <pc:sldChg chg="modSp mod">
        <pc:chgData name="Samantha Sullivan Sauer" userId="db6c8d62-cc93-4a4e-9e21-89806dc604a0" providerId="ADAL" clId="{620987E9-BD7B-40DF-B436-303C8DBE51BB}" dt="2024-02-02T00:44:09.336" v="49" actId="6549"/>
        <pc:sldMkLst>
          <pc:docMk/>
          <pc:sldMk cId="2568429511" sldId="258"/>
        </pc:sldMkLst>
        <pc:spChg chg="mod">
          <ac:chgData name="Samantha Sullivan Sauer" userId="db6c8d62-cc93-4a4e-9e21-89806dc604a0" providerId="ADAL" clId="{620987E9-BD7B-40DF-B436-303C8DBE51BB}" dt="2024-02-02T00:43:47.596" v="1" actId="20577"/>
          <ac:spMkLst>
            <pc:docMk/>
            <pc:sldMk cId="2568429511" sldId="258"/>
            <ac:spMk id="2" creationId="{A165E782-E1DF-0CB0-63FE-6A79AAC2141F}"/>
          </ac:spMkLst>
        </pc:spChg>
        <pc:spChg chg="mod">
          <ac:chgData name="Samantha Sullivan Sauer" userId="db6c8d62-cc93-4a4e-9e21-89806dc604a0" providerId="ADAL" clId="{620987E9-BD7B-40DF-B436-303C8DBE51BB}" dt="2024-02-02T00:44:09.336" v="49" actId="6549"/>
          <ac:spMkLst>
            <pc:docMk/>
            <pc:sldMk cId="2568429511" sldId="258"/>
            <ac:spMk id="3" creationId="{AC26731A-B968-8B31-3116-D9B31971C08D}"/>
          </ac:spMkLst>
        </pc:spChg>
      </pc:sldChg>
      <pc:sldChg chg="addSp delSp modSp mod">
        <pc:chgData name="Samantha Sullivan Sauer" userId="db6c8d62-cc93-4a4e-9e21-89806dc604a0" providerId="ADAL" clId="{620987E9-BD7B-40DF-B436-303C8DBE51BB}" dt="2024-02-11T23:51:54.704" v="62" actId="931"/>
        <pc:sldMkLst>
          <pc:docMk/>
          <pc:sldMk cId="1417419217" sldId="276"/>
        </pc:sldMkLst>
        <pc:spChg chg="add del mod">
          <ac:chgData name="Samantha Sullivan Sauer" userId="db6c8d62-cc93-4a4e-9e21-89806dc604a0" providerId="ADAL" clId="{620987E9-BD7B-40DF-B436-303C8DBE51BB}" dt="2024-02-11T23:50:41.302" v="52" actId="478"/>
          <ac:spMkLst>
            <pc:docMk/>
            <pc:sldMk cId="1417419217" sldId="276"/>
            <ac:spMk id="3" creationId="{173FAF33-37CB-583B-0B3D-F79B7CCEE6E7}"/>
          </ac:spMkLst>
        </pc:spChg>
        <pc:spChg chg="add del mod">
          <ac:chgData name="Samantha Sullivan Sauer" userId="db6c8d62-cc93-4a4e-9e21-89806dc604a0" providerId="ADAL" clId="{620987E9-BD7B-40DF-B436-303C8DBE51BB}" dt="2024-02-11T23:51:47.608" v="61" actId="1076"/>
          <ac:spMkLst>
            <pc:docMk/>
            <pc:sldMk cId="1417419217" sldId="276"/>
            <ac:spMk id="7" creationId="{BC237425-928C-2A59-D099-D2D8FD11192A}"/>
          </ac:spMkLst>
        </pc:spChg>
        <pc:picChg chg="add del mod">
          <ac:chgData name="Samantha Sullivan Sauer" userId="db6c8d62-cc93-4a4e-9e21-89806dc604a0" providerId="ADAL" clId="{620987E9-BD7B-40DF-B436-303C8DBE51BB}" dt="2024-02-11T23:51:03.475" v="54" actId="931"/>
          <ac:picMkLst>
            <pc:docMk/>
            <pc:sldMk cId="1417419217" sldId="276"/>
            <ac:picMk id="6" creationId="{B306130A-BDA7-790A-FD13-6F498D48E28C}"/>
          </ac:picMkLst>
        </pc:picChg>
        <pc:picChg chg="add mod">
          <ac:chgData name="Samantha Sullivan Sauer" userId="db6c8d62-cc93-4a4e-9e21-89806dc604a0" providerId="ADAL" clId="{620987E9-BD7B-40DF-B436-303C8DBE51BB}" dt="2024-02-11T23:51:54.704" v="62" actId="931"/>
          <ac:picMkLst>
            <pc:docMk/>
            <pc:sldMk cId="1417419217" sldId="276"/>
            <ac:picMk id="9" creationId="{8A37BB1D-424E-7D16-FF8F-C8E1F9DAA08C}"/>
          </ac:picMkLst>
        </pc:picChg>
      </pc:sldChg>
      <pc:sldChg chg="modSp mod">
        <pc:chgData name="Samantha Sullivan Sauer" userId="db6c8d62-cc93-4a4e-9e21-89806dc604a0" providerId="ADAL" clId="{620987E9-BD7B-40DF-B436-303C8DBE51BB}" dt="2024-02-11T23:53:21.649" v="64" actId="6549"/>
        <pc:sldMkLst>
          <pc:docMk/>
          <pc:sldMk cId="533474207" sldId="329"/>
        </pc:sldMkLst>
        <pc:spChg chg="mod">
          <ac:chgData name="Samantha Sullivan Sauer" userId="db6c8d62-cc93-4a4e-9e21-89806dc604a0" providerId="ADAL" clId="{620987E9-BD7B-40DF-B436-303C8DBE51BB}" dt="2024-02-11T23:53:21.649" v="64" actId="6549"/>
          <ac:spMkLst>
            <pc:docMk/>
            <pc:sldMk cId="533474207" sldId="329"/>
            <ac:spMk id="3" creationId="{0A014C34-E1CF-6EE6-AC9F-2E71373D3457}"/>
          </ac:spMkLst>
        </pc:spChg>
      </pc:sldChg>
      <pc:sldChg chg="addSp delSp modSp mod">
        <pc:chgData name="Samantha Sullivan Sauer" userId="db6c8d62-cc93-4a4e-9e21-89806dc604a0" providerId="ADAL" clId="{620987E9-BD7B-40DF-B436-303C8DBE51BB}" dt="2024-02-13T20:05:56.724" v="432" actId="13244"/>
        <pc:sldMkLst>
          <pc:docMk/>
          <pc:sldMk cId="3498134173" sldId="330"/>
        </pc:sldMkLst>
        <pc:spChg chg="mod">
          <ac:chgData name="Samantha Sullivan Sauer" userId="db6c8d62-cc93-4a4e-9e21-89806dc604a0" providerId="ADAL" clId="{620987E9-BD7B-40DF-B436-303C8DBE51BB}" dt="2024-02-13T19:52:23.602" v="247" actId="1076"/>
          <ac:spMkLst>
            <pc:docMk/>
            <pc:sldMk cId="3498134173" sldId="330"/>
            <ac:spMk id="2" creationId="{24D7120B-3EAB-4E2F-900B-38A5EF77AFED}"/>
          </ac:spMkLst>
        </pc:spChg>
        <pc:spChg chg="add mod ord">
          <ac:chgData name="Samantha Sullivan Sauer" userId="db6c8d62-cc93-4a4e-9e21-89806dc604a0" providerId="ADAL" clId="{620987E9-BD7B-40DF-B436-303C8DBE51BB}" dt="2024-02-13T20:05:43.436" v="429" actId="13244"/>
          <ac:spMkLst>
            <pc:docMk/>
            <pc:sldMk cId="3498134173" sldId="330"/>
            <ac:spMk id="8" creationId="{5E7E0671-CCC9-1E28-54BC-9B179EC3AA58}"/>
          </ac:spMkLst>
        </pc:spChg>
        <pc:spChg chg="add mod ord">
          <ac:chgData name="Samantha Sullivan Sauer" userId="db6c8d62-cc93-4a4e-9e21-89806dc604a0" providerId="ADAL" clId="{620987E9-BD7B-40DF-B436-303C8DBE51BB}" dt="2024-02-13T20:05:48.398" v="430" actId="13244"/>
          <ac:spMkLst>
            <pc:docMk/>
            <pc:sldMk cId="3498134173" sldId="330"/>
            <ac:spMk id="9" creationId="{FA70892A-4995-2FC7-C6BE-3CA50DB0C969}"/>
          </ac:spMkLst>
        </pc:spChg>
        <pc:graphicFrameChg chg="mod modGraphic">
          <ac:chgData name="Samantha Sullivan Sauer" userId="db6c8d62-cc93-4a4e-9e21-89806dc604a0" providerId="ADAL" clId="{620987E9-BD7B-40DF-B436-303C8DBE51BB}" dt="2024-02-13T19:56:28.343" v="258" actId="14734"/>
          <ac:graphicFrameMkLst>
            <pc:docMk/>
            <pc:sldMk cId="3498134173" sldId="330"/>
            <ac:graphicFrameMk id="6" creationId="{8F2FCBA1-43AA-F9F9-657F-2CB522EA17A8}"/>
          </ac:graphicFrameMkLst>
        </pc:graphicFrameChg>
        <pc:picChg chg="add del">
          <ac:chgData name="Samantha Sullivan Sauer" userId="db6c8d62-cc93-4a4e-9e21-89806dc604a0" providerId="ADAL" clId="{620987E9-BD7B-40DF-B436-303C8DBE51BB}" dt="2024-02-13T19:49:36.749" v="103" actId="22"/>
          <ac:picMkLst>
            <pc:docMk/>
            <pc:sldMk cId="3498134173" sldId="330"/>
            <ac:picMk id="7" creationId="{2A04E52A-CAE8-2524-4396-B2E35889E2CA}"/>
          </ac:picMkLst>
        </pc:picChg>
        <pc:picChg chg="mod">
          <ac:chgData name="Samantha Sullivan Sauer" userId="db6c8d62-cc93-4a4e-9e21-89806dc604a0" providerId="ADAL" clId="{620987E9-BD7B-40DF-B436-303C8DBE51BB}" dt="2024-02-13T19:56:34.940" v="260" actId="1076"/>
          <ac:picMkLst>
            <pc:docMk/>
            <pc:sldMk cId="3498134173" sldId="330"/>
            <ac:picMk id="14" creationId="{6739184F-6CED-CECD-0494-E4C0EAFEB4AA}"/>
          </ac:picMkLst>
        </pc:picChg>
        <pc:picChg chg="mod ord">
          <ac:chgData name="Samantha Sullivan Sauer" userId="db6c8d62-cc93-4a4e-9e21-89806dc604a0" providerId="ADAL" clId="{620987E9-BD7B-40DF-B436-303C8DBE51BB}" dt="2024-02-13T20:05:54.100" v="431" actId="13244"/>
          <ac:picMkLst>
            <pc:docMk/>
            <pc:sldMk cId="3498134173" sldId="330"/>
            <ac:picMk id="15" creationId="{287DF038-55DA-81F7-06CD-4628774DBC76}"/>
          </ac:picMkLst>
        </pc:picChg>
        <pc:picChg chg="mod ord">
          <ac:chgData name="Samantha Sullivan Sauer" userId="db6c8d62-cc93-4a4e-9e21-89806dc604a0" providerId="ADAL" clId="{620987E9-BD7B-40DF-B436-303C8DBE51BB}" dt="2024-02-13T20:05:56.724" v="432" actId="13244"/>
          <ac:picMkLst>
            <pc:docMk/>
            <pc:sldMk cId="3498134173" sldId="330"/>
            <ac:picMk id="16" creationId="{01460590-053F-90B4-F036-DD1FF2CA3B9C}"/>
          </ac:picMkLst>
        </pc:picChg>
      </pc:sldChg>
      <pc:sldChg chg="modSp mod">
        <pc:chgData name="Samantha Sullivan Sauer" userId="db6c8d62-cc93-4a4e-9e21-89806dc604a0" providerId="ADAL" clId="{620987E9-BD7B-40DF-B436-303C8DBE51BB}" dt="2024-02-11T23:53:35.721" v="66" actId="6549"/>
        <pc:sldMkLst>
          <pc:docMk/>
          <pc:sldMk cId="3537896637" sldId="331"/>
        </pc:sldMkLst>
        <pc:spChg chg="mod">
          <ac:chgData name="Samantha Sullivan Sauer" userId="db6c8d62-cc93-4a4e-9e21-89806dc604a0" providerId="ADAL" clId="{620987E9-BD7B-40DF-B436-303C8DBE51BB}" dt="2024-02-11T23:53:35.721" v="66" actId="6549"/>
          <ac:spMkLst>
            <pc:docMk/>
            <pc:sldMk cId="3537896637" sldId="331"/>
            <ac:spMk id="3" creationId="{30C6ECAC-B422-D595-AB30-6CFF2FBDEEBB}"/>
          </ac:spMkLst>
        </pc:spChg>
      </pc:sldChg>
      <pc:sldChg chg="modSp mod">
        <pc:chgData name="Samantha Sullivan Sauer" userId="db6c8d62-cc93-4a4e-9e21-89806dc604a0" providerId="ADAL" clId="{620987E9-BD7B-40DF-B436-303C8DBE51BB}" dt="2024-02-11T23:53:42.714" v="70" actId="20577"/>
        <pc:sldMkLst>
          <pc:docMk/>
          <pc:sldMk cId="237074807" sldId="332"/>
        </pc:sldMkLst>
        <pc:spChg chg="mod">
          <ac:chgData name="Samantha Sullivan Sauer" userId="db6c8d62-cc93-4a4e-9e21-89806dc604a0" providerId="ADAL" clId="{620987E9-BD7B-40DF-B436-303C8DBE51BB}" dt="2024-02-11T23:53:42.714" v="70" actId="20577"/>
          <ac:spMkLst>
            <pc:docMk/>
            <pc:sldMk cId="237074807" sldId="332"/>
            <ac:spMk id="3" creationId="{6FA2B0CA-A87D-198F-E099-21B954C11887}"/>
          </ac:spMkLst>
        </pc:spChg>
      </pc:sldChg>
      <pc:sldChg chg="modSp mod">
        <pc:chgData name="Samantha Sullivan Sauer" userId="db6c8d62-cc93-4a4e-9e21-89806dc604a0" providerId="ADAL" clId="{620987E9-BD7B-40DF-B436-303C8DBE51BB}" dt="2024-02-11T23:53:47.321" v="72" actId="6549"/>
        <pc:sldMkLst>
          <pc:docMk/>
          <pc:sldMk cId="957728266" sldId="333"/>
        </pc:sldMkLst>
        <pc:spChg chg="mod">
          <ac:chgData name="Samantha Sullivan Sauer" userId="db6c8d62-cc93-4a4e-9e21-89806dc604a0" providerId="ADAL" clId="{620987E9-BD7B-40DF-B436-303C8DBE51BB}" dt="2024-02-11T23:53:47.321" v="72" actId="6549"/>
          <ac:spMkLst>
            <pc:docMk/>
            <pc:sldMk cId="957728266" sldId="333"/>
            <ac:spMk id="3" creationId="{CEED0897-7ACD-2D8A-541E-74653C0CA4B4}"/>
          </ac:spMkLst>
        </pc:spChg>
      </pc:sldChg>
      <pc:sldChg chg="modSp mod">
        <pc:chgData name="Samantha Sullivan Sauer" userId="db6c8d62-cc93-4a4e-9e21-89806dc604a0" providerId="ADAL" clId="{620987E9-BD7B-40DF-B436-303C8DBE51BB}" dt="2024-02-11T23:53:56.068" v="74" actId="6549"/>
        <pc:sldMkLst>
          <pc:docMk/>
          <pc:sldMk cId="1989103840" sldId="334"/>
        </pc:sldMkLst>
        <pc:spChg chg="mod">
          <ac:chgData name="Samantha Sullivan Sauer" userId="db6c8d62-cc93-4a4e-9e21-89806dc604a0" providerId="ADAL" clId="{620987E9-BD7B-40DF-B436-303C8DBE51BB}" dt="2024-02-11T23:53:56.068" v="74" actId="6549"/>
          <ac:spMkLst>
            <pc:docMk/>
            <pc:sldMk cId="1989103840" sldId="334"/>
            <ac:spMk id="3" creationId="{20FC3E98-C6E4-60C9-5FBB-607B8650FD5B}"/>
          </ac:spMkLst>
        </pc:spChg>
      </pc:sldChg>
      <pc:sldChg chg="modSp mod">
        <pc:chgData name="Samantha Sullivan Sauer" userId="db6c8d62-cc93-4a4e-9e21-89806dc604a0" providerId="ADAL" clId="{620987E9-BD7B-40DF-B436-303C8DBE51BB}" dt="2024-02-11T23:54:02.547" v="76" actId="6549"/>
        <pc:sldMkLst>
          <pc:docMk/>
          <pc:sldMk cId="3053022448" sldId="335"/>
        </pc:sldMkLst>
        <pc:spChg chg="mod">
          <ac:chgData name="Samantha Sullivan Sauer" userId="db6c8d62-cc93-4a4e-9e21-89806dc604a0" providerId="ADAL" clId="{620987E9-BD7B-40DF-B436-303C8DBE51BB}" dt="2024-02-11T23:54:02.547" v="76" actId="6549"/>
          <ac:spMkLst>
            <pc:docMk/>
            <pc:sldMk cId="3053022448" sldId="335"/>
            <ac:spMk id="3" creationId="{FF7ACF1F-13BC-1BF9-9C78-D77CE2071353}"/>
          </ac:spMkLst>
        </pc:spChg>
      </pc:sldChg>
      <pc:sldChg chg="modSp mod">
        <pc:chgData name="Samantha Sullivan Sauer" userId="db6c8d62-cc93-4a4e-9e21-89806dc604a0" providerId="ADAL" clId="{620987E9-BD7B-40DF-B436-303C8DBE51BB}" dt="2024-02-11T23:54:07.552" v="78" actId="6549"/>
        <pc:sldMkLst>
          <pc:docMk/>
          <pc:sldMk cId="347311680" sldId="336"/>
        </pc:sldMkLst>
        <pc:spChg chg="mod">
          <ac:chgData name="Samantha Sullivan Sauer" userId="db6c8d62-cc93-4a4e-9e21-89806dc604a0" providerId="ADAL" clId="{620987E9-BD7B-40DF-B436-303C8DBE51BB}" dt="2024-02-11T23:54:07.552" v="78" actId="6549"/>
          <ac:spMkLst>
            <pc:docMk/>
            <pc:sldMk cId="347311680" sldId="336"/>
            <ac:spMk id="3" creationId="{0EEF13AA-64AC-C2A4-E556-4EF67FA546E4}"/>
          </ac:spMkLst>
        </pc:spChg>
      </pc:sldChg>
      <pc:sldChg chg="modSp mod">
        <pc:chgData name="Samantha Sullivan Sauer" userId="db6c8d62-cc93-4a4e-9e21-89806dc604a0" providerId="ADAL" clId="{620987E9-BD7B-40DF-B436-303C8DBE51BB}" dt="2024-02-11T23:54:14.858" v="80" actId="6549"/>
        <pc:sldMkLst>
          <pc:docMk/>
          <pc:sldMk cId="3195973868" sldId="337"/>
        </pc:sldMkLst>
        <pc:spChg chg="mod">
          <ac:chgData name="Samantha Sullivan Sauer" userId="db6c8d62-cc93-4a4e-9e21-89806dc604a0" providerId="ADAL" clId="{620987E9-BD7B-40DF-B436-303C8DBE51BB}" dt="2024-02-11T23:54:14.858" v="80" actId="6549"/>
          <ac:spMkLst>
            <pc:docMk/>
            <pc:sldMk cId="3195973868" sldId="337"/>
            <ac:spMk id="3" creationId="{22CC4D6A-3206-C6BE-9EA7-9A3488693A83}"/>
          </ac:spMkLst>
        </pc:spChg>
      </pc:sldChg>
      <pc:sldChg chg="modSp mod">
        <pc:chgData name="Samantha Sullivan Sauer" userId="db6c8d62-cc93-4a4e-9e21-89806dc604a0" providerId="ADAL" clId="{620987E9-BD7B-40DF-B436-303C8DBE51BB}" dt="2024-02-11T23:54:21.827" v="82" actId="6549"/>
        <pc:sldMkLst>
          <pc:docMk/>
          <pc:sldMk cId="458484301" sldId="338"/>
        </pc:sldMkLst>
        <pc:spChg chg="mod">
          <ac:chgData name="Samantha Sullivan Sauer" userId="db6c8d62-cc93-4a4e-9e21-89806dc604a0" providerId="ADAL" clId="{620987E9-BD7B-40DF-B436-303C8DBE51BB}" dt="2024-02-11T23:54:21.827" v="82" actId="6549"/>
          <ac:spMkLst>
            <pc:docMk/>
            <pc:sldMk cId="458484301" sldId="338"/>
            <ac:spMk id="3" creationId="{8628961A-12DE-552D-733F-0736AB9FC535}"/>
          </ac:spMkLst>
        </pc:spChg>
      </pc:sldChg>
      <pc:sldChg chg="modSp mod">
        <pc:chgData name="Samantha Sullivan Sauer" userId="db6c8d62-cc93-4a4e-9e21-89806dc604a0" providerId="ADAL" clId="{620987E9-BD7B-40DF-B436-303C8DBE51BB}" dt="2024-02-11T23:54:26.505" v="84" actId="6549"/>
        <pc:sldMkLst>
          <pc:docMk/>
          <pc:sldMk cId="951879880" sldId="339"/>
        </pc:sldMkLst>
        <pc:spChg chg="mod">
          <ac:chgData name="Samantha Sullivan Sauer" userId="db6c8d62-cc93-4a4e-9e21-89806dc604a0" providerId="ADAL" clId="{620987E9-BD7B-40DF-B436-303C8DBE51BB}" dt="2024-02-11T23:54:26.505" v="84" actId="6549"/>
          <ac:spMkLst>
            <pc:docMk/>
            <pc:sldMk cId="951879880" sldId="339"/>
            <ac:spMk id="3" creationId="{A1D7FF00-0F52-757C-5A2F-4DFCA3482AF2}"/>
          </ac:spMkLst>
        </pc:spChg>
      </pc:sldChg>
      <pc:sldChg chg="modSp mod">
        <pc:chgData name="Samantha Sullivan Sauer" userId="db6c8d62-cc93-4a4e-9e21-89806dc604a0" providerId="ADAL" clId="{620987E9-BD7B-40DF-B436-303C8DBE51BB}" dt="2024-02-11T23:54:33.651" v="86" actId="6549"/>
        <pc:sldMkLst>
          <pc:docMk/>
          <pc:sldMk cId="2949334258" sldId="340"/>
        </pc:sldMkLst>
        <pc:spChg chg="mod">
          <ac:chgData name="Samantha Sullivan Sauer" userId="db6c8d62-cc93-4a4e-9e21-89806dc604a0" providerId="ADAL" clId="{620987E9-BD7B-40DF-B436-303C8DBE51BB}" dt="2024-02-11T23:54:33.651" v="86" actId="6549"/>
          <ac:spMkLst>
            <pc:docMk/>
            <pc:sldMk cId="2949334258" sldId="340"/>
            <ac:spMk id="3" creationId="{6D2E5BDA-DA28-B590-24FC-E915DBEA64DC}"/>
          </ac:spMkLst>
        </pc:spChg>
      </pc:sldChg>
      <pc:sldChg chg="del">
        <pc:chgData name="Samantha Sullivan Sauer" userId="db6c8d62-cc93-4a4e-9e21-89806dc604a0" providerId="ADAL" clId="{620987E9-BD7B-40DF-B436-303C8DBE51BB}" dt="2024-02-11T23:55:53.781" v="87" actId="47"/>
        <pc:sldMkLst>
          <pc:docMk/>
          <pc:sldMk cId="337609663" sldId="363"/>
        </pc:sldMkLst>
      </pc:sldChg>
      <pc:sldChg chg="modSp mod">
        <pc:chgData name="Samantha Sullivan Sauer" userId="db6c8d62-cc93-4a4e-9e21-89806dc604a0" providerId="ADAL" clId="{620987E9-BD7B-40DF-B436-303C8DBE51BB}" dt="2024-02-11T23:55:59.759" v="89" actId="6549"/>
        <pc:sldMkLst>
          <pc:docMk/>
          <pc:sldMk cId="4219390842" sldId="364"/>
        </pc:sldMkLst>
        <pc:spChg chg="mod">
          <ac:chgData name="Samantha Sullivan Sauer" userId="db6c8d62-cc93-4a4e-9e21-89806dc604a0" providerId="ADAL" clId="{620987E9-BD7B-40DF-B436-303C8DBE51BB}" dt="2024-02-11T23:55:59.759" v="89" actId="6549"/>
          <ac:spMkLst>
            <pc:docMk/>
            <pc:sldMk cId="4219390842" sldId="364"/>
            <ac:spMk id="3" creationId="{AAEA529C-CFB8-5CB2-24C7-83C06CF7A9F6}"/>
          </ac:spMkLst>
        </pc:spChg>
      </pc:sldChg>
      <pc:sldChg chg="modSp mod">
        <pc:chgData name="Samantha Sullivan Sauer" userId="db6c8d62-cc93-4a4e-9e21-89806dc604a0" providerId="ADAL" clId="{620987E9-BD7B-40DF-B436-303C8DBE51BB}" dt="2024-02-11T23:56:04.420" v="91" actId="6549"/>
        <pc:sldMkLst>
          <pc:docMk/>
          <pc:sldMk cId="1507868035" sldId="365"/>
        </pc:sldMkLst>
        <pc:spChg chg="mod">
          <ac:chgData name="Samantha Sullivan Sauer" userId="db6c8d62-cc93-4a4e-9e21-89806dc604a0" providerId="ADAL" clId="{620987E9-BD7B-40DF-B436-303C8DBE51BB}" dt="2024-02-11T23:56:04.420" v="91" actId="6549"/>
          <ac:spMkLst>
            <pc:docMk/>
            <pc:sldMk cId="1507868035" sldId="365"/>
            <ac:spMk id="3" creationId="{4F21A307-9928-47EA-F81F-DF948F8DDC28}"/>
          </ac:spMkLst>
        </pc:spChg>
      </pc:sldChg>
      <pc:sldChg chg="modSp mod">
        <pc:chgData name="Samantha Sullivan Sauer" userId="db6c8d62-cc93-4a4e-9e21-89806dc604a0" providerId="ADAL" clId="{620987E9-BD7B-40DF-B436-303C8DBE51BB}" dt="2024-02-11T23:56:14.008" v="95" actId="6549"/>
        <pc:sldMkLst>
          <pc:docMk/>
          <pc:sldMk cId="3324887321" sldId="366"/>
        </pc:sldMkLst>
        <pc:spChg chg="mod">
          <ac:chgData name="Samantha Sullivan Sauer" userId="db6c8d62-cc93-4a4e-9e21-89806dc604a0" providerId="ADAL" clId="{620987E9-BD7B-40DF-B436-303C8DBE51BB}" dt="2024-02-11T23:56:14.008" v="95" actId="6549"/>
          <ac:spMkLst>
            <pc:docMk/>
            <pc:sldMk cId="3324887321" sldId="366"/>
            <ac:spMk id="3" creationId="{342A5C1D-C1CD-2277-E336-ACEE84D35DCF}"/>
          </ac:spMkLst>
        </pc:spChg>
      </pc:sldChg>
      <pc:sldChg chg="modSp mod">
        <pc:chgData name="Samantha Sullivan Sauer" userId="db6c8d62-cc93-4a4e-9e21-89806dc604a0" providerId="ADAL" clId="{620987E9-BD7B-40DF-B436-303C8DBE51BB}" dt="2024-02-11T23:56:19.011" v="97" actId="6549"/>
        <pc:sldMkLst>
          <pc:docMk/>
          <pc:sldMk cId="2409792148" sldId="367"/>
        </pc:sldMkLst>
        <pc:spChg chg="mod">
          <ac:chgData name="Samantha Sullivan Sauer" userId="db6c8d62-cc93-4a4e-9e21-89806dc604a0" providerId="ADAL" clId="{620987E9-BD7B-40DF-B436-303C8DBE51BB}" dt="2024-02-11T23:56:19.011" v="97" actId="6549"/>
          <ac:spMkLst>
            <pc:docMk/>
            <pc:sldMk cId="2409792148" sldId="367"/>
            <ac:spMk id="3" creationId="{5228B4A5-A179-5868-9557-B2831E02160B}"/>
          </ac:spMkLst>
        </pc:spChg>
      </pc:sldChg>
      <pc:sldChg chg="modSp mod">
        <pc:chgData name="Samantha Sullivan Sauer" userId="db6c8d62-cc93-4a4e-9e21-89806dc604a0" providerId="ADAL" clId="{620987E9-BD7B-40DF-B436-303C8DBE51BB}" dt="2024-02-11T23:56:23.773" v="99" actId="6549"/>
        <pc:sldMkLst>
          <pc:docMk/>
          <pc:sldMk cId="3146357318" sldId="368"/>
        </pc:sldMkLst>
        <pc:spChg chg="mod">
          <ac:chgData name="Samantha Sullivan Sauer" userId="db6c8d62-cc93-4a4e-9e21-89806dc604a0" providerId="ADAL" clId="{620987E9-BD7B-40DF-B436-303C8DBE51BB}" dt="2024-02-11T23:56:23.773" v="99" actId="6549"/>
          <ac:spMkLst>
            <pc:docMk/>
            <pc:sldMk cId="3146357318" sldId="368"/>
            <ac:spMk id="3" creationId="{9A2A46F8-C1EC-7F27-34E4-66118303C408}"/>
          </ac:spMkLst>
        </pc:spChg>
      </pc:sldChg>
      <pc:sldChg chg="modSp mod">
        <pc:chgData name="Samantha Sullivan Sauer" userId="db6c8d62-cc93-4a4e-9e21-89806dc604a0" providerId="ADAL" clId="{620987E9-BD7B-40DF-B436-303C8DBE51BB}" dt="2024-02-11T23:56:27.538" v="101" actId="6549"/>
        <pc:sldMkLst>
          <pc:docMk/>
          <pc:sldMk cId="127829316" sldId="369"/>
        </pc:sldMkLst>
        <pc:spChg chg="mod">
          <ac:chgData name="Samantha Sullivan Sauer" userId="db6c8d62-cc93-4a4e-9e21-89806dc604a0" providerId="ADAL" clId="{620987E9-BD7B-40DF-B436-303C8DBE51BB}" dt="2024-02-11T23:56:27.538" v="101" actId="6549"/>
          <ac:spMkLst>
            <pc:docMk/>
            <pc:sldMk cId="127829316" sldId="369"/>
            <ac:spMk id="3" creationId="{7BCF73CC-6D7C-50B1-6AB7-109444C4BF45}"/>
          </ac:spMkLst>
        </pc:spChg>
      </pc:sldChg>
      <pc:sldChg chg="addSp modSp mod">
        <pc:chgData name="Samantha Sullivan Sauer" userId="db6c8d62-cc93-4a4e-9e21-89806dc604a0" providerId="ADAL" clId="{620987E9-BD7B-40DF-B436-303C8DBE51BB}" dt="2024-02-13T20:06:44.767" v="438" actId="13244"/>
        <pc:sldMkLst>
          <pc:docMk/>
          <pc:sldMk cId="241551305" sldId="370"/>
        </pc:sldMkLst>
        <pc:spChg chg="mod">
          <ac:chgData name="Samantha Sullivan Sauer" userId="db6c8d62-cc93-4a4e-9e21-89806dc604a0" providerId="ADAL" clId="{620987E9-BD7B-40DF-B436-303C8DBE51BB}" dt="2024-02-13T20:00:53.170" v="407" actId="1035"/>
          <ac:spMkLst>
            <pc:docMk/>
            <pc:sldMk cId="241551305" sldId="370"/>
            <ac:spMk id="2" creationId="{24D7120B-3EAB-4E2F-900B-38A5EF77AFED}"/>
          </ac:spMkLst>
        </pc:spChg>
        <pc:spChg chg="add mod ord">
          <ac:chgData name="Samantha Sullivan Sauer" userId="db6c8d62-cc93-4a4e-9e21-89806dc604a0" providerId="ADAL" clId="{620987E9-BD7B-40DF-B436-303C8DBE51BB}" dt="2024-02-13T20:06:28.172" v="433" actId="13244"/>
          <ac:spMkLst>
            <pc:docMk/>
            <pc:sldMk cId="241551305" sldId="370"/>
            <ac:spMk id="10" creationId="{7DF6BB36-B0D7-5F70-4785-7A8ABA84703F}"/>
          </ac:spMkLst>
        </pc:spChg>
        <pc:spChg chg="add mod ord">
          <ac:chgData name="Samantha Sullivan Sauer" userId="db6c8d62-cc93-4a4e-9e21-89806dc604a0" providerId="ADAL" clId="{620987E9-BD7B-40DF-B436-303C8DBE51BB}" dt="2024-02-13T20:06:32.959" v="434" actId="13244"/>
          <ac:spMkLst>
            <pc:docMk/>
            <pc:sldMk cId="241551305" sldId="370"/>
            <ac:spMk id="11" creationId="{927E3E61-2A18-FE6B-801C-4C1FBDDA38FD}"/>
          </ac:spMkLst>
        </pc:spChg>
        <pc:graphicFrameChg chg="mod modGraphic">
          <ac:chgData name="Samantha Sullivan Sauer" userId="db6c8d62-cc93-4a4e-9e21-89806dc604a0" providerId="ADAL" clId="{620987E9-BD7B-40DF-B436-303C8DBE51BB}" dt="2024-02-13T20:04:33.781" v="423" actId="1076"/>
          <ac:graphicFrameMkLst>
            <pc:docMk/>
            <pc:sldMk cId="241551305" sldId="370"/>
            <ac:graphicFrameMk id="6" creationId="{8F2FCBA1-43AA-F9F9-657F-2CB522EA17A8}"/>
          </ac:graphicFrameMkLst>
        </pc:graphicFrameChg>
        <pc:picChg chg="mod ord">
          <ac:chgData name="Samantha Sullivan Sauer" userId="db6c8d62-cc93-4a4e-9e21-89806dc604a0" providerId="ADAL" clId="{620987E9-BD7B-40DF-B436-303C8DBE51BB}" dt="2024-02-13T20:06:37.512" v="435" actId="13244"/>
          <ac:picMkLst>
            <pc:docMk/>
            <pc:sldMk cId="241551305" sldId="370"/>
            <ac:picMk id="5" creationId="{63168FAC-A125-3453-0D64-B8999BAF95A5}"/>
          </ac:picMkLst>
        </pc:picChg>
        <pc:picChg chg="mod ord">
          <ac:chgData name="Samantha Sullivan Sauer" userId="db6c8d62-cc93-4a4e-9e21-89806dc604a0" providerId="ADAL" clId="{620987E9-BD7B-40DF-B436-303C8DBE51BB}" dt="2024-02-13T20:06:39.279" v="436" actId="13244"/>
          <ac:picMkLst>
            <pc:docMk/>
            <pc:sldMk cId="241551305" sldId="370"/>
            <ac:picMk id="7" creationId="{009C3C80-A3DB-4F83-87C0-FFE947904056}"/>
          </ac:picMkLst>
        </pc:picChg>
        <pc:picChg chg="mod ord">
          <ac:chgData name="Samantha Sullivan Sauer" userId="db6c8d62-cc93-4a4e-9e21-89806dc604a0" providerId="ADAL" clId="{620987E9-BD7B-40DF-B436-303C8DBE51BB}" dt="2024-02-13T20:06:41.378" v="437" actId="13244"/>
          <ac:picMkLst>
            <pc:docMk/>
            <pc:sldMk cId="241551305" sldId="370"/>
            <ac:picMk id="8" creationId="{633EA219-5BF9-D8C3-8898-A78546D1A05F}"/>
          </ac:picMkLst>
        </pc:picChg>
        <pc:picChg chg="mod ord">
          <ac:chgData name="Samantha Sullivan Sauer" userId="db6c8d62-cc93-4a4e-9e21-89806dc604a0" providerId="ADAL" clId="{620987E9-BD7B-40DF-B436-303C8DBE51BB}" dt="2024-02-13T20:06:44.767" v="438" actId="13244"/>
          <ac:picMkLst>
            <pc:docMk/>
            <pc:sldMk cId="241551305" sldId="370"/>
            <ac:picMk id="9" creationId="{3D713360-A3A3-1C47-AD31-78CD6DA766CB}"/>
          </ac:picMkLst>
        </pc:picChg>
      </pc:sldChg>
    </pc:docChg>
  </pc:docChgLst>
  <pc:docChgLst>
    <pc:chgData name="revm1514@gmail.com" userId="S::urn:spo:guest#revm1514@gmail.com::" providerId="AD" clId="Web-{59AAF1E7-91AA-D027-AAA7-0F92874F67BD}"/>
    <pc:docChg chg="addSld delSld modSld">
      <pc:chgData name="revm1514@gmail.com" userId="S::urn:spo:guest#revm1514@gmail.com::" providerId="AD" clId="Web-{59AAF1E7-91AA-D027-AAA7-0F92874F67BD}" dt="2024-02-13T00:21:59.948" v="561" actId="1076"/>
      <pc:docMkLst>
        <pc:docMk/>
      </pc:docMkLst>
      <pc:sldChg chg="addSp delSp modSp">
        <pc:chgData name="revm1514@gmail.com" userId="S::urn:spo:guest#revm1514@gmail.com::" providerId="AD" clId="Web-{59AAF1E7-91AA-D027-AAA7-0F92874F67BD}" dt="2024-02-13T00:21:59.948" v="561" actId="1076"/>
        <pc:sldMkLst>
          <pc:docMk/>
          <pc:sldMk cId="3498134173" sldId="330"/>
        </pc:sldMkLst>
        <pc:spChg chg="mod">
          <ac:chgData name="revm1514@gmail.com" userId="S::urn:spo:guest#revm1514@gmail.com::" providerId="AD" clId="Web-{59AAF1E7-91AA-D027-AAA7-0F92874F67BD}" dt="2024-02-12T23:46:28.855" v="114" actId="1076"/>
          <ac:spMkLst>
            <pc:docMk/>
            <pc:sldMk cId="3498134173" sldId="330"/>
            <ac:spMk id="3" creationId="{AF1D793F-46FC-0E06-96CA-15A16CE32770}"/>
          </ac:spMkLst>
        </pc:spChg>
        <pc:graphicFrameChg chg="add mod modGraphic">
          <ac:chgData name="revm1514@gmail.com" userId="S::urn:spo:guest#revm1514@gmail.com::" providerId="AD" clId="Web-{59AAF1E7-91AA-D027-AAA7-0F92874F67BD}" dt="2024-02-13T00:21:49.322" v="558"/>
          <ac:graphicFrameMkLst>
            <pc:docMk/>
            <pc:sldMk cId="3498134173" sldId="330"/>
            <ac:graphicFrameMk id="6" creationId="{8F2FCBA1-43AA-F9F9-657F-2CB522EA17A8}"/>
          </ac:graphicFrameMkLst>
        </pc:graphicFrameChg>
        <pc:picChg chg="add del mod">
          <ac:chgData name="revm1514@gmail.com" userId="S::urn:spo:guest#revm1514@gmail.com::" providerId="AD" clId="Web-{59AAF1E7-91AA-D027-AAA7-0F92874F67BD}" dt="2024-02-12T23:45:02.508" v="14"/>
          <ac:picMkLst>
            <pc:docMk/>
            <pc:sldMk cId="3498134173" sldId="330"/>
            <ac:picMk id="7" creationId="{63F75143-6788-CAAA-6A71-937F31877290}"/>
          </ac:picMkLst>
        </pc:picChg>
        <pc:picChg chg="add del mod">
          <ac:chgData name="revm1514@gmail.com" userId="S::urn:spo:guest#revm1514@gmail.com::" providerId="AD" clId="Web-{59AAF1E7-91AA-D027-AAA7-0F92874F67BD}" dt="2024-02-12T23:45:02.508" v="13"/>
          <ac:picMkLst>
            <pc:docMk/>
            <pc:sldMk cId="3498134173" sldId="330"/>
            <ac:picMk id="8" creationId="{B57A81BD-1B0C-B993-8074-C1076751CD7B}"/>
          </ac:picMkLst>
        </pc:picChg>
        <pc:picChg chg="add del mod">
          <ac:chgData name="revm1514@gmail.com" userId="S::urn:spo:guest#revm1514@gmail.com::" providerId="AD" clId="Web-{59AAF1E7-91AA-D027-AAA7-0F92874F67BD}" dt="2024-02-12T23:45:02.508" v="12"/>
          <ac:picMkLst>
            <pc:docMk/>
            <pc:sldMk cId="3498134173" sldId="330"/>
            <ac:picMk id="9" creationId="{86ECDC84-E0AE-D49E-3AA8-9DD8A43CBB7F}"/>
          </ac:picMkLst>
        </pc:picChg>
        <pc:picChg chg="add del mod">
          <ac:chgData name="revm1514@gmail.com" userId="S::urn:spo:guest#revm1514@gmail.com::" providerId="AD" clId="Web-{59AAF1E7-91AA-D027-AAA7-0F92874F67BD}" dt="2024-02-12T23:45:02.508" v="11"/>
          <ac:picMkLst>
            <pc:docMk/>
            <pc:sldMk cId="3498134173" sldId="330"/>
            <ac:picMk id="10" creationId="{513A89FD-B407-D392-71AB-E7E6D2978F9C}"/>
          </ac:picMkLst>
        </pc:picChg>
        <pc:picChg chg="add del mod">
          <ac:chgData name="revm1514@gmail.com" userId="S::urn:spo:guest#revm1514@gmail.com::" providerId="AD" clId="Web-{59AAF1E7-91AA-D027-AAA7-0F92874F67BD}" dt="2024-02-12T23:45:02.508" v="10"/>
          <ac:picMkLst>
            <pc:docMk/>
            <pc:sldMk cId="3498134173" sldId="330"/>
            <ac:picMk id="11" creationId="{6B2E5EF7-7082-841A-2C6C-4FBBB8410C63}"/>
          </ac:picMkLst>
        </pc:picChg>
        <pc:picChg chg="add del mod">
          <ac:chgData name="revm1514@gmail.com" userId="S::urn:spo:guest#revm1514@gmail.com::" providerId="AD" clId="Web-{59AAF1E7-91AA-D027-AAA7-0F92874F67BD}" dt="2024-02-12T23:45:02.508" v="9"/>
          <ac:picMkLst>
            <pc:docMk/>
            <pc:sldMk cId="3498134173" sldId="330"/>
            <ac:picMk id="12" creationId="{C3C68F4B-947B-EABB-6ED9-1D14AE062D1C}"/>
          </ac:picMkLst>
        </pc:picChg>
        <pc:picChg chg="add del mod">
          <ac:chgData name="revm1514@gmail.com" userId="S::urn:spo:guest#revm1514@gmail.com::" providerId="AD" clId="Web-{59AAF1E7-91AA-D027-AAA7-0F92874F67BD}" dt="2024-02-12T23:45:02.508" v="8"/>
          <ac:picMkLst>
            <pc:docMk/>
            <pc:sldMk cId="3498134173" sldId="330"/>
            <ac:picMk id="13" creationId="{645D15E3-B7FA-7CE3-67ED-92039975951C}"/>
          </ac:picMkLst>
        </pc:picChg>
        <pc:picChg chg="add mod">
          <ac:chgData name="revm1514@gmail.com" userId="S::urn:spo:guest#revm1514@gmail.com::" providerId="AD" clId="Web-{59AAF1E7-91AA-D027-AAA7-0F92874F67BD}" dt="2024-02-13T00:21:59.948" v="561" actId="1076"/>
          <ac:picMkLst>
            <pc:docMk/>
            <pc:sldMk cId="3498134173" sldId="330"/>
            <ac:picMk id="14" creationId="{6739184F-6CED-CECD-0494-E4C0EAFEB4AA}"/>
          </ac:picMkLst>
        </pc:picChg>
        <pc:picChg chg="add mod">
          <ac:chgData name="revm1514@gmail.com" userId="S::urn:spo:guest#revm1514@gmail.com::" providerId="AD" clId="Web-{59AAF1E7-91AA-D027-AAA7-0F92874F67BD}" dt="2024-02-13T00:21:58.401" v="560" actId="1076"/>
          <ac:picMkLst>
            <pc:docMk/>
            <pc:sldMk cId="3498134173" sldId="330"/>
            <ac:picMk id="15" creationId="{287DF038-55DA-81F7-06CD-4628774DBC76}"/>
          </ac:picMkLst>
        </pc:picChg>
        <pc:picChg chg="add mod">
          <ac:chgData name="revm1514@gmail.com" userId="S::urn:spo:guest#revm1514@gmail.com::" providerId="AD" clId="Web-{59AAF1E7-91AA-D027-AAA7-0F92874F67BD}" dt="2024-02-13T00:21:56.573" v="559" actId="1076"/>
          <ac:picMkLst>
            <pc:docMk/>
            <pc:sldMk cId="3498134173" sldId="330"/>
            <ac:picMk id="16" creationId="{01460590-053F-90B4-F036-DD1FF2CA3B9C}"/>
          </ac:picMkLst>
        </pc:picChg>
      </pc:sldChg>
      <pc:sldChg chg="addSp delSp modSp add replId">
        <pc:chgData name="revm1514@gmail.com" userId="S::urn:spo:guest#revm1514@gmail.com::" providerId="AD" clId="Web-{59AAF1E7-91AA-D027-AAA7-0F92874F67BD}" dt="2024-02-13T00:21:36.994" v="557" actId="14100"/>
        <pc:sldMkLst>
          <pc:docMk/>
          <pc:sldMk cId="241551305" sldId="370"/>
        </pc:sldMkLst>
        <pc:spChg chg="mod">
          <ac:chgData name="revm1514@gmail.com" userId="S::urn:spo:guest#revm1514@gmail.com::" providerId="AD" clId="Web-{59AAF1E7-91AA-D027-AAA7-0F92874F67BD}" dt="2024-02-13T00:21:36.994" v="557" actId="14100"/>
          <ac:spMkLst>
            <pc:docMk/>
            <pc:sldMk cId="241551305" sldId="370"/>
            <ac:spMk id="2" creationId="{24D7120B-3EAB-4E2F-900B-38A5EF77AFED}"/>
          </ac:spMkLst>
        </pc:spChg>
        <pc:graphicFrameChg chg="mod modGraphic">
          <ac:chgData name="revm1514@gmail.com" userId="S::urn:spo:guest#revm1514@gmail.com::" providerId="AD" clId="Web-{59AAF1E7-91AA-D027-AAA7-0F92874F67BD}" dt="2024-02-13T00:17:27.657" v="551" actId="1076"/>
          <ac:graphicFrameMkLst>
            <pc:docMk/>
            <pc:sldMk cId="241551305" sldId="370"/>
            <ac:graphicFrameMk id="6" creationId="{8F2FCBA1-43AA-F9F9-657F-2CB522EA17A8}"/>
          </ac:graphicFrameMkLst>
        </pc:graphicFrameChg>
        <pc:picChg chg="add mod">
          <ac:chgData name="revm1514@gmail.com" userId="S::urn:spo:guest#revm1514@gmail.com::" providerId="AD" clId="Web-{59AAF1E7-91AA-D027-AAA7-0F92874F67BD}" dt="2024-02-13T00:17:27.673" v="552" actId="1076"/>
          <ac:picMkLst>
            <pc:docMk/>
            <pc:sldMk cId="241551305" sldId="370"/>
            <ac:picMk id="5" creationId="{63168FAC-A125-3453-0D64-B8999BAF95A5}"/>
          </ac:picMkLst>
        </pc:picChg>
        <pc:picChg chg="add mod">
          <ac:chgData name="revm1514@gmail.com" userId="S::urn:spo:guest#revm1514@gmail.com::" providerId="AD" clId="Web-{59AAF1E7-91AA-D027-AAA7-0F92874F67BD}" dt="2024-02-13T00:17:27.704" v="553" actId="1076"/>
          <ac:picMkLst>
            <pc:docMk/>
            <pc:sldMk cId="241551305" sldId="370"/>
            <ac:picMk id="7" creationId="{009C3C80-A3DB-4F83-87C0-FFE947904056}"/>
          </ac:picMkLst>
        </pc:picChg>
        <pc:picChg chg="add mod">
          <ac:chgData name="revm1514@gmail.com" userId="S::urn:spo:guest#revm1514@gmail.com::" providerId="AD" clId="Web-{59AAF1E7-91AA-D027-AAA7-0F92874F67BD}" dt="2024-02-13T00:17:27.720" v="554" actId="1076"/>
          <ac:picMkLst>
            <pc:docMk/>
            <pc:sldMk cId="241551305" sldId="370"/>
            <ac:picMk id="8" creationId="{633EA219-5BF9-D8C3-8898-A78546D1A05F}"/>
          </ac:picMkLst>
        </pc:picChg>
        <pc:picChg chg="add mod">
          <ac:chgData name="revm1514@gmail.com" userId="S::urn:spo:guest#revm1514@gmail.com::" providerId="AD" clId="Web-{59AAF1E7-91AA-D027-AAA7-0F92874F67BD}" dt="2024-02-13T00:17:27.735" v="555" actId="1076"/>
          <ac:picMkLst>
            <pc:docMk/>
            <pc:sldMk cId="241551305" sldId="370"/>
            <ac:picMk id="9" creationId="{3D713360-A3A3-1C47-AD31-78CD6DA766CB}"/>
          </ac:picMkLst>
        </pc:picChg>
        <pc:picChg chg="del">
          <ac:chgData name="revm1514@gmail.com" userId="S::urn:spo:guest#revm1514@gmail.com::" providerId="AD" clId="Web-{59AAF1E7-91AA-D027-AAA7-0F92874F67BD}" dt="2024-02-13T00:08:05.294" v="430"/>
          <ac:picMkLst>
            <pc:docMk/>
            <pc:sldMk cId="241551305" sldId="370"/>
            <ac:picMk id="14" creationId="{6739184F-6CED-CECD-0494-E4C0EAFEB4AA}"/>
          </ac:picMkLst>
        </pc:picChg>
        <pc:picChg chg="del">
          <ac:chgData name="revm1514@gmail.com" userId="S::urn:spo:guest#revm1514@gmail.com::" providerId="AD" clId="Web-{59AAF1E7-91AA-D027-AAA7-0F92874F67BD}" dt="2024-02-13T00:08:07.575" v="431"/>
          <ac:picMkLst>
            <pc:docMk/>
            <pc:sldMk cId="241551305" sldId="370"/>
            <ac:picMk id="15" creationId="{287DF038-55DA-81F7-06CD-4628774DBC76}"/>
          </ac:picMkLst>
        </pc:picChg>
        <pc:picChg chg="del">
          <ac:chgData name="revm1514@gmail.com" userId="S::urn:spo:guest#revm1514@gmail.com::" providerId="AD" clId="Web-{59AAF1E7-91AA-D027-AAA7-0F92874F67BD}" dt="2024-02-13T00:10:47.596" v="451"/>
          <ac:picMkLst>
            <pc:docMk/>
            <pc:sldMk cId="241551305" sldId="370"/>
            <ac:picMk id="16" creationId="{01460590-053F-90B4-F036-DD1FF2CA3B9C}"/>
          </ac:picMkLst>
        </pc:picChg>
      </pc:sldChg>
      <pc:sldChg chg="addSp delSp modSp add del replId">
        <pc:chgData name="revm1514@gmail.com" userId="S::urn:spo:guest#revm1514@gmail.com::" providerId="AD" clId="Web-{59AAF1E7-91AA-D027-AAA7-0F92874F67BD}" dt="2024-02-13T00:07:29.605" v="411"/>
        <pc:sldMkLst>
          <pc:docMk/>
          <pc:sldMk cId="4018441979" sldId="370"/>
        </pc:sldMkLst>
        <pc:graphicFrameChg chg="mod modGraphic">
          <ac:chgData name="revm1514@gmail.com" userId="S::urn:spo:guest#revm1514@gmail.com::" providerId="AD" clId="Web-{59AAF1E7-91AA-D027-AAA7-0F92874F67BD}" dt="2024-02-12T23:55:53.799" v="285"/>
          <ac:graphicFrameMkLst>
            <pc:docMk/>
            <pc:sldMk cId="4018441979" sldId="370"/>
            <ac:graphicFrameMk id="6" creationId="{8F2FCBA1-43AA-F9F9-657F-2CB522EA17A8}"/>
          </ac:graphicFrameMkLst>
        </pc:graphicFrameChg>
        <pc:graphicFrameChg chg="add mod">
          <ac:chgData name="revm1514@gmail.com" userId="S::urn:spo:guest#revm1514@gmail.com::" providerId="AD" clId="Web-{59AAF1E7-91AA-D027-AAA7-0F92874F67BD}" dt="2024-02-12T23:56:31.535" v="288"/>
          <ac:graphicFrameMkLst>
            <pc:docMk/>
            <pc:sldMk cId="4018441979" sldId="370"/>
            <ac:graphicFrameMk id="8" creationId="{66E3E4ED-65DD-B9DE-58C1-71028AE131F0}"/>
          </ac:graphicFrameMkLst>
        </pc:graphicFrameChg>
        <pc:picChg chg="add del mod">
          <ac:chgData name="revm1514@gmail.com" userId="S::urn:spo:guest#revm1514@gmail.com::" providerId="AD" clId="Web-{59AAF1E7-91AA-D027-AAA7-0F92874F67BD}" dt="2024-02-12T23:55:57.268" v="287"/>
          <ac:picMkLst>
            <pc:docMk/>
            <pc:sldMk cId="4018441979" sldId="370"/>
            <ac:picMk id="5" creationId="{558F46C6-54A0-38B1-7301-99E4CF40B7E2}"/>
          </ac:picMkLst>
        </pc:picChg>
        <pc:picChg chg="add mod">
          <ac:chgData name="revm1514@gmail.com" userId="S::urn:spo:guest#revm1514@gmail.com::" providerId="AD" clId="Web-{59AAF1E7-91AA-D027-AAA7-0F92874F67BD}" dt="2024-02-12T23:56:31.566" v="289"/>
          <ac:picMkLst>
            <pc:docMk/>
            <pc:sldMk cId="4018441979" sldId="370"/>
            <ac:picMk id="9" creationId="{B9AB9C7F-0742-65F5-9B0E-ABD383F6B67F}"/>
          </ac:picMkLst>
        </pc:picChg>
        <pc:picChg chg="add mod">
          <ac:chgData name="revm1514@gmail.com" userId="S::urn:spo:guest#revm1514@gmail.com::" providerId="AD" clId="Web-{59AAF1E7-91AA-D027-AAA7-0F92874F67BD}" dt="2024-02-12T23:56:31.598" v="290"/>
          <ac:picMkLst>
            <pc:docMk/>
            <pc:sldMk cId="4018441979" sldId="370"/>
            <ac:picMk id="10" creationId="{53E17F78-1234-BCED-2239-C2BDD98FDF4D}"/>
          </ac:picMkLst>
        </pc:picChg>
        <pc:picChg chg="add mod">
          <ac:chgData name="revm1514@gmail.com" userId="S::urn:spo:guest#revm1514@gmail.com::" providerId="AD" clId="Web-{59AAF1E7-91AA-D027-AAA7-0F92874F67BD}" dt="2024-02-12T23:56:31.629" v="291"/>
          <ac:picMkLst>
            <pc:docMk/>
            <pc:sldMk cId="4018441979" sldId="370"/>
            <ac:picMk id="11" creationId="{5898DF59-0C91-EED4-392B-682FCE91E852}"/>
          </ac:picMkLst>
        </pc:picChg>
        <pc:picChg chg="add mod">
          <ac:chgData name="revm1514@gmail.com" userId="S::urn:spo:guest#revm1514@gmail.com::" providerId="AD" clId="Web-{59AAF1E7-91AA-D027-AAA7-0F92874F67BD}" dt="2024-02-12T23:56:31.660" v="292"/>
          <ac:picMkLst>
            <pc:docMk/>
            <pc:sldMk cId="4018441979" sldId="370"/>
            <ac:picMk id="12" creationId="{CBE3BA1E-32D8-1C6E-2647-484103AE3114}"/>
          </ac:picMkLst>
        </pc:picChg>
        <pc:picChg chg="add mod">
          <ac:chgData name="revm1514@gmail.com" userId="S::urn:spo:guest#revm1514@gmail.com::" providerId="AD" clId="Web-{59AAF1E7-91AA-D027-AAA7-0F92874F67BD}" dt="2024-02-12T23:56:31.691" v="293"/>
          <ac:picMkLst>
            <pc:docMk/>
            <pc:sldMk cId="4018441979" sldId="370"/>
            <ac:picMk id="13" creationId="{78A477A7-6B79-9D81-DFC1-0CE82A7C0CE9}"/>
          </ac:picMkLst>
        </pc:picChg>
        <pc:picChg chg="add mod">
          <ac:chgData name="revm1514@gmail.com" userId="S::urn:spo:guest#revm1514@gmail.com::" providerId="AD" clId="Web-{59AAF1E7-91AA-D027-AAA7-0F92874F67BD}" dt="2024-02-12T23:56:31.723" v="294"/>
          <ac:picMkLst>
            <pc:docMk/>
            <pc:sldMk cId="4018441979" sldId="370"/>
            <ac:picMk id="14" creationId="{E30C0B5A-42FF-1FB9-923B-A279485D4CC9}"/>
          </ac:picMkLst>
        </pc:picChg>
      </pc:sldChg>
    </pc:docChg>
  </pc:docChgLst>
  <pc:docChgLst>
    <pc:chgData name="Adrienne Richards" userId="S::adrienne.richards@georgiancollege.ca::bcd77ec0-3859-46f9-a15a-134c9aca8844" providerId="AD" clId="Web-{06CE9B1B-BB8C-EC75-AEB0-670E2EFCB4B7}"/>
    <pc:docChg chg="addSld modSld sldOrd">
      <pc:chgData name="Adrienne Richards" userId="S::adrienne.richards@georgiancollege.ca::bcd77ec0-3859-46f9-a15a-134c9aca8844" providerId="AD" clId="Web-{06CE9B1B-BB8C-EC75-AEB0-670E2EFCB4B7}" dt="2024-02-10T00:59:02.666" v="482" actId="1076"/>
      <pc:docMkLst>
        <pc:docMk/>
      </pc:docMkLst>
      <pc:sldChg chg="addSp modSp">
        <pc:chgData name="Adrienne Richards" userId="S::adrienne.richards@georgiancollege.ca::bcd77ec0-3859-46f9-a15a-134c9aca8844" providerId="AD" clId="Web-{06CE9B1B-BB8C-EC75-AEB0-670E2EFCB4B7}" dt="2024-02-10T00:22:20.035" v="8"/>
        <pc:sldMkLst>
          <pc:docMk/>
          <pc:sldMk cId="3291467616" sldId="262"/>
        </pc:sldMkLst>
        <pc:spChg chg="mod">
          <ac:chgData name="Adrienne Richards" userId="S::adrienne.richards@georgiancollege.ca::bcd77ec0-3859-46f9-a15a-134c9aca8844" providerId="AD" clId="Web-{06CE9B1B-BB8C-EC75-AEB0-670E2EFCB4B7}" dt="2024-02-10T00:22:15.222" v="7" actId="20577"/>
          <ac:spMkLst>
            <pc:docMk/>
            <pc:sldMk cId="3291467616" sldId="262"/>
            <ac:spMk id="2" creationId="{EF59E5AA-8805-754D-1AB8-1CAB01A0A5BD}"/>
          </ac:spMkLst>
        </pc:spChg>
        <pc:spChg chg="mod">
          <ac:chgData name="Adrienne Richards" userId="S::adrienne.richards@georgiancollege.ca::bcd77ec0-3859-46f9-a15a-134c9aca8844" providerId="AD" clId="Web-{06CE9B1B-BB8C-EC75-AEB0-670E2EFCB4B7}" dt="2024-02-10T00:22:05.425" v="3" actId="14100"/>
          <ac:spMkLst>
            <pc:docMk/>
            <pc:sldMk cId="3291467616" sldId="262"/>
            <ac:spMk id="3" creationId="{554F5101-4FB8-3834-ED7A-2EAEBAB31E90}"/>
          </ac:spMkLst>
        </pc:spChg>
        <pc:picChg chg="add mod">
          <ac:chgData name="Adrienne Richards" userId="S::adrienne.richards@georgiancollege.ca::bcd77ec0-3859-46f9-a15a-134c9aca8844" providerId="AD" clId="Web-{06CE9B1B-BB8C-EC75-AEB0-670E2EFCB4B7}" dt="2024-02-10T00:22:20.035" v="8"/>
          <ac:picMkLst>
            <pc:docMk/>
            <pc:sldMk cId="3291467616" sldId="262"/>
            <ac:picMk id="5" creationId="{539B54C3-BF47-C2D4-BF04-F0376AFB9AF2}"/>
          </ac:picMkLst>
        </pc:picChg>
      </pc:sldChg>
      <pc:sldChg chg="addSp modSp new">
        <pc:chgData name="Adrienne Richards" userId="S::adrienne.richards@georgiancollege.ca::bcd77ec0-3859-46f9-a15a-134c9aca8844" providerId="AD" clId="Web-{06CE9B1B-BB8C-EC75-AEB0-670E2EFCB4B7}" dt="2024-02-10T00:23:18.675" v="28" actId="1076"/>
        <pc:sldMkLst>
          <pc:docMk/>
          <pc:sldMk cId="2491058930" sldId="263"/>
        </pc:sldMkLst>
        <pc:spChg chg="mod">
          <ac:chgData name="Adrienne Richards" userId="S::adrienne.richards@georgiancollege.ca::bcd77ec0-3859-46f9-a15a-134c9aca8844" providerId="AD" clId="Web-{06CE9B1B-BB8C-EC75-AEB0-670E2EFCB4B7}" dt="2024-02-10T00:23:07.019" v="25" actId="20577"/>
          <ac:spMkLst>
            <pc:docMk/>
            <pc:sldMk cId="2491058930" sldId="263"/>
            <ac:spMk id="2" creationId="{6E7E32DE-8510-F809-C88D-D9605627F85A}"/>
          </ac:spMkLst>
        </pc:spChg>
        <pc:spChg chg="mod">
          <ac:chgData name="Adrienne Richards" userId="S::adrienne.richards@georgiancollege.ca::bcd77ec0-3859-46f9-a15a-134c9aca8844" providerId="AD" clId="Web-{06CE9B1B-BB8C-EC75-AEB0-670E2EFCB4B7}" dt="2024-02-10T00:23:00.644" v="20" actId="20577"/>
          <ac:spMkLst>
            <pc:docMk/>
            <pc:sldMk cId="2491058930" sldId="263"/>
            <ac:spMk id="3" creationId="{E9EA3E63-CB64-0AA3-B840-1FF3D63C06E0}"/>
          </ac:spMkLst>
        </pc:spChg>
        <pc:picChg chg="add mod">
          <ac:chgData name="Adrienne Richards" userId="S::adrienne.richards@georgiancollege.ca::bcd77ec0-3859-46f9-a15a-134c9aca8844" providerId="AD" clId="Web-{06CE9B1B-BB8C-EC75-AEB0-670E2EFCB4B7}" dt="2024-02-10T00:23:18.675" v="28" actId="1076"/>
          <ac:picMkLst>
            <pc:docMk/>
            <pc:sldMk cId="2491058930" sldId="263"/>
            <ac:picMk id="5" creationId="{A7EB6445-E707-CF93-9620-571141F4FF3E}"/>
          </ac:picMkLst>
        </pc:picChg>
      </pc:sldChg>
      <pc:sldChg chg="addSp modSp new">
        <pc:chgData name="Adrienne Richards" userId="S::adrienne.richards@georgiancollege.ca::bcd77ec0-3859-46f9-a15a-134c9aca8844" providerId="AD" clId="Web-{06CE9B1B-BB8C-EC75-AEB0-670E2EFCB4B7}" dt="2024-02-10T00:24:07.518" v="52" actId="1076"/>
        <pc:sldMkLst>
          <pc:docMk/>
          <pc:sldMk cId="1737094205" sldId="264"/>
        </pc:sldMkLst>
        <pc:spChg chg="mod">
          <ac:chgData name="Adrienne Richards" userId="S::adrienne.richards@georgiancollege.ca::bcd77ec0-3859-46f9-a15a-134c9aca8844" providerId="AD" clId="Web-{06CE9B1B-BB8C-EC75-AEB0-670E2EFCB4B7}" dt="2024-02-10T00:23:59.393" v="49" actId="20577"/>
          <ac:spMkLst>
            <pc:docMk/>
            <pc:sldMk cId="1737094205" sldId="264"/>
            <ac:spMk id="2" creationId="{6CCCEF74-300C-9A97-BC78-1ED3747A708F}"/>
          </ac:spMkLst>
        </pc:spChg>
        <pc:spChg chg="mod">
          <ac:chgData name="Adrienne Richards" userId="S::adrienne.richards@georgiancollege.ca::bcd77ec0-3859-46f9-a15a-134c9aca8844" providerId="AD" clId="Web-{06CE9B1B-BB8C-EC75-AEB0-670E2EFCB4B7}" dt="2024-02-10T00:23:52.550" v="43" actId="14100"/>
          <ac:spMkLst>
            <pc:docMk/>
            <pc:sldMk cId="1737094205" sldId="264"/>
            <ac:spMk id="3" creationId="{CD9F8AE3-08FD-EDA2-2A93-EF15280BF5A2}"/>
          </ac:spMkLst>
        </pc:spChg>
        <pc:picChg chg="add mod">
          <ac:chgData name="Adrienne Richards" userId="S::adrienne.richards@georgiancollege.ca::bcd77ec0-3859-46f9-a15a-134c9aca8844" providerId="AD" clId="Web-{06CE9B1B-BB8C-EC75-AEB0-670E2EFCB4B7}" dt="2024-02-10T00:24:07.518" v="52" actId="1076"/>
          <ac:picMkLst>
            <pc:docMk/>
            <pc:sldMk cId="1737094205" sldId="264"/>
            <ac:picMk id="5" creationId="{1173C5AF-ACE2-4167-FDD7-046E8451DD7C}"/>
          </ac:picMkLst>
        </pc:picChg>
      </pc:sldChg>
      <pc:sldChg chg="addSp modSp new">
        <pc:chgData name="Adrienne Richards" userId="S::adrienne.richards@georgiancollege.ca::bcd77ec0-3859-46f9-a15a-134c9aca8844" providerId="AD" clId="Web-{06CE9B1B-BB8C-EC75-AEB0-670E2EFCB4B7}" dt="2024-02-10T00:24:42.253" v="69" actId="1076"/>
        <pc:sldMkLst>
          <pc:docMk/>
          <pc:sldMk cId="708819884" sldId="265"/>
        </pc:sldMkLst>
        <pc:spChg chg="mod">
          <ac:chgData name="Adrienne Richards" userId="S::adrienne.richards@georgiancollege.ca::bcd77ec0-3859-46f9-a15a-134c9aca8844" providerId="AD" clId="Web-{06CE9B1B-BB8C-EC75-AEB0-670E2EFCB4B7}" dt="2024-02-10T00:24:29.049" v="64" actId="20577"/>
          <ac:spMkLst>
            <pc:docMk/>
            <pc:sldMk cId="708819884" sldId="265"/>
            <ac:spMk id="2" creationId="{94D9D939-BA3D-788B-9582-DBA8B02C0363}"/>
          </ac:spMkLst>
        </pc:spChg>
        <pc:spChg chg="mod">
          <ac:chgData name="Adrienne Richards" userId="S::adrienne.richards@georgiancollege.ca::bcd77ec0-3859-46f9-a15a-134c9aca8844" providerId="AD" clId="Web-{06CE9B1B-BB8C-EC75-AEB0-670E2EFCB4B7}" dt="2024-02-10T00:24:20.690" v="55" actId="14100"/>
          <ac:spMkLst>
            <pc:docMk/>
            <pc:sldMk cId="708819884" sldId="265"/>
            <ac:spMk id="3" creationId="{5D3C5C90-4570-DC71-4C79-4FCF9902CEFA}"/>
          </ac:spMkLst>
        </pc:spChg>
        <pc:picChg chg="add mod">
          <ac:chgData name="Adrienne Richards" userId="S::adrienne.richards@georgiancollege.ca::bcd77ec0-3859-46f9-a15a-134c9aca8844" providerId="AD" clId="Web-{06CE9B1B-BB8C-EC75-AEB0-670E2EFCB4B7}" dt="2024-02-10T00:24:42.253" v="69" actId="1076"/>
          <ac:picMkLst>
            <pc:docMk/>
            <pc:sldMk cId="708819884" sldId="265"/>
            <ac:picMk id="5" creationId="{4111B2FE-32FA-BFB9-0F4C-540602C24FFA}"/>
          </ac:picMkLst>
        </pc:picChg>
      </pc:sldChg>
      <pc:sldChg chg="addSp modSp new">
        <pc:chgData name="Adrienne Richards" userId="S::adrienne.richards@georgiancollege.ca::bcd77ec0-3859-46f9-a15a-134c9aca8844" providerId="AD" clId="Web-{06CE9B1B-BB8C-EC75-AEB0-670E2EFCB4B7}" dt="2024-02-10T00:25:30.831" v="84" actId="1076"/>
        <pc:sldMkLst>
          <pc:docMk/>
          <pc:sldMk cId="3108555466" sldId="266"/>
        </pc:sldMkLst>
        <pc:spChg chg="mod">
          <ac:chgData name="Adrienne Richards" userId="S::adrienne.richards@georgiancollege.ca::bcd77ec0-3859-46f9-a15a-134c9aca8844" providerId="AD" clId="Web-{06CE9B1B-BB8C-EC75-AEB0-670E2EFCB4B7}" dt="2024-02-10T00:25:02.690" v="77" actId="20577"/>
          <ac:spMkLst>
            <pc:docMk/>
            <pc:sldMk cId="3108555466" sldId="266"/>
            <ac:spMk id="2" creationId="{7AF7DBC0-6AA0-63C3-4F79-65F1F5C1DA7A}"/>
          </ac:spMkLst>
        </pc:spChg>
        <pc:spChg chg="mod">
          <ac:chgData name="Adrienne Richards" userId="S::adrienne.richards@georgiancollege.ca::bcd77ec0-3859-46f9-a15a-134c9aca8844" providerId="AD" clId="Web-{06CE9B1B-BB8C-EC75-AEB0-670E2EFCB4B7}" dt="2024-02-10T00:25:26.003" v="83" actId="20577"/>
          <ac:spMkLst>
            <pc:docMk/>
            <pc:sldMk cId="3108555466" sldId="266"/>
            <ac:spMk id="3" creationId="{31064B59-140F-7F8A-50A4-8F530E2256A5}"/>
          </ac:spMkLst>
        </pc:spChg>
        <pc:picChg chg="add mod">
          <ac:chgData name="Adrienne Richards" userId="S::adrienne.richards@georgiancollege.ca::bcd77ec0-3859-46f9-a15a-134c9aca8844" providerId="AD" clId="Web-{06CE9B1B-BB8C-EC75-AEB0-670E2EFCB4B7}" dt="2024-02-10T00:25:30.831" v="84" actId="1076"/>
          <ac:picMkLst>
            <pc:docMk/>
            <pc:sldMk cId="3108555466" sldId="266"/>
            <ac:picMk id="5" creationId="{A0533C81-A8D1-EA20-7745-FAD23D9D0212}"/>
          </ac:picMkLst>
        </pc:picChg>
      </pc:sldChg>
      <pc:sldChg chg="addSp delSp modSp new">
        <pc:chgData name="Adrienne Richards" userId="S::adrienne.richards@georgiancollege.ca::bcd77ec0-3859-46f9-a15a-134c9aca8844" providerId="AD" clId="Web-{06CE9B1B-BB8C-EC75-AEB0-670E2EFCB4B7}" dt="2024-02-10T00:26:22.096" v="103" actId="1076"/>
        <pc:sldMkLst>
          <pc:docMk/>
          <pc:sldMk cId="2345513561" sldId="267"/>
        </pc:sldMkLst>
        <pc:spChg chg="mod">
          <ac:chgData name="Adrienne Richards" userId="S::adrienne.richards@georgiancollege.ca::bcd77ec0-3859-46f9-a15a-134c9aca8844" providerId="AD" clId="Web-{06CE9B1B-BB8C-EC75-AEB0-670E2EFCB4B7}" dt="2024-02-10T00:26:12.393" v="100" actId="20577"/>
          <ac:spMkLst>
            <pc:docMk/>
            <pc:sldMk cId="2345513561" sldId="267"/>
            <ac:spMk id="2" creationId="{D671F573-D55C-5293-EC42-21C19994468D}"/>
          </ac:spMkLst>
        </pc:spChg>
        <pc:spChg chg="add del mod">
          <ac:chgData name="Adrienne Richards" userId="S::adrienne.richards@georgiancollege.ca::bcd77ec0-3859-46f9-a15a-134c9aca8844" providerId="AD" clId="Web-{06CE9B1B-BB8C-EC75-AEB0-670E2EFCB4B7}" dt="2024-02-10T00:26:04.737" v="90" actId="20577"/>
          <ac:spMkLst>
            <pc:docMk/>
            <pc:sldMk cId="2345513561" sldId="267"/>
            <ac:spMk id="3" creationId="{E9DFE939-B901-B57E-D951-B263B048F849}"/>
          </ac:spMkLst>
        </pc:spChg>
        <pc:picChg chg="add del mod ord">
          <ac:chgData name="Adrienne Richards" userId="S::adrienne.richards@georgiancollege.ca::bcd77ec0-3859-46f9-a15a-134c9aca8844" providerId="AD" clId="Web-{06CE9B1B-BB8C-EC75-AEB0-670E2EFCB4B7}" dt="2024-02-10T00:25:49.675" v="86"/>
          <ac:picMkLst>
            <pc:docMk/>
            <pc:sldMk cId="2345513561" sldId="267"/>
            <ac:picMk id="5" creationId="{A207142B-08F2-A1CA-B213-6EB04F9CD53F}"/>
          </ac:picMkLst>
        </pc:picChg>
        <pc:picChg chg="add mod">
          <ac:chgData name="Adrienne Richards" userId="S::adrienne.richards@georgiancollege.ca::bcd77ec0-3859-46f9-a15a-134c9aca8844" providerId="AD" clId="Web-{06CE9B1B-BB8C-EC75-AEB0-670E2EFCB4B7}" dt="2024-02-10T00:26:22.096" v="103" actId="1076"/>
          <ac:picMkLst>
            <pc:docMk/>
            <pc:sldMk cId="2345513561" sldId="267"/>
            <ac:picMk id="6" creationId="{B62A8F75-CE2D-B2EA-20CE-14BE8C7A7202}"/>
          </ac:picMkLst>
        </pc:picChg>
      </pc:sldChg>
      <pc:sldChg chg="addSp modSp new">
        <pc:chgData name="Adrienne Richards" userId="S::adrienne.richards@georgiancollege.ca::bcd77ec0-3859-46f9-a15a-134c9aca8844" providerId="AD" clId="Web-{06CE9B1B-BB8C-EC75-AEB0-670E2EFCB4B7}" dt="2024-02-10T00:26:52.471" v="113" actId="1076"/>
        <pc:sldMkLst>
          <pc:docMk/>
          <pc:sldMk cId="2002894542" sldId="268"/>
        </pc:sldMkLst>
        <pc:spChg chg="mod">
          <ac:chgData name="Adrienne Richards" userId="S::adrienne.richards@georgiancollege.ca::bcd77ec0-3859-46f9-a15a-134c9aca8844" providerId="AD" clId="Web-{06CE9B1B-BB8C-EC75-AEB0-670E2EFCB4B7}" dt="2024-02-10T00:26:42.581" v="110" actId="20577"/>
          <ac:spMkLst>
            <pc:docMk/>
            <pc:sldMk cId="2002894542" sldId="268"/>
            <ac:spMk id="2" creationId="{DD6A776C-9761-9CB4-73CD-ABE7444E9B16}"/>
          </ac:spMkLst>
        </pc:spChg>
        <pc:spChg chg="mod">
          <ac:chgData name="Adrienne Richards" userId="S::adrienne.richards@georgiancollege.ca::bcd77ec0-3859-46f9-a15a-134c9aca8844" providerId="AD" clId="Web-{06CE9B1B-BB8C-EC75-AEB0-670E2EFCB4B7}" dt="2024-02-10T00:26:36.690" v="107" actId="20577"/>
          <ac:spMkLst>
            <pc:docMk/>
            <pc:sldMk cId="2002894542" sldId="268"/>
            <ac:spMk id="3" creationId="{A2B32EF6-CC8E-3E76-431F-A83F455C180F}"/>
          </ac:spMkLst>
        </pc:spChg>
        <pc:picChg chg="add mod">
          <ac:chgData name="Adrienne Richards" userId="S::adrienne.richards@georgiancollege.ca::bcd77ec0-3859-46f9-a15a-134c9aca8844" providerId="AD" clId="Web-{06CE9B1B-BB8C-EC75-AEB0-670E2EFCB4B7}" dt="2024-02-10T00:26:52.471" v="113" actId="1076"/>
          <ac:picMkLst>
            <pc:docMk/>
            <pc:sldMk cId="2002894542" sldId="268"/>
            <ac:picMk id="5" creationId="{97A98DE9-4D8B-DFCC-08C0-AB4561B16E6F}"/>
          </ac:picMkLst>
        </pc:picChg>
      </pc:sldChg>
      <pc:sldChg chg="addSp modSp new">
        <pc:chgData name="Adrienne Richards" userId="S::adrienne.richards@georgiancollege.ca::bcd77ec0-3859-46f9-a15a-134c9aca8844" providerId="AD" clId="Web-{06CE9B1B-BB8C-EC75-AEB0-670E2EFCB4B7}" dt="2024-02-10T00:27:26.862" v="128" actId="1076"/>
        <pc:sldMkLst>
          <pc:docMk/>
          <pc:sldMk cId="1545870246" sldId="269"/>
        </pc:sldMkLst>
        <pc:spChg chg="mod">
          <ac:chgData name="Adrienne Richards" userId="S::adrienne.richards@georgiancollege.ca::bcd77ec0-3859-46f9-a15a-134c9aca8844" providerId="AD" clId="Web-{06CE9B1B-BB8C-EC75-AEB0-670E2EFCB4B7}" dt="2024-02-10T00:27:19.127" v="125" actId="20577"/>
          <ac:spMkLst>
            <pc:docMk/>
            <pc:sldMk cId="1545870246" sldId="269"/>
            <ac:spMk id="2" creationId="{D3318C9A-B097-0F57-65AD-59B9A76553AE}"/>
          </ac:spMkLst>
        </pc:spChg>
        <pc:spChg chg="mod">
          <ac:chgData name="Adrienne Richards" userId="S::adrienne.richards@georgiancollege.ca::bcd77ec0-3859-46f9-a15a-134c9aca8844" providerId="AD" clId="Web-{06CE9B1B-BB8C-EC75-AEB0-670E2EFCB4B7}" dt="2024-02-10T00:27:10.643" v="118" actId="14100"/>
          <ac:spMkLst>
            <pc:docMk/>
            <pc:sldMk cId="1545870246" sldId="269"/>
            <ac:spMk id="3" creationId="{E9CB2E38-0E0A-999C-3F5E-E59B6501A1C7}"/>
          </ac:spMkLst>
        </pc:spChg>
        <pc:picChg chg="add mod">
          <ac:chgData name="Adrienne Richards" userId="S::adrienne.richards@georgiancollege.ca::bcd77ec0-3859-46f9-a15a-134c9aca8844" providerId="AD" clId="Web-{06CE9B1B-BB8C-EC75-AEB0-670E2EFCB4B7}" dt="2024-02-10T00:27:26.862" v="128" actId="1076"/>
          <ac:picMkLst>
            <pc:docMk/>
            <pc:sldMk cId="1545870246" sldId="269"/>
            <ac:picMk id="5" creationId="{28D1E5E1-E2C5-6C97-2786-34FB464EA785}"/>
          </ac:picMkLst>
        </pc:picChg>
      </pc:sldChg>
      <pc:sldChg chg="addSp modSp new">
        <pc:chgData name="Adrienne Richards" userId="S::adrienne.richards@georgiancollege.ca::bcd77ec0-3859-46f9-a15a-134c9aca8844" providerId="AD" clId="Web-{06CE9B1B-BB8C-EC75-AEB0-670E2EFCB4B7}" dt="2024-02-10T00:28:00.330" v="146" actId="1076"/>
        <pc:sldMkLst>
          <pc:docMk/>
          <pc:sldMk cId="2041243001" sldId="270"/>
        </pc:sldMkLst>
        <pc:spChg chg="mod">
          <ac:chgData name="Adrienne Richards" userId="S::adrienne.richards@georgiancollege.ca::bcd77ec0-3859-46f9-a15a-134c9aca8844" providerId="AD" clId="Web-{06CE9B1B-BB8C-EC75-AEB0-670E2EFCB4B7}" dt="2024-02-10T00:27:52.205" v="143" actId="20577"/>
          <ac:spMkLst>
            <pc:docMk/>
            <pc:sldMk cId="2041243001" sldId="270"/>
            <ac:spMk id="2" creationId="{35F94BE3-97F0-52EF-AF21-EA28A56F72FE}"/>
          </ac:spMkLst>
        </pc:spChg>
        <pc:spChg chg="mod">
          <ac:chgData name="Adrienne Richards" userId="S::adrienne.richards@georgiancollege.ca::bcd77ec0-3859-46f9-a15a-134c9aca8844" providerId="AD" clId="Web-{06CE9B1B-BB8C-EC75-AEB0-670E2EFCB4B7}" dt="2024-02-10T00:27:44.252" v="133" actId="14100"/>
          <ac:spMkLst>
            <pc:docMk/>
            <pc:sldMk cId="2041243001" sldId="270"/>
            <ac:spMk id="3" creationId="{C8CF72E9-4BD9-58A3-1053-9FAE6DBB7619}"/>
          </ac:spMkLst>
        </pc:spChg>
        <pc:picChg chg="add mod">
          <ac:chgData name="Adrienne Richards" userId="S::adrienne.richards@georgiancollege.ca::bcd77ec0-3859-46f9-a15a-134c9aca8844" providerId="AD" clId="Web-{06CE9B1B-BB8C-EC75-AEB0-670E2EFCB4B7}" dt="2024-02-10T00:28:00.330" v="146" actId="1076"/>
          <ac:picMkLst>
            <pc:docMk/>
            <pc:sldMk cId="2041243001" sldId="270"/>
            <ac:picMk id="5" creationId="{AA25EB89-3329-B7F3-CF61-0FEB3F9A1769}"/>
          </ac:picMkLst>
        </pc:picChg>
      </pc:sldChg>
      <pc:sldChg chg="addSp modSp new">
        <pc:chgData name="Adrienne Richards" userId="S::adrienne.richards@georgiancollege.ca::bcd77ec0-3859-46f9-a15a-134c9aca8844" providerId="AD" clId="Web-{06CE9B1B-BB8C-EC75-AEB0-670E2EFCB4B7}" dt="2024-02-10T00:29:21.736" v="168" actId="1076"/>
        <pc:sldMkLst>
          <pc:docMk/>
          <pc:sldMk cId="362128564" sldId="271"/>
        </pc:sldMkLst>
        <pc:spChg chg="mod">
          <ac:chgData name="Adrienne Richards" userId="S::adrienne.richards@georgiancollege.ca::bcd77ec0-3859-46f9-a15a-134c9aca8844" providerId="AD" clId="Web-{06CE9B1B-BB8C-EC75-AEB0-670E2EFCB4B7}" dt="2024-02-10T00:28:32.658" v="165" actId="20577"/>
          <ac:spMkLst>
            <pc:docMk/>
            <pc:sldMk cId="362128564" sldId="271"/>
            <ac:spMk id="2" creationId="{839F55C4-20F0-4574-613C-4318C109365E}"/>
          </ac:spMkLst>
        </pc:spChg>
        <pc:spChg chg="mod">
          <ac:chgData name="Adrienne Richards" userId="S::adrienne.richards@georgiancollege.ca::bcd77ec0-3859-46f9-a15a-134c9aca8844" providerId="AD" clId="Web-{06CE9B1B-BB8C-EC75-AEB0-670E2EFCB4B7}" dt="2024-02-10T00:28:14.783" v="150" actId="20577"/>
          <ac:spMkLst>
            <pc:docMk/>
            <pc:sldMk cId="362128564" sldId="271"/>
            <ac:spMk id="3" creationId="{416092A1-E766-A927-D1B2-7D7E0DD5380B}"/>
          </ac:spMkLst>
        </pc:spChg>
        <pc:picChg chg="add mod">
          <ac:chgData name="Adrienne Richards" userId="S::adrienne.richards@georgiancollege.ca::bcd77ec0-3859-46f9-a15a-134c9aca8844" providerId="AD" clId="Web-{06CE9B1B-BB8C-EC75-AEB0-670E2EFCB4B7}" dt="2024-02-10T00:29:21.736" v="168" actId="1076"/>
          <ac:picMkLst>
            <pc:docMk/>
            <pc:sldMk cId="362128564" sldId="271"/>
            <ac:picMk id="5" creationId="{5FD1A780-16F6-A118-DF92-1F1D705507ED}"/>
          </ac:picMkLst>
        </pc:picChg>
      </pc:sldChg>
      <pc:sldChg chg="addSp modSp new">
        <pc:chgData name="Adrienne Richards" userId="S::adrienne.richards@georgiancollege.ca::bcd77ec0-3859-46f9-a15a-134c9aca8844" providerId="AD" clId="Web-{06CE9B1B-BB8C-EC75-AEB0-670E2EFCB4B7}" dt="2024-02-10T00:29:58.908" v="181" actId="1076"/>
        <pc:sldMkLst>
          <pc:docMk/>
          <pc:sldMk cId="4288501256" sldId="272"/>
        </pc:sldMkLst>
        <pc:spChg chg="mod">
          <ac:chgData name="Adrienne Richards" userId="S::adrienne.richards@georgiancollege.ca::bcd77ec0-3859-46f9-a15a-134c9aca8844" providerId="AD" clId="Web-{06CE9B1B-BB8C-EC75-AEB0-670E2EFCB4B7}" dt="2024-02-10T00:29:51.377" v="178" actId="20577"/>
          <ac:spMkLst>
            <pc:docMk/>
            <pc:sldMk cId="4288501256" sldId="272"/>
            <ac:spMk id="2" creationId="{4335A49D-9F2A-731E-81CD-7F5E4C90F484}"/>
          </ac:spMkLst>
        </pc:spChg>
        <pc:spChg chg="mod">
          <ac:chgData name="Adrienne Richards" userId="S::adrienne.richards@georgiancollege.ca::bcd77ec0-3859-46f9-a15a-134c9aca8844" providerId="AD" clId="Web-{06CE9B1B-BB8C-EC75-AEB0-670E2EFCB4B7}" dt="2024-02-10T00:29:41.845" v="173" actId="14100"/>
          <ac:spMkLst>
            <pc:docMk/>
            <pc:sldMk cId="4288501256" sldId="272"/>
            <ac:spMk id="3" creationId="{70E6AEC7-6979-EBDF-FC13-B47499985023}"/>
          </ac:spMkLst>
        </pc:spChg>
        <pc:picChg chg="add mod">
          <ac:chgData name="Adrienne Richards" userId="S::adrienne.richards@georgiancollege.ca::bcd77ec0-3859-46f9-a15a-134c9aca8844" providerId="AD" clId="Web-{06CE9B1B-BB8C-EC75-AEB0-670E2EFCB4B7}" dt="2024-02-10T00:29:58.908" v="181" actId="1076"/>
          <ac:picMkLst>
            <pc:docMk/>
            <pc:sldMk cId="4288501256" sldId="272"/>
            <ac:picMk id="5" creationId="{92DCE2BE-6D90-D773-98C0-50C89C95CC5D}"/>
          </ac:picMkLst>
        </pc:picChg>
      </pc:sldChg>
      <pc:sldChg chg="addSp modSp new">
        <pc:chgData name="Adrienne Richards" userId="S::adrienne.richards@georgiancollege.ca::bcd77ec0-3859-46f9-a15a-134c9aca8844" providerId="AD" clId="Web-{06CE9B1B-BB8C-EC75-AEB0-670E2EFCB4B7}" dt="2024-02-10T00:30:33.736" v="195" actId="1076"/>
        <pc:sldMkLst>
          <pc:docMk/>
          <pc:sldMk cId="4281119267" sldId="273"/>
        </pc:sldMkLst>
        <pc:spChg chg="mod">
          <ac:chgData name="Adrienne Richards" userId="S::adrienne.richards@georgiancollege.ca::bcd77ec0-3859-46f9-a15a-134c9aca8844" providerId="AD" clId="Web-{06CE9B1B-BB8C-EC75-AEB0-670E2EFCB4B7}" dt="2024-02-10T00:30:22.298" v="190" actId="20577"/>
          <ac:spMkLst>
            <pc:docMk/>
            <pc:sldMk cId="4281119267" sldId="273"/>
            <ac:spMk id="2" creationId="{1BF4BF4F-94A0-85C1-47EA-C2AB6F5ECA24}"/>
          </ac:spMkLst>
        </pc:spChg>
        <pc:spChg chg="mod">
          <ac:chgData name="Adrienne Richards" userId="S::adrienne.richards@georgiancollege.ca::bcd77ec0-3859-46f9-a15a-134c9aca8844" providerId="AD" clId="Web-{06CE9B1B-BB8C-EC75-AEB0-670E2EFCB4B7}" dt="2024-02-10T00:30:15.173" v="186" actId="14100"/>
          <ac:spMkLst>
            <pc:docMk/>
            <pc:sldMk cId="4281119267" sldId="273"/>
            <ac:spMk id="3" creationId="{DFFA700B-0EED-504F-B7C1-CB7D6AE58F73}"/>
          </ac:spMkLst>
        </pc:spChg>
        <pc:picChg chg="add mod">
          <ac:chgData name="Adrienne Richards" userId="S::adrienne.richards@georgiancollege.ca::bcd77ec0-3859-46f9-a15a-134c9aca8844" providerId="AD" clId="Web-{06CE9B1B-BB8C-EC75-AEB0-670E2EFCB4B7}" dt="2024-02-10T00:30:33.736" v="195" actId="1076"/>
          <ac:picMkLst>
            <pc:docMk/>
            <pc:sldMk cId="4281119267" sldId="273"/>
            <ac:picMk id="5" creationId="{752EF3A3-6EAA-599C-C46A-A32BDC7FE5AF}"/>
          </ac:picMkLst>
        </pc:picChg>
      </pc:sldChg>
      <pc:sldChg chg="addSp modSp new">
        <pc:chgData name="Adrienne Richards" userId="S::adrienne.richards@georgiancollege.ca::bcd77ec0-3859-46f9-a15a-134c9aca8844" providerId="AD" clId="Web-{06CE9B1B-BB8C-EC75-AEB0-670E2EFCB4B7}" dt="2024-02-10T00:31:02.533" v="206" actId="1076"/>
        <pc:sldMkLst>
          <pc:docMk/>
          <pc:sldMk cId="1918811973" sldId="274"/>
        </pc:sldMkLst>
        <pc:spChg chg="mod">
          <ac:chgData name="Adrienne Richards" userId="S::adrienne.richards@georgiancollege.ca::bcd77ec0-3859-46f9-a15a-134c9aca8844" providerId="AD" clId="Web-{06CE9B1B-BB8C-EC75-AEB0-670E2EFCB4B7}" dt="2024-02-10T00:30:54.423" v="203" actId="20577"/>
          <ac:spMkLst>
            <pc:docMk/>
            <pc:sldMk cId="1918811973" sldId="274"/>
            <ac:spMk id="2" creationId="{A3D89B5C-5419-E90F-1280-7C06B5094E18}"/>
          </ac:spMkLst>
        </pc:spChg>
        <pc:spChg chg="mod">
          <ac:chgData name="Adrienne Richards" userId="S::adrienne.richards@georgiancollege.ca::bcd77ec0-3859-46f9-a15a-134c9aca8844" providerId="AD" clId="Web-{06CE9B1B-BB8C-EC75-AEB0-670E2EFCB4B7}" dt="2024-02-10T00:30:47.658" v="199" actId="20577"/>
          <ac:spMkLst>
            <pc:docMk/>
            <pc:sldMk cId="1918811973" sldId="274"/>
            <ac:spMk id="3" creationId="{A9F88E6A-2ABA-39F3-4E5F-996D65412FEF}"/>
          </ac:spMkLst>
        </pc:spChg>
        <pc:picChg chg="add mod">
          <ac:chgData name="Adrienne Richards" userId="S::adrienne.richards@georgiancollege.ca::bcd77ec0-3859-46f9-a15a-134c9aca8844" providerId="AD" clId="Web-{06CE9B1B-BB8C-EC75-AEB0-670E2EFCB4B7}" dt="2024-02-10T00:31:02.533" v="206" actId="1076"/>
          <ac:picMkLst>
            <pc:docMk/>
            <pc:sldMk cId="1918811973" sldId="274"/>
            <ac:picMk id="5" creationId="{CAF661A6-9519-91F1-D474-28297FABAA42}"/>
          </ac:picMkLst>
        </pc:picChg>
      </pc:sldChg>
      <pc:sldChg chg="addSp modSp new">
        <pc:chgData name="Adrienne Richards" userId="S::adrienne.richards@georgiancollege.ca::bcd77ec0-3859-46f9-a15a-134c9aca8844" providerId="AD" clId="Web-{06CE9B1B-BB8C-EC75-AEB0-670E2EFCB4B7}" dt="2024-02-10T00:31:47.157" v="224" actId="1076"/>
        <pc:sldMkLst>
          <pc:docMk/>
          <pc:sldMk cId="1846296167" sldId="275"/>
        </pc:sldMkLst>
        <pc:spChg chg="mod">
          <ac:chgData name="Adrienne Richards" userId="S::adrienne.richards@georgiancollege.ca::bcd77ec0-3859-46f9-a15a-134c9aca8844" providerId="AD" clId="Web-{06CE9B1B-BB8C-EC75-AEB0-670E2EFCB4B7}" dt="2024-02-10T00:31:33.892" v="221" actId="20577"/>
          <ac:spMkLst>
            <pc:docMk/>
            <pc:sldMk cId="1846296167" sldId="275"/>
            <ac:spMk id="2" creationId="{71610C26-28DF-E17C-D602-FA7674D8000B}"/>
          </ac:spMkLst>
        </pc:spChg>
        <pc:spChg chg="mod">
          <ac:chgData name="Adrienne Richards" userId="S::adrienne.richards@georgiancollege.ca::bcd77ec0-3859-46f9-a15a-134c9aca8844" providerId="AD" clId="Web-{06CE9B1B-BB8C-EC75-AEB0-670E2EFCB4B7}" dt="2024-02-10T00:31:26.048" v="217" actId="20577"/>
          <ac:spMkLst>
            <pc:docMk/>
            <pc:sldMk cId="1846296167" sldId="275"/>
            <ac:spMk id="3" creationId="{B92DA314-9E03-13E6-88DB-1F45356D05EA}"/>
          </ac:spMkLst>
        </pc:spChg>
        <pc:picChg chg="add mod">
          <ac:chgData name="Adrienne Richards" userId="S::adrienne.richards@georgiancollege.ca::bcd77ec0-3859-46f9-a15a-134c9aca8844" providerId="AD" clId="Web-{06CE9B1B-BB8C-EC75-AEB0-670E2EFCB4B7}" dt="2024-02-10T00:31:47.157" v="224" actId="1076"/>
          <ac:picMkLst>
            <pc:docMk/>
            <pc:sldMk cId="1846296167" sldId="275"/>
            <ac:picMk id="5" creationId="{D9CDAD4D-68D7-2FD3-B869-A86135DB4833}"/>
          </ac:picMkLst>
        </pc:picChg>
      </pc:sldChg>
      <pc:sldChg chg="addSp delSp modSp new">
        <pc:chgData name="Adrienne Richards" userId="S::adrienne.richards@georgiancollege.ca::bcd77ec0-3859-46f9-a15a-134c9aca8844" providerId="AD" clId="Web-{06CE9B1B-BB8C-EC75-AEB0-670E2EFCB4B7}" dt="2024-02-10T00:33:32.594" v="235" actId="20577"/>
        <pc:sldMkLst>
          <pc:docMk/>
          <pc:sldMk cId="1417419217" sldId="276"/>
        </pc:sldMkLst>
        <pc:spChg chg="mod">
          <ac:chgData name="Adrienne Richards" userId="S::adrienne.richards@georgiancollege.ca::bcd77ec0-3859-46f9-a15a-134c9aca8844" providerId="AD" clId="Web-{06CE9B1B-BB8C-EC75-AEB0-670E2EFCB4B7}" dt="2024-02-10T00:33:32.594" v="235" actId="20577"/>
          <ac:spMkLst>
            <pc:docMk/>
            <pc:sldMk cId="1417419217" sldId="276"/>
            <ac:spMk id="2" creationId="{AB4F3BC9-ED94-6583-7B3B-14367B01C9A0}"/>
          </ac:spMkLst>
        </pc:spChg>
        <pc:spChg chg="del">
          <ac:chgData name="Adrienne Richards" userId="S::adrienne.richards@georgiancollege.ca::bcd77ec0-3859-46f9-a15a-134c9aca8844" providerId="AD" clId="Web-{06CE9B1B-BB8C-EC75-AEB0-670E2EFCB4B7}" dt="2024-02-10T00:33:17.938" v="225"/>
          <ac:spMkLst>
            <pc:docMk/>
            <pc:sldMk cId="1417419217" sldId="276"/>
            <ac:spMk id="3" creationId="{017D277B-D02F-9753-9B4E-8503E1D995BF}"/>
          </ac:spMkLst>
        </pc:spChg>
        <pc:spChg chg="add mod">
          <ac:chgData name="Adrienne Richards" userId="S::adrienne.richards@georgiancollege.ca::bcd77ec0-3859-46f9-a15a-134c9aca8844" providerId="AD" clId="Web-{06CE9B1B-BB8C-EC75-AEB0-670E2EFCB4B7}" dt="2024-02-10T00:33:23.844" v="228"/>
          <ac:spMkLst>
            <pc:docMk/>
            <pc:sldMk cId="1417419217" sldId="276"/>
            <ac:spMk id="7" creationId="{BC237425-928C-2A59-D099-D2D8FD11192A}"/>
          </ac:spMkLst>
        </pc:spChg>
        <pc:picChg chg="add del mod ord">
          <ac:chgData name="Adrienne Richards" userId="S::adrienne.richards@georgiancollege.ca::bcd77ec0-3859-46f9-a15a-134c9aca8844" providerId="AD" clId="Web-{06CE9B1B-BB8C-EC75-AEB0-670E2EFCB4B7}" dt="2024-02-10T00:33:23.844" v="228"/>
          <ac:picMkLst>
            <pc:docMk/>
            <pc:sldMk cId="1417419217" sldId="276"/>
            <ac:picMk id="5" creationId="{29D03587-001B-F204-EF91-B7210CB2A078}"/>
          </ac:picMkLst>
        </pc:picChg>
      </pc:sldChg>
      <pc:sldChg chg="addSp modSp new">
        <pc:chgData name="Adrienne Richards" userId="S::adrienne.richards@georgiancollege.ca::bcd77ec0-3859-46f9-a15a-134c9aca8844" providerId="AD" clId="Web-{06CE9B1B-BB8C-EC75-AEB0-670E2EFCB4B7}" dt="2024-02-10T00:35:20.312" v="247" actId="1076"/>
        <pc:sldMkLst>
          <pc:docMk/>
          <pc:sldMk cId="505789520" sldId="277"/>
        </pc:sldMkLst>
        <pc:spChg chg="mod">
          <ac:chgData name="Adrienne Richards" userId="S::adrienne.richards@georgiancollege.ca::bcd77ec0-3859-46f9-a15a-134c9aca8844" providerId="AD" clId="Web-{06CE9B1B-BB8C-EC75-AEB0-670E2EFCB4B7}" dt="2024-02-10T00:34:59.547" v="242" actId="20577"/>
          <ac:spMkLst>
            <pc:docMk/>
            <pc:sldMk cId="505789520" sldId="277"/>
            <ac:spMk id="2" creationId="{64DFD56A-8186-17E4-A0EC-A71757566CCF}"/>
          </ac:spMkLst>
        </pc:spChg>
        <pc:spChg chg="mod">
          <ac:chgData name="Adrienne Richards" userId="S::adrienne.richards@georgiancollege.ca::bcd77ec0-3859-46f9-a15a-134c9aca8844" providerId="AD" clId="Web-{06CE9B1B-BB8C-EC75-AEB0-670E2EFCB4B7}" dt="2024-02-10T00:35:20.312" v="247" actId="1076"/>
          <ac:spMkLst>
            <pc:docMk/>
            <pc:sldMk cId="505789520" sldId="277"/>
            <ac:spMk id="3" creationId="{D8B76027-1AA9-FC1A-09F2-921C3813B93A}"/>
          </ac:spMkLst>
        </pc:spChg>
        <pc:picChg chg="add mod">
          <ac:chgData name="Adrienne Richards" userId="S::adrienne.richards@georgiancollege.ca::bcd77ec0-3859-46f9-a15a-134c9aca8844" providerId="AD" clId="Web-{06CE9B1B-BB8C-EC75-AEB0-670E2EFCB4B7}" dt="2024-02-10T00:35:16.781" v="246" actId="1076"/>
          <ac:picMkLst>
            <pc:docMk/>
            <pc:sldMk cId="505789520" sldId="277"/>
            <ac:picMk id="5" creationId="{CC17C606-EDC8-8E65-EE2A-666BD9DA3FEE}"/>
          </ac:picMkLst>
        </pc:picChg>
      </pc:sldChg>
      <pc:sldChg chg="addSp modSp new">
        <pc:chgData name="Adrienne Richards" userId="S::adrienne.richards@georgiancollege.ca::bcd77ec0-3859-46f9-a15a-134c9aca8844" providerId="AD" clId="Web-{06CE9B1B-BB8C-EC75-AEB0-670E2EFCB4B7}" dt="2024-02-10T00:36:00.875" v="262" actId="1076"/>
        <pc:sldMkLst>
          <pc:docMk/>
          <pc:sldMk cId="4167007870" sldId="278"/>
        </pc:sldMkLst>
        <pc:spChg chg="mod">
          <ac:chgData name="Adrienne Richards" userId="S::adrienne.richards@georgiancollege.ca::bcd77ec0-3859-46f9-a15a-134c9aca8844" providerId="AD" clId="Web-{06CE9B1B-BB8C-EC75-AEB0-670E2EFCB4B7}" dt="2024-02-10T00:35:44.047" v="256" actId="20577"/>
          <ac:spMkLst>
            <pc:docMk/>
            <pc:sldMk cId="4167007870" sldId="278"/>
            <ac:spMk id="2" creationId="{340A2110-F9F3-A8F9-8D94-7CA6668DEBCA}"/>
          </ac:spMkLst>
        </pc:spChg>
        <pc:spChg chg="mod">
          <ac:chgData name="Adrienne Richards" userId="S::adrienne.richards@georgiancollege.ca::bcd77ec0-3859-46f9-a15a-134c9aca8844" providerId="AD" clId="Web-{06CE9B1B-BB8C-EC75-AEB0-670E2EFCB4B7}" dt="2024-02-10T00:35:56.109" v="260" actId="14100"/>
          <ac:spMkLst>
            <pc:docMk/>
            <pc:sldMk cId="4167007870" sldId="278"/>
            <ac:spMk id="3" creationId="{1EA166B2-46C6-DA84-D317-6D011B516F15}"/>
          </ac:spMkLst>
        </pc:spChg>
        <pc:picChg chg="add mod">
          <ac:chgData name="Adrienne Richards" userId="S::adrienne.richards@georgiancollege.ca::bcd77ec0-3859-46f9-a15a-134c9aca8844" providerId="AD" clId="Web-{06CE9B1B-BB8C-EC75-AEB0-670E2EFCB4B7}" dt="2024-02-10T00:36:00.875" v="262" actId="1076"/>
          <ac:picMkLst>
            <pc:docMk/>
            <pc:sldMk cId="4167007870" sldId="278"/>
            <ac:picMk id="5" creationId="{2344E477-D60F-1DA6-9411-725F24DA3874}"/>
          </ac:picMkLst>
        </pc:picChg>
      </pc:sldChg>
      <pc:sldChg chg="addSp modSp new">
        <pc:chgData name="Adrienne Richards" userId="S::adrienne.richards@georgiancollege.ca::bcd77ec0-3859-46f9-a15a-134c9aca8844" providerId="AD" clId="Web-{06CE9B1B-BB8C-EC75-AEB0-670E2EFCB4B7}" dt="2024-02-10T00:36:35.109" v="274" actId="1076"/>
        <pc:sldMkLst>
          <pc:docMk/>
          <pc:sldMk cId="2161974681" sldId="279"/>
        </pc:sldMkLst>
        <pc:spChg chg="mod">
          <ac:chgData name="Adrienne Richards" userId="S::adrienne.richards@georgiancollege.ca::bcd77ec0-3859-46f9-a15a-134c9aca8844" providerId="AD" clId="Web-{06CE9B1B-BB8C-EC75-AEB0-670E2EFCB4B7}" dt="2024-02-10T00:36:26.515" v="272" actId="20577"/>
          <ac:spMkLst>
            <pc:docMk/>
            <pc:sldMk cId="2161974681" sldId="279"/>
            <ac:spMk id="2" creationId="{394FC1CE-394B-1315-5025-0877BF2D1581}"/>
          </ac:spMkLst>
        </pc:spChg>
        <pc:spChg chg="mod">
          <ac:chgData name="Adrienne Richards" userId="S::adrienne.richards@georgiancollege.ca::bcd77ec0-3859-46f9-a15a-134c9aca8844" providerId="AD" clId="Web-{06CE9B1B-BB8C-EC75-AEB0-670E2EFCB4B7}" dt="2024-02-10T00:36:20.343" v="267" actId="14100"/>
          <ac:spMkLst>
            <pc:docMk/>
            <pc:sldMk cId="2161974681" sldId="279"/>
            <ac:spMk id="3" creationId="{4360ED6E-5CAB-D294-96EE-2DA63858D961}"/>
          </ac:spMkLst>
        </pc:spChg>
        <pc:picChg chg="add mod">
          <ac:chgData name="Adrienne Richards" userId="S::adrienne.richards@georgiancollege.ca::bcd77ec0-3859-46f9-a15a-134c9aca8844" providerId="AD" clId="Web-{06CE9B1B-BB8C-EC75-AEB0-670E2EFCB4B7}" dt="2024-02-10T00:36:35.109" v="274" actId="1076"/>
          <ac:picMkLst>
            <pc:docMk/>
            <pc:sldMk cId="2161974681" sldId="279"/>
            <ac:picMk id="5" creationId="{0D54F74F-79DA-31BF-17D1-ECB4F2F1893D}"/>
          </ac:picMkLst>
        </pc:picChg>
      </pc:sldChg>
      <pc:sldChg chg="addSp modSp new">
        <pc:chgData name="Adrienne Richards" userId="S::adrienne.richards@georgiancollege.ca::bcd77ec0-3859-46f9-a15a-134c9aca8844" providerId="AD" clId="Web-{06CE9B1B-BB8C-EC75-AEB0-670E2EFCB4B7}" dt="2024-02-10T00:37:16.077" v="290" actId="1076"/>
        <pc:sldMkLst>
          <pc:docMk/>
          <pc:sldMk cId="236071204" sldId="280"/>
        </pc:sldMkLst>
        <pc:spChg chg="mod">
          <ac:chgData name="Adrienne Richards" userId="S::adrienne.richards@georgiancollege.ca::bcd77ec0-3859-46f9-a15a-134c9aca8844" providerId="AD" clId="Web-{06CE9B1B-BB8C-EC75-AEB0-670E2EFCB4B7}" dt="2024-02-10T00:37:08.171" v="287" actId="20577"/>
          <ac:spMkLst>
            <pc:docMk/>
            <pc:sldMk cId="236071204" sldId="280"/>
            <ac:spMk id="2" creationId="{7DBEF81D-D509-D785-24E2-45C2905D72F3}"/>
          </ac:spMkLst>
        </pc:spChg>
        <pc:spChg chg="mod">
          <ac:chgData name="Adrienne Richards" userId="S::adrienne.richards@georgiancollege.ca::bcd77ec0-3859-46f9-a15a-134c9aca8844" providerId="AD" clId="Web-{06CE9B1B-BB8C-EC75-AEB0-670E2EFCB4B7}" dt="2024-02-10T00:37:00.046" v="279" actId="14100"/>
          <ac:spMkLst>
            <pc:docMk/>
            <pc:sldMk cId="236071204" sldId="280"/>
            <ac:spMk id="3" creationId="{B18C401D-3E7B-0D18-ABA3-D26ED4984C9A}"/>
          </ac:spMkLst>
        </pc:spChg>
        <pc:picChg chg="add mod">
          <ac:chgData name="Adrienne Richards" userId="S::adrienne.richards@georgiancollege.ca::bcd77ec0-3859-46f9-a15a-134c9aca8844" providerId="AD" clId="Web-{06CE9B1B-BB8C-EC75-AEB0-670E2EFCB4B7}" dt="2024-02-10T00:37:16.077" v="290" actId="1076"/>
          <ac:picMkLst>
            <pc:docMk/>
            <pc:sldMk cId="236071204" sldId="280"/>
            <ac:picMk id="5" creationId="{5CCBAC88-8EF3-4280-E800-F3D850E6F413}"/>
          </ac:picMkLst>
        </pc:picChg>
      </pc:sldChg>
      <pc:sldChg chg="addSp modSp new">
        <pc:chgData name="Adrienne Richards" userId="S::adrienne.richards@georgiancollege.ca::bcd77ec0-3859-46f9-a15a-134c9aca8844" providerId="AD" clId="Web-{06CE9B1B-BB8C-EC75-AEB0-670E2EFCB4B7}" dt="2024-02-10T00:38:01.999" v="303" actId="1076"/>
        <pc:sldMkLst>
          <pc:docMk/>
          <pc:sldMk cId="2741001279" sldId="281"/>
        </pc:sldMkLst>
        <pc:spChg chg="mod">
          <ac:chgData name="Adrienne Richards" userId="S::adrienne.richards@georgiancollege.ca::bcd77ec0-3859-46f9-a15a-134c9aca8844" providerId="AD" clId="Web-{06CE9B1B-BB8C-EC75-AEB0-670E2EFCB4B7}" dt="2024-02-10T00:37:46.530" v="300" actId="20577"/>
          <ac:spMkLst>
            <pc:docMk/>
            <pc:sldMk cId="2741001279" sldId="281"/>
            <ac:spMk id="2" creationId="{8C72F1B3-8876-75FB-4B0E-46E214342C96}"/>
          </ac:spMkLst>
        </pc:spChg>
        <pc:spChg chg="mod">
          <ac:chgData name="Adrienne Richards" userId="S::adrienne.richards@georgiancollege.ca::bcd77ec0-3859-46f9-a15a-134c9aca8844" providerId="AD" clId="Web-{06CE9B1B-BB8C-EC75-AEB0-670E2EFCB4B7}" dt="2024-02-10T00:37:38.874" v="294" actId="14100"/>
          <ac:spMkLst>
            <pc:docMk/>
            <pc:sldMk cId="2741001279" sldId="281"/>
            <ac:spMk id="3" creationId="{1B322410-370D-95FC-155A-791D13AD4455}"/>
          </ac:spMkLst>
        </pc:spChg>
        <pc:picChg chg="add mod">
          <ac:chgData name="Adrienne Richards" userId="S::adrienne.richards@georgiancollege.ca::bcd77ec0-3859-46f9-a15a-134c9aca8844" providerId="AD" clId="Web-{06CE9B1B-BB8C-EC75-AEB0-670E2EFCB4B7}" dt="2024-02-10T00:38:01.999" v="303" actId="1076"/>
          <ac:picMkLst>
            <pc:docMk/>
            <pc:sldMk cId="2741001279" sldId="281"/>
            <ac:picMk id="5" creationId="{241145DA-AA5A-65CF-8209-69405A60FAB6}"/>
          </ac:picMkLst>
        </pc:picChg>
      </pc:sldChg>
      <pc:sldChg chg="addSp modSp new">
        <pc:chgData name="Adrienne Richards" userId="S::adrienne.richards@georgiancollege.ca::bcd77ec0-3859-46f9-a15a-134c9aca8844" providerId="AD" clId="Web-{06CE9B1B-BB8C-EC75-AEB0-670E2EFCB4B7}" dt="2024-02-10T00:38:39.874" v="314" actId="1076"/>
        <pc:sldMkLst>
          <pc:docMk/>
          <pc:sldMk cId="3677145235" sldId="282"/>
        </pc:sldMkLst>
        <pc:spChg chg="mod">
          <ac:chgData name="Adrienne Richards" userId="S::adrienne.richards@georgiancollege.ca::bcd77ec0-3859-46f9-a15a-134c9aca8844" providerId="AD" clId="Web-{06CE9B1B-BB8C-EC75-AEB0-670E2EFCB4B7}" dt="2024-02-10T00:38:28.530" v="311" actId="20577"/>
          <ac:spMkLst>
            <pc:docMk/>
            <pc:sldMk cId="3677145235" sldId="282"/>
            <ac:spMk id="2" creationId="{B3520907-0DA7-BA06-0440-353131517120}"/>
          </ac:spMkLst>
        </pc:spChg>
        <pc:spChg chg="mod">
          <ac:chgData name="Adrienne Richards" userId="S::adrienne.richards@georgiancollege.ca::bcd77ec0-3859-46f9-a15a-134c9aca8844" providerId="AD" clId="Web-{06CE9B1B-BB8C-EC75-AEB0-670E2EFCB4B7}" dt="2024-02-10T00:38:19.171" v="307" actId="14100"/>
          <ac:spMkLst>
            <pc:docMk/>
            <pc:sldMk cId="3677145235" sldId="282"/>
            <ac:spMk id="3" creationId="{8F0614C0-D243-011A-9CBB-59BB611AF0BB}"/>
          </ac:spMkLst>
        </pc:spChg>
        <pc:picChg chg="add mod">
          <ac:chgData name="Adrienne Richards" userId="S::adrienne.richards@georgiancollege.ca::bcd77ec0-3859-46f9-a15a-134c9aca8844" providerId="AD" clId="Web-{06CE9B1B-BB8C-EC75-AEB0-670E2EFCB4B7}" dt="2024-02-10T00:38:39.874" v="314" actId="1076"/>
          <ac:picMkLst>
            <pc:docMk/>
            <pc:sldMk cId="3677145235" sldId="282"/>
            <ac:picMk id="5" creationId="{047D87AD-4E24-1434-708D-BE651469B8FE}"/>
          </ac:picMkLst>
        </pc:picChg>
      </pc:sldChg>
      <pc:sldChg chg="addSp modSp new">
        <pc:chgData name="Adrienne Richards" userId="S::adrienne.richards@georgiancollege.ca::bcd77ec0-3859-46f9-a15a-134c9aca8844" providerId="AD" clId="Web-{06CE9B1B-BB8C-EC75-AEB0-670E2EFCB4B7}" dt="2024-02-10T00:39:24.358" v="334" actId="1076"/>
        <pc:sldMkLst>
          <pc:docMk/>
          <pc:sldMk cId="4022626335" sldId="283"/>
        </pc:sldMkLst>
        <pc:spChg chg="mod">
          <ac:chgData name="Adrienne Richards" userId="S::adrienne.richards@georgiancollege.ca::bcd77ec0-3859-46f9-a15a-134c9aca8844" providerId="AD" clId="Web-{06CE9B1B-BB8C-EC75-AEB0-670E2EFCB4B7}" dt="2024-02-10T00:39:15.733" v="331" actId="20577"/>
          <ac:spMkLst>
            <pc:docMk/>
            <pc:sldMk cId="4022626335" sldId="283"/>
            <ac:spMk id="2" creationId="{C01AFE41-6D96-67C3-B11D-4F3B774D8101}"/>
          </ac:spMkLst>
        </pc:spChg>
        <pc:spChg chg="mod">
          <ac:chgData name="Adrienne Richards" userId="S::adrienne.richards@georgiancollege.ca::bcd77ec0-3859-46f9-a15a-134c9aca8844" providerId="AD" clId="Web-{06CE9B1B-BB8C-EC75-AEB0-670E2EFCB4B7}" dt="2024-02-10T00:39:09.374" v="327" actId="14100"/>
          <ac:spMkLst>
            <pc:docMk/>
            <pc:sldMk cId="4022626335" sldId="283"/>
            <ac:spMk id="3" creationId="{606C4FBE-ECBF-4C82-AB2C-EAB25AA2200F}"/>
          </ac:spMkLst>
        </pc:spChg>
        <pc:picChg chg="add mod">
          <ac:chgData name="Adrienne Richards" userId="S::adrienne.richards@georgiancollege.ca::bcd77ec0-3859-46f9-a15a-134c9aca8844" providerId="AD" clId="Web-{06CE9B1B-BB8C-EC75-AEB0-670E2EFCB4B7}" dt="2024-02-10T00:39:24.358" v="334" actId="1076"/>
          <ac:picMkLst>
            <pc:docMk/>
            <pc:sldMk cId="4022626335" sldId="283"/>
            <ac:picMk id="5" creationId="{7299ACED-048A-664F-39C5-C432CB942E46}"/>
          </ac:picMkLst>
        </pc:picChg>
      </pc:sldChg>
      <pc:sldChg chg="addSp modSp new">
        <pc:chgData name="Adrienne Richards" userId="S::adrienne.richards@georgiancollege.ca::bcd77ec0-3859-46f9-a15a-134c9aca8844" providerId="AD" clId="Web-{06CE9B1B-BB8C-EC75-AEB0-670E2EFCB4B7}" dt="2024-02-10T00:39:56.217" v="348" actId="1076"/>
        <pc:sldMkLst>
          <pc:docMk/>
          <pc:sldMk cId="732595485" sldId="284"/>
        </pc:sldMkLst>
        <pc:spChg chg="mod">
          <ac:chgData name="Adrienne Richards" userId="S::adrienne.richards@georgiancollege.ca::bcd77ec0-3859-46f9-a15a-134c9aca8844" providerId="AD" clId="Web-{06CE9B1B-BB8C-EC75-AEB0-670E2EFCB4B7}" dt="2024-02-10T00:39:46.827" v="345" actId="20577"/>
          <ac:spMkLst>
            <pc:docMk/>
            <pc:sldMk cId="732595485" sldId="284"/>
            <ac:spMk id="2" creationId="{3F6C86E0-8F9F-8A80-F46E-806C396056E2}"/>
          </ac:spMkLst>
        </pc:spChg>
        <pc:spChg chg="mod">
          <ac:chgData name="Adrienne Richards" userId="S::adrienne.richards@georgiancollege.ca::bcd77ec0-3859-46f9-a15a-134c9aca8844" providerId="AD" clId="Web-{06CE9B1B-BB8C-EC75-AEB0-670E2EFCB4B7}" dt="2024-02-10T00:39:39.967" v="339" actId="14100"/>
          <ac:spMkLst>
            <pc:docMk/>
            <pc:sldMk cId="732595485" sldId="284"/>
            <ac:spMk id="3" creationId="{9AB42B88-CAC2-DC25-918D-A543AD7F6CD3}"/>
          </ac:spMkLst>
        </pc:spChg>
        <pc:picChg chg="add mod">
          <ac:chgData name="Adrienne Richards" userId="S::adrienne.richards@georgiancollege.ca::bcd77ec0-3859-46f9-a15a-134c9aca8844" providerId="AD" clId="Web-{06CE9B1B-BB8C-EC75-AEB0-670E2EFCB4B7}" dt="2024-02-10T00:39:56.217" v="348" actId="1076"/>
          <ac:picMkLst>
            <pc:docMk/>
            <pc:sldMk cId="732595485" sldId="284"/>
            <ac:picMk id="5" creationId="{0A2571EB-B064-F063-A78A-B8B98BA95E39}"/>
          </ac:picMkLst>
        </pc:picChg>
      </pc:sldChg>
      <pc:sldChg chg="addSp modSp new ord">
        <pc:chgData name="Adrienne Richards" userId="S::adrienne.richards@georgiancollege.ca::bcd77ec0-3859-46f9-a15a-134c9aca8844" providerId="AD" clId="Web-{06CE9B1B-BB8C-EC75-AEB0-670E2EFCB4B7}" dt="2024-02-10T00:44:34.528" v="414" actId="1076"/>
        <pc:sldMkLst>
          <pc:docMk/>
          <pc:sldMk cId="3165729915" sldId="285"/>
        </pc:sldMkLst>
        <pc:spChg chg="mod">
          <ac:chgData name="Adrienne Richards" userId="S::adrienne.richards@georgiancollege.ca::bcd77ec0-3859-46f9-a15a-134c9aca8844" providerId="AD" clId="Web-{06CE9B1B-BB8C-EC75-AEB0-670E2EFCB4B7}" dt="2024-02-10T00:44:22.622" v="411" actId="20577"/>
          <ac:spMkLst>
            <pc:docMk/>
            <pc:sldMk cId="3165729915" sldId="285"/>
            <ac:spMk id="2" creationId="{F294F59A-C61A-3F8F-31B7-184F44916B9D}"/>
          </ac:spMkLst>
        </pc:spChg>
        <pc:spChg chg="mod">
          <ac:chgData name="Adrienne Richards" userId="S::adrienne.richards@georgiancollege.ca::bcd77ec0-3859-46f9-a15a-134c9aca8844" providerId="AD" clId="Web-{06CE9B1B-BB8C-EC75-AEB0-670E2EFCB4B7}" dt="2024-02-10T00:44:17.966" v="408" actId="20577"/>
          <ac:spMkLst>
            <pc:docMk/>
            <pc:sldMk cId="3165729915" sldId="285"/>
            <ac:spMk id="3" creationId="{C1D5B9B0-74FC-0D45-2B64-FD229CB205B7}"/>
          </ac:spMkLst>
        </pc:spChg>
        <pc:picChg chg="add mod">
          <ac:chgData name="Adrienne Richards" userId="S::adrienne.richards@georgiancollege.ca::bcd77ec0-3859-46f9-a15a-134c9aca8844" providerId="AD" clId="Web-{06CE9B1B-BB8C-EC75-AEB0-670E2EFCB4B7}" dt="2024-02-10T00:44:34.528" v="414" actId="1076"/>
          <ac:picMkLst>
            <pc:docMk/>
            <pc:sldMk cId="3165729915" sldId="285"/>
            <ac:picMk id="5" creationId="{C411819A-4995-4CE7-BEBF-D18EF6BAA5B7}"/>
          </ac:picMkLst>
        </pc:picChg>
      </pc:sldChg>
      <pc:sldChg chg="addSp modSp new">
        <pc:chgData name="Adrienne Richards" userId="S::adrienne.richards@georgiancollege.ca::bcd77ec0-3859-46f9-a15a-134c9aca8844" providerId="AD" clId="Web-{06CE9B1B-BB8C-EC75-AEB0-670E2EFCB4B7}" dt="2024-02-10T00:40:53.029" v="363" actId="1076"/>
        <pc:sldMkLst>
          <pc:docMk/>
          <pc:sldMk cId="4253412870" sldId="286"/>
        </pc:sldMkLst>
        <pc:spChg chg="mod">
          <ac:chgData name="Adrienne Richards" userId="S::adrienne.richards@georgiancollege.ca::bcd77ec0-3859-46f9-a15a-134c9aca8844" providerId="AD" clId="Web-{06CE9B1B-BB8C-EC75-AEB0-670E2EFCB4B7}" dt="2024-02-10T00:40:28.905" v="355" actId="20577"/>
          <ac:spMkLst>
            <pc:docMk/>
            <pc:sldMk cId="4253412870" sldId="286"/>
            <ac:spMk id="2" creationId="{35592837-2DD7-D522-DDA3-CAA596E1848E}"/>
          </ac:spMkLst>
        </pc:spChg>
        <pc:spChg chg="mod">
          <ac:chgData name="Adrienne Richards" userId="S::adrienne.richards@georgiancollege.ca::bcd77ec0-3859-46f9-a15a-134c9aca8844" providerId="AD" clId="Web-{06CE9B1B-BB8C-EC75-AEB0-670E2EFCB4B7}" dt="2024-02-10T00:40:37.170" v="358" actId="14100"/>
          <ac:spMkLst>
            <pc:docMk/>
            <pc:sldMk cId="4253412870" sldId="286"/>
            <ac:spMk id="3" creationId="{C0D825D4-F058-FE7D-5A20-EC056591B271}"/>
          </ac:spMkLst>
        </pc:spChg>
        <pc:picChg chg="add mod">
          <ac:chgData name="Adrienne Richards" userId="S::adrienne.richards@georgiancollege.ca::bcd77ec0-3859-46f9-a15a-134c9aca8844" providerId="AD" clId="Web-{06CE9B1B-BB8C-EC75-AEB0-670E2EFCB4B7}" dt="2024-02-10T00:40:53.029" v="363" actId="1076"/>
          <ac:picMkLst>
            <pc:docMk/>
            <pc:sldMk cId="4253412870" sldId="286"/>
            <ac:picMk id="5" creationId="{5AC588CD-CC88-EF79-F1D3-635F1C8AD27E}"/>
          </ac:picMkLst>
        </pc:picChg>
      </pc:sldChg>
      <pc:sldChg chg="addSp modSp new">
        <pc:chgData name="Adrienne Richards" userId="S::adrienne.richards@georgiancollege.ca::bcd77ec0-3859-46f9-a15a-134c9aca8844" providerId="AD" clId="Web-{06CE9B1B-BB8C-EC75-AEB0-670E2EFCB4B7}" dt="2024-02-10T00:41:24.279" v="374" actId="1076"/>
        <pc:sldMkLst>
          <pc:docMk/>
          <pc:sldMk cId="3781194291" sldId="287"/>
        </pc:sldMkLst>
        <pc:spChg chg="mod">
          <ac:chgData name="Adrienne Richards" userId="S::adrienne.richards@georgiancollege.ca::bcd77ec0-3859-46f9-a15a-134c9aca8844" providerId="AD" clId="Web-{06CE9B1B-BB8C-EC75-AEB0-670E2EFCB4B7}" dt="2024-02-10T00:41:17.092" v="372" actId="20577"/>
          <ac:spMkLst>
            <pc:docMk/>
            <pc:sldMk cId="3781194291" sldId="287"/>
            <ac:spMk id="2" creationId="{41265F0B-0E59-A89C-58D9-2D236642A754}"/>
          </ac:spMkLst>
        </pc:spChg>
        <pc:spChg chg="mod">
          <ac:chgData name="Adrienne Richards" userId="S::adrienne.richards@georgiancollege.ca::bcd77ec0-3859-46f9-a15a-134c9aca8844" providerId="AD" clId="Web-{06CE9B1B-BB8C-EC75-AEB0-670E2EFCB4B7}" dt="2024-02-10T00:41:10.936" v="368" actId="14100"/>
          <ac:spMkLst>
            <pc:docMk/>
            <pc:sldMk cId="3781194291" sldId="287"/>
            <ac:spMk id="3" creationId="{1358B840-BAA5-D7B2-DF14-3BDBD752EA9E}"/>
          </ac:spMkLst>
        </pc:spChg>
        <pc:picChg chg="add mod">
          <ac:chgData name="Adrienne Richards" userId="S::adrienne.richards@georgiancollege.ca::bcd77ec0-3859-46f9-a15a-134c9aca8844" providerId="AD" clId="Web-{06CE9B1B-BB8C-EC75-AEB0-670E2EFCB4B7}" dt="2024-02-10T00:41:24.279" v="374" actId="1076"/>
          <ac:picMkLst>
            <pc:docMk/>
            <pc:sldMk cId="3781194291" sldId="287"/>
            <ac:picMk id="5" creationId="{B4152BEF-4BAE-5BF2-0EEF-EAAAF8C123C7}"/>
          </ac:picMkLst>
        </pc:picChg>
      </pc:sldChg>
      <pc:sldChg chg="addSp modSp new">
        <pc:chgData name="Adrienne Richards" userId="S::adrienne.richards@georgiancollege.ca::bcd77ec0-3859-46f9-a15a-134c9aca8844" providerId="AD" clId="Web-{06CE9B1B-BB8C-EC75-AEB0-670E2EFCB4B7}" dt="2024-02-10T00:41:55.482" v="386" actId="1076"/>
        <pc:sldMkLst>
          <pc:docMk/>
          <pc:sldMk cId="1084324840" sldId="288"/>
        </pc:sldMkLst>
        <pc:spChg chg="mod">
          <ac:chgData name="Adrienne Richards" userId="S::adrienne.richards@georgiancollege.ca::bcd77ec0-3859-46f9-a15a-134c9aca8844" providerId="AD" clId="Web-{06CE9B1B-BB8C-EC75-AEB0-670E2EFCB4B7}" dt="2024-02-10T00:41:46.982" v="383" actId="20577"/>
          <ac:spMkLst>
            <pc:docMk/>
            <pc:sldMk cId="1084324840" sldId="288"/>
            <ac:spMk id="2" creationId="{75849AEC-D33C-964B-9637-5F6A55503A0D}"/>
          </ac:spMkLst>
        </pc:spChg>
        <pc:spChg chg="mod">
          <ac:chgData name="Adrienne Richards" userId="S::adrienne.richards@georgiancollege.ca::bcd77ec0-3859-46f9-a15a-134c9aca8844" providerId="AD" clId="Web-{06CE9B1B-BB8C-EC75-AEB0-670E2EFCB4B7}" dt="2024-02-10T00:41:40.498" v="379" actId="14100"/>
          <ac:spMkLst>
            <pc:docMk/>
            <pc:sldMk cId="1084324840" sldId="288"/>
            <ac:spMk id="3" creationId="{CE7C0519-5C92-0AD8-C63D-4A6DF121FDF4}"/>
          </ac:spMkLst>
        </pc:spChg>
        <pc:picChg chg="add mod">
          <ac:chgData name="Adrienne Richards" userId="S::adrienne.richards@georgiancollege.ca::bcd77ec0-3859-46f9-a15a-134c9aca8844" providerId="AD" clId="Web-{06CE9B1B-BB8C-EC75-AEB0-670E2EFCB4B7}" dt="2024-02-10T00:41:55.482" v="386" actId="1076"/>
          <ac:picMkLst>
            <pc:docMk/>
            <pc:sldMk cId="1084324840" sldId="288"/>
            <ac:picMk id="5" creationId="{E91773DA-9862-52FA-51C2-F943D2741C2B}"/>
          </ac:picMkLst>
        </pc:picChg>
      </pc:sldChg>
      <pc:sldChg chg="addSp modSp new">
        <pc:chgData name="Adrienne Richards" userId="S::adrienne.richards@georgiancollege.ca::bcd77ec0-3859-46f9-a15a-134c9aca8844" providerId="AD" clId="Web-{06CE9B1B-BB8C-EC75-AEB0-670E2EFCB4B7}" dt="2024-02-10T00:42:28.841" v="397" actId="1076"/>
        <pc:sldMkLst>
          <pc:docMk/>
          <pc:sldMk cId="2827291937" sldId="289"/>
        </pc:sldMkLst>
        <pc:spChg chg="mod">
          <ac:chgData name="Adrienne Richards" userId="S::adrienne.richards@georgiancollege.ca::bcd77ec0-3859-46f9-a15a-134c9aca8844" providerId="AD" clId="Web-{06CE9B1B-BB8C-EC75-AEB0-670E2EFCB4B7}" dt="2024-02-10T00:42:20.982" v="394" actId="20577"/>
          <ac:spMkLst>
            <pc:docMk/>
            <pc:sldMk cId="2827291937" sldId="289"/>
            <ac:spMk id="2" creationId="{51AEAAA6-0993-2BAD-5739-48BCDE8D9149}"/>
          </ac:spMkLst>
        </pc:spChg>
        <pc:spChg chg="mod">
          <ac:chgData name="Adrienne Richards" userId="S::adrienne.richards@georgiancollege.ca::bcd77ec0-3859-46f9-a15a-134c9aca8844" providerId="AD" clId="Web-{06CE9B1B-BB8C-EC75-AEB0-670E2EFCB4B7}" dt="2024-02-10T00:42:13.732" v="390" actId="20577"/>
          <ac:spMkLst>
            <pc:docMk/>
            <pc:sldMk cId="2827291937" sldId="289"/>
            <ac:spMk id="3" creationId="{E09E5F41-F638-60A9-A874-433B367BB54D}"/>
          </ac:spMkLst>
        </pc:spChg>
        <pc:picChg chg="add mod">
          <ac:chgData name="Adrienne Richards" userId="S::adrienne.richards@georgiancollege.ca::bcd77ec0-3859-46f9-a15a-134c9aca8844" providerId="AD" clId="Web-{06CE9B1B-BB8C-EC75-AEB0-670E2EFCB4B7}" dt="2024-02-10T00:42:28.841" v="397" actId="1076"/>
          <ac:picMkLst>
            <pc:docMk/>
            <pc:sldMk cId="2827291937" sldId="289"/>
            <ac:picMk id="5" creationId="{FF850D10-3BE0-0BB0-BA37-E47E893C5EF4}"/>
          </ac:picMkLst>
        </pc:picChg>
      </pc:sldChg>
      <pc:sldChg chg="new">
        <pc:chgData name="Adrienne Richards" userId="S::adrienne.richards@georgiancollege.ca::bcd77ec0-3859-46f9-a15a-134c9aca8844" providerId="AD" clId="Web-{06CE9B1B-BB8C-EC75-AEB0-670E2EFCB4B7}" dt="2024-02-10T00:38:49.421" v="322"/>
        <pc:sldMkLst>
          <pc:docMk/>
          <pc:sldMk cId="391378275" sldId="290"/>
        </pc:sldMkLst>
      </pc:sldChg>
      <pc:sldChg chg="addSp modSp new">
        <pc:chgData name="Adrienne Richards" userId="S::adrienne.richards@georgiancollege.ca::bcd77ec0-3859-46f9-a15a-134c9aca8844" providerId="AD" clId="Web-{06CE9B1B-BB8C-EC75-AEB0-670E2EFCB4B7}" dt="2024-02-10T00:54:23.855" v="441" actId="1076"/>
        <pc:sldMkLst>
          <pc:docMk/>
          <pc:sldMk cId="4201152247" sldId="291"/>
        </pc:sldMkLst>
        <pc:spChg chg="mod">
          <ac:chgData name="Adrienne Richards" userId="S::adrienne.richards@georgiancollege.ca::bcd77ec0-3859-46f9-a15a-134c9aca8844" providerId="AD" clId="Web-{06CE9B1B-BB8C-EC75-AEB0-670E2EFCB4B7}" dt="2024-02-10T00:54:15.464" v="438" actId="20577"/>
          <ac:spMkLst>
            <pc:docMk/>
            <pc:sldMk cId="4201152247" sldId="291"/>
            <ac:spMk id="2" creationId="{7F0994FC-9A20-5481-D218-EBC868F6FB3E}"/>
          </ac:spMkLst>
        </pc:spChg>
        <pc:spChg chg="mod">
          <ac:chgData name="Adrienne Richards" userId="S::adrienne.richards@georgiancollege.ca::bcd77ec0-3859-46f9-a15a-134c9aca8844" providerId="AD" clId="Web-{06CE9B1B-BB8C-EC75-AEB0-670E2EFCB4B7}" dt="2024-02-10T00:54:06.574" v="431" actId="14100"/>
          <ac:spMkLst>
            <pc:docMk/>
            <pc:sldMk cId="4201152247" sldId="291"/>
            <ac:spMk id="3" creationId="{FF5CB404-DE17-FDEB-2A21-F64D9186BE08}"/>
          </ac:spMkLst>
        </pc:spChg>
        <pc:picChg chg="add mod">
          <ac:chgData name="Adrienne Richards" userId="S::adrienne.richards@georgiancollege.ca::bcd77ec0-3859-46f9-a15a-134c9aca8844" providerId="AD" clId="Web-{06CE9B1B-BB8C-EC75-AEB0-670E2EFCB4B7}" dt="2024-02-10T00:54:23.855" v="441" actId="1076"/>
          <ac:picMkLst>
            <pc:docMk/>
            <pc:sldMk cId="4201152247" sldId="291"/>
            <ac:picMk id="5" creationId="{02C9B4A1-538A-7419-8C82-535C0A8D8E78}"/>
          </ac:picMkLst>
        </pc:picChg>
      </pc:sldChg>
      <pc:sldChg chg="addSp modSp new">
        <pc:chgData name="Adrienne Richards" userId="S::adrienne.richards@georgiancollege.ca::bcd77ec0-3859-46f9-a15a-134c9aca8844" providerId="AD" clId="Web-{06CE9B1B-BB8C-EC75-AEB0-670E2EFCB4B7}" dt="2024-02-10T00:55:02.214" v="452" actId="1076"/>
        <pc:sldMkLst>
          <pc:docMk/>
          <pc:sldMk cId="755802547" sldId="292"/>
        </pc:sldMkLst>
        <pc:spChg chg="mod">
          <ac:chgData name="Adrienne Richards" userId="S::adrienne.richards@georgiancollege.ca::bcd77ec0-3859-46f9-a15a-134c9aca8844" providerId="AD" clId="Web-{06CE9B1B-BB8C-EC75-AEB0-670E2EFCB4B7}" dt="2024-02-10T00:54:52.527" v="450" actId="20577"/>
          <ac:spMkLst>
            <pc:docMk/>
            <pc:sldMk cId="755802547" sldId="292"/>
            <ac:spMk id="2" creationId="{D56A9B3B-C6D8-1878-41FE-3E7D98C1FD1E}"/>
          </ac:spMkLst>
        </pc:spChg>
        <pc:spChg chg="mod">
          <ac:chgData name="Adrienne Richards" userId="S::adrienne.richards@georgiancollege.ca::bcd77ec0-3859-46f9-a15a-134c9aca8844" providerId="AD" clId="Web-{06CE9B1B-BB8C-EC75-AEB0-670E2EFCB4B7}" dt="2024-02-10T00:54:43.558" v="446" actId="14100"/>
          <ac:spMkLst>
            <pc:docMk/>
            <pc:sldMk cId="755802547" sldId="292"/>
            <ac:spMk id="3" creationId="{AA764F2C-5259-5F8F-8889-E5220AADEE18}"/>
          </ac:spMkLst>
        </pc:spChg>
        <pc:picChg chg="add mod">
          <ac:chgData name="Adrienne Richards" userId="S::adrienne.richards@georgiancollege.ca::bcd77ec0-3859-46f9-a15a-134c9aca8844" providerId="AD" clId="Web-{06CE9B1B-BB8C-EC75-AEB0-670E2EFCB4B7}" dt="2024-02-10T00:55:02.214" v="452" actId="1076"/>
          <ac:picMkLst>
            <pc:docMk/>
            <pc:sldMk cId="755802547" sldId="292"/>
            <ac:picMk id="5" creationId="{5B2B6182-EEA9-7866-3568-88B03CAA943C}"/>
          </ac:picMkLst>
        </pc:picChg>
      </pc:sldChg>
      <pc:sldChg chg="addSp modSp new">
        <pc:chgData name="Adrienne Richards" userId="S::adrienne.richards@georgiancollege.ca::bcd77ec0-3859-46f9-a15a-134c9aca8844" providerId="AD" clId="Web-{06CE9B1B-BB8C-EC75-AEB0-670E2EFCB4B7}" dt="2024-02-10T00:56:39.698" v="470" actId="1076"/>
        <pc:sldMkLst>
          <pc:docMk/>
          <pc:sldMk cId="2461118366" sldId="293"/>
        </pc:sldMkLst>
        <pc:spChg chg="mod">
          <ac:chgData name="Adrienne Richards" userId="S::adrienne.richards@georgiancollege.ca::bcd77ec0-3859-46f9-a15a-134c9aca8844" providerId="AD" clId="Web-{06CE9B1B-BB8C-EC75-AEB0-670E2EFCB4B7}" dt="2024-02-10T00:56:33.386" v="468" actId="20577"/>
          <ac:spMkLst>
            <pc:docMk/>
            <pc:sldMk cId="2461118366" sldId="293"/>
            <ac:spMk id="2" creationId="{34F8BC39-A5F8-92E9-F502-CD2DE47A0EE2}"/>
          </ac:spMkLst>
        </pc:spChg>
        <pc:spChg chg="mod">
          <ac:chgData name="Adrienne Richards" userId="S::adrienne.richards@georgiancollege.ca::bcd77ec0-3859-46f9-a15a-134c9aca8844" providerId="AD" clId="Web-{06CE9B1B-BB8C-EC75-AEB0-670E2EFCB4B7}" dt="2024-02-10T00:55:45.464" v="457" actId="14100"/>
          <ac:spMkLst>
            <pc:docMk/>
            <pc:sldMk cId="2461118366" sldId="293"/>
            <ac:spMk id="3" creationId="{4BC1B371-9F84-A7C4-DBED-3E2C338B9A97}"/>
          </ac:spMkLst>
        </pc:spChg>
        <pc:picChg chg="add mod">
          <ac:chgData name="Adrienne Richards" userId="S::adrienne.richards@georgiancollege.ca::bcd77ec0-3859-46f9-a15a-134c9aca8844" providerId="AD" clId="Web-{06CE9B1B-BB8C-EC75-AEB0-670E2EFCB4B7}" dt="2024-02-10T00:56:39.698" v="470" actId="1076"/>
          <ac:picMkLst>
            <pc:docMk/>
            <pc:sldMk cId="2461118366" sldId="293"/>
            <ac:picMk id="5" creationId="{DC551223-4F6D-F9E4-F793-3FE861C81AA0}"/>
          </ac:picMkLst>
        </pc:picChg>
      </pc:sldChg>
      <pc:sldChg chg="addSp modSp new">
        <pc:chgData name="Adrienne Richards" userId="S::adrienne.richards@georgiancollege.ca::bcd77ec0-3859-46f9-a15a-134c9aca8844" providerId="AD" clId="Web-{06CE9B1B-BB8C-EC75-AEB0-670E2EFCB4B7}" dt="2024-02-10T00:59:02.666" v="482" actId="1076"/>
        <pc:sldMkLst>
          <pc:docMk/>
          <pc:sldMk cId="1759515163" sldId="294"/>
        </pc:sldMkLst>
        <pc:spChg chg="mod">
          <ac:chgData name="Adrienne Richards" userId="S::adrienne.richards@georgiancollege.ca::bcd77ec0-3859-46f9-a15a-134c9aca8844" providerId="AD" clId="Web-{06CE9B1B-BB8C-EC75-AEB0-670E2EFCB4B7}" dt="2024-02-10T00:58:51.744" v="479" actId="20577"/>
          <ac:spMkLst>
            <pc:docMk/>
            <pc:sldMk cId="1759515163" sldId="294"/>
            <ac:spMk id="2" creationId="{5C001A11-85CB-5685-80CB-B11C3EB72BDF}"/>
          </ac:spMkLst>
        </pc:spChg>
        <pc:spChg chg="mod">
          <ac:chgData name="Adrienne Richards" userId="S::adrienne.richards@georgiancollege.ca::bcd77ec0-3859-46f9-a15a-134c9aca8844" providerId="AD" clId="Web-{06CE9B1B-BB8C-EC75-AEB0-670E2EFCB4B7}" dt="2024-02-10T00:58:44.322" v="474" actId="14100"/>
          <ac:spMkLst>
            <pc:docMk/>
            <pc:sldMk cId="1759515163" sldId="294"/>
            <ac:spMk id="3" creationId="{64C9F72B-7DAF-E62F-98D8-D60965805A21}"/>
          </ac:spMkLst>
        </pc:spChg>
        <pc:picChg chg="add mod">
          <ac:chgData name="Adrienne Richards" userId="S::adrienne.richards@georgiancollege.ca::bcd77ec0-3859-46f9-a15a-134c9aca8844" providerId="AD" clId="Web-{06CE9B1B-BB8C-EC75-AEB0-670E2EFCB4B7}" dt="2024-02-10T00:59:02.666" v="482" actId="1076"/>
          <ac:picMkLst>
            <pc:docMk/>
            <pc:sldMk cId="1759515163" sldId="294"/>
            <ac:picMk id="5" creationId="{CEC85CBA-3680-1278-5968-D810349A3673}"/>
          </ac:picMkLst>
        </pc:picChg>
      </pc:sldChg>
      <pc:sldChg chg="new">
        <pc:chgData name="Adrienne Richards" userId="S::adrienne.richards@georgiancollege.ca::bcd77ec0-3859-46f9-a15a-134c9aca8844" providerId="AD" clId="Web-{06CE9B1B-BB8C-EC75-AEB0-670E2EFCB4B7}" dt="2024-02-10T00:53:14.855" v="419"/>
        <pc:sldMkLst>
          <pc:docMk/>
          <pc:sldMk cId="1929381250" sldId="295"/>
        </pc:sldMkLst>
      </pc:sldChg>
      <pc:sldChg chg="new">
        <pc:chgData name="Adrienne Richards" userId="S::adrienne.richards@georgiancollege.ca::bcd77ec0-3859-46f9-a15a-134c9aca8844" providerId="AD" clId="Web-{06CE9B1B-BB8C-EC75-AEB0-670E2EFCB4B7}" dt="2024-02-10T00:53:15.418" v="420"/>
        <pc:sldMkLst>
          <pc:docMk/>
          <pc:sldMk cId="200156133" sldId="296"/>
        </pc:sldMkLst>
      </pc:sldChg>
      <pc:sldChg chg="new">
        <pc:chgData name="Adrienne Richards" userId="S::adrienne.richards@georgiancollege.ca::bcd77ec0-3859-46f9-a15a-134c9aca8844" providerId="AD" clId="Web-{06CE9B1B-BB8C-EC75-AEB0-670E2EFCB4B7}" dt="2024-02-10T00:53:15.949" v="421"/>
        <pc:sldMkLst>
          <pc:docMk/>
          <pc:sldMk cId="4042256367" sldId="297"/>
        </pc:sldMkLst>
      </pc:sldChg>
      <pc:sldChg chg="new">
        <pc:chgData name="Adrienne Richards" userId="S::adrienne.richards@georgiancollege.ca::bcd77ec0-3859-46f9-a15a-134c9aca8844" providerId="AD" clId="Web-{06CE9B1B-BB8C-EC75-AEB0-670E2EFCB4B7}" dt="2024-02-10T00:53:16.230" v="422"/>
        <pc:sldMkLst>
          <pc:docMk/>
          <pc:sldMk cId="3987772602" sldId="298"/>
        </pc:sldMkLst>
      </pc:sldChg>
      <pc:sldChg chg="new">
        <pc:chgData name="Adrienne Richards" userId="S::adrienne.richards@georgiancollege.ca::bcd77ec0-3859-46f9-a15a-134c9aca8844" providerId="AD" clId="Web-{06CE9B1B-BB8C-EC75-AEB0-670E2EFCB4B7}" dt="2024-02-10T00:53:16.574" v="423"/>
        <pc:sldMkLst>
          <pc:docMk/>
          <pc:sldMk cId="1928013650" sldId="299"/>
        </pc:sldMkLst>
      </pc:sldChg>
      <pc:sldChg chg="new">
        <pc:chgData name="Adrienne Richards" userId="S::adrienne.richards@georgiancollege.ca::bcd77ec0-3859-46f9-a15a-134c9aca8844" providerId="AD" clId="Web-{06CE9B1B-BB8C-EC75-AEB0-670E2EFCB4B7}" dt="2024-02-10T00:53:16.949" v="424"/>
        <pc:sldMkLst>
          <pc:docMk/>
          <pc:sldMk cId="789786402" sldId="300"/>
        </pc:sldMkLst>
      </pc:sldChg>
      <pc:sldChg chg="new">
        <pc:chgData name="Adrienne Richards" userId="S::adrienne.richards@georgiancollege.ca::bcd77ec0-3859-46f9-a15a-134c9aca8844" providerId="AD" clId="Web-{06CE9B1B-BB8C-EC75-AEB0-670E2EFCB4B7}" dt="2024-02-10T00:53:17.371" v="425"/>
        <pc:sldMkLst>
          <pc:docMk/>
          <pc:sldMk cId="3716679833" sldId="301"/>
        </pc:sldMkLst>
      </pc:sldChg>
      <pc:sldChg chg="new">
        <pc:chgData name="Adrienne Richards" userId="S::adrienne.richards@georgiancollege.ca::bcd77ec0-3859-46f9-a15a-134c9aca8844" providerId="AD" clId="Web-{06CE9B1B-BB8C-EC75-AEB0-670E2EFCB4B7}" dt="2024-02-10T00:53:17.933" v="426"/>
        <pc:sldMkLst>
          <pc:docMk/>
          <pc:sldMk cId="3916776341" sldId="302"/>
        </pc:sldMkLst>
      </pc:sldChg>
    </pc:docChg>
  </pc:docChgLst>
  <pc:docChgLst>
    <pc:chgData name="Adrienne Richards" userId="S::adrienne.richards@georgiancollege.ca::bcd77ec0-3859-46f9-a15a-134c9aca8844" providerId="AD" clId="Web-{2991D9D4-2885-FFDA-C74A-7CAE0B310327}"/>
    <pc:docChg chg="modSld">
      <pc:chgData name="Adrienne Richards" userId="S::adrienne.richards@georgiancollege.ca::bcd77ec0-3859-46f9-a15a-134c9aca8844" providerId="AD" clId="Web-{2991D9D4-2885-FFDA-C74A-7CAE0B310327}" dt="2024-02-12T23:59:47.168" v="3"/>
      <pc:docMkLst>
        <pc:docMk/>
      </pc:docMkLst>
      <pc:sldChg chg="modSp">
        <pc:chgData name="Adrienne Richards" userId="S::adrienne.richards@georgiancollege.ca::bcd77ec0-3859-46f9-a15a-134c9aca8844" providerId="AD" clId="Web-{2991D9D4-2885-FFDA-C74A-7CAE0B310327}" dt="2024-02-12T23:59:47.168" v="3"/>
        <pc:sldMkLst>
          <pc:docMk/>
          <pc:sldMk cId="3498134173" sldId="330"/>
        </pc:sldMkLst>
        <pc:graphicFrameChg chg="ord">
          <ac:chgData name="Adrienne Richards" userId="S::adrienne.richards@georgiancollege.ca::bcd77ec0-3859-46f9-a15a-134c9aca8844" providerId="AD" clId="Web-{2991D9D4-2885-FFDA-C74A-7CAE0B310327}" dt="2024-02-12T23:59:45.699" v="1"/>
          <ac:graphicFrameMkLst>
            <pc:docMk/>
            <pc:sldMk cId="3498134173" sldId="330"/>
            <ac:graphicFrameMk id="6" creationId="{8F2FCBA1-43AA-F9F9-657F-2CB522EA17A8}"/>
          </ac:graphicFrameMkLst>
        </pc:graphicFrameChg>
        <pc:picChg chg="ord">
          <ac:chgData name="Adrienne Richards" userId="S::adrienne.richards@georgiancollege.ca::bcd77ec0-3859-46f9-a15a-134c9aca8844" providerId="AD" clId="Web-{2991D9D4-2885-FFDA-C74A-7CAE0B310327}" dt="2024-02-12T23:59:47.168" v="3"/>
          <ac:picMkLst>
            <pc:docMk/>
            <pc:sldMk cId="3498134173" sldId="330"/>
            <ac:picMk id="14" creationId="{6739184F-6CED-CECD-0494-E4C0EAFEB4AA}"/>
          </ac:picMkLst>
        </pc:picChg>
      </pc:sldChg>
    </pc:docChg>
  </pc:docChgLst>
  <pc:docChgLst>
    <pc:chgData name="Adrienne Richards" userId="S::adrienne.richards@georgiancollege.ca::bcd77ec0-3859-46f9-a15a-134c9aca8844" providerId="AD" clId="Web-{DC5A518E-6950-CD88-8DB1-50E8FEB0F693}"/>
    <pc:docChg chg="addSld delSld modSld">
      <pc:chgData name="Adrienne Richards" userId="S::adrienne.richards@georgiancollege.ca::bcd77ec0-3859-46f9-a15a-134c9aca8844" providerId="AD" clId="Web-{DC5A518E-6950-CD88-8DB1-50E8FEB0F693}" dt="2024-02-10T14:19:41.342" v="1112" actId="20577"/>
      <pc:docMkLst>
        <pc:docMk/>
      </pc:docMkLst>
      <pc:sldChg chg="del">
        <pc:chgData name="Adrienne Richards" userId="S::adrienne.richards@georgiancollege.ca::bcd77ec0-3859-46f9-a15a-134c9aca8844" providerId="AD" clId="Web-{DC5A518E-6950-CD88-8DB1-50E8FEB0F693}" dt="2024-02-10T14:16:26.775" v="1103"/>
        <pc:sldMkLst>
          <pc:docMk/>
          <pc:sldMk cId="1511411136" sldId="260"/>
        </pc:sldMkLst>
      </pc:sldChg>
      <pc:sldChg chg="del">
        <pc:chgData name="Adrienne Richards" userId="S::adrienne.richards@georgiancollege.ca::bcd77ec0-3859-46f9-a15a-134c9aca8844" providerId="AD" clId="Web-{DC5A518E-6950-CD88-8DB1-50E8FEB0F693}" dt="2024-02-10T14:16:29.462" v="1104"/>
        <pc:sldMkLst>
          <pc:docMk/>
          <pc:sldMk cId="3961770017" sldId="261"/>
        </pc:sldMkLst>
      </pc:sldChg>
      <pc:sldChg chg="modSp">
        <pc:chgData name="Adrienne Richards" userId="S::adrienne.richards@georgiancollege.ca::bcd77ec0-3859-46f9-a15a-134c9aca8844" providerId="AD" clId="Web-{DC5A518E-6950-CD88-8DB1-50E8FEB0F693}" dt="2024-02-10T14:17:58.980" v="1105" actId="20577"/>
        <pc:sldMkLst>
          <pc:docMk/>
          <pc:sldMk cId="2491058930" sldId="263"/>
        </pc:sldMkLst>
        <pc:spChg chg="mod">
          <ac:chgData name="Adrienne Richards" userId="S::adrienne.richards@georgiancollege.ca::bcd77ec0-3859-46f9-a15a-134c9aca8844" providerId="AD" clId="Web-{DC5A518E-6950-CD88-8DB1-50E8FEB0F693}" dt="2024-02-10T14:17:58.980" v="1105" actId="20577"/>
          <ac:spMkLst>
            <pc:docMk/>
            <pc:sldMk cId="2491058930" sldId="263"/>
            <ac:spMk id="3" creationId="{E9EA3E63-CB64-0AA3-B840-1FF3D63C06E0}"/>
          </ac:spMkLst>
        </pc:spChg>
      </pc:sldChg>
      <pc:sldChg chg="modSp">
        <pc:chgData name="Adrienne Richards" userId="S::adrienne.richards@georgiancollege.ca::bcd77ec0-3859-46f9-a15a-134c9aca8844" providerId="AD" clId="Web-{DC5A518E-6950-CD88-8DB1-50E8FEB0F693}" dt="2024-02-10T14:18:09.012" v="1106" actId="20577"/>
        <pc:sldMkLst>
          <pc:docMk/>
          <pc:sldMk cId="1737094205" sldId="264"/>
        </pc:sldMkLst>
        <pc:spChg chg="mod">
          <ac:chgData name="Adrienne Richards" userId="S::adrienne.richards@georgiancollege.ca::bcd77ec0-3859-46f9-a15a-134c9aca8844" providerId="AD" clId="Web-{DC5A518E-6950-CD88-8DB1-50E8FEB0F693}" dt="2024-02-10T14:18:09.012" v="1106" actId="20577"/>
          <ac:spMkLst>
            <pc:docMk/>
            <pc:sldMk cId="1737094205" sldId="264"/>
            <ac:spMk id="3" creationId="{CD9F8AE3-08FD-EDA2-2A93-EF15280BF5A2}"/>
          </ac:spMkLst>
        </pc:spChg>
      </pc:sldChg>
      <pc:sldChg chg="modSp">
        <pc:chgData name="Adrienne Richards" userId="S::adrienne.richards@georgiancollege.ca::bcd77ec0-3859-46f9-a15a-134c9aca8844" providerId="AD" clId="Web-{DC5A518E-6950-CD88-8DB1-50E8FEB0F693}" dt="2024-02-10T14:18:12.684" v="1107" actId="20577"/>
        <pc:sldMkLst>
          <pc:docMk/>
          <pc:sldMk cId="708819884" sldId="265"/>
        </pc:sldMkLst>
        <pc:spChg chg="mod">
          <ac:chgData name="Adrienne Richards" userId="S::adrienne.richards@georgiancollege.ca::bcd77ec0-3859-46f9-a15a-134c9aca8844" providerId="AD" clId="Web-{DC5A518E-6950-CD88-8DB1-50E8FEB0F693}" dt="2024-02-10T14:18:12.684" v="1107" actId="20577"/>
          <ac:spMkLst>
            <pc:docMk/>
            <pc:sldMk cId="708819884" sldId="265"/>
            <ac:spMk id="3" creationId="{5D3C5C90-4570-DC71-4C79-4FCF9902CEFA}"/>
          </ac:spMkLst>
        </pc:spChg>
      </pc:sldChg>
      <pc:sldChg chg="modSp">
        <pc:chgData name="Adrienne Richards" userId="S::adrienne.richards@georgiancollege.ca::bcd77ec0-3859-46f9-a15a-134c9aca8844" providerId="AD" clId="Web-{DC5A518E-6950-CD88-8DB1-50E8FEB0F693}" dt="2024-02-10T14:18:25.012" v="1108" actId="20577"/>
        <pc:sldMkLst>
          <pc:docMk/>
          <pc:sldMk cId="1846296167" sldId="275"/>
        </pc:sldMkLst>
        <pc:spChg chg="mod">
          <ac:chgData name="Adrienne Richards" userId="S::adrienne.richards@georgiancollege.ca::bcd77ec0-3859-46f9-a15a-134c9aca8844" providerId="AD" clId="Web-{DC5A518E-6950-CD88-8DB1-50E8FEB0F693}" dt="2024-02-10T14:18:25.012" v="1108" actId="20577"/>
          <ac:spMkLst>
            <pc:docMk/>
            <pc:sldMk cId="1846296167" sldId="275"/>
            <ac:spMk id="3" creationId="{B92DA314-9E03-13E6-88DB-1F45356D05EA}"/>
          </ac:spMkLst>
        </pc:spChg>
      </pc:sldChg>
      <pc:sldChg chg="modSp">
        <pc:chgData name="Adrienne Richards" userId="S::adrienne.richards@georgiancollege.ca::bcd77ec0-3859-46f9-a15a-134c9aca8844" providerId="AD" clId="Web-{DC5A518E-6950-CD88-8DB1-50E8FEB0F693}" dt="2024-02-10T14:18:39.216" v="1109" actId="20577"/>
        <pc:sldMkLst>
          <pc:docMk/>
          <pc:sldMk cId="2741001279" sldId="281"/>
        </pc:sldMkLst>
        <pc:spChg chg="mod">
          <ac:chgData name="Adrienne Richards" userId="S::adrienne.richards@georgiancollege.ca::bcd77ec0-3859-46f9-a15a-134c9aca8844" providerId="AD" clId="Web-{DC5A518E-6950-CD88-8DB1-50E8FEB0F693}" dt="2024-02-10T14:18:39.216" v="1109" actId="20577"/>
          <ac:spMkLst>
            <pc:docMk/>
            <pc:sldMk cId="2741001279" sldId="281"/>
            <ac:spMk id="3" creationId="{1B322410-370D-95FC-155A-791D13AD4455}"/>
          </ac:spMkLst>
        </pc:spChg>
      </pc:sldChg>
      <pc:sldChg chg="addSp modSp">
        <pc:chgData name="Adrienne Richards" userId="S::adrienne.richards@georgiancollege.ca::bcd77ec0-3859-46f9-a15a-134c9aca8844" providerId="AD" clId="Web-{DC5A518E-6950-CD88-8DB1-50E8FEB0F693}" dt="2024-02-10T13:18:43.562" v="122" actId="1076"/>
        <pc:sldMkLst>
          <pc:docMk/>
          <pc:sldMk cId="391378275" sldId="290"/>
        </pc:sldMkLst>
        <pc:spChg chg="mod">
          <ac:chgData name="Adrienne Richards" userId="S::adrienne.richards@georgiancollege.ca::bcd77ec0-3859-46f9-a15a-134c9aca8844" providerId="AD" clId="Web-{DC5A518E-6950-CD88-8DB1-50E8FEB0F693}" dt="2024-02-10T13:18:31.468" v="119" actId="20577"/>
          <ac:spMkLst>
            <pc:docMk/>
            <pc:sldMk cId="391378275" sldId="290"/>
            <ac:spMk id="2" creationId="{A91AF250-A472-B3BE-CF6F-A93F89837D6E}"/>
          </ac:spMkLst>
        </pc:spChg>
        <pc:spChg chg="mod">
          <ac:chgData name="Adrienne Richards" userId="S::adrienne.richards@georgiancollege.ca::bcd77ec0-3859-46f9-a15a-134c9aca8844" providerId="AD" clId="Web-{DC5A518E-6950-CD88-8DB1-50E8FEB0F693}" dt="2024-02-10T13:18:24.343" v="116" actId="14100"/>
          <ac:spMkLst>
            <pc:docMk/>
            <pc:sldMk cId="391378275" sldId="290"/>
            <ac:spMk id="3" creationId="{60037A2E-20CF-47F3-7D08-7D09A4A0CCEA}"/>
          </ac:spMkLst>
        </pc:spChg>
        <pc:picChg chg="add mod">
          <ac:chgData name="Adrienne Richards" userId="S::adrienne.richards@georgiancollege.ca::bcd77ec0-3859-46f9-a15a-134c9aca8844" providerId="AD" clId="Web-{DC5A518E-6950-CD88-8DB1-50E8FEB0F693}" dt="2024-02-10T13:18:43.562" v="122" actId="1076"/>
          <ac:picMkLst>
            <pc:docMk/>
            <pc:sldMk cId="391378275" sldId="290"/>
            <ac:picMk id="5" creationId="{25450070-9079-DD32-807F-D68A906C31FA}"/>
          </ac:picMkLst>
        </pc:picChg>
      </pc:sldChg>
      <pc:sldChg chg="addSp modSp">
        <pc:chgData name="Adrienne Richards" userId="S::adrienne.richards@georgiancollege.ca::bcd77ec0-3859-46f9-a15a-134c9aca8844" providerId="AD" clId="Web-{DC5A518E-6950-CD88-8DB1-50E8FEB0F693}" dt="2024-02-10T13:13:27.460" v="15" actId="1076"/>
        <pc:sldMkLst>
          <pc:docMk/>
          <pc:sldMk cId="1929381250" sldId="295"/>
        </pc:sldMkLst>
        <pc:spChg chg="mod">
          <ac:chgData name="Adrienne Richards" userId="S::adrienne.richards@georgiancollege.ca::bcd77ec0-3859-46f9-a15a-134c9aca8844" providerId="AD" clId="Web-{DC5A518E-6950-CD88-8DB1-50E8FEB0F693}" dt="2024-02-10T13:12:16.240" v="6" actId="20577"/>
          <ac:spMkLst>
            <pc:docMk/>
            <pc:sldMk cId="1929381250" sldId="295"/>
            <ac:spMk id="2" creationId="{BAF375BE-B00F-3344-CA91-92120DCFB6ED}"/>
          </ac:spMkLst>
        </pc:spChg>
        <pc:spChg chg="mod">
          <ac:chgData name="Adrienne Richards" userId="S::adrienne.richards@georgiancollege.ca::bcd77ec0-3859-46f9-a15a-134c9aca8844" providerId="AD" clId="Web-{DC5A518E-6950-CD88-8DB1-50E8FEB0F693}" dt="2024-02-10T13:13:25.788" v="14" actId="14100"/>
          <ac:spMkLst>
            <pc:docMk/>
            <pc:sldMk cId="1929381250" sldId="295"/>
            <ac:spMk id="3" creationId="{F52A1C91-9184-A453-3753-026CFF284D18}"/>
          </ac:spMkLst>
        </pc:spChg>
        <pc:picChg chg="add mod">
          <ac:chgData name="Adrienne Richards" userId="S::adrienne.richards@georgiancollege.ca::bcd77ec0-3859-46f9-a15a-134c9aca8844" providerId="AD" clId="Web-{DC5A518E-6950-CD88-8DB1-50E8FEB0F693}" dt="2024-02-10T13:13:27.460" v="15" actId="1076"/>
          <ac:picMkLst>
            <pc:docMk/>
            <pc:sldMk cId="1929381250" sldId="295"/>
            <ac:picMk id="5" creationId="{96B0D5D2-6DC2-82DE-D6AA-0DCA2C48DF5B}"/>
          </ac:picMkLst>
        </pc:picChg>
      </pc:sldChg>
      <pc:sldChg chg="addSp modSp">
        <pc:chgData name="Adrienne Richards" userId="S::adrienne.richards@georgiancollege.ca::bcd77ec0-3859-46f9-a15a-134c9aca8844" providerId="AD" clId="Web-{DC5A518E-6950-CD88-8DB1-50E8FEB0F693}" dt="2024-02-10T13:14:05.836" v="26" actId="1076"/>
        <pc:sldMkLst>
          <pc:docMk/>
          <pc:sldMk cId="200156133" sldId="296"/>
        </pc:sldMkLst>
        <pc:spChg chg="mod">
          <ac:chgData name="Adrienne Richards" userId="S::adrienne.richards@georgiancollege.ca::bcd77ec0-3859-46f9-a15a-134c9aca8844" providerId="AD" clId="Web-{DC5A518E-6950-CD88-8DB1-50E8FEB0F693}" dt="2024-02-10T13:13:40.945" v="20" actId="20577"/>
          <ac:spMkLst>
            <pc:docMk/>
            <pc:sldMk cId="200156133" sldId="296"/>
            <ac:spMk id="2" creationId="{5C674B9B-B81E-ABD7-1D36-4865C18BA789}"/>
          </ac:spMkLst>
        </pc:spChg>
        <pc:spChg chg="mod">
          <ac:chgData name="Adrienne Richards" userId="S::adrienne.richards@georgiancollege.ca::bcd77ec0-3859-46f9-a15a-134c9aca8844" providerId="AD" clId="Web-{DC5A518E-6950-CD88-8DB1-50E8FEB0F693}" dt="2024-02-10T13:14:01.789" v="24" actId="14100"/>
          <ac:spMkLst>
            <pc:docMk/>
            <pc:sldMk cId="200156133" sldId="296"/>
            <ac:spMk id="3" creationId="{F6325289-EC86-E15F-729C-D9789DA5D29D}"/>
          </ac:spMkLst>
        </pc:spChg>
        <pc:picChg chg="add mod">
          <ac:chgData name="Adrienne Richards" userId="S::adrienne.richards@georgiancollege.ca::bcd77ec0-3859-46f9-a15a-134c9aca8844" providerId="AD" clId="Web-{DC5A518E-6950-CD88-8DB1-50E8FEB0F693}" dt="2024-02-10T13:14:05.836" v="26" actId="1076"/>
          <ac:picMkLst>
            <pc:docMk/>
            <pc:sldMk cId="200156133" sldId="296"/>
            <ac:picMk id="5" creationId="{00CE42F8-47C4-5273-5E8D-8E216F344A64}"/>
          </ac:picMkLst>
        </pc:picChg>
      </pc:sldChg>
      <pc:sldChg chg="addSp modSp">
        <pc:chgData name="Adrienne Richards" userId="S::adrienne.richards@georgiancollege.ca::bcd77ec0-3859-46f9-a15a-134c9aca8844" providerId="AD" clId="Web-{DC5A518E-6950-CD88-8DB1-50E8FEB0F693}" dt="2024-02-10T13:14:54.306" v="39" actId="1076"/>
        <pc:sldMkLst>
          <pc:docMk/>
          <pc:sldMk cId="4042256367" sldId="297"/>
        </pc:sldMkLst>
        <pc:spChg chg="mod">
          <ac:chgData name="Adrienne Richards" userId="S::adrienne.richards@georgiancollege.ca::bcd77ec0-3859-46f9-a15a-134c9aca8844" providerId="AD" clId="Web-{DC5A518E-6950-CD88-8DB1-50E8FEB0F693}" dt="2024-02-10T13:14:28.555" v="36" actId="20577"/>
          <ac:spMkLst>
            <pc:docMk/>
            <pc:sldMk cId="4042256367" sldId="297"/>
            <ac:spMk id="2" creationId="{48009997-5DE5-2C76-CF09-6A7917D54066}"/>
          </ac:spMkLst>
        </pc:spChg>
        <pc:spChg chg="mod">
          <ac:chgData name="Adrienne Richards" userId="S::adrienne.richards@georgiancollege.ca::bcd77ec0-3859-46f9-a15a-134c9aca8844" providerId="AD" clId="Web-{DC5A518E-6950-CD88-8DB1-50E8FEB0F693}" dt="2024-02-10T13:14:21.962" v="31" actId="14100"/>
          <ac:spMkLst>
            <pc:docMk/>
            <pc:sldMk cId="4042256367" sldId="297"/>
            <ac:spMk id="3" creationId="{28325A2D-A8AC-8B64-BE38-72210722FA83}"/>
          </ac:spMkLst>
        </pc:spChg>
        <pc:picChg chg="add mod">
          <ac:chgData name="Adrienne Richards" userId="S::adrienne.richards@georgiancollege.ca::bcd77ec0-3859-46f9-a15a-134c9aca8844" providerId="AD" clId="Web-{DC5A518E-6950-CD88-8DB1-50E8FEB0F693}" dt="2024-02-10T13:14:54.306" v="39" actId="1076"/>
          <ac:picMkLst>
            <pc:docMk/>
            <pc:sldMk cId="4042256367" sldId="297"/>
            <ac:picMk id="5" creationId="{FDCD0AFD-7B97-2219-6820-9C576A3BDDD2}"/>
          </ac:picMkLst>
        </pc:picChg>
      </pc:sldChg>
      <pc:sldChg chg="addSp modSp">
        <pc:chgData name="Adrienne Richards" userId="S::adrienne.richards@georgiancollege.ca::bcd77ec0-3859-46f9-a15a-134c9aca8844" providerId="AD" clId="Web-{DC5A518E-6950-CD88-8DB1-50E8FEB0F693}" dt="2024-02-10T13:15:32.213" v="55" actId="1076"/>
        <pc:sldMkLst>
          <pc:docMk/>
          <pc:sldMk cId="3987772602" sldId="298"/>
        </pc:sldMkLst>
        <pc:spChg chg="mod">
          <ac:chgData name="Adrienne Richards" userId="S::adrienne.richards@georgiancollege.ca::bcd77ec0-3859-46f9-a15a-134c9aca8844" providerId="AD" clId="Web-{DC5A518E-6950-CD88-8DB1-50E8FEB0F693}" dt="2024-02-10T13:15:18.494" v="50" actId="20577"/>
          <ac:spMkLst>
            <pc:docMk/>
            <pc:sldMk cId="3987772602" sldId="298"/>
            <ac:spMk id="2" creationId="{25C317CB-0FF8-4F6F-5004-2A0741E2E2A2}"/>
          </ac:spMkLst>
        </pc:spChg>
        <pc:spChg chg="mod">
          <ac:chgData name="Adrienne Richards" userId="S::adrienne.richards@georgiancollege.ca::bcd77ec0-3859-46f9-a15a-134c9aca8844" providerId="AD" clId="Web-{DC5A518E-6950-CD88-8DB1-50E8FEB0F693}" dt="2024-02-10T13:15:11.385" v="44" actId="14100"/>
          <ac:spMkLst>
            <pc:docMk/>
            <pc:sldMk cId="3987772602" sldId="298"/>
            <ac:spMk id="3" creationId="{EE5704CF-54C9-76BD-8837-17C5C2AE8CBC}"/>
          </ac:spMkLst>
        </pc:spChg>
        <pc:picChg chg="add mod">
          <ac:chgData name="Adrienne Richards" userId="S::adrienne.richards@georgiancollege.ca::bcd77ec0-3859-46f9-a15a-134c9aca8844" providerId="AD" clId="Web-{DC5A518E-6950-CD88-8DB1-50E8FEB0F693}" dt="2024-02-10T13:15:32.213" v="55" actId="1076"/>
          <ac:picMkLst>
            <pc:docMk/>
            <pc:sldMk cId="3987772602" sldId="298"/>
            <ac:picMk id="5" creationId="{198ADA7F-7F73-58E7-3437-C7D855E12ADF}"/>
          </ac:picMkLst>
        </pc:picChg>
      </pc:sldChg>
      <pc:sldChg chg="addSp modSp">
        <pc:chgData name="Adrienne Richards" userId="S::adrienne.richards@georgiancollege.ca::bcd77ec0-3859-46f9-a15a-134c9aca8844" providerId="AD" clId="Web-{DC5A518E-6950-CD88-8DB1-50E8FEB0F693}" dt="2024-02-10T13:16:06.308" v="70" actId="1076"/>
        <pc:sldMkLst>
          <pc:docMk/>
          <pc:sldMk cId="1928013650" sldId="299"/>
        </pc:sldMkLst>
        <pc:spChg chg="mod">
          <ac:chgData name="Adrienne Richards" userId="S::adrienne.richards@georgiancollege.ca::bcd77ec0-3859-46f9-a15a-134c9aca8844" providerId="AD" clId="Web-{DC5A518E-6950-CD88-8DB1-50E8FEB0F693}" dt="2024-02-10T13:15:56.261" v="67" actId="20577"/>
          <ac:spMkLst>
            <pc:docMk/>
            <pc:sldMk cId="1928013650" sldId="299"/>
            <ac:spMk id="2" creationId="{DC6C491C-AB9F-D6D6-910A-1DC0670B6793}"/>
          </ac:spMkLst>
        </pc:spChg>
        <pc:spChg chg="mod">
          <ac:chgData name="Adrienne Richards" userId="S::adrienne.richards@georgiancollege.ca::bcd77ec0-3859-46f9-a15a-134c9aca8844" providerId="AD" clId="Web-{DC5A518E-6950-CD88-8DB1-50E8FEB0F693}" dt="2024-02-10T13:15:47.854" v="60" actId="14100"/>
          <ac:spMkLst>
            <pc:docMk/>
            <pc:sldMk cId="1928013650" sldId="299"/>
            <ac:spMk id="3" creationId="{A95A19E1-D43D-C780-3BA6-03EF7DA7FE6F}"/>
          </ac:spMkLst>
        </pc:spChg>
        <pc:picChg chg="add mod">
          <ac:chgData name="Adrienne Richards" userId="S::adrienne.richards@georgiancollege.ca::bcd77ec0-3859-46f9-a15a-134c9aca8844" providerId="AD" clId="Web-{DC5A518E-6950-CD88-8DB1-50E8FEB0F693}" dt="2024-02-10T13:16:06.308" v="70" actId="1076"/>
          <ac:picMkLst>
            <pc:docMk/>
            <pc:sldMk cId="1928013650" sldId="299"/>
            <ac:picMk id="5" creationId="{1753F860-2B99-5DE1-1D31-EDA6046DD332}"/>
          </ac:picMkLst>
        </pc:picChg>
      </pc:sldChg>
      <pc:sldChg chg="addSp modSp">
        <pc:chgData name="Adrienne Richards" userId="S::adrienne.richards@georgiancollege.ca::bcd77ec0-3859-46f9-a15a-134c9aca8844" providerId="AD" clId="Web-{DC5A518E-6950-CD88-8DB1-50E8FEB0F693}" dt="2024-02-10T13:16:48.575" v="84" actId="1076"/>
        <pc:sldMkLst>
          <pc:docMk/>
          <pc:sldMk cId="789786402" sldId="300"/>
        </pc:sldMkLst>
        <pc:spChg chg="mod">
          <ac:chgData name="Adrienne Richards" userId="S::adrienne.richards@georgiancollege.ca::bcd77ec0-3859-46f9-a15a-134c9aca8844" providerId="AD" clId="Web-{DC5A518E-6950-CD88-8DB1-50E8FEB0F693}" dt="2024-02-10T13:16:31.012" v="79" actId="20577"/>
          <ac:spMkLst>
            <pc:docMk/>
            <pc:sldMk cId="789786402" sldId="300"/>
            <ac:spMk id="2" creationId="{C9299675-6C6C-D867-E2E1-B48439537EB7}"/>
          </ac:spMkLst>
        </pc:spChg>
        <pc:spChg chg="mod">
          <ac:chgData name="Adrienne Richards" userId="S::adrienne.richards@georgiancollege.ca::bcd77ec0-3859-46f9-a15a-134c9aca8844" providerId="AD" clId="Web-{DC5A518E-6950-CD88-8DB1-50E8FEB0F693}" dt="2024-02-10T13:16:21.746" v="75" actId="14100"/>
          <ac:spMkLst>
            <pc:docMk/>
            <pc:sldMk cId="789786402" sldId="300"/>
            <ac:spMk id="3" creationId="{10739043-FAFE-2C64-3A9B-42389BABF72C}"/>
          </ac:spMkLst>
        </pc:spChg>
        <pc:picChg chg="add mod">
          <ac:chgData name="Adrienne Richards" userId="S::adrienne.richards@georgiancollege.ca::bcd77ec0-3859-46f9-a15a-134c9aca8844" providerId="AD" clId="Web-{DC5A518E-6950-CD88-8DB1-50E8FEB0F693}" dt="2024-02-10T13:16:48.575" v="84" actId="1076"/>
          <ac:picMkLst>
            <pc:docMk/>
            <pc:sldMk cId="789786402" sldId="300"/>
            <ac:picMk id="5" creationId="{B83950EC-3060-5266-5C45-92EA2BF514CD}"/>
          </ac:picMkLst>
        </pc:picChg>
      </pc:sldChg>
      <pc:sldChg chg="addSp modSp">
        <pc:chgData name="Adrienne Richards" userId="S::adrienne.richards@georgiancollege.ca::bcd77ec0-3859-46f9-a15a-134c9aca8844" providerId="AD" clId="Web-{DC5A518E-6950-CD88-8DB1-50E8FEB0F693}" dt="2024-02-10T13:17:28.185" v="99" actId="1076"/>
        <pc:sldMkLst>
          <pc:docMk/>
          <pc:sldMk cId="3716679833" sldId="301"/>
        </pc:sldMkLst>
        <pc:spChg chg="mod">
          <ac:chgData name="Adrienne Richards" userId="S::adrienne.richards@georgiancollege.ca::bcd77ec0-3859-46f9-a15a-134c9aca8844" providerId="AD" clId="Web-{DC5A518E-6950-CD88-8DB1-50E8FEB0F693}" dt="2024-02-10T13:17:19.185" v="96" actId="20577"/>
          <ac:spMkLst>
            <pc:docMk/>
            <pc:sldMk cId="3716679833" sldId="301"/>
            <ac:spMk id="2" creationId="{121B2A4E-CE3D-0298-BC7C-3868DD55ABA4}"/>
          </ac:spMkLst>
        </pc:spChg>
        <pc:spChg chg="mod">
          <ac:chgData name="Adrienne Richards" userId="S::adrienne.richards@georgiancollege.ca::bcd77ec0-3859-46f9-a15a-134c9aca8844" providerId="AD" clId="Web-{DC5A518E-6950-CD88-8DB1-50E8FEB0F693}" dt="2024-02-10T13:17:07.591" v="89" actId="14100"/>
          <ac:spMkLst>
            <pc:docMk/>
            <pc:sldMk cId="3716679833" sldId="301"/>
            <ac:spMk id="3" creationId="{65C85CE0-0CCC-23DD-F4B5-FEB39A116A38}"/>
          </ac:spMkLst>
        </pc:spChg>
        <pc:picChg chg="add mod">
          <ac:chgData name="Adrienne Richards" userId="S::adrienne.richards@georgiancollege.ca::bcd77ec0-3859-46f9-a15a-134c9aca8844" providerId="AD" clId="Web-{DC5A518E-6950-CD88-8DB1-50E8FEB0F693}" dt="2024-02-10T13:17:28.185" v="99" actId="1076"/>
          <ac:picMkLst>
            <pc:docMk/>
            <pc:sldMk cId="3716679833" sldId="301"/>
            <ac:picMk id="5" creationId="{09F32B18-55F1-5F84-E4D2-E55AC7A77862}"/>
          </ac:picMkLst>
        </pc:picChg>
      </pc:sldChg>
      <pc:sldChg chg="addSp modSp">
        <pc:chgData name="Adrienne Richards" userId="S::adrienne.richards@georgiancollege.ca::bcd77ec0-3859-46f9-a15a-134c9aca8844" providerId="AD" clId="Web-{DC5A518E-6950-CD88-8DB1-50E8FEB0F693}" dt="2024-02-10T14:19:18.232" v="1110" actId="20577"/>
        <pc:sldMkLst>
          <pc:docMk/>
          <pc:sldMk cId="3916776341" sldId="302"/>
        </pc:sldMkLst>
        <pc:spChg chg="mod">
          <ac:chgData name="Adrienne Richards" userId="S::adrienne.richards@georgiancollege.ca::bcd77ec0-3859-46f9-a15a-134c9aca8844" providerId="AD" clId="Web-{DC5A518E-6950-CD88-8DB1-50E8FEB0F693}" dt="2024-02-10T13:17:51.732" v="107" actId="20577"/>
          <ac:spMkLst>
            <pc:docMk/>
            <pc:sldMk cId="3916776341" sldId="302"/>
            <ac:spMk id="2" creationId="{D6497394-E390-07CF-B35B-690B71ACF8AD}"/>
          </ac:spMkLst>
        </pc:spChg>
        <pc:spChg chg="mod">
          <ac:chgData name="Adrienne Richards" userId="S::adrienne.richards@georgiancollege.ca::bcd77ec0-3859-46f9-a15a-134c9aca8844" providerId="AD" clId="Web-{DC5A518E-6950-CD88-8DB1-50E8FEB0F693}" dt="2024-02-10T14:19:18.232" v="1110" actId="20577"/>
          <ac:spMkLst>
            <pc:docMk/>
            <pc:sldMk cId="3916776341" sldId="302"/>
            <ac:spMk id="3" creationId="{1FBD9ECE-63AC-AC34-7B2F-15853358E6C7}"/>
          </ac:spMkLst>
        </pc:spChg>
        <pc:picChg chg="add mod">
          <ac:chgData name="Adrienne Richards" userId="S::adrienne.richards@georgiancollege.ca::bcd77ec0-3859-46f9-a15a-134c9aca8844" providerId="AD" clId="Web-{DC5A518E-6950-CD88-8DB1-50E8FEB0F693}" dt="2024-02-10T13:18:06.201" v="111" actId="1076"/>
          <ac:picMkLst>
            <pc:docMk/>
            <pc:sldMk cId="3916776341" sldId="302"/>
            <ac:picMk id="5" creationId="{2787ED0D-66D4-17C4-ADF5-A9EA5FE756FE}"/>
          </ac:picMkLst>
        </pc:picChg>
      </pc:sldChg>
      <pc:sldChg chg="addSp modSp new">
        <pc:chgData name="Adrienne Richards" userId="S::adrienne.richards@georgiancollege.ca::bcd77ec0-3859-46f9-a15a-134c9aca8844" providerId="AD" clId="Web-{DC5A518E-6950-CD88-8DB1-50E8FEB0F693}" dt="2024-02-10T13:19:22.906" v="141" actId="1076"/>
        <pc:sldMkLst>
          <pc:docMk/>
          <pc:sldMk cId="2263758706" sldId="303"/>
        </pc:sldMkLst>
        <pc:spChg chg="mod">
          <ac:chgData name="Adrienne Richards" userId="S::adrienne.richards@georgiancollege.ca::bcd77ec0-3859-46f9-a15a-134c9aca8844" providerId="AD" clId="Web-{DC5A518E-6950-CD88-8DB1-50E8FEB0F693}" dt="2024-02-10T13:19:14.484" v="138" actId="20577"/>
          <ac:spMkLst>
            <pc:docMk/>
            <pc:sldMk cId="2263758706" sldId="303"/>
            <ac:spMk id="2" creationId="{06B49A4C-FE0B-F465-D986-B6B8FA10DF7A}"/>
          </ac:spMkLst>
        </pc:spChg>
        <pc:spChg chg="mod">
          <ac:chgData name="Adrienne Richards" userId="S::adrienne.richards@georgiancollege.ca::bcd77ec0-3859-46f9-a15a-134c9aca8844" providerId="AD" clId="Web-{DC5A518E-6950-CD88-8DB1-50E8FEB0F693}" dt="2024-02-10T13:19:07.984" v="133" actId="14100"/>
          <ac:spMkLst>
            <pc:docMk/>
            <pc:sldMk cId="2263758706" sldId="303"/>
            <ac:spMk id="3" creationId="{64735306-457A-493D-07A7-DFD9C94C26B5}"/>
          </ac:spMkLst>
        </pc:spChg>
        <pc:picChg chg="add mod">
          <ac:chgData name="Adrienne Richards" userId="S::adrienne.richards@georgiancollege.ca::bcd77ec0-3859-46f9-a15a-134c9aca8844" providerId="AD" clId="Web-{DC5A518E-6950-CD88-8DB1-50E8FEB0F693}" dt="2024-02-10T13:19:22.906" v="141" actId="1076"/>
          <ac:picMkLst>
            <pc:docMk/>
            <pc:sldMk cId="2263758706" sldId="303"/>
            <ac:picMk id="5" creationId="{79FCED44-94F3-34B9-C4A5-8B192FCBEA94}"/>
          </ac:picMkLst>
        </pc:picChg>
      </pc:sldChg>
      <pc:sldChg chg="addSp modSp new">
        <pc:chgData name="Adrienne Richards" userId="S::adrienne.richards@georgiancollege.ca::bcd77ec0-3859-46f9-a15a-134c9aca8844" providerId="AD" clId="Web-{DC5A518E-6950-CD88-8DB1-50E8FEB0F693}" dt="2024-02-10T13:20:11.923" v="159" actId="1076"/>
        <pc:sldMkLst>
          <pc:docMk/>
          <pc:sldMk cId="2214251292" sldId="304"/>
        </pc:sldMkLst>
        <pc:spChg chg="mod">
          <ac:chgData name="Adrienne Richards" userId="S::adrienne.richards@georgiancollege.ca::bcd77ec0-3859-46f9-a15a-134c9aca8844" providerId="AD" clId="Web-{DC5A518E-6950-CD88-8DB1-50E8FEB0F693}" dt="2024-02-10T13:19:48.141" v="151" actId="20577"/>
          <ac:spMkLst>
            <pc:docMk/>
            <pc:sldMk cId="2214251292" sldId="304"/>
            <ac:spMk id="2" creationId="{50487BA3-952E-9B3E-36DD-B08C669F2DC0}"/>
          </ac:spMkLst>
        </pc:spChg>
        <pc:spChg chg="mod">
          <ac:chgData name="Adrienne Richards" userId="S::adrienne.richards@georgiancollege.ca::bcd77ec0-3859-46f9-a15a-134c9aca8844" providerId="AD" clId="Web-{DC5A518E-6950-CD88-8DB1-50E8FEB0F693}" dt="2024-02-10T13:20:08.923" v="158" actId="1076"/>
          <ac:spMkLst>
            <pc:docMk/>
            <pc:sldMk cId="2214251292" sldId="304"/>
            <ac:spMk id="3" creationId="{634974E5-235B-8794-339C-32E8FCDA0B23}"/>
          </ac:spMkLst>
        </pc:spChg>
        <pc:picChg chg="add mod">
          <ac:chgData name="Adrienne Richards" userId="S::adrienne.richards@georgiancollege.ca::bcd77ec0-3859-46f9-a15a-134c9aca8844" providerId="AD" clId="Web-{DC5A518E-6950-CD88-8DB1-50E8FEB0F693}" dt="2024-02-10T13:20:11.923" v="159" actId="1076"/>
          <ac:picMkLst>
            <pc:docMk/>
            <pc:sldMk cId="2214251292" sldId="304"/>
            <ac:picMk id="5" creationId="{B48B404B-F3D4-23B0-94D8-6A584033243A}"/>
          </ac:picMkLst>
        </pc:picChg>
      </pc:sldChg>
      <pc:sldChg chg="addSp modSp new">
        <pc:chgData name="Adrienne Richards" userId="S::adrienne.richards@georgiancollege.ca::bcd77ec0-3859-46f9-a15a-134c9aca8844" providerId="AD" clId="Web-{DC5A518E-6950-CD88-8DB1-50E8FEB0F693}" dt="2024-02-10T13:20:44.518" v="176" actId="1076"/>
        <pc:sldMkLst>
          <pc:docMk/>
          <pc:sldMk cId="2333553276" sldId="305"/>
        </pc:sldMkLst>
        <pc:spChg chg="mod">
          <ac:chgData name="Adrienne Richards" userId="S::adrienne.richards@georgiancollege.ca::bcd77ec0-3859-46f9-a15a-134c9aca8844" providerId="AD" clId="Web-{DC5A518E-6950-CD88-8DB1-50E8FEB0F693}" dt="2024-02-10T13:20:35.846" v="173" actId="20577"/>
          <ac:spMkLst>
            <pc:docMk/>
            <pc:sldMk cId="2333553276" sldId="305"/>
            <ac:spMk id="2" creationId="{C0BD23E9-33CE-2921-73AE-D2FB1EB933BC}"/>
          </ac:spMkLst>
        </pc:spChg>
        <pc:spChg chg="mod">
          <ac:chgData name="Adrienne Richards" userId="S::adrienne.richards@georgiancollege.ca::bcd77ec0-3859-46f9-a15a-134c9aca8844" providerId="AD" clId="Web-{DC5A518E-6950-CD88-8DB1-50E8FEB0F693}" dt="2024-02-10T13:20:29.002" v="164" actId="14100"/>
          <ac:spMkLst>
            <pc:docMk/>
            <pc:sldMk cId="2333553276" sldId="305"/>
            <ac:spMk id="3" creationId="{B3195DDC-D44F-10A5-E242-654812D9E09F}"/>
          </ac:spMkLst>
        </pc:spChg>
        <pc:picChg chg="add mod">
          <ac:chgData name="Adrienne Richards" userId="S::adrienne.richards@georgiancollege.ca::bcd77ec0-3859-46f9-a15a-134c9aca8844" providerId="AD" clId="Web-{DC5A518E-6950-CD88-8DB1-50E8FEB0F693}" dt="2024-02-10T13:20:44.518" v="176" actId="1076"/>
          <ac:picMkLst>
            <pc:docMk/>
            <pc:sldMk cId="2333553276" sldId="305"/>
            <ac:picMk id="5" creationId="{D555A8FC-B1E0-52FC-9D67-5344A2019B14}"/>
          </ac:picMkLst>
        </pc:picChg>
      </pc:sldChg>
      <pc:sldChg chg="addSp modSp new">
        <pc:chgData name="Adrienne Richards" userId="S::adrienne.richards@georgiancollege.ca::bcd77ec0-3859-46f9-a15a-134c9aca8844" providerId="AD" clId="Web-{DC5A518E-6950-CD88-8DB1-50E8FEB0F693}" dt="2024-02-10T13:21:22.800" v="190" actId="1076"/>
        <pc:sldMkLst>
          <pc:docMk/>
          <pc:sldMk cId="2328287179" sldId="306"/>
        </pc:sldMkLst>
        <pc:spChg chg="mod">
          <ac:chgData name="Adrienne Richards" userId="S::adrienne.richards@georgiancollege.ca::bcd77ec0-3859-46f9-a15a-134c9aca8844" providerId="AD" clId="Web-{DC5A518E-6950-CD88-8DB1-50E8FEB0F693}" dt="2024-02-10T13:21:14.144" v="187" actId="20577"/>
          <ac:spMkLst>
            <pc:docMk/>
            <pc:sldMk cId="2328287179" sldId="306"/>
            <ac:spMk id="2" creationId="{6AECDCD7-8C9A-C2DD-B35C-1A330F709B58}"/>
          </ac:spMkLst>
        </pc:spChg>
        <pc:spChg chg="mod">
          <ac:chgData name="Adrienne Richards" userId="S::adrienne.richards@georgiancollege.ca::bcd77ec0-3859-46f9-a15a-134c9aca8844" providerId="AD" clId="Web-{DC5A518E-6950-CD88-8DB1-50E8FEB0F693}" dt="2024-02-10T13:21:07.409" v="181" actId="14100"/>
          <ac:spMkLst>
            <pc:docMk/>
            <pc:sldMk cId="2328287179" sldId="306"/>
            <ac:spMk id="3" creationId="{E9F2D6FE-E40E-5D2D-75E0-B0C382D0942D}"/>
          </ac:spMkLst>
        </pc:spChg>
        <pc:picChg chg="add mod">
          <ac:chgData name="Adrienne Richards" userId="S::adrienne.richards@georgiancollege.ca::bcd77ec0-3859-46f9-a15a-134c9aca8844" providerId="AD" clId="Web-{DC5A518E-6950-CD88-8DB1-50E8FEB0F693}" dt="2024-02-10T13:21:22.800" v="190" actId="1076"/>
          <ac:picMkLst>
            <pc:docMk/>
            <pc:sldMk cId="2328287179" sldId="306"/>
            <ac:picMk id="5" creationId="{2104CF9B-6A26-5DE8-CDC4-9B214C0A0391}"/>
          </ac:picMkLst>
        </pc:picChg>
      </pc:sldChg>
      <pc:sldChg chg="addSp modSp new">
        <pc:chgData name="Adrienne Richards" userId="S::adrienne.richards@georgiancollege.ca::bcd77ec0-3859-46f9-a15a-134c9aca8844" providerId="AD" clId="Web-{DC5A518E-6950-CD88-8DB1-50E8FEB0F693}" dt="2024-02-10T13:22:04.676" v="205" actId="1076"/>
        <pc:sldMkLst>
          <pc:docMk/>
          <pc:sldMk cId="3732102474" sldId="307"/>
        </pc:sldMkLst>
        <pc:spChg chg="mod">
          <ac:chgData name="Adrienne Richards" userId="S::adrienne.richards@georgiancollege.ca::bcd77ec0-3859-46f9-a15a-134c9aca8844" providerId="AD" clId="Web-{DC5A518E-6950-CD88-8DB1-50E8FEB0F693}" dt="2024-02-10T13:21:47.082" v="201" actId="20577"/>
          <ac:spMkLst>
            <pc:docMk/>
            <pc:sldMk cId="3732102474" sldId="307"/>
            <ac:spMk id="2" creationId="{A4B33643-EEFB-A6CE-AF99-CA33F01A2E81}"/>
          </ac:spMkLst>
        </pc:spChg>
        <pc:spChg chg="mod">
          <ac:chgData name="Adrienne Richards" userId="S::adrienne.richards@georgiancollege.ca::bcd77ec0-3859-46f9-a15a-134c9aca8844" providerId="AD" clId="Web-{DC5A518E-6950-CD88-8DB1-50E8FEB0F693}" dt="2024-02-10T13:21:39.269" v="195" actId="14100"/>
          <ac:spMkLst>
            <pc:docMk/>
            <pc:sldMk cId="3732102474" sldId="307"/>
            <ac:spMk id="3" creationId="{2211C76F-02A8-7831-62EA-66DE57F3DA11}"/>
          </ac:spMkLst>
        </pc:spChg>
        <pc:picChg chg="add mod">
          <ac:chgData name="Adrienne Richards" userId="S::adrienne.richards@georgiancollege.ca::bcd77ec0-3859-46f9-a15a-134c9aca8844" providerId="AD" clId="Web-{DC5A518E-6950-CD88-8DB1-50E8FEB0F693}" dt="2024-02-10T13:22:04.676" v="205" actId="1076"/>
          <ac:picMkLst>
            <pc:docMk/>
            <pc:sldMk cId="3732102474" sldId="307"/>
            <ac:picMk id="5" creationId="{1AD655B2-F2F2-16A9-6B33-C68547350541}"/>
          </ac:picMkLst>
        </pc:picChg>
      </pc:sldChg>
      <pc:sldChg chg="addSp modSp new">
        <pc:chgData name="Adrienne Richards" userId="S::adrienne.richards@georgiancollege.ca::bcd77ec0-3859-46f9-a15a-134c9aca8844" providerId="AD" clId="Web-{DC5A518E-6950-CD88-8DB1-50E8FEB0F693}" dt="2024-02-10T13:22:41.474" v="218" actId="1076"/>
        <pc:sldMkLst>
          <pc:docMk/>
          <pc:sldMk cId="2081798162" sldId="308"/>
        </pc:sldMkLst>
        <pc:spChg chg="mod">
          <ac:chgData name="Adrienne Richards" userId="S::adrienne.richards@georgiancollege.ca::bcd77ec0-3859-46f9-a15a-134c9aca8844" providerId="AD" clId="Web-{DC5A518E-6950-CD88-8DB1-50E8FEB0F693}" dt="2024-02-10T13:22:31.724" v="215" actId="20577"/>
          <ac:spMkLst>
            <pc:docMk/>
            <pc:sldMk cId="2081798162" sldId="308"/>
            <ac:spMk id="2" creationId="{8697B035-053A-9F9B-2767-9DB5AE01CB98}"/>
          </ac:spMkLst>
        </pc:spChg>
        <pc:spChg chg="mod">
          <ac:chgData name="Adrienne Richards" userId="S::adrienne.richards@georgiancollege.ca::bcd77ec0-3859-46f9-a15a-134c9aca8844" providerId="AD" clId="Web-{DC5A518E-6950-CD88-8DB1-50E8FEB0F693}" dt="2024-02-10T13:22:23.630" v="210" actId="14100"/>
          <ac:spMkLst>
            <pc:docMk/>
            <pc:sldMk cId="2081798162" sldId="308"/>
            <ac:spMk id="3" creationId="{2C28E198-0CF9-40C7-664D-92CF8CCBCD8E}"/>
          </ac:spMkLst>
        </pc:spChg>
        <pc:picChg chg="add mod">
          <ac:chgData name="Adrienne Richards" userId="S::adrienne.richards@georgiancollege.ca::bcd77ec0-3859-46f9-a15a-134c9aca8844" providerId="AD" clId="Web-{DC5A518E-6950-CD88-8DB1-50E8FEB0F693}" dt="2024-02-10T13:22:41.474" v="218" actId="1076"/>
          <ac:picMkLst>
            <pc:docMk/>
            <pc:sldMk cId="2081798162" sldId="308"/>
            <ac:picMk id="5" creationId="{A99ACCBE-2916-DC50-F368-F1CF3470A88C}"/>
          </ac:picMkLst>
        </pc:picChg>
      </pc:sldChg>
      <pc:sldChg chg="addSp modSp new">
        <pc:chgData name="Adrienne Richards" userId="S::adrienne.richards@georgiancollege.ca::bcd77ec0-3859-46f9-a15a-134c9aca8844" providerId="AD" clId="Web-{DC5A518E-6950-CD88-8DB1-50E8FEB0F693}" dt="2024-02-10T13:23:20.412" v="238" actId="1076"/>
        <pc:sldMkLst>
          <pc:docMk/>
          <pc:sldMk cId="3659819853" sldId="309"/>
        </pc:sldMkLst>
        <pc:spChg chg="mod">
          <ac:chgData name="Adrienne Richards" userId="S::adrienne.richards@georgiancollege.ca::bcd77ec0-3859-46f9-a15a-134c9aca8844" providerId="AD" clId="Web-{DC5A518E-6950-CD88-8DB1-50E8FEB0F693}" dt="2024-02-10T13:23:10.553" v="235" actId="20577"/>
          <ac:spMkLst>
            <pc:docMk/>
            <pc:sldMk cId="3659819853" sldId="309"/>
            <ac:spMk id="2" creationId="{F42973FE-9102-F53B-AD09-9710D58EFE11}"/>
          </ac:spMkLst>
        </pc:spChg>
        <pc:spChg chg="mod">
          <ac:chgData name="Adrienne Richards" userId="S::adrienne.richards@georgiancollege.ca::bcd77ec0-3859-46f9-a15a-134c9aca8844" providerId="AD" clId="Web-{DC5A518E-6950-CD88-8DB1-50E8FEB0F693}" dt="2024-02-10T13:23:03.881" v="230" actId="14100"/>
          <ac:spMkLst>
            <pc:docMk/>
            <pc:sldMk cId="3659819853" sldId="309"/>
            <ac:spMk id="3" creationId="{5BA8CD08-1EC1-6250-C468-73F72325516C}"/>
          </ac:spMkLst>
        </pc:spChg>
        <pc:picChg chg="add mod">
          <ac:chgData name="Adrienne Richards" userId="S::adrienne.richards@georgiancollege.ca::bcd77ec0-3859-46f9-a15a-134c9aca8844" providerId="AD" clId="Web-{DC5A518E-6950-CD88-8DB1-50E8FEB0F693}" dt="2024-02-10T13:23:20.412" v="238" actId="1076"/>
          <ac:picMkLst>
            <pc:docMk/>
            <pc:sldMk cId="3659819853" sldId="309"/>
            <ac:picMk id="5" creationId="{6BC4E821-9B62-EEA3-A167-5419C67A7F90}"/>
          </ac:picMkLst>
        </pc:picChg>
      </pc:sldChg>
      <pc:sldChg chg="addSp modSp new">
        <pc:chgData name="Adrienne Richards" userId="S::adrienne.richards@georgiancollege.ca::bcd77ec0-3859-46f9-a15a-134c9aca8844" providerId="AD" clId="Web-{DC5A518E-6950-CD88-8DB1-50E8FEB0F693}" dt="2024-02-10T13:27:48.419" v="252" actId="1076"/>
        <pc:sldMkLst>
          <pc:docMk/>
          <pc:sldMk cId="3446860533" sldId="310"/>
        </pc:sldMkLst>
        <pc:spChg chg="mod">
          <ac:chgData name="Adrienne Richards" userId="S::adrienne.richards@georgiancollege.ca::bcd77ec0-3859-46f9-a15a-134c9aca8844" providerId="AD" clId="Web-{DC5A518E-6950-CD88-8DB1-50E8FEB0F693}" dt="2024-02-10T13:27:38.856" v="249" actId="20577"/>
          <ac:spMkLst>
            <pc:docMk/>
            <pc:sldMk cId="3446860533" sldId="310"/>
            <ac:spMk id="2" creationId="{42B55AFD-00FC-29CC-884F-23467212E9DB}"/>
          </ac:spMkLst>
        </pc:spChg>
        <pc:spChg chg="mod">
          <ac:chgData name="Adrienne Richards" userId="S::adrienne.richards@georgiancollege.ca::bcd77ec0-3859-46f9-a15a-134c9aca8844" providerId="AD" clId="Web-{DC5A518E-6950-CD88-8DB1-50E8FEB0F693}" dt="2024-02-10T13:27:27.856" v="243" actId="14100"/>
          <ac:spMkLst>
            <pc:docMk/>
            <pc:sldMk cId="3446860533" sldId="310"/>
            <ac:spMk id="3" creationId="{B944C24D-F463-A6B7-6A7A-C2CCF4E9D358}"/>
          </ac:spMkLst>
        </pc:spChg>
        <pc:picChg chg="add mod">
          <ac:chgData name="Adrienne Richards" userId="S::adrienne.richards@georgiancollege.ca::bcd77ec0-3859-46f9-a15a-134c9aca8844" providerId="AD" clId="Web-{DC5A518E-6950-CD88-8DB1-50E8FEB0F693}" dt="2024-02-10T13:27:48.419" v="252" actId="1076"/>
          <ac:picMkLst>
            <pc:docMk/>
            <pc:sldMk cId="3446860533" sldId="310"/>
            <ac:picMk id="5" creationId="{9103BF69-B322-764F-9064-78B6B394775A}"/>
          </ac:picMkLst>
        </pc:picChg>
      </pc:sldChg>
      <pc:sldChg chg="addSp modSp new">
        <pc:chgData name="Adrienne Richards" userId="S::adrienne.richards@georgiancollege.ca::bcd77ec0-3859-46f9-a15a-134c9aca8844" providerId="AD" clId="Web-{DC5A518E-6950-CD88-8DB1-50E8FEB0F693}" dt="2024-02-10T13:28:19.373" v="262" actId="1076"/>
        <pc:sldMkLst>
          <pc:docMk/>
          <pc:sldMk cId="828565394" sldId="311"/>
        </pc:sldMkLst>
        <pc:spChg chg="mod">
          <ac:chgData name="Adrienne Richards" userId="S::adrienne.richards@georgiancollege.ca::bcd77ec0-3859-46f9-a15a-134c9aca8844" providerId="AD" clId="Web-{DC5A518E-6950-CD88-8DB1-50E8FEB0F693}" dt="2024-02-10T13:28:09.857" v="259" actId="20577"/>
          <ac:spMkLst>
            <pc:docMk/>
            <pc:sldMk cId="828565394" sldId="311"/>
            <ac:spMk id="2" creationId="{BFEF1A78-8CAF-86FF-FC9C-1124659583F5}"/>
          </ac:spMkLst>
        </pc:spChg>
        <pc:spChg chg="mod">
          <ac:chgData name="Adrienne Richards" userId="S::adrienne.richards@georgiancollege.ca::bcd77ec0-3859-46f9-a15a-134c9aca8844" providerId="AD" clId="Web-{DC5A518E-6950-CD88-8DB1-50E8FEB0F693}" dt="2024-02-10T13:28:04.560" v="256" actId="20577"/>
          <ac:spMkLst>
            <pc:docMk/>
            <pc:sldMk cId="828565394" sldId="311"/>
            <ac:spMk id="3" creationId="{6FFBE1E4-373D-EF5A-3ACD-38DC9258E39E}"/>
          </ac:spMkLst>
        </pc:spChg>
        <pc:picChg chg="add mod">
          <ac:chgData name="Adrienne Richards" userId="S::adrienne.richards@georgiancollege.ca::bcd77ec0-3859-46f9-a15a-134c9aca8844" providerId="AD" clId="Web-{DC5A518E-6950-CD88-8DB1-50E8FEB0F693}" dt="2024-02-10T13:28:19.373" v="262" actId="1076"/>
          <ac:picMkLst>
            <pc:docMk/>
            <pc:sldMk cId="828565394" sldId="311"/>
            <ac:picMk id="5" creationId="{46FFF7CD-C79D-2A39-2992-6178F8EB3BFE}"/>
          </ac:picMkLst>
        </pc:picChg>
      </pc:sldChg>
      <pc:sldChg chg="addSp modSp new">
        <pc:chgData name="Adrienne Richards" userId="S::adrienne.richards@georgiancollege.ca::bcd77ec0-3859-46f9-a15a-134c9aca8844" providerId="AD" clId="Web-{DC5A518E-6950-CD88-8DB1-50E8FEB0F693}" dt="2024-02-10T14:19:36.655" v="1111" actId="20577"/>
        <pc:sldMkLst>
          <pc:docMk/>
          <pc:sldMk cId="3576442206" sldId="312"/>
        </pc:sldMkLst>
        <pc:spChg chg="mod">
          <ac:chgData name="Adrienne Richards" userId="S::adrienne.richards@georgiancollege.ca::bcd77ec0-3859-46f9-a15a-134c9aca8844" providerId="AD" clId="Web-{DC5A518E-6950-CD88-8DB1-50E8FEB0F693}" dt="2024-02-10T13:28:37.733" v="268" actId="20577"/>
          <ac:spMkLst>
            <pc:docMk/>
            <pc:sldMk cId="3576442206" sldId="312"/>
            <ac:spMk id="2" creationId="{5542111E-32C0-E2DA-9620-5F4E280CE5D4}"/>
          </ac:spMkLst>
        </pc:spChg>
        <pc:spChg chg="mod">
          <ac:chgData name="Adrienne Richards" userId="S::adrienne.richards@georgiancollege.ca::bcd77ec0-3859-46f9-a15a-134c9aca8844" providerId="AD" clId="Web-{DC5A518E-6950-CD88-8DB1-50E8FEB0F693}" dt="2024-02-10T14:19:36.655" v="1111" actId="20577"/>
          <ac:spMkLst>
            <pc:docMk/>
            <pc:sldMk cId="3576442206" sldId="312"/>
            <ac:spMk id="3" creationId="{4FD3EA14-3FEF-393D-5E4B-EE4D784E689B}"/>
          </ac:spMkLst>
        </pc:spChg>
        <pc:picChg chg="add mod">
          <ac:chgData name="Adrienne Richards" userId="S::adrienne.richards@georgiancollege.ca::bcd77ec0-3859-46f9-a15a-134c9aca8844" providerId="AD" clId="Web-{DC5A518E-6950-CD88-8DB1-50E8FEB0F693}" dt="2024-02-10T13:28:45.420" v="270" actId="1076"/>
          <ac:picMkLst>
            <pc:docMk/>
            <pc:sldMk cId="3576442206" sldId="312"/>
            <ac:picMk id="5" creationId="{C0F9C672-FC37-7468-496A-386D0B6C9EE0}"/>
          </ac:picMkLst>
        </pc:picChg>
      </pc:sldChg>
      <pc:sldChg chg="addSp modSp new">
        <pc:chgData name="Adrienne Richards" userId="S::adrienne.richards@georgiancollege.ca::bcd77ec0-3859-46f9-a15a-134c9aca8844" providerId="AD" clId="Web-{DC5A518E-6950-CD88-8DB1-50E8FEB0F693}" dt="2024-02-10T14:19:41.342" v="1112" actId="20577"/>
        <pc:sldMkLst>
          <pc:docMk/>
          <pc:sldMk cId="2814324560" sldId="313"/>
        </pc:sldMkLst>
        <pc:spChg chg="mod">
          <ac:chgData name="Adrienne Richards" userId="S::adrienne.richards@georgiancollege.ca::bcd77ec0-3859-46f9-a15a-134c9aca8844" providerId="AD" clId="Web-{DC5A518E-6950-CD88-8DB1-50E8FEB0F693}" dt="2024-02-10T13:29:07.890" v="285" actId="20577"/>
          <ac:spMkLst>
            <pc:docMk/>
            <pc:sldMk cId="2814324560" sldId="313"/>
            <ac:spMk id="2" creationId="{EB0424FB-C14D-B4D5-7914-4948E0348568}"/>
          </ac:spMkLst>
        </pc:spChg>
        <pc:spChg chg="mod">
          <ac:chgData name="Adrienne Richards" userId="S::adrienne.richards@georgiancollege.ca::bcd77ec0-3859-46f9-a15a-134c9aca8844" providerId="AD" clId="Web-{DC5A518E-6950-CD88-8DB1-50E8FEB0F693}" dt="2024-02-10T14:19:41.342" v="1112" actId="20577"/>
          <ac:spMkLst>
            <pc:docMk/>
            <pc:sldMk cId="2814324560" sldId="313"/>
            <ac:spMk id="3" creationId="{E435C38D-A1CB-02B5-DC7A-D736191649E9}"/>
          </ac:spMkLst>
        </pc:spChg>
        <pc:picChg chg="add mod">
          <ac:chgData name="Adrienne Richards" userId="S::adrienne.richards@georgiancollege.ca::bcd77ec0-3859-46f9-a15a-134c9aca8844" providerId="AD" clId="Web-{DC5A518E-6950-CD88-8DB1-50E8FEB0F693}" dt="2024-02-10T13:29:21.468" v="289" actId="1076"/>
          <ac:picMkLst>
            <pc:docMk/>
            <pc:sldMk cId="2814324560" sldId="313"/>
            <ac:picMk id="5" creationId="{F89ED6BC-7886-7595-BEC3-4F546EEA22E4}"/>
          </ac:picMkLst>
        </pc:picChg>
      </pc:sldChg>
      <pc:sldChg chg="addSp modSp new">
        <pc:chgData name="Adrienne Richards" userId="S::adrienne.richards@georgiancollege.ca::bcd77ec0-3859-46f9-a15a-134c9aca8844" providerId="AD" clId="Web-{DC5A518E-6950-CD88-8DB1-50E8FEB0F693}" dt="2024-02-10T13:30:29.626" v="307" actId="1076"/>
        <pc:sldMkLst>
          <pc:docMk/>
          <pc:sldMk cId="749825504" sldId="314"/>
        </pc:sldMkLst>
        <pc:spChg chg="mod">
          <ac:chgData name="Adrienne Richards" userId="S::adrienne.richards@georgiancollege.ca::bcd77ec0-3859-46f9-a15a-134c9aca8844" providerId="AD" clId="Web-{DC5A518E-6950-CD88-8DB1-50E8FEB0F693}" dt="2024-02-10T13:30:24.798" v="305" actId="20577"/>
          <ac:spMkLst>
            <pc:docMk/>
            <pc:sldMk cId="749825504" sldId="314"/>
            <ac:spMk id="2" creationId="{2DD38677-1201-2EBF-4A09-2C5A7093C441}"/>
          </ac:spMkLst>
        </pc:spChg>
        <pc:spChg chg="mod">
          <ac:chgData name="Adrienne Richards" userId="S::adrienne.richards@georgiancollege.ca::bcd77ec0-3859-46f9-a15a-134c9aca8844" providerId="AD" clId="Web-{DC5A518E-6950-CD88-8DB1-50E8FEB0F693}" dt="2024-02-10T13:29:38.500" v="293" actId="20577"/>
          <ac:spMkLst>
            <pc:docMk/>
            <pc:sldMk cId="749825504" sldId="314"/>
            <ac:spMk id="3" creationId="{C69FC573-B2FF-A419-7376-A7C6A8D91B10}"/>
          </ac:spMkLst>
        </pc:spChg>
        <pc:picChg chg="add mod">
          <ac:chgData name="Adrienne Richards" userId="S::adrienne.richards@georgiancollege.ca::bcd77ec0-3859-46f9-a15a-134c9aca8844" providerId="AD" clId="Web-{DC5A518E-6950-CD88-8DB1-50E8FEB0F693}" dt="2024-02-10T13:30:29.626" v="307" actId="1076"/>
          <ac:picMkLst>
            <pc:docMk/>
            <pc:sldMk cId="749825504" sldId="314"/>
            <ac:picMk id="5" creationId="{69723674-019C-B0CD-A9BD-D28F486388F9}"/>
          </ac:picMkLst>
        </pc:picChg>
      </pc:sldChg>
      <pc:sldChg chg="addSp modSp new">
        <pc:chgData name="Adrienne Richards" userId="S::adrienne.richards@georgiancollege.ca::bcd77ec0-3859-46f9-a15a-134c9aca8844" providerId="AD" clId="Web-{DC5A518E-6950-CD88-8DB1-50E8FEB0F693}" dt="2024-02-10T13:31:56.300" v="317" actId="1076"/>
        <pc:sldMkLst>
          <pc:docMk/>
          <pc:sldMk cId="1108760157" sldId="315"/>
        </pc:sldMkLst>
        <pc:spChg chg="mod">
          <ac:chgData name="Adrienne Richards" userId="S::adrienne.richards@georgiancollege.ca::bcd77ec0-3859-46f9-a15a-134c9aca8844" providerId="AD" clId="Web-{DC5A518E-6950-CD88-8DB1-50E8FEB0F693}" dt="2024-02-10T13:31:47.675" v="314" actId="20577"/>
          <ac:spMkLst>
            <pc:docMk/>
            <pc:sldMk cId="1108760157" sldId="315"/>
            <ac:spMk id="2" creationId="{E5A51BB3-6B91-58F4-3F4D-100818BFF4BB}"/>
          </ac:spMkLst>
        </pc:spChg>
        <pc:spChg chg="mod">
          <ac:chgData name="Adrienne Richards" userId="S::adrienne.richards@georgiancollege.ca::bcd77ec0-3859-46f9-a15a-134c9aca8844" providerId="AD" clId="Web-{DC5A518E-6950-CD88-8DB1-50E8FEB0F693}" dt="2024-02-10T13:31:41.722" v="311" actId="20577"/>
          <ac:spMkLst>
            <pc:docMk/>
            <pc:sldMk cId="1108760157" sldId="315"/>
            <ac:spMk id="3" creationId="{16E2F797-D95A-64CF-C2B2-A220D38056A0}"/>
          </ac:spMkLst>
        </pc:spChg>
        <pc:picChg chg="add mod">
          <ac:chgData name="Adrienne Richards" userId="S::adrienne.richards@georgiancollege.ca::bcd77ec0-3859-46f9-a15a-134c9aca8844" providerId="AD" clId="Web-{DC5A518E-6950-CD88-8DB1-50E8FEB0F693}" dt="2024-02-10T13:31:56.300" v="317" actId="1076"/>
          <ac:picMkLst>
            <pc:docMk/>
            <pc:sldMk cId="1108760157" sldId="315"/>
            <ac:picMk id="5" creationId="{FFB479B3-B273-C3BA-DFEE-39A9200DB9D6}"/>
          </ac:picMkLst>
        </pc:picChg>
      </pc:sldChg>
      <pc:sldChg chg="addSp modSp new">
        <pc:chgData name="Adrienne Richards" userId="S::adrienne.richards@georgiancollege.ca::bcd77ec0-3859-46f9-a15a-134c9aca8844" providerId="AD" clId="Web-{DC5A518E-6950-CD88-8DB1-50E8FEB0F693}" dt="2024-02-10T13:32:40.145" v="333" actId="1076"/>
        <pc:sldMkLst>
          <pc:docMk/>
          <pc:sldMk cId="3795654528" sldId="316"/>
        </pc:sldMkLst>
        <pc:spChg chg="mod">
          <ac:chgData name="Adrienne Richards" userId="S::adrienne.richards@georgiancollege.ca::bcd77ec0-3859-46f9-a15a-134c9aca8844" providerId="AD" clId="Web-{DC5A518E-6950-CD88-8DB1-50E8FEB0F693}" dt="2024-02-10T13:32:32.332" v="330" actId="20577"/>
          <ac:spMkLst>
            <pc:docMk/>
            <pc:sldMk cId="3795654528" sldId="316"/>
            <ac:spMk id="2" creationId="{B1A020A6-2E18-0365-4782-AB476A1E3F01}"/>
          </ac:spMkLst>
        </pc:spChg>
        <pc:spChg chg="mod">
          <ac:chgData name="Adrienne Richards" userId="S::adrienne.richards@georgiancollege.ca::bcd77ec0-3859-46f9-a15a-134c9aca8844" providerId="AD" clId="Web-{DC5A518E-6950-CD88-8DB1-50E8FEB0F693}" dt="2024-02-10T13:32:16.988" v="324" actId="14100"/>
          <ac:spMkLst>
            <pc:docMk/>
            <pc:sldMk cId="3795654528" sldId="316"/>
            <ac:spMk id="3" creationId="{5FF37B12-B379-2DD6-6595-9A6B0027F889}"/>
          </ac:spMkLst>
        </pc:spChg>
        <pc:picChg chg="add mod">
          <ac:chgData name="Adrienne Richards" userId="S::adrienne.richards@georgiancollege.ca::bcd77ec0-3859-46f9-a15a-134c9aca8844" providerId="AD" clId="Web-{DC5A518E-6950-CD88-8DB1-50E8FEB0F693}" dt="2024-02-10T13:32:40.145" v="333" actId="1076"/>
          <ac:picMkLst>
            <pc:docMk/>
            <pc:sldMk cId="3795654528" sldId="316"/>
            <ac:picMk id="5" creationId="{9181B508-5F3A-6236-8CD4-F1E2B7E14636}"/>
          </ac:picMkLst>
        </pc:picChg>
      </pc:sldChg>
      <pc:sldChg chg="addSp modSp new">
        <pc:chgData name="Adrienne Richards" userId="S::adrienne.richards@georgiancollege.ca::bcd77ec0-3859-46f9-a15a-134c9aca8844" providerId="AD" clId="Web-{DC5A518E-6950-CD88-8DB1-50E8FEB0F693}" dt="2024-02-10T13:33:13.599" v="348" actId="1076"/>
        <pc:sldMkLst>
          <pc:docMk/>
          <pc:sldMk cId="636193607" sldId="317"/>
        </pc:sldMkLst>
        <pc:spChg chg="mod">
          <ac:chgData name="Adrienne Richards" userId="S::adrienne.richards@georgiancollege.ca::bcd77ec0-3859-46f9-a15a-134c9aca8844" providerId="AD" clId="Web-{DC5A518E-6950-CD88-8DB1-50E8FEB0F693}" dt="2024-02-10T13:33:06.661" v="345" actId="20577"/>
          <ac:spMkLst>
            <pc:docMk/>
            <pc:sldMk cId="636193607" sldId="317"/>
            <ac:spMk id="2" creationId="{E5D0B082-2401-6FFC-3DC7-D87B5099E0B4}"/>
          </ac:spMkLst>
        </pc:spChg>
        <pc:spChg chg="mod">
          <ac:chgData name="Adrienne Richards" userId="S::adrienne.richards@georgiancollege.ca::bcd77ec0-3859-46f9-a15a-134c9aca8844" providerId="AD" clId="Web-{DC5A518E-6950-CD88-8DB1-50E8FEB0F693}" dt="2024-02-10T13:32:58.348" v="338" actId="14100"/>
          <ac:spMkLst>
            <pc:docMk/>
            <pc:sldMk cId="636193607" sldId="317"/>
            <ac:spMk id="3" creationId="{7D41B0D4-D518-8979-CE55-638C876B18A2}"/>
          </ac:spMkLst>
        </pc:spChg>
        <pc:picChg chg="add mod">
          <ac:chgData name="Adrienne Richards" userId="S::adrienne.richards@georgiancollege.ca::bcd77ec0-3859-46f9-a15a-134c9aca8844" providerId="AD" clId="Web-{DC5A518E-6950-CD88-8DB1-50E8FEB0F693}" dt="2024-02-10T13:33:13.599" v="348" actId="1076"/>
          <ac:picMkLst>
            <pc:docMk/>
            <pc:sldMk cId="636193607" sldId="317"/>
            <ac:picMk id="5" creationId="{9B1052E3-7E52-C552-1CB8-259FCD8B2101}"/>
          </ac:picMkLst>
        </pc:picChg>
      </pc:sldChg>
      <pc:sldChg chg="addSp modSp new">
        <pc:chgData name="Adrienne Richards" userId="S::adrienne.richards@georgiancollege.ca::bcd77ec0-3859-46f9-a15a-134c9aca8844" providerId="AD" clId="Web-{DC5A518E-6950-CD88-8DB1-50E8FEB0F693}" dt="2024-02-10T13:33:50.537" v="366" actId="1076"/>
        <pc:sldMkLst>
          <pc:docMk/>
          <pc:sldMk cId="178456812" sldId="318"/>
        </pc:sldMkLst>
        <pc:spChg chg="mod">
          <ac:chgData name="Adrienne Richards" userId="S::adrienne.richards@georgiancollege.ca::bcd77ec0-3859-46f9-a15a-134c9aca8844" providerId="AD" clId="Web-{DC5A518E-6950-CD88-8DB1-50E8FEB0F693}" dt="2024-02-10T13:33:40.084" v="363" actId="20577"/>
          <ac:spMkLst>
            <pc:docMk/>
            <pc:sldMk cId="178456812" sldId="318"/>
            <ac:spMk id="2" creationId="{7BB566DF-A099-22D0-0722-27278E3EAAE9}"/>
          </ac:spMkLst>
        </pc:spChg>
        <pc:spChg chg="mod">
          <ac:chgData name="Adrienne Richards" userId="S::adrienne.richards@georgiancollege.ca::bcd77ec0-3859-46f9-a15a-134c9aca8844" providerId="AD" clId="Web-{DC5A518E-6950-CD88-8DB1-50E8FEB0F693}" dt="2024-02-10T13:33:32.787" v="356" actId="14100"/>
          <ac:spMkLst>
            <pc:docMk/>
            <pc:sldMk cId="178456812" sldId="318"/>
            <ac:spMk id="3" creationId="{19A498CD-81D9-F513-FD5C-A87587E218B9}"/>
          </ac:spMkLst>
        </pc:spChg>
        <pc:picChg chg="add mod">
          <ac:chgData name="Adrienne Richards" userId="S::adrienne.richards@georgiancollege.ca::bcd77ec0-3859-46f9-a15a-134c9aca8844" providerId="AD" clId="Web-{DC5A518E-6950-CD88-8DB1-50E8FEB0F693}" dt="2024-02-10T13:33:50.537" v="366" actId="1076"/>
          <ac:picMkLst>
            <pc:docMk/>
            <pc:sldMk cId="178456812" sldId="318"/>
            <ac:picMk id="5" creationId="{F6989E4B-76FF-5A1E-1594-F29B7D28414E}"/>
          </ac:picMkLst>
        </pc:picChg>
      </pc:sldChg>
      <pc:sldChg chg="addSp modSp new">
        <pc:chgData name="Adrienne Richards" userId="S::adrienne.richards@georgiancollege.ca::bcd77ec0-3859-46f9-a15a-134c9aca8844" providerId="AD" clId="Web-{DC5A518E-6950-CD88-8DB1-50E8FEB0F693}" dt="2024-02-10T13:34:46.789" v="377" actId="1076"/>
        <pc:sldMkLst>
          <pc:docMk/>
          <pc:sldMk cId="3980735253" sldId="319"/>
        </pc:sldMkLst>
        <pc:spChg chg="mod">
          <ac:chgData name="Adrienne Richards" userId="S::adrienne.richards@georgiancollege.ca::bcd77ec0-3859-46f9-a15a-134c9aca8844" providerId="AD" clId="Web-{DC5A518E-6950-CD88-8DB1-50E8FEB0F693}" dt="2024-02-10T13:34:11.835" v="374" actId="20577"/>
          <ac:spMkLst>
            <pc:docMk/>
            <pc:sldMk cId="3980735253" sldId="319"/>
            <ac:spMk id="2" creationId="{B5EB005E-0377-CFE6-7D08-21BC4F834B14}"/>
          </ac:spMkLst>
        </pc:spChg>
        <pc:spChg chg="mod">
          <ac:chgData name="Adrienne Richards" userId="S::adrienne.richards@georgiancollege.ca::bcd77ec0-3859-46f9-a15a-134c9aca8844" providerId="AD" clId="Web-{DC5A518E-6950-CD88-8DB1-50E8FEB0F693}" dt="2024-02-10T13:34:05.460" v="371" actId="14100"/>
          <ac:spMkLst>
            <pc:docMk/>
            <pc:sldMk cId="3980735253" sldId="319"/>
            <ac:spMk id="3" creationId="{D39318A6-9BB6-B00E-BF3A-D93E1BF446E1}"/>
          </ac:spMkLst>
        </pc:spChg>
        <pc:picChg chg="add mod">
          <ac:chgData name="Adrienne Richards" userId="S::adrienne.richards@georgiancollege.ca::bcd77ec0-3859-46f9-a15a-134c9aca8844" providerId="AD" clId="Web-{DC5A518E-6950-CD88-8DB1-50E8FEB0F693}" dt="2024-02-10T13:34:46.789" v="377" actId="1076"/>
          <ac:picMkLst>
            <pc:docMk/>
            <pc:sldMk cId="3980735253" sldId="319"/>
            <ac:picMk id="5" creationId="{7F434610-D282-B38D-07AE-B70AC235EC39}"/>
          </ac:picMkLst>
        </pc:picChg>
      </pc:sldChg>
      <pc:sldChg chg="addSp modSp new">
        <pc:chgData name="Adrienne Richards" userId="S::adrienne.richards@georgiancollege.ca::bcd77ec0-3859-46f9-a15a-134c9aca8844" providerId="AD" clId="Web-{DC5A518E-6950-CD88-8DB1-50E8FEB0F693}" dt="2024-02-10T13:35:32.415" v="388" actId="1076"/>
        <pc:sldMkLst>
          <pc:docMk/>
          <pc:sldMk cId="1646035699" sldId="320"/>
        </pc:sldMkLst>
        <pc:spChg chg="mod">
          <ac:chgData name="Adrienne Richards" userId="S::adrienne.richards@georgiancollege.ca::bcd77ec0-3859-46f9-a15a-134c9aca8844" providerId="AD" clId="Web-{DC5A518E-6950-CD88-8DB1-50E8FEB0F693}" dt="2024-02-10T13:35:17.914" v="385" actId="20577"/>
          <ac:spMkLst>
            <pc:docMk/>
            <pc:sldMk cId="1646035699" sldId="320"/>
            <ac:spMk id="2" creationId="{043A50A1-1ACC-B20F-4739-6E073A84EA43}"/>
          </ac:spMkLst>
        </pc:spChg>
        <pc:spChg chg="mod">
          <ac:chgData name="Adrienne Richards" userId="S::adrienne.richards@georgiancollege.ca::bcd77ec0-3859-46f9-a15a-134c9aca8844" providerId="AD" clId="Web-{DC5A518E-6950-CD88-8DB1-50E8FEB0F693}" dt="2024-02-10T13:35:11.414" v="381" actId="14100"/>
          <ac:spMkLst>
            <pc:docMk/>
            <pc:sldMk cId="1646035699" sldId="320"/>
            <ac:spMk id="3" creationId="{27738E35-EA5B-D3C3-57A7-3DD7ACB59802}"/>
          </ac:spMkLst>
        </pc:spChg>
        <pc:picChg chg="add mod">
          <ac:chgData name="Adrienne Richards" userId="S::adrienne.richards@georgiancollege.ca::bcd77ec0-3859-46f9-a15a-134c9aca8844" providerId="AD" clId="Web-{DC5A518E-6950-CD88-8DB1-50E8FEB0F693}" dt="2024-02-10T13:35:32.415" v="388" actId="1076"/>
          <ac:picMkLst>
            <pc:docMk/>
            <pc:sldMk cId="1646035699" sldId="320"/>
            <ac:picMk id="5" creationId="{23191F7B-B741-19E6-C806-5594CB50954D}"/>
          </ac:picMkLst>
        </pc:picChg>
      </pc:sldChg>
      <pc:sldChg chg="addSp modSp new">
        <pc:chgData name="Adrienne Richards" userId="S::adrienne.richards@georgiancollege.ca::bcd77ec0-3859-46f9-a15a-134c9aca8844" providerId="AD" clId="Web-{DC5A518E-6950-CD88-8DB1-50E8FEB0F693}" dt="2024-02-10T13:36:06.744" v="403" actId="1076"/>
        <pc:sldMkLst>
          <pc:docMk/>
          <pc:sldMk cId="2220702226" sldId="321"/>
        </pc:sldMkLst>
        <pc:spChg chg="mod">
          <ac:chgData name="Adrienne Richards" userId="S::adrienne.richards@georgiancollege.ca::bcd77ec0-3859-46f9-a15a-134c9aca8844" providerId="AD" clId="Web-{DC5A518E-6950-CD88-8DB1-50E8FEB0F693}" dt="2024-02-10T13:35:58.634" v="401" actId="20577"/>
          <ac:spMkLst>
            <pc:docMk/>
            <pc:sldMk cId="2220702226" sldId="321"/>
            <ac:spMk id="2" creationId="{732C5F99-9DAC-0253-D2DC-6832144EB66D}"/>
          </ac:spMkLst>
        </pc:spChg>
        <pc:spChg chg="mod">
          <ac:chgData name="Adrienne Richards" userId="S::adrienne.richards@georgiancollege.ca::bcd77ec0-3859-46f9-a15a-134c9aca8844" providerId="AD" clId="Web-{DC5A518E-6950-CD88-8DB1-50E8FEB0F693}" dt="2024-02-10T13:35:52.525" v="397" actId="14100"/>
          <ac:spMkLst>
            <pc:docMk/>
            <pc:sldMk cId="2220702226" sldId="321"/>
            <ac:spMk id="3" creationId="{0D84A1D5-2E49-49D0-14AD-AB3E1E778A2B}"/>
          </ac:spMkLst>
        </pc:spChg>
        <pc:picChg chg="add mod">
          <ac:chgData name="Adrienne Richards" userId="S::adrienne.richards@georgiancollege.ca::bcd77ec0-3859-46f9-a15a-134c9aca8844" providerId="AD" clId="Web-{DC5A518E-6950-CD88-8DB1-50E8FEB0F693}" dt="2024-02-10T13:36:06.744" v="403" actId="1076"/>
          <ac:picMkLst>
            <pc:docMk/>
            <pc:sldMk cId="2220702226" sldId="321"/>
            <ac:picMk id="5" creationId="{6231A128-7645-7E11-166B-65105452F6D8}"/>
          </ac:picMkLst>
        </pc:picChg>
      </pc:sldChg>
      <pc:sldChg chg="addSp modSp new">
        <pc:chgData name="Adrienne Richards" userId="S::adrienne.richards@georgiancollege.ca::bcd77ec0-3859-46f9-a15a-134c9aca8844" providerId="AD" clId="Web-{DC5A518E-6950-CD88-8DB1-50E8FEB0F693}" dt="2024-02-10T13:36:35.760" v="416" actId="1076"/>
        <pc:sldMkLst>
          <pc:docMk/>
          <pc:sldMk cId="2605381467" sldId="322"/>
        </pc:sldMkLst>
        <pc:spChg chg="mod">
          <ac:chgData name="Adrienne Richards" userId="S::adrienne.richards@georgiancollege.ca::bcd77ec0-3859-46f9-a15a-134c9aca8844" providerId="AD" clId="Web-{DC5A518E-6950-CD88-8DB1-50E8FEB0F693}" dt="2024-02-10T13:36:27.151" v="413" actId="20577"/>
          <ac:spMkLst>
            <pc:docMk/>
            <pc:sldMk cId="2605381467" sldId="322"/>
            <ac:spMk id="2" creationId="{ABC8CC0D-C43C-6279-02C6-D4ACB47915B6}"/>
          </ac:spMkLst>
        </pc:spChg>
        <pc:spChg chg="mod">
          <ac:chgData name="Adrienne Richards" userId="S::adrienne.richards@georgiancollege.ca::bcd77ec0-3859-46f9-a15a-134c9aca8844" providerId="AD" clId="Web-{DC5A518E-6950-CD88-8DB1-50E8FEB0F693}" dt="2024-02-10T13:36:20.963" v="408" actId="14100"/>
          <ac:spMkLst>
            <pc:docMk/>
            <pc:sldMk cId="2605381467" sldId="322"/>
            <ac:spMk id="3" creationId="{51CA8A0A-63FE-EF0D-F8DF-B45C1705CC71}"/>
          </ac:spMkLst>
        </pc:spChg>
        <pc:picChg chg="add mod">
          <ac:chgData name="Adrienne Richards" userId="S::adrienne.richards@georgiancollege.ca::bcd77ec0-3859-46f9-a15a-134c9aca8844" providerId="AD" clId="Web-{DC5A518E-6950-CD88-8DB1-50E8FEB0F693}" dt="2024-02-10T13:36:35.760" v="416" actId="1076"/>
          <ac:picMkLst>
            <pc:docMk/>
            <pc:sldMk cId="2605381467" sldId="322"/>
            <ac:picMk id="5" creationId="{47767C25-FB84-7B64-6E65-59B922827575}"/>
          </ac:picMkLst>
        </pc:picChg>
      </pc:sldChg>
      <pc:sldChg chg="addSp modSp new">
        <pc:chgData name="Adrienne Richards" userId="S::adrienne.richards@georgiancollege.ca::bcd77ec0-3859-46f9-a15a-134c9aca8844" providerId="AD" clId="Web-{DC5A518E-6950-CD88-8DB1-50E8FEB0F693}" dt="2024-02-10T13:37:05.714" v="428" actId="1076"/>
        <pc:sldMkLst>
          <pc:docMk/>
          <pc:sldMk cId="355477000" sldId="323"/>
        </pc:sldMkLst>
        <pc:spChg chg="mod">
          <ac:chgData name="Adrienne Richards" userId="S::adrienne.richards@georgiancollege.ca::bcd77ec0-3859-46f9-a15a-134c9aca8844" providerId="AD" clId="Web-{DC5A518E-6950-CD88-8DB1-50E8FEB0F693}" dt="2024-02-10T13:36:57.245" v="425" actId="20577"/>
          <ac:spMkLst>
            <pc:docMk/>
            <pc:sldMk cId="355477000" sldId="323"/>
            <ac:spMk id="2" creationId="{FF4BAF53-6F13-2CB8-6719-805C8011E01F}"/>
          </ac:spMkLst>
        </pc:spChg>
        <pc:spChg chg="mod">
          <ac:chgData name="Adrienne Richards" userId="S::adrienne.richards@georgiancollege.ca::bcd77ec0-3859-46f9-a15a-134c9aca8844" providerId="AD" clId="Web-{DC5A518E-6950-CD88-8DB1-50E8FEB0F693}" dt="2024-02-10T13:36:51.042" v="421" actId="14100"/>
          <ac:spMkLst>
            <pc:docMk/>
            <pc:sldMk cId="355477000" sldId="323"/>
            <ac:spMk id="3" creationId="{1109F2C3-B9A8-2958-D27B-4442C77E3D68}"/>
          </ac:spMkLst>
        </pc:spChg>
        <pc:picChg chg="add mod">
          <ac:chgData name="Adrienne Richards" userId="S::adrienne.richards@georgiancollege.ca::bcd77ec0-3859-46f9-a15a-134c9aca8844" providerId="AD" clId="Web-{DC5A518E-6950-CD88-8DB1-50E8FEB0F693}" dt="2024-02-10T13:37:05.714" v="428" actId="1076"/>
          <ac:picMkLst>
            <pc:docMk/>
            <pc:sldMk cId="355477000" sldId="323"/>
            <ac:picMk id="5" creationId="{339F19E3-5518-D55B-0B67-3EB0C0080607}"/>
          </ac:picMkLst>
        </pc:picChg>
      </pc:sldChg>
      <pc:sldChg chg="addSp modSp new">
        <pc:chgData name="Adrienne Richards" userId="S::adrienne.richards@georgiancollege.ca::bcd77ec0-3859-46f9-a15a-134c9aca8844" providerId="AD" clId="Web-{DC5A518E-6950-CD88-8DB1-50E8FEB0F693}" dt="2024-02-10T13:38:57.810" v="441" actId="1076"/>
        <pc:sldMkLst>
          <pc:docMk/>
          <pc:sldMk cId="2450715734" sldId="324"/>
        </pc:sldMkLst>
        <pc:spChg chg="mod">
          <ac:chgData name="Adrienne Richards" userId="S::adrienne.richards@georgiancollege.ca::bcd77ec0-3859-46f9-a15a-134c9aca8844" providerId="AD" clId="Web-{DC5A518E-6950-CD88-8DB1-50E8FEB0F693}" dt="2024-02-10T13:37:27.730" v="438" actId="20577"/>
          <ac:spMkLst>
            <pc:docMk/>
            <pc:sldMk cId="2450715734" sldId="324"/>
            <ac:spMk id="2" creationId="{AF974123-F4A2-5ABA-38BD-56B8BED72F41}"/>
          </ac:spMkLst>
        </pc:spChg>
        <pc:spChg chg="mod">
          <ac:chgData name="Adrienne Richards" userId="S::adrienne.richards@georgiancollege.ca::bcd77ec0-3859-46f9-a15a-134c9aca8844" providerId="AD" clId="Web-{DC5A518E-6950-CD88-8DB1-50E8FEB0F693}" dt="2024-02-10T13:37:20.308" v="432" actId="20577"/>
          <ac:spMkLst>
            <pc:docMk/>
            <pc:sldMk cId="2450715734" sldId="324"/>
            <ac:spMk id="3" creationId="{CB64964D-D9BE-DB51-DA6D-7047F4DC8062}"/>
          </ac:spMkLst>
        </pc:spChg>
        <pc:picChg chg="add mod">
          <ac:chgData name="Adrienne Richards" userId="S::adrienne.richards@georgiancollege.ca::bcd77ec0-3859-46f9-a15a-134c9aca8844" providerId="AD" clId="Web-{DC5A518E-6950-CD88-8DB1-50E8FEB0F693}" dt="2024-02-10T13:38:57.810" v="441" actId="1076"/>
          <ac:picMkLst>
            <pc:docMk/>
            <pc:sldMk cId="2450715734" sldId="324"/>
            <ac:picMk id="5" creationId="{3560E1D6-40A2-F0E6-0353-DD53BF6CBB44}"/>
          </ac:picMkLst>
        </pc:picChg>
      </pc:sldChg>
      <pc:sldChg chg="addSp modSp new">
        <pc:chgData name="Adrienne Richards" userId="S::adrienne.richards@georgiancollege.ca::bcd77ec0-3859-46f9-a15a-134c9aca8844" providerId="AD" clId="Web-{DC5A518E-6950-CD88-8DB1-50E8FEB0F693}" dt="2024-02-10T13:39:31.374" v="454" actId="1076"/>
        <pc:sldMkLst>
          <pc:docMk/>
          <pc:sldMk cId="17625851" sldId="325"/>
        </pc:sldMkLst>
        <pc:spChg chg="mod">
          <ac:chgData name="Adrienne Richards" userId="S::adrienne.richards@georgiancollege.ca::bcd77ec0-3859-46f9-a15a-134c9aca8844" providerId="AD" clId="Web-{DC5A518E-6950-CD88-8DB1-50E8FEB0F693}" dt="2024-02-10T13:39:22.124" v="451" actId="20577"/>
          <ac:spMkLst>
            <pc:docMk/>
            <pc:sldMk cId="17625851" sldId="325"/>
            <ac:spMk id="2" creationId="{A88F2094-CCE9-D7BD-6A28-9B3ECDCD135C}"/>
          </ac:spMkLst>
        </pc:spChg>
        <pc:spChg chg="mod">
          <ac:chgData name="Adrienne Richards" userId="S::adrienne.richards@georgiancollege.ca::bcd77ec0-3859-46f9-a15a-134c9aca8844" providerId="AD" clId="Web-{DC5A518E-6950-CD88-8DB1-50E8FEB0F693}" dt="2024-02-10T13:39:16.545" v="449" actId="20577"/>
          <ac:spMkLst>
            <pc:docMk/>
            <pc:sldMk cId="17625851" sldId="325"/>
            <ac:spMk id="3" creationId="{2EFA40BB-04A0-395F-B953-8048B4EB42ED}"/>
          </ac:spMkLst>
        </pc:spChg>
        <pc:picChg chg="add mod">
          <ac:chgData name="Adrienne Richards" userId="S::adrienne.richards@georgiancollege.ca::bcd77ec0-3859-46f9-a15a-134c9aca8844" providerId="AD" clId="Web-{DC5A518E-6950-CD88-8DB1-50E8FEB0F693}" dt="2024-02-10T13:39:31.374" v="454" actId="1076"/>
          <ac:picMkLst>
            <pc:docMk/>
            <pc:sldMk cId="17625851" sldId="325"/>
            <ac:picMk id="5" creationId="{1002B0FE-385E-BF3E-7350-99A821DEA814}"/>
          </ac:picMkLst>
        </pc:picChg>
      </pc:sldChg>
      <pc:sldChg chg="addSp modSp new">
        <pc:chgData name="Adrienne Richards" userId="S::adrienne.richards@georgiancollege.ca::bcd77ec0-3859-46f9-a15a-134c9aca8844" providerId="AD" clId="Web-{DC5A518E-6950-CD88-8DB1-50E8FEB0F693}" dt="2024-02-10T13:40:04.984" v="466" actId="1076"/>
        <pc:sldMkLst>
          <pc:docMk/>
          <pc:sldMk cId="976896415" sldId="326"/>
        </pc:sldMkLst>
        <pc:spChg chg="mod">
          <ac:chgData name="Adrienne Richards" userId="S::adrienne.richards@georgiancollege.ca::bcd77ec0-3859-46f9-a15a-134c9aca8844" providerId="AD" clId="Web-{DC5A518E-6950-CD88-8DB1-50E8FEB0F693}" dt="2024-02-10T13:39:54.281" v="463" actId="20577"/>
          <ac:spMkLst>
            <pc:docMk/>
            <pc:sldMk cId="976896415" sldId="326"/>
            <ac:spMk id="2" creationId="{56EE01A9-FB37-0423-C425-F9870B5C34C3}"/>
          </ac:spMkLst>
        </pc:spChg>
        <pc:spChg chg="mod">
          <ac:chgData name="Adrienne Richards" userId="S::adrienne.richards@georgiancollege.ca::bcd77ec0-3859-46f9-a15a-134c9aca8844" providerId="AD" clId="Web-{DC5A518E-6950-CD88-8DB1-50E8FEB0F693}" dt="2024-02-10T13:39:48.405" v="459" actId="14100"/>
          <ac:spMkLst>
            <pc:docMk/>
            <pc:sldMk cId="976896415" sldId="326"/>
            <ac:spMk id="3" creationId="{33D20ABF-81CB-3A59-A916-8810C5034A55}"/>
          </ac:spMkLst>
        </pc:spChg>
        <pc:picChg chg="add mod">
          <ac:chgData name="Adrienne Richards" userId="S::adrienne.richards@georgiancollege.ca::bcd77ec0-3859-46f9-a15a-134c9aca8844" providerId="AD" clId="Web-{DC5A518E-6950-CD88-8DB1-50E8FEB0F693}" dt="2024-02-10T13:40:04.984" v="466" actId="1076"/>
          <ac:picMkLst>
            <pc:docMk/>
            <pc:sldMk cId="976896415" sldId="326"/>
            <ac:picMk id="5" creationId="{E879DD16-174D-E23B-D367-B0C1556EF6E4}"/>
          </ac:picMkLst>
        </pc:picChg>
      </pc:sldChg>
      <pc:sldChg chg="addSp modSp new">
        <pc:chgData name="Adrienne Richards" userId="S::adrienne.richards@georgiancollege.ca::bcd77ec0-3859-46f9-a15a-134c9aca8844" providerId="AD" clId="Web-{DC5A518E-6950-CD88-8DB1-50E8FEB0F693}" dt="2024-02-10T13:41:46.002" v="479" actId="1076"/>
        <pc:sldMkLst>
          <pc:docMk/>
          <pc:sldMk cId="2466385881" sldId="327"/>
        </pc:sldMkLst>
        <pc:spChg chg="mod">
          <ac:chgData name="Adrienne Richards" userId="S::adrienne.richards@georgiancollege.ca::bcd77ec0-3859-46f9-a15a-134c9aca8844" providerId="AD" clId="Web-{DC5A518E-6950-CD88-8DB1-50E8FEB0F693}" dt="2024-02-10T13:41:37.143" v="476" actId="20577"/>
          <ac:spMkLst>
            <pc:docMk/>
            <pc:sldMk cId="2466385881" sldId="327"/>
            <ac:spMk id="2" creationId="{5FBED517-C3A5-F90A-0CB1-B2060C0CA467}"/>
          </ac:spMkLst>
        </pc:spChg>
        <pc:spChg chg="mod">
          <ac:chgData name="Adrienne Richards" userId="S::adrienne.richards@georgiancollege.ca::bcd77ec0-3859-46f9-a15a-134c9aca8844" providerId="AD" clId="Web-{DC5A518E-6950-CD88-8DB1-50E8FEB0F693}" dt="2024-02-10T13:41:31.174" v="471" actId="14100"/>
          <ac:spMkLst>
            <pc:docMk/>
            <pc:sldMk cId="2466385881" sldId="327"/>
            <ac:spMk id="3" creationId="{7080F428-2226-C5DB-CB02-F9E90BC5F240}"/>
          </ac:spMkLst>
        </pc:spChg>
        <pc:picChg chg="add mod">
          <ac:chgData name="Adrienne Richards" userId="S::adrienne.richards@georgiancollege.ca::bcd77ec0-3859-46f9-a15a-134c9aca8844" providerId="AD" clId="Web-{DC5A518E-6950-CD88-8DB1-50E8FEB0F693}" dt="2024-02-10T13:41:46.002" v="479" actId="1076"/>
          <ac:picMkLst>
            <pc:docMk/>
            <pc:sldMk cId="2466385881" sldId="327"/>
            <ac:picMk id="5" creationId="{E2287E4F-56DE-55EE-BD4E-A6838F33329C}"/>
          </ac:picMkLst>
        </pc:picChg>
      </pc:sldChg>
      <pc:sldChg chg="addSp modSp new">
        <pc:chgData name="Adrienne Richards" userId="S::adrienne.richards@georgiancollege.ca::bcd77ec0-3859-46f9-a15a-134c9aca8844" providerId="AD" clId="Web-{DC5A518E-6950-CD88-8DB1-50E8FEB0F693}" dt="2024-02-10T13:43:28.114" v="492" actId="1076"/>
        <pc:sldMkLst>
          <pc:docMk/>
          <pc:sldMk cId="7842687" sldId="328"/>
        </pc:sldMkLst>
        <pc:spChg chg="mod">
          <ac:chgData name="Adrienne Richards" userId="S::adrienne.richards@georgiancollege.ca::bcd77ec0-3859-46f9-a15a-134c9aca8844" providerId="AD" clId="Web-{DC5A518E-6950-CD88-8DB1-50E8FEB0F693}" dt="2024-02-10T13:42:07.878" v="489" actId="20577"/>
          <ac:spMkLst>
            <pc:docMk/>
            <pc:sldMk cId="7842687" sldId="328"/>
            <ac:spMk id="2" creationId="{2E46C145-EB67-B69B-76D8-531E79615957}"/>
          </ac:spMkLst>
        </pc:spChg>
        <pc:spChg chg="mod">
          <ac:chgData name="Adrienne Richards" userId="S::adrienne.richards@georgiancollege.ca::bcd77ec0-3859-46f9-a15a-134c9aca8844" providerId="AD" clId="Web-{DC5A518E-6950-CD88-8DB1-50E8FEB0F693}" dt="2024-02-10T13:42:00.862" v="484" actId="14100"/>
          <ac:spMkLst>
            <pc:docMk/>
            <pc:sldMk cId="7842687" sldId="328"/>
            <ac:spMk id="3" creationId="{802257F4-5F12-6500-1896-3BD06F1CB57F}"/>
          </ac:spMkLst>
        </pc:spChg>
        <pc:picChg chg="add mod">
          <ac:chgData name="Adrienne Richards" userId="S::adrienne.richards@georgiancollege.ca::bcd77ec0-3859-46f9-a15a-134c9aca8844" providerId="AD" clId="Web-{DC5A518E-6950-CD88-8DB1-50E8FEB0F693}" dt="2024-02-10T13:43:28.114" v="492" actId="1076"/>
          <ac:picMkLst>
            <pc:docMk/>
            <pc:sldMk cId="7842687" sldId="328"/>
            <ac:picMk id="5" creationId="{8D9B1A0D-6416-5D91-2BD3-6ECDD6A3E41C}"/>
          </ac:picMkLst>
        </pc:picChg>
      </pc:sldChg>
      <pc:sldChg chg="addSp modSp new">
        <pc:chgData name="Adrienne Richards" userId="S::adrienne.richards@georgiancollege.ca::bcd77ec0-3859-46f9-a15a-134c9aca8844" providerId="AD" clId="Web-{DC5A518E-6950-CD88-8DB1-50E8FEB0F693}" dt="2024-02-10T13:49:34.014" v="508" actId="1076"/>
        <pc:sldMkLst>
          <pc:docMk/>
          <pc:sldMk cId="533474207" sldId="329"/>
        </pc:sldMkLst>
        <pc:spChg chg="mod">
          <ac:chgData name="Adrienne Richards" userId="S::adrienne.richards@georgiancollege.ca::bcd77ec0-3859-46f9-a15a-134c9aca8844" providerId="AD" clId="Web-{DC5A518E-6950-CD88-8DB1-50E8FEB0F693}" dt="2024-02-10T13:49:20.279" v="504" actId="20577"/>
          <ac:spMkLst>
            <pc:docMk/>
            <pc:sldMk cId="533474207" sldId="329"/>
            <ac:spMk id="2" creationId="{8D88E015-825F-FA32-2472-C025F19FD7A0}"/>
          </ac:spMkLst>
        </pc:spChg>
        <pc:spChg chg="mod">
          <ac:chgData name="Adrienne Richards" userId="S::adrienne.richards@georgiancollege.ca::bcd77ec0-3859-46f9-a15a-134c9aca8844" providerId="AD" clId="Web-{DC5A518E-6950-CD88-8DB1-50E8FEB0F693}" dt="2024-02-10T13:49:14.138" v="499" actId="14100"/>
          <ac:spMkLst>
            <pc:docMk/>
            <pc:sldMk cId="533474207" sldId="329"/>
            <ac:spMk id="3" creationId="{0A014C34-E1CF-6EE6-AC9F-2E71373D3457}"/>
          </ac:spMkLst>
        </pc:spChg>
        <pc:picChg chg="add mod">
          <ac:chgData name="Adrienne Richards" userId="S::adrienne.richards@georgiancollege.ca::bcd77ec0-3859-46f9-a15a-134c9aca8844" providerId="AD" clId="Web-{DC5A518E-6950-CD88-8DB1-50E8FEB0F693}" dt="2024-02-10T13:49:34.014" v="508" actId="1076"/>
          <ac:picMkLst>
            <pc:docMk/>
            <pc:sldMk cId="533474207" sldId="329"/>
            <ac:picMk id="5" creationId="{68145964-1B0C-A895-87F7-CF72703A4C7E}"/>
          </ac:picMkLst>
        </pc:picChg>
      </pc:sldChg>
      <pc:sldChg chg="modSp new">
        <pc:chgData name="Adrienne Richards" userId="S::adrienne.richards@georgiancollege.ca::bcd77ec0-3859-46f9-a15a-134c9aca8844" providerId="AD" clId="Web-{DC5A518E-6950-CD88-8DB1-50E8FEB0F693}" dt="2024-02-10T13:50:11.327" v="519" actId="14100"/>
        <pc:sldMkLst>
          <pc:docMk/>
          <pc:sldMk cId="3498134173" sldId="330"/>
        </pc:sldMkLst>
        <pc:spChg chg="mod">
          <ac:chgData name="Adrienne Richards" userId="S::adrienne.richards@georgiancollege.ca::bcd77ec0-3859-46f9-a15a-134c9aca8844" providerId="AD" clId="Web-{DC5A518E-6950-CD88-8DB1-50E8FEB0F693}" dt="2024-02-10T13:49:53.592" v="514" actId="14100"/>
          <ac:spMkLst>
            <pc:docMk/>
            <pc:sldMk cId="3498134173" sldId="330"/>
            <ac:spMk id="2" creationId="{24D7120B-3EAB-4E2F-900B-38A5EF77AFED}"/>
          </ac:spMkLst>
        </pc:spChg>
        <pc:spChg chg="mod">
          <ac:chgData name="Adrienne Richards" userId="S::adrienne.richards@georgiancollege.ca::bcd77ec0-3859-46f9-a15a-134c9aca8844" providerId="AD" clId="Web-{DC5A518E-6950-CD88-8DB1-50E8FEB0F693}" dt="2024-02-10T13:50:11.327" v="519" actId="14100"/>
          <ac:spMkLst>
            <pc:docMk/>
            <pc:sldMk cId="3498134173" sldId="330"/>
            <ac:spMk id="3" creationId="{AF1D793F-46FC-0E06-96CA-15A16CE32770}"/>
          </ac:spMkLst>
        </pc:spChg>
      </pc:sldChg>
      <pc:sldChg chg="addSp modSp new">
        <pc:chgData name="Adrienne Richards" userId="S::adrienne.richards@georgiancollege.ca::bcd77ec0-3859-46f9-a15a-134c9aca8844" providerId="AD" clId="Web-{DC5A518E-6950-CD88-8DB1-50E8FEB0F693}" dt="2024-02-10T13:51:35.829" v="537" actId="1076"/>
        <pc:sldMkLst>
          <pc:docMk/>
          <pc:sldMk cId="3537896637" sldId="331"/>
        </pc:sldMkLst>
        <pc:spChg chg="mod">
          <ac:chgData name="Adrienne Richards" userId="S::adrienne.richards@georgiancollege.ca::bcd77ec0-3859-46f9-a15a-134c9aca8844" providerId="AD" clId="Web-{DC5A518E-6950-CD88-8DB1-50E8FEB0F693}" dt="2024-02-10T13:51:07.094" v="530" actId="20577"/>
          <ac:spMkLst>
            <pc:docMk/>
            <pc:sldMk cId="3537896637" sldId="331"/>
            <ac:spMk id="2" creationId="{F7D3209B-42DA-9449-B500-0252E04EC069}"/>
          </ac:spMkLst>
        </pc:spChg>
        <pc:spChg chg="mod">
          <ac:chgData name="Adrienne Richards" userId="S::adrienne.richards@georgiancollege.ca::bcd77ec0-3859-46f9-a15a-134c9aca8844" providerId="AD" clId="Web-{DC5A518E-6950-CD88-8DB1-50E8FEB0F693}" dt="2024-02-10T13:51:01.469" v="527" actId="20577"/>
          <ac:spMkLst>
            <pc:docMk/>
            <pc:sldMk cId="3537896637" sldId="331"/>
            <ac:spMk id="3" creationId="{30C6ECAC-B422-D595-AB30-6CFF2FBDEEBB}"/>
          </ac:spMkLst>
        </pc:spChg>
        <pc:picChg chg="add mod">
          <ac:chgData name="Adrienne Richards" userId="S::adrienne.richards@georgiancollege.ca::bcd77ec0-3859-46f9-a15a-134c9aca8844" providerId="AD" clId="Web-{DC5A518E-6950-CD88-8DB1-50E8FEB0F693}" dt="2024-02-10T13:51:35.829" v="537" actId="1076"/>
          <ac:picMkLst>
            <pc:docMk/>
            <pc:sldMk cId="3537896637" sldId="331"/>
            <ac:picMk id="5" creationId="{A10485E1-EC98-BDF6-C8D5-B373DAB29142}"/>
          </ac:picMkLst>
        </pc:picChg>
      </pc:sldChg>
      <pc:sldChg chg="addSp modSp new">
        <pc:chgData name="Adrienne Richards" userId="S::adrienne.richards@georgiancollege.ca::bcd77ec0-3859-46f9-a15a-134c9aca8844" providerId="AD" clId="Web-{DC5A518E-6950-CD88-8DB1-50E8FEB0F693}" dt="2024-02-10T13:52:10.502" v="548" actId="1076"/>
        <pc:sldMkLst>
          <pc:docMk/>
          <pc:sldMk cId="237074807" sldId="332"/>
        </pc:sldMkLst>
        <pc:spChg chg="mod">
          <ac:chgData name="Adrienne Richards" userId="S::adrienne.richards@georgiancollege.ca::bcd77ec0-3859-46f9-a15a-134c9aca8844" providerId="AD" clId="Web-{DC5A518E-6950-CD88-8DB1-50E8FEB0F693}" dt="2024-02-10T13:52:00.924" v="545" actId="20577"/>
          <ac:spMkLst>
            <pc:docMk/>
            <pc:sldMk cId="237074807" sldId="332"/>
            <ac:spMk id="2" creationId="{99E58650-F998-42B7-2F95-C6351BB028D9}"/>
          </ac:spMkLst>
        </pc:spChg>
        <pc:spChg chg="mod">
          <ac:chgData name="Adrienne Richards" userId="S::adrienne.richards@georgiancollege.ca::bcd77ec0-3859-46f9-a15a-134c9aca8844" providerId="AD" clId="Web-{DC5A518E-6950-CD88-8DB1-50E8FEB0F693}" dt="2024-02-10T13:51:54.377" v="541" actId="20577"/>
          <ac:spMkLst>
            <pc:docMk/>
            <pc:sldMk cId="237074807" sldId="332"/>
            <ac:spMk id="3" creationId="{6FA2B0CA-A87D-198F-E099-21B954C11887}"/>
          </ac:spMkLst>
        </pc:spChg>
        <pc:picChg chg="add mod">
          <ac:chgData name="Adrienne Richards" userId="S::adrienne.richards@georgiancollege.ca::bcd77ec0-3859-46f9-a15a-134c9aca8844" providerId="AD" clId="Web-{DC5A518E-6950-CD88-8DB1-50E8FEB0F693}" dt="2024-02-10T13:52:10.502" v="548" actId="1076"/>
          <ac:picMkLst>
            <pc:docMk/>
            <pc:sldMk cId="237074807" sldId="332"/>
            <ac:picMk id="5" creationId="{F8A9C040-D6ED-ACD8-10D6-DBDE5EDC868F}"/>
          </ac:picMkLst>
        </pc:picChg>
      </pc:sldChg>
      <pc:sldChg chg="addSp modSp new">
        <pc:chgData name="Adrienne Richards" userId="S::adrienne.richards@georgiancollege.ca::bcd77ec0-3859-46f9-a15a-134c9aca8844" providerId="AD" clId="Web-{DC5A518E-6950-CD88-8DB1-50E8FEB0F693}" dt="2024-02-10T13:52:47.378" v="561" actId="1076"/>
        <pc:sldMkLst>
          <pc:docMk/>
          <pc:sldMk cId="957728266" sldId="333"/>
        </pc:sldMkLst>
        <pc:spChg chg="mod">
          <ac:chgData name="Adrienne Richards" userId="S::adrienne.richards@georgiancollege.ca::bcd77ec0-3859-46f9-a15a-134c9aca8844" providerId="AD" clId="Web-{DC5A518E-6950-CD88-8DB1-50E8FEB0F693}" dt="2024-02-10T13:52:38.034" v="558" actId="20577"/>
          <ac:spMkLst>
            <pc:docMk/>
            <pc:sldMk cId="957728266" sldId="333"/>
            <ac:spMk id="2" creationId="{4A567F32-2121-540F-E3D8-C538ABCB068B}"/>
          </ac:spMkLst>
        </pc:spChg>
        <pc:spChg chg="mod">
          <ac:chgData name="Adrienne Richards" userId="S::adrienne.richards@georgiancollege.ca::bcd77ec0-3859-46f9-a15a-134c9aca8844" providerId="AD" clId="Web-{DC5A518E-6950-CD88-8DB1-50E8FEB0F693}" dt="2024-02-10T13:52:32.237" v="555" actId="14100"/>
          <ac:spMkLst>
            <pc:docMk/>
            <pc:sldMk cId="957728266" sldId="333"/>
            <ac:spMk id="3" creationId="{CEED0897-7ACD-2D8A-541E-74653C0CA4B4}"/>
          </ac:spMkLst>
        </pc:spChg>
        <pc:picChg chg="add mod">
          <ac:chgData name="Adrienne Richards" userId="S::adrienne.richards@georgiancollege.ca::bcd77ec0-3859-46f9-a15a-134c9aca8844" providerId="AD" clId="Web-{DC5A518E-6950-CD88-8DB1-50E8FEB0F693}" dt="2024-02-10T13:52:47.378" v="561" actId="1076"/>
          <ac:picMkLst>
            <pc:docMk/>
            <pc:sldMk cId="957728266" sldId="333"/>
            <ac:picMk id="5" creationId="{97CDC67F-F0ED-42A7-EDAB-EF063C729E78}"/>
          </ac:picMkLst>
        </pc:picChg>
      </pc:sldChg>
      <pc:sldChg chg="addSp modSp new">
        <pc:chgData name="Adrienne Richards" userId="S::adrienne.richards@georgiancollege.ca::bcd77ec0-3859-46f9-a15a-134c9aca8844" providerId="AD" clId="Web-{DC5A518E-6950-CD88-8DB1-50E8FEB0F693}" dt="2024-02-10T13:53:25.066" v="574" actId="1076"/>
        <pc:sldMkLst>
          <pc:docMk/>
          <pc:sldMk cId="1989103840" sldId="334"/>
        </pc:sldMkLst>
        <pc:spChg chg="mod">
          <ac:chgData name="Adrienne Richards" userId="S::adrienne.richards@georgiancollege.ca::bcd77ec0-3859-46f9-a15a-134c9aca8844" providerId="AD" clId="Web-{DC5A518E-6950-CD88-8DB1-50E8FEB0F693}" dt="2024-02-10T13:53:13.128" v="570" actId="20577"/>
          <ac:spMkLst>
            <pc:docMk/>
            <pc:sldMk cId="1989103840" sldId="334"/>
            <ac:spMk id="2" creationId="{B0E8B3B3-4237-4A70-5075-29663CAE26DA}"/>
          </ac:spMkLst>
        </pc:spChg>
        <pc:spChg chg="mod">
          <ac:chgData name="Adrienne Richards" userId="S::adrienne.richards@georgiancollege.ca::bcd77ec0-3859-46f9-a15a-134c9aca8844" providerId="AD" clId="Web-{DC5A518E-6950-CD88-8DB1-50E8FEB0F693}" dt="2024-02-10T13:53:07.300" v="566" actId="14100"/>
          <ac:spMkLst>
            <pc:docMk/>
            <pc:sldMk cId="1989103840" sldId="334"/>
            <ac:spMk id="3" creationId="{20FC3E98-C6E4-60C9-5FBB-607B8650FD5B}"/>
          </ac:spMkLst>
        </pc:spChg>
        <pc:picChg chg="add mod">
          <ac:chgData name="Adrienne Richards" userId="S::adrienne.richards@georgiancollege.ca::bcd77ec0-3859-46f9-a15a-134c9aca8844" providerId="AD" clId="Web-{DC5A518E-6950-CD88-8DB1-50E8FEB0F693}" dt="2024-02-10T13:53:25.066" v="574" actId="1076"/>
          <ac:picMkLst>
            <pc:docMk/>
            <pc:sldMk cId="1989103840" sldId="334"/>
            <ac:picMk id="5" creationId="{7D2AEC77-486B-DB2B-2CCF-A69A842358AE}"/>
          </ac:picMkLst>
        </pc:picChg>
      </pc:sldChg>
      <pc:sldChg chg="addSp modSp new">
        <pc:chgData name="Adrienne Richards" userId="S::adrienne.richards@georgiancollege.ca::bcd77ec0-3859-46f9-a15a-134c9aca8844" providerId="AD" clId="Web-{DC5A518E-6950-CD88-8DB1-50E8FEB0F693}" dt="2024-02-10T13:54:00.801" v="590" actId="1076"/>
        <pc:sldMkLst>
          <pc:docMk/>
          <pc:sldMk cId="3053022448" sldId="335"/>
        </pc:sldMkLst>
        <pc:spChg chg="mod">
          <ac:chgData name="Adrienne Richards" userId="S::adrienne.richards@georgiancollege.ca::bcd77ec0-3859-46f9-a15a-134c9aca8844" providerId="AD" clId="Web-{DC5A518E-6950-CD88-8DB1-50E8FEB0F693}" dt="2024-02-10T13:53:52.661" v="587" actId="20577"/>
          <ac:spMkLst>
            <pc:docMk/>
            <pc:sldMk cId="3053022448" sldId="335"/>
            <ac:spMk id="2" creationId="{D685CFB0-EE21-2F26-9952-3471324C5819}"/>
          </ac:spMkLst>
        </pc:spChg>
        <pc:spChg chg="mod">
          <ac:chgData name="Adrienne Richards" userId="S::adrienne.richards@georgiancollege.ca::bcd77ec0-3859-46f9-a15a-134c9aca8844" providerId="AD" clId="Web-{DC5A518E-6950-CD88-8DB1-50E8FEB0F693}" dt="2024-02-10T13:53:46.473" v="581" actId="14100"/>
          <ac:spMkLst>
            <pc:docMk/>
            <pc:sldMk cId="3053022448" sldId="335"/>
            <ac:spMk id="3" creationId="{FF7ACF1F-13BC-1BF9-9C78-D77CE2071353}"/>
          </ac:spMkLst>
        </pc:spChg>
        <pc:picChg chg="add mod">
          <ac:chgData name="Adrienne Richards" userId="S::adrienne.richards@georgiancollege.ca::bcd77ec0-3859-46f9-a15a-134c9aca8844" providerId="AD" clId="Web-{DC5A518E-6950-CD88-8DB1-50E8FEB0F693}" dt="2024-02-10T13:54:00.801" v="590" actId="1076"/>
          <ac:picMkLst>
            <pc:docMk/>
            <pc:sldMk cId="3053022448" sldId="335"/>
            <ac:picMk id="5" creationId="{4EF48FD1-5AEE-63C3-405C-14DCB9C1A637}"/>
          </ac:picMkLst>
        </pc:picChg>
      </pc:sldChg>
      <pc:sldChg chg="addSp modSp new">
        <pc:chgData name="Adrienne Richards" userId="S::adrienne.richards@georgiancollege.ca::bcd77ec0-3859-46f9-a15a-134c9aca8844" providerId="AD" clId="Web-{DC5A518E-6950-CD88-8DB1-50E8FEB0F693}" dt="2024-02-10T13:54:30.021" v="604" actId="1076"/>
        <pc:sldMkLst>
          <pc:docMk/>
          <pc:sldMk cId="347311680" sldId="336"/>
        </pc:sldMkLst>
        <pc:spChg chg="mod">
          <ac:chgData name="Adrienne Richards" userId="S::adrienne.richards@georgiancollege.ca::bcd77ec0-3859-46f9-a15a-134c9aca8844" providerId="AD" clId="Web-{DC5A518E-6950-CD88-8DB1-50E8FEB0F693}" dt="2024-02-10T13:54:22.818" v="601" actId="20577"/>
          <ac:spMkLst>
            <pc:docMk/>
            <pc:sldMk cId="347311680" sldId="336"/>
            <ac:spMk id="2" creationId="{CE373EB7-CD8B-9894-BB48-14254D7CDB3D}"/>
          </ac:spMkLst>
        </pc:spChg>
        <pc:spChg chg="mod">
          <ac:chgData name="Adrienne Richards" userId="S::adrienne.richards@georgiancollege.ca::bcd77ec0-3859-46f9-a15a-134c9aca8844" providerId="AD" clId="Web-{DC5A518E-6950-CD88-8DB1-50E8FEB0F693}" dt="2024-02-10T13:54:16.021" v="595" actId="14100"/>
          <ac:spMkLst>
            <pc:docMk/>
            <pc:sldMk cId="347311680" sldId="336"/>
            <ac:spMk id="3" creationId="{0EEF13AA-64AC-C2A4-E556-4EF67FA546E4}"/>
          </ac:spMkLst>
        </pc:spChg>
        <pc:picChg chg="add mod">
          <ac:chgData name="Adrienne Richards" userId="S::adrienne.richards@georgiancollege.ca::bcd77ec0-3859-46f9-a15a-134c9aca8844" providerId="AD" clId="Web-{DC5A518E-6950-CD88-8DB1-50E8FEB0F693}" dt="2024-02-10T13:54:30.021" v="604" actId="1076"/>
          <ac:picMkLst>
            <pc:docMk/>
            <pc:sldMk cId="347311680" sldId="336"/>
            <ac:picMk id="5" creationId="{3AE22E00-1CCA-28D5-16B1-90B120F04BF9}"/>
          </ac:picMkLst>
        </pc:picChg>
      </pc:sldChg>
      <pc:sldChg chg="addSp modSp new">
        <pc:chgData name="Adrienne Richards" userId="S::adrienne.richards@georgiancollege.ca::bcd77ec0-3859-46f9-a15a-134c9aca8844" providerId="AD" clId="Web-{DC5A518E-6950-CD88-8DB1-50E8FEB0F693}" dt="2024-02-10T13:55:03.678" v="621" actId="1076"/>
        <pc:sldMkLst>
          <pc:docMk/>
          <pc:sldMk cId="3195973868" sldId="337"/>
        </pc:sldMkLst>
        <pc:spChg chg="mod">
          <ac:chgData name="Adrienne Richards" userId="S::adrienne.richards@georgiancollege.ca::bcd77ec0-3859-46f9-a15a-134c9aca8844" providerId="AD" clId="Web-{DC5A518E-6950-CD88-8DB1-50E8FEB0F693}" dt="2024-02-10T13:54:56.147" v="618" actId="20577"/>
          <ac:spMkLst>
            <pc:docMk/>
            <pc:sldMk cId="3195973868" sldId="337"/>
            <ac:spMk id="2" creationId="{45AFAADC-8167-F97B-1263-76E1846F94EE}"/>
          </ac:spMkLst>
        </pc:spChg>
        <pc:spChg chg="mod">
          <ac:chgData name="Adrienne Richards" userId="S::adrienne.richards@georgiancollege.ca::bcd77ec0-3859-46f9-a15a-134c9aca8844" providerId="AD" clId="Web-{DC5A518E-6950-CD88-8DB1-50E8FEB0F693}" dt="2024-02-10T13:54:48.990" v="611" actId="14100"/>
          <ac:spMkLst>
            <pc:docMk/>
            <pc:sldMk cId="3195973868" sldId="337"/>
            <ac:spMk id="3" creationId="{22CC4D6A-3206-C6BE-9EA7-9A3488693A83}"/>
          </ac:spMkLst>
        </pc:spChg>
        <pc:picChg chg="add mod">
          <ac:chgData name="Adrienne Richards" userId="S::adrienne.richards@georgiancollege.ca::bcd77ec0-3859-46f9-a15a-134c9aca8844" providerId="AD" clId="Web-{DC5A518E-6950-CD88-8DB1-50E8FEB0F693}" dt="2024-02-10T13:55:03.678" v="621" actId="1076"/>
          <ac:picMkLst>
            <pc:docMk/>
            <pc:sldMk cId="3195973868" sldId="337"/>
            <ac:picMk id="5" creationId="{8074CDF8-E6C3-B456-3A88-1D1412CD409B}"/>
          </ac:picMkLst>
        </pc:picChg>
      </pc:sldChg>
      <pc:sldChg chg="addSp modSp new">
        <pc:chgData name="Adrienne Richards" userId="S::adrienne.richards@georgiancollege.ca::bcd77ec0-3859-46f9-a15a-134c9aca8844" providerId="AD" clId="Web-{DC5A518E-6950-CD88-8DB1-50E8FEB0F693}" dt="2024-02-10T13:55:34.663" v="633" actId="1076"/>
        <pc:sldMkLst>
          <pc:docMk/>
          <pc:sldMk cId="458484301" sldId="338"/>
        </pc:sldMkLst>
        <pc:spChg chg="mod">
          <ac:chgData name="Adrienne Richards" userId="S::adrienne.richards@georgiancollege.ca::bcd77ec0-3859-46f9-a15a-134c9aca8844" providerId="AD" clId="Web-{DC5A518E-6950-CD88-8DB1-50E8FEB0F693}" dt="2024-02-10T13:55:24.054" v="630" actId="20577"/>
          <ac:spMkLst>
            <pc:docMk/>
            <pc:sldMk cId="458484301" sldId="338"/>
            <ac:spMk id="2" creationId="{AE5DE26B-DBDA-754D-0E10-0276F3390071}"/>
          </ac:spMkLst>
        </pc:spChg>
        <pc:spChg chg="mod">
          <ac:chgData name="Adrienne Richards" userId="S::adrienne.richards@georgiancollege.ca::bcd77ec0-3859-46f9-a15a-134c9aca8844" providerId="AD" clId="Web-{DC5A518E-6950-CD88-8DB1-50E8FEB0F693}" dt="2024-02-10T13:55:18.522" v="626" actId="14100"/>
          <ac:spMkLst>
            <pc:docMk/>
            <pc:sldMk cId="458484301" sldId="338"/>
            <ac:spMk id="3" creationId="{8628961A-12DE-552D-733F-0736AB9FC535}"/>
          </ac:spMkLst>
        </pc:spChg>
        <pc:picChg chg="add mod">
          <ac:chgData name="Adrienne Richards" userId="S::adrienne.richards@georgiancollege.ca::bcd77ec0-3859-46f9-a15a-134c9aca8844" providerId="AD" clId="Web-{DC5A518E-6950-CD88-8DB1-50E8FEB0F693}" dt="2024-02-10T13:55:34.663" v="633" actId="1076"/>
          <ac:picMkLst>
            <pc:docMk/>
            <pc:sldMk cId="458484301" sldId="338"/>
            <ac:picMk id="5" creationId="{865F212E-A9EC-D2E7-C5B9-4E04E5F84525}"/>
          </ac:picMkLst>
        </pc:picChg>
      </pc:sldChg>
      <pc:sldChg chg="addSp modSp new">
        <pc:chgData name="Adrienne Richards" userId="S::adrienne.richards@georgiancollege.ca::bcd77ec0-3859-46f9-a15a-134c9aca8844" providerId="AD" clId="Web-{DC5A518E-6950-CD88-8DB1-50E8FEB0F693}" dt="2024-02-10T13:56:10.711" v="645" actId="1076"/>
        <pc:sldMkLst>
          <pc:docMk/>
          <pc:sldMk cId="951879880" sldId="339"/>
        </pc:sldMkLst>
        <pc:spChg chg="mod">
          <ac:chgData name="Adrienne Richards" userId="S::adrienne.richards@georgiancollege.ca::bcd77ec0-3859-46f9-a15a-134c9aca8844" providerId="AD" clId="Web-{DC5A518E-6950-CD88-8DB1-50E8FEB0F693}" dt="2024-02-10T13:55:57.586" v="641" actId="20577"/>
          <ac:spMkLst>
            <pc:docMk/>
            <pc:sldMk cId="951879880" sldId="339"/>
            <ac:spMk id="2" creationId="{28BC9503-DA43-15E8-2BB4-D7AAD016C58F}"/>
          </ac:spMkLst>
        </pc:spChg>
        <pc:spChg chg="mod">
          <ac:chgData name="Adrienne Richards" userId="S::adrienne.richards@georgiancollege.ca::bcd77ec0-3859-46f9-a15a-134c9aca8844" providerId="AD" clId="Web-{DC5A518E-6950-CD88-8DB1-50E8FEB0F693}" dt="2024-02-10T13:56:07.055" v="644" actId="14100"/>
          <ac:spMkLst>
            <pc:docMk/>
            <pc:sldMk cId="951879880" sldId="339"/>
            <ac:spMk id="3" creationId="{A1D7FF00-0F52-757C-5A2F-4DFCA3482AF2}"/>
          </ac:spMkLst>
        </pc:spChg>
        <pc:picChg chg="add mod">
          <ac:chgData name="Adrienne Richards" userId="S::adrienne.richards@georgiancollege.ca::bcd77ec0-3859-46f9-a15a-134c9aca8844" providerId="AD" clId="Web-{DC5A518E-6950-CD88-8DB1-50E8FEB0F693}" dt="2024-02-10T13:56:10.711" v="645" actId="1076"/>
          <ac:picMkLst>
            <pc:docMk/>
            <pc:sldMk cId="951879880" sldId="339"/>
            <ac:picMk id="5" creationId="{1CD3D292-E3CD-F02E-C4CE-F817B8C30222}"/>
          </ac:picMkLst>
        </pc:picChg>
      </pc:sldChg>
      <pc:sldChg chg="addSp modSp new">
        <pc:chgData name="Adrienne Richards" userId="S::adrienne.richards@georgiancollege.ca::bcd77ec0-3859-46f9-a15a-134c9aca8844" providerId="AD" clId="Web-{DC5A518E-6950-CD88-8DB1-50E8FEB0F693}" dt="2024-02-10T13:56:39.118" v="656" actId="1076"/>
        <pc:sldMkLst>
          <pc:docMk/>
          <pc:sldMk cId="2949334258" sldId="340"/>
        </pc:sldMkLst>
        <pc:spChg chg="mod">
          <ac:chgData name="Adrienne Richards" userId="S::adrienne.richards@georgiancollege.ca::bcd77ec0-3859-46f9-a15a-134c9aca8844" providerId="AD" clId="Web-{DC5A518E-6950-CD88-8DB1-50E8FEB0F693}" dt="2024-02-10T13:56:30.399" v="653" actId="20577"/>
          <ac:spMkLst>
            <pc:docMk/>
            <pc:sldMk cId="2949334258" sldId="340"/>
            <ac:spMk id="2" creationId="{B88180C7-C149-2503-79A4-84241DFADAC3}"/>
          </ac:spMkLst>
        </pc:spChg>
        <pc:spChg chg="mod">
          <ac:chgData name="Adrienne Richards" userId="S::adrienne.richards@georgiancollege.ca::bcd77ec0-3859-46f9-a15a-134c9aca8844" providerId="AD" clId="Web-{DC5A518E-6950-CD88-8DB1-50E8FEB0F693}" dt="2024-02-10T13:56:24.743" v="650" actId="14100"/>
          <ac:spMkLst>
            <pc:docMk/>
            <pc:sldMk cId="2949334258" sldId="340"/>
            <ac:spMk id="3" creationId="{6D2E5BDA-DA28-B590-24FC-E915DBEA64DC}"/>
          </ac:spMkLst>
        </pc:spChg>
        <pc:picChg chg="add mod">
          <ac:chgData name="Adrienne Richards" userId="S::adrienne.richards@georgiancollege.ca::bcd77ec0-3859-46f9-a15a-134c9aca8844" providerId="AD" clId="Web-{DC5A518E-6950-CD88-8DB1-50E8FEB0F693}" dt="2024-02-10T13:56:39.118" v="656" actId="1076"/>
          <ac:picMkLst>
            <pc:docMk/>
            <pc:sldMk cId="2949334258" sldId="340"/>
            <ac:picMk id="5" creationId="{C4DDD71F-6294-2365-4E12-FF00C2FCCEFE}"/>
          </ac:picMkLst>
        </pc:picChg>
      </pc:sldChg>
      <pc:sldChg chg="addSp modSp new">
        <pc:chgData name="Adrienne Richards" userId="S::adrienne.richards@georgiancollege.ca::bcd77ec0-3859-46f9-a15a-134c9aca8844" providerId="AD" clId="Web-{DC5A518E-6950-CD88-8DB1-50E8FEB0F693}" dt="2024-02-10T13:57:26.557" v="671" actId="1076"/>
        <pc:sldMkLst>
          <pc:docMk/>
          <pc:sldMk cId="1281268718" sldId="341"/>
        </pc:sldMkLst>
        <pc:spChg chg="mod">
          <ac:chgData name="Adrienne Richards" userId="S::adrienne.richards@georgiancollege.ca::bcd77ec0-3859-46f9-a15a-134c9aca8844" providerId="AD" clId="Web-{DC5A518E-6950-CD88-8DB1-50E8FEB0F693}" dt="2024-02-10T13:57:16.447" v="668" actId="20577"/>
          <ac:spMkLst>
            <pc:docMk/>
            <pc:sldMk cId="1281268718" sldId="341"/>
            <ac:spMk id="2" creationId="{D34FA79B-D62F-9184-2DB7-697A5B6D6AAE}"/>
          </ac:spMkLst>
        </pc:spChg>
        <pc:spChg chg="mod">
          <ac:chgData name="Adrienne Richards" userId="S::adrienne.richards@georgiancollege.ca::bcd77ec0-3859-46f9-a15a-134c9aca8844" providerId="AD" clId="Web-{DC5A518E-6950-CD88-8DB1-50E8FEB0F693}" dt="2024-02-10T13:57:08.353" v="663" actId="14100"/>
          <ac:spMkLst>
            <pc:docMk/>
            <pc:sldMk cId="1281268718" sldId="341"/>
            <ac:spMk id="3" creationId="{A65097CC-EFE7-7DE9-0101-FF6370245752}"/>
          </ac:spMkLst>
        </pc:spChg>
        <pc:picChg chg="add mod">
          <ac:chgData name="Adrienne Richards" userId="S::adrienne.richards@georgiancollege.ca::bcd77ec0-3859-46f9-a15a-134c9aca8844" providerId="AD" clId="Web-{DC5A518E-6950-CD88-8DB1-50E8FEB0F693}" dt="2024-02-10T13:57:26.557" v="671" actId="1076"/>
          <ac:picMkLst>
            <pc:docMk/>
            <pc:sldMk cId="1281268718" sldId="341"/>
            <ac:picMk id="5" creationId="{48E79135-3F0A-607F-9B2A-B8D649B3B337}"/>
          </ac:picMkLst>
        </pc:picChg>
      </pc:sldChg>
      <pc:sldChg chg="addSp modSp new">
        <pc:chgData name="Adrienne Richards" userId="S::adrienne.richards@georgiancollege.ca::bcd77ec0-3859-46f9-a15a-134c9aca8844" providerId="AD" clId="Web-{DC5A518E-6950-CD88-8DB1-50E8FEB0F693}" dt="2024-02-10T13:57:57.760" v="685" actId="1076"/>
        <pc:sldMkLst>
          <pc:docMk/>
          <pc:sldMk cId="3372099114" sldId="342"/>
        </pc:sldMkLst>
        <pc:spChg chg="mod">
          <ac:chgData name="Adrienne Richards" userId="S::adrienne.richards@georgiancollege.ca::bcd77ec0-3859-46f9-a15a-134c9aca8844" providerId="AD" clId="Web-{DC5A518E-6950-CD88-8DB1-50E8FEB0F693}" dt="2024-02-10T13:57:48.557" v="682" actId="20577"/>
          <ac:spMkLst>
            <pc:docMk/>
            <pc:sldMk cId="3372099114" sldId="342"/>
            <ac:spMk id="2" creationId="{4C7C1B7F-FFA5-D1BD-6BA9-4EA4CC90412C}"/>
          </ac:spMkLst>
        </pc:spChg>
        <pc:spChg chg="mod">
          <ac:chgData name="Adrienne Richards" userId="S::adrienne.richards@georgiancollege.ca::bcd77ec0-3859-46f9-a15a-134c9aca8844" providerId="AD" clId="Web-{DC5A518E-6950-CD88-8DB1-50E8FEB0F693}" dt="2024-02-10T13:57:42.416" v="676" actId="14100"/>
          <ac:spMkLst>
            <pc:docMk/>
            <pc:sldMk cId="3372099114" sldId="342"/>
            <ac:spMk id="3" creationId="{91568CBE-F4D1-E282-6D2D-976D10800EAC}"/>
          </ac:spMkLst>
        </pc:spChg>
        <pc:picChg chg="add mod">
          <ac:chgData name="Adrienne Richards" userId="S::adrienne.richards@georgiancollege.ca::bcd77ec0-3859-46f9-a15a-134c9aca8844" providerId="AD" clId="Web-{DC5A518E-6950-CD88-8DB1-50E8FEB0F693}" dt="2024-02-10T13:57:57.760" v="685" actId="1076"/>
          <ac:picMkLst>
            <pc:docMk/>
            <pc:sldMk cId="3372099114" sldId="342"/>
            <ac:picMk id="5" creationId="{EE9604CD-634E-9785-2E0A-518B5A5C41FE}"/>
          </ac:picMkLst>
        </pc:picChg>
      </pc:sldChg>
      <pc:sldChg chg="addSp modSp new">
        <pc:chgData name="Adrienne Richards" userId="S::adrienne.richards@georgiancollege.ca::bcd77ec0-3859-46f9-a15a-134c9aca8844" providerId="AD" clId="Web-{DC5A518E-6950-CD88-8DB1-50E8FEB0F693}" dt="2024-02-10T13:58:33.933" v="698" actId="1076"/>
        <pc:sldMkLst>
          <pc:docMk/>
          <pc:sldMk cId="653237988" sldId="343"/>
        </pc:sldMkLst>
        <pc:spChg chg="mod">
          <ac:chgData name="Adrienne Richards" userId="S::adrienne.richards@georgiancollege.ca::bcd77ec0-3859-46f9-a15a-134c9aca8844" providerId="AD" clId="Web-{DC5A518E-6950-CD88-8DB1-50E8FEB0F693}" dt="2024-02-10T13:58:24.714" v="695" actId="20577"/>
          <ac:spMkLst>
            <pc:docMk/>
            <pc:sldMk cId="653237988" sldId="343"/>
            <ac:spMk id="2" creationId="{B92D7970-C3EC-7287-0711-CDD98239ED5C}"/>
          </ac:spMkLst>
        </pc:spChg>
        <pc:spChg chg="mod">
          <ac:chgData name="Adrienne Richards" userId="S::adrienne.richards@georgiancollege.ca::bcd77ec0-3859-46f9-a15a-134c9aca8844" providerId="AD" clId="Web-{DC5A518E-6950-CD88-8DB1-50E8FEB0F693}" dt="2024-02-10T13:58:16.308" v="690" actId="20577"/>
          <ac:spMkLst>
            <pc:docMk/>
            <pc:sldMk cId="653237988" sldId="343"/>
            <ac:spMk id="3" creationId="{E0C22E67-8BDC-94A9-80C6-288B51A83567}"/>
          </ac:spMkLst>
        </pc:spChg>
        <pc:picChg chg="add mod">
          <ac:chgData name="Adrienne Richards" userId="S::adrienne.richards@georgiancollege.ca::bcd77ec0-3859-46f9-a15a-134c9aca8844" providerId="AD" clId="Web-{DC5A518E-6950-CD88-8DB1-50E8FEB0F693}" dt="2024-02-10T13:58:33.933" v="698" actId="1076"/>
          <ac:picMkLst>
            <pc:docMk/>
            <pc:sldMk cId="653237988" sldId="343"/>
            <ac:picMk id="5" creationId="{E3AFAB56-BE5A-8EF1-12C3-1CE50302C6B1}"/>
          </ac:picMkLst>
        </pc:picChg>
      </pc:sldChg>
      <pc:sldChg chg="addSp modSp new">
        <pc:chgData name="Adrienne Richards" userId="S::adrienne.richards@georgiancollege.ca::bcd77ec0-3859-46f9-a15a-134c9aca8844" providerId="AD" clId="Web-{DC5A518E-6950-CD88-8DB1-50E8FEB0F693}" dt="2024-02-10T13:59:10.840" v="713" actId="1076"/>
        <pc:sldMkLst>
          <pc:docMk/>
          <pc:sldMk cId="3784467066" sldId="344"/>
        </pc:sldMkLst>
        <pc:spChg chg="mod">
          <ac:chgData name="Adrienne Richards" userId="S::adrienne.richards@georgiancollege.ca::bcd77ec0-3859-46f9-a15a-134c9aca8844" providerId="AD" clId="Web-{DC5A518E-6950-CD88-8DB1-50E8FEB0F693}" dt="2024-02-10T13:59:02.684" v="710" actId="20577"/>
          <ac:spMkLst>
            <pc:docMk/>
            <pc:sldMk cId="3784467066" sldId="344"/>
            <ac:spMk id="2" creationId="{9F6D9CED-2371-37CB-5E3A-93EB0F15AB7E}"/>
          </ac:spMkLst>
        </pc:spChg>
        <pc:spChg chg="mod">
          <ac:chgData name="Adrienne Richards" userId="S::adrienne.richards@georgiancollege.ca::bcd77ec0-3859-46f9-a15a-134c9aca8844" providerId="AD" clId="Web-{DC5A518E-6950-CD88-8DB1-50E8FEB0F693}" dt="2024-02-10T13:58:56.496" v="705" actId="14100"/>
          <ac:spMkLst>
            <pc:docMk/>
            <pc:sldMk cId="3784467066" sldId="344"/>
            <ac:spMk id="3" creationId="{FF5AF082-D5D4-5EE3-5662-AA505659A525}"/>
          </ac:spMkLst>
        </pc:spChg>
        <pc:picChg chg="add mod">
          <ac:chgData name="Adrienne Richards" userId="S::adrienne.richards@georgiancollege.ca::bcd77ec0-3859-46f9-a15a-134c9aca8844" providerId="AD" clId="Web-{DC5A518E-6950-CD88-8DB1-50E8FEB0F693}" dt="2024-02-10T13:59:10.840" v="713" actId="1076"/>
          <ac:picMkLst>
            <pc:docMk/>
            <pc:sldMk cId="3784467066" sldId="344"/>
            <ac:picMk id="5" creationId="{EF0D0BD0-ABA0-FBCE-2E68-19C111EBC96E}"/>
          </ac:picMkLst>
        </pc:picChg>
      </pc:sldChg>
      <pc:sldChg chg="addSp modSp new">
        <pc:chgData name="Adrienne Richards" userId="S::adrienne.richards@georgiancollege.ca::bcd77ec0-3859-46f9-a15a-134c9aca8844" providerId="AD" clId="Web-{DC5A518E-6950-CD88-8DB1-50E8FEB0F693}" dt="2024-02-10T13:59:43.747" v="728" actId="1076"/>
        <pc:sldMkLst>
          <pc:docMk/>
          <pc:sldMk cId="3831300641" sldId="345"/>
        </pc:sldMkLst>
        <pc:spChg chg="mod">
          <ac:chgData name="Adrienne Richards" userId="S::adrienne.richards@georgiancollege.ca::bcd77ec0-3859-46f9-a15a-134c9aca8844" providerId="AD" clId="Web-{DC5A518E-6950-CD88-8DB1-50E8FEB0F693}" dt="2024-02-10T13:59:35.279" v="725" actId="20577"/>
          <ac:spMkLst>
            <pc:docMk/>
            <pc:sldMk cId="3831300641" sldId="345"/>
            <ac:spMk id="2" creationId="{B4C720DC-FFCF-A83C-F4F8-D07BEBD30BCC}"/>
          </ac:spMkLst>
        </pc:spChg>
        <pc:spChg chg="mod">
          <ac:chgData name="Adrienne Richards" userId="S::adrienne.richards@georgiancollege.ca::bcd77ec0-3859-46f9-a15a-134c9aca8844" providerId="AD" clId="Web-{DC5A518E-6950-CD88-8DB1-50E8FEB0F693}" dt="2024-02-10T13:59:28.247" v="718" actId="14100"/>
          <ac:spMkLst>
            <pc:docMk/>
            <pc:sldMk cId="3831300641" sldId="345"/>
            <ac:spMk id="3" creationId="{3E539FC0-363A-BB19-4DFE-C4DCF4C471BA}"/>
          </ac:spMkLst>
        </pc:spChg>
        <pc:picChg chg="add mod">
          <ac:chgData name="Adrienne Richards" userId="S::adrienne.richards@georgiancollege.ca::bcd77ec0-3859-46f9-a15a-134c9aca8844" providerId="AD" clId="Web-{DC5A518E-6950-CD88-8DB1-50E8FEB0F693}" dt="2024-02-10T13:59:43.747" v="728" actId="1076"/>
          <ac:picMkLst>
            <pc:docMk/>
            <pc:sldMk cId="3831300641" sldId="345"/>
            <ac:picMk id="5" creationId="{F87033E0-A725-D120-2B44-C8D52807C480}"/>
          </ac:picMkLst>
        </pc:picChg>
      </pc:sldChg>
      <pc:sldChg chg="addSp modSp new">
        <pc:chgData name="Adrienne Richards" userId="S::adrienne.richards@georgiancollege.ca::bcd77ec0-3859-46f9-a15a-134c9aca8844" providerId="AD" clId="Web-{DC5A518E-6950-CD88-8DB1-50E8FEB0F693}" dt="2024-02-10T14:00:50.468" v="748" actId="14100"/>
        <pc:sldMkLst>
          <pc:docMk/>
          <pc:sldMk cId="3291657951" sldId="346"/>
        </pc:sldMkLst>
        <pc:spChg chg="mod">
          <ac:chgData name="Adrienne Richards" userId="S::adrienne.richards@georgiancollege.ca::bcd77ec0-3859-46f9-a15a-134c9aca8844" providerId="AD" clId="Web-{DC5A518E-6950-CD88-8DB1-50E8FEB0F693}" dt="2024-02-10T14:00:39.264" v="746" actId="20577"/>
          <ac:spMkLst>
            <pc:docMk/>
            <pc:sldMk cId="3291657951" sldId="346"/>
            <ac:spMk id="2" creationId="{A64A0A64-A9C2-19AD-9D3E-E177979C9468}"/>
          </ac:spMkLst>
        </pc:spChg>
        <pc:spChg chg="mod">
          <ac:chgData name="Adrienne Richards" userId="S::adrienne.richards@georgiancollege.ca::bcd77ec0-3859-46f9-a15a-134c9aca8844" providerId="AD" clId="Web-{DC5A518E-6950-CD88-8DB1-50E8FEB0F693}" dt="2024-02-10T14:00:32.124" v="735" actId="14100"/>
          <ac:spMkLst>
            <pc:docMk/>
            <pc:sldMk cId="3291657951" sldId="346"/>
            <ac:spMk id="3" creationId="{1D076EEF-088A-71CC-06D8-1478C6BC7114}"/>
          </ac:spMkLst>
        </pc:spChg>
        <pc:picChg chg="add mod">
          <ac:chgData name="Adrienne Richards" userId="S::adrienne.richards@georgiancollege.ca::bcd77ec0-3859-46f9-a15a-134c9aca8844" providerId="AD" clId="Web-{DC5A518E-6950-CD88-8DB1-50E8FEB0F693}" dt="2024-02-10T14:00:50.468" v="748" actId="14100"/>
          <ac:picMkLst>
            <pc:docMk/>
            <pc:sldMk cId="3291657951" sldId="346"/>
            <ac:picMk id="5" creationId="{4AEB260B-4F46-26CF-CD45-E93559DE25F2}"/>
          </ac:picMkLst>
        </pc:picChg>
      </pc:sldChg>
      <pc:sldChg chg="addSp modSp new">
        <pc:chgData name="Adrienne Richards" userId="S::adrienne.richards@georgiancollege.ca::bcd77ec0-3859-46f9-a15a-134c9aca8844" providerId="AD" clId="Web-{DC5A518E-6950-CD88-8DB1-50E8FEB0F693}" dt="2024-02-10T14:01:23.187" v="761" actId="1076"/>
        <pc:sldMkLst>
          <pc:docMk/>
          <pc:sldMk cId="2171146447" sldId="347"/>
        </pc:sldMkLst>
        <pc:spChg chg="mod">
          <ac:chgData name="Adrienne Richards" userId="S::adrienne.richards@georgiancollege.ca::bcd77ec0-3859-46f9-a15a-134c9aca8844" providerId="AD" clId="Web-{DC5A518E-6950-CD88-8DB1-50E8FEB0F693}" dt="2024-02-10T14:01:14.031" v="759" actId="20577"/>
          <ac:spMkLst>
            <pc:docMk/>
            <pc:sldMk cId="2171146447" sldId="347"/>
            <ac:spMk id="2" creationId="{83ADB652-8686-B959-D386-321FF23A5783}"/>
          </ac:spMkLst>
        </pc:spChg>
        <pc:spChg chg="mod">
          <ac:chgData name="Adrienne Richards" userId="S::adrienne.richards@georgiancollege.ca::bcd77ec0-3859-46f9-a15a-134c9aca8844" providerId="AD" clId="Web-{DC5A518E-6950-CD88-8DB1-50E8FEB0F693}" dt="2024-02-10T14:01:07.796" v="753" actId="14100"/>
          <ac:spMkLst>
            <pc:docMk/>
            <pc:sldMk cId="2171146447" sldId="347"/>
            <ac:spMk id="3" creationId="{759E3280-A1A3-9299-D42F-47301CE1CB0F}"/>
          </ac:spMkLst>
        </pc:spChg>
        <pc:picChg chg="add mod">
          <ac:chgData name="Adrienne Richards" userId="S::adrienne.richards@georgiancollege.ca::bcd77ec0-3859-46f9-a15a-134c9aca8844" providerId="AD" clId="Web-{DC5A518E-6950-CD88-8DB1-50E8FEB0F693}" dt="2024-02-10T14:01:23.187" v="761" actId="1076"/>
          <ac:picMkLst>
            <pc:docMk/>
            <pc:sldMk cId="2171146447" sldId="347"/>
            <ac:picMk id="5" creationId="{D3CA0086-C201-0A2D-C0A7-B202E37C54B0}"/>
          </ac:picMkLst>
        </pc:picChg>
      </pc:sldChg>
      <pc:sldChg chg="addSp modSp new">
        <pc:chgData name="Adrienne Richards" userId="S::adrienne.richards@georgiancollege.ca::bcd77ec0-3859-46f9-a15a-134c9aca8844" providerId="AD" clId="Web-{DC5A518E-6950-CD88-8DB1-50E8FEB0F693}" dt="2024-02-10T14:03:01.080" v="778" actId="1076"/>
        <pc:sldMkLst>
          <pc:docMk/>
          <pc:sldMk cId="1263325236" sldId="348"/>
        </pc:sldMkLst>
        <pc:spChg chg="mod">
          <ac:chgData name="Adrienne Richards" userId="S::adrienne.richards@georgiancollege.ca::bcd77ec0-3859-46f9-a15a-134c9aca8844" providerId="AD" clId="Web-{DC5A518E-6950-CD88-8DB1-50E8FEB0F693}" dt="2024-02-10T14:02:51.049" v="775" actId="20577"/>
          <ac:spMkLst>
            <pc:docMk/>
            <pc:sldMk cId="1263325236" sldId="348"/>
            <ac:spMk id="2" creationId="{3EB03A53-F150-1A1B-F5DB-6183FE4A9C7D}"/>
          </ac:spMkLst>
        </pc:spChg>
        <pc:spChg chg="mod">
          <ac:chgData name="Adrienne Richards" userId="S::adrienne.richards@georgiancollege.ca::bcd77ec0-3859-46f9-a15a-134c9aca8844" providerId="AD" clId="Web-{DC5A518E-6950-CD88-8DB1-50E8FEB0F693}" dt="2024-02-10T14:02:44.877" v="770" actId="14100"/>
          <ac:spMkLst>
            <pc:docMk/>
            <pc:sldMk cId="1263325236" sldId="348"/>
            <ac:spMk id="3" creationId="{0A9FA380-54B0-A143-80B7-841C9AE837D2}"/>
          </ac:spMkLst>
        </pc:spChg>
        <pc:picChg chg="add mod">
          <ac:chgData name="Adrienne Richards" userId="S::adrienne.richards@georgiancollege.ca::bcd77ec0-3859-46f9-a15a-134c9aca8844" providerId="AD" clId="Web-{DC5A518E-6950-CD88-8DB1-50E8FEB0F693}" dt="2024-02-10T14:03:01.080" v="778" actId="1076"/>
          <ac:picMkLst>
            <pc:docMk/>
            <pc:sldMk cId="1263325236" sldId="348"/>
            <ac:picMk id="5" creationId="{89D43E31-C0BC-9FC0-0E02-057C4409D243}"/>
          </ac:picMkLst>
        </pc:picChg>
      </pc:sldChg>
      <pc:sldChg chg="addSp modSp new">
        <pc:chgData name="Adrienne Richards" userId="S::adrienne.richards@georgiancollege.ca::bcd77ec0-3859-46f9-a15a-134c9aca8844" providerId="AD" clId="Web-{DC5A518E-6950-CD88-8DB1-50E8FEB0F693}" dt="2024-02-10T14:03:29.894" v="791" actId="1076"/>
        <pc:sldMkLst>
          <pc:docMk/>
          <pc:sldMk cId="508591463" sldId="349"/>
        </pc:sldMkLst>
        <pc:spChg chg="mod">
          <ac:chgData name="Adrienne Richards" userId="S::adrienne.richards@georgiancollege.ca::bcd77ec0-3859-46f9-a15a-134c9aca8844" providerId="AD" clId="Web-{DC5A518E-6950-CD88-8DB1-50E8FEB0F693}" dt="2024-02-10T14:03:21.972" v="788" actId="20577"/>
          <ac:spMkLst>
            <pc:docMk/>
            <pc:sldMk cId="508591463" sldId="349"/>
            <ac:spMk id="2" creationId="{36085B7F-5D9B-F432-947F-1E2447C9FCF0}"/>
          </ac:spMkLst>
        </pc:spChg>
        <pc:spChg chg="mod">
          <ac:chgData name="Adrienne Richards" userId="S::adrienne.richards@georgiancollege.ca::bcd77ec0-3859-46f9-a15a-134c9aca8844" providerId="AD" clId="Web-{DC5A518E-6950-CD88-8DB1-50E8FEB0F693}" dt="2024-02-10T14:03:16.018" v="783" actId="14100"/>
          <ac:spMkLst>
            <pc:docMk/>
            <pc:sldMk cId="508591463" sldId="349"/>
            <ac:spMk id="3" creationId="{579FCBB4-4AF5-2065-FD7F-DDD7961E74EB}"/>
          </ac:spMkLst>
        </pc:spChg>
        <pc:picChg chg="add mod">
          <ac:chgData name="Adrienne Richards" userId="S::adrienne.richards@georgiancollege.ca::bcd77ec0-3859-46f9-a15a-134c9aca8844" providerId="AD" clId="Web-{DC5A518E-6950-CD88-8DB1-50E8FEB0F693}" dt="2024-02-10T14:03:29.894" v="791" actId="1076"/>
          <ac:picMkLst>
            <pc:docMk/>
            <pc:sldMk cId="508591463" sldId="349"/>
            <ac:picMk id="5" creationId="{30AC78B9-44DB-E21F-CC92-185D93B46893}"/>
          </ac:picMkLst>
        </pc:picChg>
      </pc:sldChg>
      <pc:sldChg chg="addSp modSp new">
        <pc:chgData name="Adrienne Richards" userId="S::adrienne.richards@georgiancollege.ca::bcd77ec0-3859-46f9-a15a-134c9aca8844" providerId="AD" clId="Web-{DC5A518E-6950-CD88-8DB1-50E8FEB0F693}" dt="2024-02-10T14:04:06.754" v="807" actId="1076"/>
        <pc:sldMkLst>
          <pc:docMk/>
          <pc:sldMk cId="2791230013" sldId="350"/>
        </pc:sldMkLst>
        <pc:spChg chg="mod">
          <ac:chgData name="Adrienne Richards" userId="S::adrienne.richards@georgiancollege.ca::bcd77ec0-3859-46f9-a15a-134c9aca8844" providerId="AD" clId="Web-{DC5A518E-6950-CD88-8DB1-50E8FEB0F693}" dt="2024-02-10T14:03:58.285" v="804" actId="20577"/>
          <ac:spMkLst>
            <pc:docMk/>
            <pc:sldMk cId="2791230013" sldId="350"/>
            <ac:spMk id="2" creationId="{566D6C60-02BD-A81F-B630-A076A6396E49}"/>
          </ac:spMkLst>
        </pc:spChg>
        <pc:spChg chg="mod">
          <ac:chgData name="Adrienne Richards" userId="S::adrienne.richards@georgiancollege.ca::bcd77ec0-3859-46f9-a15a-134c9aca8844" providerId="AD" clId="Web-{DC5A518E-6950-CD88-8DB1-50E8FEB0F693}" dt="2024-02-10T14:03:51.363" v="799" actId="14100"/>
          <ac:spMkLst>
            <pc:docMk/>
            <pc:sldMk cId="2791230013" sldId="350"/>
            <ac:spMk id="3" creationId="{FA471C65-0046-1119-38CA-2E77E2C0FE3E}"/>
          </ac:spMkLst>
        </pc:spChg>
        <pc:picChg chg="add mod">
          <ac:chgData name="Adrienne Richards" userId="S::adrienne.richards@georgiancollege.ca::bcd77ec0-3859-46f9-a15a-134c9aca8844" providerId="AD" clId="Web-{DC5A518E-6950-CD88-8DB1-50E8FEB0F693}" dt="2024-02-10T14:04:06.754" v="807" actId="1076"/>
          <ac:picMkLst>
            <pc:docMk/>
            <pc:sldMk cId="2791230013" sldId="350"/>
            <ac:picMk id="5" creationId="{D3DD6FB5-31A2-F536-95C5-D81AE60FEF79}"/>
          </ac:picMkLst>
        </pc:picChg>
      </pc:sldChg>
      <pc:sldChg chg="addSp modSp new">
        <pc:chgData name="Adrienne Richards" userId="S::adrienne.richards@georgiancollege.ca::bcd77ec0-3859-46f9-a15a-134c9aca8844" providerId="AD" clId="Web-{DC5A518E-6950-CD88-8DB1-50E8FEB0F693}" dt="2024-02-10T14:04:37.364" v="823" actId="1076"/>
        <pc:sldMkLst>
          <pc:docMk/>
          <pc:sldMk cId="3652208176" sldId="351"/>
        </pc:sldMkLst>
        <pc:spChg chg="mod">
          <ac:chgData name="Adrienne Richards" userId="S::adrienne.richards@georgiancollege.ca::bcd77ec0-3859-46f9-a15a-134c9aca8844" providerId="AD" clId="Web-{DC5A518E-6950-CD88-8DB1-50E8FEB0F693}" dt="2024-02-10T14:04:29.239" v="820" actId="20577"/>
          <ac:spMkLst>
            <pc:docMk/>
            <pc:sldMk cId="3652208176" sldId="351"/>
            <ac:spMk id="2" creationId="{8C9141FA-8F78-E933-7392-49EE8BB4F507}"/>
          </ac:spMkLst>
        </pc:spChg>
        <pc:spChg chg="mod">
          <ac:chgData name="Adrienne Richards" userId="S::adrienne.richards@georgiancollege.ca::bcd77ec0-3859-46f9-a15a-134c9aca8844" providerId="AD" clId="Web-{DC5A518E-6950-CD88-8DB1-50E8FEB0F693}" dt="2024-02-10T14:04:22.176" v="813" actId="14100"/>
          <ac:spMkLst>
            <pc:docMk/>
            <pc:sldMk cId="3652208176" sldId="351"/>
            <ac:spMk id="3" creationId="{097463EB-0801-9315-D377-ED4C338FB7F7}"/>
          </ac:spMkLst>
        </pc:spChg>
        <pc:picChg chg="add mod">
          <ac:chgData name="Adrienne Richards" userId="S::adrienne.richards@georgiancollege.ca::bcd77ec0-3859-46f9-a15a-134c9aca8844" providerId="AD" clId="Web-{DC5A518E-6950-CD88-8DB1-50E8FEB0F693}" dt="2024-02-10T14:04:37.364" v="823" actId="1076"/>
          <ac:picMkLst>
            <pc:docMk/>
            <pc:sldMk cId="3652208176" sldId="351"/>
            <ac:picMk id="5" creationId="{3B5C8BED-6A4F-D9C3-0BAF-9F0EC4C12A92}"/>
          </ac:picMkLst>
        </pc:picChg>
      </pc:sldChg>
      <pc:sldChg chg="addSp modSp new">
        <pc:chgData name="Adrienne Richards" userId="S::adrienne.richards@georgiancollege.ca::bcd77ec0-3859-46f9-a15a-134c9aca8844" providerId="AD" clId="Web-{DC5A518E-6950-CD88-8DB1-50E8FEB0F693}" dt="2024-02-10T14:05:44.991" v="840" actId="1076"/>
        <pc:sldMkLst>
          <pc:docMk/>
          <pc:sldMk cId="1697610511" sldId="352"/>
        </pc:sldMkLst>
        <pc:spChg chg="mod">
          <ac:chgData name="Adrienne Richards" userId="S::adrienne.richards@georgiancollege.ca::bcd77ec0-3859-46f9-a15a-134c9aca8844" providerId="AD" clId="Web-{DC5A518E-6950-CD88-8DB1-50E8FEB0F693}" dt="2024-02-10T14:05:30.100" v="835" actId="20577"/>
          <ac:spMkLst>
            <pc:docMk/>
            <pc:sldMk cId="1697610511" sldId="352"/>
            <ac:spMk id="2" creationId="{0B37A415-B5E2-14B9-89FD-6666736D134F}"/>
          </ac:spMkLst>
        </pc:spChg>
        <pc:spChg chg="mod">
          <ac:chgData name="Adrienne Richards" userId="S::adrienne.richards@georgiancollege.ca::bcd77ec0-3859-46f9-a15a-134c9aca8844" providerId="AD" clId="Web-{DC5A518E-6950-CD88-8DB1-50E8FEB0F693}" dt="2024-02-10T14:05:24.646" v="833" actId="20577"/>
          <ac:spMkLst>
            <pc:docMk/>
            <pc:sldMk cId="1697610511" sldId="352"/>
            <ac:spMk id="3" creationId="{5A69D0DE-C39B-9FD6-1FE8-180D8EE54628}"/>
          </ac:spMkLst>
        </pc:spChg>
        <pc:picChg chg="add mod">
          <ac:chgData name="Adrienne Richards" userId="S::adrienne.richards@georgiancollege.ca::bcd77ec0-3859-46f9-a15a-134c9aca8844" providerId="AD" clId="Web-{DC5A518E-6950-CD88-8DB1-50E8FEB0F693}" dt="2024-02-10T14:05:44.991" v="840" actId="1076"/>
          <ac:picMkLst>
            <pc:docMk/>
            <pc:sldMk cId="1697610511" sldId="352"/>
            <ac:picMk id="5" creationId="{EF69CD84-40E4-CFE5-E623-97027FF0DF22}"/>
          </ac:picMkLst>
        </pc:picChg>
      </pc:sldChg>
      <pc:sldChg chg="addSp modSp new">
        <pc:chgData name="Adrienne Richards" userId="S::adrienne.richards@georgiancollege.ca::bcd77ec0-3859-46f9-a15a-134c9aca8844" providerId="AD" clId="Web-{DC5A518E-6950-CD88-8DB1-50E8FEB0F693}" dt="2024-02-10T14:06:15.304" v="852" actId="1076"/>
        <pc:sldMkLst>
          <pc:docMk/>
          <pc:sldMk cId="420475167" sldId="353"/>
        </pc:sldMkLst>
        <pc:spChg chg="mod">
          <ac:chgData name="Adrienne Richards" userId="S::adrienne.richards@georgiancollege.ca::bcd77ec0-3859-46f9-a15a-134c9aca8844" providerId="AD" clId="Web-{DC5A518E-6950-CD88-8DB1-50E8FEB0F693}" dt="2024-02-10T14:06:05.913" v="849" actId="20577"/>
          <ac:spMkLst>
            <pc:docMk/>
            <pc:sldMk cId="420475167" sldId="353"/>
            <ac:spMk id="2" creationId="{1A54E388-2356-001A-CBAC-2A6C116DD2B2}"/>
          </ac:spMkLst>
        </pc:spChg>
        <pc:spChg chg="mod">
          <ac:chgData name="Adrienne Richards" userId="S::adrienne.richards@georgiancollege.ca::bcd77ec0-3859-46f9-a15a-134c9aca8844" providerId="AD" clId="Web-{DC5A518E-6950-CD88-8DB1-50E8FEB0F693}" dt="2024-02-10T14:05:59.257" v="845" actId="14100"/>
          <ac:spMkLst>
            <pc:docMk/>
            <pc:sldMk cId="420475167" sldId="353"/>
            <ac:spMk id="3" creationId="{6B4071F9-F810-4273-A2F0-28B1582F2C21}"/>
          </ac:spMkLst>
        </pc:spChg>
        <pc:picChg chg="add mod">
          <ac:chgData name="Adrienne Richards" userId="S::adrienne.richards@georgiancollege.ca::bcd77ec0-3859-46f9-a15a-134c9aca8844" providerId="AD" clId="Web-{DC5A518E-6950-CD88-8DB1-50E8FEB0F693}" dt="2024-02-10T14:06:15.304" v="852" actId="1076"/>
          <ac:picMkLst>
            <pc:docMk/>
            <pc:sldMk cId="420475167" sldId="353"/>
            <ac:picMk id="5" creationId="{BC9B1A0C-0F72-C84E-2674-201BA8CA75C6}"/>
          </ac:picMkLst>
        </pc:picChg>
      </pc:sldChg>
      <pc:sldChg chg="addSp modSp new">
        <pc:chgData name="Adrienne Richards" userId="S::adrienne.richards@georgiancollege.ca::bcd77ec0-3859-46f9-a15a-134c9aca8844" providerId="AD" clId="Web-{DC5A518E-6950-CD88-8DB1-50E8FEB0F693}" dt="2024-02-10T14:06:47.102" v="863" actId="1076"/>
        <pc:sldMkLst>
          <pc:docMk/>
          <pc:sldMk cId="4292696629" sldId="354"/>
        </pc:sldMkLst>
        <pc:spChg chg="mod">
          <ac:chgData name="Adrienne Richards" userId="S::adrienne.richards@georgiancollege.ca::bcd77ec0-3859-46f9-a15a-134c9aca8844" providerId="AD" clId="Web-{DC5A518E-6950-CD88-8DB1-50E8FEB0F693}" dt="2024-02-10T14:06:37.773" v="860" actId="20577"/>
          <ac:spMkLst>
            <pc:docMk/>
            <pc:sldMk cId="4292696629" sldId="354"/>
            <ac:spMk id="2" creationId="{5DF637D3-2C65-E299-479E-B65C45F31290}"/>
          </ac:spMkLst>
        </pc:spChg>
        <pc:spChg chg="mod">
          <ac:chgData name="Adrienne Richards" userId="S::adrienne.richards@georgiancollege.ca::bcd77ec0-3859-46f9-a15a-134c9aca8844" providerId="AD" clId="Web-{DC5A518E-6950-CD88-8DB1-50E8FEB0F693}" dt="2024-02-10T14:06:29.898" v="857" actId="14100"/>
          <ac:spMkLst>
            <pc:docMk/>
            <pc:sldMk cId="4292696629" sldId="354"/>
            <ac:spMk id="3" creationId="{6FCA4454-8A56-F846-86D1-4581752CA1BA}"/>
          </ac:spMkLst>
        </pc:spChg>
        <pc:picChg chg="add mod">
          <ac:chgData name="Adrienne Richards" userId="S::adrienne.richards@georgiancollege.ca::bcd77ec0-3859-46f9-a15a-134c9aca8844" providerId="AD" clId="Web-{DC5A518E-6950-CD88-8DB1-50E8FEB0F693}" dt="2024-02-10T14:06:47.102" v="863" actId="1076"/>
          <ac:picMkLst>
            <pc:docMk/>
            <pc:sldMk cId="4292696629" sldId="354"/>
            <ac:picMk id="5" creationId="{D4FF39C4-4BF2-23F6-95F8-B9CCC64368C9}"/>
          </ac:picMkLst>
        </pc:picChg>
      </pc:sldChg>
      <pc:sldChg chg="addSp modSp new">
        <pc:chgData name="Adrienne Richards" userId="S::adrienne.richards@georgiancollege.ca::bcd77ec0-3859-46f9-a15a-134c9aca8844" providerId="AD" clId="Web-{DC5A518E-6950-CD88-8DB1-50E8FEB0F693}" dt="2024-02-10T14:07:21.556" v="881" actId="1076"/>
        <pc:sldMkLst>
          <pc:docMk/>
          <pc:sldMk cId="1077355888" sldId="355"/>
        </pc:sldMkLst>
        <pc:spChg chg="mod">
          <ac:chgData name="Adrienne Richards" userId="S::adrienne.richards@georgiancollege.ca::bcd77ec0-3859-46f9-a15a-134c9aca8844" providerId="AD" clId="Web-{DC5A518E-6950-CD88-8DB1-50E8FEB0F693}" dt="2024-02-10T14:07:12.915" v="878" actId="20577"/>
          <ac:spMkLst>
            <pc:docMk/>
            <pc:sldMk cId="1077355888" sldId="355"/>
            <ac:spMk id="2" creationId="{9A558F52-1E85-C6AD-9295-14505E25A2DD}"/>
          </ac:spMkLst>
        </pc:spChg>
        <pc:spChg chg="mod">
          <ac:chgData name="Adrienne Richards" userId="S::adrienne.richards@georgiancollege.ca::bcd77ec0-3859-46f9-a15a-134c9aca8844" providerId="AD" clId="Web-{DC5A518E-6950-CD88-8DB1-50E8FEB0F693}" dt="2024-02-10T14:07:05.696" v="869" actId="20577"/>
          <ac:spMkLst>
            <pc:docMk/>
            <pc:sldMk cId="1077355888" sldId="355"/>
            <ac:spMk id="3" creationId="{388DFC82-3A53-DAE9-04AF-2944D789CEB8}"/>
          </ac:spMkLst>
        </pc:spChg>
        <pc:picChg chg="add mod">
          <ac:chgData name="Adrienne Richards" userId="S::adrienne.richards@georgiancollege.ca::bcd77ec0-3859-46f9-a15a-134c9aca8844" providerId="AD" clId="Web-{DC5A518E-6950-CD88-8DB1-50E8FEB0F693}" dt="2024-02-10T14:07:21.556" v="881" actId="1076"/>
          <ac:picMkLst>
            <pc:docMk/>
            <pc:sldMk cId="1077355888" sldId="355"/>
            <ac:picMk id="5" creationId="{D5F85BEA-F8F6-D33C-0630-441D01C6114D}"/>
          </ac:picMkLst>
        </pc:picChg>
      </pc:sldChg>
      <pc:sldChg chg="addSp modSp new">
        <pc:chgData name="Adrienne Richards" userId="S::adrienne.richards@georgiancollege.ca::bcd77ec0-3859-46f9-a15a-134c9aca8844" providerId="AD" clId="Web-{DC5A518E-6950-CD88-8DB1-50E8FEB0F693}" dt="2024-02-10T14:07:58.697" v="898" actId="1076"/>
        <pc:sldMkLst>
          <pc:docMk/>
          <pc:sldMk cId="790608787" sldId="356"/>
        </pc:sldMkLst>
        <pc:spChg chg="mod">
          <ac:chgData name="Adrienne Richards" userId="S::adrienne.richards@georgiancollege.ca::bcd77ec0-3859-46f9-a15a-134c9aca8844" providerId="AD" clId="Web-{DC5A518E-6950-CD88-8DB1-50E8FEB0F693}" dt="2024-02-10T14:07:49.931" v="895" actId="20577"/>
          <ac:spMkLst>
            <pc:docMk/>
            <pc:sldMk cId="790608787" sldId="356"/>
            <ac:spMk id="2" creationId="{28F1AAB6-51B0-900C-B063-FA0DAFAE9882}"/>
          </ac:spMkLst>
        </pc:spChg>
        <pc:spChg chg="mod">
          <ac:chgData name="Adrienne Richards" userId="S::adrienne.richards@georgiancollege.ca::bcd77ec0-3859-46f9-a15a-134c9aca8844" providerId="AD" clId="Web-{DC5A518E-6950-CD88-8DB1-50E8FEB0F693}" dt="2024-02-10T14:07:43.197" v="889" actId="14100"/>
          <ac:spMkLst>
            <pc:docMk/>
            <pc:sldMk cId="790608787" sldId="356"/>
            <ac:spMk id="3" creationId="{27C97193-9243-551B-2262-0D5329F62189}"/>
          </ac:spMkLst>
        </pc:spChg>
        <pc:picChg chg="add mod">
          <ac:chgData name="Adrienne Richards" userId="S::adrienne.richards@georgiancollege.ca::bcd77ec0-3859-46f9-a15a-134c9aca8844" providerId="AD" clId="Web-{DC5A518E-6950-CD88-8DB1-50E8FEB0F693}" dt="2024-02-10T14:07:58.697" v="898" actId="1076"/>
          <ac:picMkLst>
            <pc:docMk/>
            <pc:sldMk cId="790608787" sldId="356"/>
            <ac:picMk id="5" creationId="{BD49330B-8F89-B626-E00F-409532980780}"/>
          </ac:picMkLst>
        </pc:picChg>
      </pc:sldChg>
      <pc:sldChg chg="addSp modSp new">
        <pc:chgData name="Adrienne Richards" userId="S::adrienne.richards@georgiancollege.ca::bcd77ec0-3859-46f9-a15a-134c9aca8844" providerId="AD" clId="Web-{DC5A518E-6950-CD88-8DB1-50E8FEB0F693}" dt="2024-02-10T14:08:27.651" v="910" actId="1076"/>
        <pc:sldMkLst>
          <pc:docMk/>
          <pc:sldMk cId="717037119" sldId="357"/>
        </pc:sldMkLst>
        <pc:spChg chg="mod">
          <ac:chgData name="Adrienne Richards" userId="S::adrienne.richards@georgiancollege.ca::bcd77ec0-3859-46f9-a15a-134c9aca8844" providerId="AD" clId="Web-{DC5A518E-6950-CD88-8DB1-50E8FEB0F693}" dt="2024-02-10T14:08:20.432" v="907" actId="20577"/>
          <ac:spMkLst>
            <pc:docMk/>
            <pc:sldMk cId="717037119" sldId="357"/>
            <ac:spMk id="2" creationId="{2AF55ABC-7899-4C8F-69BD-6159A08581C5}"/>
          </ac:spMkLst>
        </pc:spChg>
        <pc:spChg chg="mod">
          <ac:chgData name="Adrienne Richards" userId="S::adrienne.richards@georgiancollege.ca::bcd77ec0-3859-46f9-a15a-134c9aca8844" providerId="AD" clId="Web-{DC5A518E-6950-CD88-8DB1-50E8FEB0F693}" dt="2024-02-10T14:08:13.088" v="903" actId="14100"/>
          <ac:spMkLst>
            <pc:docMk/>
            <pc:sldMk cId="717037119" sldId="357"/>
            <ac:spMk id="3" creationId="{7006636D-B926-0B09-7AFB-92B124BE74EC}"/>
          </ac:spMkLst>
        </pc:spChg>
        <pc:picChg chg="add mod">
          <ac:chgData name="Adrienne Richards" userId="S::adrienne.richards@georgiancollege.ca::bcd77ec0-3859-46f9-a15a-134c9aca8844" providerId="AD" clId="Web-{DC5A518E-6950-CD88-8DB1-50E8FEB0F693}" dt="2024-02-10T14:08:27.651" v="910" actId="1076"/>
          <ac:picMkLst>
            <pc:docMk/>
            <pc:sldMk cId="717037119" sldId="357"/>
            <ac:picMk id="5" creationId="{8B82B5A1-4B44-EFD1-79FB-8A82D607D073}"/>
          </ac:picMkLst>
        </pc:picChg>
      </pc:sldChg>
      <pc:sldChg chg="addSp modSp new">
        <pc:chgData name="Adrienne Richards" userId="S::adrienne.richards@georgiancollege.ca::bcd77ec0-3859-46f9-a15a-134c9aca8844" providerId="AD" clId="Web-{DC5A518E-6950-CD88-8DB1-50E8FEB0F693}" dt="2024-02-10T14:08:57.511" v="924" actId="1076"/>
        <pc:sldMkLst>
          <pc:docMk/>
          <pc:sldMk cId="3163638917" sldId="358"/>
        </pc:sldMkLst>
        <pc:spChg chg="mod">
          <ac:chgData name="Adrienne Richards" userId="S::adrienne.richards@georgiancollege.ca::bcd77ec0-3859-46f9-a15a-134c9aca8844" providerId="AD" clId="Web-{DC5A518E-6950-CD88-8DB1-50E8FEB0F693}" dt="2024-02-10T14:08:46.245" v="921" actId="20577"/>
          <ac:spMkLst>
            <pc:docMk/>
            <pc:sldMk cId="3163638917" sldId="358"/>
            <ac:spMk id="2" creationId="{7916325D-1BE5-32FD-0A88-3C331890F37F}"/>
          </ac:spMkLst>
        </pc:spChg>
        <pc:spChg chg="mod">
          <ac:chgData name="Adrienne Richards" userId="S::adrienne.richards@georgiancollege.ca::bcd77ec0-3859-46f9-a15a-134c9aca8844" providerId="AD" clId="Web-{DC5A518E-6950-CD88-8DB1-50E8FEB0F693}" dt="2024-02-10T14:08:40.229" v="915" actId="14100"/>
          <ac:spMkLst>
            <pc:docMk/>
            <pc:sldMk cId="3163638917" sldId="358"/>
            <ac:spMk id="3" creationId="{FEFD7117-4D23-0B20-CBE1-A9D7E454A7FD}"/>
          </ac:spMkLst>
        </pc:spChg>
        <pc:picChg chg="add mod">
          <ac:chgData name="Adrienne Richards" userId="S::adrienne.richards@georgiancollege.ca::bcd77ec0-3859-46f9-a15a-134c9aca8844" providerId="AD" clId="Web-{DC5A518E-6950-CD88-8DB1-50E8FEB0F693}" dt="2024-02-10T14:08:57.511" v="924" actId="1076"/>
          <ac:picMkLst>
            <pc:docMk/>
            <pc:sldMk cId="3163638917" sldId="358"/>
            <ac:picMk id="5" creationId="{6317F2D4-3A90-AFB0-05C1-7C0F4B6C3E31}"/>
          </ac:picMkLst>
        </pc:picChg>
      </pc:sldChg>
      <pc:sldChg chg="addSp modSp new">
        <pc:chgData name="Adrienne Richards" userId="S::adrienne.richards@georgiancollege.ca::bcd77ec0-3859-46f9-a15a-134c9aca8844" providerId="AD" clId="Web-{DC5A518E-6950-CD88-8DB1-50E8FEB0F693}" dt="2024-02-10T14:09:28.340" v="936" actId="1076"/>
        <pc:sldMkLst>
          <pc:docMk/>
          <pc:sldMk cId="2402676245" sldId="359"/>
        </pc:sldMkLst>
        <pc:spChg chg="mod">
          <ac:chgData name="Adrienne Richards" userId="S::adrienne.richards@georgiancollege.ca::bcd77ec0-3859-46f9-a15a-134c9aca8844" providerId="AD" clId="Web-{DC5A518E-6950-CD88-8DB1-50E8FEB0F693}" dt="2024-02-10T14:09:20.480" v="933" actId="20577"/>
          <ac:spMkLst>
            <pc:docMk/>
            <pc:sldMk cId="2402676245" sldId="359"/>
            <ac:spMk id="2" creationId="{AA93F865-E91C-A392-6A90-8CAE51589223}"/>
          </ac:spMkLst>
        </pc:spChg>
        <pc:spChg chg="mod">
          <ac:chgData name="Adrienne Richards" userId="S::adrienne.richards@georgiancollege.ca::bcd77ec0-3859-46f9-a15a-134c9aca8844" providerId="AD" clId="Web-{DC5A518E-6950-CD88-8DB1-50E8FEB0F693}" dt="2024-02-10T14:09:15.074" v="930" actId="20577"/>
          <ac:spMkLst>
            <pc:docMk/>
            <pc:sldMk cId="2402676245" sldId="359"/>
            <ac:spMk id="3" creationId="{60AC0C7A-5187-6D29-F3F5-B883232848A4}"/>
          </ac:spMkLst>
        </pc:spChg>
        <pc:picChg chg="add mod">
          <ac:chgData name="Adrienne Richards" userId="S::adrienne.richards@georgiancollege.ca::bcd77ec0-3859-46f9-a15a-134c9aca8844" providerId="AD" clId="Web-{DC5A518E-6950-CD88-8DB1-50E8FEB0F693}" dt="2024-02-10T14:09:28.340" v="936" actId="1076"/>
          <ac:picMkLst>
            <pc:docMk/>
            <pc:sldMk cId="2402676245" sldId="359"/>
            <ac:picMk id="5" creationId="{0302F8D9-D5A5-CF2D-6607-3D2BD3D30B7A}"/>
          </ac:picMkLst>
        </pc:picChg>
      </pc:sldChg>
      <pc:sldChg chg="addSp modSp new">
        <pc:chgData name="Adrienne Richards" userId="S::adrienne.richards@georgiancollege.ca::bcd77ec0-3859-46f9-a15a-134c9aca8844" providerId="AD" clId="Web-{DC5A518E-6950-CD88-8DB1-50E8FEB0F693}" dt="2024-02-10T14:09:59.622" v="953" actId="1076"/>
        <pc:sldMkLst>
          <pc:docMk/>
          <pc:sldMk cId="3895421120" sldId="360"/>
        </pc:sldMkLst>
        <pc:spChg chg="mod">
          <ac:chgData name="Adrienne Richards" userId="S::adrienne.richards@georgiancollege.ca::bcd77ec0-3859-46f9-a15a-134c9aca8844" providerId="AD" clId="Web-{DC5A518E-6950-CD88-8DB1-50E8FEB0F693}" dt="2024-02-10T14:09:52.419" v="950" actId="20577"/>
          <ac:spMkLst>
            <pc:docMk/>
            <pc:sldMk cId="3895421120" sldId="360"/>
            <ac:spMk id="2" creationId="{CE85B233-421E-584C-E13D-22A3F1D41CA7}"/>
          </ac:spMkLst>
        </pc:spChg>
        <pc:spChg chg="mod">
          <ac:chgData name="Adrienne Richards" userId="S::adrienne.richards@georgiancollege.ca::bcd77ec0-3859-46f9-a15a-134c9aca8844" providerId="AD" clId="Web-{DC5A518E-6950-CD88-8DB1-50E8FEB0F693}" dt="2024-02-10T14:09:45.794" v="941" actId="14100"/>
          <ac:spMkLst>
            <pc:docMk/>
            <pc:sldMk cId="3895421120" sldId="360"/>
            <ac:spMk id="3" creationId="{9372865B-70CE-2FAB-C6CA-CD0A89A34105}"/>
          </ac:spMkLst>
        </pc:spChg>
        <pc:picChg chg="add mod">
          <ac:chgData name="Adrienne Richards" userId="S::adrienne.richards@georgiancollege.ca::bcd77ec0-3859-46f9-a15a-134c9aca8844" providerId="AD" clId="Web-{DC5A518E-6950-CD88-8DB1-50E8FEB0F693}" dt="2024-02-10T14:09:59.622" v="953" actId="1076"/>
          <ac:picMkLst>
            <pc:docMk/>
            <pc:sldMk cId="3895421120" sldId="360"/>
            <ac:picMk id="5" creationId="{C3332505-8FFF-B844-FF06-F0D26C3372FF}"/>
          </ac:picMkLst>
        </pc:picChg>
      </pc:sldChg>
      <pc:sldChg chg="addSp modSp new">
        <pc:chgData name="Adrienne Richards" userId="S::adrienne.richards@georgiancollege.ca::bcd77ec0-3859-46f9-a15a-134c9aca8844" providerId="AD" clId="Web-{DC5A518E-6950-CD88-8DB1-50E8FEB0F693}" dt="2024-02-10T14:10:44.592" v="970" actId="1076"/>
        <pc:sldMkLst>
          <pc:docMk/>
          <pc:sldMk cId="3386307802" sldId="361"/>
        </pc:sldMkLst>
        <pc:spChg chg="mod">
          <ac:chgData name="Adrienne Richards" userId="S::adrienne.richards@georgiancollege.ca::bcd77ec0-3859-46f9-a15a-134c9aca8844" providerId="AD" clId="Web-{DC5A518E-6950-CD88-8DB1-50E8FEB0F693}" dt="2024-02-10T14:10:39.654" v="968" actId="20577"/>
          <ac:spMkLst>
            <pc:docMk/>
            <pc:sldMk cId="3386307802" sldId="361"/>
            <ac:spMk id="2" creationId="{8A3BBBA3-75C9-2C2F-65C0-E6D8F2F5623A}"/>
          </ac:spMkLst>
        </pc:spChg>
        <pc:spChg chg="mod">
          <ac:chgData name="Adrienne Richards" userId="S::adrienne.richards@georgiancollege.ca::bcd77ec0-3859-46f9-a15a-134c9aca8844" providerId="AD" clId="Web-{DC5A518E-6950-CD88-8DB1-50E8FEB0F693}" dt="2024-02-10T14:10:17.591" v="959" actId="20577"/>
          <ac:spMkLst>
            <pc:docMk/>
            <pc:sldMk cId="3386307802" sldId="361"/>
            <ac:spMk id="3" creationId="{823D1F6D-1299-B722-3222-E0721F1E579A}"/>
          </ac:spMkLst>
        </pc:spChg>
        <pc:picChg chg="add mod">
          <ac:chgData name="Adrienne Richards" userId="S::adrienne.richards@georgiancollege.ca::bcd77ec0-3859-46f9-a15a-134c9aca8844" providerId="AD" clId="Web-{DC5A518E-6950-CD88-8DB1-50E8FEB0F693}" dt="2024-02-10T14:10:44.592" v="970" actId="1076"/>
          <ac:picMkLst>
            <pc:docMk/>
            <pc:sldMk cId="3386307802" sldId="361"/>
            <ac:picMk id="5" creationId="{0E5AF827-809B-E035-0D4C-C91109777086}"/>
          </ac:picMkLst>
        </pc:picChg>
      </pc:sldChg>
      <pc:sldChg chg="addSp modSp new">
        <pc:chgData name="Adrienne Richards" userId="S::adrienne.richards@georgiancollege.ca::bcd77ec0-3859-46f9-a15a-134c9aca8844" providerId="AD" clId="Web-{DC5A518E-6950-CD88-8DB1-50E8FEB0F693}" dt="2024-02-10T14:11:12.780" v="980" actId="1076"/>
        <pc:sldMkLst>
          <pc:docMk/>
          <pc:sldMk cId="169193358" sldId="362"/>
        </pc:sldMkLst>
        <pc:spChg chg="mod">
          <ac:chgData name="Adrienne Richards" userId="S::adrienne.richards@georgiancollege.ca::bcd77ec0-3859-46f9-a15a-134c9aca8844" providerId="AD" clId="Web-{DC5A518E-6950-CD88-8DB1-50E8FEB0F693}" dt="2024-02-10T14:11:03.545" v="977" actId="20577"/>
          <ac:spMkLst>
            <pc:docMk/>
            <pc:sldMk cId="169193358" sldId="362"/>
            <ac:spMk id="2" creationId="{57EA5E7B-204D-CF2B-C90C-660B8EEF4CDF}"/>
          </ac:spMkLst>
        </pc:spChg>
        <pc:spChg chg="mod">
          <ac:chgData name="Adrienne Richards" userId="S::adrienne.richards@georgiancollege.ca::bcd77ec0-3859-46f9-a15a-134c9aca8844" providerId="AD" clId="Web-{DC5A518E-6950-CD88-8DB1-50E8FEB0F693}" dt="2024-02-10T14:10:58.139" v="974" actId="20577"/>
          <ac:spMkLst>
            <pc:docMk/>
            <pc:sldMk cId="169193358" sldId="362"/>
            <ac:spMk id="3" creationId="{E970DBEE-F54B-CB00-C3DC-8ECD6FF524D8}"/>
          </ac:spMkLst>
        </pc:spChg>
        <pc:picChg chg="add mod">
          <ac:chgData name="Adrienne Richards" userId="S::adrienne.richards@georgiancollege.ca::bcd77ec0-3859-46f9-a15a-134c9aca8844" providerId="AD" clId="Web-{DC5A518E-6950-CD88-8DB1-50E8FEB0F693}" dt="2024-02-10T14:11:12.780" v="980" actId="1076"/>
          <ac:picMkLst>
            <pc:docMk/>
            <pc:sldMk cId="169193358" sldId="362"/>
            <ac:picMk id="5" creationId="{1E97678F-DAD3-EBC1-CF71-F9C598EC0D90}"/>
          </ac:picMkLst>
        </pc:picChg>
      </pc:sldChg>
      <pc:sldChg chg="addSp modSp new">
        <pc:chgData name="Adrienne Richards" userId="S::adrienne.richards@georgiancollege.ca::bcd77ec0-3859-46f9-a15a-134c9aca8844" providerId="AD" clId="Web-{DC5A518E-6950-CD88-8DB1-50E8FEB0F693}" dt="2024-02-10T14:11:50.422" v="997" actId="1076"/>
        <pc:sldMkLst>
          <pc:docMk/>
          <pc:sldMk cId="337609663" sldId="363"/>
        </pc:sldMkLst>
        <pc:spChg chg="mod">
          <ac:chgData name="Adrienne Richards" userId="S::adrienne.richards@georgiancollege.ca::bcd77ec0-3859-46f9-a15a-134c9aca8844" providerId="AD" clId="Web-{DC5A518E-6950-CD88-8DB1-50E8FEB0F693}" dt="2024-02-10T14:11:40.593" v="994" actId="20577"/>
          <ac:spMkLst>
            <pc:docMk/>
            <pc:sldMk cId="337609663" sldId="363"/>
            <ac:spMk id="2" creationId="{4195CDA0-8516-E5B5-418D-6427F6DA6CB9}"/>
          </ac:spMkLst>
        </pc:spChg>
        <pc:spChg chg="mod">
          <ac:chgData name="Adrienne Richards" userId="S::adrienne.richards@georgiancollege.ca::bcd77ec0-3859-46f9-a15a-134c9aca8844" providerId="AD" clId="Web-{DC5A518E-6950-CD88-8DB1-50E8FEB0F693}" dt="2024-02-10T14:11:33.984" v="986" actId="14100"/>
          <ac:spMkLst>
            <pc:docMk/>
            <pc:sldMk cId="337609663" sldId="363"/>
            <ac:spMk id="3" creationId="{56B8F802-5C64-40D7-E363-E0FD955FAF31}"/>
          </ac:spMkLst>
        </pc:spChg>
        <pc:picChg chg="add mod">
          <ac:chgData name="Adrienne Richards" userId="S::adrienne.richards@georgiancollege.ca::bcd77ec0-3859-46f9-a15a-134c9aca8844" providerId="AD" clId="Web-{DC5A518E-6950-CD88-8DB1-50E8FEB0F693}" dt="2024-02-10T14:11:50.422" v="997" actId="1076"/>
          <ac:picMkLst>
            <pc:docMk/>
            <pc:sldMk cId="337609663" sldId="363"/>
            <ac:picMk id="5" creationId="{FBDFDB6E-DC9C-219E-EF75-E74A828D0593}"/>
          </ac:picMkLst>
        </pc:picChg>
      </pc:sldChg>
      <pc:sldChg chg="addSp modSp new">
        <pc:chgData name="Adrienne Richards" userId="S::adrienne.richards@georgiancollege.ca::bcd77ec0-3859-46f9-a15a-134c9aca8844" providerId="AD" clId="Web-{DC5A518E-6950-CD88-8DB1-50E8FEB0F693}" dt="2024-02-10T14:12:41.816" v="1023" actId="1076"/>
        <pc:sldMkLst>
          <pc:docMk/>
          <pc:sldMk cId="4219390842" sldId="364"/>
        </pc:sldMkLst>
        <pc:spChg chg="mod">
          <ac:chgData name="Adrienne Richards" userId="S::adrienne.richards@georgiancollege.ca::bcd77ec0-3859-46f9-a15a-134c9aca8844" providerId="AD" clId="Web-{DC5A518E-6950-CD88-8DB1-50E8FEB0F693}" dt="2024-02-10T14:12:34.035" v="1020" actId="20577"/>
          <ac:spMkLst>
            <pc:docMk/>
            <pc:sldMk cId="4219390842" sldId="364"/>
            <ac:spMk id="2" creationId="{109C45D4-5217-2700-E398-079DD74F50C9}"/>
          </ac:spMkLst>
        </pc:spChg>
        <pc:spChg chg="mod">
          <ac:chgData name="Adrienne Richards" userId="S::adrienne.richards@georgiancollege.ca::bcd77ec0-3859-46f9-a15a-134c9aca8844" providerId="AD" clId="Web-{DC5A518E-6950-CD88-8DB1-50E8FEB0F693}" dt="2024-02-10T14:12:20.331" v="1005" actId="14100"/>
          <ac:spMkLst>
            <pc:docMk/>
            <pc:sldMk cId="4219390842" sldId="364"/>
            <ac:spMk id="3" creationId="{AAEA529C-CFB8-5CB2-24C7-83C06CF7A9F6}"/>
          </ac:spMkLst>
        </pc:spChg>
        <pc:picChg chg="add mod">
          <ac:chgData name="Adrienne Richards" userId="S::adrienne.richards@georgiancollege.ca::bcd77ec0-3859-46f9-a15a-134c9aca8844" providerId="AD" clId="Web-{DC5A518E-6950-CD88-8DB1-50E8FEB0F693}" dt="2024-02-10T14:12:41.816" v="1023" actId="1076"/>
          <ac:picMkLst>
            <pc:docMk/>
            <pc:sldMk cId="4219390842" sldId="364"/>
            <ac:picMk id="5" creationId="{085E5A34-7731-4268-F20A-E06C577FA329}"/>
          </ac:picMkLst>
        </pc:picChg>
      </pc:sldChg>
      <pc:sldChg chg="addSp modSp new">
        <pc:chgData name="Adrienne Richards" userId="S::adrienne.richards@georgiancollege.ca::bcd77ec0-3859-46f9-a15a-134c9aca8844" providerId="AD" clId="Web-{DC5A518E-6950-CD88-8DB1-50E8FEB0F693}" dt="2024-02-10T14:13:13.630" v="1040" actId="1076"/>
        <pc:sldMkLst>
          <pc:docMk/>
          <pc:sldMk cId="1507868035" sldId="365"/>
        </pc:sldMkLst>
        <pc:spChg chg="mod">
          <ac:chgData name="Adrienne Richards" userId="S::adrienne.richards@georgiancollege.ca::bcd77ec0-3859-46f9-a15a-134c9aca8844" providerId="AD" clId="Web-{DC5A518E-6950-CD88-8DB1-50E8FEB0F693}" dt="2024-02-10T14:13:05.895" v="1037" actId="20577"/>
          <ac:spMkLst>
            <pc:docMk/>
            <pc:sldMk cId="1507868035" sldId="365"/>
            <ac:spMk id="2" creationId="{620A143B-5394-ECB4-989F-17BE3E411199}"/>
          </ac:spMkLst>
        </pc:spChg>
        <pc:spChg chg="mod">
          <ac:chgData name="Adrienne Richards" userId="S::adrienne.richards@georgiancollege.ca::bcd77ec0-3859-46f9-a15a-134c9aca8844" providerId="AD" clId="Web-{DC5A518E-6950-CD88-8DB1-50E8FEB0F693}" dt="2024-02-10T14:12:58.660" v="1028" actId="14100"/>
          <ac:spMkLst>
            <pc:docMk/>
            <pc:sldMk cId="1507868035" sldId="365"/>
            <ac:spMk id="3" creationId="{4F21A307-9928-47EA-F81F-DF948F8DDC28}"/>
          </ac:spMkLst>
        </pc:spChg>
        <pc:picChg chg="add mod">
          <ac:chgData name="Adrienne Richards" userId="S::adrienne.richards@georgiancollege.ca::bcd77ec0-3859-46f9-a15a-134c9aca8844" providerId="AD" clId="Web-{DC5A518E-6950-CD88-8DB1-50E8FEB0F693}" dt="2024-02-10T14:13:13.630" v="1040" actId="1076"/>
          <ac:picMkLst>
            <pc:docMk/>
            <pc:sldMk cId="1507868035" sldId="365"/>
            <ac:picMk id="5" creationId="{37D69448-F4A7-0B98-BBAC-97589C5BBE7E}"/>
          </ac:picMkLst>
        </pc:picChg>
      </pc:sldChg>
      <pc:sldChg chg="addSp modSp new">
        <pc:chgData name="Adrienne Richards" userId="S::adrienne.richards@georgiancollege.ca::bcd77ec0-3859-46f9-a15a-134c9aca8844" providerId="AD" clId="Web-{DC5A518E-6950-CD88-8DB1-50E8FEB0F693}" dt="2024-02-10T14:13:44.052" v="1055" actId="1076"/>
        <pc:sldMkLst>
          <pc:docMk/>
          <pc:sldMk cId="3324887321" sldId="366"/>
        </pc:sldMkLst>
        <pc:spChg chg="mod">
          <ac:chgData name="Adrienne Richards" userId="S::adrienne.richards@georgiancollege.ca::bcd77ec0-3859-46f9-a15a-134c9aca8844" providerId="AD" clId="Web-{DC5A518E-6950-CD88-8DB1-50E8FEB0F693}" dt="2024-02-10T14:13:35.083" v="1052" actId="20577"/>
          <ac:spMkLst>
            <pc:docMk/>
            <pc:sldMk cId="3324887321" sldId="366"/>
            <ac:spMk id="2" creationId="{9F702866-5752-5EAA-8E79-D600C4EB5829}"/>
          </ac:spMkLst>
        </pc:spChg>
        <pc:spChg chg="mod">
          <ac:chgData name="Adrienne Richards" userId="S::adrienne.richards@georgiancollege.ca::bcd77ec0-3859-46f9-a15a-134c9aca8844" providerId="AD" clId="Web-{DC5A518E-6950-CD88-8DB1-50E8FEB0F693}" dt="2024-02-10T14:13:28.692" v="1045" actId="14100"/>
          <ac:spMkLst>
            <pc:docMk/>
            <pc:sldMk cId="3324887321" sldId="366"/>
            <ac:spMk id="3" creationId="{342A5C1D-C1CD-2277-E336-ACEE84D35DCF}"/>
          </ac:spMkLst>
        </pc:spChg>
        <pc:picChg chg="add mod">
          <ac:chgData name="Adrienne Richards" userId="S::adrienne.richards@georgiancollege.ca::bcd77ec0-3859-46f9-a15a-134c9aca8844" providerId="AD" clId="Web-{DC5A518E-6950-CD88-8DB1-50E8FEB0F693}" dt="2024-02-10T14:13:44.052" v="1055" actId="1076"/>
          <ac:picMkLst>
            <pc:docMk/>
            <pc:sldMk cId="3324887321" sldId="366"/>
            <ac:picMk id="5" creationId="{A7E38FCC-DB49-AFBB-9D60-7EE1BBED777F}"/>
          </ac:picMkLst>
        </pc:picChg>
      </pc:sldChg>
      <pc:sldChg chg="addSp modSp new">
        <pc:chgData name="Adrienne Richards" userId="S::adrienne.richards@georgiancollege.ca::bcd77ec0-3859-46f9-a15a-134c9aca8844" providerId="AD" clId="Web-{DC5A518E-6950-CD88-8DB1-50E8FEB0F693}" dt="2024-02-10T14:14:47.116" v="1071" actId="1076"/>
        <pc:sldMkLst>
          <pc:docMk/>
          <pc:sldMk cId="2409792148" sldId="367"/>
        </pc:sldMkLst>
        <pc:spChg chg="mod">
          <ac:chgData name="Adrienne Richards" userId="S::adrienne.richards@georgiancollege.ca::bcd77ec0-3859-46f9-a15a-134c9aca8844" providerId="AD" clId="Web-{DC5A518E-6950-CD88-8DB1-50E8FEB0F693}" dt="2024-02-10T14:14:39.678" v="1068" actId="20577"/>
          <ac:spMkLst>
            <pc:docMk/>
            <pc:sldMk cId="2409792148" sldId="367"/>
            <ac:spMk id="2" creationId="{422B20A3-BE2D-9643-44E6-5CD350D79168}"/>
          </ac:spMkLst>
        </pc:spChg>
        <pc:spChg chg="mod">
          <ac:chgData name="Adrienne Richards" userId="S::adrienne.richards@georgiancollege.ca::bcd77ec0-3859-46f9-a15a-134c9aca8844" providerId="AD" clId="Web-{DC5A518E-6950-CD88-8DB1-50E8FEB0F693}" dt="2024-02-10T14:14:32.147" v="1061" actId="20577"/>
          <ac:spMkLst>
            <pc:docMk/>
            <pc:sldMk cId="2409792148" sldId="367"/>
            <ac:spMk id="3" creationId="{5228B4A5-A179-5868-9557-B2831E02160B}"/>
          </ac:spMkLst>
        </pc:spChg>
        <pc:picChg chg="add mod">
          <ac:chgData name="Adrienne Richards" userId="S::adrienne.richards@georgiancollege.ca::bcd77ec0-3859-46f9-a15a-134c9aca8844" providerId="AD" clId="Web-{DC5A518E-6950-CD88-8DB1-50E8FEB0F693}" dt="2024-02-10T14:14:47.116" v="1071" actId="1076"/>
          <ac:picMkLst>
            <pc:docMk/>
            <pc:sldMk cId="2409792148" sldId="367"/>
            <ac:picMk id="5" creationId="{0C399EC9-C8B1-A5B8-1349-989E43026F2F}"/>
          </ac:picMkLst>
        </pc:picChg>
      </pc:sldChg>
      <pc:sldChg chg="addSp modSp new">
        <pc:chgData name="Adrienne Richards" userId="S::adrienne.richards@georgiancollege.ca::bcd77ec0-3859-46f9-a15a-134c9aca8844" providerId="AD" clId="Web-{DC5A518E-6950-CD88-8DB1-50E8FEB0F693}" dt="2024-02-10T14:15:22.914" v="1086" actId="1076"/>
        <pc:sldMkLst>
          <pc:docMk/>
          <pc:sldMk cId="3146357318" sldId="368"/>
        </pc:sldMkLst>
        <pc:spChg chg="mod">
          <ac:chgData name="Adrienne Richards" userId="S::adrienne.richards@georgiancollege.ca::bcd77ec0-3859-46f9-a15a-134c9aca8844" providerId="AD" clId="Web-{DC5A518E-6950-CD88-8DB1-50E8FEB0F693}" dt="2024-02-10T14:15:14.554" v="1083" actId="20577"/>
          <ac:spMkLst>
            <pc:docMk/>
            <pc:sldMk cId="3146357318" sldId="368"/>
            <ac:spMk id="2" creationId="{43352AA0-7ECF-73C3-D11D-8B96246DE9B8}"/>
          </ac:spMkLst>
        </pc:spChg>
        <pc:spChg chg="mod">
          <ac:chgData name="Adrienne Richards" userId="S::adrienne.richards@georgiancollege.ca::bcd77ec0-3859-46f9-a15a-134c9aca8844" providerId="AD" clId="Web-{DC5A518E-6950-CD88-8DB1-50E8FEB0F693}" dt="2024-02-10T14:15:07.789" v="1076" actId="14100"/>
          <ac:spMkLst>
            <pc:docMk/>
            <pc:sldMk cId="3146357318" sldId="368"/>
            <ac:spMk id="3" creationId="{9A2A46F8-C1EC-7F27-34E4-66118303C408}"/>
          </ac:spMkLst>
        </pc:spChg>
        <pc:picChg chg="add mod">
          <ac:chgData name="Adrienne Richards" userId="S::adrienne.richards@georgiancollege.ca::bcd77ec0-3859-46f9-a15a-134c9aca8844" providerId="AD" clId="Web-{DC5A518E-6950-CD88-8DB1-50E8FEB0F693}" dt="2024-02-10T14:15:22.914" v="1086" actId="1076"/>
          <ac:picMkLst>
            <pc:docMk/>
            <pc:sldMk cId="3146357318" sldId="368"/>
            <ac:picMk id="5" creationId="{53435065-B946-EE28-39DB-832C8EE803D1}"/>
          </ac:picMkLst>
        </pc:picChg>
      </pc:sldChg>
      <pc:sldChg chg="addSp modSp new">
        <pc:chgData name="Adrienne Richards" userId="S::adrienne.richards@georgiancollege.ca::bcd77ec0-3859-46f9-a15a-134c9aca8844" providerId="AD" clId="Web-{DC5A518E-6950-CD88-8DB1-50E8FEB0F693}" dt="2024-02-10T14:16:01.384" v="1102" actId="1076"/>
        <pc:sldMkLst>
          <pc:docMk/>
          <pc:sldMk cId="127829316" sldId="369"/>
        </pc:sldMkLst>
        <pc:spChg chg="mod">
          <ac:chgData name="Adrienne Richards" userId="S::adrienne.richards@georgiancollege.ca::bcd77ec0-3859-46f9-a15a-134c9aca8844" providerId="AD" clId="Web-{DC5A518E-6950-CD88-8DB1-50E8FEB0F693}" dt="2024-02-10T14:15:52.258" v="1099" actId="20577"/>
          <ac:spMkLst>
            <pc:docMk/>
            <pc:sldMk cId="127829316" sldId="369"/>
            <ac:spMk id="2" creationId="{05883326-5153-C44F-1D10-C61D97CD950A}"/>
          </ac:spMkLst>
        </pc:spChg>
        <pc:spChg chg="mod">
          <ac:chgData name="Adrienne Richards" userId="S::adrienne.richards@georgiancollege.ca::bcd77ec0-3859-46f9-a15a-134c9aca8844" providerId="AD" clId="Web-{DC5A518E-6950-CD88-8DB1-50E8FEB0F693}" dt="2024-02-10T14:15:45.633" v="1092" actId="14100"/>
          <ac:spMkLst>
            <pc:docMk/>
            <pc:sldMk cId="127829316" sldId="369"/>
            <ac:spMk id="3" creationId="{7BCF73CC-6D7C-50B1-6AB7-109444C4BF45}"/>
          </ac:spMkLst>
        </pc:spChg>
        <pc:picChg chg="add mod">
          <ac:chgData name="Adrienne Richards" userId="S::adrienne.richards@georgiancollege.ca::bcd77ec0-3859-46f9-a15a-134c9aca8844" providerId="AD" clId="Web-{DC5A518E-6950-CD88-8DB1-50E8FEB0F693}" dt="2024-02-10T14:16:01.384" v="1102" actId="1076"/>
          <ac:picMkLst>
            <pc:docMk/>
            <pc:sldMk cId="127829316" sldId="369"/>
            <ac:picMk id="5" creationId="{804FCACA-E8E1-15F8-DB8C-6E6D37B1B513}"/>
          </ac:picMkLst>
        </pc:picChg>
      </pc:sldChg>
    </pc:docChg>
  </pc:docChgLst>
  <pc:docChgLst>
    <pc:chgData name="Adrienne Richards" userId="S::adrienne.richards@georgiancollege.ca::bcd77ec0-3859-46f9-a15a-134c9aca8844" providerId="AD" clId="Web-{70F3B5F5-519D-E658-30CF-1BE87E5AF0FE}"/>
    <pc:docChg chg="modSld">
      <pc:chgData name="Adrienne Richards" userId="S::adrienne.richards@georgiancollege.ca::bcd77ec0-3859-46f9-a15a-134c9aca8844" providerId="AD" clId="Web-{70F3B5F5-519D-E658-30CF-1BE87E5AF0FE}" dt="2024-02-12T20:26:58.472" v="120" actId="20577"/>
      <pc:docMkLst>
        <pc:docMk/>
      </pc:docMkLst>
      <pc:sldChg chg="modSp">
        <pc:chgData name="Adrienne Richards" userId="S::adrienne.richards@georgiancollege.ca::bcd77ec0-3859-46f9-a15a-134c9aca8844" providerId="AD" clId="Web-{70F3B5F5-519D-E658-30CF-1BE87E5AF0FE}" dt="2024-02-12T20:19:08.162" v="0" actId="20577"/>
        <pc:sldMkLst>
          <pc:docMk/>
          <pc:sldMk cId="2491058930" sldId="263"/>
        </pc:sldMkLst>
        <pc:spChg chg="mod">
          <ac:chgData name="Adrienne Richards" userId="S::adrienne.richards@georgiancollege.ca::bcd77ec0-3859-46f9-a15a-134c9aca8844" providerId="AD" clId="Web-{70F3B5F5-519D-E658-30CF-1BE87E5AF0FE}" dt="2024-02-12T20:19:08.162" v="0" actId="20577"/>
          <ac:spMkLst>
            <pc:docMk/>
            <pc:sldMk cId="2491058930" sldId="263"/>
            <ac:spMk id="3" creationId="{E9EA3E63-CB64-0AA3-B840-1FF3D63C06E0}"/>
          </ac:spMkLst>
        </pc:spChg>
      </pc:sldChg>
      <pc:sldChg chg="modSp">
        <pc:chgData name="Adrienne Richards" userId="S::adrienne.richards@georgiancollege.ca::bcd77ec0-3859-46f9-a15a-134c9aca8844" providerId="AD" clId="Web-{70F3B5F5-519D-E658-30CF-1BE87E5AF0FE}" dt="2024-02-12T20:19:13.193" v="1" actId="20577"/>
        <pc:sldMkLst>
          <pc:docMk/>
          <pc:sldMk cId="1737094205" sldId="264"/>
        </pc:sldMkLst>
        <pc:spChg chg="mod">
          <ac:chgData name="Adrienne Richards" userId="S::adrienne.richards@georgiancollege.ca::bcd77ec0-3859-46f9-a15a-134c9aca8844" providerId="AD" clId="Web-{70F3B5F5-519D-E658-30CF-1BE87E5AF0FE}" dt="2024-02-12T20:19:13.193" v="1" actId="20577"/>
          <ac:spMkLst>
            <pc:docMk/>
            <pc:sldMk cId="1737094205" sldId="264"/>
            <ac:spMk id="3" creationId="{CD9F8AE3-08FD-EDA2-2A93-EF15280BF5A2}"/>
          </ac:spMkLst>
        </pc:spChg>
      </pc:sldChg>
      <pc:sldChg chg="modSp">
        <pc:chgData name="Adrienne Richards" userId="S::adrienne.richards@georgiancollege.ca::bcd77ec0-3859-46f9-a15a-134c9aca8844" providerId="AD" clId="Web-{70F3B5F5-519D-E658-30CF-1BE87E5AF0FE}" dt="2024-02-12T20:19:17.193" v="2" actId="20577"/>
        <pc:sldMkLst>
          <pc:docMk/>
          <pc:sldMk cId="708819884" sldId="265"/>
        </pc:sldMkLst>
        <pc:spChg chg="mod">
          <ac:chgData name="Adrienne Richards" userId="S::adrienne.richards@georgiancollege.ca::bcd77ec0-3859-46f9-a15a-134c9aca8844" providerId="AD" clId="Web-{70F3B5F5-519D-E658-30CF-1BE87E5AF0FE}" dt="2024-02-12T20:19:17.193" v="2" actId="20577"/>
          <ac:spMkLst>
            <pc:docMk/>
            <pc:sldMk cId="708819884" sldId="265"/>
            <ac:spMk id="3" creationId="{5D3C5C90-4570-DC71-4C79-4FCF9902CEFA}"/>
          </ac:spMkLst>
        </pc:spChg>
      </pc:sldChg>
      <pc:sldChg chg="modSp">
        <pc:chgData name="Adrienne Richards" userId="S::adrienne.richards@georgiancollege.ca::bcd77ec0-3859-46f9-a15a-134c9aca8844" providerId="AD" clId="Web-{70F3B5F5-519D-E658-30CF-1BE87E5AF0FE}" dt="2024-02-12T20:19:21.444" v="4" actId="20577"/>
        <pc:sldMkLst>
          <pc:docMk/>
          <pc:sldMk cId="3108555466" sldId="266"/>
        </pc:sldMkLst>
        <pc:spChg chg="mod">
          <ac:chgData name="Adrienne Richards" userId="S::adrienne.richards@georgiancollege.ca::bcd77ec0-3859-46f9-a15a-134c9aca8844" providerId="AD" clId="Web-{70F3B5F5-519D-E658-30CF-1BE87E5AF0FE}" dt="2024-02-12T20:19:21.444" v="4" actId="20577"/>
          <ac:spMkLst>
            <pc:docMk/>
            <pc:sldMk cId="3108555466" sldId="266"/>
            <ac:spMk id="3" creationId="{31064B59-140F-7F8A-50A4-8F530E2256A5}"/>
          </ac:spMkLst>
        </pc:spChg>
      </pc:sldChg>
      <pc:sldChg chg="modSp">
        <pc:chgData name="Adrienne Richards" userId="S::adrienne.richards@georgiancollege.ca::bcd77ec0-3859-46f9-a15a-134c9aca8844" providerId="AD" clId="Web-{70F3B5F5-519D-E658-30CF-1BE87E5AF0FE}" dt="2024-02-12T20:19:24.584" v="5" actId="20577"/>
        <pc:sldMkLst>
          <pc:docMk/>
          <pc:sldMk cId="2345513561" sldId="267"/>
        </pc:sldMkLst>
        <pc:spChg chg="mod">
          <ac:chgData name="Adrienne Richards" userId="S::adrienne.richards@georgiancollege.ca::bcd77ec0-3859-46f9-a15a-134c9aca8844" providerId="AD" clId="Web-{70F3B5F5-519D-E658-30CF-1BE87E5AF0FE}" dt="2024-02-12T20:19:24.584" v="5" actId="20577"/>
          <ac:spMkLst>
            <pc:docMk/>
            <pc:sldMk cId="2345513561" sldId="267"/>
            <ac:spMk id="3" creationId="{E9DFE939-B901-B57E-D951-B263B048F849}"/>
          </ac:spMkLst>
        </pc:spChg>
      </pc:sldChg>
      <pc:sldChg chg="modSp">
        <pc:chgData name="Adrienne Richards" userId="S::adrienne.richards@georgiancollege.ca::bcd77ec0-3859-46f9-a15a-134c9aca8844" providerId="AD" clId="Web-{70F3B5F5-519D-E658-30CF-1BE87E5AF0FE}" dt="2024-02-12T20:19:28.037" v="6" actId="20577"/>
        <pc:sldMkLst>
          <pc:docMk/>
          <pc:sldMk cId="2002894542" sldId="268"/>
        </pc:sldMkLst>
        <pc:spChg chg="mod">
          <ac:chgData name="Adrienne Richards" userId="S::adrienne.richards@georgiancollege.ca::bcd77ec0-3859-46f9-a15a-134c9aca8844" providerId="AD" clId="Web-{70F3B5F5-519D-E658-30CF-1BE87E5AF0FE}" dt="2024-02-12T20:19:28.037" v="6" actId="20577"/>
          <ac:spMkLst>
            <pc:docMk/>
            <pc:sldMk cId="2002894542" sldId="268"/>
            <ac:spMk id="3" creationId="{A2B32EF6-CC8E-3E76-431F-A83F455C180F}"/>
          </ac:spMkLst>
        </pc:spChg>
      </pc:sldChg>
      <pc:sldChg chg="modSp">
        <pc:chgData name="Adrienne Richards" userId="S::adrienne.richards@georgiancollege.ca::bcd77ec0-3859-46f9-a15a-134c9aca8844" providerId="AD" clId="Web-{70F3B5F5-519D-E658-30CF-1BE87E5AF0FE}" dt="2024-02-12T20:19:34.147" v="8" actId="20577"/>
        <pc:sldMkLst>
          <pc:docMk/>
          <pc:sldMk cId="1545870246" sldId="269"/>
        </pc:sldMkLst>
        <pc:spChg chg="mod">
          <ac:chgData name="Adrienne Richards" userId="S::adrienne.richards@georgiancollege.ca::bcd77ec0-3859-46f9-a15a-134c9aca8844" providerId="AD" clId="Web-{70F3B5F5-519D-E658-30CF-1BE87E5AF0FE}" dt="2024-02-12T20:19:34.147" v="8" actId="20577"/>
          <ac:spMkLst>
            <pc:docMk/>
            <pc:sldMk cId="1545870246" sldId="269"/>
            <ac:spMk id="3" creationId="{E9CB2E38-0E0A-999C-3F5E-E59B6501A1C7}"/>
          </ac:spMkLst>
        </pc:spChg>
      </pc:sldChg>
      <pc:sldChg chg="modSp">
        <pc:chgData name="Adrienne Richards" userId="S::adrienne.richards@georgiancollege.ca::bcd77ec0-3859-46f9-a15a-134c9aca8844" providerId="AD" clId="Web-{70F3B5F5-519D-E658-30CF-1BE87E5AF0FE}" dt="2024-02-12T20:19:36.381" v="9" actId="20577"/>
        <pc:sldMkLst>
          <pc:docMk/>
          <pc:sldMk cId="2041243001" sldId="270"/>
        </pc:sldMkLst>
        <pc:spChg chg="mod">
          <ac:chgData name="Adrienne Richards" userId="S::adrienne.richards@georgiancollege.ca::bcd77ec0-3859-46f9-a15a-134c9aca8844" providerId="AD" clId="Web-{70F3B5F5-519D-E658-30CF-1BE87E5AF0FE}" dt="2024-02-12T20:19:36.381" v="9" actId="20577"/>
          <ac:spMkLst>
            <pc:docMk/>
            <pc:sldMk cId="2041243001" sldId="270"/>
            <ac:spMk id="3" creationId="{C8CF72E9-4BD9-58A3-1053-9FAE6DBB7619}"/>
          </ac:spMkLst>
        </pc:spChg>
      </pc:sldChg>
      <pc:sldChg chg="modSp">
        <pc:chgData name="Adrienne Richards" userId="S::adrienne.richards@georgiancollege.ca::bcd77ec0-3859-46f9-a15a-134c9aca8844" providerId="AD" clId="Web-{70F3B5F5-519D-E658-30CF-1BE87E5AF0FE}" dt="2024-02-12T20:19:40.335" v="10" actId="20577"/>
        <pc:sldMkLst>
          <pc:docMk/>
          <pc:sldMk cId="362128564" sldId="271"/>
        </pc:sldMkLst>
        <pc:spChg chg="mod">
          <ac:chgData name="Adrienne Richards" userId="S::adrienne.richards@georgiancollege.ca::bcd77ec0-3859-46f9-a15a-134c9aca8844" providerId="AD" clId="Web-{70F3B5F5-519D-E658-30CF-1BE87E5AF0FE}" dt="2024-02-12T20:19:40.335" v="10" actId="20577"/>
          <ac:spMkLst>
            <pc:docMk/>
            <pc:sldMk cId="362128564" sldId="271"/>
            <ac:spMk id="3" creationId="{416092A1-E766-A927-D1B2-7D7E0DD5380B}"/>
          </ac:spMkLst>
        </pc:spChg>
      </pc:sldChg>
      <pc:sldChg chg="modSp">
        <pc:chgData name="Adrienne Richards" userId="S::adrienne.richards@georgiancollege.ca::bcd77ec0-3859-46f9-a15a-134c9aca8844" providerId="AD" clId="Web-{70F3B5F5-519D-E658-30CF-1BE87E5AF0FE}" dt="2024-02-12T20:19:44.038" v="11" actId="20577"/>
        <pc:sldMkLst>
          <pc:docMk/>
          <pc:sldMk cId="4288501256" sldId="272"/>
        </pc:sldMkLst>
        <pc:spChg chg="mod">
          <ac:chgData name="Adrienne Richards" userId="S::adrienne.richards@georgiancollege.ca::bcd77ec0-3859-46f9-a15a-134c9aca8844" providerId="AD" clId="Web-{70F3B5F5-519D-E658-30CF-1BE87E5AF0FE}" dt="2024-02-12T20:19:44.038" v="11" actId="20577"/>
          <ac:spMkLst>
            <pc:docMk/>
            <pc:sldMk cId="4288501256" sldId="272"/>
            <ac:spMk id="3" creationId="{70E6AEC7-6979-EBDF-FC13-B47499985023}"/>
          </ac:spMkLst>
        </pc:spChg>
      </pc:sldChg>
      <pc:sldChg chg="modSp">
        <pc:chgData name="Adrienne Richards" userId="S::adrienne.richards@georgiancollege.ca::bcd77ec0-3859-46f9-a15a-134c9aca8844" providerId="AD" clId="Web-{70F3B5F5-519D-E658-30CF-1BE87E5AF0FE}" dt="2024-02-12T20:19:47.757" v="12" actId="20577"/>
        <pc:sldMkLst>
          <pc:docMk/>
          <pc:sldMk cId="4281119267" sldId="273"/>
        </pc:sldMkLst>
        <pc:spChg chg="mod">
          <ac:chgData name="Adrienne Richards" userId="S::adrienne.richards@georgiancollege.ca::bcd77ec0-3859-46f9-a15a-134c9aca8844" providerId="AD" clId="Web-{70F3B5F5-519D-E658-30CF-1BE87E5AF0FE}" dt="2024-02-12T20:19:47.757" v="12" actId="20577"/>
          <ac:spMkLst>
            <pc:docMk/>
            <pc:sldMk cId="4281119267" sldId="273"/>
            <ac:spMk id="3" creationId="{DFFA700B-0EED-504F-B7C1-CB7D6AE58F73}"/>
          </ac:spMkLst>
        </pc:spChg>
      </pc:sldChg>
      <pc:sldChg chg="modSp">
        <pc:chgData name="Adrienne Richards" userId="S::adrienne.richards@georgiancollege.ca::bcd77ec0-3859-46f9-a15a-134c9aca8844" providerId="AD" clId="Web-{70F3B5F5-519D-E658-30CF-1BE87E5AF0FE}" dt="2024-02-12T20:19:51.163" v="13" actId="20577"/>
        <pc:sldMkLst>
          <pc:docMk/>
          <pc:sldMk cId="1918811973" sldId="274"/>
        </pc:sldMkLst>
        <pc:spChg chg="mod">
          <ac:chgData name="Adrienne Richards" userId="S::adrienne.richards@georgiancollege.ca::bcd77ec0-3859-46f9-a15a-134c9aca8844" providerId="AD" clId="Web-{70F3B5F5-519D-E658-30CF-1BE87E5AF0FE}" dt="2024-02-12T20:19:51.163" v="13" actId="20577"/>
          <ac:spMkLst>
            <pc:docMk/>
            <pc:sldMk cId="1918811973" sldId="274"/>
            <ac:spMk id="3" creationId="{A9F88E6A-2ABA-39F3-4E5F-996D65412FEF}"/>
          </ac:spMkLst>
        </pc:spChg>
      </pc:sldChg>
      <pc:sldChg chg="modSp">
        <pc:chgData name="Adrienne Richards" userId="S::adrienne.richards@georgiancollege.ca::bcd77ec0-3859-46f9-a15a-134c9aca8844" providerId="AD" clId="Web-{70F3B5F5-519D-E658-30CF-1BE87E5AF0FE}" dt="2024-02-12T20:20:11.961" v="14" actId="20577"/>
        <pc:sldMkLst>
          <pc:docMk/>
          <pc:sldMk cId="1846296167" sldId="275"/>
        </pc:sldMkLst>
        <pc:spChg chg="mod">
          <ac:chgData name="Adrienne Richards" userId="S::adrienne.richards@georgiancollege.ca::bcd77ec0-3859-46f9-a15a-134c9aca8844" providerId="AD" clId="Web-{70F3B5F5-519D-E658-30CF-1BE87E5AF0FE}" dt="2024-02-12T20:20:11.961" v="14" actId="20577"/>
          <ac:spMkLst>
            <pc:docMk/>
            <pc:sldMk cId="1846296167" sldId="275"/>
            <ac:spMk id="3" creationId="{B92DA314-9E03-13E6-88DB-1F45356D05EA}"/>
          </ac:spMkLst>
        </pc:spChg>
      </pc:sldChg>
      <pc:sldChg chg="modSp">
        <pc:chgData name="Adrienne Richards" userId="S::adrienne.richards@georgiancollege.ca::bcd77ec0-3859-46f9-a15a-134c9aca8844" providerId="AD" clId="Web-{70F3B5F5-519D-E658-30CF-1BE87E5AF0FE}" dt="2024-02-12T20:20:16.789" v="15" actId="20577"/>
        <pc:sldMkLst>
          <pc:docMk/>
          <pc:sldMk cId="505789520" sldId="277"/>
        </pc:sldMkLst>
        <pc:spChg chg="mod">
          <ac:chgData name="Adrienne Richards" userId="S::adrienne.richards@georgiancollege.ca::bcd77ec0-3859-46f9-a15a-134c9aca8844" providerId="AD" clId="Web-{70F3B5F5-519D-E658-30CF-1BE87E5AF0FE}" dt="2024-02-12T20:20:16.789" v="15" actId="20577"/>
          <ac:spMkLst>
            <pc:docMk/>
            <pc:sldMk cId="505789520" sldId="277"/>
            <ac:spMk id="3" creationId="{D8B76027-1AA9-FC1A-09F2-921C3813B93A}"/>
          </ac:spMkLst>
        </pc:spChg>
      </pc:sldChg>
      <pc:sldChg chg="modSp">
        <pc:chgData name="Adrienne Richards" userId="S::adrienne.richards@georgiancollege.ca::bcd77ec0-3859-46f9-a15a-134c9aca8844" providerId="AD" clId="Web-{70F3B5F5-519D-E658-30CF-1BE87E5AF0FE}" dt="2024-02-12T20:20:21.930" v="16" actId="20577"/>
        <pc:sldMkLst>
          <pc:docMk/>
          <pc:sldMk cId="4167007870" sldId="278"/>
        </pc:sldMkLst>
        <pc:spChg chg="mod">
          <ac:chgData name="Adrienne Richards" userId="S::adrienne.richards@georgiancollege.ca::bcd77ec0-3859-46f9-a15a-134c9aca8844" providerId="AD" clId="Web-{70F3B5F5-519D-E658-30CF-1BE87E5AF0FE}" dt="2024-02-12T20:20:21.930" v="16" actId="20577"/>
          <ac:spMkLst>
            <pc:docMk/>
            <pc:sldMk cId="4167007870" sldId="278"/>
            <ac:spMk id="3" creationId="{1EA166B2-46C6-DA84-D317-6D011B516F15}"/>
          </ac:spMkLst>
        </pc:spChg>
      </pc:sldChg>
      <pc:sldChg chg="modSp">
        <pc:chgData name="Adrienne Richards" userId="S::adrienne.richards@georgiancollege.ca::bcd77ec0-3859-46f9-a15a-134c9aca8844" providerId="AD" clId="Web-{70F3B5F5-519D-E658-30CF-1BE87E5AF0FE}" dt="2024-02-12T20:20:24.617" v="17" actId="20577"/>
        <pc:sldMkLst>
          <pc:docMk/>
          <pc:sldMk cId="2161974681" sldId="279"/>
        </pc:sldMkLst>
        <pc:spChg chg="mod">
          <ac:chgData name="Adrienne Richards" userId="S::adrienne.richards@georgiancollege.ca::bcd77ec0-3859-46f9-a15a-134c9aca8844" providerId="AD" clId="Web-{70F3B5F5-519D-E658-30CF-1BE87E5AF0FE}" dt="2024-02-12T20:20:24.617" v="17" actId="20577"/>
          <ac:spMkLst>
            <pc:docMk/>
            <pc:sldMk cId="2161974681" sldId="279"/>
            <ac:spMk id="3" creationId="{4360ED6E-5CAB-D294-96EE-2DA63858D961}"/>
          </ac:spMkLst>
        </pc:spChg>
      </pc:sldChg>
      <pc:sldChg chg="modSp">
        <pc:chgData name="Adrienne Richards" userId="S::adrienne.richards@georgiancollege.ca::bcd77ec0-3859-46f9-a15a-134c9aca8844" providerId="AD" clId="Web-{70F3B5F5-519D-E658-30CF-1BE87E5AF0FE}" dt="2024-02-12T20:20:27.820" v="18" actId="20577"/>
        <pc:sldMkLst>
          <pc:docMk/>
          <pc:sldMk cId="236071204" sldId="280"/>
        </pc:sldMkLst>
        <pc:spChg chg="mod">
          <ac:chgData name="Adrienne Richards" userId="S::adrienne.richards@georgiancollege.ca::bcd77ec0-3859-46f9-a15a-134c9aca8844" providerId="AD" clId="Web-{70F3B5F5-519D-E658-30CF-1BE87E5AF0FE}" dt="2024-02-12T20:20:27.820" v="18" actId="20577"/>
          <ac:spMkLst>
            <pc:docMk/>
            <pc:sldMk cId="236071204" sldId="280"/>
            <ac:spMk id="3" creationId="{B18C401D-3E7B-0D18-ABA3-D26ED4984C9A}"/>
          </ac:spMkLst>
        </pc:spChg>
      </pc:sldChg>
      <pc:sldChg chg="modSp">
        <pc:chgData name="Adrienne Richards" userId="S::adrienne.richards@georgiancollege.ca::bcd77ec0-3859-46f9-a15a-134c9aca8844" providerId="AD" clId="Web-{70F3B5F5-519D-E658-30CF-1BE87E5AF0FE}" dt="2024-02-12T20:20:32.024" v="20" actId="20577"/>
        <pc:sldMkLst>
          <pc:docMk/>
          <pc:sldMk cId="2741001279" sldId="281"/>
        </pc:sldMkLst>
        <pc:spChg chg="mod">
          <ac:chgData name="Adrienne Richards" userId="S::adrienne.richards@georgiancollege.ca::bcd77ec0-3859-46f9-a15a-134c9aca8844" providerId="AD" clId="Web-{70F3B5F5-519D-E658-30CF-1BE87E5AF0FE}" dt="2024-02-12T20:20:32.024" v="20" actId="20577"/>
          <ac:spMkLst>
            <pc:docMk/>
            <pc:sldMk cId="2741001279" sldId="281"/>
            <ac:spMk id="3" creationId="{1B322410-370D-95FC-155A-791D13AD4455}"/>
          </ac:spMkLst>
        </pc:spChg>
      </pc:sldChg>
      <pc:sldChg chg="modSp">
        <pc:chgData name="Adrienne Richards" userId="S::adrienne.richards@georgiancollege.ca::bcd77ec0-3859-46f9-a15a-134c9aca8844" providerId="AD" clId="Web-{70F3B5F5-519D-E658-30CF-1BE87E5AF0FE}" dt="2024-02-12T20:20:35.118" v="21" actId="20577"/>
        <pc:sldMkLst>
          <pc:docMk/>
          <pc:sldMk cId="3677145235" sldId="282"/>
        </pc:sldMkLst>
        <pc:spChg chg="mod">
          <ac:chgData name="Adrienne Richards" userId="S::adrienne.richards@georgiancollege.ca::bcd77ec0-3859-46f9-a15a-134c9aca8844" providerId="AD" clId="Web-{70F3B5F5-519D-E658-30CF-1BE87E5AF0FE}" dt="2024-02-12T20:20:35.118" v="21" actId="20577"/>
          <ac:spMkLst>
            <pc:docMk/>
            <pc:sldMk cId="3677145235" sldId="282"/>
            <ac:spMk id="3" creationId="{8F0614C0-D243-011A-9CBB-59BB611AF0BB}"/>
          </ac:spMkLst>
        </pc:spChg>
      </pc:sldChg>
      <pc:sldChg chg="modSp">
        <pc:chgData name="Adrienne Richards" userId="S::adrienne.richards@georgiancollege.ca::bcd77ec0-3859-46f9-a15a-134c9aca8844" providerId="AD" clId="Web-{70F3B5F5-519D-E658-30CF-1BE87E5AF0FE}" dt="2024-02-12T20:20:38.946" v="22" actId="20577"/>
        <pc:sldMkLst>
          <pc:docMk/>
          <pc:sldMk cId="4022626335" sldId="283"/>
        </pc:sldMkLst>
        <pc:spChg chg="mod">
          <ac:chgData name="Adrienne Richards" userId="S::adrienne.richards@georgiancollege.ca::bcd77ec0-3859-46f9-a15a-134c9aca8844" providerId="AD" clId="Web-{70F3B5F5-519D-E658-30CF-1BE87E5AF0FE}" dt="2024-02-12T20:20:38.946" v="22" actId="20577"/>
          <ac:spMkLst>
            <pc:docMk/>
            <pc:sldMk cId="4022626335" sldId="283"/>
            <ac:spMk id="3" creationId="{606C4FBE-ECBF-4C82-AB2C-EAB25AA2200F}"/>
          </ac:spMkLst>
        </pc:spChg>
      </pc:sldChg>
      <pc:sldChg chg="modSp">
        <pc:chgData name="Adrienne Richards" userId="S::adrienne.richards@georgiancollege.ca::bcd77ec0-3859-46f9-a15a-134c9aca8844" providerId="AD" clId="Web-{70F3B5F5-519D-E658-30CF-1BE87E5AF0FE}" dt="2024-02-12T20:20:42.383" v="23" actId="20577"/>
        <pc:sldMkLst>
          <pc:docMk/>
          <pc:sldMk cId="732595485" sldId="284"/>
        </pc:sldMkLst>
        <pc:spChg chg="mod">
          <ac:chgData name="Adrienne Richards" userId="S::adrienne.richards@georgiancollege.ca::bcd77ec0-3859-46f9-a15a-134c9aca8844" providerId="AD" clId="Web-{70F3B5F5-519D-E658-30CF-1BE87E5AF0FE}" dt="2024-02-12T20:20:42.383" v="23" actId="20577"/>
          <ac:spMkLst>
            <pc:docMk/>
            <pc:sldMk cId="732595485" sldId="284"/>
            <ac:spMk id="3" creationId="{9AB42B88-CAC2-DC25-918D-A543AD7F6CD3}"/>
          </ac:spMkLst>
        </pc:spChg>
      </pc:sldChg>
      <pc:sldChg chg="modSp">
        <pc:chgData name="Adrienne Richards" userId="S::adrienne.richards@georgiancollege.ca::bcd77ec0-3859-46f9-a15a-134c9aca8844" providerId="AD" clId="Web-{70F3B5F5-519D-E658-30CF-1BE87E5AF0FE}" dt="2024-02-12T20:21:04.150" v="30" actId="20577"/>
        <pc:sldMkLst>
          <pc:docMk/>
          <pc:sldMk cId="3165729915" sldId="285"/>
        </pc:sldMkLst>
        <pc:spChg chg="mod">
          <ac:chgData name="Adrienne Richards" userId="S::adrienne.richards@georgiancollege.ca::bcd77ec0-3859-46f9-a15a-134c9aca8844" providerId="AD" clId="Web-{70F3B5F5-519D-E658-30CF-1BE87E5AF0FE}" dt="2024-02-12T20:21:04.150" v="30" actId="20577"/>
          <ac:spMkLst>
            <pc:docMk/>
            <pc:sldMk cId="3165729915" sldId="285"/>
            <ac:spMk id="3" creationId="{C1D5B9B0-74FC-0D45-2B64-FD229CB205B7}"/>
          </ac:spMkLst>
        </pc:spChg>
      </pc:sldChg>
      <pc:sldChg chg="modSp">
        <pc:chgData name="Adrienne Richards" userId="S::adrienne.richards@georgiancollege.ca::bcd77ec0-3859-46f9-a15a-134c9aca8844" providerId="AD" clId="Web-{70F3B5F5-519D-E658-30CF-1BE87E5AF0FE}" dt="2024-02-12T20:20:47.962" v="24" actId="20577"/>
        <pc:sldMkLst>
          <pc:docMk/>
          <pc:sldMk cId="4253412870" sldId="286"/>
        </pc:sldMkLst>
        <pc:spChg chg="mod">
          <ac:chgData name="Adrienne Richards" userId="S::adrienne.richards@georgiancollege.ca::bcd77ec0-3859-46f9-a15a-134c9aca8844" providerId="AD" clId="Web-{70F3B5F5-519D-E658-30CF-1BE87E5AF0FE}" dt="2024-02-12T20:20:47.962" v="24" actId="20577"/>
          <ac:spMkLst>
            <pc:docMk/>
            <pc:sldMk cId="4253412870" sldId="286"/>
            <ac:spMk id="3" creationId="{C0D825D4-F058-FE7D-5A20-EC056591B271}"/>
          </ac:spMkLst>
        </pc:spChg>
      </pc:sldChg>
      <pc:sldChg chg="modSp">
        <pc:chgData name="Adrienne Richards" userId="S::adrienne.richards@georgiancollege.ca::bcd77ec0-3859-46f9-a15a-134c9aca8844" providerId="AD" clId="Web-{70F3B5F5-519D-E658-30CF-1BE87E5AF0FE}" dt="2024-02-12T20:20:50.962" v="25" actId="20577"/>
        <pc:sldMkLst>
          <pc:docMk/>
          <pc:sldMk cId="3781194291" sldId="287"/>
        </pc:sldMkLst>
        <pc:spChg chg="mod">
          <ac:chgData name="Adrienne Richards" userId="S::adrienne.richards@georgiancollege.ca::bcd77ec0-3859-46f9-a15a-134c9aca8844" providerId="AD" clId="Web-{70F3B5F5-519D-E658-30CF-1BE87E5AF0FE}" dt="2024-02-12T20:20:50.962" v="25" actId="20577"/>
          <ac:spMkLst>
            <pc:docMk/>
            <pc:sldMk cId="3781194291" sldId="287"/>
            <ac:spMk id="3" creationId="{1358B840-BAA5-D7B2-DF14-3BDBD752EA9E}"/>
          </ac:spMkLst>
        </pc:spChg>
      </pc:sldChg>
      <pc:sldChg chg="modSp">
        <pc:chgData name="Adrienne Richards" userId="S::adrienne.richards@georgiancollege.ca::bcd77ec0-3859-46f9-a15a-134c9aca8844" providerId="AD" clId="Web-{70F3B5F5-519D-E658-30CF-1BE87E5AF0FE}" dt="2024-02-12T20:20:56.212" v="27" actId="20577"/>
        <pc:sldMkLst>
          <pc:docMk/>
          <pc:sldMk cId="1084324840" sldId="288"/>
        </pc:sldMkLst>
        <pc:spChg chg="mod">
          <ac:chgData name="Adrienne Richards" userId="S::adrienne.richards@georgiancollege.ca::bcd77ec0-3859-46f9-a15a-134c9aca8844" providerId="AD" clId="Web-{70F3B5F5-519D-E658-30CF-1BE87E5AF0FE}" dt="2024-02-12T20:20:56.212" v="27" actId="20577"/>
          <ac:spMkLst>
            <pc:docMk/>
            <pc:sldMk cId="1084324840" sldId="288"/>
            <ac:spMk id="3" creationId="{CE7C0519-5C92-0AD8-C63D-4A6DF121FDF4}"/>
          </ac:spMkLst>
        </pc:spChg>
      </pc:sldChg>
      <pc:sldChg chg="modSp">
        <pc:chgData name="Adrienne Richards" userId="S::adrienne.richards@georgiancollege.ca::bcd77ec0-3859-46f9-a15a-134c9aca8844" providerId="AD" clId="Web-{70F3B5F5-519D-E658-30CF-1BE87E5AF0FE}" dt="2024-02-12T20:20:59.337" v="28" actId="20577"/>
        <pc:sldMkLst>
          <pc:docMk/>
          <pc:sldMk cId="2827291937" sldId="289"/>
        </pc:sldMkLst>
        <pc:spChg chg="mod">
          <ac:chgData name="Adrienne Richards" userId="S::adrienne.richards@georgiancollege.ca::bcd77ec0-3859-46f9-a15a-134c9aca8844" providerId="AD" clId="Web-{70F3B5F5-519D-E658-30CF-1BE87E5AF0FE}" dt="2024-02-12T20:20:59.337" v="28" actId="20577"/>
          <ac:spMkLst>
            <pc:docMk/>
            <pc:sldMk cId="2827291937" sldId="289"/>
            <ac:spMk id="3" creationId="{E09E5F41-F638-60A9-A874-433B367BB54D}"/>
          </ac:spMkLst>
        </pc:spChg>
      </pc:sldChg>
      <pc:sldChg chg="modSp">
        <pc:chgData name="Adrienne Richards" userId="S::adrienne.richards@georgiancollege.ca::bcd77ec0-3859-46f9-a15a-134c9aca8844" providerId="AD" clId="Web-{70F3B5F5-519D-E658-30CF-1BE87E5AF0FE}" dt="2024-02-12T20:22:09.261" v="44" actId="20577"/>
        <pc:sldMkLst>
          <pc:docMk/>
          <pc:sldMk cId="391378275" sldId="290"/>
        </pc:sldMkLst>
        <pc:spChg chg="mod">
          <ac:chgData name="Adrienne Richards" userId="S::adrienne.richards@georgiancollege.ca::bcd77ec0-3859-46f9-a15a-134c9aca8844" providerId="AD" clId="Web-{70F3B5F5-519D-E658-30CF-1BE87E5AF0FE}" dt="2024-02-12T20:22:09.261" v="44" actId="20577"/>
          <ac:spMkLst>
            <pc:docMk/>
            <pc:sldMk cId="391378275" sldId="290"/>
            <ac:spMk id="3" creationId="{60037A2E-20CF-47F3-7D08-7D09A4A0CCEA}"/>
          </ac:spMkLst>
        </pc:spChg>
      </pc:sldChg>
      <pc:sldChg chg="modSp">
        <pc:chgData name="Adrienne Richards" userId="S::adrienne.richards@georgiancollege.ca::bcd77ec0-3859-46f9-a15a-134c9aca8844" providerId="AD" clId="Web-{70F3B5F5-519D-E658-30CF-1BE87E5AF0FE}" dt="2024-02-12T20:21:07.462" v="31" actId="20577"/>
        <pc:sldMkLst>
          <pc:docMk/>
          <pc:sldMk cId="4201152247" sldId="291"/>
        </pc:sldMkLst>
        <pc:spChg chg="mod">
          <ac:chgData name="Adrienne Richards" userId="S::adrienne.richards@georgiancollege.ca::bcd77ec0-3859-46f9-a15a-134c9aca8844" providerId="AD" clId="Web-{70F3B5F5-519D-E658-30CF-1BE87E5AF0FE}" dt="2024-02-12T20:21:07.462" v="31" actId="20577"/>
          <ac:spMkLst>
            <pc:docMk/>
            <pc:sldMk cId="4201152247" sldId="291"/>
            <ac:spMk id="3" creationId="{FF5CB404-DE17-FDEB-2A21-F64D9186BE08}"/>
          </ac:spMkLst>
        </pc:spChg>
      </pc:sldChg>
      <pc:sldChg chg="modSp">
        <pc:chgData name="Adrienne Richards" userId="S::adrienne.richards@georgiancollege.ca::bcd77ec0-3859-46f9-a15a-134c9aca8844" providerId="AD" clId="Web-{70F3B5F5-519D-E658-30CF-1BE87E5AF0FE}" dt="2024-02-12T20:21:11.384" v="32" actId="20577"/>
        <pc:sldMkLst>
          <pc:docMk/>
          <pc:sldMk cId="755802547" sldId="292"/>
        </pc:sldMkLst>
        <pc:spChg chg="mod">
          <ac:chgData name="Adrienne Richards" userId="S::adrienne.richards@georgiancollege.ca::bcd77ec0-3859-46f9-a15a-134c9aca8844" providerId="AD" clId="Web-{70F3B5F5-519D-E658-30CF-1BE87E5AF0FE}" dt="2024-02-12T20:21:11.384" v="32" actId="20577"/>
          <ac:spMkLst>
            <pc:docMk/>
            <pc:sldMk cId="755802547" sldId="292"/>
            <ac:spMk id="3" creationId="{AA764F2C-5259-5F8F-8889-E5220AADEE18}"/>
          </ac:spMkLst>
        </pc:spChg>
      </pc:sldChg>
      <pc:sldChg chg="modSp">
        <pc:chgData name="Adrienne Richards" userId="S::adrienne.richards@georgiancollege.ca::bcd77ec0-3859-46f9-a15a-134c9aca8844" providerId="AD" clId="Web-{70F3B5F5-519D-E658-30CF-1BE87E5AF0FE}" dt="2024-02-12T20:21:15.462" v="33" actId="20577"/>
        <pc:sldMkLst>
          <pc:docMk/>
          <pc:sldMk cId="2461118366" sldId="293"/>
        </pc:sldMkLst>
        <pc:spChg chg="mod">
          <ac:chgData name="Adrienne Richards" userId="S::adrienne.richards@georgiancollege.ca::bcd77ec0-3859-46f9-a15a-134c9aca8844" providerId="AD" clId="Web-{70F3B5F5-519D-E658-30CF-1BE87E5AF0FE}" dt="2024-02-12T20:21:15.462" v="33" actId="20577"/>
          <ac:spMkLst>
            <pc:docMk/>
            <pc:sldMk cId="2461118366" sldId="293"/>
            <ac:spMk id="3" creationId="{4BC1B371-9F84-A7C4-DBED-3E2C338B9A97}"/>
          </ac:spMkLst>
        </pc:spChg>
      </pc:sldChg>
      <pc:sldChg chg="modSp">
        <pc:chgData name="Adrienne Richards" userId="S::adrienne.richards@georgiancollege.ca::bcd77ec0-3859-46f9-a15a-134c9aca8844" providerId="AD" clId="Web-{70F3B5F5-519D-E658-30CF-1BE87E5AF0FE}" dt="2024-02-12T20:21:19.541" v="34" actId="20577"/>
        <pc:sldMkLst>
          <pc:docMk/>
          <pc:sldMk cId="1759515163" sldId="294"/>
        </pc:sldMkLst>
        <pc:spChg chg="mod">
          <ac:chgData name="Adrienne Richards" userId="S::adrienne.richards@georgiancollege.ca::bcd77ec0-3859-46f9-a15a-134c9aca8844" providerId="AD" clId="Web-{70F3B5F5-519D-E658-30CF-1BE87E5AF0FE}" dt="2024-02-12T20:21:19.541" v="34" actId="20577"/>
          <ac:spMkLst>
            <pc:docMk/>
            <pc:sldMk cId="1759515163" sldId="294"/>
            <ac:spMk id="3" creationId="{64C9F72B-7DAF-E62F-98D8-D60965805A21}"/>
          </ac:spMkLst>
        </pc:spChg>
      </pc:sldChg>
      <pc:sldChg chg="modSp">
        <pc:chgData name="Adrienne Richards" userId="S::adrienne.richards@georgiancollege.ca::bcd77ec0-3859-46f9-a15a-134c9aca8844" providerId="AD" clId="Web-{70F3B5F5-519D-E658-30CF-1BE87E5AF0FE}" dt="2024-02-12T20:21:28.228" v="36" actId="20577"/>
        <pc:sldMkLst>
          <pc:docMk/>
          <pc:sldMk cId="1929381250" sldId="295"/>
        </pc:sldMkLst>
        <pc:spChg chg="mod">
          <ac:chgData name="Adrienne Richards" userId="S::adrienne.richards@georgiancollege.ca::bcd77ec0-3859-46f9-a15a-134c9aca8844" providerId="AD" clId="Web-{70F3B5F5-519D-E658-30CF-1BE87E5AF0FE}" dt="2024-02-12T20:21:28.228" v="36" actId="20577"/>
          <ac:spMkLst>
            <pc:docMk/>
            <pc:sldMk cId="1929381250" sldId="295"/>
            <ac:spMk id="3" creationId="{F52A1C91-9184-A453-3753-026CFF284D18}"/>
          </ac:spMkLst>
        </pc:spChg>
      </pc:sldChg>
      <pc:sldChg chg="modSp">
        <pc:chgData name="Adrienne Richards" userId="S::adrienne.richards@georgiancollege.ca::bcd77ec0-3859-46f9-a15a-134c9aca8844" providerId="AD" clId="Web-{70F3B5F5-519D-E658-30CF-1BE87E5AF0FE}" dt="2024-02-12T20:21:35.916" v="37" actId="20577"/>
        <pc:sldMkLst>
          <pc:docMk/>
          <pc:sldMk cId="200156133" sldId="296"/>
        </pc:sldMkLst>
        <pc:spChg chg="mod">
          <ac:chgData name="Adrienne Richards" userId="S::adrienne.richards@georgiancollege.ca::bcd77ec0-3859-46f9-a15a-134c9aca8844" providerId="AD" clId="Web-{70F3B5F5-519D-E658-30CF-1BE87E5AF0FE}" dt="2024-02-12T20:21:35.916" v="37" actId="20577"/>
          <ac:spMkLst>
            <pc:docMk/>
            <pc:sldMk cId="200156133" sldId="296"/>
            <ac:spMk id="3" creationId="{F6325289-EC86-E15F-729C-D9789DA5D29D}"/>
          </ac:spMkLst>
        </pc:spChg>
      </pc:sldChg>
      <pc:sldChg chg="modSp">
        <pc:chgData name="Adrienne Richards" userId="S::adrienne.richards@georgiancollege.ca::bcd77ec0-3859-46f9-a15a-134c9aca8844" providerId="AD" clId="Web-{70F3B5F5-519D-E658-30CF-1BE87E5AF0FE}" dt="2024-02-12T20:21:39.119" v="38" actId="20577"/>
        <pc:sldMkLst>
          <pc:docMk/>
          <pc:sldMk cId="4042256367" sldId="297"/>
        </pc:sldMkLst>
        <pc:spChg chg="mod">
          <ac:chgData name="Adrienne Richards" userId="S::adrienne.richards@georgiancollege.ca::bcd77ec0-3859-46f9-a15a-134c9aca8844" providerId="AD" clId="Web-{70F3B5F5-519D-E658-30CF-1BE87E5AF0FE}" dt="2024-02-12T20:21:39.119" v="38" actId="20577"/>
          <ac:spMkLst>
            <pc:docMk/>
            <pc:sldMk cId="4042256367" sldId="297"/>
            <ac:spMk id="3" creationId="{28325A2D-A8AC-8B64-BE38-72210722FA83}"/>
          </ac:spMkLst>
        </pc:spChg>
      </pc:sldChg>
      <pc:sldChg chg="modSp">
        <pc:chgData name="Adrienne Richards" userId="S::adrienne.richards@georgiancollege.ca::bcd77ec0-3859-46f9-a15a-134c9aca8844" providerId="AD" clId="Web-{70F3B5F5-519D-E658-30CF-1BE87E5AF0FE}" dt="2024-02-12T20:21:44.198" v="39" actId="20577"/>
        <pc:sldMkLst>
          <pc:docMk/>
          <pc:sldMk cId="3987772602" sldId="298"/>
        </pc:sldMkLst>
        <pc:spChg chg="mod">
          <ac:chgData name="Adrienne Richards" userId="S::adrienne.richards@georgiancollege.ca::bcd77ec0-3859-46f9-a15a-134c9aca8844" providerId="AD" clId="Web-{70F3B5F5-519D-E658-30CF-1BE87E5AF0FE}" dt="2024-02-12T20:21:44.198" v="39" actId="20577"/>
          <ac:spMkLst>
            <pc:docMk/>
            <pc:sldMk cId="3987772602" sldId="298"/>
            <ac:spMk id="3" creationId="{EE5704CF-54C9-76BD-8837-17C5C2AE8CBC}"/>
          </ac:spMkLst>
        </pc:spChg>
      </pc:sldChg>
      <pc:sldChg chg="modSp">
        <pc:chgData name="Adrienne Richards" userId="S::adrienne.richards@georgiancollege.ca::bcd77ec0-3859-46f9-a15a-134c9aca8844" providerId="AD" clId="Web-{70F3B5F5-519D-E658-30CF-1BE87E5AF0FE}" dt="2024-02-12T20:21:48.276" v="40" actId="20577"/>
        <pc:sldMkLst>
          <pc:docMk/>
          <pc:sldMk cId="1928013650" sldId="299"/>
        </pc:sldMkLst>
        <pc:spChg chg="mod">
          <ac:chgData name="Adrienne Richards" userId="S::adrienne.richards@georgiancollege.ca::bcd77ec0-3859-46f9-a15a-134c9aca8844" providerId="AD" clId="Web-{70F3B5F5-519D-E658-30CF-1BE87E5AF0FE}" dt="2024-02-12T20:21:48.276" v="40" actId="20577"/>
          <ac:spMkLst>
            <pc:docMk/>
            <pc:sldMk cId="1928013650" sldId="299"/>
            <ac:spMk id="3" creationId="{A95A19E1-D43D-C780-3BA6-03EF7DA7FE6F}"/>
          </ac:spMkLst>
        </pc:spChg>
      </pc:sldChg>
      <pc:sldChg chg="modSp">
        <pc:chgData name="Adrienne Richards" userId="S::adrienne.richards@georgiancollege.ca::bcd77ec0-3859-46f9-a15a-134c9aca8844" providerId="AD" clId="Web-{70F3B5F5-519D-E658-30CF-1BE87E5AF0FE}" dt="2024-02-12T20:21:52.151" v="41" actId="20577"/>
        <pc:sldMkLst>
          <pc:docMk/>
          <pc:sldMk cId="789786402" sldId="300"/>
        </pc:sldMkLst>
        <pc:spChg chg="mod">
          <ac:chgData name="Adrienne Richards" userId="S::adrienne.richards@georgiancollege.ca::bcd77ec0-3859-46f9-a15a-134c9aca8844" providerId="AD" clId="Web-{70F3B5F5-519D-E658-30CF-1BE87E5AF0FE}" dt="2024-02-12T20:21:52.151" v="41" actId="20577"/>
          <ac:spMkLst>
            <pc:docMk/>
            <pc:sldMk cId="789786402" sldId="300"/>
            <ac:spMk id="3" creationId="{10739043-FAFE-2C64-3A9B-42389BABF72C}"/>
          </ac:spMkLst>
        </pc:spChg>
      </pc:sldChg>
      <pc:sldChg chg="modSp">
        <pc:chgData name="Adrienne Richards" userId="S::adrienne.richards@georgiancollege.ca::bcd77ec0-3859-46f9-a15a-134c9aca8844" providerId="AD" clId="Web-{70F3B5F5-519D-E658-30CF-1BE87E5AF0FE}" dt="2024-02-12T20:21:55.089" v="42" actId="20577"/>
        <pc:sldMkLst>
          <pc:docMk/>
          <pc:sldMk cId="3716679833" sldId="301"/>
        </pc:sldMkLst>
        <pc:spChg chg="mod">
          <ac:chgData name="Adrienne Richards" userId="S::adrienne.richards@georgiancollege.ca::bcd77ec0-3859-46f9-a15a-134c9aca8844" providerId="AD" clId="Web-{70F3B5F5-519D-E658-30CF-1BE87E5AF0FE}" dt="2024-02-12T20:21:55.089" v="42" actId="20577"/>
          <ac:spMkLst>
            <pc:docMk/>
            <pc:sldMk cId="3716679833" sldId="301"/>
            <ac:spMk id="3" creationId="{65C85CE0-0CCC-23DD-F4B5-FEB39A116A38}"/>
          </ac:spMkLst>
        </pc:spChg>
      </pc:sldChg>
      <pc:sldChg chg="modSp">
        <pc:chgData name="Adrienne Richards" userId="S::adrienne.richards@georgiancollege.ca::bcd77ec0-3859-46f9-a15a-134c9aca8844" providerId="AD" clId="Web-{70F3B5F5-519D-E658-30CF-1BE87E5AF0FE}" dt="2024-02-12T20:22:04.761" v="43" actId="20577"/>
        <pc:sldMkLst>
          <pc:docMk/>
          <pc:sldMk cId="3916776341" sldId="302"/>
        </pc:sldMkLst>
        <pc:spChg chg="mod">
          <ac:chgData name="Adrienne Richards" userId="S::adrienne.richards@georgiancollege.ca::bcd77ec0-3859-46f9-a15a-134c9aca8844" providerId="AD" clId="Web-{70F3B5F5-519D-E658-30CF-1BE87E5AF0FE}" dt="2024-02-12T20:22:04.761" v="43" actId="20577"/>
          <ac:spMkLst>
            <pc:docMk/>
            <pc:sldMk cId="3916776341" sldId="302"/>
            <ac:spMk id="3" creationId="{1FBD9ECE-63AC-AC34-7B2F-15853358E6C7}"/>
          </ac:spMkLst>
        </pc:spChg>
      </pc:sldChg>
      <pc:sldChg chg="modSp">
        <pc:chgData name="Adrienne Richards" userId="S::adrienne.richards@georgiancollege.ca::bcd77ec0-3859-46f9-a15a-134c9aca8844" providerId="AD" clId="Web-{70F3B5F5-519D-E658-30CF-1BE87E5AF0FE}" dt="2024-02-12T20:22:13.292" v="45" actId="20577"/>
        <pc:sldMkLst>
          <pc:docMk/>
          <pc:sldMk cId="2263758706" sldId="303"/>
        </pc:sldMkLst>
        <pc:spChg chg="mod">
          <ac:chgData name="Adrienne Richards" userId="S::adrienne.richards@georgiancollege.ca::bcd77ec0-3859-46f9-a15a-134c9aca8844" providerId="AD" clId="Web-{70F3B5F5-519D-E658-30CF-1BE87E5AF0FE}" dt="2024-02-12T20:22:13.292" v="45" actId="20577"/>
          <ac:spMkLst>
            <pc:docMk/>
            <pc:sldMk cId="2263758706" sldId="303"/>
            <ac:spMk id="3" creationId="{64735306-457A-493D-07A7-DFD9C94C26B5}"/>
          </ac:spMkLst>
        </pc:spChg>
      </pc:sldChg>
      <pc:sldChg chg="modSp">
        <pc:chgData name="Adrienne Richards" userId="S::adrienne.richards@georgiancollege.ca::bcd77ec0-3859-46f9-a15a-134c9aca8844" providerId="AD" clId="Web-{70F3B5F5-519D-E658-30CF-1BE87E5AF0FE}" dt="2024-02-12T20:22:19.886" v="47" actId="20577"/>
        <pc:sldMkLst>
          <pc:docMk/>
          <pc:sldMk cId="2214251292" sldId="304"/>
        </pc:sldMkLst>
        <pc:spChg chg="mod">
          <ac:chgData name="Adrienne Richards" userId="S::adrienne.richards@georgiancollege.ca::bcd77ec0-3859-46f9-a15a-134c9aca8844" providerId="AD" clId="Web-{70F3B5F5-519D-E658-30CF-1BE87E5AF0FE}" dt="2024-02-12T20:22:19.886" v="47" actId="20577"/>
          <ac:spMkLst>
            <pc:docMk/>
            <pc:sldMk cId="2214251292" sldId="304"/>
            <ac:spMk id="3" creationId="{634974E5-235B-8794-339C-32E8FCDA0B23}"/>
          </ac:spMkLst>
        </pc:spChg>
      </pc:sldChg>
      <pc:sldChg chg="modSp">
        <pc:chgData name="Adrienne Richards" userId="S::adrienne.richards@georgiancollege.ca::bcd77ec0-3859-46f9-a15a-134c9aca8844" providerId="AD" clId="Web-{70F3B5F5-519D-E658-30CF-1BE87E5AF0FE}" dt="2024-02-12T20:22:23.480" v="48" actId="20577"/>
        <pc:sldMkLst>
          <pc:docMk/>
          <pc:sldMk cId="2333553276" sldId="305"/>
        </pc:sldMkLst>
        <pc:spChg chg="mod">
          <ac:chgData name="Adrienne Richards" userId="S::adrienne.richards@georgiancollege.ca::bcd77ec0-3859-46f9-a15a-134c9aca8844" providerId="AD" clId="Web-{70F3B5F5-519D-E658-30CF-1BE87E5AF0FE}" dt="2024-02-12T20:22:23.480" v="48" actId="20577"/>
          <ac:spMkLst>
            <pc:docMk/>
            <pc:sldMk cId="2333553276" sldId="305"/>
            <ac:spMk id="3" creationId="{B3195DDC-D44F-10A5-E242-654812D9E09F}"/>
          </ac:spMkLst>
        </pc:spChg>
      </pc:sldChg>
      <pc:sldChg chg="modSp">
        <pc:chgData name="Adrienne Richards" userId="S::adrienne.richards@georgiancollege.ca::bcd77ec0-3859-46f9-a15a-134c9aca8844" providerId="AD" clId="Web-{70F3B5F5-519D-E658-30CF-1BE87E5AF0FE}" dt="2024-02-12T20:22:27.558" v="49" actId="20577"/>
        <pc:sldMkLst>
          <pc:docMk/>
          <pc:sldMk cId="2328287179" sldId="306"/>
        </pc:sldMkLst>
        <pc:spChg chg="mod">
          <ac:chgData name="Adrienne Richards" userId="S::adrienne.richards@georgiancollege.ca::bcd77ec0-3859-46f9-a15a-134c9aca8844" providerId="AD" clId="Web-{70F3B5F5-519D-E658-30CF-1BE87E5AF0FE}" dt="2024-02-12T20:22:27.558" v="49" actId="20577"/>
          <ac:spMkLst>
            <pc:docMk/>
            <pc:sldMk cId="2328287179" sldId="306"/>
            <ac:spMk id="3" creationId="{E9F2D6FE-E40E-5D2D-75E0-B0C382D0942D}"/>
          </ac:spMkLst>
        </pc:spChg>
      </pc:sldChg>
      <pc:sldChg chg="modSp">
        <pc:chgData name="Adrienne Richards" userId="S::adrienne.richards@georgiancollege.ca::bcd77ec0-3859-46f9-a15a-134c9aca8844" providerId="AD" clId="Web-{70F3B5F5-519D-E658-30CF-1BE87E5AF0FE}" dt="2024-02-12T20:22:32.262" v="50" actId="20577"/>
        <pc:sldMkLst>
          <pc:docMk/>
          <pc:sldMk cId="3732102474" sldId="307"/>
        </pc:sldMkLst>
        <pc:spChg chg="mod">
          <ac:chgData name="Adrienne Richards" userId="S::adrienne.richards@georgiancollege.ca::bcd77ec0-3859-46f9-a15a-134c9aca8844" providerId="AD" clId="Web-{70F3B5F5-519D-E658-30CF-1BE87E5AF0FE}" dt="2024-02-12T20:22:32.262" v="50" actId="20577"/>
          <ac:spMkLst>
            <pc:docMk/>
            <pc:sldMk cId="3732102474" sldId="307"/>
            <ac:spMk id="3" creationId="{2211C76F-02A8-7831-62EA-66DE57F3DA11}"/>
          </ac:spMkLst>
        </pc:spChg>
      </pc:sldChg>
      <pc:sldChg chg="modSp">
        <pc:chgData name="Adrienne Richards" userId="S::adrienne.richards@georgiancollege.ca::bcd77ec0-3859-46f9-a15a-134c9aca8844" providerId="AD" clId="Web-{70F3B5F5-519D-E658-30CF-1BE87E5AF0FE}" dt="2024-02-12T20:22:36.434" v="51" actId="20577"/>
        <pc:sldMkLst>
          <pc:docMk/>
          <pc:sldMk cId="2081798162" sldId="308"/>
        </pc:sldMkLst>
        <pc:spChg chg="mod">
          <ac:chgData name="Adrienne Richards" userId="S::adrienne.richards@georgiancollege.ca::bcd77ec0-3859-46f9-a15a-134c9aca8844" providerId="AD" clId="Web-{70F3B5F5-519D-E658-30CF-1BE87E5AF0FE}" dt="2024-02-12T20:22:36.434" v="51" actId="20577"/>
          <ac:spMkLst>
            <pc:docMk/>
            <pc:sldMk cId="2081798162" sldId="308"/>
            <ac:spMk id="3" creationId="{2C28E198-0CF9-40C7-664D-92CF8CCBCD8E}"/>
          </ac:spMkLst>
        </pc:spChg>
      </pc:sldChg>
      <pc:sldChg chg="modSp">
        <pc:chgData name="Adrienne Richards" userId="S::adrienne.richards@georgiancollege.ca::bcd77ec0-3859-46f9-a15a-134c9aca8844" providerId="AD" clId="Web-{70F3B5F5-519D-E658-30CF-1BE87E5AF0FE}" dt="2024-02-12T20:22:40.543" v="52" actId="20577"/>
        <pc:sldMkLst>
          <pc:docMk/>
          <pc:sldMk cId="3659819853" sldId="309"/>
        </pc:sldMkLst>
        <pc:spChg chg="mod">
          <ac:chgData name="Adrienne Richards" userId="S::adrienne.richards@georgiancollege.ca::bcd77ec0-3859-46f9-a15a-134c9aca8844" providerId="AD" clId="Web-{70F3B5F5-519D-E658-30CF-1BE87E5AF0FE}" dt="2024-02-12T20:22:40.543" v="52" actId="20577"/>
          <ac:spMkLst>
            <pc:docMk/>
            <pc:sldMk cId="3659819853" sldId="309"/>
            <ac:spMk id="3" creationId="{5BA8CD08-1EC1-6250-C468-73F72325516C}"/>
          </ac:spMkLst>
        </pc:spChg>
      </pc:sldChg>
      <pc:sldChg chg="modSp">
        <pc:chgData name="Adrienne Richards" userId="S::adrienne.richards@georgiancollege.ca::bcd77ec0-3859-46f9-a15a-134c9aca8844" providerId="AD" clId="Web-{70F3B5F5-519D-E658-30CF-1BE87E5AF0FE}" dt="2024-02-12T20:22:44.606" v="53" actId="20577"/>
        <pc:sldMkLst>
          <pc:docMk/>
          <pc:sldMk cId="3446860533" sldId="310"/>
        </pc:sldMkLst>
        <pc:spChg chg="mod">
          <ac:chgData name="Adrienne Richards" userId="S::adrienne.richards@georgiancollege.ca::bcd77ec0-3859-46f9-a15a-134c9aca8844" providerId="AD" clId="Web-{70F3B5F5-519D-E658-30CF-1BE87E5AF0FE}" dt="2024-02-12T20:22:44.606" v="53" actId="20577"/>
          <ac:spMkLst>
            <pc:docMk/>
            <pc:sldMk cId="3446860533" sldId="310"/>
            <ac:spMk id="3" creationId="{B944C24D-F463-A6B7-6A7A-C2CCF4E9D358}"/>
          </ac:spMkLst>
        </pc:spChg>
      </pc:sldChg>
      <pc:sldChg chg="modSp">
        <pc:chgData name="Adrienne Richards" userId="S::adrienne.richards@georgiancollege.ca::bcd77ec0-3859-46f9-a15a-134c9aca8844" providerId="AD" clId="Web-{70F3B5F5-519D-E658-30CF-1BE87E5AF0FE}" dt="2024-02-12T20:22:48.075" v="55" actId="20577"/>
        <pc:sldMkLst>
          <pc:docMk/>
          <pc:sldMk cId="828565394" sldId="311"/>
        </pc:sldMkLst>
        <pc:spChg chg="mod">
          <ac:chgData name="Adrienne Richards" userId="S::adrienne.richards@georgiancollege.ca::bcd77ec0-3859-46f9-a15a-134c9aca8844" providerId="AD" clId="Web-{70F3B5F5-519D-E658-30CF-1BE87E5AF0FE}" dt="2024-02-12T20:22:48.075" v="55" actId="20577"/>
          <ac:spMkLst>
            <pc:docMk/>
            <pc:sldMk cId="828565394" sldId="311"/>
            <ac:spMk id="3" creationId="{6FFBE1E4-373D-EF5A-3ACD-38DC9258E39E}"/>
          </ac:spMkLst>
        </pc:spChg>
      </pc:sldChg>
      <pc:sldChg chg="modSp">
        <pc:chgData name="Adrienne Richards" userId="S::adrienne.richards@georgiancollege.ca::bcd77ec0-3859-46f9-a15a-134c9aca8844" providerId="AD" clId="Web-{70F3B5F5-519D-E658-30CF-1BE87E5AF0FE}" dt="2024-02-12T20:22:51.184" v="56" actId="20577"/>
        <pc:sldMkLst>
          <pc:docMk/>
          <pc:sldMk cId="3576442206" sldId="312"/>
        </pc:sldMkLst>
        <pc:spChg chg="mod">
          <ac:chgData name="Adrienne Richards" userId="S::adrienne.richards@georgiancollege.ca::bcd77ec0-3859-46f9-a15a-134c9aca8844" providerId="AD" clId="Web-{70F3B5F5-519D-E658-30CF-1BE87E5AF0FE}" dt="2024-02-12T20:22:51.184" v="56" actId="20577"/>
          <ac:spMkLst>
            <pc:docMk/>
            <pc:sldMk cId="3576442206" sldId="312"/>
            <ac:spMk id="3" creationId="{4FD3EA14-3FEF-393D-5E4B-EE4D784E689B}"/>
          </ac:spMkLst>
        </pc:spChg>
      </pc:sldChg>
      <pc:sldChg chg="modSp">
        <pc:chgData name="Adrienne Richards" userId="S::adrienne.richards@georgiancollege.ca::bcd77ec0-3859-46f9-a15a-134c9aca8844" providerId="AD" clId="Web-{70F3B5F5-519D-E658-30CF-1BE87E5AF0FE}" dt="2024-02-12T20:22:59.325" v="57" actId="20577"/>
        <pc:sldMkLst>
          <pc:docMk/>
          <pc:sldMk cId="2814324560" sldId="313"/>
        </pc:sldMkLst>
        <pc:spChg chg="mod">
          <ac:chgData name="Adrienne Richards" userId="S::adrienne.richards@georgiancollege.ca::bcd77ec0-3859-46f9-a15a-134c9aca8844" providerId="AD" clId="Web-{70F3B5F5-519D-E658-30CF-1BE87E5AF0FE}" dt="2024-02-12T20:22:59.325" v="57" actId="20577"/>
          <ac:spMkLst>
            <pc:docMk/>
            <pc:sldMk cId="2814324560" sldId="313"/>
            <ac:spMk id="3" creationId="{E435C38D-A1CB-02B5-DC7A-D736191649E9}"/>
          </ac:spMkLst>
        </pc:spChg>
      </pc:sldChg>
      <pc:sldChg chg="modSp">
        <pc:chgData name="Adrienne Richards" userId="S::adrienne.richards@georgiancollege.ca::bcd77ec0-3859-46f9-a15a-134c9aca8844" providerId="AD" clId="Web-{70F3B5F5-519D-E658-30CF-1BE87E5AF0FE}" dt="2024-02-12T20:23:03.856" v="58" actId="20577"/>
        <pc:sldMkLst>
          <pc:docMk/>
          <pc:sldMk cId="749825504" sldId="314"/>
        </pc:sldMkLst>
        <pc:spChg chg="mod">
          <ac:chgData name="Adrienne Richards" userId="S::adrienne.richards@georgiancollege.ca::bcd77ec0-3859-46f9-a15a-134c9aca8844" providerId="AD" clId="Web-{70F3B5F5-519D-E658-30CF-1BE87E5AF0FE}" dt="2024-02-12T20:23:03.856" v="58" actId="20577"/>
          <ac:spMkLst>
            <pc:docMk/>
            <pc:sldMk cId="749825504" sldId="314"/>
            <ac:spMk id="3" creationId="{C69FC573-B2FF-A419-7376-A7C6A8D91B10}"/>
          </ac:spMkLst>
        </pc:spChg>
      </pc:sldChg>
      <pc:sldChg chg="modSp">
        <pc:chgData name="Adrienne Richards" userId="S::adrienne.richards@georgiancollege.ca::bcd77ec0-3859-46f9-a15a-134c9aca8844" providerId="AD" clId="Web-{70F3B5F5-519D-E658-30CF-1BE87E5AF0FE}" dt="2024-02-12T20:23:09.606" v="59" actId="20577"/>
        <pc:sldMkLst>
          <pc:docMk/>
          <pc:sldMk cId="1108760157" sldId="315"/>
        </pc:sldMkLst>
        <pc:spChg chg="mod">
          <ac:chgData name="Adrienne Richards" userId="S::adrienne.richards@georgiancollege.ca::bcd77ec0-3859-46f9-a15a-134c9aca8844" providerId="AD" clId="Web-{70F3B5F5-519D-E658-30CF-1BE87E5AF0FE}" dt="2024-02-12T20:23:09.606" v="59" actId="20577"/>
          <ac:spMkLst>
            <pc:docMk/>
            <pc:sldMk cId="1108760157" sldId="315"/>
            <ac:spMk id="3" creationId="{16E2F797-D95A-64CF-C2B2-A220D38056A0}"/>
          </ac:spMkLst>
        </pc:spChg>
      </pc:sldChg>
      <pc:sldChg chg="modSp">
        <pc:chgData name="Adrienne Richards" userId="S::adrienne.richards@georgiancollege.ca::bcd77ec0-3859-46f9-a15a-134c9aca8844" providerId="AD" clId="Web-{70F3B5F5-519D-E658-30CF-1BE87E5AF0FE}" dt="2024-02-12T20:23:13.700" v="60" actId="20577"/>
        <pc:sldMkLst>
          <pc:docMk/>
          <pc:sldMk cId="3795654528" sldId="316"/>
        </pc:sldMkLst>
        <pc:spChg chg="mod">
          <ac:chgData name="Adrienne Richards" userId="S::adrienne.richards@georgiancollege.ca::bcd77ec0-3859-46f9-a15a-134c9aca8844" providerId="AD" clId="Web-{70F3B5F5-519D-E658-30CF-1BE87E5AF0FE}" dt="2024-02-12T20:23:13.700" v="60" actId="20577"/>
          <ac:spMkLst>
            <pc:docMk/>
            <pc:sldMk cId="3795654528" sldId="316"/>
            <ac:spMk id="3" creationId="{5FF37B12-B379-2DD6-6595-9A6B0027F889}"/>
          </ac:spMkLst>
        </pc:spChg>
      </pc:sldChg>
      <pc:sldChg chg="modSp">
        <pc:chgData name="Adrienne Richards" userId="S::adrienne.richards@georgiancollege.ca::bcd77ec0-3859-46f9-a15a-134c9aca8844" providerId="AD" clId="Web-{70F3B5F5-519D-E658-30CF-1BE87E5AF0FE}" dt="2024-02-12T20:23:18.450" v="62" actId="20577"/>
        <pc:sldMkLst>
          <pc:docMk/>
          <pc:sldMk cId="636193607" sldId="317"/>
        </pc:sldMkLst>
        <pc:spChg chg="mod">
          <ac:chgData name="Adrienne Richards" userId="S::adrienne.richards@georgiancollege.ca::bcd77ec0-3859-46f9-a15a-134c9aca8844" providerId="AD" clId="Web-{70F3B5F5-519D-E658-30CF-1BE87E5AF0FE}" dt="2024-02-12T20:23:18.450" v="62" actId="20577"/>
          <ac:spMkLst>
            <pc:docMk/>
            <pc:sldMk cId="636193607" sldId="317"/>
            <ac:spMk id="3" creationId="{7D41B0D4-D518-8979-CE55-638C876B18A2}"/>
          </ac:spMkLst>
        </pc:spChg>
      </pc:sldChg>
      <pc:sldChg chg="modSp">
        <pc:chgData name="Adrienne Richards" userId="S::adrienne.richards@georgiancollege.ca::bcd77ec0-3859-46f9-a15a-134c9aca8844" providerId="AD" clId="Web-{70F3B5F5-519D-E658-30CF-1BE87E5AF0FE}" dt="2024-02-12T20:23:35.201" v="65" actId="20577"/>
        <pc:sldMkLst>
          <pc:docMk/>
          <pc:sldMk cId="178456812" sldId="318"/>
        </pc:sldMkLst>
        <pc:spChg chg="mod">
          <ac:chgData name="Adrienne Richards" userId="S::adrienne.richards@georgiancollege.ca::bcd77ec0-3859-46f9-a15a-134c9aca8844" providerId="AD" clId="Web-{70F3B5F5-519D-E658-30CF-1BE87E5AF0FE}" dt="2024-02-12T20:23:35.201" v="65" actId="20577"/>
          <ac:spMkLst>
            <pc:docMk/>
            <pc:sldMk cId="178456812" sldId="318"/>
            <ac:spMk id="3" creationId="{19A498CD-81D9-F513-FD5C-A87587E218B9}"/>
          </ac:spMkLst>
        </pc:spChg>
      </pc:sldChg>
      <pc:sldChg chg="modSp">
        <pc:chgData name="Adrienne Richards" userId="S::adrienne.richards@georgiancollege.ca::bcd77ec0-3859-46f9-a15a-134c9aca8844" providerId="AD" clId="Web-{70F3B5F5-519D-E658-30CF-1BE87E5AF0FE}" dt="2024-02-12T20:23:38.826" v="66" actId="20577"/>
        <pc:sldMkLst>
          <pc:docMk/>
          <pc:sldMk cId="3980735253" sldId="319"/>
        </pc:sldMkLst>
        <pc:spChg chg="mod">
          <ac:chgData name="Adrienne Richards" userId="S::adrienne.richards@georgiancollege.ca::bcd77ec0-3859-46f9-a15a-134c9aca8844" providerId="AD" clId="Web-{70F3B5F5-519D-E658-30CF-1BE87E5AF0FE}" dt="2024-02-12T20:23:38.826" v="66" actId="20577"/>
          <ac:spMkLst>
            <pc:docMk/>
            <pc:sldMk cId="3980735253" sldId="319"/>
            <ac:spMk id="3" creationId="{D39318A6-9BB6-B00E-BF3A-D93E1BF446E1}"/>
          </ac:spMkLst>
        </pc:spChg>
      </pc:sldChg>
      <pc:sldChg chg="modSp">
        <pc:chgData name="Adrienne Richards" userId="S::adrienne.richards@georgiancollege.ca::bcd77ec0-3859-46f9-a15a-134c9aca8844" providerId="AD" clId="Web-{70F3B5F5-519D-E658-30CF-1BE87E5AF0FE}" dt="2024-02-12T20:23:48.873" v="67" actId="20577"/>
        <pc:sldMkLst>
          <pc:docMk/>
          <pc:sldMk cId="1646035699" sldId="320"/>
        </pc:sldMkLst>
        <pc:spChg chg="mod">
          <ac:chgData name="Adrienne Richards" userId="S::adrienne.richards@georgiancollege.ca::bcd77ec0-3859-46f9-a15a-134c9aca8844" providerId="AD" clId="Web-{70F3B5F5-519D-E658-30CF-1BE87E5AF0FE}" dt="2024-02-12T20:23:48.873" v="67" actId="20577"/>
          <ac:spMkLst>
            <pc:docMk/>
            <pc:sldMk cId="1646035699" sldId="320"/>
            <ac:spMk id="3" creationId="{27738E35-EA5B-D3C3-57A7-3DD7ACB59802}"/>
          </ac:spMkLst>
        </pc:spChg>
      </pc:sldChg>
      <pc:sldChg chg="modSp">
        <pc:chgData name="Adrienne Richards" userId="S::adrienne.richards@georgiancollege.ca::bcd77ec0-3859-46f9-a15a-134c9aca8844" providerId="AD" clId="Web-{70F3B5F5-519D-E658-30CF-1BE87E5AF0FE}" dt="2024-02-12T20:23:52.264" v="68" actId="20577"/>
        <pc:sldMkLst>
          <pc:docMk/>
          <pc:sldMk cId="2220702226" sldId="321"/>
        </pc:sldMkLst>
        <pc:spChg chg="mod">
          <ac:chgData name="Adrienne Richards" userId="S::adrienne.richards@georgiancollege.ca::bcd77ec0-3859-46f9-a15a-134c9aca8844" providerId="AD" clId="Web-{70F3B5F5-519D-E658-30CF-1BE87E5AF0FE}" dt="2024-02-12T20:23:52.264" v="68" actId="20577"/>
          <ac:spMkLst>
            <pc:docMk/>
            <pc:sldMk cId="2220702226" sldId="321"/>
            <ac:spMk id="3" creationId="{0D84A1D5-2E49-49D0-14AD-AB3E1E778A2B}"/>
          </ac:spMkLst>
        </pc:spChg>
      </pc:sldChg>
      <pc:sldChg chg="modSp">
        <pc:chgData name="Adrienne Richards" userId="S::adrienne.richards@georgiancollege.ca::bcd77ec0-3859-46f9-a15a-134c9aca8844" providerId="AD" clId="Web-{70F3B5F5-519D-E658-30CF-1BE87E5AF0FE}" dt="2024-02-12T20:23:56.623" v="69" actId="20577"/>
        <pc:sldMkLst>
          <pc:docMk/>
          <pc:sldMk cId="2605381467" sldId="322"/>
        </pc:sldMkLst>
        <pc:spChg chg="mod">
          <ac:chgData name="Adrienne Richards" userId="S::adrienne.richards@georgiancollege.ca::bcd77ec0-3859-46f9-a15a-134c9aca8844" providerId="AD" clId="Web-{70F3B5F5-519D-E658-30CF-1BE87E5AF0FE}" dt="2024-02-12T20:23:56.623" v="69" actId="20577"/>
          <ac:spMkLst>
            <pc:docMk/>
            <pc:sldMk cId="2605381467" sldId="322"/>
            <ac:spMk id="3" creationId="{51CA8A0A-63FE-EF0D-F8DF-B45C1705CC71}"/>
          </ac:spMkLst>
        </pc:spChg>
      </pc:sldChg>
      <pc:sldChg chg="modSp">
        <pc:chgData name="Adrienne Richards" userId="S::adrienne.richards@georgiancollege.ca::bcd77ec0-3859-46f9-a15a-134c9aca8844" providerId="AD" clId="Web-{70F3B5F5-519D-E658-30CF-1BE87E5AF0FE}" dt="2024-02-12T20:23:59.483" v="70" actId="20577"/>
        <pc:sldMkLst>
          <pc:docMk/>
          <pc:sldMk cId="355477000" sldId="323"/>
        </pc:sldMkLst>
        <pc:spChg chg="mod">
          <ac:chgData name="Adrienne Richards" userId="S::adrienne.richards@georgiancollege.ca::bcd77ec0-3859-46f9-a15a-134c9aca8844" providerId="AD" clId="Web-{70F3B5F5-519D-E658-30CF-1BE87E5AF0FE}" dt="2024-02-12T20:23:59.483" v="70" actId="20577"/>
          <ac:spMkLst>
            <pc:docMk/>
            <pc:sldMk cId="355477000" sldId="323"/>
            <ac:spMk id="3" creationId="{1109F2C3-B9A8-2958-D27B-4442C77E3D68}"/>
          </ac:spMkLst>
        </pc:spChg>
      </pc:sldChg>
      <pc:sldChg chg="modSp">
        <pc:chgData name="Adrienne Richards" userId="S::adrienne.richards@georgiancollege.ca::bcd77ec0-3859-46f9-a15a-134c9aca8844" providerId="AD" clId="Web-{70F3B5F5-519D-E658-30CF-1BE87E5AF0FE}" dt="2024-02-12T20:24:03.499" v="71" actId="20577"/>
        <pc:sldMkLst>
          <pc:docMk/>
          <pc:sldMk cId="2450715734" sldId="324"/>
        </pc:sldMkLst>
        <pc:spChg chg="mod">
          <ac:chgData name="Adrienne Richards" userId="S::adrienne.richards@georgiancollege.ca::bcd77ec0-3859-46f9-a15a-134c9aca8844" providerId="AD" clId="Web-{70F3B5F5-519D-E658-30CF-1BE87E5AF0FE}" dt="2024-02-12T20:24:03.499" v="71" actId="20577"/>
          <ac:spMkLst>
            <pc:docMk/>
            <pc:sldMk cId="2450715734" sldId="324"/>
            <ac:spMk id="3" creationId="{CB64964D-D9BE-DB51-DA6D-7047F4DC8062}"/>
          </ac:spMkLst>
        </pc:spChg>
      </pc:sldChg>
      <pc:sldChg chg="modSp">
        <pc:chgData name="Adrienne Richards" userId="S::adrienne.richards@georgiancollege.ca::bcd77ec0-3859-46f9-a15a-134c9aca8844" providerId="AD" clId="Web-{70F3B5F5-519D-E658-30CF-1BE87E5AF0FE}" dt="2024-02-12T20:24:07.280" v="72" actId="20577"/>
        <pc:sldMkLst>
          <pc:docMk/>
          <pc:sldMk cId="17625851" sldId="325"/>
        </pc:sldMkLst>
        <pc:spChg chg="mod">
          <ac:chgData name="Adrienne Richards" userId="S::adrienne.richards@georgiancollege.ca::bcd77ec0-3859-46f9-a15a-134c9aca8844" providerId="AD" clId="Web-{70F3B5F5-519D-E658-30CF-1BE87E5AF0FE}" dt="2024-02-12T20:24:07.280" v="72" actId="20577"/>
          <ac:spMkLst>
            <pc:docMk/>
            <pc:sldMk cId="17625851" sldId="325"/>
            <ac:spMk id="3" creationId="{2EFA40BB-04A0-395F-B953-8048B4EB42ED}"/>
          </ac:spMkLst>
        </pc:spChg>
      </pc:sldChg>
      <pc:sldChg chg="modSp">
        <pc:chgData name="Adrienne Richards" userId="S::adrienne.richards@georgiancollege.ca::bcd77ec0-3859-46f9-a15a-134c9aca8844" providerId="AD" clId="Web-{70F3B5F5-519D-E658-30CF-1BE87E5AF0FE}" dt="2024-02-12T20:24:11.780" v="73" actId="20577"/>
        <pc:sldMkLst>
          <pc:docMk/>
          <pc:sldMk cId="976896415" sldId="326"/>
        </pc:sldMkLst>
        <pc:spChg chg="mod">
          <ac:chgData name="Adrienne Richards" userId="S::adrienne.richards@georgiancollege.ca::bcd77ec0-3859-46f9-a15a-134c9aca8844" providerId="AD" clId="Web-{70F3B5F5-519D-E658-30CF-1BE87E5AF0FE}" dt="2024-02-12T20:24:11.780" v="73" actId="20577"/>
          <ac:spMkLst>
            <pc:docMk/>
            <pc:sldMk cId="976896415" sldId="326"/>
            <ac:spMk id="3" creationId="{33D20ABF-81CB-3A59-A916-8810C5034A55}"/>
          </ac:spMkLst>
        </pc:spChg>
      </pc:sldChg>
      <pc:sldChg chg="modSp">
        <pc:chgData name="Adrienne Richards" userId="S::adrienne.richards@georgiancollege.ca::bcd77ec0-3859-46f9-a15a-134c9aca8844" providerId="AD" clId="Web-{70F3B5F5-519D-E658-30CF-1BE87E5AF0FE}" dt="2024-02-12T20:24:14.952" v="74" actId="20577"/>
        <pc:sldMkLst>
          <pc:docMk/>
          <pc:sldMk cId="2466385881" sldId="327"/>
        </pc:sldMkLst>
        <pc:spChg chg="mod">
          <ac:chgData name="Adrienne Richards" userId="S::adrienne.richards@georgiancollege.ca::bcd77ec0-3859-46f9-a15a-134c9aca8844" providerId="AD" clId="Web-{70F3B5F5-519D-E658-30CF-1BE87E5AF0FE}" dt="2024-02-12T20:24:14.952" v="74" actId="20577"/>
          <ac:spMkLst>
            <pc:docMk/>
            <pc:sldMk cId="2466385881" sldId="327"/>
            <ac:spMk id="3" creationId="{7080F428-2226-C5DB-CB02-F9E90BC5F240}"/>
          </ac:spMkLst>
        </pc:spChg>
      </pc:sldChg>
      <pc:sldChg chg="modSp">
        <pc:chgData name="Adrienne Richards" userId="S::adrienne.richards@georgiancollege.ca::bcd77ec0-3859-46f9-a15a-134c9aca8844" providerId="AD" clId="Web-{70F3B5F5-519D-E658-30CF-1BE87E5AF0FE}" dt="2024-02-12T20:24:19.749" v="76" actId="20577"/>
        <pc:sldMkLst>
          <pc:docMk/>
          <pc:sldMk cId="7842687" sldId="328"/>
        </pc:sldMkLst>
        <pc:spChg chg="mod">
          <ac:chgData name="Adrienne Richards" userId="S::adrienne.richards@georgiancollege.ca::bcd77ec0-3859-46f9-a15a-134c9aca8844" providerId="AD" clId="Web-{70F3B5F5-519D-E658-30CF-1BE87E5AF0FE}" dt="2024-02-12T20:24:19.749" v="76" actId="20577"/>
          <ac:spMkLst>
            <pc:docMk/>
            <pc:sldMk cId="7842687" sldId="328"/>
            <ac:spMk id="3" creationId="{802257F4-5F12-6500-1896-3BD06F1CB57F}"/>
          </ac:spMkLst>
        </pc:spChg>
      </pc:sldChg>
      <pc:sldChg chg="modSp">
        <pc:chgData name="Adrienne Richards" userId="S::adrienne.richards@georgiancollege.ca::bcd77ec0-3859-46f9-a15a-134c9aca8844" providerId="AD" clId="Web-{70F3B5F5-519D-E658-30CF-1BE87E5AF0FE}" dt="2024-02-12T20:24:23.421" v="77" actId="20577"/>
        <pc:sldMkLst>
          <pc:docMk/>
          <pc:sldMk cId="533474207" sldId="329"/>
        </pc:sldMkLst>
        <pc:spChg chg="mod">
          <ac:chgData name="Adrienne Richards" userId="S::adrienne.richards@georgiancollege.ca::bcd77ec0-3859-46f9-a15a-134c9aca8844" providerId="AD" clId="Web-{70F3B5F5-519D-E658-30CF-1BE87E5AF0FE}" dt="2024-02-12T20:24:23.421" v="77" actId="20577"/>
          <ac:spMkLst>
            <pc:docMk/>
            <pc:sldMk cId="533474207" sldId="329"/>
            <ac:spMk id="3" creationId="{0A014C34-E1CF-6EE6-AC9F-2E71373D3457}"/>
          </ac:spMkLst>
        </pc:spChg>
      </pc:sldChg>
      <pc:sldChg chg="modSp">
        <pc:chgData name="Adrienne Richards" userId="S::adrienne.richards@georgiancollege.ca::bcd77ec0-3859-46f9-a15a-134c9aca8844" providerId="AD" clId="Web-{70F3B5F5-519D-E658-30CF-1BE87E5AF0FE}" dt="2024-02-12T20:24:27.359" v="78" actId="20577"/>
        <pc:sldMkLst>
          <pc:docMk/>
          <pc:sldMk cId="3498134173" sldId="330"/>
        </pc:sldMkLst>
        <pc:spChg chg="mod">
          <ac:chgData name="Adrienne Richards" userId="S::adrienne.richards@georgiancollege.ca::bcd77ec0-3859-46f9-a15a-134c9aca8844" providerId="AD" clId="Web-{70F3B5F5-519D-E658-30CF-1BE87E5AF0FE}" dt="2024-02-12T20:24:27.359" v="78" actId="20577"/>
          <ac:spMkLst>
            <pc:docMk/>
            <pc:sldMk cId="3498134173" sldId="330"/>
            <ac:spMk id="3" creationId="{AF1D793F-46FC-0E06-96CA-15A16CE32770}"/>
          </ac:spMkLst>
        </pc:spChg>
      </pc:sldChg>
      <pc:sldChg chg="modSp">
        <pc:chgData name="Adrienne Richards" userId="S::adrienne.richards@georgiancollege.ca::bcd77ec0-3859-46f9-a15a-134c9aca8844" providerId="AD" clId="Web-{70F3B5F5-519D-E658-30CF-1BE87E5AF0FE}" dt="2024-02-12T20:24:31.843" v="80" actId="20577"/>
        <pc:sldMkLst>
          <pc:docMk/>
          <pc:sldMk cId="3537896637" sldId="331"/>
        </pc:sldMkLst>
        <pc:spChg chg="mod">
          <ac:chgData name="Adrienne Richards" userId="S::adrienne.richards@georgiancollege.ca::bcd77ec0-3859-46f9-a15a-134c9aca8844" providerId="AD" clId="Web-{70F3B5F5-519D-E658-30CF-1BE87E5AF0FE}" dt="2024-02-12T20:24:31.843" v="80" actId="20577"/>
          <ac:spMkLst>
            <pc:docMk/>
            <pc:sldMk cId="3537896637" sldId="331"/>
            <ac:spMk id="3" creationId="{30C6ECAC-B422-D595-AB30-6CFF2FBDEEBB}"/>
          </ac:spMkLst>
        </pc:spChg>
      </pc:sldChg>
      <pc:sldChg chg="modSp">
        <pc:chgData name="Adrienne Richards" userId="S::adrienne.richards@georgiancollege.ca::bcd77ec0-3859-46f9-a15a-134c9aca8844" providerId="AD" clId="Web-{70F3B5F5-519D-E658-30CF-1BE87E5AF0FE}" dt="2024-02-12T20:24:34.953" v="81" actId="20577"/>
        <pc:sldMkLst>
          <pc:docMk/>
          <pc:sldMk cId="237074807" sldId="332"/>
        </pc:sldMkLst>
        <pc:spChg chg="mod">
          <ac:chgData name="Adrienne Richards" userId="S::adrienne.richards@georgiancollege.ca::bcd77ec0-3859-46f9-a15a-134c9aca8844" providerId="AD" clId="Web-{70F3B5F5-519D-E658-30CF-1BE87E5AF0FE}" dt="2024-02-12T20:24:34.953" v="81" actId="20577"/>
          <ac:spMkLst>
            <pc:docMk/>
            <pc:sldMk cId="237074807" sldId="332"/>
            <ac:spMk id="3" creationId="{6FA2B0CA-A87D-198F-E099-21B954C11887}"/>
          </ac:spMkLst>
        </pc:spChg>
      </pc:sldChg>
      <pc:sldChg chg="modSp">
        <pc:chgData name="Adrienne Richards" userId="S::adrienne.richards@georgiancollege.ca::bcd77ec0-3859-46f9-a15a-134c9aca8844" providerId="AD" clId="Web-{70F3B5F5-519D-E658-30CF-1BE87E5AF0FE}" dt="2024-02-12T20:24:38.031" v="82" actId="20577"/>
        <pc:sldMkLst>
          <pc:docMk/>
          <pc:sldMk cId="957728266" sldId="333"/>
        </pc:sldMkLst>
        <pc:spChg chg="mod">
          <ac:chgData name="Adrienne Richards" userId="S::adrienne.richards@georgiancollege.ca::bcd77ec0-3859-46f9-a15a-134c9aca8844" providerId="AD" clId="Web-{70F3B5F5-519D-E658-30CF-1BE87E5AF0FE}" dt="2024-02-12T20:24:38.031" v="82" actId="20577"/>
          <ac:spMkLst>
            <pc:docMk/>
            <pc:sldMk cId="957728266" sldId="333"/>
            <ac:spMk id="3" creationId="{CEED0897-7ACD-2D8A-541E-74653C0CA4B4}"/>
          </ac:spMkLst>
        </pc:spChg>
      </pc:sldChg>
      <pc:sldChg chg="modSp">
        <pc:chgData name="Adrienne Richards" userId="S::adrienne.richards@georgiancollege.ca::bcd77ec0-3859-46f9-a15a-134c9aca8844" providerId="AD" clId="Web-{70F3B5F5-519D-E658-30CF-1BE87E5AF0FE}" dt="2024-02-12T20:24:43.594" v="83" actId="20577"/>
        <pc:sldMkLst>
          <pc:docMk/>
          <pc:sldMk cId="1989103840" sldId="334"/>
        </pc:sldMkLst>
        <pc:spChg chg="mod">
          <ac:chgData name="Adrienne Richards" userId="S::adrienne.richards@georgiancollege.ca::bcd77ec0-3859-46f9-a15a-134c9aca8844" providerId="AD" clId="Web-{70F3B5F5-519D-E658-30CF-1BE87E5AF0FE}" dt="2024-02-12T20:24:43.594" v="83" actId="20577"/>
          <ac:spMkLst>
            <pc:docMk/>
            <pc:sldMk cId="1989103840" sldId="334"/>
            <ac:spMk id="3" creationId="{20FC3E98-C6E4-60C9-5FBB-607B8650FD5B}"/>
          </ac:spMkLst>
        </pc:spChg>
      </pc:sldChg>
      <pc:sldChg chg="modSp">
        <pc:chgData name="Adrienne Richards" userId="S::adrienne.richards@georgiancollege.ca::bcd77ec0-3859-46f9-a15a-134c9aca8844" providerId="AD" clId="Web-{70F3B5F5-519D-E658-30CF-1BE87E5AF0FE}" dt="2024-02-12T20:24:47.484" v="84" actId="20577"/>
        <pc:sldMkLst>
          <pc:docMk/>
          <pc:sldMk cId="3053022448" sldId="335"/>
        </pc:sldMkLst>
        <pc:spChg chg="mod">
          <ac:chgData name="Adrienne Richards" userId="S::adrienne.richards@georgiancollege.ca::bcd77ec0-3859-46f9-a15a-134c9aca8844" providerId="AD" clId="Web-{70F3B5F5-519D-E658-30CF-1BE87E5AF0FE}" dt="2024-02-12T20:24:47.484" v="84" actId="20577"/>
          <ac:spMkLst>
            <pc:docMk/>
            <pc:sldMk cId="3053022448" sldId="335"/>
            <ac:spMk id="3" creationId="{FF7ACF1F-13BC-1BF9-9C78-D77CE2071353}"/>
          </ac:spMkLst>
        </pc:spChg>
      </pc:sldChg>
      <pc:sldChg chg="modSp">
        <pc:chgData name="Adrienne Richards" userId="S::adrienne.richards@georgiancollege.ca::bcd77ec0-3859-46f9-a15a-134c9aca8844" providerId="AD" clId="Web-{70F3B5F5-519D-E658-30CF-1BE87E5AF0FE}" dt="2024-02-12T20:24:51.719" v="85" actId="20577"/>
        <pc:sldMkLst>
          <pc:docMk/>
          <pc:sldMk cId="347311680" sldId="336"/>
        </pc:sldMkLst>
        <pc:spChg chg="mod">
          <ac:chgData name="Adrienne Richards" userId="S::adrienne.richards@georgiancollege.ca::bcd77ec0-3859-46f9-a15a-134c9aca8844" providerId="AD" clId="Web-{70F3B5F5-519D-E658-30CF-1BE87E5AF0FE}" dt="2024-02-12T20:24:51.719" v="85" actId="20577"/>
          <ac:spMkLst>
            <pc:docMk/>
            <pc:sldMk cId="347311680" sldId="336"/>
            <ac:spMk id="3" creationId="{0EEF13AA-64AC-C2A4-E556-4EF67FA546E4}"/>
          </ac:spMkLst>
        </pc:spChg>
      </pc:sldChg>
      <pc:sldChg chg="modSp">
        <pc:chgData name="Adrienne Richards" userId="S::adrienne.richards@georgiancollege.ca::bcd77ec0-3859-46f9-a15a-134c9aca8844" providerId="AD" clId="Web-{70F3B5F5-519D-E658-30CF-1BE87E5AF0FE}" dt="2024-02-12T20:24:55.797" v="86" actId="20577"/>
        <pc:sldMkLst>
          <pc:docMk/>
          <pc:sldMk cId="3195973868" sldId="337"/>
        </pc:sldMkLst>
        <pc:spChg chg="mod">
          <ac:chgData name="Adrienne Richards" userId="S::adrienne.richards@georgiancollege.ca::bcd77ec0-3859-46f9-a15a-134c9aca8844" providerId="AD" clId="Web-{70F3B5F5-519D-E658-30CF-1BE87E5AF0FE}" dt="2024-02-12T20:24:55.797" v="86" actId="20577"/>
          <ac:spMkLst>
            <pc:docMk/>
            <pc:sldMk cId="3195973868" sldId="337"/>
            <ac:spMk id="3" creationId="{22CC4D6A-3206-C6BE-9EA7-9A3488693A83}"/>
          </ac:spMkLst>
        </pc:spChg>
      </pc:sldChg>
      <pc:sldChg chg="modSp">
        <pc:chgData name="Adrienne Richards" userId="S::adrienne.richards@georgiancollege.ca::bcd77ec0-3859-46f9-a15a-134c9aca8844" providerId="AD" clId="Web-{70F3B5F5-519D-E658-30CF-1BE87E5AF0FE}" dt="2024-02-12T20:25:00.391" v="87" actId="20577"/>
        <pc:sldMkLst>
          <pc:docMk/>
          <pc:sldMk cId="458484301" sldId="338"/>
        </pc:sldMkLst>
        <pc:spChg chg="mod">
          <ac:chgData name="Adrienne Richards" userId="S::adrienne.richards@georgiancollege.ca::bcd77ec0-3859-46f9-a15a-134c9aca8844" providerId="AD" clId="Web-{70F3B5F5-519D-E658-30CF-1BE87E5AF0FE}" dt="2024-02-12T20:25:00.391" v="87" actId="20577"/>
          <ac:spMkLst>
            <pc:docMk/>
            <pc:sldMk cId="458484301" sldId="338"/>
            <ac:spMk id="3" creationId="{8628961A-12DE-552D-733F-0736AB9FC535}"/>
          </ac:spMkLst>
        </pc:spChg>
      </pc:sldChg>
      <pc:sldChg chg="modSp">
        <pc:chgData name="Adrienne Richards" userId="S::adrienne.richards@georgiancollege.ca::bcd77ec0-3859-46f9-a15a-134c9aca8844" providerId="AD" clId="Web-{70F3B5F5-519D-E658-30CF-1BE87E5AF0FE}" dt="2024-02-12T20:25:03.719" v="88" actId="20577"/>
        <pc:sldMkLst>
          <pc:docMk/>
          <pc:sldMk cId="951879880" sldId="339"/>
        </pc:sldMkLst>
        <pc:spChg chg="mod">
          <ac:chgData name="Adrienne Richards" userId="S::adrienne.richards@georgiancollege.ca::bcd77ec0-3859-46f9-a15a-134c9aca8844" providerId="AD" clId="Web-{70F3B5F5-519D-E658-30CF-1BE87E5AF0FE}" dt="2024-02-12T20:25:03.719" v="88" actId="20577"/>
          <ac:spMkLst>
            <pc:docMk/>
            <pc:sldMk cId="951879880" sldId="339"/>
            <ac:spMk id="3" creationId="{A1D7FF00-0F52-757C-5A2F-4DFCA3482AF2}"/>
          </ac:spMkLst>
        </pc:spChg>
      </pc:sldChg>
      <pc:sldChg chg="modSp">
        <pc:chgData name="Adrienne Richards" userId="S::adrienne.richards@georgiancollege.ca::bcd77ec0-3859-46f9-a15a-134c9aca8844" providerId="AD" clId="Web-{70F3B5F5-519D-E658-30CF-1BE87E5AF0FE}" dt="2024-02-12T20:25:08.438" v="89" actId="20577"/>
        <pc:sldMkLst>
          <pc:docMk/>
          <pc:sldMk cId="2949334258" sldId="340"/>
        </pc:sldMkLst>
        <pc:spChg chg="mod">
          <ac:chgData name="Adrienne Richards" userId="S::adrienne.richards@georgiancollege.ca::bcd77ec0-3859-46f9-a15a-134c9aca8844" providerId="AD" clId="Web-{70F3B5F5-519D-E658-30CF-1BE87E5AF0FE}" dt="2024-02-12T20:25:08.438" v="89" actId="20577"/>
          <ac:spMkLst>
            <pc:docMk/>
            <pc:sldMk cId="2949334258" sldId="340"/>
            <ac:spMk id="3" creationId="{6D2E5BDA-DA28-B590-24FC-E915DBEA64DC}"/>
          </ac:spMkLst>
        </pc:spChg>
      </pc:sldChg>
      <pc:sldChg chg="modSp">
        <pc:chgData name="Adrienne Richards" userId="S::adrienne.richards@georgiancollege.ca::bcd77ec0-3859-46f9-a15a-134c9aca8844" providerId="AD" clId="Web-{70F3B5F5-519D-E658-30CF-1BE87E5AF0FE}" dt="2024-02-12T20:25:12.594" v="90" actId="20577"/>
        <pc:sldMkLst>
          <pc:docMk/>
          <pc:sldMk cId="1281268718" sldId="341"/>
        </pc:sldMkLst>
        <pc:spChg chg="mod">
          <ac:chgData name="Adrienne Richards" userId="S::adrienne.richards@georgiancollege.ca::bcd77ec0-3859-46f9-a15a-134c9aca8844" providerId="AD" clId="Web-{70F3B5F5-519D-E658-30CF-1BE87E5AF0FE}" dt="2024-02-12T20:25:12.594" v="90" actId="20577"/>
          <ac:spMkLst>
            <pc:docMk/>
            <pc:sldMk cId="1281268718" sldId="341"/>
            <ac:spMk id="3" creationId="{A65097CC-EFE7-7DE9-0101-FF6370245752}"/>
          </ac:spMkLst>
        </pc:spChg>
      </pc:sldChg>
      <pc:sldChg chg="modSp">
        <pc:chgData name="Adrienne Richards" userId="S::adrienne.richards@georgiancollege.ca::bcd77ec0-3859-46f9-a15a-134c9aca8844" providerId="AD" clId="Web-{70F3B5F5-519D-E658-30CF-1BE87E5AF0FE}" dt="2024-02-12T20:25:16.563" v="92" actId="20577"/>
        <pc:sldMkLst>
          <pc:docMk/>
          <pc:sldMk cId="3372099114" sldId="342"/>
        </pc:sldMkLst>
        <pc:spChg chg="mod">
          <ac:chgData name="Adrienne Richards" userId="S::adrienne.richards@georgiancollege.ca::bcd77ec0-3859-46f9-a15a-134c9aca8844" providerId="AD" clId="Web-{70F3B5F5-519D-E658-30CF-1BE87E5AF0FE}" dt="2024-02-12T20:25:16.563" v="92" actId="20577"/>
          <ac:spMkLst>
            <pc:docMk/>
            <pc:sldMk cId="3372099114" sldId="342"/>
            <ac:spMk id="3" creationId="{91568CBE-F4D1-E282-6D2D-976D10800EAC}"/>
          </ac:spMkLst>
        </pc:spChg>
      </pc:sldChg>
      <pc:sldChg chg="modSp">
        <pc:chgData name="Adrienne Richards" userId="S::adrienne.richards@georgiancollege.ca::bcd77ec0-3859-46f9-a15a-134c9aca8844" providerId="AD" clId="Web-{70F3B5F5-519D-E658-30CF-1BE87E5AF0FE}" dt="2024-02-12T20:25:19.423" v="93" actId="20577"/>
        <pc:sldMkLst>
          <pc:docMk/>
          <pc:sldMk cId="653237988" sldId="343"/>
        </pc:sldMkLst>
        <pc:spChg chg="mod">
          <ac:chgData name="Adrienne Richards" userId="S::adrienne.richards@georgiancollege.ca::bcd77ec0-3859-46f9-a15a-134c9aca8844" providerId="AD" clId="Web-{70F3B5F5-519D-E658-30CF-1BE87E5AF0FE}" dt="2024-02-12T20:25:19.423" v="93" actId="20577"/>
          <ac:spMkLst>
            <pc:docMk/>
            <pc:sldMk cId="653237988" sldId="343"/>
            <ac:spMk id="3" creationId="{E0C22E67-8BDC-94A9-80C6-288B51A83567}"/>
          </ac:spMkLst>
        </pc:spChg>
      </pc:sldChg>
      <pc:sldChg chg="modSp">
        <pc:chgData name="Adrienne Richards" userId="S::adrienne.richards@georgiancollege.ca::bcd77ec0-3859-46f9-a15a-134c9aca8844" providerId="AD" clId="Web-{70F3B5F5-519D-E658-30CF-1BE87E5AF0FE}" dt="2024-02-12T20:25:22.923" v="94" actId="20577"/>
        <pc:sldMkLst>
          <pc:docMk/>
          <pc:sldMk cId="3784467066" sldId="344"/>
        </pc:sldMkLst>
        <pc:spChg chg="mod">
          <ac:chgData name="Adrienne Richards" userId="S::adrienne.richards@georgiancollege.ca::bcd77ec0-3859-46f9-a15a-134c9aca8844" providerId="AD" clId="Web-{70F3B5F5-519D-E658-30CF-1BE87E5AF0FE}" dt="2024-02-12T20:25:22.923" v="94" actId="20577"/>
          <ac:spMkLst>
            <pc:docMk/>
            <pc:sldMk cId="3784467066" sldId="344"/>
            <ac:spMk id="3" creationId="{FF5AF082-D5D4-5EE3-5662-AA505659A525}"/>
          </ac:spMkLst>
        </pc:spChg>
      </pc:sldChg>
      <pc:sldChg chg="modSp">
        <pc:chgData name="Adrienne Richards" userId="S::adrienne.richards@georgiancollege.ca::bcd77ec0-3859-46f9-a15a-134c9aca8844" providerId="AD" clId="Web-{70F3B5F5-519D-E658-30CF-1BE87E5AF0FE}" dt="2024-02-12T20:25:26.454" v="95" actId="20577"/>
        <pc:sldMkLst>
          <pc:docMk/>
          <pc:sldMk cId="3831300641" sldId="345"/>
        </pc:sldMkLst>
        <pc:spChg chg="mod">
          <ac:chgData name="Adrienne Richards" userId="S::adrienne.richards@georgiancollege.ca::bcd77ec0-3859-46f9-a15a-134c9aca8844" providerId="AD" clId="Web-{70F3B5F5-519D-E658-30CF-1BE87E5AF0FE}" dt="2024-02-12T20:25:26.454" v="95" actId="20577"/>
          <ac:spMkLst>
            <pc:docMk/>
            <pc:sldMk cId="3831300641" sldId="345"/>
            <ac:spMk id="3" creationId="{3E539FC0-363A-BB19-4DFE-C4DCF4C471BA}"/>
          </ac:spMkLst>
        </pc:spChg>
      </pc:sldChg>
      <pc:sldChg chg="modSp">
        <pc:chgData name="Adrienne Richards" userId="S::adrienne.richards@georgiancollege.ca::bcd77ec0-3859-46f9-a15a-134c9aca8844" providerId="AD" clId="Web-{70F3B5F5-519D-E658-30CF-1BE87E5AF0FE}" dt="2024-02-12T20:25:29.829" v="96" actId="20577"/>
        <pc:sldMkLst>
          <pc:docMk/>
          <pc:sldMk cId="3291657951" sldId="346"/>
        </pc:sldMkLst>
        <pc:spChg chg="mod">
          <ac:chgData name="Adrienne Richards" userId="S::adrienne.richards@georgiancollege.ca::bcd77ec0-3859-46f9-a15a-134c9aca8844" providerId="AD" clId="Web-{70F3B5F5-519D-E658-30CF-1BE87E5AF0FE}" dt="2024-02-12T20:25:29.829" v="96" actId="20577"/>
          <ac:spMkLst>
            <pc:docMk/>
            <pc:sldMk cId="3291657951" sldId="346"/>
            <ac:spMk id="3" creationId="{1D076EEF-088A-71CC-06D8-1478C6BC7114}"/>
          </ac:spMkLst>
        </pc:spChg>
      </pc:sldChg>
      <pc:sldChg chg="modSp">
        <pc:chgData name="Adrienne Richards" userId="S::adrienne.richards@georgiancollege.ca::bcd77ec0-3859-46f9-a15a-134c9aca8844" providerId="AD" clId="Web-{70F3B5F5-519D-E658-30CF-1BE87E5AF0FE}" dt="2024-02-12T20:25:34.829" v="97" actId="20577"/>
        <pc:sldMkLst>
          <pc:docMk/>
          <pc:sldMk cId="2171146447" sldId="347"/>
        </pc:sldMkLst>
        <pc:spChg chg="mod">
          <ac:chgData name="Adrienne Richards" userId="S::adrienne.richards@georgiancollege.ca::bcd77ec0-3859-46f9-a15a-134c9aca8844" providerId="AD" clId="Web-{70F3B5F5-519D-E658-30CF-1BE87E5AF0FE}" dt="2024-02-12T20:25:34.829" v="97" actId="20577"/>
          <ac:spMkLst>
            <pc:docMk/>
            <pc:sldMk cId="2171146447" sldId="347"/>
            <ac:spMk id="3" creationId="{759E3280-A1A3-9299-D42F-47301CE1CB0F}"/>
          </ac:spMkLst>
        </pc:spChg>
      </pc:sldChg>
      <pc:sldChg chg="modSp">
        <pc:chgData name="Adrienne Richards" userId="S::adrienne.richards@georgiancollege.ca::bcd77ec0-3859-46f9-a15a-134c9aca8844" providerId="AD" clId="Web-{70F3B5F5-519D-E658-30CF-1BE87E5AF0FE}" dt="2024-02-12T20:25:38.970" v="98" actId="20577"/>
        <pc:sldMkLst>
          <pc:docMk/>
          <pc:sldMk cId="1263325236" sldId="348"/>
        </pc:sldMkLst>
        <pc:spChg chg="mod">
          <ac:chgData name="Adrienne Richards" userId="S::adrienne.richards@georgiancollege.ca::bcd77ec0-3859-46f9-a15a-134c9aca8844" providerId="AD" clId="Web-{70F3B5F5-519D-E658-30CF-1BE87E5AF0FE}" dt="2024-02-12T20:25:38.970" v="98" actId="20577"/>
          <ac:spMkLst>
            <pc:docMk/>
            <pc:sldMk cId="1263325236" sldId="348"/>
            <ac:spMk id="3" creationId="{0A9FA380-54B0-A143-80B7-841C9AE837D2}"/>
          </ac:spMkLst>
        </pc:spChg>
      </pc:sldChg>
      <pc:sldChg chg="modSp">
        <pc:chgData name="Adrienne Richards" userId="S::adrienne.richards@georgiancollege.ca::bcd77ec0-3859-46f9-a15a-134c9aca8844" providerId="AD" clId="Web-{70F3B5F5-519D-E658-30CF-1BE87E5AF0FE}" dt="2024-02-12T20:25:42.142" v="99" actId="20577"/>
        <pc:sldMkLst>
          <pc:docMk/>
          <pc:sldMk cId="508591463" sldId="349"/>
        </pc:sldMkLst>
        <pc:spChg chg="mod">
          <ac:chgData name="Adrienne Richards" userId="S::adrienne.richards@georgiancollege.ca::bcd77ec0-3859-46f9-a15a-134c9aca8844" providerId="AD" clId="Web-{70F3B5F5-519D-E658-30CF-1BE87E5AF0FE}" dt="2024-02-12T20:25:42.142" v="99" actId="20577"/>
          <ac:spMkLst>
            <pc:docMk/>
            <pc:sldMk cId="508591463" sldId="349"/>
            <ac:spMk id="3" creationId="{579FCBB4-4AF5-2065-FD7F-DDD7961E74EB}"/>
          </ac:spMkLst>
        </pc:spChg>
      </pc:sldChg>
      <pc:sldChg chg="modSp">
        <pc:chgData name="Adrienne Richards" userId="S::adrienne.richards@georgiancollege.ca::bcd77ec0-3859-46f9-a15a-134c9aca8844" providerId="AD" clId="Web-{70F3B5F5-519D-E658-30CF-1BE87E5AF0FE}" dt="2024-02-12T20:25:45.252" v="100" actId="20577"/>
        <pc:sldMkLst>
          <pc:docMk/>
          <pc:sldMk cId="2791230013" sldId="350"/>
        </pc:sldMkLst>
        <pc:spChg chg="mod">
          <ac:chgData name="Adrienne Richards" userId="S::adrienne.richards@georgiancollege.ca::bcd77ec0-3859-46f9-a15a-134c9aca8844" providerId="AD" clId="Web-{70F3B5F5-519D-E658-30CF-1BE87E5AF0FE}" dt="2024-02-12T20:25:45.252" v="100" actId="20577"/>
          <ac:spMkLst>
            <pc:docMk/>
            <pc:sldMk cId="2791230013" sldId="350"/>
            <ac:spMk id="3" creationId="{FA471C65-0046-1119-38CA-2E77E2C0FE3E}"/>
          </ac:spMkLst>
        </pc:spChg>
      </pc:sldChg>
      <pc:sldChg chg="modSp">
        <pc:chgData name="Adrienne Richards" userId="S::adrienne.richards@georgiancollege.ca::bcd77ec0-3859-46f9-a15a-134c9aca8844" providerId="AD" clId="Web-{70F3B5F5-519D-E658-30CF-1BE87E5AF0FE}" dt="2024-02-12T20:25:49.002" v="101" actId="20577"/>
        <pc:sldMkLst>
          <pc:docMk/>
          <pc:sldMk cId="3652208176" sldId="351"/>
        </pc:sldMkLst>
        <pc:spChg chg="mod">
          <ac:chgData name="Adrienne Richards" userId="S::adrienne.richards@georgiancollege.ca::bcd77ec0-3859-46f9-a15a-134c9aca8844" providerId="AD" clId="Web-{70F3B5F5-519D-E658-30CF-1BE87E5AF0FE}" dt="2024-02-12T20:25:49.002" v="101" actId="20577"/>
          <ac:spMkLst>
            <pc:docMk/>
            <pc:sldMk cId="3652208176" sldId="351"/>
            <ac:spMk id="3" creationId="{097463EB-0801-9315-D377-ED4C338FB7F7}"/>
          </ac:spMkLst>
        </pc:spChg>
      </pc:sldChg>
      <pc:sldChg chg="modSp">
        <pc:chgData name="Adrienne Richards" userId="S::adrienne.richards@georgiancollege.ca::bcd77ec0-3859-46f9-a15a-134c9aca8844" providerId="AD" clId="Web-{70F3B5F5-519D-E658-30CF-1BE87E5AF0FE}" dt="2024-02-12T20:25:52.096" v="102" actId="20577"/>
        <pc:sldMkLst>
          <pc:docMk/>
          <pc:sldMk cId="1697610511" sldId="352"/>
        </pc:sldMkLst>
        <pc:spChg chg="mod">
          <ac:chgData name="Adrienne Richards" userId="S::adrienne.richards@georgiancollege.ca::bcd77ec0-3859-46f9-a15a-134c9aca8844" providerId="AD" clId="Web-{70F3B5F5-519D-E658-30CF-1BE87E5AF0FE}" dt="2024-02-12T20:25:52.096" v="102" actId="20577"/>
          <ac:spMkLst>
            <pc:docMk/>
            <pc:sldMk cId="1697610511" sldId="352"/>
            <ac:spMk id="3" creationId="{5A69D0DE-C39B-9FD6-1FE8-180D8EE54628}"/>
          </ac:spMkLst>
        </pc:spChg>
      </pc:sldChg>
      <pc:sldChg chg="modSp">
        <pc:chgData name="Adrienne Richards" userId="S::adrienne.richards@georgiancollege.ca::bcd77ec0-3859-46f9-a15a-134c9aca8844" providerId="AD" clId="Web-{70F3B5F5-519D-E658-30CF-1BE87E5AF0FE}" dt="2024-02-12T20:25:55.283" v="103" actId="20577"/>
        <pc:sldMkLst>
          <pc:docMk/>
          <pc:sldMk cId="420475167" sldId="353"/>
        </pc:sldMkLst>
        <pc:spChg chg="mod">
          <ac:chgData name="Adrienne Richards" userId="S::adrienne.richards@georgiancollege.ca::bcd77ec0-3859-46f9-a15a-134c9aca8844" providerId="AD" clId="Web-{70F3B5F5-519D-E658-30CF-1BE87E5AF0FE}" dt="2024-02-12T20:25:55.283" v="103" actId="20577"/>
          <ac:spMkLst>
            <pc:docMk/>
            <pc:sldMk cId="420475167" sldId="353"/>
            <ac:spMk id="3" creationId="{6B4071F9-F810-4273-A2F0-28B1582F2C21}"/>
          </ac:spMkLst>
        </pc:spChg>
      </pc:sldChg>
      <pc:sldChg chg="modSp">
        <pc:chgData name="Adrienne Richards" userId="S::adrienne.richards@georgiancollege.ca::bcd77ec0-3859-46f9-a15a-134c9aca8844" providerId="AD" clId="Web-{70F3B5F5-519D-E658-30CF-1BE87E5AF0FE}" dt="2024-02-12T20:26:00.768" v="105" actId="20577"/>
        <pc:sldMkLst>
          <pc:docMk/>
          <pc:sldMk cId="4292696629" sldId="354"/>
        </pc:sldMkLst>
        <pc:spChg chg="mod">
          <ac:chgData name="Adrienne Richards" userId="S::adrienne.richards@georgiancollege.ca::bcd77ec0-3859-46f9-a15a-134c9aca8844" providerId="AD" clId="Web-{70F3B5F5-519D-E658-30CF-1BE87E5AF0FE}" dt="2024-02-12T20:26:00.768" v="105" actId="20577"/>
          <ac:spMkLst>
            <pc:docMk/>
            <pc:sldMk cId="4292696629" sldId="354"/>
            <ac:spMk id="3" creationId="{6FCA4454-8A56-F846-86D1-4581752CA1BA}"/>
          </ac:spMkLst>
        </pc:spChg>
      </pc:sldChg>
      <pc:sldChg chg="modSp">
        <pc:chgData name="Adrienne Richards" userId="S::adrienne.richards@georgiancollege.ca::bcd77ec0-3859-46f9-a15a-134c9aca8844" providerId="AD" clId="Web-{70F3B5F5-519D-E658-30CF-1BE87E5AF0FE}" dt="2024-02-12T20:26:03.424" v="106" actId="20577"/>
        <pc:sldMkLst>
          <pc:docMk/>
          <pc:sldMk cId="1077355888" sldId="355"/>
        </pc:sldMkLst>
        <pc:spChg chg="mod">
          <ac:chgData name="Adrienne Richards" userId="S::adrienne.richards@georgiancollege.ca::bcd77ec0-3859-46f9-a15a-134c9aca8844" providerId="AD" clId="Web-{70F3B5F5-519D-E658-30CF-1BE87E5AF0FE}" dt="2024-02-12T20:26:03.424" v="106" actId="20577"/>
          <ac:spMkLst>
            <pc:docMk/>
            <pc:sldMk cId="1077355888" sldId="355"/>
            <ac:spMk id="3" creationId="{388DFC82-3A53-DAE9-04AF-2944D789CEB8}"/>
          </ac:spMkLst>
        </pc:spChg>
      </pc:sldChg>
      <pc:sldChg chg="modSp">
        <pc:chgData name="Adrienne Richards" userId="S::adrienne.richards@georgiancollege.ca::bcd77ec0-3859-46f9-a15a-134c9aca8844" providerId="AD" clId="Web-{70F3B5F5-519D-E658-30CF-1BE87E5AF0FE}" dt="2024-02-12T20:26:10.049" v="107" actId="20577"/>
        <pc:sldMkLst>
          <pc:docMk/>
          <pc:sldMk cId="790608787" sldId="356"/>
        </pc:sldMkLst>
        <pc:spChg chg="mod">
          <ac:chgData name="Adrienne Richards" userId="S::adrienne.richards@georgiancollege.ca::bcd77ec0-3859-46f9-a15a-134c9aca8844" providerId="AD" clId="Web-{70F3B5F5-519D-E658-30CF-1BE87E5AF0FE}" dt="2024-02-12T20:26:10.049" v="107" actId="20577"/>
          <ac:spMkLst>
            <pc:docMk/>
            <pc:sldMk cId="790608787" sldId="356"/>
            <ac:spMk id="3" creationId="{27C97193-9243-551B-2262-0D5329F62189}"/>
          </ac:spMkLst>
        </pc:spChg>
      </pc:sldChg>
      <pc:sldChg chg="modSp">
        <pc:chgData name="Adrienne Richards" userId="S::adrienne.richards@georgiancollege.ca::bcd77ec0-3859-46f9-a15a-134c9aca8844" providerId="AD" clId="Web-{70F3B5F5-519D-E658-30CF-1BE87E5AF0FE}" dt="2024-02-12T20:26:13.502" v="108" actId="20577"/>
        <pc:sldMkLst>
          <pc:docMk/>
          <pc:sldMk cId="717037119" sldId="357"/>
        </pc:sldMkLst>
        <pc:spChg chg="mod">
          <ac:chgData name="Adrienne Richards" userId="S::adrienne.richards@georgiancollege.ca::bcd77ec0-3859-46f9-a15a-134c9aca8844" providerId="AD" clId="Web-{70F3B5F5-519D-E658-30CF-1BE87E5AF0FE}" dt="2024-02-12T20:26:13.502" v="108" actId="20577"/>
          <ac:spMkLst>
            <pc:docMk/>
            <pc:sldMk cId="717037119" sldId="357"/>
            <ac:spMk id="3" creationId="{7006636D-B926-0B09-7AFB-92B124BE74EC}"/>
          </ac:spMkLst>
        </pc:spChg>
      </pc:sldChg>
      <pc:sldChg chg="modSp">
        <pc:chgData name="Adrienne Richards" userId="S::adrienne.richards@georgiancollege.ca::bcd77ec0-3859-46f9-a15a-134c9aca8844" providerId="AD" clId="Web-{70F3B5F5-519D-E658-30CF-1BE87E5AF0FE}" dt="2024-02-12T20:26:19.096" v="109" actId="20577"/>
        <pc:sldMkLst>
          <pc:docMk/>
          <pc:sldMk cId="3163638917" sldId="358"/>
        </pc:sldMkLst>
        <pc:spChg chg="mod">
          <ac:chgData name="Adrienne Richards" userId="S::adrienne.richards@georgiancollege.ca::bcd77ec0-3859-46f9-a15a-134c9aca8844" providerId="AD" clId="Web-{70F3B5F5-519D-E658-30CF-1BE87E5AF0FE}" dt="2024-02-12T20:26:19.096" v="109" actId="20577"/>
          <ac:spMkLst>
            <pc:docMk/>
            <pc:sldMk cId="3163638917" sldId="358"/>
            <ac:spMk id="3" creationId="{FEFD7117-4D23-0B20-CBE1-A9D7E454A7FD}"/>
          </ac:spMkLst>
        </pc:spChg>
      </pc:sldChg>
      <pc:sldChg chg="modSp">
        <pc:chgData name="Adrienne Richards" userId="S::adrienne.richards@georgiancollege.ca::bcd77ec0-3859-46f9-a15a-134c9aca8844" providerId="AD" clId="Web-{70F3B5F5-519D-E658-30CF-1BE87E5AF0FE}" dt="2024-02-12T20:26:22.190" v="110" actId="20577"/>
        <pc:sldMkLst>
          <pc:docMk/>
          <pc:sldMk cId="2402676245" sldId="359"/>
        </pc:sldMkLst>
        <pc:spChg chg="mod">
          <ac:chgData name="Adrienne Richards" userId="S::adrienne.richards@georgiancollege.ca::bcd77ec0-3859-46f9-a15a-134c9aca8844" providerId="AD" clId="Web-{70F3B5F5-519D-E658-30CF-1BE87E5AF0FE}" dt="2024-02-12T20:26:22.190" v="110" actId="20577"/>
          <ac:spMkLst>
            <pc:docMk/>
            <pc:sldMk cId="2402676245" sldId="359"/>
            <ac:spMk id="3" creationId="{60AC0C7A-5187-6D29-F3F5-B883232848A4}"/>
          </ac:spMkLst>
        </pc:spChg>
      </pc:sldChg>
      <pc:sldChg chg="modSp">
        <pc:chgData name="Adrienne Richards" userId="S::adrienne.richards@georgiancollege.ca::bcd77ec0-3859-46f9-a15a-134c9aca8844" providerId="AD" clId="Web-{70F3B5F5-519D-E658-30CF-1BE87E5AF0FE}" dt="2024-02-12T20:26:26.503" v="111" actId="20577"/>
        <pc:sldMkLst>
          <pc:docMk/>
          <pc:sldMk cId="3895421120" sldId="360"/>
        </pc:sldMkLst>
        <pc:spChg chg="mod">
          <ac:chgData name="Adrienne Richards" userId="S::adrienne.richards@georgiancollege.ca::bcd77ec0-3859-46f9-a15a-134c9aca8844" providerId="AD" clId="Web-{70F3B5F5-519D-E658-30CF-1BE87E5AF0FE}" dt="2024-02-12T20:26:26.503" v="111" actId="20577"/>
          <ac:spMkLst>
            <pc:docMk/>
            <pc:sldMk cId="3895421120" sldId="360"/>
            <ac:spMk id="3" creationId="{9372865B-70CE-2FAB-C6CA-CD0A89A34105}"/>
          </ac:spMkLst>
        </pc:spChg>
      </pc:sldChg>
      <pc:sldChg chg="modSp">
        <pc:chgData name="Adrienne Richards" userId="S::adrienne.richards@georgiancollege.ca::bcd77ec0-3859-46f9-a15a-134c9aca8844" providerId="AD" clId="Web-{70F3B5F5-519D-E658-30CF-1BE87E5AF0FE}" dt="2024-02-12T20:26:30.237" v="112" actId="20577"/>
        <pc:sldMkLst>
          <pc:docMk/>
          <pc:sldMk cId="3386307802" sldId="361"/>
        </pc:sldMkLst>
        <pc:spChg chg="mod">
          <ac:chgData name="Adrienne Richards" userId="S::adrienne.richards@georgiancollege.ca::bcd77ec0-3859-46f9-a15a-134c9aca8844" providerId="AD" clId="Web-{70F3B5F5-519D-E658-30CF-1BE87E5AF0FE}" dt="2024-02-12T20:26:30.237" v="112" actId="20577"/>
          <ac:spMkLst>
            <pc:docMk/>
            <pc:sldMk cId="3386307802" sldId="361"/>
            <ac:spMk id="3" creationId="{823D1F6D-1299-B722-3222-E0721F1E579A}"/>
          </ac:spMkLst>
        </pc:spChg>
      </pc:sldChg>
      <pc:sldChg chg="modSp">
        <pc:chgData name="Adrienne Richards" userId="S::adrienne.richards@georgiancollege.ca::bcd77ec0-3859-46f9-a15a-134c9aca8844" providerId="AD" clId="Web-{70F3B5F5-519D-E658-30CF-1BE87E5AF0FE}" dt="2024-02-12T20:26:33.925" v="113" actId="20577"/>
        <pc:sldMkLst>
          <pc:docMk/>
          <pc:sldMk cId="169193358" sldId="362"/>
        </pc:sldMkLst>
        <pc:spChg chg="mod">
          <ac:chgData name="Adrienne Richards" userId="S::adrienne.richards@georgiancollege.ca::bcd77ec0-3859-46f9-a15a-134c9aca8844" providerId="AD" clId="Web-{70F3B5F5-519D-E658-30CF-1BE87E5AF0FE}" dt="2024-02-12T20:26:33.925" v="113" actId="20577"/>
          <ac:spMkLst>
            <pc:docMk/>
            <pc:sldMk cId="169193358" sldId="362"/>
            <ac:spMk id="3" creationId="{E970DBEE-F54B-CB00-C3DC-8ECD6FF524D8}"/>
          </ac:spMkLst>
        </pc:spChg>
      </pc:sldChg>
      <pc:sldChg chg="modSp">
        <pc:chgData name="Adrienne Richards" userId="S::adrienne.richards@georgiancollege.ca::bcd77ec0-3859-46f9-a15a-134c9aca8844" providerId="AD" clId="Web-{70F3B5F5-519D-E658-30CF-1BE87E5AF0FE}" dt="2024-02-12T20:26:38.597" v="114" actId="20577"/>
        <pc:sldMkLst>
          <pc:docMk/>
          <pc:sldMk cId="4219390842" sldId="364"/>
        </pc:sldMkLst>
        <pc:spChg chg="mod">
          <ac:chgData name="Adrienne Richards" userId="S::adrienne.richards@georgiancollege.ca::bcd77ec0-3859-46f9-a15a-134c9aca8844" providerId="AD" clId="Web-{70F3B5F5-519D-E658-30CF-1BE87E5AF0FE}" dt="2024-02-12T20:26:38.597" v="114" actId="20577"/>
          <ac:spMkLst>
            <pc:docMk/>
            <pc:sldMk cId="4219390842" sldId="364"/>
            <ac:spMk id="3" creationId="{AAEA529C-CFB8-5CB2-24C7-83C06CF7A9F6}"/>
          </ac:spMkLst>
        </pc:spChg>
      </pc:sldChg>
      <pc:sldChg chg="modSp">
        <pc:chgData name="Adrienne Richards" userId="S::adrienne.richards@georgiancollege.ca::bcd77ec0-3859-46f9-a15a-134c9aca8844" providerId="AD" clId="Web-{70F3B5F5-519D-E658-30CF-1BE87E5AF0FE}" dt="2024-02-12T20:26:43.753" v="116" actId="20577"/>
        <pc:sldMkLst>
          <pc:docMk/>
          <pc:sldMk cId="1507868035" sldId="365"/>
        </pc:sldMkLst>
        <pc:spChg chg="mod">
          <ac:chgData name="Adrienne Richards" userId="S::adrienne.richards@georgiancollege.ca::bcd77ec0-3859-46f9-a15a-134c9aca8844" providerId="AD" clId="Web-{70F3B5F5-519D-E658-30CF-1BE87E5AF0FE}" dt="2024-02-12T20:26:43.753" v="116" actId="20577"/>
          <ac:spMkLst>
            <pc:docMk/>
            <pc:sldMk cId="1507868035" sldId="365"/>
            <ac:spMk id="3" creationId="{4F21A307-9928-47EA-F81F-DF948F8DDC28}"/>
          </ac:spMkLst>
        </pc:spChg>
      </pc:sldChg>
      <pc:sldChg chg="modSp">
        <pc:chgData name="Adrienne Richards" userId="S::adrienne.richards@georgiancollege.ca::bcd77ec0-3859-46f9-a15a-134c9aca8844" providerId="AD" clId="Web-{70F3B5F5-519D-E658-30CF-1BE87E5AF0FE}" dt="2024-02-12T20:26:46.332" v="117" actId="20577"/>
        <pc:sldMkLst>
          <pc:docMk/>
          <pc:sldMk cId="3324887321" sldId="366"/>
        </pc:sldMkLst>
        <pc:spChg chg="mod">
          <ac:chgData name="Adrienne Richards" userId="S::adrienne.richards@georgiancollege.ca::bcd77ec0-3859-46f9-a15a-134c9aca8844" providerId="AD" clId="Web-{70F3B5F5-519D-E658-30CF-1BE87E5AF0FE}" dt="2024-02-12T20:26:46.332" v="117" actId="20577"/>
          <ac:spMkLst>
            <pc:docMk/>
            <pc:sldMk cId="3324887321" sldId="366"/>
            <ac:spMk id="3" creationId="{342A5C1D-C1CD-2277-E336-ACEE84D35DCF}"/>
          </ac:spMkLst>
        </pc:spChg>
      </pc:sldChg>
      <pc:sldChg chg="modSp">
        <pc:chgData name="Adrienne Richards" userId="S::adrienne.richards@georgiancollege.ca::bcd77ec0-3859-46f9-a15a-134c9aca8844" providerId="AD" clId="Web-{70F3B5F5-519D-E658-30CF-1BE87E5AF0FE}" dt="2024-02-12T20:26:50.254" v="118" actId="20577"/>
        <pc:sldMkLst>
          <pc:docMk/>
          <pc:sldMk cId="2409792148" sldId="367"/>
        </pc:sldMkLst>
        <pc:spChg chg="mod">
          <ac:chgData name="Adrienne Richards" userId="S::adrienne.richards@georgiancollege.ca::bcd77ec0-3859-46f9-a15a-134c9aca8844" providerId="AD" clId="Web-{70F3B5F5-519D-E658-30CF-1BE87E5AF0FE}" dt="2024-02-12T20:26:50.254" v="118" actId="20577"/>
          <ac:spMkLst>
            <pc:docMk/>
            <pc:sldMk cId="2409792148" sldId="367"/>
            <ac:spMk id="3" creationId="{5228B4A5-A179-5868-9557-B2831E02160B}"/>
          </ac:spMkLst>
        </pc:spChg>
      </pc:sldChg>
      <pc:sldChg chg="modSp">
        <pc:chgData name="Adrienne Richards" userId="S::adrienne.richards@georgiancollege.ca::bcd77ec0-3859-46f9-a15a-134c9aca8844" providerId="AD" clId="Web-{70F3B5F5-519D-E658-30CF-1BE87E5AF0FE}" dt="2024-02-12T20:26:54.863" v="119" actId="20577"/>
        <pc:sldMkLst>
          <pc:docMk/>
          <pc:sldMk cId="3146357318" sldId="368"/>
        </pc:sldMkLst>
        <pc:spChg chg="mod">
          <ac:chgData name="Adrienne Richards" userId="S::adrienne.richards@georgiancollege.ca::bcd77ec0-3859-46f9-a15a-134c9aca8844" providerId="AD" clId="Web-{70F3B5F5-519D-E658-30CF-1BE87E5AF0FE}" dt="2024-02-12T20:26:54.863" v="119" actId="20577"/>
          <ac:spMkLst>
            <pc:docMk/>
            <pc:sldMk cId="3146357318" sldId="368"/>
            <ac:spMk id="3" creationId="{9A2A46F8-C1EC-7F27-34E4-66118303C408}"/>
          </ac:spMkLst>
        </pc:spChg>
      </pc:sldChg>
      <pc:sldChg chg="modSp">
        <pc:chgData name="Adrienne Richards" userId="S::adrienne.richards@georgiancollege.ca::bcd77ec0-3859-46f9-a15a-134c9aca8844" providerId="AD" clId="Web-{70F3B5F5-519D-E658-30CF-1BE87E5AF0FE}" dt="2024-02-12T20:26:58.472" v="120" actId="20577"/>
        <pc:sldMkLst>
          <pc:docMk/>
          <pc:sldMk cId="127829316" sldId="369"/>
        </pc:sldMkLst>
        <pc:spChg chg="mod">
          <ac:chgData name="Adrienne Richards" userId="S::adrienne.richards@georgiancollege.ca::bcd77ec0-3859-46f9-a15a-134c9aca8844" providerId="AD" clId="Web-{70F3B5F5-519D-E658-30CF-1BE87E5AF0FE}" dt="2024-02-12T20:26:58.472" v="120" actId="20577"/>
          <ac:spMkLst>
            <pc:docMk/>
            <pc:sldMk cId="127829316" sldId="369"/>
            <ac:spMk id="3" creationId="{7BCF73CC-6D7C-50B1-6AB7-109444C4BF45}"/>
          </ac:spMkLst>
        </pc:spChg>
      </pc:sldChg>
    </pc:docChg>
  </pc:docChgLst>
  <pc:docChgLst>
    <pc:chgData name="Adrienne Richards" userId="S::adrienne.richards@georgiancollege.ca::bcd77ec0-3859-46f9-a15a-134c9aca8844" providerId="AD" clId="Web-{85DA77B4-D793-7FEE-A674-6077498273F4}"/>
    <pc:docChg chg="modSld">
      <pc:chgData name="Adrienne Richards" userId="S::adrienne.richards@georgiancollege.ca::bcd77ec0-3859-46f9-a15a-134c9aca8844" providerId="AD" clId="Web-{85DA77B4-D793-7FEE-A674-6077498273F4}" dt="2024-02-12T22:57:47.588" v="220"/>
      <pc:docMkLst>
        <pc:docMk/>
      </pc:docMkLst>
      <pc:sldChg chg="modSp">
        <pc:chgData name="Adrienne Richards" userId="S::adrienne.richards@georgiancollege.ca::bcd77ec0-3859-46f9-a15a-134c9aca8844" providerId="AD" clId="Web-{85DA77B4-D793-7FEE-A674-6077498273F4}" dt="2024-02-12T22:51:14.528" v="8"/>
        <pc:sldMkLst>
          <pc:docMk/>
          <pc:sldMk cId="3291467616" sldId="262"/>
        </pc:sldMkLst>
        <pc:spChg chg="ord">
          <ac:chgData name="Adrienne Richards" userId="S::adrienne.richards@georgiancollege.ca::bcd77ec0-3859-46f9-a15a-134c9aca8844" providerId="AD" clId="Web-{85DA77B4-D793-7FEE-A674-6077498273F4}" dt="2024-02-12T22:51:14.528" v="8"/>
          <ac:spMkLst>
            <pc:docMk/>
            <pc:sldMk cId="3291467616" sldId="262"/>
            <ac:spMk id="3" creationId="{554F5101-4FB8-3834-ED7A-2EAEBAB31E90}"/>
          </ac:spMkLst>
        </pc:spChg>
        <pc:picChg chg="ord">
          <ac:chgData name="Adrienne Richards" userId="S::adrienne.richards@georgiancollege.ca::bcd77ec0-3859-46f9-a15a-134c9aca8844" providerId="AD" clId="Web-{85DA77B4-D793-7FEE-A674-6077498273F4}" dt="2024-02-12T22:50:19.434" v="6"/>
          <ac:picMkLst>
            <pc:docMk/>
            <pc:sldMk cId="3291467616" sldId="262"/>
            <ac:picMk id="5" creationId="{539B54C3-BF47-C2D4-BF04-F0376AFB9AF2}"/>
          </ac:picMkLst>
        </pc:picChg>
      </pc:sldChg>
      <pc:sldChg chg="modSp">
        <pc:chgData name="Adrienne Richards" userId="S::adrienne.richards@georgiancollege.ca::bcd77ec0-3859-46f9-a15a-134c9aca8844" providerId="AD" clId="Web-{85DA77B4-D793-7FEE-A674-6077498273F4}" dt="2024-02-12T22:51:49.793" v="10"/>
        <pc:sldMkLst>
          <pc:docMk/>
          <pc:sldMk cId="2491058930" sldId="263"/>
        </pc:sldMkLst>
        <pc:picChg chg="ord">
          <ac:chgData name="Adrienne Richards" userId="S::adrienne.richards@georgiancollege.ca::bcd77ec0-3859-46f9-a15a-134c9aca8844" providerId="AD" clId="Web-{85DA77B4-D793-7FEE-A674-6077498273F4}" dt="2024-02-12T22:51:49.793" v="10"/>
          <ac:picMkLst>
            <pc:docMk/>
            <pc:sldMk cId="2491058930" sldId="263"/>
            <ac:picMk id="5" creationId="{A7EB6445-E707-CF93-9620-571141F4FF3E}"/>
          </ac:picMkLst>
        </pc:picChg>
      </pc:sldChg>
      <pc:sldChg chg="modSp">
        <pc:chgData name="Adrienne Richards" userId="S::adrienne.richards@georgiancollege.ca::bcd77ec0-3859-46f9-a15a-134c9aca8844" providerId="AD" clId="Web-{85DA77B4-D793-7FEE-A674-6077498273F4}" dt="2024-02-12T22:51:57.496" v="12"/>
        <pc:sldMkLst>
          <pc:docMk/>
          <pc:sldMk cId="1737094205" sldId="264"/>
        </pc:sldMkLst>
        <pc:picChg chg="ord">
          <ac:chgData name="Adrienne Richards" userId="S::adrienne.richards@georgiancollege.ca::bcd77ec0-3859-46f9-a15a-134c9aca8844" providerId="AD" clId="Web-{85DA77B4-D793-7FEE-A674-6077498273F4}" dt="2024-02-12T22:51:57.496" v="12"/>
          <ac:picMkLst>
            <pc:docMk/>
            <pc:sldMk cId="1737094205" sldId="264"/>
            <ac:picMk id="5" creationId="{1173C5AF-ACE2-4167-FDD7-046E8451DD7C}"/>
          </ac:picMkLst>
        </pc:picChg>
      </pc:sldChg>
      <pc:sldChg chg="modSp">
        <pc:chgData name="Adrienne Richards" userId="S::adrienne.richards@georgiancollege.ca::bcd77ec0-3859-46f9-a15a-134c9aca8844" providerId="AD" clId="Web-{85DA77B4-D793-7FEE-A674-6077498273F4}" dt="2024-02-12T22:52:08.121" v="15"/>
        <pc:sldMkLst>
          <pc:docMk/>
          <pc:sldMk cId="708819884" sldId="265"/>
        </pc:sldMkLst>
        <pc:spChg chg="ord">
          <ac:chgData name="Adrienne Richards" userId="S::adrienne.richards@georgiancollege.ca::bcd77ec0-3859-46f9-a15a-134c9aca8844" providerId="AD" clId="Web-{85DA77B4-D793-7FEE-A674-6077498273F4}" dt="2024-02-12T22:52:06.762" v="14"/>
          <ac:spMkLst>
            <pc:docMk/>
            <pc:sldMk cId="708819884" sldId="265"/>
            <ac:spMk id="4" creationId="{2EA4C930-85D7-07E3-26B2-7FE65752261F}"/>
          </ac:spMkLst>
        </pc:spChg>
        <pc:picChg chg="ord">
          <ac:chgData name="Adrienne Richards" userId="S::adrienne.richards@georgiancollege.ca::bcd77ec0-3859-46f9-a15a-134c9aca8844" providerId="AD" clId="Web-{85DA77B4-D793-7FEE-A674-6077498273F4}" dt="2024-02-12T22:52:08.121" v="15"/>
          <ac:picMkLst>
            <pc:docMk/>
            <pc:sldMk cId="708819884" sldId="265"/>
            <ac:picMk id="5" creationId="{4111B2FE-32FA-BFB9-0F4C-540602C24FFA}"/>
          </ac:picMkLst>
        </pc:picChg>
      </pc:sldChg>
      <pc:sldChg chg="modSp">
        <pc:chgData name="Adrienne Richards" userId="S::adrienne.richards@georgiancollege.ca::bcd77ec0-3859-46f9-a15a-134c9aca8844" providerId="AD" clId="Web-{85DA77B4-D793-7FEE-A674-6077498273F4}" dt="2024-02-12T22:52:19.543" v="17"/>
        <pc:sldMkLst>
          <pc:docMk/>
          <pc:sldMk cId="3108555466" sldId="266"/>
        </pc:sldMkLst>
        <pc:picChg chg="ord">
          <ac:chgData name="Adrienne Richards" userId="S::adrienne.richards@georgiancollege.ca::bcd77ec0-3859-46f9-a15a-134c9aca8844" providerId="AD" clId="Web-{85DA77B4-D793-7FEE-A674-6077498273F4}" dt="2024-02-12T22:52:19.543" v="17"/>
          <ac:picMkLst>
            <pc:docMk/>
            <pc:sldMk cId="3108555466" sldId="266"/>
            <ac:picMk id="5" creationId="{A0533C81-A8D1-EA20-7745-FAD23D9D0212}"/>
          </ac:picMkLst>
        </pc:picChg>
      </pc:sldChg>
      <pc:sldChg chg="modSp">
        <pc:chgData name="Adrienne Richards" userId="S::adrienne.richards@georgiancollege.ca::bcd77ec0-3859-46f9-a15a-134c9aca8844" providerId="AD" clId="Web-{85DA77B4-D793-7FEE-A674-6077498273F4}" dt="2024-02-12T22:52:24.012" v="19"/>
        <pc:sldMkLst>
          <pc:docMk/>
          <pc:sldMk cId="2345513561" sldId="267"/>
        </pc:sldMkLst>
        <pc:picChg chg="ord">
          <ac:chgData name="Adrienne Richards" userId="S::adrienne.richards@georgiancollege.ca::bcd77ec0-3859-46f9-a15a-134c9aca8844" providerId="AD" clId="Web-{85DA77B4-D793-7FEE-A674-6077498273F4}" dt="2024-02-12T22:52:24.012" v="19"/>
          <ac:picMkLst>
            <pc:docMk/>
            <pc:sldMk cId="2345513561" sldId="267"/>
            <ac:picMk id="6" creationId="{B62A8F75-CE2D-B2EA-20CE-14BE8C7A7202}"/>
          </ac:picMkLst>
        </pc:picChg>
      </pc:sldChg>
      <pc:sldChg chg="modSp">
        <pc:chgData name="Adrienne Richards" userId="S::adrienne.richards@georgiancollege.ca::bcd77ec0-3859-46f9-a15a-134c9aca8844" providerId="AD" clId="Web-{85DA77B4-D793-7FEE-A674-6077498273F4}" dt="2024-02-12T22:52:26.699" v="21"/>
        <pc:sldMkLst>
          <pc:docMk/>
          <pc:sldMk cId="2002894542" sldId="268"/>
        </pc:sldMkLst>
        <pc:picChg chg="ord">
          <ac:chgData name="Adrienne Richards" userId="S::adrienne.richards@georgiancollege.ca::bcd77ec0-3859-46f9-a15a-134c9aca8844" providerId="AD" clId="Web-{85DA77B4-D793-7FEE-A674-6077498273F4}" dt="2024-02-12T22:52:26.699" v="21"/>
          <ac:picMkLst>
            <pc:docMk/>
            <pc:sldMk cId="2002894542" sldId="268"/>
            <ac:picMk id="5" creationId="{97A98DE9-4D8B-DFCC-08C0-AB4561B16E6F}"/>
          </ac:picMkLst>
        </pc:picChg>
      </pc:sldChg>
      <pc:sldChg chg="modSp">
        <pc:chgData name="Adrienne Richards" userId="S::adrienne.richards@georgiancollege.ca::bcd77ec0-3859-46f9-a15a-134c9aca8844" providerId="AD" clId="Web-{85DA77B4-D793-7FEE-A674-6077498273F4}" dt="2024-02-12T22:52:29.902" v="23"/>
        <pc:sldMkLst>
          <pc:docMk/>
          <pc:sldMk cId="1545870246" sldId="269"/>
        </pc:sldMkLst>
        <pc:picChg chg="ord">
          <ac:chgData name="Adrienne Richards" userId="S::adrienne.richards@georgiancollege.ca::bcd77ec0-3859-46f9-a15a-134c9aca8844" providerId="AD" clId="Web-{85DA77B4-D793-7FEE-A674-6077498273F4}" dt="2024-02-12T22:52:29.902" v="23"/>
          <ac:picMkLst>
            <pc:docMk/>
            <pc:sldMk cId="1545870246" sldId="269"/>
            <ac:picMk id="5" creationId="{28D1E5E1-E2C5-6C97-2786-34FB464EA785}"/>
          </ac:picMkLst>
        </pc:picChg>
      </pc:sldChg>
      <pc:sldChg chg="modSp">
        <pc:chgData name="Adrienne Richards" userId="S::adrienne.richards@georgiancollege.ca::bcd77ec0-3859-46f9-a15a-134c9aca8844" providerId="AD" clId="Web-{85DA77B4-D793-7FEE-A674-6077498273F4}" dt="2024-02-12T22:52:33.074" v="25"/>
        <pc:sldMkLst>
          <pc:docMk/>
          <pc:sldMk cId="2041243001" sldId="270"/>
        </pc:sldMkLst>
        <pc:picChg chg="ord">
          <ac:chgData name="Adrienne Richards" userId="S::adrienne.richards@georgiancollege.ca::bcd77ec0-3859-46f9-a15a-134c9aca8844" providerId="AD" clId="Web-{85DA77B4-D793-7FEE-A674-6077498273F4}" dt="2024-02-12T22:52:33.074" v="25"/>
          <ac:picMkLst>
            <pc:docMk/>
            <pc:sldMk cId="2041243001" sldId="270"/>
            <ac:picMk id="5" creationId="{AA25EB89-3329-B7F3-CF61-0FEB3F9A1769}"/>
          </ac:picMkLst>
        </pc:picChg>
      </pc:sldChg>
      <pc:sldChg chg="modSp">
        <pc:chgData name="Adrienne Richards" userId="S::adrienne.richards@georgiancollege.ca::bcd77ec0-3859-46f9-a15a-134c9aca8844" providerId="AD" clId="Web-{85DA77B4-D793-7FEE-A674-6077498273F4}" dt="2024-02-12T22:52:36.480" v="27"/>
        <pc:sldMkLst>
          <pc:docMk/>
          <pc:sldMk cId="362128564" sldId="271"/>
        </pc:sldMkLst>
        <pc:picChg chg="ord">
          <ac:chgData name="Adrienne Richards" userId="S::adrienne.richards@georgiancollege.ca::bcd77ec0-3859-46f9-a15a-134c9aca8844" providerId="AD" clId="Web-{85DA77B4-D793-7FEE-A674-6077498273F4}" dt="2024-02-12T22:52:36.480" v="27"/>
          <ac:picMkLst>
            <pc:docMk/>
            <pc:sldMk cId="362128564" sldId="271"/>
            <ac:picMk id="5" creationId="{5FD1A780-16F6-A118-DF92-1F1D705507ED}"/>
          </ac:picMkLst>
        </pc:picChg>
      </pc:sldChg>
      <pc:sldChg chg="modSp">
        <pc:chgData name="Adrienne Richards" userId="S::adrienne.richards@georgiancollege.ca::bcd77ec0-3859-46f9-a15a-134c9aca8844" providerId="AD" clId="Web-{85DA77B4-D793-7FEE-A674-6077498273F4}" dt="2024-02-12T22:52:39.074" v="29"/>
        <pc:sldMkLst>
          <pc:docMk/>
          <pc:sldMk cId="4288501256" sldId="272"/>
        </pc:sldMkLst>
        <pc:picChg chg="ord">
          <ac:chgData name="Adrienne Richards" userId="S::adrienne.richards@georgiancollege.ca::bcd77ec0-3859-46f9-a15a-134c9aca8844" providerId="AD" clId="Web-{85DA77B4-D793-7FEE-A674-6077498273F4}" dt="2024-02-12T22:52:39.074" v="29"/>
          <ac:picMkLst>
            <pc:docMk/>
            <pc:sldMk cId="4288501256" sldId="272"/>
            <ac:picMk id="5" creationId="{92DCE2BE-6D90-D773-98C0-50C89C95CC5D}"/>
          </ac:picMkLst>
        </pc:picChg>
      </pc:sldChg>
      <pc:sldChg chg="modSp">
        <pc:chgData name="Adrienne Richards" userId="S::adrienne.richards@georgiancollege.ca::bcd77ec0-3859-46f9-a15a-134c9aca8844" providerId="AD" clId="Web-{85DA77B4-D793-7FEE-A674-6077498273F4}" dt="2024-02-12T22:52:42.261" v="31"/>
        <pc:sldMkLst>
          <pc:docMk/>
          <pc:sldMk cId="4281119267" sldId="273"/>
        </pc:sldMkLst>
        <pc:picChg chg="ord">
          <ac:chgData name="Adrienne Richards" userId="S::adrienne.richards@georgiancollege.ca::bcd77ec0-3859-46f9-a15a-134c9aca8844" providerId="AD" clId="Web-{85DA77B4-D793-7FEE-A674-6077498273F4}" dt="2024-02-12T22:52:42.261" v="31"/>
          <ac:picMkLst>
            <pc:docMk/>
            <pc:sldMk cId="4281119267" sldId="273"/>
            <ac:picMk id="5" creationId="{752EF3A3-6EAA-599C-C46A-A32BDC7FE5AF}"/>
          </ac:picMkLst>
        </pc:picChg>
      </pc:sldChg>
      <pc:sldChg chg="modSp">
        <pc:chgData name="Adrienne Richards" userId="S::adrienne.richards@georgiancollege.ca::bcd77ec0-3859-46f9-a15a-134c9aca8844" providerId="AD" clId="Web-{85DA77B4-D793-7FEE-A674-6077498273F4}" dt="2024-02-12T22:52:44.699" v="33"/>
        <pc:sldMkLst>
          <pc:docMk/>
          <pc:sldMk cId="1918811973" sldId="274"/>
        </pc:sldMkLst>
        <pc:picChg chg="ord">
          <ac:chgData name="Adrienne Richards" userId="S::adrienne.richards@georgiancollege.ca::bcd77ec0-3859-46f9-a15a-134c9aca8844" providerId="AD" clId="Web-{85DA77B4-D793-7FEE-A674-6077498273F4}" dt="2024-02-12T22:52:44.699" v="33"/>
          <ac:picMkLst>
            <pc:docMk/>
            <pc:sldMk cId="1918811973" sldId="274"/>
            <ac:picMk id="5" creationId="{CAF661A6-9519-91F1-D474-28297FABAA42}"/>
          </ac:picMkLst>
        </pc:picChg>
      </pc:sldChg>
      <pc:sldChg chg="modSp">
        <pc:chgData name="Adrienne Richards" userId="S::adrienne.richards@georgiancollege.ca::bcd77ec0-3859-46f9-a15a-134c9aca8844" providerId="AD" clId="Web-{85DA77B4-D793-7FEE-A674-6077498273F4}" dt="2024-02-12T22:52:48.621" v="35"/>
        <pc:sldMkLst>
          <pc:docMk/>
          <pc:sldMk cId="1846296167" sldId="275"/>
        </pc:sldMkLst>
        <pc:picChg chg="ord">
          <ac:chgData name="Adrienne Richards" userId="S::adrienne.richards@georgiancollege.ca::bcd77ec0-3859-46f9-a15a-134c9aca8844" providerId="AD" clId="Web-{85DA77B4-D793-7FEE-A674-6077498273F4}" dt="2024-02-12T22:52:48.621" v="35"/>
          <ac:picMkLst>
            <pc:docMk/>
            <pc:sldMk cId="1846296167" sldId="275"/>
            <ac:picMk id="5" creationId="{D9CDAD4D-68D7-2FD3-B869-A86135DB4833}"/>
          </ac:picMkLst>
        </pc:picChg>
      </pc:sldChg>
      <pc:sldChg chg="modSp">
        <pc:chgData name="Adrienne Richards" userId="S::adrienne.richards@georgiancollege.ca::bcd77ec0-3859-46f9-a15a-134c9aca8844" providerId="AD" clId="Web-{85DA77B4-D793-7FEE-A674-6077498273F4}" dt="2024-02-12T22:52:54.480" v="38"/>
        <pc:sldMkLst>
          <pc:docMk/>
          <pc:sldMk cId="1417419217" sldId="276"/>
        </pc:sldMkLst>
        <pc:spChg chg="ord">
          <ac:chgData name="Adrienne Richards" userId="S::adrienne.richards@georgiancollege.ca::bcd77ec0-3859-46f9-a15a-134c9aca8844" providerId="AD" clId="Web-{85DA77B4-D793-7FEE-A674-6077498273F4}" dt="2024-02-12T22:52:54.480" v="38"/>
          <ac:spMkLst>
            <pc:docMk/>
            <pc:sldMk cId="1417419217" sldId="276"/>
            <ac:spMk id="7" creationId="{BC237425-928C-2A59-D099-D2D8FD11192A}"/>
          </ac:spMkLst>
        </pc:spChg>
        <pc:picChg chg="mod ord">
          <ac:chgData name="Adrienne Richards" userId="S::adrienne.richards@georgiancollege.ca::bcd77ec0-3859-46f9-a15a-134c9aca8844" providerId="AD" clId="Web-{85DA77B4-D793-7FEE-A674-6077498273F4}" dt="2024-02-12T22:52:53.293" v="37"/>
          <ac:picMkLst>
            <pc:docMk/>
            <pc:sldMk cId="1417419217" sldId="276"/>
            <ac:picMk id="9" creationId="{8A37BB1D-424E-7D16-FF8F-C8E1F9DAA08C}"/>
          </ac:picMkLst>
        </pc:picChg>
      </pc:sldChg>
      <pc:sldChg chg="modSp">
        <pc:chgData name="Adrienne Richards" userId="S::adrienne.richards@georgiancollege.ca::bcd77ec0-3859-46f9-a15a-134c9aca8844" providerId="AD" clId="Web-{85DA77B4-D793-7FEE-A674-6077498273F4}" dt="2024-02-12T22:52:58.621" v="40"/>
        <pc:sldMkLst>
          <pc:docMk/>
          <pc:sldMk cId="505789520" sldId="277"/>
        </pc:sldMkLst>
        <pc:picChg chg="ord">
          <ac:chgData name="Adrienne Richards" userId="S::adrienne.richards@georgiancollege.ca::bcd77ec0-3859-46f9-a15a-134c9aca8844" providerId="AD" clId="Web-{85DA77B4-D793-7FEE-A674-6077498273F4}" dt="2024-02-12T22:52:58.621" v="40"/>
          <ac:picMkLst>
            <pc:docMk/>
            <pc:sldMk cId="505789520" sldId="277"/>
            <ac:picMk id="5" creationId="{CC17C606-EDC8-8E65-EE2A-666BD9DA3FEE}"/>
          </ac:picMkLst>
        </pc:picChg>
      </pc:sldChg>
      <pc:sldChg chg="modSp">
        <pc:chgData name="Adrienne Richards" userId="S::adrienne.richards@georgiancollege.ca::bcd77ec0-3859-46f9-a15a-134c9aca8844" providerId="AD" clId="Web-{85DA77B4-D793-7FEE-A674-6077498273F4}" dt="2024-02-12T22:53:02.230" v="42"/>
        <pc:sldMkLst>
          <pc:docMk/>
          <pc:sldMk cId="4167007870" sldId="278"/>
        </pc:sldMkLst>
        <pc:picChg chg="ord">
          <ac:chgData name="Adrienne Richards" userId="S::adrienne.richards@georgiancollege.ca::bcd77ec0-3859-46f9-a15a-134c9aca8844" providerId="AD" clId="Web-{85DA77B4-D793-7FEE-A674-6077498273F4}" dt="2024-02-12T22:53:02.230" v="42"/>
          <ac:picMkLst>
            <pc:docMk/>
            <pc:sldMk cId="4167007870" sldId="278"/>
            <ac:picMk id="5" creationId="{2344E477-D60F-1DA6-9411-725F24DA3874}"/>
          </ac:picMkLst>
        </pc:picChg>
      </pc:sldChg>
      <pc:sldChg chg="modSp">
        <pc:chgData name="Adrienne Richards" userId="S::adrienne.richards@georgiancollege.ca::bcd77ec0-3859-46f9-a15a-134c9aca8844" providerId="AD" clId="Web-{85DA77B4-D793-7FEE-A674-6077498273F4}" dt="2024-02-12T22:53:05.058" v="44"/>
        <pc:sldMkLst>
          <pc:docMk/>
          <pc:sldMk cId="2161974681" sldId="279"/>
        </pc:sldMkLst>
        <pc:spChg chg="mod">
          <ac:chgData name="Adrienne Richards" userId="S::adrienne.richards@georgiancollege.ca::bcd77ec0-3859-46f9-a15a-134c9aca8844" providerId="AD" clId="Web-{85DA77B4-D793-7FEE-A674-6077498273F4}" dt="2024-02-12T22:43:04.264" v="2" actId="20577"/>
          <ac:spMkLst>
            <pc:docMk/>
            <pc:sldMk cId="2161974681" sldId="279"/>
            <ac:spMk id="2" creationId="{394FC1CE-394B-1315-5025-0877BF2D1581}"/>
          </ac:spMkLst>
        </pc:spChg>
        <pc:spChg chg="mod">
          <ac:chgData name="Adrienne Richards" userId="S::adrienne.richards@georgiancollege.ca::bcd77ec0-3859-46f9-a15a-134c9aca8844" providerId="AD" clId="Web-{85DA77B4-D793-7FEE-A674-6077498273F4}" dt="2024-02-12T22:43:08.749" v="3" actId="20577"/>
          <ac:spMkLst>
            <pc:docMk/>
            <pc:sldMk cId="2161974681" sldId="279"/>
            <ac:spMk id="3" creationId="{4360ED6E-5CAB-D294-96EE-2DA63858D961}"/>
          </ac:spMkLst>
        </pc:spChg>
        <pc:picChg chg="ord">
          <ac:chgData name="Adrienne Richards" userId="S::adrienne.richards@georgiancollege.ca::bcd77ec0-3859-46f9-a15a-134c9aca8844" providerId="AD" clId="Web-{85DA77B4-D793-7FEE-A674-6077498273F4}" dt="2024-02-12T22:53:05.058" v="44"/>
          <ac:picMkLst>
            <pc:docMk/>
            <pc:sldMk cId="2161974681" sldId="279"/>
            <ac:picMk id="5" creationId="{0D54F74F-79DA-31BF-17D1-ECB4F2F1893D}"/>
          </ac:picMkLst>
        </pc:picChg>
      </pc:sldChg>
      <pc:sldChg chg="modSp">
        <pc:chgData name="Adrienne Richards" userId="S::adrienne.richards@georgiancollege.ca::bcd77ec0-3859-46f9-a15a-134c9aca8844" providerId="AD" clId="Web-{85DA77B4-D793-7FEE-A674-6077498273F4}" dt="2024-02-12T22:53:07.464" v="46"/>
        <pc:sldMkLst>
          <pc:docMk/>
          <pc:sldMk cId="236071204" sldId="280"/>
        </pc:sldMkLst>
        <pc:picChg chg="ord">
          <ac:chgData name="Adrienne Richards" userId="S::adrienne.richards@georgiancollege.ca::bcd77ec0-3859-46f9-a15a-134c9aca8844" providerId="AD" clId="Web-{85DA77B4-D793-7FEE-A674-6077498273F4}" dt="2024-02-12T22:53:07.464" v="46"/>
          <ac:picMkLst>
            <pc:docMk/>
            <pc:sldMk cId="236071204" sldId="280"/>
            <ac:picMk id="5" creationId="{5CCBAC88-8EF3-4280-E800-F3D850E6F413}"/>
          </ac:picMkLst>
        </pc:picChg>
      </pc:sldChg>
      <pc:sldChg chg="modSp">
        <pc:chgData name="Adrienne Richards" userId="S::adrienne.richards@georgiancollege.ca::bcd77ec0-3859-46f9-a15a-134c9aca8844" providerId="AD" clId="Web-{85DA77B4-D793-7FEE-A674-6077498273F4}" dt="2024-02-12T22:53:10.808" v="48"/>
        <pc:sldMkLst>
          <pc:docMk/>
          <pc:sldMk cId="2741001279" sldId="281"/>
        </pc:sldMkLst>
        <pc:picChg chg="ord">
          <ac:chgData name="Adrienne Richards" userId="S::adrienne.richards@georgiancollege.ca::bcd77ec0-3859-46f9-a15a-134c9aca8844" providerId="AD" clId="Web-{85DA77B4-D793-7FEE-A674-6077498273F4}" dt="2024-02-12T22:53:10.808" v="48"/>
          <ac:picMkLst>
            <pc:docMk/>
            <pc:sldMk cId="2741001279" sldId="281"/>
            <ac:picMk id="5" creationId="{241145DA-AA5A-65CF-8209-69405A60FAB6}"/>
          </ac:picMkLst>
        </pc:picChg>
      </pc:sldChg>
      <pc:sldChg chg="modSp">
        <pc:chgData name="Adrienne Richards" userId="S::adrienne.richards@georgiancollege.ca::bcd77ec0-3859-46f9-a15a-134c9aca8844" providerId="AD" clId="Web-{85DA77B4-D793-7FEE-A674-6077498273F4}" dt="2024-02-12T22:53:13.605" v="50"/>
        <pc:sldMkLst>
          <pc:docMk/>
          <pc:sldMk cId="3677145235" sldId="282"/>
        </pc:sldMkLst>
        <pc:picChg chg="ord">
          <ac:chgData name="Adrienne Richards" userId="S::adrienne.richards@georgiancollege.ca::bcd77ec0-3859-46f9-a15a-134c9aca8844" providerId="AD" clId="Web-{85DA77B4-D793-7FEE-A674-6077498273F4}" dt="2024-02-12T22:53:13.605" v="50"/>
          <ac:picMkLst>
            <pc:docMk/>
            <pc:sldMk cId="3677145235" sldId="282"/>
            <ac:picMk id="5" creationId="{047D87AD-4E24-1434-708D-BE651469B8FE}"/>
          </ac:picMkLst>
        </pc:picChg>
      </pc:sldChg>
      <pc:sldChg chg="modSp">
        <pc:chgData name="Adrienne Richards" userId="S::adrienne.richards@georgiancollege.ca::bcd77ec0-3859-46f9-a15a-134c9aca8844" providerId="AD" clId="Web-{85DA77B4-D793-7FEE-A674-6077498273F4}" dt="2024-02-12T22:53:16.293" v="52"/>
        <pc:sldMkLst>
          <pc:docMk/>
          <pc:sldMk cId="4022626335" sldId="283"/>
        </pc:sldMkLst>
        <pc:picChg chg="ord">
          <ac:chgData name="Adrienne Richards" userId="S::adrienne.richards@georgiancollege.ca::bcd77ec0-3859-46f9-a15a-134c9aca8844" providerId="AD" clId="Web-{85DA77B4-D793-7FEE-A674-6077498273F4}" dt="2024-02-12T22:53:16.293" v="52"/>
          <ac:picMkLst>
            <pc:docMk/>
            <pc:sldMk cId="4022626335" sldId="283"/>
            <ac:picMk id="5" creationId="{7299ACED-048A-664F-39C5-C432CB942E46}"/>
          </ac:picMkLst>
        </pc:picChg>
      </pc:sldChg>
      <pc:sldChg chg="modSp">
        <pc:chgData name="Adrienne Richards" userId="S::adrienne.richards@georgiancollege.ca::bcd77ec0-3859-46f9-a15a-134c9aca8844" providerId="AD" clId="Web-{85DA77B4-D793-7FEE-A674-6077498273F4}" dt="2024-02-12T22:53:28.636" v="54"/>
        <pc:sldMkLst>
          <pc:docMk/>
          <pc:sldMk cId="732595485" sldId="284"/>
        </pc:sldMkLst>
        <pc:picChg chg="ord">
          <ac:chgData name="Adrienne Richards" userId="S::adrienne.richards@georgiancollege.ca::bcd77ec0-3859-46f9-a15a-134c9aca8844" providerId="AD" clId="Web-{85DA77B4-D793-7FEE-A674-6077498273F4}" dt="2024-02-12T22:53:28.636" v="54"/>
          <ac:picMkLst>
            <pc:docMk/>
            <pc:sldMk cId="732595485" sldId="284"/>
            <ac:picMk id="5" creationId="{0A2571EB-B064-F063-A78A-B8B98BA95E39}"/>
          </ac:picMkLst>
        </pc:picChg>
      </pc:sldChg>
      <pc:sldChg chg="modSp">
        <pc:chgData name="Adrienne Richards" userId="S::adrienne.richards@georgiancollege.ca::bcd77ec0-3859-46f9-a15a-134c9aca8844" providerId="AD" clId="Web-{85DA77B4-D793-7FEE-A674-6077498273F4}" dt="2024-02-12T22:53:42.464" v="64"/>
        <pc:sldMkLst>
          <pc:docMk/>
          <pc:sldMk cId="3165729915" sldId="285"/>
        </pc:sldMkLst>
        <pc:picChg chg="ord">
          <ac:chgData name="Adrienne Richards" userId="S::adrienne.richards@georgiancollege.ca::bcd77ec0-3859-46f9-a15a-134c9aca8844" providerId="AD" clId="Web-{85DA77B4-D793-7FEE-A674-6077498273F4}" dt="2024-02-12T22:53:42.464" v="64"/>
          <ac:picMkLst>
            <pc:docMk/>
            <pc:sldMk cId="3165729915" sldId="285"/>
            <ac:picMk id="5" creationId="{C411819A-4995-4CE7-BEBF-D18EF6BAA5B7}"/>
          </ac:picMkLst>
        </pc:picChg>
      </pc:sldChg>
      <pc:sldChg chg="modSp">
        <pc:chgData name="Adrienne Richards" userId="S::adrienne.richards@georgiancollege.ca::bcd77ec0-3859-46f9-a15a-134c9aca8844" providerId="AD" clId="Web-{85DA77B4-D793-7FEE-A674-6077498273F4}" dt="2024-02-12T22:53:30.839" v="56"/>
        <pc:sldMkLst>
          <pc:docMk/>
          <pc:sldMk cId="4253412870" sldId="286"/>
        </pc:sldMkLst>
        <pc:picChg chg="ord">
          <ac:chgData name="Adrienne Richards" userId="S::adrienne.richards@georgiancollege.ca::bcd77ec0-3859-46f9-a15a-134c9aca8844" providerId="AD" clId="Web-{85DA77B4-D793-7FEE-A674-6077498273F4}" dt="2024-02-12T22:53:30.839" v="56"/>
          <ac:picMkLst>
            <pc:docMk/>
            <pc:sldMk cId="4253412870" sldId="286"/>
            <ac:picMk id="5" creationId="{5AC588CD-CC88-EF79-F1D3-635F1C8AD27E}"/>
          </ac:picMkLst>
        </pc:picChg>
      </pc:sldChg>
      <pc:sldChg chg="modSp">
        <pc:chgData name="Adrienne Richards" userId="S::adrienne.richards@georgiancollege.ca::bcd77ec0-3859-46f9-a15a-134c9aca8844" providerId="AD" clId="Web-{85DA77B4-D793-7FEE-A674-6077498273F4}" dt="2024-02-12T22:53:34.308" v="58"/>
        <pc:sldMkLst>
          <pc:docMk/>
          <pc:sldMk cId="3781194291" sldId="287"/>
        </pc:sldMkLst>
        <pc:picChg chg="ord">
          <ac:chgData name="Adrienne Richards" userId="S::adrienne.richards@georgiancollege.ca::bcd77ec0-3859-46f9-a15a-134c9aca8844" providerId="AD" clId="Web-{85DA77B4-D793-7FEE-A674-6077498273F4}" dt="2024-02-12T22:53:34.308" v="58"/>
          <ac:picMkLst>
            <pc:docMk/>
            <pc:sldMk cId="3781194291" sldId="287"/>
            <ac:picMk id="5" creationId="{B4152BEF-4BAE-5BF2-0EEF-EAAAF8C123C7}"/>
          </ac:picMkLst>
        </pc:picChg>
      </pc:sldChg>
      <pc:sldChg chg="modSp">
        <pc:chgData name="Adrienne Richards" userId="S::adrienne.richards@georgiancollege.ca::bcd77ec0-3859-46f9-a15a-134c9aca8844" providerId="AD" clId="Web-{85DA77B4-D793-7FEE-A674-6077498273F4}" dt="2024-02-12T22:53:37.746" v="60"/>
        <pc:sldMkLst>
          <pc:docMk/>
          <pc:sldMk cId="1084324840" sldId="288"/>
        </pc:sldMkLst>
        <pc:picChg chg="ord">
          <ac:chgData name="Adrienne Richards" userId="S::adrienne.richards@georgiancollege.ca::bcd77ec0-3859-46f9-a15a-134c9aca8844" providerId="AD" clId="Web-{85DA77B4-D793-7FEE-A674-6077498273F4}" dt="2024-02-12T22:53:37.746" v="60"/>
          <ac:picMkLst>
            <pc:docMk/>
            <pc:sldMk cId="1084324840" sldId="288"/>
            <ac:picMk id="5" creationId="{E91773DA-9862-52FA-51C2-F943D2741C2B}"/>
          </ac:picMkLst>
        </pc:picChg>
      </pc:sldChg>
      <pc:sldChg chg="modSp">
        <pc:chgData name="Adrienne Richards" userId="S::adrienne.richards@georgiancollege.ca::bcd77ec0-3859-46f9-a15a-134c9aca8844" providerId="AD" clId="Web-{85DA77B4-D793-7FEE-A674-6077498273F4}" dt="2024-02-12T22:53:40.542" v="62"/>
        <pc:sldMkLst>
          <pc:docMk/>
          <pc:sldMk cId="2827291937" sldId="289"/>
        </pc:sldMkLst>
        <pc:picChg chg="ord">
          <ac:chgData name="Adrienne Richards" userId="S::adrienne.richards@georgiancollege.ca::bcd77ec0-3859-46f9-a15a-134c9aca8844" providerId="AD" clId="Web-{85DA77B4-D793-7FEE-A674-6077498273F4}" dt="2024-02-12T22:53:40.542" v="62"/>
          <ac:picMkLst>
            <pc:docMk/>
            <pc:sldMk cId="2827291937" sldId="289"/>
            <ac:picMk id="5" creationId="{FF850D10-3BE0-0BB0-BA37-E47E893C5EF4}"/>
          </ac:picMkLst>
        </pc:picChg>
      </pc:sldChg>
      <pc:sldChg chg="modSp">
        <pc:chgData name="Adrienne Richards" userId="S::adrienne.richards@georgiancollege.ca::bcd77ec0-3859-46f9-a15a-134c9aca8844" providerId="AD" clId="Web-{85DA77B4-D793-7FEE-A674-6077498273F4}" dt="2024-02-12T22:54:19.261" v="90"/>
        <pc:sldMkLst>
          <pc:docMk/>
          <pc:sldMk cId="391378275" sldId="290"/>
        </pc:sldMkLst>
        <pc:picChg chg="ord">
          <ac:chgData name="Adrienne Richards" userId="S::adrienne.richards@georgiancollege.ca::bcd77ec0-3859-46f9-a15a-134c9aca8844" providerId="AD" clId="Web-{85DA77B4-D793-7FEE-A674-6077498273F4}" dt="2024-02-12T22:54:19.261" v="90"/>
          <ac:picMkLst>
            <pc:docMk/>
            <pc:sldMk cId="391378275" sldId="290"/>
            <ac:picMk id="5" creationId="{25450070-9079-DD32-807F-D68A906C31FA}"/>
          </ac:picMkLst>
        </pc:picChg>
      </pc:sldChg>
      <pc:sldChg chg="modSp">
        <pc:chgData name="Adrienne Richards" userId="S::adrienne.richards@georgiancollege.ca::bcd77ec0-3859-46f9-a15a-134c9aca8844" providerId="AD" clId="Web-{85DA77B4-D793-7FEE-A674-6077498273F4}" dt="2024-02-12T22:53:45.511" v="66"/>
        <pc:sldMkLst>
          <pc:docMk/>
          <pc:sldMk cId="4201152247" sldId="291"/>
        </pc:sldMkLst>
        <pc:picChg chg="ord">
          <ac:chgData name="Adrienne Richards" userId="S::adrienne.richards@georgiancollege.ca::bcd77ec0-3859-46f9-a15a-134c9aca8844" providerId="AD" clId="Web-{85DA77B4-D793-7FEE-A674-6077498273F4}" dt="2024-02-12T22:53:45.511" v="66"/>
          <ac:picMkLst>
            <pc:docMk/>
            <pc:sldMk cId="4201152247" sldId="291"/>
            <ac:picMk id="5" creationId="{02C9B4A1-538A-7419-8C82-535C0A8D8E78}"/>
          </ac:picMkLst>
        </pc:picChg>
      </pc:sldChg>
      <pc:sldChg chg="modSp">
        <pc:chgData name="Adrienne Richards" userId="S::adrienne.richards@georgiancollege.ca::bcd77ec0-3859-46f9-a15a-134c9aca8844" providerId="AD" clId="Web-{85DA77B4-D793-7FEE-A674-6077498273F4}" dt="2024-02-12T22:53:47.714" v="68"/>
        <pc:sldMkLst>
          <pc:docMk/>
          <pc:sldMk cId="755802547" sldId="292"/>
        </pc:sldMkLst>
        <pc:picChg chg="ord">
          <ac:chgData name="Adrienne Richards" userId="S::adrienne.richards@georgiancollege.ca::bcd77ec0-3859-46f9-a15a-134c9aca8844" providerId="AD" clId="Web-{85DA77B4-D793-7FEE-A674-6077498273F4}" dt="2024-02-12T22:53:47.714" v="68"/>
          <ac:picMkLst>
            <pc:docMk/>
            <pc:sldMk cId="755802547" sldId="292"/>
            <ac:picMk id="5" creationId="{5B2B6182-EEA9-7866-3568-88B03CAA943C}"/>
          </ac:picMkLst>
        </pc:picChg>
      </pc:sldChg>
      <pc:sldChg chg="modSp">
        <pc:chgData name="Adrienne Richards" userId="S::adrienne.richards@georgiancollege.ca::bcd77ec0-3859-46f9-a15a-134c9aca8844" providerId="AD" clId="Web-{85DA77B4-D793-7FEE-A674-6077498273F4}" dt="2024-02-12T22:53:51.183" v="70"/>
        <pc:sldMkLst>
          <pc:docMk/>
          <pc:sldMk cId="2461118366" sldId="293"/>
        </pc:sldMkLst>
        <pc:picChg chg="ord">
          <ac:chgData name="Adrienne Richards" userId="S::adrienne.richards@georgiancollege.ca::bcd77ec0-3859-46f9-a15a-134c9aca8844" providerId="AD" clId="Web-{85DA77B4-D793-7FEE-A674-6077498273F4}" dt="2024-02-12T22:53:51.183" v="70"/>
          <ac:picMkLst>
            <pc:docMk/>
            <pc:sldMk cId="2461118366" sldId="293"/>
            <ac:picMk id="5" creationId="{DC551223-4F6D-F9E4-F793-3FE861C81AA0}"/>
          </ac:picMkLst>
        </pc:picChg>
      </pc:sldChg>
      <pc:sldChg chg="modSp">
        <pc:chgData name="Adrienne Richards" userId="S::adrienne.richards@georgiancollege.ca::bcd77ec0-3859-46f9-a15a-134c9aca8844" providerId="AD" clId="Web-{85DA77B4-D793-7FEE-A674-6077498273F4}" dt="2024-02-12T22:53:53.730" v="72"/>
        <pc:sldMkLst>
          <pc:docMk/>
          <pc:sldMk cId="1759515163" sldId="294"/>
        </pc:sldMkLst>
        <pc:picChg chg="ord">
          <ac:chgData name="Adrienne Richards" userId="S::adrienne.richards@georgiancollege.ca::bcd77ec0-3859-46f9-a15a-134c9aca8844" providerId="AD" clId="Web-{85DA77B4-D793-7FEE-A674-6077498273F4}" dt="2024-02-12T22:53:53.730" v="72"/>
          <ac:picMkLst>
            <pc:docMk/>
            <pc:sldMk cId="1759515163" sldId="294"/>
            <ac:picMk id="5" creationId="{CEC85CBA-3680-1278-5968-D810349A3673}"/>
          </ac:picMkLst>
        </pc:picChg>
      </pc:sldChg>
      <pc:sldChg chg="modSp">
        <pc:chgData name="Adrienne Richards" userId="S::adrienne.richards@georgiancollege.ca::bcd77ec0-3859-46f9-a15a-134c9aca8844" providerId="AD" clId="Web-{85DA77B4-D793-7FEE-A674-6077498273F4}" dt="2024-02-12T22:53:56.605" v="74"/>
        <pc:sldMkLst>
          <pc:docMk/>
          <pc:sldMk cId="1929381250" sldId="295"/>
        </pc:sldMkLst>
        <pc:picChg chg="ord">
          <ac:chgData name="Adrienne Richards" userId="S::adrienne.richards@georgiancollege.ca::bcd77ec0-3859-46f9-a15a-134c9aca8844" providerId="AD" clId="Web-{85DA77B4-D793-7FEE-A674-6077498273F4}" dt="2024-02-12T22:53:56.605" v="74"/>
          <ac:picMkLst>
            <pc:docMk/>
            <pc:sldMk cId="1929381250" sldId="295"/>
            <ac:picMk id="5" creationId="{96B0D5D2-6DC2-82DE-D6AA-0DCA2C48DF5B}"/>
          </ac:picMkLst>
        </pc:picChg>
      </pc:sldChg>
      <pc:sldChg chg="modSp">
        <pc:chgData name="Adrienne Richards" userId="S::adrienne.richards@georgiancollege.ca::bcd77ec0-3859-46f9-a15a-134c9aca8844" providerId="AD" clId="Web-{85DA77B4-D793-7FEE-A674-6077498273F4}" dt="2024-02-12T22:53:59.355" v="76"/>
        <pc:sldMkLst>
          <pc:docMk/>
          <pc:sldMk cId="200156133" sldId="296"/>
        </pc:sldMkLst>
        <pc:picChg chg="ord">
          <ac:chgData name="Adrienne Richards" userId="S::adrienne.richards@georgiancollege.ca::bcd77ec0-3859-46f9-a15a-134c9aca8844" providerId="AD" clId="Web-{85DA77B4-D793-7FEE-A674-6077498273F4}" dt="2024-02-12T22:53:59.355" v="76"/>
          <ac:picMkLst>
            <pc:docMk/>
            <pc:sldMk cId="200156133" sldId="296"/>
            <ac:picMk id="5" creationId="{00CE42F8-47C4-5273-5E8D-8E216F344A64}"/>
          </ac:picMkLst>
        </pc:picChg>
      </pc:sldChg>
      <pc:sldChg chg="modSp">
        <pc:chgData name="Adrienne Richards" userId="S::adrienne.richards@georgiancollege.ca::bcd77ec0-3859-46f9-a15a-134c9aca8844" providerId="AD" clId="Web-{85DA77B4-D793-7FEE-A674-6077498273F4}" dt="2024-02-12T22:54:01.652" v="78"/>
        <pc:sldMkLst>
          <pc:docMk/>
          <pc:sldMk cId="4042256367" sldId="297"/>
        </pc:sldMkLst>
        <pc:picChg chg="ord">
          <ac:chgData name="Adrienne Richards" userId="S::adrienne.richards@georgiancollege.ca::bcd77ec0-3859-46f9-a15a-134c9aca8844" providerId="AD" clId="Web-{85DA77B4-D793-7FEE-A674-6077498273F4}" dt="2024-02-12T22:54:01.652" v="78"/>
          <ac:picMkLst>
            <pc:docMk/>
            <pc:sldMk cId="4042256367" sldId="297"/>
            <ac:picMk id="5" creationId="{FDCD0AFD-7B97-2219-6820-9C576A3BDDD2}"/>
          </ac:picMkLst>
        </pc:picChg>
      </pc:sldChg>
      <pc:sldChg chg="modSp">
        <pc:chgData name="Adrienne Richards" userId="S::adrienne.richards@georgiancollege.ca::bcd77ec0-3859-46f9-a15a-134c9aca8844" providerId="AD" clId="Web-{85DA77B4-D793-7FEE-A674-6077498273F4}" dt="2024-02-12T22:54:05.120" v="80"/>
        <pc:sldMkLst>
          <pc:docMk/>
          <pc:sldMk cId="3987772602" sldId="298"/>
        </pc:sldMkLst>
        <pc:picChg chg="ord">
          <ac:chgData name="Adrienne Richards" userId="S::adrienne.richards@georgiancollege.ca::bcd77ec0-3859-46f9-a15a-134c9aca8844" providerId="AD" clId="Web-{85DA77B4-D793-7FEE-A674-6077498273F4}" dt="2024-02-12T22:54:05.120" v="80"/>
          <ac:picMkLst>
            <pc:docMk/>
            <pc:sldMk cId="3987772602" sldId="298"/>
            <ac:picMk id="5" creationId="{198ADA7F-7F73-58E7-3437-C7D855E12ADF}"/>
          </ac:picMkLst>
        </pc:picChg>
      </pc:sldChg>
      <pc:sldChg chg="modSp">
        <pc:chgData name="Adrienne Richards" userId="S::adrienne.richards@georgiancollege.ca::bcd77ec0-3859-46f9-a15a-134c9aca8844" providerId="AD" clId="Web-{85DA77B4-D793-7FEE-A674-6077498273F4}" dt="2024-02-12T22:54:07.542" v="82"/>
        <pc:sldMkLst>
          <pc:docMk/>
          <pc:sldMk cId="1928013650" sldId="299"/>
        </pc:sldMkLst>
        <pc:picChg chg="ord">
          <ac:chgData name="Adrienne Richards" userId="S::adrienne.richards@georgiancollege.ca::bcd77ec0-3859-46f9-a15a-134c9aca8844" providerId="AD" clId="Web-{85DA77B4-D793-7FEE-A674-6077498273F4}" dt="2024-02-12T22:54:07.542" v="82"/>
          <ac:picMkLst>
            <pc:docMk/>
            <pc:sldMk cId="1928013650" sldId="299"/>
            <ac:picMk id="5" creationId="{1753F860-2B99-5DE1-1D31-EDA6046DD332}"/>
          </ac:picMkLst>
        </pc:picChg>
      </pc:sldChg>
      <pc:sldChg chg="modSp">
        <pc:chgData name="Adrienne Richards" userId="S::adrienne.richards@georgiancollege.ca::bcd77ec0-3859-46f9-a15a-134c9aca8844" providerId="AD" clId="Web-{85DA77B4-D793-7FEE-A674-6077498273F4}" dt="2024-02-12T22:54:09.980" v="84"/>
        <pc:sldMkLst>
          <pc:docMk/>
          <pc:sldMk cId="789786402" sldId="300"/>
        </pc:sldMkLst>
        <pc:picChg chg="ord">
          <ac:chgData name="Adrienne Richards" userId="S::adrienne.richards@georgiancollege.ca::bcd77ec0-3859-46f9-a15a-134c9aca8844" providerId="AD" clId="Web-{85DA77B4-D793-7FEE-A674-6077498273F4}" dt="2024-02-12T22:54:09.980" v="84"/>
          <ac:picMkLst>
            <pc:docMk/>
            <pc:sldMk cId="789786402" sldId="300"/>
            <ac:picMk id="5" creationId="{B83950EC-3060-5266-5C45-92EA2BF514CD}"/>
          </ac:picMkLst>
        </pc:picChg>
      </pc:sldChg>
      <pc:sldChg chg="modSp">
        <pc:chgData name="Adrienne Richards" userId="S::adrienne.richards@georgiancollege.ca::bcd77ec0-3859-46f9-a15a-134c9aca8844" providerId="AD" clId="Web-{85DA77B4-D793-7FEE-A674-6077498273F4}" dt="2024-02-12T22:54:13.324" v="86"/>
        <pc:sldMkLst>
          <pc:docMk/>
          <pc:sldMk cId="3716679833" sldId="301"/>
        </pc:sldMkLst>
        <pc:picChg chg="ord">
          <ac:chgData name="Adrienne Richards" userId="S::adrienne.richards@georgiancollege.ca::bcd77ec0-3859-46f9-a15a-134c9aca8844" providerId="AD" clId="Web-{85DA77B4-D793-7FEE-A674-6077498273F4}" dt="2024-02-12T22:54:13.324" v="86"/>
          <ac:picMkLst>
            <pc:docMk/>
            <pc:sldMk cId="3716679833" sldId="301"/>
            <ac:picMk id="5" creationId="{09F32B18-55F1-5F84-E4D2-E55AC7A77862}"/>
          </ac:picMkLst>
        </pc:picChg>
      </pc:sldChg>
      <pc:sldChg chg="modSp">
        <pc:chgData name="Adrienne Richards" userId="S::adrienne.richards@georgiancollege.ca::bcd77ec0-3859-46f9-a15a-134c9aca8844" providerId="AD" clId="Web-{85DA77B4-D793-7FEE-A674-6077498273F4}" dt="2024-02-12T22:54:15.902" v="88"/>
        <pc:sldMkLst>
          <pc:docMk/>
          <pc:sldMk cId="3916776341" sldId="302"/>
        </pc:sldMkLst>
        <pc:picChg chg="ord">
          <ac:chgData name="Adrienne Richards" userId="S::adrienne.richards@georgiancollege.ca::bcd77ec0-3859-46f9-a15a-134c9aca8844" providerId="AD" clId="Web-{85DA77B4-D793-7FEE-A674-6077498273F4}" dt="2024-02-12T22:54:15.902" v="88"/>
          <ac:picMkLst>
            <pc:docMk/>
            <pc:sldMk cId="3916776341" sldId="302"/>
            <ac:picMk id="5" creationId="{2787ED0D-66D4-17C4-ADF5-A9EA5FE756FE}"/>
          </ac:picMkLst>
        </pc:picChg>
      </pc:sldChg>
      <pc:sldChg chg="modSp">
        <pc:chgData name="Adrienne Richards" userId="S::adrienne.richards@georgiancollege.ca::bcd77ec0-3859-46f9-a15a-134c9aca8844" providerId="AD" clId="Web-{85DA77B4-D793-7FEE-A674-6077498273F4}" dt="2024-02-12T22:54:22.417" v="92"/>
        <pc:sldMkLst>
          <pc:docMk/>
          <pc:sldMk cId="2263758706" sldId="303"/>
        </pc:sldMkLst>
        <pc:picChg chg="ord">
          <ac:chgData name="Adrienne Richards" userId="S::adrienne.richards@georgiancollege.ca::bcd77ec0-3859-46f9-a15a-134c9aca8844" providerId="AD" clId="Web-{85DA77B4-D793-7FEE-A674-6077498273F4}" dt="2024-02-12T22:54:22.417" v="92"/>
          <ac:picMkLst>
            <pc:docMk/>
            <pc:sldMk cId="2263758706" sldId="303"/>
            <ac:picMk id="5" creationId="{79FCED44-94F3-34B9-C4A5-8B192FCBEA94}"/>
          </ac:picMkLst>
        </pc:picChg>
      </pc:sldChg>
      <pc:sldChg chg="modSp">
        <pc:chgData name="Adrienne Richards" userId="S::adrienne.richards@georgiancollege.ca::bcd77ec0-3859-46f9-a15a-134c9aca8844" providerId="AD" clId="Web-{85DA77B4-D793-7FEE-A674-6077498273F4}" dt="2024-02-12T22:54:24.964" v="94"/>
        <pc:sldMkLst>
          <pc:docMk/>
          <pc:sldMk cId="2214251292" sldId="304"/>
        </pc:sldMkLst>
        <pc:picChg chg="ord">
          <ac:chgData name="Adrienne Richards" userId="S::adrienne.richards@georgiancollege.ca::bcd77ec0-3859-46f9-a15a-134c9aca8844" providerId="AD" clId="Web-{85DA77B4-D793-7FEE-A674-6077498273F4}" dt="2024-02-12T22:54:24.964" v="94"/>
          <ac:picMkLst>
            <pc:docMk/>
            <pc:sldMk cId="2214251292" sldId="304"/>
            <ac:picMk id="5" creationId="{B48B404B-F3D4-23B0-94D8-6A584033243A}"/>
          </ac:picMkLst>
        </pc:picChg>
      </pc:sldChg>
      <pc:sldChg chg="modSp">
        <pc:chgData name="Adrienne Richards" userId="S::adrienne.richards@georgiancollege.ca::bcd77ec0-3859-46f9-a15a-134c9aca8844" providerId="AD" clId="Web-{85DA77B4-D793-7FEE-A674-6077498273F4}" dt="2024-02-12T22:54:27.777" v="96"/>
        <pc:sldMkLst>
          <pc:docMk/>
          <pc:sldMk cId="2333553276" sldId="305"/>
        </pc:sldMkLst>
        <pc:picChg chg="ord">
          <ac:chgData name="Adrienne Richards" userId="S::adrienne.richards@georgiancollege.ca::bcd77ec0-3859-46f9-a15a-134c9aca8844" providerId="AD" clId="Web-{85DA77B4-D793-7FEE-A674-6077498273F4}" dt="2024-02-12T22:54:27.777" v="96"/>
          <ac:picMkLst>
            <pc:docMk/>
            <pc:sldMk cId="2333553276" sldId="305"/>
            <ac:picMk id="5" creationId="{D555A8FC-B1E0-52FC-9D67-5344A2019B14}"/>
          </ac:picMkLst>
        </pc:picChg>
      </pc:sldChg>
      <pc:sldChg chg="modSp">
        <pc:chgData name="Adrienne Richards" userId="S::adrienne.richards@georgiancollege.ca::bcd77ec0-3859-46f9-a15a-134c9aca8844" providerId="AD" clId="Web-{85DA77B4-D793-7FEE-A674-6077498273F4}" dt="2024-02-12T22:54:30.417" v="98"/>
        <pc:sldMkLst>
          <pc:docMk/>
          <pc:sldMk cId="2328287179" sldId="306"/>
        </pc:sldMkLst>
        <pc:picChg chg="ord">
          <ac:chgData name="Adrienne Richards" userId="S::adrienne.richards@georgiancollege.ca::bcd77ec0-3859-46f9-a15a-134c9aca8844" providerId="AD" clId="Web-{85DA77B4-D793-7FEE-A674-6077498273F4}" dt="2024-02-12T22:54:30.417" v="98"/>
          <ac:picMkLst>
            <pc:docMk/>
            <pc:sldMk cId="2328287179" sldId="306"/>
            <ac:picMk id="5" creationId="{2104CF9B-6A26-5DE8-CDC4-9B214C0A0391}"/>
          </ac:picMkLst>
        </pc:picChg>
      </pc:sldChg>
      <pc:sldChg chg="modSp">
        <pc:chgData name="Adrienne Richards" userId="S::adrienne.richards@georgiancollege.ca::bcd77ec0-3859-46f9-a15a-134c9aca8844" providerId="AD" clId="Web-{85DA77B4-D793-7FEE-A674-6077498273F4}" dt="2024-02-12T22:54:33.433" v="100"/>
        <pc:sldMkLst>
          <pc:docMk/>
          <pc:sldMk cId="3732102474" sldId="307"/>
        </pc:sldMkLst>
        <pc:picChg chg="ord">
          <ac:chgData name="Adrienne Richards" userId="S::adrienne.richards@georgiancollege.ca::bcd77ec0-3859-46f9-a15a-134c9aca8844" providerId="AD" clId="Web-{85DA77B4-D793-7FEE-A674-6077498273F4}" dt="2024-02-12T22:54:33.433" v="100"/>
          <ac:picMkLst>
            <pc:docMk/>
            <pc:sldMk cId="3732102474" sldId="307"/>
            <ac:picMk id="5" creationId="{1AD655B2-F2F2-16A9-6B33-C68547350541}"/>
          </ac:picMkLst>
        </pc:picChg>
      </pc:sldChg>
      <pc:sldChg chg="modSp">
        <pc:chgData name="Adrienne Richards" userId="S::adrienne.richards@georgiancollege.ca::bcd77ec0-3859-46f9-a15a-134c9aca8844" providerId="AD" clId="Web-{85DA77B4-D793-7FEE-A674-6077498273F4}" dt="2024-02-12T22:54:36.355" v="102"/>
        <pc:sldMkLst>
          <pc:docMk/>
          <pc:sldMk cId="2081798162" sldId="308"/>
        </pc:sldMkLst>
        <pc:picChg chg="ord">
          <ac:chgData name="Adrienne Richards" userId="S::adrienne.richards@georgiancollege.ca::bcd77ec0-3859-46f9-a15a-134c9aca8844" providerId="AD" clId="Web-{85DA77B4-D793-7FEE-A674-6077498273F4}" dt="2024-02-12T22:54:36.355" v="102"/>
          <ac:picMkLst>
            <pc:docMk/>
            <pc:sldMk cId="2081798162" sldId="308"/>
            <ac:picMk id="5" creationId="{A99ACCBE-2916-DC50-F368-F1CF3470A88C}"/>
          </ac:picMkLst>
        </pc:picChg>
      </pc:sldChg>
      <pc:sldChg chg="modSp">
        <pc:chgData name="Adrienne Richards" userId="S::adrienne.richards@georgiancollege.ca::bcd77ec0-3859-46f9-a15a-134c9aca8844" providerId="AD" clId="Web-{85DA77B4-D793-7FEE-A674-6077498273F4}" dt="2024-02-12T22:54:38.730" v="104"/>
        <pc:sldMkLst>
          <pc:docMk/>
          <pc:sldMk cId="3659819853" sldId="309"/>
        </pc:sldMkLst>
        <pc:picChg chg="mod ord">
          <ac:chgData name="Adrienne Richards" userId="S::adrienne.richards@georgiancollege.ca::bcd77ec0-3859-46f9-a15a-134c9aca8844" providerId="AD" clId="Web-{85DA77B4-D793-7FEE-A674-6077498273F4}" dt="2024-02-12T22:54:38.730" v="104"/>
          <ac:picMkLst>
            <pc:docMk/>
            <pc:sldMk cId="3659819853" sldId="309"/>
            <ac:picMk id="5" creationId="{6BC4E821-9B62-EEA3-A167-5419C67A7F90}"/>
          </ac:picMkLst>
        </pc:picChg>
      </pc:sldChg>
      <pc:sldChg chg="modSp">
        <pc:chgData name="Adrienne Richards" userId="S::adrienne.richards@georgiancollege.ca::bcd77ec0-3859-46f9-a15a-134c9aca8844" providerId="AD" clId="Web-{85DA77B4-D793-7FEE-A674-6077498273F4}" dt="2024-02-12T22:54:40.917" v="106"/>
        <pc:sldMkLst>
          <pc:docMk/>
          <pc:sldMk cId="3446860533" sldId="310"/>
        </pc:sldMkLst>
        <pc:picChg chg="ord">
          <ac:chgData name="Adrienne Richards" userId="S::adrienne.richards@georgiancollege.ca::bcd77ec0-3859-46f9-a15a-134c9aca8844" providerId="AD" clId="Web-{85DA77B4-D793-7FEE-A674-6077498273F4}" dt="2024-02-12T22:54:40.917" v="106"/>
          <ac:picMkLst>
            <pc:docMk/>
            <pc:sldMk cId="3446860533" sldId="310"/>
            <ac:picMk id="5" creationId="{9103BF69-B322-764F-9064-78B6B394775A}"/>
          </ac:picMkLst>
        </pc:picChg>
      </pc:sldChg>
      <pc:sldChg chg="modSp">
        <pc:chgData name="Adrienne Richards" userId="S::adrienne.richards@georgiancollege.ca::bcd77ec0-3859-46f9-a15a-134c9aca8844" providerId="AD" clId="Web-{85DA77B4-D793-7FEE-A674-6077498273F4}" dt="2024-02-12T22:54:43.698" v="108"/>
        <pc:sldMkLst>
          <pc:docMk/>
          <pc:sldMk cId="828565394" sldId="311"/>
        </pc:sldMkLst>
        <pc:picChg chg="ord">
          <ac:chgData name="Adrienne Richards" userId="S::adrienne.richards@georgiancollege.ca::bcd77ec0-3859-46f9-a15a-134c9aca8844" providerId="AD" clId="Web-{85DA77B4-D793-7FEE-A674-6077498273F4}" dt="2024-02-12T22:54:43.698" v="108"/>
          <ac:picMkLst>
            <pc:docMk/>
            <pc:sldMk cId="828565394" sldId="311"/>
            <ac:picMk id="5" creationId="{46FFF7CD-C79D-2A39-2992-6178F8EB3BFE}"/>
          </ac:picMkLst>
        </pc:picChg>
      </pc:sldChg>
      <pc:sldChg chg="modSp">
        <pc:chgData name="Adrienne Richards" userId="S::adrienne.richards@georgiancollege.ca::bcd77ec0-3859-46f9-a15a-134c9aca8844" providerId="AD" clId="Web-{85DA77B4-D793-7FEE-A674-6077498273F4}" dt="2024-02-12T22:54:46.089" v="110"/>
        <pc:sldMkLst>
          <pc:docMk/>
          <pc:sldMk cId="3576442206" sldId="312"/>
        </pc:sldMkLst>
        <pc:picChg chg="ord">
          <ac:chgData name="Adrienne Richards" userId="S::adrienne.richards@georgiancollege.ca::bcd77ec0-3859-46f9-a15a-134c9aca8844" providerId="AD" clId="Web-{85DA77B4-D793-7FEE-A674-6077498273F4}" dt="2024-02-12T22:54:46.089" v="110"/>
          <ac:picMkLst>
            <pc:docMk/>
            <pc:sldMk cId="3576442206" sldId="312"/>
            <ac:picMk id="5" creationId="{C0F9C672-FC37-7468-496A-386D0B6C9EE0}"/>
          </ac:picMkLst>
        </pc:picChg>
      </pc:sldChg>
      <pc:sldChg chg="modSp">
        <pc:chgData name="Adrienne Richards" userId="S::adrienne.richards@georgiancollege.ca::bcd77ec0-3859-46f9-a15a-134c9aca8844" providerId="AD" clId="Web-{85DA77B4-D793-7FEE-A674-6077498273F4}" dt="2024-02-12T22:54:49.511" v="112"/>
        <pc:sldMkLst>
          <pc:docMk/>
          <pc:sldMk cId="2814324560" sldId="313"/>
        </pc:sldMkLst>
        <pc:picChg chg="ord">
          <ac:chgData name="Adrienne Richards" userId="S::adrienne.richards@georgiancollege.ca::bcd77ec0-3859-46f9-a15a-134c9aca8844" providerId="AD" clId="Web-{85DA77B4-D793-7FEE-A674-6077498273F4}" dt="2024-02-12T22:54:49.511" v="112"/>
          <ac:picMkLst>
            <pc:docMk/>
            <pc:sldMk cId="2814324560" sldId="313"/>
            <ac:picMk id="5" creationId="{F89ED6BC-7886-7595-BEC3-4F546EEA22E4}"/>
          </ac:picMkLst>
        </pc:picChg>
      </pc:sldChg>
      <pc:sldChg chg="modSp">
        <pc:chgData name="Adrienne Richards" userId="S::adrienne.richards@georgiancollege.ca::bcd77ec0-3859-46f9-a15a-134c9aca8844" providerId="AD" clId="Web-{85DA77B4-D793-7FEE-A674-6077498273F4}" dt="2024-02-12T22:54:51.870" v="114"/>
        <pc:sldMkLst>
          <pc:docMk/>
          <pc:sldMk cId="749825504" sldId="314"/>
        </pc:sldMkLst>
        <pc:picChg chg="ord">
          <ac:chgData name="Adrienne Richards" userId="S::adrienne.richards@georgiancollege.ca::bcd77ec0-3859-46f9-a15a-134c9aca8844" providerId="AD" clId="Web-{85DA77B4-D793-7FEE-A674-6077498273F4}" dt="2024-02-12T22:54:51.870" v="114"/>
          <ac:picMkLst>
            <pc:docMk/>
            <pc:sldMk cId="749825504" sldId="314"/>
            <ac:picMk id="5" creationId="{69723674-019C-B0CD-A9BD-D28F486388F9}"/>
          </ac:picMkLst>
        </pc:picChg>
      </pc:sldChg>
      <pc:sldChg chg="modSp">
        <pc:chgData name="Adrienne Richards" userId="S::adrienne.richards@georgiancollege.ca::bcd77ec0-3859-46f9-a15a-134c9aca8844" providerId="AD" clId="Web-{85DA77B4-D793-7FEE-A674-6077498273F4}" dt="2024-02-12T22:54:54.948" v="116"/>
        <pc:sldMkLst>
          <pc:docMk/>
          <pc:sldMk cId="1108760157" sldId="315"/>
        </pc:sldMkLst>
        <pc:picChg chg="ord">
          <ac:chgData name="Adrienne Richards" userId="S::adrienne.richards@georgiancollege.ca::bcd77ec0-3859-46f9-a15a-134c9aca8844" providerId="AD" clId="Web-{85DA77B4-D793-7FEE-A674-6077498273F4}" dt="2024-02-12T22:54:54.948" v="116"/>
          <ac:picMkLst>
            <pc:docMk/>
            <pc:sldMk cId="1108760157" sldId="315"/>
            <ac:picMk id="5" creationId="{FFB479B3-B273-C3BA-DFEE-39A9200DB9D6}"/>
          </ac:picMkLst>
        </pc:picChg>
      </pc:sldChg>
      <pc:sldChg chg="modSp">
        <pc:chgData name="Adrienne Richards" userId="S::adrienne.richards@georgiancollege.ca::bcd77ec0-3859-46f9-a15a-134c9aca8844" providerId="AD" clId="Web-{85DA77B4-D793-7FEE-A674-6077498273F4}" dt="2024-02-12T22:54:57.151" v="118"/>
        <pc:sldMkLst>
          <pc:docMk/>
          <pc:sldMk cId="3795654528" sldId="316"/>
        </pc:sldMkLst>
        <pc:picChg chg="ord">
          <ac:chgData name="Adrienne Richards" userId="S::adrienne.richards@georgiancollege.ca::bcd77ec0-3859-46f9-a15a-134c9aca8844" providerId="AD" clId="Web-{85DA77B4-D793-7FEE-A674-6077498273F4}" dt="2024-02-12T22:54:57.151" v="118"/>
          <ac:picMkLst>
            <pc:docMk/>
            <pc:sldMk cId="3795654528" sldId="316"/>
            <ac:picMk id="5" creationId="{9181B508-5F3A-6236-8CD4-F1E2B7E14636}"/>
          </ac:picMkLst>
        </pc:picChg>
      </pc:sldChg>
      <pc:sldChg chg="modSp">
        <pc:chgData name="Adrienne Richards" userId="S::adrienne.richards@georgiancollege.ca::bcd77ec0-3859-46f9-a15a-134c9aca8844" providerId="AD" clId="Web-{85DA77B4-D793-7FEE-A674-6077498273F4}" dt="2024-02-12T22:55:01.183" v="120"/>
        <pc:sldMkLst>
          <pc:docMk/>
          <pc:sldMk cId="636193607" sldId="317"/>
        </pc:sldMkLst>
        <pc:picChg chg="ord">
          <ac:chgData name="Adrienne Richards" userId="S::adrienne.richards@georgiancollege.ca::bcd77ec0-3859-46f9-a15a-134c9aca8844" providerId="AD" clId="Web-{85DA77B4-D793-7FEE-A674-6077498273F4}" dt="2024-02-12T22:55:01.183" v="120"/>
          <ac:picMkLst>
            <pc:docMk/>
            <pc:sldMk cId="636193607" sldId="317"/>
            <ac:picMk id="5" creationId="{9B1052E3-7E52-C552-1CB8-259FCD8B2101}"/>
          </ac:picMkLst>
        </pc:picChg>
      </pc:sldChg>
      <pc:sldChg chg="modSp">
        <pc:chgData name="Adrienne Richards" userId="S::adrienne.richards@georgiancollege.ca::bcd77ec0-3859-46f9-a15a-134c9aca8844" providerId="AD" clId="Web-{85DA77B4-D793-7FEE-A674-6077498273F4}" dt="2024-02-12T22:55:03.730" v="122"/>
        <pc:sldMkLst>
          <pc:docMk/>
          <pc:sldMk cId="178456812" sldId="318"/>
        </pc:sldMkLst>
        <pc:picChg chg="ord">
          <ac:chgData name="Adrienne Richards" userId="S::adrienne.richards@georgiancollege.ca::bcd77ec0-3859-46f9-a15a-134c9aca8844" providerId="AD" clId="Web-{85DA77B4-D793-7FEE-A674-6077498273F4}" dt="2024-02-12T22:55:03.730" v="122"/>
          <ac:picMkLst>
            <pc:docMk/>
            <pc:sldMk cId="178456812" sldId="318"/>
            <ac:picMk id="5" creationId="{F6989E4B-76FF-5A1E-1594-F29B7D28414E}"/>
          </ac:picMkLst>
        </pc:picChg>
      </pc:sldChg>
      <pc:sldChg chg="modSp">
        <pc:chgData name="Adrienne Richards" userId="S::adrienne.richards@georgiancollege.ca::bcd77ec0-3859-46f9-a15a-134c9aca8844" providerId="AD" clId="Web-{85DA77B4-D793-7FEE-A674-6077498273F4}" dt="2024-02-12T22:55:06.120" v="124"/>
        <pc:sldMkLst>
          <pc:docMk/>
          <pc:sldMk cId="3980735253" sldId="319"/>
        </pc:sldMkLst>
        <pc:picChg chg="ord">
          <ac:chgData name="Adrienne Richards" userId="S::adrienne.richards@georgiancollege.ca::bcd77ec0-3859-46f9-a15a-134c9aca8844" providerId="AD" clId="Web-{85DA77B4-D793-7FEE-A674-6077498273F4}" dt="2024-02-12T22:55:06.120" v="124"/>
          <ac:picMkLst>
            <pc:docMk/>
            <pc:sldMk cId="3980735253" sldId="319"/>
            <ac:picMk id="5" creationId="{7F434610-D282-B38D-07AE-B70AC235EC39}"/>
          </ac:picMkLst>
        </pc:picChg>
      </pc:sldChg>
      <pc:sldChg chg="modSp">
        <pc:chgData name="Adrienne Richards" userId="S::adrienne.richards@georgiancollege.ca::bcd77ec0-3859-46f9-a15a-134c9aca8844" providerId="AD" clId="Web-{85DA77B4-D793-7FEE-A674-6077498273F4}" dt="2024-02-12T22:55:09.479" v="126"/>
        <pc:sldMkLst>
          <pc:docMk/>
          <pc:sldMk cId="1646035699" sldId="320"/>
        </pc:sldMkLst>
        <pc:picChg chg="ord">
          <ac:chgData name="Adrienne Richards" userId="S::adrienne.richards@georgiancollege.ca::bcd77ec0-3859-46f9-a15a-134c9aca8844" providerId="AD" clId="Web-{85DA77B4-D793-7FEE-A674-6077498273F4}" dt="2024-02-12T22:55:09.479" v="126"/>
          <ac:picMkLst>
            <pc:docMk/>
            <pc:sldMk cId="1646035699" sldId="320"/>
            <ac:picMk id="5" creationId="{23191F7B-B741-19E6-C806-5594CB50954D}"/>
          </ac:picMkLst>
        </pc:picChg>
      </pc:sldChg>
      <pc:sldChg chg="modSp">
        <pc:chgData name="Adrienne Richards" userId="S::adrienne.richards@georgiancollege.ca::bcd77ec0-3859-46f9-a15a-134c9aca8844" providerId="AD" clId="Web-{85DA77B4-D793-7FEE-A674-6077498273F4}" dt="2024-02-12T22:55:11.839" v="128"/>
        <pc:sldMkLst>
          <pc:docMk/>
          <pc:sldMk cId="2220702226" sldId="321"/>
        </pc:sldMkLst>
        <pc:picChg chg="ord">
          <ac:chgData name="Adrienne Richards" userId="S::adrienne.richards@georgiancollege.ca::bcd77ec0-3859-46f9-a15a-134c9aca8844" providerId="AD" clId="Web-{85DA77B4-D793-7FEE-A674-6077498273F4}" dt="2024-02-12T22:55:11.839" v="128"/>
          <ac:picMkLst>
            <pc:docMk/>
            <pc:sldMk cId="2220702226" sldId="321"/>
            <ac:picMk id="5" creationId="{6231A128-7645-7E11-166B-65105452F6D8}"/>
          </ac:picMkLst>
        </pc:picChg>
      </pc:sldChg>
      <pc:sldChg chg="modSp">
        <pc:chgData name="Adrienne Richards" userId="S::adrienne.richards@georgiancollege.ca::bcd77ec0-3859-46f9-a15a-134c9aca8844" providerId="AD" clId="Web-{85DA77B4-D793-7FEE-A674-6077498273F4}" dt="2024-02-12T22:55:14.542" v="130"/>
        <pc:sldMkLst>
          <pc:docMk/>
          <pc:sldMk cId="2605381467" sldId="322"/>
        </pc:sldMkLst>
        <pc:picChg chg="ord">
          <ac:chgData name="Adrienne Richards" userId="S::adrienne.richards@georgiancollege.ca::bcd77ec0-3859-46f9-a15a-134c9aca8844" providerId="AD" clId="Web-{85DA77B4-D793-7FEE-A674-6077498273F4}" dt="2024-02-12T22:55:14.542" v="130"/>
          <ac:picMkLst>
            <pc:docMk/>
            <pc:sldMk cId="2605381467" sldId="322"/>
            <ac:picMk id="5" creationId="{47767C25-FB84-7B64-6E65-59B922827575}"/>
          </ac:picMkLst>
        </pc:picChg>
      </pc:sldChg>
      <pc:sldChg chg="modSp">
        <pc:chgData name="Adrienne Richards" userId="S::adrienne.richards@georgiancollege.ca::bcd77ec0-3859-46f9-a15a-134c9aca8844" providerId="AD" clId="Web-{85DA77B4-D793-7FEE-A674-6077498273F4}" dt="2024-02-12T22:55:17.964" v="132"/>
        <pc:sldMkLst>
          <pc:docMk/>
          <pc:sldMk cId="355477000" sldId="323"/>
        </pc:sldMkLst>
        <pc:picChg chg="ord">
          <ac:chgData name="Adrienne Richards" userId="S::adrienne.richards@georgiancollege.ca::bcd77ec0-3859-46f9-a15a-134c9aca8844" providerId="AD" clId="Web-{85DA77B4-D793-7FEE-A674-6077498273F4}" dt="2024-02-12T22:55:17.964" v="132"/>
          <ac:picMkLst>
            <pc:docMk/>
            <pc:sldMk cId="355477000" sldId="323"/>
            <ac:picMk id="5" creationId="{339F19E3-5518-D55B-0B67-3EB0C0080607}"/>
          </ac:picMkLst>
        </pc:picChg>
      </pc:sldChg>
      <pc:sldChg chg="modSp">
        <pc:chgData name="Adrienne Richards" userId="S::adrienne.richards@georgiancollege.ca::bcd77ec0-3859-46f9-a15a-134c9aca8844" providerId="AD" clId="Web-{85DA77B4-D793-7FEE-A674-6077498273F4}" dt="2024-02-12T22:55:20.401" v="134"/>
        <pc:sldMkLst>
          <pc:docMk/>
          <pc:sldMk cId="2450715734" sldId="324"/>
        </pc:sldMkLst>
        <pc:picChg chg="ord">
          <ac:chgData name="Adrienne Richards" userId="S::adrienne.richards@georgiancollege.ca::bcd77ec0-3859-46f9-a15a-134c9aca8844" providerId="AD" clId="Web-{85DA77B4-D793-7FEE-A674-6077498273F4}" dt="2024-02-12T22:55:20.401" v="134"/>
          <ac:picMkLst>
            <pc:docMk/>
            <pc:sldMk cId="2450715734" sldId="324"/>
            <ac:picMk id="5" creationId="{3560E1D6-40A2-F0E6-0353-DD53BF6CBB44}"/>
          </ac:picMkLst>
        </pc:picChg>
      </pc:sldChg>
      <pc:sldChg chg="modSp">
        <pc:chgData name="Adrienne Richards" userId="S::adrienne.richards@georgiancollege.ca::bcd77ec0-3859-46f9-a15a-134c9aca8844" providerId="AD" clId="Web-{85DA77B4-D793-7FEE-A674-6077498273F4}" dt="2024-02-12T22:55:23.839" v="136"/>
        <pc:sldMkLst>
          <pc:docMk/>
          <pc:sldMk cId="17625851" sldId="325"/>
        </pc:sldMkLst>
        <pc:picChg chg="ord">
          <ac:chgData name="Adrienne Richards" userId="S::adrienne.richards@georgiancollege.ca::bcd77ec0-3859-46f9-a15a-134c9aca8844" providerId="AD" clId="Web-{85DA77B4-D793-7FEE-A674-6077498273F4}" dt="2024-02-12T22:55:23.839" v="136"/>
          <ac:picMkLst>
            <pc:docMk/>
            <pc:sldMk cId="17625851" sldId="325"/>
            <ac:picMk id="5" creationId="{1002B0FE-385E-BF3E-7350-99A821DEA814}"/>
          </ac:picMkLst>
        </pc:picChg>
      </pc:sldChg>
      <pc:sldChg chg="modSp">
        <pc:chgData name="Adrienne Richards" userId="S::adrienne.richards@georgiancollege.ca::bcd77ec0-3859-46f9-a15a-134c9aca8844" providerId="AD" clId="Web-{85DA77B4-D793-7FEE-A674-6077498273F4}" dt="2024-02-12T22:55:26.636" v="138"/>
        <pc:sldMkLst>
          <pc:docMk/>
          <pc:sldMk cId="976896415" sldId="326"/>
        </pc:sldMkLst>
        <pc:picChg chg="ord">
          <ac:chgData name="Adrienne Richards" userId="S::adrienne.richards@georgiancollege.ca::bcd77ec0-3859-46f9-a15a-134c9aca8844" providerId="AD" clId="Web-{85DA77B4-D793-7FEE-A674-6077498273F4}" dt="2024-02-12T22:55:26.636" v="138"/>
          <ac:picMkLst>
            <pc:docMk/>
            <pc:sldMk cId="976896415" sldId="326"/>
            <ac:picMk id="5" creationId="{E879DD16-174D-E23B-D367-B0C1556EF6E4}"/>
          </ac:picMkLst>
        </pc:picChg>
      </pc:sldChg>
      <pc:sldChg chg="modSp">
        <pc:chgData name="Adrienne Richards" userId="S::adrienne.richards@georgiancollege.ca::bcd77ec0-3859-46f9-a15a-134c9aca8844" providerId="AD" clId="Web-{85DA77B4-D793-7FEE-A674-6077498273F4}" dt="2024-02-12T22:55:28.792" v="140"/>
        <pc:sldMkLst>
          <pc:docMk/>
          <pc:sldMk cId="2466385881" sldId="327"/>
        </pc:sldMkLst>
        <pc:picChg chg="ord">
          <ac:chgData name="Adrienne Richards" userId="S::adrienne.richards@georgiancollege.ca::bcd77ec0-3859-46f9-a15a-134c9aca8844" providerId="AD" clId="Web-{85DA77B4-D793-7FEE-A674-6077498273F4}" dt="2024-02-12T22:55:28.792" v="140"/>
          <ac:picMkLst>
            <pc:docMk/>
            <pc:sldMk cId="2466385881" sldId="327"/>
            <ac:picMk id="5" creationId="{E2287E4F-56DE-55EE-BD4E-A6838F33329C}"/>
          </ac:picMkLst>
        </pc:picChg>
      </pc:sldChg>
      <pc:sldChg chg="modSp">
        <pc:chgData name="Adrienne Richards" userId="S::adrienne.richards@georgiancollege.ca::bcd77ec0-3859-46f9-a15a-134c9aca8844" providerId="AD" clId="Web-{85DA77B4-D793-7FEE-A674-6077498273F4}" dt="2024-02-12T22:55:30.792" v="142"/>
        <pc:sldMkLst>
          <pc:docMk/>
          <pc:sldMk cId="7842687" sldId="328"/>
        </pc:sldMkLst>
        <pc:picChg chg="ord">
          <ac:chgData name="Adrienne Richards" userId="S::adrienne.richards@georgiancollege.ca::bcd77ec0-3859-46f9-a15a-134c9aca8844" providerId="AD" clId="Web-{85DA77B4-D793-7FEE-A674-6077498273F4}" dt="2024-02-12T22:55:30.792" v="142"/>
          <ac:picMkLst>
            <pc:docMk/>
            <pc:sldMk cId="7842687" sldId="328"/>
            <ac:picMk id="5" creationId="{8D9B1A0D-6416-5D91-2BD3-6ECDD6A3E41C}"/>
          </ac:picMkLst>
        </pc:picChg>
      </pc:sldChg>
      <pc:sldChg chg="modSp">
        <pc:chgData name="Adrienne Richards" userId="S::adrienne.richards@georgiancollege.ca::bcd77ec0-3859-46f9-a15a-134c9aca8844" providerId="AD" clId="Web-{85DA77B4-D793-7FEE-A674-6077498273F4}" dt="2024-02-12T22:55:33.901" v="144"/>
        <pc:sldMkLst>
          <pc:docMk/>
          <pc:sldMk cId="533474207" sldId="329"/>
        </pc:sldMkLst>
        <pc:picChg chg="ord">
          <ac:chgData name="Adrienne Richards" userId="S::adrienne.richards@georgiancollege.ca::bcd77ec0-3859-46f9-a15a-134c9aca8844" providerId="AD" clId="Web-{85DA77B4-D793-7FEE-A674-6077498273F4}" dt="2024-02-12T22:55:33.901" v="144"/>
          <ac:picMkLst>
            <pc:docMk/>
            <pc:sldMk cId="533474207" sldId="329"/>
            <ac:picMk id="5" creationId="{68145964-1B0C-A895-87F7-CF72703A4C7E}"/>
          </ac:picMkLst>
        </pc:picChg>
      </pc:sldChg>
      <pc:sldChg chg="modSp">
        <pc:chgData name="Adrienne Richards" userId="S::adrienne.richards@georgiancollege.ca::bcd77ec0-3859-46f9-a15a-134c9aca8844" providerId="AD" clId="Web-{85DA77B4-D793-7FEE-A674-6077498273F4}" dt="2024-02-12T22:55:40.276" v="146"/>
        <pc:sldMkLst>
          <pc:docMk/>
          <pc:sldMk cId="3537896637" sldId="331"/>
        </pc:sldMkLst>
        <pc:picChg chg="ord">
          <ac:chgData name="Adrienne Richards" userId="S::adrienne.richards@georgiancollege.ca::bcd77ec0-3859-46f9-a15a-134c9aca8844" providerId="AD" clId="Web-{85DA77B4-D793-7FEE-A674-6077498273F4}" dt="2024-02-12T22:55:40.276" v="146"/>
          <ac:picMkLst>
            <pc:docMk/>
            <pc:sldMk cId="3537896637" sldId="331"/>
            <ac:picMk id="5" creationId="{A10485E1-EC98-BDF6-C8D5-B373DAB29142}"/>
          </ac:picMkLst>
        </pc:picChg>
      </pc:sldChg>
      <pc:sldChg chg="modSp">
        <pc:chgData name="Adrienne Richards" userId="S::adrienne.richards@georgiancollege.ca::bcd77ec0-3859-46f9-a15a-134c9aca8844" providerId="AD" clId="Web-{85DA77B4-D793-7FEE-A674-6077498273F4}" dt="2024-02-12T22:55:42.307" v="148"/>
        <pc:sldMkLst>
          <pc:docMk/>
          <pc:sldMk cId="237074807" sldId="332"/>
        </pc:sldMkLst>
        <pc:picChg chg="ord">
          <ac:chgData name="Adrienne Richards" userId="S::adrienne.richards@georgiancollege.ca::bcd77ec0-3859-46f9-a15a-134c9aca8844" providerId="AD" clId="Web-{85DA77B4-D793-7FEE-A674-6077498273F4}" dt="2024-02-12T22:55:42.307" v="148"/>
          <ac:picMkLst>
            <pc:docMk/>
            <pc:sldMk cId="237074807" sldId="332"/>
            <ac:picMk id="5" creationId="{F8A9C040-D6ED-ACD8-10D6-DBDE5EDC868F}"/>
          </ac:picMkLst>
        </pc:picChg>
      </pc:sldChg>
      <pc:sldChg chg="modSp">
        <pc:chgData name="Adrienne Richards" userId="S::adrienne.richards@georgiancollege.ca::bcd77ec0-3859-46f9-a15a-134c9aca8844" providerId="AD" clId="Web-{85DA77B4-D793-7FEE-A674-6077498273F4}" dt="2024-02-12T22:55:45.714" v="150"/>
        <pc:sldMkLst>
          <pc:docMk/>
          <pc:sldMk cId="957728266" sldId="333"/>
        </pc:sldMkLst>
        <pc:picChg chg="ord">
          <ac:chgData name="Adrienne Richards" userId="S::adrienne.richards@georgiancollege.ca::bcd77ec0-3859-46f9-a15a-134c9aca8844" providerId="AD" clId="Web-{85DA77B4-D793-7FEE-A674-6077498273F4}" dt="2024-02-12T22:55:45.714" v="150"/>
          <ac:picMkLst>
            <pc:docMk/>
            <pc:sldMk cId="957728266" sldId="333"/>
            <ac:picMk id="5" creationId="{97CDC67F-F0ED-42A7-EDAB-EF063C729E78}"/>
          </ac:picMkLst>
        </pc:picChg>
      </pc:sldChg>
      <pc:sldChg chg="modSp">
        <pc:chgData name="Adrienne Richards" userId="S::adrienne.richards@georgiancollege.ca::bcd77ec0-3859-46f9-a15a-134c9aca8844" providerId="AD" clId="Web-{85DA77B4-D793-7FEE-A674-6077498273F4}" dt="2024-02-12T22:55:47.901" v="152"/>
        <pc:sldMkLst>
          <pc:docMk/>
          <pc:sldMk cId="1989103840" sldId="334"/>
        </pc:sldMkLst>
        <pc:picChg chg="ord">
          <ac:chgData name="Adrienne Richards" userId="S::adrienne.richards@georgiancollege.ca::bcd77ec0-3859-46f9-a15a-134c9aca8844" providerId="AD" clId="Web-{85DA77B4-D793-7FEE-A674-6077498273F4}" dt="2024-02-12T22:55:47.901" v="152"/>
          <ac:picMkLst>
            <pc:docMk/>
            <pc:sldMk cId="1989103840" sldId="334"/>
            <ac:picMk id="5" creationId="{7D2AEC77-486B-DB2B-2CCF-A69A842358AE}"/>
          </ac:picMkLst>
        </pc:picChg>
      </pc:sldChg>
      <pc:sldChg chg="modSp">
        <pc:chgData name="Adrienne Richards" userId="S::adrienne.richards@georgiancollege.ca::bcd77ec0-3859-46f9-a15a-134c9aca8844" providerId="AD" clId="Web-{85DA77B4-D793-7FEE-A674-6077498273F4}" dt="2024-02-12T22:55:51.167" v="154"/>
        <pc:sldMkLst>
          <pc:docMk/>
          <pc:sldMk cId="3053022448" sldId="335"/>
        </pc:sldMkLst>
        <pc:picChg chg="ord">
          <ac:chgData name="Adrienne Richards" userId="S::adrienne.richards@georgiancollege.ca::bcd77ec0-3859-46f9-a15a-134c9aca8844" providerId="AD" clId="Web-{85DA77B4-D793-7FEE-A674-6077498273F4}" dt="2024-02-12T22:55:51.167" v="154"/>
          <ac:picMkLst>
            <pc:docMk/>
            <pc:sldMk cId="3053022448" sldId="335"/>
            <ac:picMk id="5" creationId="{4EF48FD1-5AEE-63C3-405C-14DCB9C1A637}"/>
          </ac:picMkLst>
        </pc:picChg>
      </pc:sldChg>
      <pc:sldChg chg="modSp">
        <pc:chgData name="Adrienne Richards" userId="S::adrienne.richards@georgiancollege.ca::bcd77ec0-3859-46f9-a15a-134c9aca8844" providerId="AD" clId="Web-{85DA77B4-D793-7FEE-A674-6077498273F4}" dt="2024-02-12T22:55:53.839" v="156"/>
        <pc:sldMkLst>
          <pc:docMk/>
          <pc:sldMk cId="347311680" sldId="336"/>
        </pc:sldMkLst>
        <pc:picChg chg="ord">
          <ac:chgData name="Adrienne Richards" userId="S::adrienne.richards@georgiancollege.ca::bcd77ec0-3859-46f9-a15a-134c9aca8844" providerId="AD" clId="Web-{85DA77B4-D793-7FEE-A674-6077498273F4}" dt="2024-02-12T22:55:53.839" v="156"/>
          <ac:picMkLst>
            <pc:docMk/>
            <pc:sldMk cId="347311680" sldId="336"/>
            <ac:picMk id="5" creationId="{3AE22E00-1CCA-28D5-16B1-90B120F04BF9}"/>
          </ac:picMkLst>
        </pc:picChg>
      </pc:sldChg>
      <pc:sldChg chg="modSp">
        <pc:chgData name="Adrienne Richards" userId="S::adrienne.richards@georgiancollege.ca::bcd77ec0-3859-46f9-a15a-134c9aca8844" providerId="AD" clId="Web-{85DA77B4-D793-7FEE-A674-6077498273F4}" dt="2024-02-12T22:57:47.588" v="220"/>
        <pc:sldMkLst>
          <pc:docMk/>
          <pc:sldMk cId="3195973868" sldId="337"/>
        </pc:sldMkLst>
        <pc:spChg chg="ord">
          <ac:chgData name="Adrienne Richards" userId="S::adrienne.richards@georgiancollege.ca::bcd77ec0-3859-46f9-a15a-134c9aca8844" providerId="AD" clId="Web-{85DA77B4-D793-7FEE-A674-6077498273F4}" dt="2024-02-12T22:57:47.588" v="220"/>
          <ac:spMkLst>
            <pc:docMk/>
            <pc:sldMk cId="3195973868" sldId="337"/>
            <ac:spMk id="2" creationId="{45AFAADC-8167-F97B-1263-76E1846F94EE}"/>
          </ac:spMkLst>
        </pc:spChg>
        <pc:picChg chg="ord">
          <ac:chgData name="Adrienne Richards" userId="S::adrienne.richards@georgiancollege.ca::bcd77ec0-3859-46f9-a15a-134c9aca8844" providerId="AD" clId="Web-{85DA77B4-D793-7FEE-A674-6077498273F4}" dt="2024-02-12T22:55:56.917" v="157"/>
          <ac:picMkLst>
            <pc:docMk/>
            <pc:sldMk cId="3195973868" sldId="337"/>
            <ac:picMk id="5" creationId="{8074CDF8-E6C3-B456-3A88-1D1412CD409B}"/>
          </ac:picMkLst>
        </pc:picChg>
      </pc:sldChg>
      <pc:sldChg chg="modSp">
        <pc:chgData name="Adrienne Richards" userId="S::adrienne.richards@georgiancollege.ca::bcd77ec0-3859-46f9-a15a-134c9aca8844" providerId="AD" clId="Web-{85DA77B4-D793-7FEE-A674-6077498273F4}" dt="2024-02-12T22:55:59.073" v="159"/>
        <pc:sldMkLst>
          <pc:docMk/>
          <pc:sldMk cId="458484301" sldId="338"/>
        </pc:sldMkLst>
        <pc:picChg chg="ord">
          <ac:chgData name="Adrienne Richards" userId="S::adrienne.richards@georgiancollege.ca::bcd77ec0-3859-46f9-a15a-134c9aca8844" providerId="AD" clId="Web-{85DA77B4-D793-7FEE-A674-6077498273F4}" dt="2024-02-12T22:55:59.073" v="159"/>
          <ac:picMkLst>
            <pc:docMk/>
            <pc:sldMk cId="458484301" sldId="338"/>
            <ac:picMk id="5" creationId="{865F212E-A9EC-D2E7-C5B9-4E04E5F84525}"/>
          </ac:picMkLst>
        </pc:picChg>
      </pc:sldChg>
      <pc:sldChg chg="modSp">
        <pc:chgData name="Adrienne Richards" userId="S::adrienne.richards@georgiancollege.ca::bcd77ec0-3859-46f9-a15a-134c9aca8844" providerId="AD" clId="Web-{85DA77B4-D793-7FEE-A674-6077498273F4}" dt="2024-02-12T22:56:01.323" v="161"/>
        <pc:sldMkLst>
          <pc:docMk/>
          <pc:sldMk cId="951879880" sldId="339"/>
        </pc:sldMkLst>
        <pc:picChg chg="ord">
          <ac:chgData name="Adrienne Richards" userId="S::adrienne.richards@georgiancollege.ca::bcd77ec0-3859-46f9-a15a-134c9aca8844" providerId="AD" clId="Web-{85DA77B4-D793-7FEE-A674-6077498273F4}" dt="2024-02-12T22:56:01.323" v="161"/>
          <ac:picMkLst>
            <pc:docMk/>
            <pc:sldMk cId="951879880" sldId="339"/>
            <ac:picMk id="5" creationId="{1CD3D292-E3CD-F02E-C4CE-F817B8C30222}"/>
          </ac:picMkLst>
        </pc:picChg>
      </pc:sldChg>
      <pc:sldChg chg="modSp">
        <pc:chgData name="Adrienne Richards" userId="S::adrienne.richards@georgiancollege.ca::bcd77ec0-3859-46f9-a15a-134c9aca8844" providerId="AD" clId="Web-{85DA77B4-D793-7FEE-A674-6077498273F4}" dt="2024-02-12T22:56:04.510" v="163"/>
        <pc:sldMkLst>
          <pc:docMk/>
          <pc:sldMk cId="2949334258" sldId="340"/>
        </pc:sldMkLst>
        <pc:picChg chg="ord">
          <ac:chgData name="Adrienne Richards" userId="S::adrienne.richards@georgiancollege.ca::bcd77ec0-3859-46f9-a15a-134c9aca8844" providerId="AD" clId="Web-{85DA77B4-D793-7FEE-A674-6077498273F4}" dt="2024-02-12T22:56:04.510" v="163"/>
          <ac:picMkLst>
            <pc:docMk/>
            <pc:sldMk cId="2949334258" sldId="340"/>
            <ac:picMk id="5" creationId="{C4DDD71F-6294-2365-4E12-FF00C2FCCEFE}"/>
          </ac:picMkLst>
        </pc:picChg>
      </pc:sldChg>
      <pc:sldChg chg="modSp">
        <pc:chgData name="Adrienne Richards" userId="S::adrienne.richards@georgiancollege.ca::bcd77ec0-3859-46f9-a15a-134c9aca8844" providerId="AD" clId="Web-{85DA77B4-D793-7FEE-A674-6077498273F4}" dt="2024-02-12T22:56:06.573" v="165"/>
        <pc:sldMkLst>
          <pc:docMk/>
          <pc:sldMk cId="1281268718" sldId="341"/>
        </pc:sldMkLst>
        <pc:picChg chg="ord">
          <ac:chgData name="Adrienne Richards" userId="S::adrienne.richards@georgiancollege.ca::bcd77ec0-3859-46f9-a15a-134c9aca8844" providerId="AD" clId="Web-{85DA77B4-D793-7FEE-A674-6077498273F4}" dt="2024-02-12T22:56:06.573" v="165"/>
          <ac:picMkLst>
            <pc:docMk/>
            <pc:sldMk cId="1281268718" sldId="341"/>
            <ac:picMk id="5" creationId="{48E79135-3F0A-607F-9B2A-B8D649B3B337}"/>
          </ac:picMkLst>
        </pc:picChg>
      </pc:sldChg>
      <pc:sldChg chg="modSp">
        <pc:chgData name="Adrienne Richards" userId="S::adrienne.richards@georgiancollege.ca::bcd77ec0-3859-46f9-a15a-134c9aca8844" providerId="AD" clId="Web-{85DA77B4-D793-7FEE-A674-6077498273F4}" dt="2024-02-12T22:56:10.557" v="167"/>
        <pc:sldMkLst>
          <pc:docMk/>
          <pc:sldMk cId="3372099114" sldId="342"/>
        </pc:sldMkLst>
        <pc:picChg chg="ord">
          <ac:chgData name="Adrienne Richards" userId="S::adrienne.richards@georgiancollege.ca::bcd77ec0-3859-46f9-a15a-134c9aca8844" providerId="AD" clId="Web-{85DA77B4-D793-7FEE-A674-6077498273F4}" dt="2024-02-12T22:56:10.557" v="167"/>
          <ac:picMkLst>
            <pc:docMk/>
            <pc:sldMk cId="3372099114" sldId="342"/>
            <ac:picMk id="5" creationId="{EE9604CD-634E-9785-2E0A-518B5A5C41FE}"/>
          </ac:picMkLst>
        </pc:picChg>
      </pc:sldChg>
      <pc:sldChg chg="modSp">
        <pc:chgData name="Adrienne Richards" userId="S::adrienne.richards@georgiancollege.ca::bcd77ec0-3859-46f9-a15a-134c9aca8844" providerId="AD" clId="Web-{85DA77B4-D793-7FEE-A674-6077498273F4}" dt="2024-02-12T22:56:12.604" v="169"/>
        <pc:sldMkLst>
          <pc:docMk/>
          <pc:sldMk cId="653237988" sldId="343"/>
        </pc:sldMkLst>
        <pc:picChg chg="ord">
          <ac:chgData name="Adrienne Richards" userId="S::adrienne.richards@georgiancollege.ca::bcd77ec0-3859-46f9-a15a-134c9aca8844" providerId="AD" clId="Web-{85DA77B4-D793-7FEE-A674-6077498273F4}" dt="2024-02-12T22:56:12.604" v="169"/>
          <ac:picMkLst>
            <pc:docMk/>
            <pc:sldMk cId="653237988" sldId="343"/>
            <ac:picMk id="5" creationId="{E3AFAB56-BE5A-8EF1-12C3-1CE50302C6B1}"/>
          </ac:picMkLst>
        </pc:picChg>
      </pc:sldChg>
      <pc:sldChg chg="modSp">
        <pc:chgData name="Adrienne Richards" userId="S::adrienne.richards@georgiancollege.ca::bcd77ec0-3859-46f9-a15a-134c9aca8844" providerId="AD" clId="Web-{85DA77B4-D793-7FEE-A674-6077498273F4}" dt="2024-02-12T22:56:15.073" v="171"/>
        <pc:sldMkLst>
          <pc:docMk/>
          <pc:sldMk cId="3784467066" sldId="344"/>
        </pc:sldMkLst>
        <pc:picChg chg="ord">
          <ac:chgData name="Adrienne Richards" userId="S::adrienne.richards@georgiancollege.ca::bcd77ec0-3859-46f9-a15a-134c9aca8844" providerId="AD" clId="Web-{85DA77B4-D793-7FEE-A674-6077498273F4}" dt="2024-02-12T22:56:15.073" v="171"/>
          <ac:picMkLst>
            <pc:docMk/>
            <pc:sldMk cId="3784467066" sldId="344"/>
            <ac:picMk id="5" creationId="{EF0D0BD0-ABA0-FBCE-2E68-19C111EBC96E}"/>
          </ac:picMkLst>
        </pc:picChg>
      </pc:sldChg>
      <pc:sldChg chg="modSp">
        <pc:chgData name="Adrienne Richards" userId="S::adrienne.richards@georgiancollege.ca::bcd77ec0-3859-46f9-a15a-134c9aca8844" providerId="AD" clId="Web-{85DA77B4-D793-7FEE-A674-6077498273F4}" dt="2024-02-12T22:56:17.807" v="173"/>
        <pc:sldMkLst>
          <pc:docMk/>
          <pc:sldMk cId="3831300641" sldId="345"/>
        </pc:sldMkLst>
        <pc:picChg chg="ord">
          <ac:chgData name="Adrienne Richards" userId="S::adrienne.richards@georgiancollege.ca::bcd77ec0-3859-46f9-a15a-134c9aca8844" providerId="AD" clId="Web-{85DA77B4-D793-7FEE-A674-6077498273F4}" dt="2024-02-12T22:56:17.807" v="173"/>
          <ac:picMkLst>
            <pc:docMk/>
            <pc:sldMk cId="3831300641" sldId="345"/>
            <ac:picMk id="5" creationId="{F87033E0-A725-D120-2B44-C8D52807C480}"/>
          </ac:picMkLst>
        </pc:picChg>
      </pc:sldChg>
      <pc:sldChg chg="modSp">
        <pc:chgData name="Adrienne Richards" userId="S::adrienne.richards@georgiancollege.ca::bcd77ec0-3859-46f9-a15a-134c9aca8844" providerId="AD" clId="Web-{85DA77B4-D793-7FEE-A674-6077498273F4}" dt="2024-02-12T22:56:20.135" v="175"/>
        <pc:sldMkLst>
          <pc:docMk/>
          <pc:sldMk cId="3291657951" sldId="346"/>
        </pc:sldMkLst>
        <pc:picChg chg="ord">
          <ac:chgData name="Adrienne Richards" userId="S::adrienne.richards@georgiancollege.ca::bcd77ec0-3859-46f9-a15a-134c9aca8844" providerId="AD" clId="Web-{85DA77B4-D793-7FEE-A674-6077498273F4}" dt="2024-02-12T22:56:20.135" v="175"/>
          <ac:picMkLst>
            <pc:docMk/>
            <pc:sldMk cId="3291657951" sldId="346"/>
            <ac:picMk id="5" creationId="{4AEB260B-4F46-26CF-CD45-E93559DE25F2}"/>
          </ac:picMkLst>
        </pc:picChg>
      </pc:sldChg>
      <pc:sldChg chg="modSp">
        <pc:chgData name="Adrienne Richards" userId="S::adrienne.richards@georgiancollege.ca::bcd77ec0-3859-46f9-a15a-134c9aca8844" providerId="AD" clId="Web-{85DA77B4-D793-7FEE-A674-6077498273F4}" dt="2024-02-12T22:56:26.682" v="177"/>
        <pc:sldMkLst>
          <pc:docMk/>
          <pc:sldMk cId="2171146447" sldId="347"/>
        </pc:sldMkLst>
        <pc:picChg chg="ord">
          <ac:chgData name="Adrienne Richards" userId="S::adrienne.richards@georgiancollege.ca::bcd77ec0-3859-46f9-a15a-134c9aca8844" providerId="AD" clId="Web-{85DA77B4-D793-7FEE-A674-6077498273F4}" dt="2024-02-12T22:56:26.682" v="177"/>
          <ac:picMkLst>
            <pc:docMk/>
            <pc:sldMk cId="2171146447" sldId="347"/>
            <ac:picMk id="5" creationId="{D3CA0086-C201-0A2D-C0A7-B202E37C54B0}"/>
          </ac:picMkLst>
        </pc:picChg>
      </pc:sldChg>
      <pc:sldChg chg="modSp">
        <pc:chgData name="Adrienne Richards" userId="S::adrienne.richards@georgiancollege.ca::bcd77ec0-3859-46f9-a15a-134c9aca8844" providerId="AD" clId="Web-{85DA77B4-D793-7FEE-A674-6077498273F4}" dt="2024-02-12T22:56:28.635" v="179"/>
        <pc:sldMkLst>
          <pc:docMk/>
          <pc:sldMk cId="1263325236" sldId="348"/>
        </pc:sldMkLst>
        <pc:picChg chg="ord">
          <ac:chgData name="Adrienne Richards" userId="S::adrienne.richards@georgiancollege.ca::bcd77ec0-3859-46f9-a15a-134c9aca8844" providerId="AD" clId="Web-{85DA77B4-D793-7FEE-A674-6077498273F4}" dt="2024-02-12T22:56:28.635" v="179"/>
          <ac:picMkLst>
            <pc:docMk/>
            <pc:sldMk cId="1263325236" sldId="348"/>
            <ac:picMk id="5" creationId="{89D43E31-C0BC-9FC0-0E02-057C4409D243}"/>
          </ac:picMkLst>
        </pc:picChg>
      </pc:sldChg>
      <pc:sldChg chg="modSp">
        <pc:chgData name="Adrienne Richards" userId="S::adrienne.richards@georgiancollege.ca::bcd77ec0-3859-46f9-a15a-134c9aca8844" providerId="AD" clId="Web-{85DA77B4-D793-7FEE-A674-6077498273F4}" dt="2024-02-12T22:56:32.010" v="181"/>
        <pc:sldMkLst>
          <pc:docMk/>
          <pc:sldMk cId="508591463" sldId="349"/>
        </pc:sldMkLst>
        <pc:picChg chg="ord">
          <ac:chgData name="Adrienne Richards" userId="S::adrienne.richards@georgiancollege.ca::bcd77ec0-3859-46f9-a15a-134c9aca8844" providerId="AD" clId="Web-{85DA77B4-D793-7FEE-A674-6077498273F4}" dt="2024-02-12T22:56:32.010" v="181"/>
          <ac:picMkLst>
            <pc:docMk/>
            <pc:sldMk cId="508591463" sldId="349"/>
            <ac:picMk id="5" creationId="{30AC78B9-44DB-E21F-CC92-185D93B46893}"/>
          </ac:picMkLst>
        </pc:picChg>
      </pc:sldChg>
      <pc:sldChg chg="modSp">
        <pc:chgData name="Adrienne Richards" userId="S::adrienne.richards@georgiancollege.ca::bcd77ec0-3859-46f9-a15a-134c9aca8844" providerId="AD" clId="Web-{85DA77B4-D793-7FEE-A674-6077498273F4}" dt="2024-02-12T22:56:34.604" v="183"/>
        <pc:sldMkLst>
          <pc:docMk/>
          <pc:sldMk cId="2791230013" sldId="350"/>
        </pc:sldMkLst>
        <pc:picChg chg="ord">
          <ac:chgData name="Adrienne Richards" userId="S::adrienne.richards@georgiancollege.ca::bcd77ec0-3859-46f9-a15a-134c9aca8844" providerId="AD" clId="Web-{85DA77B4-D793-7FEE-A674-6077498273F4}" dt="2024-02-12T22:56:34.604" v="183"/>
          <ac:picMkLst>
            <pc:docMk/>
            <pc:sldMk cId="2791230013" sldId="350"/>
            <ac:picMk id="5" creationId="{D3DD6FB5-31A2-F536-95C5-D81AE60FEF79}"/>
          </ac:picMkLst>
        </pc:picChg>
      </pc:sldChg>
      <pc:sldChg chg="modSp">
        <pc:chgData name="Adrienne Richards" userId="S::adrienne.richards@georgiancollege.ca::bcd77ec0-3859-46f9-a15a-134c9aca8844" providerId="AD" clId="Web-{85DA77B4-D793-7FEE-A674-6077498273F4}" dt="2024-02-12T22:56:38.135" v="185"/>
        <pc:sldMkLst>
          <pc:docMk/>
          <pc:sldMk cId="3652208176" sldId="351"/>
        </pc:sldMkLst>
        <pc:picChg chg="ord">
          <ac:chgData name="Adrienne Richards" userId="S::adrienne.richards@georgiancollege.ca::bcd77ec0-3859-46f9-a15a-134c9aca8844" providerId="AD" clId="Web-{85DA77B4-D793-7FEE-A674-6077498273F4}" dt="2024-02-12T22:56:38.135" v="185"/>
          <ac:picMkLst>
            <pc:docMk/>
            <pc:sldMk cId="3652208176" sldId="351"/>
            <ac:picMk id="5" creationId="{3B5C8BED-6A4F-D9C3-0BAF-9F0EC4C12A92}"/>
          </ac:picMkLst>
        </pc:picChg>
      </pc:sldChg>
      <pc:sldChg chg="modSp">
        <pc:chgData name="Adrienne Richards" userId="S::adrienne.richards@georgiancollege.ca::bcd77ec0-3859-46f9-a15a-134c9aca8844" providerId="AD" clId="Web-{85DA77B4-D793-7FEE-A674-6077498273F4}" dt="2024-02-12T22:56:40.073" v="187"/>
        <pc:sldMkLst>
          <pc:docMk/>
          <pc:sldMk cId="1697610511" sldId="352"/>
        </pc:sldMkLst>
        <pc:picChg chg="ord">
          <ac:chgData name="Adrienne Richards" userId="S::adrienne.richards@georgiancollege.ca::bcd77ec0-3859-46f9-a15a-134c9aca8844" providerId="AD" clId="Web-{85DA77B4-D793-7FEE-A674-6077498273F4}" dt="2024-02-12T22:56:40.073" v="187"/>
          <ac:picMkLst>
            <pc:docMk/>
            <pc:sldMk cId="1697610511" sldId="352"/>
            <ac:picMk id="5" creationId="{EF69CD84-40E4-CFE5-E623-97027FF0DF22}"/>
          </ac:picMkLst>
        </pc:picChg>
      </pc:sldChg>
      <pc:sldChg chg="modSp">
        <pc:chgData name="Adrienne Richards" userId="S::adrienne.richards@georgiancollege.ca::bcd77ec0-3859-46f9-a15a-134c9aca8844" providerId="AD" clId="Web-{85DA77B4-D793-7FEE-A674-6077498273F4}" dt="2024-02-12T22:56:42.229" v="189"/>
        <pc:sldMkLst>
          <pc:docMk/>
          <pc:sldMk cId="420475167" sldId="353"/>
        </pc:sldMkLst>
        <pc:picChg chg="ord">
          <ac:chgData name="Adrienne Richards" userId="S::adrienne.richards@georgiancollege.ca::bcd77ec0-3859-46f9-a15a-134c9aca8844" providerId="AD" clId="Web-{85DA77B4-D793-7FEE-A674-6077498273F4}" dt="2024-02-12T22:56:42.229" v="189"/>
          <ac:picMkLst>
            <pc:docMk/>
            <pc:sldMk cId="420475167" sldId="353"/>
            <ac:picMk id="5" creationId="{BC9B1A0C-0F72-C84E-2674-201BA8CA75C6}"/>
          </ac:picMkLst>
        </pc:picChg>
      </pc:sldChg>
      <pc:sldChg chg="modSp">
        <pc:chgData name="Adrienne Richards" userId="S::adrienne.richards@georgiancollege.ca::bcd77ec0-3859-46f9-a15a-134c9aca8844" providerId="AD" clId="Web-{85DA77B4-D793-7FEE-A674-6077498273F4}" dt="2024-02-12T22:56:45.385" v="191"/>
        <pc:sldMkLst>
          <pc:docMk/>
          <pc:sldMk cId="4292696629" sldId="354"/>
        </pc:sldMkLst>
        <pc:picChg chg="ord">
          <ac:chgData name="Adrienne Richards" userId="S::adrienne.richards@georgiancollege.ca::bcd77ec0-3859-46f9-a15a-134c9aca8844" providerId="AD" clId="Web-{85DA77B4-D793-7FEE-A674-6077498273F4}" dt="2024-02-12T22:56:45.385" v="191"/>
          <ac:picMkLst>
            <pc:docMk/>
            <pc:sldMk cId="4292696629" sldId="354"/>
            <ac:picMk id="5" creationId="{D4FF39C4-4BF2-23F6-95F8-B9CCC64368C9}"/>
          </ac:picMkLst>
        </pc:picChg>
      </pc:sldChg>
      <pc:sldChg chg="modSp">
        <pc:chgData name="Adrienne Richards" userId="S::adrienne.richards@georgiancollege.ca::bcd77ec0-3859-46f9-a15a-134c9aca8844" providerId="AD" clId="Web-{85DA77B4-D793-7FEE-A674-6077498273F4}" dt="2024-02-12T22:56:47.760" v="193"/>
        <pc:sldMkLst>
          <pc:docMk/>
          <pc:sldMk cId="1077355888" sldId="355"/>
        </pc:sldMkLst>
        <pc:picChg chg="ord">
          <ac:chgData name="Adrienne Richards" userId="S::adrienne.richards@georgiancollege.ca::bcd77ec0-3859-46f9-a15a-134c9aca8844" providerId="AD" clId="Web-{85DA77B4-D793-7FEE-A674-6077498273F4}" dt="2024-02-12T22:56:47.760" v="193"/>
          <ac:picMkLst>
            <pc:docMk/>
            <pc:sldMk cId="1077355888" sldId="355"/>
            <ac:picMk id="5" creationId="{D5F85BEA-F8F6-D33C-0630-441D01C6114D}"/>
          </ac:picMkLst>
        </pc:picChg>
      </pc:sldChg>
      <pc:sldChg chg="modSp">
        <pc:chgData name="Adrienne Richards" userId="S::adrienne.richards@georgiancollege.ca::bcd77ec0-3859-46f9-a15a-134c9aca8844" providerId="AD" clId="Web-{85DA77B4-D793-7FEE-A674-6077498273F4}" dt="2024-02-12T22:56:50.588" v="195"/>
        <pc:sldMkLst>
          <pc:docMk/>
          <pc:sldMk cId="790608787" sldId="356"/>
        </pc:sldMkLst>
        <pc:picChg chg="ord">
          <ac:chgData name="Adrienne Richards" userId="S::adrienne.richards@georgiancollege.ca::bcd77ec0-3859-46f9-a15a-134c9aca8844" providerId="AD" clId="Web-{85DA77B4-D793-7FEE-A674-6077498273F4}" dt="2024-02-12T22:56:50.588" v="195"/>
          <ac:picMkLst>
            <pc:docMk/>
            <pc:sldMk cId="790608787" sldId="356"/>
            <ac:picMk id="5" creationId="{BD49330B-8F89-B626-E00F-409532980780}"/>
          </ac:picMkLst>
        </pc:picChg>
      </pc:sldChg>
      <pc:sldChg chg="modSp">
        <pc:chgData name="Adrienne Richards" userId="S::adrienne.richards@georgiancollege.ca::bcd77ec0-3859-46f9-a15a-134c9aca8844" providerId="AD" clId="Web-{85DA77B4-D793-7FEE-A674-6077498273F4}" dt="2024-02-12T22:56:54.932" v="197"/>
        <pc:sldMkLst>
          <pc:docMk/>
          <pc:sldMk cId="717037119" sldId="357"/>
        </pc:sldMkLst>
        <pc:picChg chg="ord">
          <ac:chgData name="Adrienne Richards" userId="S::adrienne.richards@georgiancollege.ca::bcd77ec0-3859-46f9-a15a-134c9aca8844" providerId="AD" clId="Web-{85DA77B4-D793-7FEE-A674-6077498273F4}" dt="2024-02-12T22:56:54.932" v="197"/>
          <ac:picMkLst>
            <pc:docMk/>
            <pc:sldMk cId="717037119" sldId="357"/>
            <ac:picMk id="5" creationId="{8B82B5A1-4B44-EFD1-79FB-8A82D607D073}"/>
          </ac:picMkLst>
        </pc:picChg>
      </pc:sldChg>
      <pc:sldChg chg="modSp">
        <pc:chgData name="Adrienne Richards" userId="S::adrienne.richards@georgiancollege.ca::bcd77ec0-3859-46f9-a15a-134c9aca8844" providerId="AD" clId="Web-{85DA77B4-D793-7FEE-A674-6077498273F4}" dt="2024-02-12T22:56:57.901" v="199"/>
        <pc:sldMkLst>
          <pc:docMk/>
          <pc:sldMk cId="3163638917" sldId="358"/>
        </pc:sldMkLst>
        <pc:picChg chg="ord">
          <ac:chgData name="Adrienne Richards" userId="S::adrienne.richards@georgiancollege.ca::bcd77ec0-3859-46f9-a15a-134c9aca8844" providerId="AD" clId="Web-{85DA77B4-D793-7FEE-A674-6077498273F4}" dt="2024-02-12T22:56:57.901" v="199"/>
          <ac:picMkLst>
            <pc:docMk/>
            <pc:sldMk cId="3163638917" sldId="358"/>
            <ac:picMk id="5" creationId="{6317F2D4-3A90-AFB0-05C1-7C0F4B6C3E31}"/>
          </ac:picMkLst>
        </pc:picChg>
      </pc:sldChg>
      <pc:sldChg chg="modSp">
        <pc:chgData name="Adrienne Richards" userId="S::adrienne.richards@georgiancollege.ca::bcd77ec0-3859-46f9-a15a-134c9aca8844" providerId="AD" clId="Web-{85DA77B4-D793-7FEE-A674-6077498273F4}" dt="2024-02-12T22:57:00.104" v="201"/>
        <pc:sldMkLst>
          <pc:docMk/>
          <pc:sldMk cId="2402676245" sldId="359"/>
        </pc:sldMkLst>
        <pc:picChg chg="ord">
          <ac:chgData name="Adrienne Richards" userId="S::adrienne.richards@georgiancollege.ca::bcd77ec0-3859-46f9-a15a-134c9aca8844" providerId="AD" clId="Web-{85DA77B4-D793-7FEE-A674-6077498273F4}" dt="2024-02-12T22:57:00.104" v="201"/>
          <ac:picMkLst>
            <pc:docMk/>
            <pc:sldMk cId="2402676245" sldId="359"/>
            <ac:picMk id="5" creationId="{0302F8D9-D5A5-CF2D-6607-3D2BD3D30B7A}"/>
          </ac:picMkLst>
        </pc:picChg>
      </pc:sldChg>
      <pc:sldChg chg="modSp">
        <pc:chgData name="Adrienne Richards" userId="S::adrienne.richards@georgiancollege.ca::bcd77ec0-3859-46f9-a15a-134c9aca8844" providerId="AD" clId="Web-{85DA77B4-D793-7FEE-A674-6077498273F4}" dt="2024-02-12T22:57:03.401" v="203"/>
        <pc:sldMkLst>
          <pc:docMk/>
          <pc:sldMk cId="3895421120" sldId="360"/>
        </pc:sldMkLst>
        <pc:picChg chg="ord">
          <ac:chgData name="Adrienne Richards" userId="S::adrienne.richards@georgiancollege.ca::bcd77ec0-3859-46f9-a15a-134c9aca8844" providerId="AD" clId="Web-{85DA77B4-D793-7FEE-A674-6077498273F4}" dt="2024-02-12T22:57:03.401" v="203"/>
          <ac:picMkLst>
            <pc:docMk/>
            <pc:sldMk cId="3895421120" sldId="360"/>
            <ac:picMk id="5" creationId="{C3332505-8FFF-B844-FF06-F0D26C3372FF}"/>
          </ac:picMkLst>
        </pc:picChg>
      </pc:sldChg>
      <pc:sldChg chg="modSp">
        <pc:chgData name="Adrienne Richards" userId="S::adrienne.richards@georgiancollege.ca::bcd77ec0-3859-46f9-a15a-134c9aca8844" providerId="AD" clId="Web-{85DA77B4-D793-7FEE-A674-6077498273F4}" dt="2024-02-12T22:57:05.557" v="205"/>
        <pc:sldMkLst>
          <pc:docMk/>
          <pc:sldMk cId="3386307802" sldId="361"/>
        </pc:sldMkLst>
        <pc:picChg chg="ord">
          <ac:chgData name="Adrienne Richards" userId="S::adrienne.richards@georgiancollege.ca::bcd77ec0-3859-46f9-a15a-134c9aca8844" providerId="AD" clId="Web-{85DA77B4-D793-7FEE-A674-6077498273F4}" dt="2024-02-12T22:57:05.557" v="205"/>
          <ac:picMkLst>
            <pc:docMk/>
            <pc:sldMk cId="3386307802" sldId="361"/>
            <ac:picMk id="5" creationId="{0E5AF827-809B-E035-0D4C-C91109777086}"/>
          </ac:picMkLst>
        </pc:picChg>
      </pc:sldChg>
      <pc:sldChg chg="modSp">
        <pc:chgData name="Adrienne Richards" userId="S::adrienne.richards@georgiancollege.ca::bcd77ec0-3859-46f9-a15a-134c9aca8844" providerId="AD" clId="Web-{85DA77B4-D793-7FEE-A674-6077498273F4}" dt="2024-02-12T22:57:09.073" v="207"/>
        <pc:sldMkLst>
          <pc:docMk/>
          <pc:sldMk cId="169193358" sldId="362"/>
        </pc:sldMkLst>
        <pc:picChg chg="ord">
          <ac:chgData name="Adrienne Richards" userId="S::adrienne.richards@georgiancollege.ca::bcd77ec0-3859-46f9-a15a-134c9aca8844" providerId="AD" clId="Web-{85DA77B4-D793-7FEE-A674-6077498273F4}" dt="2024-02-12T22:57:09.073" v="207"/>
          <ac:picMkLst>
            <pc:docMk/>
            <pc:sldMk cId="169193358" sldId="362"/>
            <ac:picMk id="5" creationId="{1E97678F-DAD3-EBC1-CF71-F9C598EC0D90}"/>
          </ac:picMkLst>
        </pc:picChg>
      </pc:sldChg>
      <pc:sldChg chg="modSp">
        <pc:chgData name="Adrienne Richards" userId="S::adrienne.richards@georgiancollege.ca::bcd77ec0-3859-46f9-a15a-134c9aca8844" providerId="AD" clId="Web-{85DA77B4-D793-7FEE-A674-6077498273F4}" dt="2024-02-12T22:57:11.073" v="209"/>
        <pc:sldMkLst>
          <pc:docMk/>
          <pc:sldMk cId="4219390842" sldId="364"/>
        </pc:sldMkLst>
        <pc:picChg chg="ord">
          <ac:chgData name="Adrienne Richards" userId="S::adrienne.richards@georgiancollege.ca::bcd77ec0-3859-46f9-a15a-134c9aca8844" providerId="AD" clId="Web-{85DA77B4-D793-7FEE-A674-6077498273F4}" dt="2024-02-12T22:57:11.073" v="209"/>
          <ac:picMkLst>
            <pc:docMk/>
            <pc:sldMk cId="4219390842" sldId="364"/>
            <ac:picMk id="5" creationId="{085E5A34-7731-4268-F20A-E06C577FA329}"/>
          </ac:picMkLst>
        </pc:picChg>
      </pc:sldChg>
      <pc:sldChg chg="modSp">
        <pc:chgData name="Adrienne Richards" userId="S::adrienne.richards@georgiancollege.ca::bcd77ec0-3859-46f9-a15a-134c9aca8844" providerId="AD" clId="Web-{85DA77B4-D793-7FEE-A674-6077498273F4}" dt="2024-02-12T22:57:13.838" v="211"/>
        <pc:sldMkLst>
          <pc:docMk/>
          <pc:sldMk cId="1507868035" sldId="365"/>
        </pc:sldMkLst>
        <pc:picChg chg="ord">
          <ac:chgData name="Adrienne Richards" userId="S::adrienne.richards@georgiancollege.ca::bcd77ec0-3859-46f9-a15a-134c9aca8844" providerId="AD" clId="Web-{85DA77B4-D793-7FEE-A674-6077498273F4}" dt="2024-02-12T22:57:13.838" v="211"/>
          <ac:picMkLst>
            <pc:docMk/>
            <pc:sldMk cId="1507868035" sldId="365"/>
            <ac:picMk id="5" creationId="{37D69448-F4A7-0B98-BBAC-97589C5BBE7E}"/>
          </ac:picMkLst>
        </pc:picChg>
      </pc:sldChg>
      <pc:sldChg chg="modSp">
        <pc:chgData name="Adrienne Richards" userId="S::adrienne.richards@georgiancollege.ca::bcd77ec0-3859-46f9-a15a-134c9aca8844" providerId="AD" clId="Web-{85DA77B4-D793-7FEE-A674-6077498273F4}" dt="2024-02-12T22:57:23.151" v="213"/>
        <pc:sldMkLst>
          <pc:docMk/>
          <pc:sldMk cId="3324887321" sldId="366"/>
        </pc:sldMkLst>
        <pc:picChg chg="ord">
          <ac:chgData name="Adrienne Richards" userId="S::adrienne.richards@georgiancollege.ca::bcd77ec0-3859-46f9-a15a-134c9aca8844" providerId="AD" clId="Web-{85DA77B4-D793-7FEE-A674-6077498273F4}" dt="2024-02-12T22:57:23.151" v="213"/>
          <ac:picMkLst>
            <pc:docMk/>
            <pc:sldMk cId="3324887321" sldId="366"/>
            <ac:picMk id="5" creationId="{A7E38FCC-DB49-AFBB-9D60-7EE1BBED777F}"/>
          </ac:picMkLst>
        </pc:picChg>
      </pc:sldChg>
      <pc:sldChg chg="modSp">
        <pc:chgData name="Adrienne Richards" userId="S::adrienne.richards@georgiancollege.ca::bcd77ec0-3859-46f9-a15a-134c9aca8844" providerId="AD" clId="Web-{85DA77B4-D793-7FEE-A674-6077498273F4}" dt="2024-02-12T22:57:26.151" v="215"/>
        <pc:sldMkLst>
          <pc:docMk/>
          <pc:sldMk cId="2409792148" sldId="367"/>
        </pc:sldMkLst>
        <pc:picChg chg="ord">
          <ac:chgData name="Adrienne Richards" userId="S::adrienne.richards@georgiancollege.ca::bcd77ec0-3859-46f9-a15a-134c9aca8844" providerId="AD" clId="Web-{85DA77B4-D793-7FEE-A674-6077498273F4}" dt="2024-02-12T22:57:26.151" v="215"/>
          <ac:picMkLst>
            <pc:docMk/>
            <pc:sldMk cId="2409792148" sldId="367"/>
            <ac:picMk id="5" creationId="{0C399EC9-C8B1-A5B8-1349-989E43026F2F}"/>
          </ac:picMkLst>
        </pc:picChg>
      </pc:sldChg>
      <pc:sldChg chg="modSp">
        <pc:chgData name="Adrienne Richards" userId="S::adrienne.richards@georgiancollege.ca::bcd77ec0-3859-46f9-a15a-134c9aca8844" providerId="AD" clId="Web-{85DA77B4-D793-7FEE-A674-6077498273F4}" dt="2024-02-12T22:57:28.651" v="217"/>
        <pc:sldMkLst>
          <pc:docMk/>
          <pc:sldMk cId="3146357318" sldId="368"/>
        </pc:sldMkLst>
        <pc:picChg chg="ord">
          <ac:chgData name="Adrienne Richards" userId="S::adrienne.richards@georgiancollege.ca::bcd77ec0-3859-46f9-a15a-134c9aca8844" providerId="AD" clId="Web-{85DA77B4-D793-7FEE-A674-6077498273F4}" dt="2024-02-12T22:57:28.651" v="217"/>
          <ac:picMkLst>
            <pc:docMk/>
            <pc:sldMk cId="3146357318" sldId="368"/>
            <ac:picMk id="5" creationId="{53435065-B946-EE28-39DB-832C8EE803D1}"/>
          </ac:picMkLst>
        </pc:picChg>
      </pc:sldChg>
      <pc:sldChg chg="modSp">
        <pc:chgData name="Adrienne Richards" userId="S::adrienne.richards@georgiancollege.ca::bcd77ec0-3859-46f9-a15a-134c9aca8844" providerId="AD" clId="Web-{85DA77B4-D793-7FEE-A674-6077498273F4}" dt="2024-02-12T22:57:31.463" v="219"/>
        <pc:sldMkLst>
          <pc:docMk/>
          <pc:sldMk cId="127829316" sldId="369"/>
        </pc:sldMkLst>
        <pc:picChg chg="ord">
          <ac:chgData name="Adrienne Richards" userId="S::adrienne.richards@georgiancollege.ca::bcd77ec0-3859-46f9-a15a-134c9aca8844" providerId="AD" clId="Web-{85DA77B4-D793-7FEE-A674-6077498273F4}" dt="2024-02-12T22:57:31.463" v="219"/>
          <ac:picMkLst>
            <pc:docMk/>
            <pc:sldMk cId="127829316" sldId="369"/>
            <ac:picMk id="5" creationId="{804FCACA-E8E1-15F8-DB8C-6E6D37B1B51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452DA-7809-4017-838C-422ECDA58A69}" type="datetimeFigureOut">
              <a:rPr lang="en-IN" smtClean="0"/>
              <a:t>13-02-2024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08595-1078-418F-B85E-BFED71DE209E}" type="slidenum">
              <a:rPr lang="en-IN" smtClean="0"/>
              <a:t>‹#›</a:t>
            </a:fld>
            <a:endParaRPr lang="en-IN"/>
          </a:p>
        </p:txBody>
      </p:sp>
    </p:spTree>
    <p:extLst>
      <p:ext uri="{BB962C8B-B14F-4D97-AF65-F5344CB8AC3E}">
        <p14:creationId xmlns:p14="http://schemas.microsoft.com/office/powerpoint/2010/main" val="2546790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087" y="2416176"/>
            <a:ext cx="11029818" cy="1092352"/>
          </a:xfrm>
          <a:prstGeom prst="rect">
            <a:avLst/>
          </a:prstGeom>
        </p:spPr>
        <p:txBody>
          <a:bodyPr/>
          <a:lstStyle>
            <a:lvl1pPr algn="l">
              <a:defRPr>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571086" y="3662923"/>
            <a:ext cx="11029817" cy="1123245"/>
          </a:xfrm>
          <a:prstGeom prst="rect">
            <a:avLst/>
          </a:prstGeom>
        </p:spPr>
        <p:txBody>
          <a:bodyPr/>
          <a:lstStyle>
            <a:lvl1pPr marL="0" indent="0" algn="l">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2844000" y="9522589"/>
            <a:ext cx="12600000" cy="365125"/>
          </a:xfrm>
          <a:prstGeom prst="rect">
            <a:avLst/>
          </a:prstGeom>
        </p:spPr>
        <p:txBody>
          <a:bodyPr/>
          <a:lstStyle>
            <a:lvl1pPr algn="ctr">
              <a:defRPr sz="1600">
                <a:solidFill>
                  <a:srgbClr val="166FAC"/>
                </a:solidFill>
                <a:latin typeface="Arial" panose="020B0604020202020204" pitchFamily="34" charset="0"/>
                <a:cs typeface="Arial" panose="020B0604020202020204" pitchFamily="34" charset="0"/>
              </a:defRPr>
            </a:lvl1pPr>
          </a:lstStyle>
          <a:p>
            <a:r>
              <a:rPr lang="en-US">
                <a:solidFill>
                  <a:srgbClr val="003180"/>
                </a:solidFill>
                <a:latin typeface="Raleway" pitchFamily="2" charset="0"/>
              </a:rPr>
              <a:t>Organic And Biochemistry Supplement To Enhanced Introductory College Chemistry, CC BY 4.0, except where otherwise noted</a:t>
            </a:r>
          </a:p>
        </p:txBody>
      </p:sp>
      <p:grpSp>
        <p:nvGrpSpPr>
          <p:cNvPr id="93" name="Group 2">
            <a:extLst>
              <a:ext uri="{FF2B5EF4-FFF2-40B4-BE49-F238E27FC236}">
                <a16:creationId xmlns:a16="http://schemas.microsoft.com/office/drawing/2014/main" id="{F72F3236-0BE3-A92B-F149-EAFD9C50651A}"/>
              </a:ext>
            </a:extLst>
          </p:cNvPr>
          <p:cNvGrpSpPr/>
          <p:nvPr userDrawn="1"/>
        </p:nvGrpSpPr>
        <p:grpSpPr>
          <a:xfrm>
            <a:off x="0" y="4786168"/>
            <a:ext cx="18288000" cy="601748"/>
            <a:chOff x="0" y="0"/>
            <a:chExt cx="4816593" cy="158485"/>
          </a:xfrm>
        </p:grpSpPr>
        <p:sp>
          <p:nvSpPr>
            <p:cNvPr id="94" name="Freeform 3">
              <a:extLst>
                <a:ext uri="{FF2B5EF4-FFF2-40B4-BE49-F238E27FC236}">
                  <a16:creationId xmlns:a16="http://schemas.microsoft.com/office/drawing/2014/main" id="{F6FF0816-EAA7-B9FA-DDF8-A7067556D33E}"/>
                </a:ext>
              </a:extLst>
            </p:cNvPr>
            <p:cNvSpPr/>
            <p:nvPr/>
          </p:nvSpPr>
          <p:spPr>
            <a:xfrm>
              <a:off x="0" y="0"/>
              <a:ext cx="4816592" cy="158485"/>
            </a:xfrm>
            <a:custGeom>
              <a:avLst/>
              <a:gdLst/>
              <a:ahLst/>
              <a:cxnLst/>
              <a:rect l="l" t="t" r="r" b="b"/>
              <a:pathLst>
                <a:path w="4816592" h="158485">
                  <a:moveTo>
                    <a:pt x="0" y="0"/>
                  </a:moveTo>
                  <a:lnTo>
                    <a:pt x="4816592" y="0"/>
                  </a:lnTo>
                  <a:lnTo>
                    <a:pt x="4816592" y="158485"/>
                  </a:lnTo>
                  <a:lnTo>
                    <a:pt x="0" y="158485"/>
                  </a:lnTo>
                  <a:close/>
                </a:path>
              </a:pathLst>
            </a:custGeom>
            <a:solidFill>
              <a:srgbClr val="166FAC"/>
            </a:solidFill>
          </p:spPr>
          <p:txBody>
            <a:bodyPr/>
            <a:lstStyle/>
            <a:p>
              <a:endParaRPr lang="en-IN"/>
            </a:p>
          </p:txBody>
        </p:sp>
        <p:sp>
          <p:nvSpPr>
            <p:cNvPr id="95" name="TextBox 4">
              <a:extLst>
                <a:ext uri="{FF2B5EF4-FFF2-40B4-BE49-F238E27FC236}">
                  <a16:creationId xmlns:a16="http://schemas.microsoft.com/office/drawing/2014/main" id="{5D25B84A-D285-13C9-0DDC-6955DD9EEAF6}"/>
                </a:ext>
              </a:extLst>
            </p:cNvPr>
            <p:cNvSpPr txBox="1"/>
            <p:nvPr/>
          </p:nvSpPr>
          <p:spPr>
            <a:xfrm>
              <a:off x="0" y="-47625"/>
              <a:ext cx="4816593" cy="206110"/>
            </a:xfrm>
            <a:prstGeom prst="rect">
              <a:avLst/>
            </a:prstGeom>
          </p:spPr>
          <p:txBody>
            <a:bodyPr lIns="50800" tIns="50800" rIns="50800" bIns="50800" rtlCol="0" anchor="ctr"/>
            <a:lstStyle/>
            <a:p>
              <a:pPr algn="ctr">
                <a:lnSpc>
                  <a:spcPts val="2659"/>
                </a:lnSpc>
              </a:pPr>
              <a:endParaRPr/>
            </a:p>
          </p:txBody>
        </p:sp>
      </p:grpSp>
      <p:grpSp>
        <p:nvGrpSpPr>
          <p:cNvPr id="96" name="Group 5">
            <a:extLst>
              <a:ext uri="{FF2B5EF4-FFF2-40B4-BE49-F238E27FC236}">
                <a16:creationId xmlns:a16="http://schemas.microsoft.com/office/drawing/2014/main" id="{4EC00632-964A-8020-B53A-919B68C052A0}"/>
              </a:ext>
            </a:extLst>
          </p:cNvPr>
          <p:cNvGrpSpPr/>
          <p:nvPr userDrawn="1"/>
        </p:nvGrpSpPr>
        <p:grpSpPr>
          <a:xfrm>
            <a:off x="15188573" y="7930567"/>
            <a:ext cx="2711900" cy="2137397"/>
            <a:chOff x="0" y="0"/>
            <a:chExt cx="3615867" cy="2849862"/>
          </a:xfrm>
        </p:grpSpPr>
        <p:grpSp>
          <p:nvGrpSpPr>
            <p:cNvPr id="97" name="Group 6">
              <a:extLst>
                <a:ext uri="{FF2B5EF4-FFF2-40B4-BE49-F238E27FC236}">
                  <a16:creationId xmlns:a16="http://schemas.microsoft.com/office/drawing/2014/main" id="{3D31E3C9-795C-DDFE-AD98-FB2E371BE433}"/>
                </a:ext>
              </a:extLst>
            </p:cNvPr>
            <p:cNvGrpSpPr/>
            <p:nvPr/>
          </p:nvGrpSpPr>
          <p:grpSpPr>
            <a:xfrm>
              <a:off x="2792200" y="0"/>
              <a:ext cx="135248" cy="135248"/>
              <a:chOff x="0" y="0"/>
              <a:chExt cx="812800" cy="812800"/>
            </a:xfrm>
          </p:grpSpPr>
          <p:sp>
            <p:nvSpPr>
              <p:cNvPr id="155" name="Freeform 7">
                <a:extLst>
                  <a:ext uri="{FF2B5EF4-FFF2-40B4-BE49-F238E27FC236}">
                    <a16:creationId xmlns:a16="http://schemas.microsoft.com/office/drawing/2014/main" id="{EC4B0856-E4B5-F8A5-9646-FF01AFEE637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56" name="TextBox 8">
                <a:extLst>
                  <a:ext uri="{FF2B5EF4-FFF2-40B4-BE49-F238E27FC236}">
                    <a16:creationId xmlns:a16="http://schemas.microsoft.com/office/drawing/2014/main" id="{4BF91D0A-AB7E-3347-5B04-0BB7F4D282B6}"/>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8" name="Group 9">
              <a:extLst>
                <a:ext uri="{FF2B5EF4-FFF2-40B4-BE49-F238E27FC236}">
                  <a16:creationId xmlns:a16="http://schemas.microsoft.com/office/drawing/2014/main" id="{C7C40C27-5F1D-4100-3E56-75F5C95908BC}"/>
                </a:ext>
              </a:extLst>
            </p:cNvPr>
            <p:cNvGrpSpPr/>
            <p:nvPr/>
          </p:nvGrpSpPr>
          <p:grpSpPr>
            <a:xfrm>
              <a:off x="1404358" y="1854"/>
              <a:ext cx="135248" cy="135248"/>
              <a:chOff x="0" y="0"/>
              <a:chExt cx="812800" cy="812800"/>
            </a:xfrm>
          </p:grpSpPr>
          <p:sp>
            <p:nvSpPr>
              <p:cNvPr id="153" name="Freeform 10">
                <a:extLst>
                  <a:ext uri="{FF2B5EF4-FFF2-40B4-BE49-F238E27FC236}">
                    <a16:creationId xmlns:a16="http://schemas.microsoft.com/office/drawing/2014/main" id="{A3C78D22-750B-552D-F8CE-E29318FA4A1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54" name="TextBox 11">
                <a:extLst>
                  <a:ext uri="{FF2B5EF4-FFF2-40B4-BE49-F238E27FC236}">
                    <a16:creationId xmlns:a16="http://schemas.microsoft.com/office/drawing/2014/main" id="{52191AE5-9B2F-0A2A-4AAC-87EBD8F4AB66}"/>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9" name="Group 12">
              <a:extLst>
                <a:ext uri="{FF2B5EF4-FFF2-40B4-BE49-F238E27FC236}">
                  <a16:creationId xmlns:a16="http://schemas.microsoft.com/office/drawing/2014/main" id="{1CF21FEE-C9A8-9915-0C18-DC5407D4A1C3}"/>
                </a:ext>
              </a:extLst>
            </p:cNvPr>
            <p:cNvGrpSpPr/>
            <p:nvPr/>
          </p:nvGrpSpPr>
          <p:grpSpPr>
            <a:xfrm rot="5400000">
              <a:off x="2078951" y="146318"/>
              <a:ext cx="1561747" cy="1404358"/>
              <a:chOff x="0" y="0"/>
              <a:chExt cx="812800" cy="730888"/>
            </a:xfrm>
          </p:grpSpPr>
          <p:sp>
            <p:nvSpPr>
              <p:cNvPr id="151" name="Freeform 13">
                <a:extLst>
                  <a:ext uri="{FF2B5EF4-FFF2-40B4-BE49-F238E27FC236}">
                    <a16:creationId xmlns:a16="http://schemas.microsoft.com/office/drawing/2014/main" id="{60EFC735-AB25-017D-617B-751FF2E985CD}"/>
                  </a:ext>
                </a:extLst>
              </p:cNvPr>
              <p:cNvSpPr/>
              <p:nvPr/>
            </p:nvSpPr>
            <p:spPr>
              <a:xfrm>
                <a:off x="0" y="0"/>
                <a:ext cx="812800" cy="7308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solidFill>
                <a:prstDash val="solid"/>
                <a:miter/>
              </a:ln>
            </p:spPr>
            <p:txBody>
              <a:bodyPr/>
              <a:lstStyle/>
              <a:p>
                <a:endParaRPr lang="en-IN"/>
              </a:p>
            </p:txBody>
          </p:sp>
          <p:sp>
            <p:nvSpPr>
              <p:cNvPr id="152" name="TextBox 14">
                <a:extLst>
                  <a:ext uri="{FF2B5EF4-FFF2-40B4-BE49-F238E27FC236}">
                    <a16:creationId xmlns:a16="http://schemas.microsoft.com/office/drawing/2014/main" id="{3713CDB9-89C2-A0CC-71DE-53C8576CFFB4}"/>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00" name="Group 15">
              <a:extLst>
                <a:ext uri="{FF2B5EF4-FFF2-40B4-BE49-F238E27FC236}">
                  <a16:creationId xmlns:a16="http://schemas.microsoft.com/office/drawing/2014/main" id="{7DCB8B73-7C1F-7EFF-9983-E6F993201E52}"/>
                </a:ext>
              </a:extLst>
            </p:cNvPr>
            <p:cNvGrpSpPr/>
            <p:nvPr/>
          </p:nvGrpSpPr>
          <p:grpSpPr>
            <a:xfrm rot="5400000">
              <a:off x="688354" y="146318"/>
              <a:ext cx="1561747" cy="1404358"/>
              <a:chOff x="0" y="0"/>
              <a:chExt cx="812800" cy="730888"/>
            </a:xfrm>
          </p:grpSpPr>
          <p:sp>
            <p:nvSpPr>
              <p:cNvPr id="149" name="Freeform 16">
                <a:extLst>
                  <a:ext uri="{FF2B5EF4-FFF2-40B4-BE49-F238E27FC236}">
                    <a16:creationId xmlns:a16="http://schemas.microsoft.com/office/drawing/2014/main" id="{89B07185-15E7-F7CF-ECE9-62406AF1D640}"/>
                  </a:ext>
                </a:extLst>
              </p:cNvPr>
              <p:cNvSpPr/>
              <p:nvPr/>
            </p:nvSpPr>
            <p:spPr>
              <a:xfrm>
                <a:off x="0" y="0"/>
                <a:ext cx="812800" cy="7308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solidFill>
                <a:prstDash val="solid"/>
                <a:miter/>
              </a:ln>
            </p:spPr>
            <p:txBody>
              <a:bodyPr/>
              <a:lstStyle/>
              <a:p>
                <a:endParaRPr lang="en-IN"/>
              </a:p>
            </p:txBody>
          </p:sp>
          <p:sp>
            <p:nvSpPr>
              <p:cNvPr id="150" name="TextBox 17">
                <a:extLst>
                  <a:ext uri="{FF2B5EF4-FFF2-40B4-BE49-F238E27FC236}">
                    <a16:creationId xmlns:a16="http://schemas.microsoft.com/office/drawing/2014/main" id="{A8C3061F-ECD9-4D08-1231-B9F74C29132F}"/>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01" name="Group 18">
              <a:extLst>
                <a:ext uri="{FF2B5EF4-FFF2-40B4-BE49-F238E27FC236}">
                  <a16:creationId xmlns:a16="http://schemas.microsoft.com/office/drawing/2014/main" id="{05815A51-E426-645D-4DFD-FAC8884A926A}"/>
                </a:ext>
              </a:extLst>
            </p:cNvPr>
            <p:cNvGrpSpPr/>
            <p:nvPr/>
          </p:nvGrpSpPr>
          <p:grpSpPr>
            <a:xfrm rot="5400000">
              <a:off x="1376772" y="1299186"/>
              <a:ext cx="1561747" cy="1404358"/>
              <a:chOff x="0" y="0"/>
              <a:chExt cx="812800" cy="730888"/>
            </a:xfrm>
          </p:grpSpPr>
          <p:sp>
            <p:nvSpPr>
              <p:cNvPr id="147" name="Freeform 19">
                <a:extLst>
                  <a:ext uri="{FF2B5EF4-FFF2-40B4-BE49-F238E27FC236}">
                    <a16:creationId xmlns:a16="http://schemas.microsoft.com/office/drawing/2014/main" id="{BD3F2721-262F-AC7F-4722-EA50DE1D4BAB}"/>
                  </a:ext>
                </a:extLst>
              </p:cNvPr>
              <p:cNvSpPr/>
              <p:nvPr/>
            </p:nvSpPr>
            <p:spPr>
              <a:xfrm>
                <a:off x="0" y="0"/>
                <a:ext cx="812800" cy="7308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solidFill>
                <a:prstDash val="solid"/>
                <a:miter/>
              </a:ln>
            </p:spPr>
            <p:txBody>
              <a:bodyPr/>
              <a:lstStyle/>
              <a:p>
                <a:endParaRPr lang="en-IN"/>
              </a:p>
            </p:txBody>
          </p:sp>
          <p:sp>
            <p:nvSpPr>
              <p:cNvPr id="148" name="TextBox 20">
                <a:extLst>
                  <a:ext uri="{FF2B5EF4-FFF2-40B4-BE49-F238E27FC236}">
                    <a16:creationId xmlns:a16="http://schemas.microsoft.com/office/drawing/2014/main" id="{88A4FF8F-3C2D-BA4B-22A0-29605ABF6EF4}"/>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02" name="Group 21">
              <a:extLst>
                <a:ext uri="{FF2B5EF4-FFF2-40B4-BE49-F238E27FC236}">
                  <a16:creationId xmlns:a16="http://schemas.microsoft.com/office/drawing/2014/main" id="{277766E4-DA00-0BF9-C3A6-86CC770A3DE6}"/>
                </a:ext>
              </a:extLst>
            </p:cNvPr>
            <p:cNvGrpSpPr/>
            <p:nvPr/>
          </p:nvGrpSpPr>
          <p:grpSpPr>
            <a:xfrm rot="5400000">
              <a:off x="-13825" y="1312947"/>
              <a:ext cx="1561747" cy="1404358"/>
              <a:chOff x="0" y="0"/>
              <a:chExt cx="812800" cy="730888"/>
            </a:xfrm>
          </p:grpSpPr>
          <p:sp>
            <p:nvSpPr>
              <p:cNvPr id="145" name="Freeform 22">
                <a:extLst>
                  <a:ext uri="{FF2B5EF4-FFF2-40B4-BE49-F238E27FC236}">
                    <a16:creationId xmlns:a16="http://schemas.microsoft.com/office/drawing/2014/main" id="{21B557C1-C301-89F1-8001-82330E1102E8}"/>
                  </a:ext>
                </a:extLst>
              </p:cNvPr>
              <p:cNvSpPr/>
              <p:nvPr/>
            </p:nvSpPr>
            <p:spPr>
              <a:xfrm>
                <a:off x="0" y="0"/>
                <a:ext cx="812800" cy="7308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solidFill>
                <a:prstDash val="solid"/>
                <a:miter/>
              </a:ln>
            </p:spPr>
            <p:txBody>
              <a:bodyPr/>
              <a:lstStyle/>
              <a:p>
                <a:endParaRPr lang="en-IN"/>
              </a:p>
            </p:txBody>
          </p:sp>
          <p:sp>
            <p:nvSpPr>
              <p:cNvPr id="146" name="TextBox 23">
                <a:extLst>
                  <a:ext uri="{FF2B5EF4-FFF2-40B4-BE49-F238E27FC236}">
                    <a16:creationId xmlns:a16="http://schemas.microsoft.com/office/drawing/2014/main" id="{A5A398B5-FC64-5560-4FE9-9CB6D0A5AEC2}"/>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03" name="Group 24">
              <a:extLst>
                <a:ext uri="{FF2B5EF4-FFF2-40B4-BE49-F238E27FC236}">
                  <a16:creationId xmlns:a16="http://schemas.microsoft.com/office/drawing/2014/main" id="{CB7006B2-9C81-67BE-BED8-CCF918F7719F}"/>
                </a:ext>
              </a:extLst>
            </p:cNvPr>
            <p:cNvGrpSpPr/>
            <p:nvPr/>
          </p:nvGrpSpPr>
          <p:grpSpPr>
            <a:xfrm>
              <a:off x="3480619" y="410308"/>
              <a:ext cx="135248" cy="135248"/>
              <a:chOff x="0" y="0"/>
              <a:chExt cx="812800" cy="812800"/>
            </a:xfrm>
          </p:grpSpPr>
          <p:sp>
            <p:nvSpPr>
              <p:cNvPr id="143" name="Freeform 25">
                <a:extLst>
                  <a:ext uri="{FF2B5EF4-FFF2-40B4-BE49-F238E27FC236}">
                    <a16:creationId xmlns:a16="http://schemas.microsoft.com/office/drawing/2014/main" id="{B08BA848-A2F5-6A8F-0B6F-8A6B02ECFE7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44" name="TextBox 26">
                <a:extLst>
                  <a:ext uri="{FF2B5EF4-FFF2-40B4-BE49-F238E27FC236}">
                    <a16:creationId xmlns:a16="http://schemas.microsoft.com/office/drawing/2014/main" id="{B9E4839E-BAAB-6919-E3C7-AAD9F3ABF03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04" name="Group 27">
              <a:extLst>
                <a:ext uri="{FF2B5EF4-FFF2-40B4-BE49-F238E27FC236}">
                  <a16:creationId xmlns:a16="http://schemas.microsoft.com/office/drawing/2014/main" id="{7CDC6224-6FF3-54F6-C4A1-16733139E336}"/>
                </a:ext>
              </a:extLst>
            </p:cNvPr>
            <p:cNvGrpSpPr/>
            <p:nvPr/>
          </p:nvGrpSpPr>
          <p:grpSpPr>
            <a:xfrm>
              <a:off x="3480619" y="1152868"/>
              <a:ext cx="135248" cy="135248"/>
              <a:chOff x="0" y="0"/>
              <a:chExt cx="812800" cy="812800"/>
            </a:xfrm>
          </p:grpSpPr>
          <p:sp>
            <p:nvSpPr>
              <p:cNvPr id="141" name="Freeform 28">
                <a:extLst>
                  <a:ext uri="{FF2B5EF4-FFF2-40B4-BE49-F238E27FC236}">
                    <a16:creationId xmlns:a16="http://schemas.microsoft.com/office/drawing/2014/main" id="{FC7815D2-DDD9-12D7-9CF6-5BD5F2E2C4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42" name="TextBox 29">
                <a:extLst>
                  <a:ext uri="{FF2B5EF4-FFF2-40B4-BE49-F238E27FC236}">
                    <a16:creationId xmlns:a16="http://schemas.microsoft.com/office/drawing/2014/main" id="{4191F592-31DA-68DB-DAED-EE8DDD9299C8}"/>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05" name="Group 30">
              <a:extLst>
                <a:ext uri="{FF2B5EF4-FFF2-40B4-BE49-F238E27FC236}">
                  <a16:creationId xmlns:a16="http://schemas.microsoft.com/office/drawing/2014/main" id="{C8FE1317-6292-C7C2-32D1-ADF1F5A51E20}"/>
                </a:ext>
              </a:extLst>
            </p:cNvPr>
            <p:cNvGrpSpPr/>
            <p:nvPr/>
          </p:nvGrpSpPr>
          <p:grpSpPr>
            <a:xfrm>
              <a:off x="2090021" y="410308"/>
              <a:ext cx="135248" cy="135248"/>
              <a:chOff x="0" y="0"/>
              <a:chExt cx="812800" cy="812800"/>
            </a:xfrm>
          </p:grpSpPr>
          <p:sp>
            <p:nvSpPr>
              <p:cNvPr id="139" name="Freeform 31">
                <a:extLst>
                  <a:ext uri="{FF2B5EF4-FFF2-40B4-BE49-F238E27FC236}">
                    <a16:creationId xmlns:a16="http://schemas.microsoft.com/office/drawing/2014/main" id="{9E5C57D0-714A-DB56-F8C4-0CF39DBB030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40" name="TextBox 32">
                <a:extLst>
                  <a:ext uri="{FF2B5EF4-FFF2-40B4-BE49-F238E27FC236}">
                    <a16:creationId xmlns:a16="http://schemas.microsoft.com/office/drawing/2014/main" id="{56711CFE-750B-DE81-0685-C2662CBC865A}"/>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06" name="Group 33">
              <a:extLst>
                <a:ext uri="{FF2B5EF4-FFF2-40B4-BE49-F238E27FC236}">
                  <a16:creationId xmlns:a16="http://schemas.microsoft.com/office/drawing/2014/main" id="{50BA1B9A-5C26-02E0-310A-272649F15598}"/>
                </a:ext>
              </a:extLst>
            </p:cNvPr>
            <p:cNvGrpSpPr/>
            <p:nvPr/>
          </p:nvGrpSpPr>
          <p:grpSpPr>
            <a:xfrm>
              <a:off x="2090021" y="1152868"/>
              <a:ext cx="135248" cy="135248"/>
              <a:chOff x="0" y="0"/>
              <a:chExt cx="812800" cy="812800"/>
            </a:xfrm>
          </p:grpSpPr>
          <p:sp>
            <p:nvSpPr>
              <p:cNvPr id="137" name="Freeform 34">
                <a:extLst>
                  <a:ext uri="{FF2B5EF4-FFF2-40B4-BE49-F238E27FC236}">
                    <a16:creationId xmlns:a16="http://schemas.microsoft.com/office/drawing/2014/main" id="{490D6524-5DE4-05D3-D48C-A03E6B2C680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38" name="TextBox 35">
                <a:extLst>
                  <a:ext uri="{FF2B5EF4-FFF2-40B4-BE49-F238E27FC236}">
                    <a16:creationId xmlns:a16="http://schemas.microsoft.com/office/drawing/2014/main" id="{12874C96-78DE-CA52-BEB3-58A33238B75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07" name="Group 36">
              <a:extLst>
                <a:ext uri="{FF2B5EF4-FFF2-40B4-BE49-F238E27FC236}">
                  <a16:creationId xmlns:a16="http://schemas.microsoft.com/office/drawing/2014/main" id="{A2DB9465-C213-F57F-F71D-9C7BB9FA7E12}"/>
                </a:ext>
              </a:extLst>
            </p:cNvPr>
            <p:cNvGrpSpPr/>
            <p:nvPr/>
          </p:nvGrpSpPr>
          <p:grpSpPr>
            <a:xfrm>
              <a:off x="2792200" y="1561747"/>
              <a:ext cx="135248" cy="135248"/>
              <a:chOff x="0" y="0"/>
              <a:chExt cx="812800" cy="812800"/>
            </a:xfrm>
          </p:grpSpPr>
          <p:sp>
            <p:nvSpPr>
              <p:cNvPr id="135" name="Freeform 37">
                <a:extLst>
                  <a:ext uri="{FF2B5EF4-FFF2-40B4-BE49-F238E27FC236}">
                    <a16:creationId xmlns:a16="http://schemas.microsoft.com/office/drawing/2014/main" id="{50065756-3797-1EA2-40AB-0EBD2C75E30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36" name="TextBox 38">
                <a:extLst>
                  <a:ext uri="{FF2B5EF4-FFF2-40B4-BE49-F238E27FC236}">
                    <a16:creationId xmlns:a16="http://schemas.microsoft.com/office/drawing/2014/main" id="{3989D01D-4A98-2720-8B8A-F76913AC99F2}"/>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08" name="Group 39">
              <a:extLst>
                <a:ext uri="{FF2B5EF4-FFF2-40B4-BE49-F238E27FC236}">
                  <a16:creationId xmlns:a16="http://schemas.microsoft.com/office/drawing/2014/main" id="{E9AE76B3-85C9-1404-19EA-FE123264CBD6}"/>
                </a:ext>
              </a:extLst>
            </p:cNvPr>
            <p:cNvGrpSpPr/>
            <p:nvPr/>
          </p:nvGrpSpPr>
          <p:grpSpPr>
            <a:xfrm>
              <a:off x="702179" y="1152868"/>
              <a:ext cx="135248" cy="135248"/>
              <a:chOff x="0" y="0"/>
              <a:chExt cx="812800" cy="812800"/>
            </a:xfrm>
          </p:grpSpPr>
          <p:sp>
            <p:nvSpPr>
              <p:cNvPr id="133" name="Freeform 40">
                <a:extLst>
                  <a:ext uri="{FF2B5EF4-FFF2-40B4-BE49-F238E27FC236}">
                    <a16:creationId xmlns:a16="http://schemas.microsoft.com/office/drawing/2014/main" id="{351AB620-0C9D-C852-F775-0973249523E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34" name="TextBox 41">
                <a:extLst>
                  <a:ext uri="{FF2B5EF4-FFF2-40B4-BE49-F238E27FC236}">
                    <a16:creationId xmlns:a16="http://schemas.microsoft.com/office/drawing/2014/main" id="{3E6BECA8-BC2A-D098-F513-A6014CB9E9EF}"/>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09" name="Group 42">
              <a:extLst>
                <a:ext uri="{FF2B5EF4-FFF2-40B4-BE49-F238E27FC236}">
                  <a16:creationId xmlns:a16="http://schemas.microsoft.com/office/drawing/2014/main" id="{EC070B2A-D675-5158-3B1B-A656C5D3790C}"/>
                </a:ext>
              </a:extLst>
            </p:cNvPr>
            <p:cNvGrpSpPr/>
            <p:nvPr/>
          </p:nvGrpSpPr>
          <p:grpSpPr>
            <a:xfrm>
              <a:off x="1390597" y="1563176"/>
              <a:ext cx="135248" cy="135248"/>
              <a:chOff x="0" y="0"/>
              <a:chExt cx="812800" cy="812800"/>
            </a:xfrm>
          </p:grpSpPr>
          <p:sp>
            <p:nvSpPr>
              <p:cNvPr id="131" name="Freeform 43">
                <a:extLst>
                  <a:ext uri="{FF2B5EF4-FFF2-40B4-BE49-F238E27FC236}">
                    <a16:creationId xmlns:a16="http://schemas.microsoft.com/office/drawing/2014/main" id="{E286142C-852E-73BA-5B8D-8B226A5D280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32" name="TextBox 44">
                <a:extLst>
                  <a:ext uri="{FF2B5EF4-FFF2-40B4-BE49-F238E27FC236}">
                    <a16:creationId xmlns:a16="http://schemas.microsoft.com/office/drawing/2014/main" id="{63306BE0-9AA2-8AE8-6767-2B9EC4DA2128}"/>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0" name="Group 45">
              <a:extLst>
                <a:ext uri="{FF2B5EF4-FFF2-40B4-BE49-F238E27FC236}">
                  <a16:creationId xmlns:a16="http://schemas.microsoft.com/office/drawing/2014/main" id="{014292AA-C92A-4858-6963-707D8BFC315A}"/>
                </a:ext>
              </a:extLst>
            </p:cNvPr>
            <p:cNvGrpSpPr/>
            <p:nvPr/>
          </p:nvGrpSpPr>
          <p:grpSpPr>
            <a:xfrm>
              <a:off x="1390597" y="2305735"/>
              <a:ext cx="135248" cy="135248"/>
              <a:chOff x="0" y="0"/>
              <a:chExt cx="812800" cy="812800"/>
            </a:xfrm>
          </p:grpSpPr>
          <p:sp>
            <p:nvSpPr>
              <p:cNvPr id="129" name="Freeform 46">
                <a:extLst>
                  <a:ext uri="{FF2B5EF4-FFF2-40B4-BE49-F238E27FC236}">
                    <a16:creationId xmlns:a16="http://schemas.microsoft.com/office/drawing/2014/main" id="{FB6EEAF5-4826-82D9-A66C-50A164FDC09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30" name="TextBox 47">
                <a:extLst>
                  <a:ext uri="{FF2B5EF4-FFF2-40B4-BE49-F238E27FC236}">
                    <a16:creationId xmlns:a16="http://schemas.microsoft.com/office/drawing/2014/main" id="{9C9093A1-6085-C5DD-EE70-056E734316B4}"/>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1" name="Group 48">
              <a:extLst>
                <a:ext uri="{FF2B5EF4-FFF2-40B4-BE49-F238E27FC236}">
                  <a16:creationId xmlns:a16="http://schemas.microsoft.com/office/drawing/2014/main" id="{877B7448-09B8-DD3C-50BC-7E8F88767ED2}"/>
                </a:ext>
              </a:extLst>
            </p:cNvPr>
            <p:cNvGrpSpPr/>
            <p:nvPr/>
          </p:nvGrpSpPr>
          <p:grpSpPr>
            <a:xfrm>
              <a:off x="0" y="1563176"/>
              <a:ext cx="135248" cy="135248"/>
              <a:chOff x="0" y="0"/>
              <a:chExt cx="812800" cy="812800"/>
            </a:xfrm>
          </p:grpSpPr>
          <p:sp>
            <p:nvSpPr>
              <p:cNvPr id="127" name="Freeform 49">
                <a:extLst>
                  <a:ext uri="{FF2B5EF4-FFF2-40B4-BE49-F238E27FC236}">
                    <a16:creationId xmlns:a16="http://schemas.microsoft.com/office/drawing/2014/main" id="{5370C33E-C461-78C4-C709-9CCBF19D1F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28" name="TextBox 50">
                <a:extLst>
                  <a:ext uri="{FF2B5EF4-FFF2-40B4-BE49-F238E27FC236}">
                    <a16:creationId xmlns:a16="http://schemas.microsoft.com/office/drawing/2014/main" id="{8EE81863-B00C-FA69-62A6-CED4FE835BD4}"/>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2" name="Group 51">
              <a:extLst>
                <a:ext uri="{FF2B5EF4-FFF2-40B4-BE49-F238E27FC236}">
                  <a16:creationId xmlns:a16="http://schemas.microsoft.com/office/drawing/2014/main" id="{0C99A96B-F910-FB4E-56A0-0384508CDBEC}"/>
                </a:ext>
              </a:extLst>
            </p:cNvPr>
            <p:cNvGrpSpPr/>
            <p:nvPr/>
          </p:nvGrpSpPr>
          <p:grpSpPr>
            <a:xfrm>
              <a:off x="0" y="2305735"/>
              <a:ext cx="135248" cy="135248"/>
              <a:chOff x="0" y="0"/>
              <a:chExt cx="812800" cy="812800"/>
            </a:xfrm>
          </p:grpSpPr>
          <p:sp>
            <p:nvSpPr>
              <p:cNvPr id="125" name="Freeform 52">
                <a:extLst>
                  <a:ext uri="{FF2B5EF4-FFF2-40B4-BE49-F238E27FC236}">
                    <a16:creationId xmlns:a16="http://schemas.microsoft.com/office/drawing/2014/main" id="{6D7566C9-168E-908E-A5F1-C40EC6C32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26" name="TextBox 53">
                <a:extLst>
                  <a:ext uri="{FF2B5EF4-FFF2-40B4-BE49-F238E27FC236}">
                    <a16:creationId xmlns:a16="http://schemas.microsoft.com/office/drawing/2014/main" id="{604ECC74-E19C-42F2-9D42-E3DE91A774B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3" name="Group 54">
              <a:extLst>
                <a:ext uri="{FF2B5EF4-FFF2-40B4-BE49-F238E27FC236}">
                  <a16:creationId xmlns:a16="http://schemas.microsoft.com/office/drawing/2014/main" id="{BBADDA53-0835-E85B-B82E-6ED23EEA9EA8}"/>
                </a:ext>
              </a:extLst>
            </p:cNvPr>
            <p:cNvGrpSpPr/>
            <p:nvPr/>
          </p:nvGrpSpPr>
          <p:grpSpPr>
            <a:xfrm>
              <a:off x="702179" y="2714614"/>
              <a:ext cx="135248" cy="135248"/>
              <a:chOff x="0" y="0"/>
              <a:chExt cx="812800" cy="812800"/>
            </a:xfrm>
          </p:grpSpPr>
          <p:sp>
            <p:nvSpPr>
              <p:cNvPr id="123" name="Freeform 55">
                <a:extLst>
                  <a:ext uri="{FF2B5EF4-FFF2-40B4-BE49-F238E27FC236}">
                    <a16:creationId xmlns:a16="http://schemas.microsoft.com/office/drawing/2014/main" id="{4131A010-CAC7-93E4-AC51-97D907E1DDF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24" name="TextBox 56">
                <a:extLst>
                  <a:ext uri="{FF2B5EF4-FFF2-40B4-BE49-F238E27FC236}">
                    <a16:creationId xmlns:a16="http://schemas.microsoft.com/office/drawing/2014/main" id="{4FBDA61D-902B-0EE8-0715-93703AF51CC8}"/>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4" name="Group 57">
              <a:extLst>
                <a:ext uri="{FF2B5EF4-FFF2-40B4-BE49-F238E27FC236}">
                  <a16:creationId xmlns:a16="http://schemas.microsoft.com/office/drawing/2014/main" id="{10E335B1-8F22-E7CE-37CD-22488521CD3E}"/>
                </a:ext>
              </a:extLst>
            </p:cNvPr>
            <p:cNvGrpSpPr/>
            <p:nvPr/>
          </p:nvGrpSpPr>
          <p:grpSpPr>
            <a:xfrm>
              <a:off x="702179" y="412162"/>
              <a:ext cx="135248" cy="135248"/>
              <a:chOff x="0" y="0"/>
              <a:chExt cx="812800" cy="812800"/>
            </a:xfrm>
          </p:grpSpPr>
          <p:sp>
            <p:nvSpPr>
              <p:cNvPr id="121" name="Freeform 58">
                <a:extLst>
                  <a:ext uri="{FF2B5EF4-FFF2-40B4-BE49-F238E27FC236}">
                    <a16:creationId xmlns:a16="http://schemas.microsoft.com/office/drawing/2014/main" id="{BE83594E-7525-DC25-CBE6-8DA7AB8435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22" name="TextBox 59">
                <a:extLst>
                  <a:ext uri="{FF2B5EF4-FFF2-40B4-BE49-F238E27FC236}">
                    <a16:creationId xmlns:a16="http://schemas.microsoft.com/office/drawing/2014/main" id="{463F3691-5521-44CF-423C-986BCD714764}"/>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5" name="Group 60">
              <a:extLst>
                <a:ext uri="{FF2B5EF4-FFF2-40B4-BE49-F238E27FC236}">
                  <a16:creationId xmlns:a16="http://schemas.microsoft.com/office/drawing/2014/main" id="{45D886A2-2096-2377-0EDF-E007D405B308}"/>
                </a:ext>
              </a:extLst>
            </p:cNvPr>
            <p:cNvGrpSpPr/>
            <p:nvPr/>
          </p:nvGrpSpPr>
          <p:grpSpPr>
            <a:xfrm>
              <a:off x="2778440" y="2302452"/>
              <a:ext cx="135248" cy="135248"/>
              <a:chOff x="0" y="0"/>
              <a:chExt cx="812800" cy="812800"/>
            </a:xfrm>
          </p:grpSpPr>
          <p:sp>
            <p:nvSpPr>
              <p:cNvPr id="119" name="Freeform 61">
                <a:extLst>
                  <a:ext uri="{FF2B5EF4-FFF2-40B4-BE49-F238E27FC236}">
                    <a16:creationId xmlns:a16="http://schemas.microsoft.com/office/drawing/2014/main" id="{8B272295-D79A-0BAE-8B36-07DEE8FDFD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20" name="TextBox 62">
                <a:extLst>
                  <a:ext uri="{FF2B5EF4-FFF2-40B4-BE49-F238E27FC236}">
                    <a16:creationId xmlns:a16="http://schemas.microsoft.com/office/drawing/2014/main" id="{5F711C4D-9975-9066-5872-653BD90E8F9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6" name="Group 63">
              <a:extLst>
                <a:ext uri="{FF2B5EF4-FFF2-40B4-BE49-F238E27FC236}">
                  <a16:creationId xmlns:a16="http://schemas.microsoft.com/office/drawing/2014/main" id="{AED8D070-32E7-9486-E2E4-62A210D2CE72}"/>
                </a:ext>
              </a:extLst>
            </p:cNvPr>
            <p:cNvGrpSpPr/>
            <p:nvPr/>
          </p:nvGrpSpPr>
          <p:grpSpPr>
            <a:xfrm>
              <a:off x="2090021" y="2711331"/>
              <a:ext cx="135248" cy="135248"/>
              <a:chOff x="0" y="0"/>
              <a:chExt cx="812800" cy="812800"/>
            </a:xfrm>
          </p:grpSpPr>
          <p:sp>
            <p:nvSpPr>
              <p:cNvPr id="117" name="Freeform 64">
                <a:extLst>
                  <a:ext uri="{FF2B5EF4-FFF2-40B4-BE49-F238E27FC236}">
                    <a16:creationId xmlns:a16="http://schemas.microsoft.com/office/drawing/2014/main" id="{5FA2B8F1-969C-7E4D-4D09-51CB824D47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118" name="TextBox 65">
                <a:extLst>
                  <a:ext uri="{FF2B5EF4-FFF2-40B4-BE49-F238E27FC236}">
                    <a16:creationId xmlns:a16="http://schemas.microsoft.com/office/drawing/2014/main" id="{5DF00C34-81F9-78B7-5629-3D66CD20CFB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grpSp>
        <p:nvGrpSpPr>
          <p:cNvPr id="157" name="Group 66">
            <a:extLst>
              <a:ext uri="{FF2B5EF4-FFF2-40B4-BE49-F238E27FC236}">
                <a16:creationId xmlns:a16="http://schemas.microsoft.com/office/drawing/2014/main" id="{5244F06E-5CD4-9041-95FC-64D96A88EFC4}"/>
              </a:ext>
            </a:extLst>
          </p:cNvPr>
          <p:cNvGrpSpPr/>
          <p:nvPr userDrawn="1"/>
        </p:nvGrpSpPr>
        <p:grpSpPr>
          <a:xfrm>
            <a:off x="13848739" y="0"/>
            <a:ext cx="2103152" cy="2205744"/>
            <a:chOff x="0" y="0"/>
            <a:chExt cx="2804202" cy="2940993"/>
          </a:xfrm>
        </p:grpSpPr>
        <p:grpSp>
          <p:nvGrpSpPr>
            <p:cNvPr id="158" name="Group 67">
              <a:extLst>
                <a:ext uri="{FF2B5EF4-FFF2-40B4-BE49-F238E27FC236}">
                  <a16:creationId xmlns:a16="http://schemas.microsoft.com/office/drawing/2014/main" id="{798E0772-C6C6-6A26-02B1-388FA42EB45C}"/>
                </a:ext>
              </a:extLst>
            </p:cNvPr>
            <p:cNvGrpSpPr/>
            <p:nvPr/>
          </p:nvGrpSpPr>
          <p:grpSpPr>
            <a:xfrm>
              <a:off x="0" y="1200182"/>
              <a:ext cx="1740810" cy="1740810"/>
              <a:chOff x="0" y="0"/>
              <a:chExt cx="812800" cy="812800"/>
            </a:xfrm>
          </p:grpSpPr>
          <p:sp>
            <p:nvSpPr>
              <p:cNvPr id="165" name="Freeform 68">
                <a:extLst>
                  <a:ext uri="{FF2B5EF4-FFF2-40B4-BE49-F238E27FC236}">
                    <a16:creationId xmlns:a16="http://schemas.microsoft.com/office/drawing/2014/main" id="{E9417354-B6C8-2733-D662-91B1B5A9F3A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166FAC">
                    <a:alpha val="51765"/>
                  </a:srgbClr>
                </a:solidFill>
                <a:prstDash val="solid"/>
                <a:miter/>
              </a:ln>
            </p:spPr>
            <p:txBody>
              <a:bodyPr/>
              <a:lstStyle/>
              <a:p>
                <a:endParaRPr lang="en-IN"/>
              </a:p>
            </p:txBody>
          </p:sp>
          <p:sp>
            <p:nvSpPr>
              <p:cNvPr id="166" name="TextBox 69">
                <a:extLst>
                  <a:ext uri="{FF2B5EF4-FFF2-40B4-BE49-F238E27FC236}">
                    <a16:creationId xmlns:a16="http://schemas.microsoft.com/office/drawing/2014/main" id="{692474C9-F5F6-9794-6D1B-10F0BB193552}"/>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59" name="Group 70">
              <a:extLst>
                <a:ext uri="{FF2B5EF4-FFF2-40B4-BE49-F238E27FC236}">
                  <a16:creationId xmlns:a16="http://schemas.microsoft.com/office/drawing/2014/main" id="{F5B6CBB1-F48C-2B0D-A5A8-828829F1A477}"/>
                </a:ext>
              </a:extLst>
            </p:cNvPr>
            <p:cNvGrpSpPr/>
            <p:nvPr/>
          </p:nvGrpSpPr>
          <p:grpSpPr>
            <a:xfrm>
              <a:off x="1740810" y="764422"/>
              <a:ext cx="1063392" cy="1063392"/>
              <a:chOff x="0" y="0"/>
              <a:chExt cx="812800" cy="812800"/>
            </a:xfrm>
          </p:grpSpPr>
          <p:sp>
            <p:nvSpPr>
              <p:cNvPr id="163" name="Freeform 71">
                <a:extLst>
                  <a:ext uri="{FF2B5EF4-FFF2-40B4-BE49-F238E27FC236}">
                    <a16:creationId xmlns:a16="http://schemas.microsoft.com/office/drawing/2014/main" id="{5A8578BC-F2E8-9F4D-8927-5B3B1C6AD5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166FAC">
                    <a:alpha val="51765"/>
                  </a:srgbClr>
                </a:solidFill>
                <a:prstDash val="solid"/>
                <a:miter/>
              </a:ln>
            </p:spPr>
            <p:txBody>
              <a:bodyPr/>
              <a:lstStyle/>
              <a:p>
                <a:endParaRPr lang="en-IN"/>
              </a:p>
            </p:txBody>
          </p:sp>
          <p:sp>
            <p:nvSpPr>
              <p:cNvPr id="164" name="TextBox 72">
                <a:extLst>
                  <a:ext uri="{FF2B5EF4-FFF2-40B4-BE49-F238E27FC236}">
                    <a16:creationId xmlns:a16="http://schemas.microsoft.com/office/drawing/2014/main" id="{63C4CC2E-01C5-50AF-76C7-E227CCA9337F}"/>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60" name="Group 73">
              <a:extLst>
                <a:ext uri="{FF2B5EF4-FFF2-40B4-BE49-F238E27FC236}">
                  <a16:creationId xmlns:a16="http://schemas.microsoft.com/office/drawing/2014/main" id="{DDEAB73A-F941-C20C-15F4-4FCC1CF0A840}"/>
                </a:ext>
              </a:extLst>
            </p:cNvPr>
            <p:cNvGrpSpPr/>
            <p:nvPr/>
          </p:nvGrpSpPr>
          <p:grpSpPr>
            <a:xfrm>
              <a:off x="1469022" y="0"/>
              <a:ext cx="572840" cy="572840"/>
              <a:chOff x="0" y="0"/>
              <a:chExt cx="812800" cy="812800"/>
            </a:xfrm>
          </p:grpSpPr>
          <p:sp>
            <p:nvSpPr>
              <p:cNvPr id="161" name="Freeform 74">
                <a:extLst>
                  <a:ext uri="{FF2B5EF4-FFF2-40B4-BE49-F238E27FC236}">
                    <a16:creationId xmlns:a16="http://schemas.microsoft.com/office/drawing/2014/main" id="{3F89D18A-E58B-EFB8-86F3-605E42E704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166FAC">
                    <a:alpha val="51765"/>
                  </a:srgbClr>
                </a:solidFill>
                <a:prstDash val="solid"/>
                <a:miter/>
              </a:ln>
            </p:spPr>
            <p:txBody>
              <a:bodyPr/>
              <a:lstStyle/>
              <a:p>
                <a:endParaRPr lang="en-IN"/>
              </a:p>
            </p:txBody>
          </p:sp>
          <p:sp>
            <p:nvSpPr>
              <p:cNvPr id="162" name="TextBox 75">
                <a:extLst>
                  <a:ext uri="{FF2B5EF4-FFF2-40B4-BE49-F238E27FC236}">
                    <a16:creationId xmlns:a16="http://schemas.microsoft.com/office/drawing/2014/main" id="{5B7A7204-53EB-5D90-364D-96CD56277EC6}"/>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grpSp>
        <p:nvGrpSpPr>
          <p:cNvPr id="167" name="Group 76">
            <a:extLst>
              <a:ext uri="{FF2B5EF4-FFF2-40B4-BE49-F238E27FC236}">
                <a16:creationId xmlns:a16="http://schemas.microsoft.com/office/drawing/2014/main" id="{56FA9906-FFF9-3949-3CF5-AA702C895075}"/>
              </a:ext>
            </a:extLst>
          </p:cNvPr>
          <p:cNvGrpSpPr/>
          <p:nvPr userDrawn="1"/>
        </p:nvGrpSpPr>
        <p:grpSpPr>
          <a:xfrm>
            <a:off x="-1265773" y="6795835"/>
            <a:ext cx="2800373" cy="2936977"/>
            <a:chOff x="0" y="0"/>
            <a:chExt cx="3733831" cy="3915969"/>
          </a:xfrm>
        </p:grpSpPr>
        <p:grpSp>
          <p:nvGrpSpPr>
            <p:cNvPr id="168" name="Group 77">
              <a:extLst>
                <a:ext uri="{FF2B5EF4-FFF2-40B4-BE49-F238E27FC236}">
                  <a16:creationId xmlns:a16="http://schemas.microsoft.com/office/drawing/2014/main" id="{A3CC7E0B-1624-F713-EDDA-144DD076C0BA}"/>
                </a:ext>
              </a:extLst>
            </p:cNvPr>
            <p:cNvGrpSpPr/>
            <p:nvPr/>
          </p:nvGrpSpPr>
          <p:grpSpPr>
            <a:xfrm>
              <a:off x="0" y="1598058"/>
              <a:ext cx="2317911" cy="2317911"/>
              <a:chOff x="0" y="0"/>
              <a:chExt cx="812800" cy="812800"/>
            </a:xfrm>
          </p:grpSpPr>
          <p:sp>
            <p:nvSpPr>
              <p:cNvPr id="175" name="Freeform 78">
                <a:extLst>
                  <a:ext uri="{FF2B5EF4-FFF2-40B4-BE49-F238E27FC236}">
                    <a16:creationId xmlns:a16="http://schemas.microsoft.com/office/drawing/2014/main" id="{40B5E2E5-1E81-A339-F1B1-71014C317D4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166FAC"/>
                </a:solidFill>
                <a:prstDash val="solid"/>
                <a:miter/>
              </a:ln>
            </p:spPr>
            <p:txBody>
              <a:bodyPr/>
              <a:lstStyle/>
              <a:p>
                <a:endParaRPr lang="en-IN"/>
              </a:p>
            </p:txBody>
          </p:sp>
          <p:sp>
            <p:nvSpPr>
              <p:cNvPr id="176" name="TextBox 79">
                <a:extLst>
                  <a:ext uri="{FF2B5EF4-FFF2-40B4-BE49-F238E27FC236}">
                    <a16:creationId xmlns:a16="http://schemas.microsoft.com/office/drawing/2014/main" id="{D60554A2-2D2D-0F12-0CC2-45CC56DFBE6F}"/>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69" name="Group 80">
              <a:extLst>
                <a:ext uri="{FF2B5EF4-FFF2-40B4-BE49-F238E27FC236}">
                  <a16:creationId xmlns:a16="http://schemas.microsoft.com/office/drawing/2014/main" id="{E21D5B05-C36B-91BD-8E02-F06EFDE02AC9}"/>
                </a:ext>
              </a:extLst>
            </p:cNvPr>
            <p:cNvGrpSpPr/>
            <p:nvPr/>
          </p:nvGrpSpPr>
          <p:grpSpPr>
            <a:xfrm>
              <a:off x="2317911" y="1017838"/>
              <a:ext cx="1415920" cy="1415920"/>
              <a:chOff x="0" y="0"/>
              <a:chExt cx="812800" cy="812800"/>
            </a:xfrm>
          </p:grpSpPr>
          <p:sp>
            <p:nvSpPr>
              <p:cNvPr id="173" name="Freeform 81">
                <a:extLst>
                  <a:ext uri="{FF2B5EF4-FFF2-40B4-BE49-F238E27FC236}">
                    <a16:creationId xmlns:a16="http://schemas.microsoft.com/office/drawing/2014/main" id="{AEFDA149-B593-0DCC-DF62-61E2A722B5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166FAC"/>
                </a:solidFill>
                <a:prstDash val="solid"/>
                <a:miter/>
              </a:ln>
            </p:spPr>
            <p:txBody>
              <a:bodyPr/>
              <a:lstStyle/>
              <a:p>
                <a:endParaRPr lang="en-IN"/>
              </a:p>
            </p:txBody>
          </p:sp>
          <p:sp>
            <p:nvSpPr>
              <p:cNvPr id="174" name="TextBox 82">
                <a:extLst>
                  <a:ext uri="{FF2B5EF4-FFF2-40B4-BE49-F238E27FC236}">
                    <a16:creationId xmlns:a16="http://schemas.microsoft.com/office/drawing/2014/main" id="{7F307CD3-E194-A8A1-4639-1D3CED26603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70" name="Group 83">
              <a:extLst>
                <a:ext uri="{FF2B5EF4-FFF2-40B4-BE49-F238E27FC236}">
                  <a16:creationId xmlns:a16="http://schemas.microsoft.com/office/drawing/2014/main" id="{A1317001-EDB3-4116-EF81-BC6D2B24BCF9}"/>
                </a:ext>
              </a:extLst>
            </p:cNvPr>
            <p:cNvGrpSpPr/>
            <p:nvPr/>
          </p:nvGrpSpPr>
          <p:grpSpPr>
            <a:xfrm>
              <a:off x="1956022" y="0"/>
              <a:ext cx="762743" cy="762743"/>
              <a:chOff x="0" y="0"/>
              <a:chExt cx="812800" cy="812800"/>
            </a:xfrm>
          </p:grpSpPr>
          <p:sp>
            <p:nvSpPr>
              <p:cNvPr id="171" name="Freeform 84">
                <a:extLst>
                  <a:ext uri="{FF2B5EF4-FFF2-40B4-BE49-F238E27FC236}">
                    <a16:creationId xmlns:a16="http://schemas.microsoft.com/office/drawing/2014/main" id="{FC4D8CC8-3808-9FD2-693B-857C902AD9A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166FAC"/>
                </a:solidFill>
                <a:prstDash val="solid"/>
                <a:miter/>
              </a:ln>
            </p:spPr>
            <p:txBody>
              <a:bodyPr/>
              <a:lstStyle/>
              <a:p>
                <a:endParaRPr lang="en-IN"/>
              </a:p>
            </p:txBody>
          </p:sp>
          <p:sp>
            <p:nvSpPr>
              <p:cNvPr id="172" name="TextBox 85">
                <a:extLst>
                  <a:ext uri="{FF2B5EF4-FFF2-40B4-BE49-F238E27FC236}">
                    <a16:creationId xmlns:a16="http://schemas.microsoft.com/office/drawing/2014/main" id="{3ECA998D-210D-589B-C609-BCDF2E08104B}"/>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grpSp>
        <p:nvGrpSpPr>
          <p:cNvPr id="177" name="Group 86">
            <a:extLst>
              <a:ext uri="{FF2B5EF4-FFF2-40B4-BE49-F238E27FC236}">
                <a16:creationId xmlns:a16="http://schemas.microsoft.com/office/drawing/2014/main" id="{9048198D-D07C-0EDB-7129-A9599B2BD29F}"/>
              </a:ext>
            </a:extLst>
          </p:cNvPr>
          <p:cNvGrpSpPr/>
          <p:nvPr userDrawn="1"/>
        </p:nvGrpSpPr>
        <p:grpSpPr>
          <a:xfrm>
            <a:off x="15951891" y="2728632"/>
            <a:ext cx="2336109" cy="2063610"/>
            <a:chOff x="0" y="0"/>
            <a:chExt cx="3114812" cy="2751480"/>
          </a:xfrm>
        </p:grpSpPr>
        <p:grpSp>
          <p:nvGrpSpPr>
            <p:cNvPr id="178" name="Group 87">
              <a:extLst>
                <a:ext uri="{FF2B5EF4-FFF2-40B4-BE49-F238E27FC236}">
                  <a16:creationId xmlns:a16="http://schemas.microsoft.com/office/drawing/2014/main" id="{5BB8874A-61D8-A52C-A260-65F75AD5606D}"/>
                </a:ext>
              </a:extLst>
            </p:cNvPr>
            <p:cNvGrpSpPr/>
            <p:nvPr/>
          </p:nvGrpSpPr>
          <p:grpSpPr>
            <a:xfrm>
              <a:off x="0" y="1339129"/>
              <a:ext cx="3114812" cy="1302514"/>
              <a:chOff x="0" y="0"/>
              <a:chExt cx="856537" cy="358176"/>
            </a:xfrm>
          </p:grpSpPr>
          <p:sp>
            <p:nvSpPr>
              <p:cNvPr id="185" name="Freeform 88">
                <a:extLst>
                  <a:ext uri="{FF2B5EF4-FFF2-40B4-BE49-F238E27FC236}">
                    <a16:creationId xmlns:a16="http://schemas.microsoft.com/office/drawing/2014/main" id="{E2D798BC-CB3A-814E-F8F2-B132DE5FA4C0}"/>
                  </a:ext>
                </a:extLst>
              </p:cNvPr>
              <p:cNvSpPr/>
              <p:nvPr/>
            </p:nvSpPr>
            <p:spPr>
              <a:xfrm>
                <a:off x="0" y="0"/>
                <a:ext cx="856537" cy="358176"/>
              </a:xfrm>
              <a:custGeom>
                <a:avLst/>
                <a:gdLst/>
                <a:ahLst/>
                <a:cxnLst/>
                <a:rect l="l" t="t" r="r" b="b"/>
                <a:pathLst>
                  <a:path w="856537" h="358176">
                    <a:moveTo>
                      <a:pt x="428269" y="0"/>
                    </a:moveTo>
                    <a:lnTo>
                      <a:pt x="856537" y="358176"/>
                    </a:lnTo>
                    <a:lnTo>
                      <a:pt x="0" y="358176"/>
                    </a:lnTo>
                    <a:lnTo>
                      <a:pt x="428269" y="0"/>
                    </a:lnTo>
                    <a:close/>
                  </a:path>
                </a:pathLst>
              </a:custGeom>
              <a:solidFill>
                <a:srgbClr val="000000">
                  <a:alpha val="0"/>
                </a:srgbClr>
              </a:solidFill>
              <a:ln w="19050" cap="sq">
                <a:solidFill>
                  <a:srgbClr val="166FAC"/>
                </a:solidFill>
                <a:prstDash val="solid"/>
                <a:miter/>
              </a:ln>
            </p:spPr>
            <p:txBody>
              <a:bodyPr/>
              <a:lstStyle/>
              <a:p>
                <a:endParaRPr lang="en-IN"/>
              </a:p>
            </p:txBody>
          </p:sp>
          <p:sp>
            <p:nvSpPr>
              <p:cNvPr id="186" name="TextBox 89">
                <a:extLst>
                  <a:ext uri="{FF2B5EF4-FFF2-40B4-BE49-F238E27FC236}">
                    <a16:creationId xmlns:a16="http://schemas.microsoft.com/office/drawing/2014/main" id="{A73C11CA-378E-7E8C-CC2D-EBF1F421ACA1}"/>
                  </a:ext>
                </a:extLst>
              </p:cNvPr>
              <p:cNvSpPr txBox="1"/>
              <p:nvPr/>
            </p:nvSpPr>
            <p:spPr>
              <a:xfrm>
                <a:off x="133834" y="118671"/>
                <a:ext cx="588869" cy="213921"/>
              </a:xfrm>
              <a:prstGeom prst="rect">
                <a:avLst/>
              </a:prstGeom>
            </p:spPr>
            <p:txBody>
              <a:bodyPr lIns="84028" tIns="84028" rIns="84028" bIns="84028" rtlCol="0" anchor="ctr"/>
              <a:lstStyle/>
              <a:p>
                <a:pPr algn="ctr">
                  <a:lnSpc>
                    <a:spcPts val="2660"/>
                  </a:lnSpc>
                </a:pPr>
                <a:endParaRPr/>
              </a:p>
            </p:txBody>
          </p:sp>
        </p:grpSp>
        <p:grpSp>
          <p:nvGrpSpPr>
            <p:cNvPr id="179" name="Group 90">
              <a:extLst>
                <a:ext uri="{FF2B5EF4-FFF2-40B4-BE49-F238E27FC236}">
                  <a16:creationId xmlns:a16="http://schemas.microsoft.com/office/drawing/2014/main" id="{03FC78A0-819E-8446-2CEA-164B0DDD0FBA}"/>
                </a:ext>
              </a:extLst>
            </p:cNvPr>
            <p:cNvGrpSpPr/>
            <p:nvPr/>
          </p:nvGrpSpPr>
          <p:grpSpPr>
            <a:xfrm>
              <a:off x="0" y="2355453"/>
              <a:ext cx="3114812" cy="396026"/>
              <a:chOff x="0" y="0"/>
              <a:chExt cx="856537" cy="108903"/>
            </a:xfrm>
          </p:grpSpPr>
          <p:sp>
            <p:nvSpPr>
              <p:cNvPr id="183" name="Freeform 91">
                <a:extLst>
                  <a:ext uri="{FF2B5EF4-FFF2-40B4-BE49-F238E27FC236}">
                    <a16:creationId xmlns:a16="http://schemas.microsoft.com/office/drawing/2014/main" id="{7E312C3C-FAE6-D121-9FA8-7CF08EE045F3}"/>
                  </a:ext>
                </a:extLst>
              </p:cNvPr>
              <p:cNvSpPr/>
              <p:nvPr/>
            </p:nvSpPr>
            <p:spPr>
              <a:xfrm>
                <a:off x="0" y="0"/>
                <a:ext cx="856537" cy="108903"/>
              </a:xfrm>
              <a:custGeom>
                <a:avLst/>
                <a:gdLst/>
                <a:ahLst/>
                <a:cxnLst/>
                <a:rect l="l" t="t" r="r" b="b"/>
                <a:pathLst>
                  <a:path w="856537" h="108903">
                    <a:moveTo>
                      <a:pt x="0" y="0"/>
                    </a:moveTo>
                    <a:lnTo>
                      <a:pt x="856537" y="0"/>
                    </a:lnTo>
                    <a:lnTo>
                      <a:pt x="856537" y="108903"/>
                    </a:lnTo>
                    <a:lnTo>
                      <a:pt x="0" y="108903"/>
                    </a:lnTo>
                    <a:close/>
                  </a:path>
                </a:pathLst>
              </a:custGeom>
              <a:solidFill>
                <a:srgbClr val="FEFEFE"/>
              </a:solidFill>
            </p:spPr>
            <p:txBody>
              <a:bodyPr/>
              <a:lstStyle/>
              <a:p>
                <a:endParaRPr lang="en-IN"/>
              </a:p>
            </p:txBody>
          </p:sp>
          <p:sp>
            <p:nvSpPr>
              <p:cNvPr id="184" name="TextBox 92">
                <a:extLst>
                  <a:ext uri="{FF2B5EF4-FFF2-40B4-BE49-F238E27FC236}">
                    <a16:creationId xmlns:a16="http://schemas.microsoft.com/office/drawing/2014/main" id="{9D69B023-120F-BE55-CB2B-557C72EEF0E4}"/>
                  </a:ext>
                </a:extLst>
              </p:cNvPr>
              <p:cNvSpPr txBox="1"/>
              <p:nvPr/>
            </p:nvSpPr>
            <p:spPr>
              <a:xfrm>
                <a:off x="0" y="-47625"/>
                <a:ext cx="856537" cy="156528"/>
              </a:xfrm>
              <a:prstGeom prst="rect">
                <a:avLst/>
              </a:prstGeom>
            </p:spPr>
            <p:txBody>
              <a:bodyPr lIns="84028" tIns="84028" rIns="84028" bIns="84028" rtlCol="0" anchor="ctr"/>
              <a:lstStyle/>
              <a:p>
                <a:pPr algn="ctr">
                  <a:lnSpc>
                    <a:spcPts val="2660"/>
                  </a:lnSpc>
                </a:pPr>
                <a:endParaRPr/>
              </a:p>
            </p:txBody>
          </p:sp>
        </p:grpSp>
        <p:sp>
          <p:nvSpPr>
            <p:cNvPr id="180" name="AutoShape 93">
              <a:extLst>
                <a:ext uri="{FF2B5EF4-FFF2-40B4-BE49-F238E27FC236}">
                  <a16:creationId xmlns:a16="http://schemas.microsoft.com/office/drawing/2014/main" id="{68E48E6C-C938-848F-8479-0ED7D93F1D95}"/>
                </a:ext>
              </a:extLst>
            </p:cNvPr>
            <p:cNvSpPr/>
            <p:nvPr/>
          </p:nvSpPr>
          <p:spPr>
            <a:xfrm>
              <a:off x="1647974" y="716389"/>
              <a:ext cx="0" cy="708796"/>
            </a:xfrm>
            <a:prstGeom prst="line">
              <a:avLst/>
            </a:prstGeom>
            <a:ln w="21510" cap="flat">
              <a:solidFill>
                <a:srgbClr val="166FAC"/>
              </a:solidFill>
              <a:prstDash val="solid"/>
              <a:headEnd type="none" w="sm" len="sm"/>
              <a:tailEnd type="none" w="sm" len="sm"/>
            </a:ln>
          </p:spPr>
          <p:txBody>
            <a:bodyPr/>
            <a:lstStyle/>
            <a:p>
              <a:endParaRPr lang="en-IN"/>
            </a:p>
          </p:txBody>
        </p:sp>
        <p:sp>
          <p:nvSpPr>
            <p:cNvPr id="181" name="AutoShape 94">
              <a:extLst>
                <a:ext uri="{FF2B5EF4-FFF2-40B4-BE49-F238E27FC236}">
                  <a16:creationId xmlns:a16="http://schemas.microsoft.com/office/drawing/2014/main" id="{05E99FDC-3BCD-504D-8487-BD5879FE0BF2}"/>
                </a:ext>
              </a:extLst>
            </p:cNvPr>
            <p:cNvSpPr/>
            <p:nvPr/>
          </p:nvSpPr>
          <p:spPr>
            <a:xfrm>
              <a:off x="1466838" y="716389"/>
              <a:ext cx="0" cy="708796"/>
            </a:xfrm>
            <a:prstGeom prst="line">
              <a:avLst/>
            </a:prstGeom>
            <a:ln w="21510" cap="flat">
              <a:solidFill>
                <a:srgbClr val="166FAC"/>
              </a:solidFill>
              <a:prstDash val="solid"/>
              <a:headEnd type="none" w="sm" len="sm"/>
              <a:tailEnd type="none" w="sm" len="sm"/>
            </a:ln>
          </p:spPr>
          <p:txBody>
            <a:bodyPr/>
            <a:lstStyle/>
            <a:p>
              <a:endParaRPr lang="en-IN"/>
            </a:p>
          </p:txBody>
        </p:sp>
        <p:sp>
          <p:nvSpPr>
            <p:cNvPr id="182" name="TextBox 95">
              <a:extLst>
                <a:ext uri="{FF2B5EF4-FFF2-40B4-BE49-F238E27FC236}">
                  <a16:creationId xmlns:a16="http://schemas.microsoft.com/office/drawing/2014/main" id="{4D37D3A9-C8D9-B2C2-2C0A-98D7D2D6D4A2}"/>
                </a:ext>
              </a:extLst>
            </p:cNvPr>
            <p:cNvSpPr txBox="1"/>
            <p:nvPr/>
          </p:nvSpPr>
          <p:spPr>
            <a:xfrm>
              <a:off x="1306188" y="-76200"/>
              <a:ext cx="502436" cy="792589"/>
            </a:xfrm>
            <a:prstGeom prst="rect">
              <a:avLst/>
            </a:prstGeom>
          </p:spPr>
          <p:txBody>
            <a:bodyPr lIns="0" tIns="0" rIns="0" bIns="0" rtlCol="0" anchor="t">
              <a:spAutoFit/>
            </a:bodyPr>
            <a:lstStyle/>
            <a:p>
              <a:pPr algn="ctr">
                <a:lnSpc>
                  <a:spcPts val="4947"/>
                </a:lnSpc>
              </a:pPr>
              <a:r>
                <a:rPr lang="en-US" sz="3533">
                  <a:solidFill>
                    <a:srgbClr val="166FAC"/>
                  </a:solidFill>
                  <a:latin typeface="Antic"/>
                </a:rPr>
                <a:t>O</a:t>
              </a:r>
            </a:p>
          </p:txBody>
        </p:sp>
      </p:grpSp>
      <p:sp>
        <p:nvSpPr>
          <p:cNvPr id="187" name="AutoShape 96">
            <a:extLst>
              <a:ext uri="{FF2B5EF4-FFF2-40B4-BE49-F238E27FC236}">
                <a16:creationId xmlns:a16="http://schemas.microsoft.com/office/drawing/2014/main" id="{1ED7DD3D-A3B0-8F52-9AFC-55525574A947}"/>
              </a:ext>
            </a:extLst>
          </p:cNvPr>
          <p:cNvSpPr/>
          <p:nvPr userDrawn="1"/>
        </p:nvSpPr>
        <p:spPr>
          <a:xfrm flipH="1">
            <a:off x="3972809" y="5492158"/>
            <a:ext cx="26599" cy="3240000"/>
          </a:xfrm>
          <a:prstGeom prst="line">
            <a:avLst/>
          </a:prstGeom>
          <a:ln w="38100" cap="flat">
            <a:solidFill>
              <a:srgbClr val="166FAC"/>
            </a:solidFill>
            <a:prstDash val="solid"/>
            <a:headEnd type="none" w="sm" len="sm"/>
            <a:tailEnd type="none" w="sm" len="sm"/>
          </a:ln>
        </p:spPr>
        <p:txBody>
          <a:bodyPr/>
          <a:lstStyle/>
          <a:p>
            <a:endParaRPr lang="en-IN"/>
          </a:p>
        </p:txBody>
      </p:sp>
      <p:grpSp>
        <p:nvGrpSpPr>
          <p:cNvPr id="188" name="Group 97">
            <a:extLst>
              <a:ext uri="{FF2B5EF4-FFF2-40B4-BE49-F238E27FC236}">
                <a16:creationId xmlns:a16="http://schemas.microsoft.com/office/drawing/2014/main" id="{C6C280B0-290F-CE35-C9B8-9E8C9623F2A1}"/>
              </a:ext>
            </a:extLst>
          </p:cNvPr>
          <p:cNvGrpSpPr/>
          <p:nvPr userDrawn="1"/>
        </p:nvGrpSpPr>
        <p:grpSpPr>
          <a:xfrm>
            <a:off x="-1932618" y="628409"/>
            <a:ext cx="4848511" cy="3782002"/>
            <a:chOff x="0" y="0"/>
            <a:chExt cx="6464681" cy="5042669"/>
          </a:xfrm>
        </p:grpSpPr>
        <p:grpSp>
          <p:nvGrpSpPr>
            <p:cNvPr id="189" name="Group 98">
              <a:extLst>
                <a:ext uri="{FF2B5EF4-FFF2-40B4-BE49-F238E27FC236}">
                  <a16:creationId xmlns:a16="http://schemas.microsoft.com/office/drawing/2014/main" id="{58AC5EB2-C5D3-7F38-17F8-410430B6D46D}"/>
                </a:ext>
              </a:extLst>
            </p:cNvPr>
            <p:cNvGrpSpPr/>
            <p:nvPr/>
          </p:nvGrpSpPr>
          <p:grpSpPr>
            <a:xfrm>
              <a:off x="4940639" y="0"/>
              <a:ext cx="239314" cy="239314"/>
              <a:chOff x="0" y="0"/>
              <a:chExt cx="812800" cy="812800"/>
            </a:xfrm>
          </p:grpSpPr>
          <p:sp>
            <p:nvSpPr>
              <p:cNvPr id="247" name="Freeform 99">
                <a:extLst>
                  <a:ext uri="{FF2B5EF4-FFF2-40B4-BE49-F238E27FC236}">
                    <a16:creationId xmlns:a16="http://schemas.microsoft.com/office/drawing/2014/main" id="{0789CBC2-0B01-4DEE-851A-B4E7E054443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48" name="TextBox 100">
                <a:extLst>
                  <a:ext uri="{FF2B5EF4-FFF2-40B4-BE49-F238E27FC236}">
                    <a16:creationId xmlns:a16="http://schemas.microsoft.com/office/drawing/2014/main" id="{0F9E4D01-5D01-08B0-BF2E-92723676ED8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0" name="Group 101">
              <a:extLst>
                <a:ext uri="{FF2B5EF4-FFF2-40B4-BE49-F238E27FC236}">
                  <a16:creationId xmlns:a16="http://schemas.microsoft.com/office/drawing/2014/main" id="{E89C0588-9455-2AA7-9005-B2004274F2F3}"/>
                </a:ext>
              </a:extLst>
            </p:cNvPr>
            <p:cNvGrpSpPr/>
            <p:nvPr/>
          </p:nvGrpSpPr>
          <p:grpSpPr>
            <a:xfrm>
              <a:off x="2484931" y="3281"/>
              <a:ext cx="239314" cy="239314"/>
              <a:chOff x="0" y="0"/>
              <a:chExt cx="812800" cy="812800"/>
            </a:xfrm>
          </p:grpSpPr>
          <p:sp>
            <p:nvSpPr>
              <p:cNvPr id="245" name="Freeform 102">
                <a:extLst>
                  <a:ext uri="{FF2B5EF4-FFF2-40B4-BE49-F238E27FC236}">
                    <a16:creationId xmlns:a16="http://schemas.microsoft.com/office/drawing/2014/main" id="{CF6142BE-16A1-3F5D-F5CA-146804085E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46" name="TextBox 103">
                <a:extLst>
                  <a:ext uri="{FF2B5EF4-FFF2-40B4-BE49-F238E27FC236}">
                    <a16:creationId xmlns:a16="http://schemas.microsoft.com/office/drawing/2014/main" id="{1406B492-3ADE-6F76-2075-FF6D3E05DA5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1" name="Group 104">
              <a:extLst>
                <a:ext uri="{FF2B5EF4-FFF2-40B4-BE49-F238E27FC236}">
                  <a16:creationId xmlns:a16="http://schemas.microsoft.com/office/drawing/2014/main" id="{A566DDC9-7F0A-B340-3569-BD11639CD347}"/>
                </a:ext>
              </a:extLst>
            </p:cNvPr>
            <p:cNvGrpSpPr/>
            <p:nvPr/>
          </p:nvGrpSpPr>
          <p:grpSpPr>
            <a:xfrm rot="5400000">
              <a:off x="3759545" y="177944"/>
              <a:ext cx="2763422" cy="2646850"/>
              <a:chOff x="0" y="-47625"/>
              <a:chExt cx="812800" cy="778513"/>
            </a:xfrm>
          </p:grpSpPr>
          <p:sp>
            <p:nvSpPr>
              <p:cNvPr id="243" name="Freeform 105">
                <a:extLst>
                  <a:ext uri="{FF2B5EF4-FFF2-40B4-BE49-F238E27FC236}">
                    <a16:creationId xmlns:a16="http://schemas.microsoft.com/office/drawing/2014/main" id="{67CD8CBA-6A47-68CF-5BE0-8EEB0D7A5383}"/>
                  </a:ext>
                </a:extLst>
              </p:cNvPr>
              <p:cNvSpPr/>
              <p:nvPr/>
            </p:nvSpPr>
            <p:spPr>
              <a:xfrm>
                <a:off x="0" y="1104"/>
                <a:ext cx="812800" cy="724909"/>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solidFill>
                <a:prstDash val="solid"/>
                <a:miter/>
              </a:ln>
            </p:spPr>
            <p:txBody>
              <a:bodyPr/>
              <a:lstStyle/>
              <a:p>
                <a:endParaRPr lang="en-IN"/>
              </a:p>
            </p:txBody>
          </p:sp>
          <p:sp>
            <p:nvSpPr>
              <p:cNvPr id="244" name="TextBox 106">
                <a:extLst>
                  <a:ext uri="{FF2B5EF4-FFF2-40B4-BE49-F238E27FC236}">
                    <a16:creationId xmlns:a16="http://schemas.microsoft.com/office/drawing/2014/main" id="{29D0A11E-A780-B044-6D1D-5C273E30D2A5}"/>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92" name="Group 107">
              <a:extLst>
                <a:ext uri="{FF2B5EF4-FFF2-40B4-BE49-F238E27FC236}">
                  <a16:creationId xmlns:a16="http://schemas.microsoft.com/office/drawing/2014/main" id="{39F1B8A0-3F26-1099-1FE2-09ACF7CA9FA3}"/>
                </a:ext>
              </a:extLst>
            </p:cNvPr>
            <p:cNvGrpSpPr/>
            <p:nvPr/>
          </p:nvGrpSpPr>
          <p:grpSpPr>
            <a:xfrm rot="5400000">
              <a:off x="1218003" y="258902"/>
              <a:ext cx="2763422" cy="2484931"/>
              <a:chOff x="0" y="0"/>
              <a:chExt cx="812800" cy="730888"/>
            </a:xfrm>
          </p:grpSpPr>
          <p:sp>
            <p:nvSpPr>
              <p:cNvPr id="241" name="Freeform 108">
                <a:extLst>
                  <a:ext uri="{FF2B5EF4-FFF2-40B4-BE49-F238E27FC236}">
                    <a16:creationId xmlns:a16="http://schemas.microsoft.com/office/drawing/2014/main" id="{77F049B9-FD0F-C0E7-632F-413E2D74CEF2}"/>
                  </a:ext>
                </a:extLst>
              </p:cNvPr>
              <p:cNvSpPr/>
              <p:nvPr/>
            </p:nvSpPr>
            <p:spPr>
              <a:xfrm>
                <a:off x="0" y="0"/>
                <a:ext cx="812800" cy="7308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solidFill>
                <a:prstDash val="solid"/>
                <a:miter/>
              </a:ln>
            </p:spPr>
            <p:txBody>
              <a:bodyPr/>
              <a:lstStyle/>
              <a:p>
                <a:endParaRPr lang="en-IN"/>
              </a:p>
            </p:txBody>
          </p:sp>
          <p:sp>
            <p:nvSpPr>
              <p:cNvPr id="242" name="TextBox 109">
                <a:extLst>
                  <a:ext uri="{FF2B5EF4-FFF2-40B4-BE49-F238E27FC236}">
                    <a16:creationId xmlns:a16="http://schemas.microsoft.com/office/drawing/2014/main" id="{183FF5F4-4F3F-3A18-3BE3-2E0D0769F0A5}"/>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93" name="Group 110">
              <a:extLst>
                <a:ext uri="{FF2B5EF4-FFF2-40B4-BE49-F238E27FC236}">
                  <a16:creationId xmlns:a16="http://schemas.microsoft.com/office/drawing/2014/main" id="{FC90FF47-1B4C-2F14-1A03-2F5D07F9DC77}"/>
                </a:ext>
              </a:extLst>
            </p:cNvPr>
            <p:cNvGrpSpPr/>
            <p:nvPr/>
          </p:nvGrpSpPr>
          <p:grpSpPr>
            <a:xfrm rot="5400000">
              <a:off x="2523048" y="2251773"/>
              <a:ext cx="2751489" cy="2646850"/>
              <a:chOff x="11724" y="-47625"/>
              <a:chExt cx="809290" cy="778513"/>
            </a:xfrm>
          </p:grpSpPr>
          <p:sp>
            <p:nvSpPr>
              <p:cNvPr id="239" name="Freeform 111">
                <a:extLst>
                  <a:ext uri="{FF2B5EF4-FFF2-40B4-BE49-F238E27FC236}">
                    <a16:creationId xmlns:a16="http://schemas.microsoft.com/office/drawing/2014/main" id="{D895C3CD-B411-B230-2B75-57ADB9DE88FA}"/>
                  </a:ext>
                </a:extLst>
              </p:cNvPr>
              <p:cNvSpPr/>
              <p:nvPr/>
            </p:nvSpPr>
            <p:spPr>
              <a:xfrm>
                <a:off x="11724" y="-3525"/>
                <a:ext cx="809290" cy="72490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solidFill>
                <a:prstDash val="solid"/>
                <a:miter/>
              </a:ln>
            </p:spPr>
            <p:txBody>
              <a:bodyPr/>
              <a:lstStyle/>
              <a:p>
                <a:endParaRPr lang="en-IN"/>
              </a:p>
            </p:txBody>
          </p:sp>
          <p:sp>
            <p:nvSpPr>
              <p:cNvPr id="240" name="TextBox 112">
                <a:extLst>
                  <a:ext uri="{FF2B5EF4-FFF2-40B4-BE49-F238E27FC236}">
                    <a16:creationId xmlns:a16="http://schemas.microsoft.com/office/drawing/2014/main" id="{ACE7BAB1-2151-17F8-D9A8-3C1C4A9489DD}"/>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94" name="Group 113">
              <a:extLst>
                <a:ext uri="{FF2B5EF4-FFF2-40B4-BE49-F238E27FC236}">
                  <a16:creationId xmlns:a16="http://schemas.microsoft.com/office/drawing/2014/main" id="{75894102-8BB5-5935-B6E4-70990FE216FF}"/>
                </a:ext>
              </a:extLst>
            </p:cNvPr>
            <p:cNvGrpSpPr/>
            <p:nvPr/>
          </p:nvGrpSpPr>
          <p:grpSpPr>
            <a:xfrm rot="5400000">
              <a:off x="-24463" y="2323184"/>
              <a:ext cx="2763422" cy="2484931"/>
              <a:chOff x="0" y="0"/>
              <a:chExt cx="812800" cy="730888"/>
            </a:xfrm>
          </p:grpSpPr>
          <p:sp>
            <p:nvSpPr>
              <p:cNvPr id="237" name="Freeform 114">
                <a:extLst>
                  <a:ext uri="{FF2B5EF4-FFF2-40B4-BE49-F238E27FC236}">
                    <a16:creationId xmlns:a16="http://schemas.microsoft.com/office/drawing/2014/main" id="{FFDD22D3-ADDD-EDF1-6EFF-DA435F6EED0A}"/>
                  </a:ext>
                </a:extLst>
              </p:cNvPr>
              <p:cNvSpPr/>
              <p:nvPr/>
            </p:nvSpPr>
            <p:spPr>
              <a:xfrm>
                <a:off x="0" y="0"/>
                <a:ext cx="812800" cy="7308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solidFill>
                <a:prstDash val="solid"/>
                <a:miter/>
              </a:ln>
            </p:spPr>
            <p:txBody>
              <a:bodyPr/>
              <a:lstStyle/>
              <a:p>
                <a:endParaRPr lang="en-IN"/>
              </a:p>
            </p:txBody>
          </p:sp>
          <p:sp>
            <p:nvSpPr>
              <p:cNvPr id="238" name="TextBox 115">
                <a:extLst>
                  <a:ext uri="{FF2B5EF4-FFF2-40B4-BE49-F238E27FC236}">
                    <a16:creationId xmlns:a16="http://schemas.microsoft.com/office/drawing/2014/main" id="{86C84414-868A-BD14-9850-7823A2042826}"/>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95" name="Group 116">
              <a:extLst>
                <a:ext uri="{FF2B5EF4-FFF2-40B4-BE49-F238E27FC236}">
                  <a16:creationId xmlns:a16="http://schemas.microsoft.com/office/drawing/2014/main" id="{5F2311E5-7D9B-24BA-1EA4-4452C224A0CB}"/>
                </a:ext>
              </a:extLst>
            </p:cNvPr>
            <p:cNvGrpSpPr/>
            <p:nvPr/>
          </p:nvGrpSpPr>
          <p:grpSpPr>
            <a:xfrm>
              <a:off x="6158756" y="726017"/>
              <a:ext cx="239314" cy="239314"/>
              <a:chOff x="0" y="0"/>
              <a:chExt cx="812800" cy="812800"/>
            </a:xfrm>
          </p:grpSpPr>
          <p:sp>
            <p:nvSpPr>
              <p:cNvPr id="235" name="Freeform 117">
                <a:extLst>
                  <a:ext uri="{FF2B5EF4-FFF2-40B4-BE49-F238E27FC236}">
                    <a16:creationId xmlns:a16="http://schemas.microsoft.com/office/drawing/2014/main" id="{5EA29493-CE04-F57B-B473-EE5FF0179CD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36" name="TextBox 118">
                <a:extLst>
                  <a:ext uri="{FF2B5EF4-FFF2-40B4-BE49-F238E27FC236}">
                    <a16:creationId xmlns:a16="http://schemas.microsoft.com/office/drawing/2014/main" id="{C3E3445B-2EEC-D4B9-FC83-E32B426BF9B4}"/>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6" name="Group 119">
              <a:extLst>
                <a:ext uri="{FF2B5EF4-FFF2-40B4-BE49-F238E27FC236}">
                  <a16:creationId xmlns:a16="http://schemas.microsoft.com/office/drawing/2014/main" id="{CF3ED1DD-D60B-0271-6DEB-9D7B815E2150}"/>
                </a:ext>
              </a:extLst>
            </p:cNvPr>
            <p:cNvGrpSpPr/>
            <p:nvPr/>
          </p:nvGrpSpPr>
          <p:grpSpPr>
            <a:xfrm>
              <a:off x="6158756" y="2039934"/>
              <a:ext cx="239314" cy="239314"/>
              <a:chOff x="0" y="0"/>
              <a:chExt cx="812800" cy="812800"/>
            </a:xfrm>
          </p:grpSpPr>
          <p:sp>
            <p:nvSpPr>
              <p:cNvPr id="233" name="Freeform 120">
                <a:extLst>
                  <a:ext uri="{FF2B5EF4-FFF2-40B4-BE49-F238E27FC236}">
                    <a16:creationId xmlns:a16="http://schemas.microsoft.com/office/drawing/2014/main" id="{D387B0EF-DB19-C617-A813-930938CC7CA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34" name="TextBox 121">
                <a:extLst>
                  <a:ext uri="{FF2B5EF4-FFF2-40B4-BE49-F238E27FC236}">
                    <a16:creationId xmlns:a16="http://schemas.microsoft.com/office/drawing/2014/main" id="{0CCC5D42-DC8F-FD14-A552-C415BCEEFA6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7" name="Group 122">
              <a:extLst>
                <a:ext uri="{FF2B5EF4-FFF2-40B4-BE49-F238E27FC236}">
                  <a16:creationId xmlns:a16="http://schemas.microsoft.com/office/drawing/2014/main" id="{C16C97BF-559C-05D5-6011-EB6445A834E6}"/>
                </a:ext>
              </a:extLst>
            </p:cNvPr>
            <p:cNvGrpSpPr/>
            <p:nvPr/>
          </p:nvGrpSpPr>
          <p:grpSpPr>
            <a:xfrm>
              <a:off x="3698174" y="726017"/>
              <a:ext cx="239314" cy="239314"/>
              <a:chOff x="0" y="0"/>
              <a:chExt cx="812800" cy="812800"/>
            </a:xfrm>
          </p:grpSpPr>
          <p:sp>
            <p:nvSpPr>
              <p:cNvPr id="231" name="Freeform 123">
                <a:extLst>
                  <a:ext uri="{FF2B5EF4-FFF2-40B4-BE49-F238E27FC236}">
                    <a16:creationId xmlns:a16="http://schemas.microsoft.com/office/drawing/2014/main" id="{5D4C479E-9D2E-81C7-C530-249D188D176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32" name="TextBox 124">
                <a:extLst>
                  <a:ext uri="{FF2B5EF4-FFF2-40B4-BE49-F238E27FC236}">
                    <a16:creationId xmlns:a16="http://schemas.microsoft.com/office/drawing/2014/main" id="{AFCEF566-3647-703A-C1EE-9F75664A72A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8" name="Group 125">
              <a:extLst>
                <a:ext uri="{FF2B5EF4-FFF2-40B4-BE49-F238E27FC236}">
                  <a16:creationId xmlns:a16="http://schemas.microsoft.com/office/drawing/2014/main" id="{B975B3E0-A38D-F897-641E-306308ACFAB1}"/>
                </a:ext>
              </a:extLst>
            </p:cNvPr>
            <p:cNvGrpSpPr/>
            <p:nvPr/>
          </p:nvGrpSpPr>
          <p:grpSpPr>
            <a:xfrm>
              <a:off x="3698174" y="2039934"/>
              <a:ext cx="239314" cy="239314"/>
              <a:chOff x="0" y="0"/>
              <a:chExt cx="812800" cy="812800"/>
            </a:xfrm>
          </p:grpSpPr>
          <p:sp>
            <p:nvSpPr>
              <p:cNvPr id="229" name="Freeform 126">
                <a:extLst>
                  <a:ext uri="{FF2B5EF4-FFF2-40B4-BE49-F238E27FC236}">
                    <a16:creationId xmlns:a16="http://schemas.microsoft.com/office/drawing/2014/main" id="{6619684D-B461-8A2B-0957-F039E8A8225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30" name="TextBox 127">
                <a:extLst>
                  <a:ext uri="{FF2B5EF4-FFF2-40B4-BE49-F238E27FC236}">
                    <a16:creationId xmlns:a16="http://schemas.microsoft.com/office/drawing/2014/main" id="{95318EA3-63DB-2277-D7B2-0174F41C4B3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9" name="Group 128">
              <a:extLst>
                <a:ext uri="{FF2B5EF4-FFF2-40B4-BE49-F238E27FC236}">
                  <a16:creationId xmlns:a16="http://schemas.microsoft.com/office/drawing/2014/main" id="{82859213-5D48-75F1-8041-D2663C7944E4}"/>
                </a:ext>
              </a:extLst>
            </p:cNvPr>
            <p:cNvGrpSpPr/>
            <p:nvPr/>
          </p:nvGrpSpPr>
          <p:grpSpPr>
            <a:xfrm>
              <a:off x="4940639" y="2763422"/>
              <a:ext cx="239314" cy="239314"/>
              <a:chOff x="0" y="0"/>
              <a:chExt cx="812800" cy="812800"/>
            </a:xfrm>
          </p:grpSpPr>
          <p:sp>
            <p:nvSpPr>
              <p:cNvPr id="227" name="Freeform 129">
                <a:extLst>
                  <a:ext uri="{FF2B5EF4-FFF2-40B4-BE49-F238E27FC236}">
                    <a16:creationId xmlns:a16="http://schemas.microsoft.com/office/drawing/2014/main" id="{9B2D9B3E-ECC2-AB67-A6A6-7C8907AB41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28" name="TextBox 130">
                <a:extLst>
                  <a:ext uri="{FF2B5EF4-FFF2-40B4-BE49-F238E27FC236}">
                    <a16:creationId xmlns:a16="http://schemas.microsoft.com/office/drawing/2014/main" id="{3DC16777-6AD4-7277-DDEA-3D60CFAF07FA}"/>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0" name="Group 131">
              <a:extLst>
                <a:ext uri="{FF2B5EF4-FFF2-40B4-BE49-F238E27FC236}">
                  <a16:creationId xmlns:a16="http://schemas.microsoft.com/office/drawing/2014/main" id="{03BBE11C-B7A1-0654-AA4D-B94D0F604629}"/>
                </a:ext>
              </a:extLst>
            </p:cNvPr>
            <p:cNvGrpSpPr/>
            <p:nvPr/>
          </p:nvGrpSpPr>
          <p:grpSpPr>
            <a:xfrm>
              <a:off x="1242465" y="2039934"/>
              <a:ext cx="239314" cy="239314"/>
              <a:chOff x="0" y="0"/>
              <a:chExt cx="812800" cy="812800"/>
            </a:xfrm>
          </p:grpSpPr>
          <p:sp>
            <p:nvSpPr>
              <p:cNvPr id="225" name="Freeform 132">
                <a:extLst>
                  <a:ext uri="{FF2B5EF4-FFF2-40B4-BE49-F238E27FC236}">
                    <a16:creationId xmlns:a16="http://schemas.microsoft.com/office/drawing/2014/main" id="{32EF9F42-B8F1-56A9-3CF2-A72C2F37A50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26" name="TextBox 133">
                <a:extLst>
                  <a:ext uri="{FF2B5EF4-FFF2-40B4-BE49-F238E27FC236}">
                    <a16:creationId xmlns:a16="http://schemas.microsoft.com/office/drawing/2014/main" id="{7E3A5CED-7DDC-4E4B-C74C-5C9C046E952A}"/>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1" name="Group 134">
              <a:extLst>
                <a:ext uri="{FF2B5EF4-FFF2-40B4-BE49-F238E27FC236}">
                  <a16:creationId xmlns:a16="http://schemas.microsoft.com/office/drawing/2014/main" id="{4AECBBF8-6145-12F9-3806-9EC761113FFA}"/>
                </a:ext>
              </a:extLst>
            </p:cNvPr>
            <p:cNvGrpSpPr/>
            <p:nvPr/>
          </p:nvGrpSpPr>
          <p:grpSpPr>
            <a:xfrm>
              <a:off x="2460583" y="2765950"/>
              <a:ext cx="239314" cy="239314"/>
              <a:chOff x="0" y="0"/>
              <a:chExt cx="812800" cy="812800"/>
            </a:xfrm>
          </p:grpSpPr>
          <p:sp>
            <p:nvSpPr>
              <p:cNvPr id="223" name="Freeform 135">
                <a:extLst>
                  <a:ext uri="{FF2B5EF4-FFF2-40B4-BE49-F238E27FC236}">
                    <a16:creationId xmlns:a16="http://schemas.microsoft.com/office/drawing/2014/main" id="{7AB24BDD-39C5-E73E-4D94-1D55617C29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24" name="TextBox 136">
                <a:extLst>
                  <a:ext uri="{FF2B5EF4-FFF2-40B4-BE49-F238E27FC236}">
                    <a16:creationId xmlns:a16="http://schemas.microsoft.com/office/drawing/2014/main" id="{ED6FB63D-591F-4D60-8EEF-7843CCE8BF04}"/>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2" name="Group 137">
              <a:extLst>
                <a:ext uri="{FF2B5EF4-FFF2-40B4-BE49-F238E27FC236}">
                  <a16:creationId xmlns:a16="http://schemas.microsoft.com/office/drawing/2014/main" id="{7BB1A68D-C549-1957-ACDA-A33609A5A288}"/>
                </a:ext>
              </a:extLst>
            </p:cNvPr>
            <p:cNvGrpSpPr/>
            <p:nvPr/>
          </p:nvGrpSpPr>
          <p:grpSpPr>
            <a:xfrm>
              <a:off x="2460583" y="4079867"/>
              <a:ext cx="239314" cy="239314"/>
              <a:chOff x="0" y="0"/>
              <a:chExt cx="812800" cy="812800"/>
            </a:xfrm>
          </p:grpSpPr>
          <p:sp>
            <p:nvSpPr>
              <p:cNvPr id="221" name="Freeform 138">
                <a:extLst>
                  <a:ext uri="{FF2B5EF4-FFF2-40B4-BE49-F238E27FC236}">
                    <a16:creationId xmlns:a16="http://schemas.microsoft.com/office/drawing/2014/main" id="{8BC9E8A8-8968-A1EA-D7EE-1F6709DD17C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22" name="TextBox 139">
                <a:extLst>
                  <a:ext uri="{FF2B5EF4-FFF2-40B4-BE49-F238E27FC236}">
                    <a16:creationId xmlns:a16="http://schemas.microsoft.com/office/drawing/2014/main" id="{4171482C-8E98-71B4-8F0E-283A6B027CD2}"/>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3" name="Group 140">
              <a:extLst>
                <a:ext uri="{FF2B5EF4-FFF2-40B4-BE49-F238E27FC236}">
                  <a16:creationId xmlns:a16="http://schemas.microsoft.com/office/drawing/2014/main" id="{FEC5B2DE-0D8B-A4E8-5961-007D35DD1BE2}"/>
                </a:ext>
              </a:extLst>
            </p:cNvPr>
            <p:cNvGrpSpPr/>
            <p:nvPr/>
          </p:nvGrpSpPr>
          <p:grpSpPr>
            <a:xfrm>
              <a:off x="0" y="2765950"/>
              <a:ext cx="239314" cy="239314"/>
              <a:chOff x="0" y="0"/>
              <a:chExt cx="812800" cy="812800"/>
            </a:xfrm>
          </p:grpSpPr>
          <p:sp>
            <p:nvSpPr>
              <p:cNvPr id="219" name="Freeform 141">
                <a:extLst>
                  <a:ext uri="{FF2B5EF4-FFF2-40B4-BE49-F238E27FC236}">
                    <a16:creationId xmlns:a16="http://schemas.microsoft.com/office/drawing/2014/main" id="{ADB6251B-00D0-F317-854C-363220E778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20" name="TextBox 142">
                <a:extLst>
                  <a:ext uri="{FF2B5EF4-FFF2-40B4-BE49-F238E27FC236}">
                    <a16:creationId xmlns:a16="http://schemas.microsoft.com/office/drawing/2014/main" id="{9681CA5F-4AD9-49A3-CFB7-CCB1F10E48A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4" name="Group 143">
              <a:extLst>
                <a:ext uri="{FF2B5EF4-FFF2-40B4-BE49-F238E27FC236}">
                  <a16:creationId xmlns:a16="http://schemas.microsoft.com/office/drawing/2014/main" id="{75EE5EB4-7619-C6A8-8A40-732F37120660}"/>
                </a:ext>
              </a:extLst>
            </p:cNvPr>
            <p:cNvGrpSpPr/>
            <p:nvPr/>
          </p:nvGrpSpPr>
          <p:grpSpPr>
            <a:xfrm>
              <a:off x="0" y="4079867"/>
              <a:ext cx="239314" cy="239314"/>
              <a:chOff x="0" y="0"/>
              <a:chExt cx="812800" cy="812800"/>
            </a:xfrm>
          </p:grpSpPr>
          <p:sp>
            <p:nvSpPr>
              <p:cNvPr id="217" name="Freeform 144">
                <a:extLst>
                  <a:ext uri="{FF2B5EF4-FFF2-40B4-BE49-F238E27FC236}">
                    <a16:creationId xmlns:a16="http://schemas.microsoft.com/office/drawing/2014/main" id="{78E5B4EF-8572-354C-6745-F2313041ED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18" name="TextBox 145">
                <a:extLst>
                  <a:ext uri="{FF2B5EF4-FFF2-40B4-BE49-F238E27FC236}">
                    <a16:creationId xmlns:a16="http://schemas.microsoft.com/office/drawing/2014/main" id="{635CC5AD-3BCC-3204-B050-9C404641D1AB}"/>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5" name="Group 146">
              <a:extLst>
                <a:ext uri="{FF2B5EF4-FFF2-40B4-BE49-F238E27FC236}">
                  <a16:creationId xmlns:a16="http://schemas.microsoft.com/office/drawing/2014/main" id="{09AE2E1D-4678-46BA-6228-63FAF0913E3A}"/>
                </a:ext>
              </a:extLst>
            </p:cNvPr>
            <p:cNvGrpSpPr/>
            <p:nvPr/>
          </p:nvGrpSpPr>
          <p:grpSpPr>
            <a:xfrm>
              <a:off x="1242465" y="4803355"/>
              <a:ext cx="239314" cy="239314"/>
              <a:chOff x="0" y="0"/>
              <a:chExt cx="812800" cy="812800"/>
            </a:xfrm>
          </p:grpSpPr>
          <p:sp>
            <p:nvSpPr>
              <p:cNvPr id="215" name="Freeform 147">
                <a:extLst>
                  <a:ext uri="{FF2B5EF4-FFF2-40B4-BE49-F238E27FC236}">
                    <a16:creationId xmlns:a16="http://schemas.microsoft.com/office/drawing/2014/main" id="{6C8AC1F9-F7B0-9751-1BD8-F6675BEF91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16" name="TextBox 148">
                <a:extLst>
                  <a:ext uri="{FF2B5EF4-FFF2-40B4-BE49-F238E27FC236}">
                    <a16:creationId xmlns:a16="http://schemas.microsoft.com/office/drawing/2014/main" id="{37D8007B-8E74-A8BD-A05B-F381BB39A66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6" name="Group 149">
              <a:extLst>
                <a:ext uri="{FF2B5EF4-FFF2-40B4-BE49-F238E27FC236}">
                  <a16:creationId xmlns:a16="http://schemas.microsoft.com/office/drawing/2014/main" id="{C845CC0A-37EC-8534-9A52-EC48194D4A50}"/>
                </a:ext>
              </a:extLst>
            </p:cNvPr>
            <p:cNvGrpSpPr/>
            <p:nvPr/>
          </p:nvGrpSpPr>
          <p:grpSpPr>
            <a:xfrm>
              <a:off x="1242465" y="729298"/>
              <a:ext cx="239314" cy="239314"/>
              <a:chOff x="0" y="0"/>
              <a:chExt cx="812800" cy="812800"/>
            </a:xfrm>
          </p:grpSpPr>
          <p:sp>
            <p:nvSpPr>
              <p:cNvPr id="213" name="Freeform 150">
                <a:extLst>
                  <a:ext uri="{FF2B5EF4-FFF2-40B4-BE49-F238E27FC236}">
                    <a16:creationId xmlns:a16="http://schemas.microsoft.com/office/drawing/2014/main" id="{1461D8E8-F0F1-436A-89A2-A43C853F27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14" name="TextBox 151">
                <a:extLst>
                  <a:ext uri="{FF2B5EF4-FFF2-40B4-BE49-F238E27FC236}">
                    <a16:creationId xmlns:a16="http://schemas.microsoft.com/office/drawing/2014/main" id="{CC4E9F51-D9AC-DFBC-4846-44A616419088}"/>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7" name="Group 152">
              <a:extLst>
                <a:ext uri="{FF2B5EF4-FFF2-40B4-BE49-F238E27FC236}">
                  <a16:creationId xmlns:a16="http://schemas.microsoft.com/office/drawing/2014/main" id="{FA227587-1CD1-69DF-502A-D757C2DBE862}"/>
                </a:ext>
              </a:extLst>
            </p:cNvPr>
            <p:cNvGrpSpPr/>
            <p:nvPr/>
          </p:nvGrpSpPr>
          <p:grpSpPr>
            <a:xfrm>
              <a:off x="4916291" y="4074057"/>
              <a:ext cx="239314" cy="239314"/>
              <a:chOff x="0" y="0"/>
              <a:chExt cx="812800" cy="812800"/>
            </a:xfrm>
          </p:grpSpPr>
          <p:sp>
            <p:nvSpPr>
              <p:cNvPr id="211" name="Freeform 153">
                <a:extLst>
                  <a:ext uri="{FF2B5EF4-FFF2-40B4-BE49-F238E27FC236}">
                    <a16:creationId xmlns:a16="http://schemas.microsoft.com/office/drawing/2014/main" id="{47CC0138-154A-C395-13AC-9C3BBD59FB3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12" name="TextBox 154">
                <a:extLst>
                  <a:ext uri="{FF2B5EF4-FFF2-40B4-BE49-F238E27FC236}">
                    <a16:creationId xmlns:a16="http://schemas.microsoft.com/office/drawing/2014/main" id="{A57E086F-ECED-D952-5C02-105D7ABC6F5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8" name="Group 155">
              <a:extLst>
                <a:ext uri="{FF2B5EF4-FFF2-40B4-BE49-F238E27FC236}">
                  <a16:creationId xmlns:a16="http://schemas.microsoft.com/office/drawing/2014/main" id="{2B157B61-3A83-1082-C889-B7E18154FF91}"/>
                </a:ext>
              </a:extLst>
            </p:cNvPr>
            <p:cNvGrpSpPr/>
            <p:nvPr/>
          </p:nvGrpSpPr>
          <p:grpSpPr>
            <a:xfrm>
              <a:off x="3698174" y="4797545"/>
              <a:ext cx="239314" cy="239314"/>
              <a:chOff x="0" y="0"/>
              <a:chExt cx="812800" cy="812800"/>
            </a:xfrm>
          </p:grpSpPr>
          <p:sp>
            <p:nvSpPr>
              <p:cNvPr id="209" name="Freeform 156">
                <a:extLst>
                  <a:ext uri="{FF2B5EF4-FFF2-40B4-BE49-F238E27FC236}">
                    <a16:creationId xmlns:a16="http://schemas.microsoft.com/office/drawing/2014/main" id="{4F2A00D6-E784-322F-A87F-15E82E6B497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solidFill>
            </p:spPr>
            <p:txBody>
              <a:bodyPr/>
              <a:lstStyle/>
              <a:p>
                <a:endParaRPr lang="en-IN"/>
              </a:p>
            </p:txBody>
          </p:sp>
          <p:sp>
            <p:nvSpPr>
              <p:cNvPr id="210" name="TextBox 157">
                <a:extLst>
                  <a:ext uri="{FF2B5EF4-FFF2-40B4-BE49-F238E27FC236}">
                    <a16:creationId xmlns:a16="http://schemas.microsoft.com/office/drawing/2014/main" id="{D398815C-84DB-702F-D122-880C39FD21CD}"/>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sp>
        <p:nvSpPr>
          <p:cNvPr id="249" name="AutoShape 158">
            <a:extLst>
              <a:ext uri="{FF2B5EF4-FFF2-40B4-BE49-F238E27FC236}">
                <a16:creationId xmlns:a16="http://schemas.microsoft.com/office/drawing/2014/main" id="{B1BC3C24-EB40-0593-7CA8-28F39EBF9E59}"/>
              </a:ext>
            </a:extLst>
          </p:cNvPr>
          <p:cNvSpPr/>
          <p:nvPr userDrawn="1"/>
        </p:nvSpPr>
        <p:spPr>
          <a:xfrm flipH="1">
            <a:off x="3989884" y="2205893"/>
            <a:ext cx="19050" cy="2438259"/>
          </a:xfrm>
          <a:prstGeom prst="line">
            <a:avLst/>
          </a:prstGeom>
          <a:ln w="38100" cap="flat">
            <a:solidFill>
              <a:srgbClr val="166FAC"/>
            </a:solidFill>
            <a:prstDash val="solid"/>
            <a:headEnd type="none" w="sm" len="sm"/>
            <a:tailEnd type="none" w="sm" len="sm"/>
          </a:ln>
        </p:spPr>
        <p:txBody>
          <a:bodyPr/>
          <a:lstStyle/>
          <a:p>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Organic And Biochemistry Supplement To Enhanced Introductory College Chemistry, CC BY 4.0, except where otherwise noted</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Organic And Biochemistry Supplement To Enhanced Introductory College Chemistry, CC BY 4.0, except where otherwise noted</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7" y="593179"/>
            <a:ext cx="8229600" cy="1143000"/>
          </a:xfrm>
          <a:prstGeom prst="rect">
            <a:avLst/>
          </a:prstGeom>
        </p:spPr>
        <p:txBody>
          <a:bodyPr>
            <a:normAutofit/>
          </a:bodyPr>
          <a:lstStyle>
            <a:lvl1pPr algn="l">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944000" y="7335704"/>
            <a:ext cx="14400000" cy="20650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2">
            <a:extLst>
              <a:ext uri="{FF2B5EF4-FFF2-40B4-BE49-F238E27FC236}">
                <a16:creationId xmlns:a16="http://schemas.microsoft.com/office/drawing/2014/main" id="{D73D13A9-FF69-9A8F-A8D2-4743D71041BA}"/>
              </a:ext>
            </a:extLst>
          </p:cNvPr>
          <p:cNvGrpSpPr/>
          <p:nvPr userDrawn="1"/>
        </p:nvGrpSpPr>
        <p:grpSpPr>
          <a:xfrm>
            <a:off x="0" y="9685252"/>
            <a:ext cx="18288000" cy="601748"/>
            <a:chOff x="0" y="0"/>
            <a:chExt cx="4816593" cy="158485"/>
          </a:xfrm>
        </p:grpSpPr>
        <p:sp>
          <p:nvSpPr>
            <p:cNvPr id="8" name="Freeform 3">
              <a:extLst>
                <a:ext uri="{FF2B5EF4-FFF2-40B4-BE49-F238E27FC236}">
                  <a16:creationId xmlns:a16="http://schemas.microsoft.com/office/drawing/2014/main" id="{F48FF52B-7C68-9B7E-7907-BCB833FD3CE7}"/>
                </a:ext>
              </a:extLst>
            </p:cNvPr>
            <p:cNvSpPr/>
            <p:nvPr/>
          </p:nvSpPr>
          <p:spPr>
            <a:xfrm>
              <a:off x="0" y="0"/>
              <a:ext cx="4816592" cy="158485"/>
            </a:xfrm>
            <a:custGeom>
              <a:avLst/>
              <a:gdLst/>
              <a:ahLst/>
              <a:cxnLst/>
              <a:rect l="l" t="t" r="r" b="b"/>
              <a:pathLst>
                <a:path w="4816592" h="158485">
                  <a:moveTo>
                    <a:pt x="0" y="0"/>
                  </a:moveTo>
                  <a:lnTo>
                    <a:pt x="4816592" y="0"/>
                  </a:lnTo>
                  <a:lnTo>
                    <a:pt x="4816592" y="158485"/>
                  </a:lnTo>
                  <a:lnTo>
                    <a:pt x="0" y="158485"/>
                  </a:lnTo>
                  <a:close/>
                </a:path>
              </a:pathLst>
            </a:custGeom>
            <a:solidFill>
              <a:srgbClr val="166FAC"/>
            </a:solidFill>
          </p:spPr>
          <p:txBody>
            <a:bodyPr/>
            <a:lstStyle/>
            <a:p>
              <a:endParaRPr lang="en-IN"/>
            </a:p>
          </p:txBody>
        </p:sp>
        <p:sp>
          <p:nvSpPr>
            <p:cNvPr id="9" name="TextBox 4">
              <a:extLst>
                <a:ext uri="{FF2B5EF4-FFF2-40B4-BE49-F238E27FC236}">
                  <a16:creationId xmlns:a16="http://schemas.microsoft.com/office/drawing/2014/main" id="{E68C8E1C-45E6-EF75-C691-3EF48765DAF9}"/>
                </a:ext>
              </a:extLst>
            </p:cNvPr>
            <p:cNvSpPr txBox="1"/>
            <p:nvPr/>
          </p:nvSpPr>
          <p:spPr>
            <a:xfrm>
              <a:off x="0" y="-47625"/>
              <a:ext cx="4816593" cy="206110"/>
            </a:xfrm>
            <a:prstGeom prst="rect">
              <a:avLst/>
            </a:prstGeom>
          </p:spPr>
          <p:txBody>
            <a:bodyPr lIns="50800" tIns="50800" rIns="50800" bIns="50800" rtlCol="0" anchor="ctr"/>
            <a:lstStyle/>
            <a:p>
              <a:pPr algn="ctr">
                <a:lnSpc>
                  <a:spcPts val="2659"/>
                </a:lnSpc>
              </a:pPr>
              <a:endParaRPr/>
            </a:p>
          </p:txBody>
        </p:sp>
      </p:grpSp>
      <p:grpSp>
        <p:nvGrpSpPr>
          <p:cNvPr id="10" name="Group 5">
            <a:extLst>
              <a:ext uri="{FF2B5EF4-FFF2-40B4-BE49-F238E27FC236}">
                <a16:creationId xmlns:a16="http://schemas.microsoft.com/office/drawing/2014/main" id="{7447E3F0-C7FD-94A7-5E6F-F087DC62CFA2}"/>
              </a:ext>
            </a:extLst>
          </p:cNvPr>
          <p:cNvGrpSpPr/>
          <p:nvPr userDrawn="1"/>
        </p:nvGrpSpPr>
        <p:grpSpPr>
          <a:xfrm>
            <a:off x="16488514" y="8173839"/>
            <a:ext cx="2711900" cy="2137397"/>
            <a:chOff x="0" y="0"/>
            <a:chExt cx="3615867" cy="2849862"/>
          </a:xfrm>
        </p:grpSpPr>
        <p:grpSp>
          <p:nvGrpSpPr>
            <p:cNvPr id="11" name="Group 6">
              <a:extLst>
                <a:ext uri="{FF2B5EF4-FFF2-40B4-BE49-F238E27FC236}">
                  <a16:creationId xmlns:a16="http://schemas.microsoft.com/office/drawing/2014/main" id="{4D574A3A-29F8-AFF9-A5A2-D688DEF60BB7}"/>
                </a:ext>
              </a:extLst>
            </p:cNvPr>
            <p:cNvGrpSpPr/>
            <p:nvPr/>
          </p:nvGrpSpPr>
          <p:grpSpPr>
            <a:xfrm>
              <a:off x="2792200" y="0"/>
              <a:ext cx="135248" cy="135248"/>
              <a:chOff x="0" y="0"/>
              <a:chExt cx="812800" cy="812800"/>
            </a:xfrm>
          </p:grpSpPr>
          <p:sp>
            <p:nvSpPr>
              <p:cNvPr id="69" name="Freeform 7">
                <a:extLst>
                  <a:ext uri="{FF2B5EF4-FFF2-40B4-BE49-F238E27FC236}">
                    <a16:creationId xmlns:a16="http://schemas.microsoft.com/office/drawing/2014/main" id="{5DFEA858-1CCC-7AFE-359D-C4AB4311AF4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70" name="TextBox 8">
                <a:extLst>
                  <a:ext uri="{FF2B5EF4-FFF2-40B4-BE49-F238E27FC236}">
                    <a16:creationId xmlns:a16="http://schemas.microsoft.com/office/drawing/2014/main" id="{F1E1AD24-22EA-96D2-3535-CEAB9C0E23D6}"/>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2" name="Group 9">
              <a:extLst>
                <a:ext uri="{FF2B5EF4-FFF2-40B4-BE49-F238E27FC236}">
                  <a16:creationId xmlns:a16="http://schemas.microsoft.com/office/drawing/2014/main" id="{95EE174B-141D-73FB-85AB-EF5F6273004A}"/>
                </a:ext>
              </a:extLst>
            </p:cNvPr>
            <p:cNvGrpSpPr/>
            <p:nvPr/>
          </p:nvGrpSpPr>
          <p:grpSpPr>
            <a:xfrm>
              <a:off x="1404358" y="1854"/>
              <a:ext cx="135248" cy="135248"/>
              <a:chOff x="0" y="0"/>
              <a:chExt cx="812800" cy="812800"/>
            </a:xfrm>
          </p:grpSpPr>
          <p:sp>
            <p:nvSpPr>
              <p:cNvPr id="67" name="Freeform 10">
                <a:extLst>
                  <a:ext uri="{FF2B5EF4-FFF2-40B4-BE49-F238E27FC236}">
                    <a16:creationId xmlns:a16="http://schemas.microsoft.com/office/drawing/2014/main" id="{FABF7FC3-B86B-FD0A-BF88-6C569F30C50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68" name="TextBox 11">
                <a:extLst>
                  <a:ext uri="{FF2B5EF4-FFF2-40B4-BE49-F238E27FC236}">
                    <a16:creationId xmlns:a16="http://schemas.microsoft.com/office/drawing/2014/main" id="{8C31EC3D-6351-85D7-8C95-05AB132FF78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id="{6211DA2F-F61E-582C-1413-D59E06E3BDF6}"/>
                </a:ext>
              </a:extLst>
            </p:cNvPr>
            <p:cNvGrpSpPr/>
            <p:nvPr/>
          </p:nvGrpSpPr>
          <p:grpSpPr>
            <a:xfrm rot="5400000">
              <a:off x="2078951" y="146318"/>
              <a:ext cx="1561747" cy="1404358"/>
              <a:chOff x="0" y="0"/>
              <a:chExt cx="812800" cy="730888"/>
            </a:xfrm>
          </p:grpSpPr>
          <p:sp>
            <p:nvSpPr>
              <p:cNvPr id="65" name="Freeform 13">
                <a:extLst>
                  <a:ext uri="{FF2B5EF4-FFF2-40B4-BE49-F238E27FC236}">
                    <a16:creationId xmlns:a16="http://schemas.microsoft.com/office/drawing/2014/main" id="{32260F9B-C3C5-6860-8BEC-50563FAEBC68}"/>
                  </a:ext>
                </a:extLst>
              </p:cNvPr>
              <p:cNvSpPr/>
              <p:nvPr/>
            </p:nvSpPr>
            <p:spPr>
              <a:xfrm>
                <a:off x="0" y="0"/>
                <a:ext cx="812800" cy="7308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alpha val="29804"/>
                  </a:srgbClr>
                </a:solidFill>
                <a:prstDash val="solid"/>
                <a:miter/>
              </a:ln>
            </p:spPr>
            <p:txBody>
              <a:bodyPr/>
              <a:lstStyle/>
              <a:p>
                <a:endParaRPr lang="en-IN"/>
              </a:p>
            </p:txBody>
          </p:sp>
          <p:sp>
            <p:nvSpPr>
              <p:cNvPr id="66" name="TextBox 14">
                <a:extLst>
                  <a:ext uri="{FF2B5EF4-FFF2-40B4-BE49-F238E27FC236}">
                    <a16:creationId xmlns:a16="http://schemas.microsoft.com/office/drawing/2014/main" id="{51E81CC1-6A9B-B59D-A8C9-7E4B1BF8007B}"/>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4" name="Group 15">
              <a:extLst>
                <a:ext uri="{FF2B5EF4-FFF2-40B4-BE49-F238E27FC236}">
                  <a16:creationId xmlns:a16="http://schemas.microsoft.com/office/drawing/2014/main" id="{51ADCD82-C680-99F9-9169-DE08ED920A6C}"/>
                </a:ext>
              </a:extLst>
            </p:cNvPr>
            <p:cNvGrpSpPr/>
            <p:nvPr/>
          </p:nvGrpSpPr>
          <p:grpSpPr>
            <a:xfrm rot="5400000">
              <a:off x="688354" y="146318"/>
              <a:ext cx="1561747" cy="1404358"/>
              <a:chOff x="0" y="0"/>
              <a:chExt cx="812800" cy="730888"/>
            </a:xfrm>
          </p:grpSpPr>
          <p:sp>
            <p:nvSpPr>
              <p:cNvPr id="63" name="Freeform 16">
                <a:extLst>
                  <a:ext uri="{FF2B5EF4-FFF2-40B4-BE49-F238E27FC236}">
                    <a16:creationId xmlns:a16="http://schemas.microsoft.com/office/drawing/2014/main" id="{FA27CC0C-AB1A-952B-5141-C057DEC9C998}"/>
                  </a:ext>
                </a:extLst>
              </p:cNvPr>
              <p:cNvSpPr/>
              <p:nvPr/>
            </p:nvSpPr>
            <p:spPr>
              <a:xfrm>
                <a:off x="0" y="0"/>
                <a:ext cx="812800" cy="7308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alpha val="29804"/>
                  </a:srgbClr>
                </a:solidFill>
                <a:prstDash val="solid"/>
                <a:miter/>
              </a:ln>
            </p:spPr>
            <p:txBody>
              <a:bodyPr/>
              <a:lstStyle/>
              <a:p>
                <a:endParaRPr lang="en-IN"/>
              </a:p>
            </p:txBody>
          </p:sp>
          <p:sp>
            <p:nvSpPr>
              <p:cNvPr id="64" name="TextBox 17">
                <a:extLst>
                  <a:ext uri="{FF2B5EF4-FFF2-40B4-BE49-F238E27FC236}">
                    <a16:creationId xmlns:a16="http://schemas.microsoft.com/office/drawing/2014/main" id="{35AC05EE-1214-824B-0013-5E669E3604C3}"/>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5" name="Group 18">
              <a:extLst>
                <a:ext uri="{FF2B5EF4-FFF2-40B4-BE49-F238E27FC236}">
                  <a16:creationId xmlns:a16="http://schemas.microsoft.com/office/drawing/2014/main" id="{758DA383-D8A5-59D2-623A-888DE29B8C34}"/>
                </a:ext>
              </a:extLst>
            </p:cNvPr>
            <p:cNvGrpSpPr/>
            <p:nvPr/>
          </p:nvGrpSpPr>
          <p:grpSpPr>
            <a:xfrm rot="5400000">
              <a:off x="1376772" y="1299186"/>
              <a:ext cx="1561747" cy="1404358"/>
              <a:chOff x="0" y="0"/>
              <a:chExt cx="812800" cy="730888"/>
            </a:xfrm>
          </p:grpSpPr>
          <p:sp>
            <p:nvSpPr>
              <p:cNvPr id="61" name="Freeform 19">
                <a:extLst>
                  <a:ext uri="{FF2B5EF4-FFF2-40B4-BE49-F238E27FC236}">
                    <a16:creationId xmlns:a16="http://schemas.microsoft.com/office/drawing/2014/main" id="{104D0B1C-07EF-AFE5-7C96-14D49FF259BA}"/>
                  </a:ext>
                </a:extLst>
              </p:cNvPr>
              <p:cNvSpPr/>
              <p:nvPr/>
            </p:nvSpPr>
            <p:spPr>
              <a:xfrm>
                <a:off x="0" y="0"/>
                <a:ext cx="812800" cy="7308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alpha val="29804"/>
                  </a:srgbClr>
                </a:solidFill>
                <a:prstDash val="solid"/>
                <a:miter/>
              </a:ln>
            </p:spPr>
            <p:txBody>
              <a:bodyPr/>
              <a:lstStyle/>
              <a:p>
                <a:endParaRPr lang="en-IN"/>
              </a:p>
            </p:txBody>
          </p:sp>
          <p:sp>
            <p:nvSpPr>
              <p:cNvPr id="62" name="TextBox 20">
                <a:extLst>
                  <a:ext uri="{FF2B5EF4-FFF2-40B4-BE49-F238E27FC236}">
                    <a16:creationId xmlns:a16="http://schemas.microsoft.com/office/drawing/2014/main" id="{6D741A08-36DD-173C-F95C-50EE179842B7}"/>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6" name="Group 21">
              <a:extLst>
                <a:ext uri="{FF2B5EF4-FFF2-40B4-BE49-F238E27FC236}">
                  <a16:creationId xmlns:a16="http://schemas.microsoft.com/office/drawing/2014/main" id="{09B42B1C-F92A-7FCB-1792-3E9091756379}"/>
                </a:ext>
              </a:extLst>
            </p:cNvPr>
            <p:cNvGrpSpPr/>
            <p:nvPr/>
          </p:nvGrpSpPr>
          <p:grpSpPr>
            <a:xfrm rot="5400000">
              <a:off x="-13825" y="1312947"/>
              <a:ext cx="1561747" cy="1404358"/>
              <a:chOff x="0" y="0"/>
              <a:chExt cx="812800" cy="730888"/>
            </a:xfrm>
          </p:grpSpPr>
          <p:sp>
            <p:nvSpPr>
              <p:cNvPr id="59" name="Freeform 22">
                <a:extLst>
                  <a:ext uri="{FF2B5EF4-FFF2-40B4-BE49-F238E27FC236}">
                    <a16:creationId xmlns:a16="http://schemas.microsoft.com/office/drawing/2014/main" id="{F152520A-52B5-5E80-DD5E-FB566D079BF9}"/>
                  </a:ext>
                </a:extLst>
              </p:cNvPr>
              <p:cNvSpPr/>
              <p:nvPr/>
            </p:nvSpPr>
            <p:spPr>
              <a:xfrm>
                <a:off x="0" y="0"/>
                <a:ext cx="812800" cy="7308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alpha val="29804"/>
                  </a:srgbClr>
                </a:solidFill>
                <a:prstDash val="solid"/>
                <a:miter/>
              </a:ln>
            </p:spPr>
            <p:txBody>
              <a:bodyPr/>
              <a:lstStyle/>
              <a:p>
                <a:endParaRPr lang="en-IN"/>
              </a:p>
            </p:txBody>
          </p:sp>
          <p:sp>
            <p:nvSpPr>
              <p:cNvPr id="60" name="TextBox 23">
                <a:extLst>
                  <a:ext uri="{FF2B5EF4-FFF2-40B4-BE49-F238E27FC236}">
                    <a16:creationId xmlns:a16="http://schemas.microsoft.com/office/drawing/2014/main" id="{64EECA7F-2E8A-ED0D-532A-153E82199711}"/>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7" name="Group 24">
              <a:extLst>
                <a:ext uri="{FF2B5EF4-FFF2-40B4-BE49-F238E27FC236}">
                  <a16:creationId xmlns:a16="http://schemas.microsoft.com/office/drawing/2014/main" id="{1966B766-3536-D4EA-760E-5F407B35EFBB}"/>
                </a:ext>
              </a:extLst>
            </p:cNvPr>
            <p:cNvGrpSpPr/>
            <p:nvPr/>
          </p:nvGrpSpPr>
          <p:grpSpPr>
            <a:xfrm>
              <a:off x="3480619" y="410308"/>
              <a:ext cx="135248" cy="135248"/>
              <a:chOff x="0" y="0"/>
              <a:chExt cx="812800" cy="812800"/>
            </a:xfrm>
          </p:grpSpPr>
          <p:sp>
            <p:nvSpPr>
              <p:cNvPr id="57" name="Freeform 25">
                <a:extLst>
                  <a:ext uri="{FF2B5EF4-FFF2-40B4-BE49-F238E27FC236}">
                    <a16:creationId xmlns:a16="http://schemas.microsoft.com/office/drawing/2014/main" id="{B247E226-CCFE-1CDB-2C2B-BF3C15E2434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58" name="TextBox 26">
                <a:extLst>
                  <a:ext uri="{FF2B5EF4-FFF2-40B4-BE49-F238E27FC236}">
                    <a16:creationId xmlns:a16="http://schemas.microsoft.com/office/drawing/2014/main" id="{9881EF05-2610-E323-23FF-E5E3AE93561B}"/>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8" name="Group 27">
              <a:extLst>
                <a:ext uri="{FF2B5EF4-FFF2-40B4-BE49-F238E27FC236}">
                  <a16:creationId xmlns:a16="http://schemas.microsoft.com/office/drawing/2014/main" id="{BD6219C6-BCAF-2B89-526F-1F574658AD71}"/>
                </a:ext>
              </a:extLst>
            </p:cNvPr>
            <p:cNvGrpSpPr/>
            <p:nvPr/>
          </p:nvGrpSpPr>
          <p:grpSpPr>
            <a:xfrm>
              <a:off x="3480619" y="1152868"/>
              <a:ext cx="135248" cy="135248"/>
              <a:chOff x="0" y="0"/>
              <a:chExt cx="812800" cy="812800"/>
            </a:xfrm>
          </p:grpSpPr>
          <p:sp>
            <p:nvSpPr>
              <p:cNvPr id="55" name="Freeform 28">
                <a:extLst>
                  <a:ext uri="{FF2B5EF4-FFF2-40B4-BE49-F238E27FC236}">
                    <a16:creationId xmlns:a16="http://schemas.microsoft.com/office/drawing/2014/main" id="{E25A610E-9D39-1090-CDE1-A47212E44F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56" name="TextBox 29">
                <a:extLst>
                  <a:ext uri="{FF2B5EF4-FFF2-40B4-BE49-F238E27FC236}">
                    <a16:creationId xmlns:a16="http://schemas.microsoft.com/office/drawing/2014/main" id="{ADFF8554-ECB7-22AF-D716-6107D4EE658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 name="Group 30">
              <a:extLst>
                <a:ext uri="{FF2B5EF4-FFF2-40B4-BE49-F238E27FC236}">
                  <a16:creationId xmlns:a16="http://schemas.microsoft.com/office/drawing/2014/main" id="{42895B60-AE75-A181-9982-753A9777A95C}"/>
                </a:ext>
              </a:extLst>
            </p:cNvPr>
            <p:cNvGrpSpPr/>
            <p:nvPr/>
          </p:nvGrpSpPr>
          <p:grpSpPr>
            <a:xfrm>
              <a:off x="2090021" y="410308"/>
              <a:ext cx="135248" cy="135248"/>
              <a:chOff x="0" y="0"/>
              <a:chExt cx="812800" cy="812800"/>
            </a:xfrm>
          </p:grpSpPr>
          <p:sp>
            <p:nvSpPr>
              <p:cNvPr id="53" name="Freeform 31">
                <a:extLst>
                  <a:ext uri="{FF2B5EF4-FFF2-40B4-BE49-F238E27FC236}">
                    <a16:creationId xmlns:a16="http://schemas.microsoft.com/office/drawing/2014/main" id="{632C5ECC-3D54-010B-2D2E-2D31E9CAC08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54" name="TextBox 32">
                <a:extLst>
                  <a:ext uri="{FF2B5EF4-FFF2-40B4-BE49-F238E27FC236}">
                    <a16:creationId xmlns:a16="http://schemas.microsoft.com/office/drawing/2014/main" id="{4B28A901-9673-D271-A385-0A4CC48B725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 name="Group 33">
              <a:extLst>
                <a:ext uri="{FF2B5EF4-FFF2-40B4-BE49-F238E27FC236}">
                  <a16:creationId xmlns:a16="http://schemas.microsoft.com/office/drawing/2014/main" id="{9BDE2B9A-7B43-21EF-28D6-F28041DAC0F8}"/>
                </a:ext>
              </a:extLst>
            </p:cNvPr>
            <p:cNvGrpSpPr/>
            <p:nvPr/>
          </p:nvGrpSpPr>
          <p:grpSpPr>
            <a:xfrm>
              <a:off x="2090021" y="1152868"/>
              <a:ext cx="135248" cy="135248"/>
              <a:chOff x="0" y="0"/>
              <a:chExt cx="812800" cy="812800"/>
            </a:xfrm>
          </p:grpSpPr>
          <p:sp>
            <p:nvSpPr>
              <p:cNvPr id="51" name="Freeform 34">
                <a:extLst>
                  <a:ext uri="{FF2B5EF4-FFF2-40B4-BE49-F238E27FC236}">
                    <a16:creationId xmlns:a16="http://schemas.microsoft.com/office/drawing/2014/main" id="{05CCF522-97E1-4521-D142-EAE6803ACE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52" name="TextBox 35">
                <a:extLst>
                  <a:ext uri="{FF2B5EF4-FFF2-40B4-BE49-F238E27FC236}">
                    <a16:creationId xmlns:a16="http://schemas.microsoft.com/office/drawing/2014/main" id="{1C22D4DE-A3F6-82F6-20A0-7F706237EB4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36">
              <a:extLst>
                <a:ext uri="{FF2B5EF4-FFF2-40B4-BE49-F238E27FC236}">
                  <a16:creationId xmlns:a16="http://schemas.microsoft.com/office/drawing/2014/main" id="{3F8EF035-8F3F-30DB-F68B-3A4A84E8FD58}"/>
                </a:ext>
              </a:extLst>
            </p:cNvPr>
            <p:cNvGrpSpPr/>
            <p:nvPr/>
          </p:nvGrpSpPr>
          <p:grpSpPr>
            <a:xfrm>
              <a:off x="2792200" y="1561747"/>
              <a:ext cx="135248" cy="135248"/>
              <a:chOff x="0" y="0"/>
              <a:chExt cx="812800" cy="812800"/>
            </a:xfrm>
          </p:grpSpPr>
          <p:sp>
            <p:nvSpPr>
              <p:cNvPr id="49" name="Freeform 37">
                <a:extLst>
                  <a:ext uri="{FF2B5EF4-FFF2-40B4-BE49-F238E27FC236}">
                    <a16:creationId xmlns:a16="http://schemas.microsoft.com/office/drawing/2014/main" id="{1F99B8B4-DCBB-FC7B-9FB3-98582B501F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50" name="TextBox 38">
                <a:extLst>
                  <a:ext uri="{FF2B5EF4-FFF2-40B4-BE49-F238E27FC236}">
                    <a16:creationId xmlns:a16="http://schemas.microsoft.com/office/drawing/2014/main" id="{C1A9482F-870F-8C52-8669-BE1F0E6B4E4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2" name="Group 39">
              <a:extLst>
                <a:ext uri="{FF2B5EF4-FFF2-40B4-BE49-F238E27FC236}">
                  <a16:creationId xmlns:a16="http://schemas.microsoft.com/office/drawing/2014/main" id="{267A1C91-EB62-F118-8737-679F4A463C88}"/>
                </a:ext>
              </a:extLst>
            </p:cNvPr>
            <p:cNvGrpSpPr/>
            <p:nvPr/>
          </p:nvGrpSpPr>
          <p:grpSpPr>
            <a:xfrm>
              <a:off x="702179" y="1152868"/>
              <a:ext cx="135248" cy="135248"/>
              <a:chOff x="0" y="0"/>
              <a:chExt cx="812800" cy="812800"/>
            </a:xfrm>
          </p:grpSpPr>
          <p:sp>
            <p:nvSpPr>
              <p:cNvPr id="47" name="Freeform 40">
                <a:extLst>
                  <a:ext uri="{FF2B5EF4-FFF2-40B4-BE49-F238E27FC236}">
                    <a16:creationId xmlns:a16="http://schemas.microsoft.com/office/drawing/2014/main" id="{AF51DC6A-6711-54DB-15F1-157F70D0277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48" name="TextBox 41">
                <a:extLst>
                  <a:ext uri="{FF2B5EF4-FFF2-40B4-BE49-F238E27FC236}">
                    <a16:creationId xmlns:a16="http://schemas.microsoft.com/office/drawing/2014/main" id="{5B665A0B-EFB7-E56F-D45E-FBC907C7EB43}"/>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3" name="Group 42">
              <a:extLst>
                <a:ext uri="{FF2B5EF4-FFF2-40B4-BE49-F238E27FC236}">
                  <a16:creationId xmlns:a16="http://schemas.microsoft.com/office/drawing/2014/main" id="{86D7344B-C5D9-E8CA-984F-E10B0EA3C54B}"/>
                </a:ext>
              </a:extLst>
            </p:cNvPr>
            <p:cNvGrpSpPr/>
            <p:nvPr/>
          </p:nvGrpSpPr>
          <p:grpSpPr>
            <a:xfrm>
              <a:off x="1390597" y="1563176"/>
              <a:ext cx="135248" cy="135248"/>
              <a:chOff x="0" y="0"/>
              <a:chExt cx="812800" cy="812800"/>
            </a:xfrm>
          </p:grpSpPr>
          <p:sp>
            <p:nvSpPr>
              <p:cNvPr id="45" name="Freeform 43">
                <a:extLst>
                  <a:ext uri="{FF2B5EF4-FFF2-40B4-BE49-F238E27FC236}">
                    <a16:creationId xmlns:a16="http://schemas.microsoft.com/office/drawing/2014/main" id="{085426CC-F193-CAFB-8A12-7758F8605E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46" name="TextBox 44">
                <a:extLst>
                  <a:ext uri="{FF2B5EF4-FFF2-40B4-BE49-F238E27FC236}">
                    <a16:creationId xmlns:a16="http://schemas.microsoft.com/office/drawing/2014/main" id="{DCB48739-1D1B-4D71-170B-B4F5748C83EB}"/>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4" name="Group 45">
              <a:extLst>
                <a:ext uri="{FF2B5EF4-FFF2-40B4-BE49-F238E27FC236}">
                  <a16:creationId xmlns:a16="http://schemas.microsoft.com/office/drawing/2014/main" id="{42B966A4-444A-F3C8-F47B-05CAF0A6129A}"/>
                </a:ext>
              </a:extLst>
            </p:cNvPr>
            <p:cNvGrpSpPr/>
            <p:nvPr/>
          </p:nvGrpSpPr>
          <p:grpSpPr>
            <a:xfrm>
              <a:off x="1390597" y="2305735"/>
              <a:ext cx="135248" cy="135248"/>
              <a:chOff x="0" y="0"/>
              <a:chExt cx="812800" cy="812800"/>
            </a:xfrm>
          </p:grpSpPr>
          <p:sp>
            <p:nvSpPr>
              <p:cNvPr id="43" name="Freeform 46">
                <a:extLst>
                  <a:ext uri="{FF2B5EF4-FFF2-40B4-BE49-F238E27FC236}">
                    <a16:creationId xmlns:a16="http://schemas.microsoft.com/office/drawing/2014/main" id="{5A7E75C6-F59D-43CD-0801-F60E49A1E6B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44" name="TextBox 47">
                <a:extLst>
                  <a:ext uri="{FF2B5EF4-FFF2-40B4-BE49-F238E27FC236}">
                    <a16:creationId xmlns:a16="http://schemas.microsoft.com/office/drawing/2014/main" id="{9F73B4E0-88B9-1A96-6B71-54483D00DAE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5" name="Group 48">
              <a:extLst>
                <a:ext uri="{FF2B5EF4-FFF2-40B4-BE49-F238E27FC236}">
                  <a16:creationId xmlns:a16="http://schemas.microsoft.com/office/drawing/2014/main" id="{130CA8FC-3156-A467-4069-ED014CDC48E4}"/>
                </a:ext>
              </a:extLst>
            </p:cNvPr>
            <p:cNvGrpSpPr/>
            <p:nvPr/>
          </p:nvGrpSpPr>
          <p:grpSpPr>
            <a:xfrm>
              <a:off x="0" y="1563176"/>
              <a:ext cx="135248" cy="135248"/>
              <a:chOff x="0" y="0"/>
              <a:chExt cx="812800" cy="812800"/>
            </a:xfrm>
          </p:grpSpPr>
          <p:sp>
            <p:nvSpPr>
              <p:cNvPr id="41" name="Freeform 49">
                <a:extLst>
                  <a:ext uri="{FF2B5EF4-FFF2-40B4-BE49-F238E27FC236}">
                    <a16:creationId xmlns:a16="http://schemas.microsoft.com/office/drawing/2014/main" id="{8C6CED11-5822-B5EF-B346-FEF32329D09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42" name="TextBox 50">
                <a:extLst>
                  <a:ext uri="{FF2B5EF4-FFF2-40B4-BE49-F238E27FC236}">
                    <a16:creationId xmlns:a16="http://schemas.microsoft.com/office/drawing/2014/main" id="{8EFC8F86-6EA7-4BB4-38D1-7632BA437783}"/>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6" name="Group 51">
              <a:extLst>
                <a:ext uri="{FF2B5EF4-FFF2-40B4-BE49-F238E27FC236}">
                  <a16:creationId xmlns:a16="http://schemas.microsoft.com/office/drawing/2014/main" id="{0C212B78-7B7B-5F85-1287-EEA4C503D913}"/>
                </a:ext>
              </a:extLst>
            </p:cNvPr>
            <p:cNvGrpSpPr/>
            <p:nvPr/>
          </p:nvGrpSpPr>
          <p:grpSpPr>
            <a:xfrm>
              <a:off x="0" y="2305735"/>
              <a:ext cx="135248" cy="135248"/>
              <a:chOff x="0" y="0"/>
              <a:chExt cx="812800" cy="812800"/>
            </a:xfrm>
          </p:grpSpPr>
          <p:sp>
            <p:nvSpPr>
              <p:cNvPr id="39" name="Freeform 52">
                <a:extLst>
                  <a:ext uri="{FF2B5EF4-FFF2-40B4-BE49-F238E27FC236}">
                    <a16:creationId xmlns:a16="http://schemas.microsoft.com/office/drawing/2014/main" id="{47F814F0-AA21-C327-3C5B-06FC02923C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40" name="TextBox 53">
                <a:extLst>
                  <a:ext uri="{FF2B5EF4-FFF2-40B4-BE49-F238E27FC236}">
                    <a16:creationId xmlns:a16="http://schemas.microsoft.com/office/drawing/2014/main" id="{1C001A57-4BB3-A754-A234-351FA95AD6FA}"/>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7" name="Group 54">
              <a:extLst>
                <a:ext uri="{FF2B5EF4-FFF2-40B4-BE49-F238E27FC236}">
                  <a16:creationId xmlns:a16="http://schemas.microsoft.com/office/drawing/2014/main" id="{9CFB26D8-EC67-B255-7D4D-6FB51E7C3303}"/>
                </a:ext>
              </a:extLst>
            </p:cNvPr>
            <p:cNvGrpSpPr/>
            <p:nvPr/>
          </p:nvGrpSpPr>
          <p:grpSpPr>
            <a:xfrm>
              <a:off x="702179" y="2714614"/>
              <a:ext cx="135248" cy="135248"/>
              <a:chOff x="0" y="0"/>
              <a:chExt cx="812800" cy="812800"/>
            </a:xfrm>
          </p:grpSpPr>
          <p:sp>
            <p:nvSpPr>
              <p:cNvPr id="37" name="Freeform 55">
                <a:extLst>
                  <a:ext uri="{FF2B5EF4-FFF2-40B4-BE49-F238E27FC236}">
                    <a16:creationId xmlns:a16="http://schemas.microsoft.com/office/drawing/2014/main" id="{F77432AF-C12C-2425-653C-1EDDD04B8CD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38" name="TextBox 56">
                <a:extLst>
                  <a:ext uri="{FF2B5EF4-FFF2-40B4-BE49-F238E27FC236}">
                    <a16:creationId xmlns:a16="http://schemas.microsoft.com/office/drawing/2014/main" id="{8C3A85A5-92BC-EE44-D5AE-B8406AABF7D3}"/>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8" name="Group 57">
              <a:extLst>
                <a:ext uri="{FF2B5EF4-FFF2-40B4-BE49-F238E27FC236}">
                  <a16:creationId xmlns:a16="http://schemas.microsoft.com/office/drawing/2014/main" id="{0E4920F6-7C79-212A-91FB-B8DDA0858257}"/>
                </a:ext>
              </a:extLst>
            </p:cNvPr>
            <p:cNvGrpSpPr/>
            <p:nvPr/>
          </p:nvGrpSpPr>
          <p:grpSpPr>
            <a:xfrm>
              <a:off x="702179" y="412162"/>
              <a:ext cx="135248" cy="135248"/>
              <a:chOff x="0" y="0"/>
              <a:chExt cx="812800" cy="812800"/>
            </a:xfrm>
          </p:grpSpPr>
          <p:sp>
            <p:nvSpPr>
              <p:cNvPr id="35" name="Freeform 58">
                <a:extLst>
                  <a:ext uri="{FF2B5EF4-FFF2-40B4-BE49-F238E27FC236}">
                    <a16:creationId xmlns:a16="http://schemas.microsoft.com/office/drawing/2014/main" id="{EB75C6D9-5847-D7C3-B4EE-528887B797C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36" name="TextBox 59">
                <a:extLst>
                  <a:ext uri="{FF2B5EF4-FFF2-40B4-BE49-F238E27FC236}">
                    <a16:creationId xmlns:a16="http://schemas.microsoft.com/office/drawing/2014/main" id="{5334FFF5-6405-98D1-31C9-5C4AA2B2BA6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9" name="Group 60">
              <a:extLst>
                <a:ext uri="{FF2B5EF4-FFF2-40B4-BE49-F238E27FC236}">
                  <a16:creationId xmlns:a16="http://schemas.microsoft.com/office/drawing/2014/main" id="{92A59FCE-DEBD-5AB3-B458-FDE173C2D6A4}"/>
                </a:ext>
              </a:extLst>
            </p:cNvPr>
            <p:cNvGrpSpPr/>
            <p:nvPr/>
          </p:nvGrpSpPr>
          <p:grpSpPr>
            <a:xfrm>
              <a:off x="2778440" y="2302452"/>
              <a:ext cx="135248" cy="135248"/>
              <a:chOff x="0" y="0"/>
              <a:chExt cx="812800" cy="812800"/>
            </a:xfrm>
          </p:grpSpPr>
          <p:sp>
            <p:nvSpPr>
              <p:cNvPr id="33" name="Freeform 61">
                <a:extLst>
                  <a:ext uri="{FF2B5EF4-FFF2-40B4-BE49-F238E27FC236}">
                    <a16:creationId xmlns:a16="http://schemas.microsoft.com/office/drawing/2014/main" id="{843B9217-76C2-5D47-9F48-055494BFF76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34" name="TextBox 62">
                <a:extLst>
                  <a:ext uri="{FF2B5EF4-FFF2-40B4-BE49-F238E27FC236}">
                    <a16:creationId xmlns:a16="http://schemas.microsoft.com/office/drawing/2014/main" id="{88872ED8-0C72-6FDE-41D6-ED5B3845D06A}"/>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30" name="Group 63">
              <a:extLst>
                <a:ext uri="{FF2B5EF4-FFF2-40B4-BE49-F238E27FC236}">
                  <a16:creationId xmlns:a16="http://schemas.microsoft.com/office/drawing/2014/main" id="{B618E0DE-E645-D890-9385-69DBB29C431A}"/>
                </a:ext>
              </a:extLst>
            </p:cNvPr>
            <p:cNvGrpSpPr/>
            <p:nvPr/>
          </p:nvGrpSpPr>
          <p:grpSpPr>
            <a:xfrm>
              <a:off x="2090021" y="2711331"/>
              <a:ext cx="135248" cy="135248"/>
              <a:chOff x="0" y="0"/>
              <a:chExt cx="812800" cy="812800"/>
            </a:xfrm>
          </p:grpSpPr>
          <p:sp>
            <p:nvSpPr>
              <p:cNvPr id="31" name="Freeform 64">
                <a:extLst>
                  <a:ext uri="{FF2B5EF4-FFF2-40B4-BE49-F238E27FC236}">
                    <a16:creationId xmlns:a16="http://schemas.microsoft.com/office/drawing/2014/main" id="{EC667ED6-9C44-FA18-E43E-D3DD563DECD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32" name="TextBox 65">
                <a:extLst>
                  <a:ext uri="{FF2B5EF4-FFF2-40B4-BE49-F238E27FC236}">
                    <a16:creationId xmlns:a16="http://schemas.microsoft.com/office/drawing/2014/main" id="{F28BB44D-9F43-6C2B-C6BB-06AEB01E091D}"/>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grpSp>
        <p:nvGrpSpPr>
          <p:cNvPr id="71" name="Group 66">
            <a:extLst>
              <a:ext uri="{FF2B5EF4-FFF2-40B4-BE49-F238E27FC236}">
                <a16:creationId xmlns:a16="http://schemas.microsoft.com/office/drawing/2014/main" id="{A89C4735-8625-0D39-29D9-0D8F44677008}"/>
              </a:ext>
            </a:extLst>
          </p:cNvPr>
          <p:cNvGrpSpPr/>
          <p:nvPr userDrawn="1"/>
        </p:nvGrpSpPr>
        <p:grpSpPr>
          <a:xfrm>
            <a:off x="14682493" y="276361"/>
            <a:ext cx="2103152" cy="2205744"/>
            <a:chOff x="0" y="0"/>
            <a:chExt cx="2804202" cy="2940993"/>
          </a:xfrm>
        </p:grpSpPr>
        <p:grpSp>
          <p:nvGrpSpPr>
            <p:cNvPr id="72" name="Group 67">
              <a:extLst>
                <a:ext uri="{FF2B5EF4-FFF2-40B4-BE49-F238E27FC236}">
                  <a16:creationId xmlns:a16="http://schemas.microsoft.com/office/drawing/2014/main" id="{A1906CBF-4D8C-DD15-4928-AE36D075F0D8}"/>
                </a:ext>
              </a:extLst>
            </p:cNvPr>
            <p:cNvGrpSpPr/>
            <p:nvPr/>
          </p:nvGrpSpPr>
          <p:grpSpPr>
            <a:xfrm>
              <a:off x="0" y="1200182"/>
              <a:ext cx="1740810" cy="1740810"/>
              <a:chOff x="0" y="0"/>
              <a:chExt cx="812800" cy="812800"/>
            </a:xfrm>
          </p:grpSpPr>
          <p:sp>
            <p:nvSpPr>
              <p:cNvPr id="79" name="Freeform 68">
                <a:extLst>
                  <a:ext uri="{FF2B5EF4-FFF2-40B4-BE49-F238E27FC236}">
                    <a16:creationId xmlns:a16="http://schemas.microsoft.com/office/drawing/2014/main" id="{586A60B2-A289-7C23-6DD0-48DA6DCB3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166FAC">
                    <a:alpha val="29804"/>
                  </a:srgbClr>
                </a:solidFill>
                <a:prstDash val="solid"/>
                <a:miter/>
              </a:ln>
            </p:spPr>
            <p:txBody>
              <a:bodyPr/>
              <a:lstStyle/>
              <a:p>
                <a:endParaRPr lang="en-IN"/>
              </a:p>
            </p:txBody>
          </p:sp>
          <p:sp>
            <p:nvSpPr>
              <p:cNvPr id="80" name="TextBox 69">
                <a:extLst>
                  <a:ext uri="{FF2B5EF4-FFF2-40B4-BE49-F238E27FC236}">
                    <a16:creationId xmlns:a16="http://schemas.microsoft.com/office/drawing/2014/main" id="{0311A0D9-20D9-023B-93D4-294E27392508}"/>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73" name="Group 70">
              <a:extLst>
                <a:ext uri="{FF2B5EF4-FFF2-40B4-BE49-F238E27FC236}">
                  <a16:creationId xmlns:a16="http://schemas.microsoft.com/office/drawing/2014/main" id="{19E3DA1A-EBE5-D431-CABB-01DC844589EE}"/>
                </a:ext>
              </a:extLst>
            </p:cNvPr>
            <p:cNvGrpSpPr/>
            <p:nvPr/>
          </p:nvGrpSpPr>
          <p:grpSpPr>
            <a:xfrm>
              <a:off x="1740810" y="764422"/>
              <a:ext cx="1063392" cy="1063392"/>
              <a:chOff x="0" y="0"/>
              <a:chExt cx="812800" cy="812800"/>
            </a:xfrm>
          </p:grpSpPr>
          <p:sp>
            <p:nvSpPr>
              <p:cNvPr id="77" name="Freeform 71">
                <a:extLst>
                  <a:ext uri="{FF2B5EF4-FFF2-40B4-BE49-F238E27FC236}">
                    <a16:creationId xmlns:a16="http://schemas.microsoft.com/office/drawing/2014/main" id="{6BCD56F0-A15A-DF4F-AE5B-CCE8CDC4C9C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166FAC">
                    <a:alpha val="29804"/>
                  </a:srgbClr>
                </a:solidFill>
                <a:prstDash val="solid"/>
                <a:miter/>
              </a:ln>
            </p:spPr>
            <p:txBody>
              <a:bodyPr/>
              <a:lstStyle/>
              <a:p>
                <a:endParaRPr lang="en-IN"/>
              </a:p>
            </p:txBody>
          </p:sp>
          <p:sp>
            <p:nvSpPr>
              <p:cNvPr id="78" name="TextBox 72">
                <a:extLst>
                  <a:ext uri="{FF2B5EF4-FFF2-40B4-BE49-F238E27FC236}">
                    <a16:creationId xmlns:a16="http://schemas.microsoft.com/office/drawing/2014/main" id="{806A2035-B4B7-D263-BF03-81E4EB28B702}"/>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74" name="Group 73">
              <a:extLst>
                <a:ext uri="{FF2B5EF4-FFF2-40B4-BE49-F238E27FC236}">
                  <a16:creationId xmlns:a16="http://schemas.microsoft.com/office/drawing/2014/main" id="{FEF1C240-468E-49B0-5565-5234E39E5520}"/>
                </a:ext>
              </a:extLst>
            </p:cNvPr>
            <p:cNvGrpSpPr/>
            <p:nvPr/>
          </p:nvGrpSpPr>
          <p:grpSpPr>
            <a:xfrm>
              <a:off x="1469022" y="0"/>
              <a:ext cx="572840" cy="572840"/>
              <a:chOff x="0" y="0"/>
              <a:chExt cx="812800" cy="812800"/>
            </a:xfrm>
          </p:grpSpPr>
          <p:sp>
            <p:nvSpPr>
              <p:cNvPr id="75" name="Freeform 74">
                <a:extLst>
                  <a:ext uri="{FF2B5EF4-FFF2-40B4-BE49-F238E27FC236}">
                    <a16:creationId xmlns:a16="http://schemas.microsoft.com/office/drawing/2014/main" id="{E1655212-991F-036A-735F-AD6498889B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166FAC">
                    <a:alpha val="29804"/>
                  </a:srgbClr>
                </a:solidFill>
                <a:prstDash val="solid"/>
                <a:miter/>
              </a:ln>
            </p:spPr>
            <p:txBody>
              <a:bodyPr/>
              <a:lstStyle/>
              <a:p>
                <a:endParaRPr lang="en-IN"/>
              </a:p>
            </p:txBody>
          </p:sp>
          <p:sp>
            <p:nvSpPr>
              <p:cNvPr id="76" name="TextBox 75">
                <a:extLst>
                  <a:ext uri="{FF2B5EF4-FFF2-40B4-BE49-F238E27FC236}">
                    <a16:creationId xmlns:a16="http://schemas.microsoft.com/office/drawing/2014/main" id="{5C821D55-FE8F-2D4F-2719-71E28BFA7F10}"/>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grpSp>
        <p:nvGrpSpPr>
          <p:cNvPr id="81" name="Group 76">
            <a:extLst>
              <a:ext uri="{FF2B5EF4-FFF2-40B4-BE49-F238E27FC236}">
                <a16:creationId xmlns:a16="http://schemas.microsoft.com/office/drawing/2014/main" id="{A3986777-554C-0D82-C1F4-9220909331FF}"/>
              </a:ext>
            </a:extLst>
          </p:cNvPr>
          <p:cNvGrpSpPr/>
          <p:nvPr userDrawn="1"/>
        </p:nvGrpSpPr>
        <p:grpSpPr>
          <a:xfrm>
            <a:off x="-1265773" y="7789812"/>
            <a:ext cx="2800373" cy="2936977"/>
            <a:chOff x="0" y="0"/>
            <a:chExt cx="3733831" cy="3915969"/>
          </a:xfrm>
        </p:grpSpPr>
        <p:grpSp>
          <p:nvGrpSpPr>
            <p:cNvPr id="82" name="Group 77">
              <a:extLst>
                <a:ext uri="{FF2B5EF4-FFF2-40B4-BE49-F238E27FC236}">
                  <a16:creationId xmlns:a16="http://schemas.microsoft.com/office/drawing/2014/main" id="{A6064988-E5C7-8F22-8F61-14BF7252B914}"/>
                </a:ext>
              </a:extLst>
            </p:cNvPr>
            <p:cNvGrpSpPr/>
            <p:nvPr/>
          </p:nvGrpSpPr>
          <p:grpSpPr>
            <a:xfrm>
              <a:off x="0" y="1598058"/>
              <a:ext cx="2317911" cy="2317911"/>
              <a:chOff x="0" y="0"/>
              <a:chExt cx="812800" cy="812800"/>
            </a:xfrm>
          </p:grpSpPr>
          <p:sp>
            <p:nvSpPr>
              <p:cNvPr id="89" name="Freeform 78">
                <a:extLst>
                  <a:ext uri="{FF2B5EF4-FFF2-40B4-BE49-F238E27FC236}">
                    <a16:creationId xmlns:a16="http://schemas.microsoft.com/office/drawing/2014/main" id="{46587EC0-1B39-703C-E98F-FF7DABE149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166FAC">
                    <a:alpha val="29804"/>
                  </a:srgbClr>
                </a:solidFill>
                <a:prstDash val="solid"/>
                <a:miter/>
              </a:ln>
            </p:spPr>
            <p:txBody>
              <a:bodyPr/>
              <a:lstStyle/>
              <a:p>
                <a:endParaRPr lang="en-IN"/>
              </a:p>
            </p:txBody>
          </p:sp>
          <p:sp>
            <p:nvSpPr>
              <p:cNvPr id="90" name="TextBox 79">
                <a:extLst>
                  <a:ext uri="{FF2B5EF4-FFF2-40B4-BE49-F238E27FC236}">
                    <a16:creationId xmlns:a16="http://schemas.microsoft.com/office/drawing/2014/main" id="{40C03291-390E-7167-CAB7-EC656408CF0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3" name="Group 80">
              <a:extLst>
                <a:ext uri="{FF2B5EF4-FFF2-40B4-BE49-F238E27FC236}">
                  <a16:creationId xmlns:a16="http://schemas.microsoft.com/office/drawing/2014/main" id="{627CDA42-7885-1A9D-CC44-280AEBD8FE39}"/>
                </a:ext>
              </a:extLst>
            </p:cNvPr>
            <p:cNvGrpSpPr/>
            <p:nvPr/>
          </p:nvGrpSpPr>
          <p:grpSpPr>
            <a:xfrm>
              <a:off x="2317911" y="1017838"/>
              <a:ext cx="1415920" cy="1415920"/>
              <a:chOff x="0" y="0"/>
              <a:chExt cx="812800" cy="812800"/>
            </a:xfrm>
          </p:grpSpPr>
          <p:sp>
            <p:nvSpPr>
              <p:cNvPr id="87" name="Freeform 81">
                <a:extLst>
                  <a:ext uri="{FF2B5EF4-FFF2-40B4-BE49-F238E27FC236}">
                    <a16:creationId xmlns:a16="http://schemas.microsoft.com/office/drawing/2014/main" id="{CE5C9CFC-54E5-2BDF-DEC3-88AC003E035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166FAC">
                    <a:alpha val="29804"/>
                  </a:srgbClr>
                </a:solidFill>
                <a:prstDash val="solid"/>
                <a:miter/>
              </a:ln>
            </p:spPr>
            <p:txBody>
              <a:bodyPr/>
              <a:lstStyle/>
              <a:p>
                <a:endParaRPr lang="en-IN"/>
              </a:p>
            </p:txBody>
          </p:sp>
          <p:sp>
            <p:nvSpPr>
              <p:cNvPr id="88" name="TextBox 82">
                <a:extLst>
                  <a:ext uri="{FF2B5EF4-FFF2-40B4-BE49-F238E27FC236}">
                    <a16:creationId xmlns:a16="http://schemas.microsoft.com/office/drawing/2014/main" id="{5407893F-AC8D-BBF4-C7DD-5A9471E22EE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4" name="Group 83">
              <a:extLst>
                <a:ext uri="{FF2B5EF4-FFF2-40B4-BE49-F238E27FC236}">
                  <a16:creationId xmlns:a16="http://schemas.microsoft.com/office/drawing/2014/main" id="{99EF8749-9864-EE0F-B782-69A06C746AD2}"/>
                </a:ext>
              </a:extLst>
            </p:cNvPr>
            <p:cNvGrpSpPr/>
            <p:nvPr/>
          </p:nvGrpSpPr>
          <p:grpSpPr>
            <a:xfrm>
              <a:off x="1956022" y="0"/>
              <a:ext cx="762743" cy="762743"/>
              <a:chOff x="0" y="0"/>
              <a:chExt cx="812800" cy="812800"/>
            </a:xfrm>
          </p:grpSpPr>
          <p:sp>
            <p:nvSpPr>
              <p:cNvPr id="85" name="Freeform 84">
                <a:extLst>
                  <a:ext uri="{FF2B5EF4-FFF2-40B4-BE49-F238E27FC236}">
                    <a16:creationId xmlns:a16="http://schemas.microsoft.com/office/drawing/2014/main" id="{920B9C8C-D974-C957-D81E-BB0827F134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166FAC">
                    <a:alpha val="29804"/>
                  </a:srgbClr>
                </a:solidFill>
                <a:prstDash val="solid"/>
                <a:miter/>
              </a:ln>
            </p:spPr>
            <p:txBody>
              <a:bodyPr/>
              <a:lstStyle/>
              <a:p>
                <a:endParaRPr lang="en-IN"/>
              </a:p>
            </p:txBody>
          </p:sp>
          <p:sp>
            <p:nvSpPr>
              <p:cNvPr id="86" name="TextBox 85">
                <a:extLst>
                  <a:ext uri="{FF2B5EF4-FFF2-40B4-BE49-F238E27FC236}">
                    <a16:creationId xmlns:a16="http://schemas.microsoft.com/office/drawing/2014/main" id="{5B8C44C4-94BB-EE75-9604-108B03F7EEC5}"/>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grpSp>
        <p:nvGrpSpPr>
          <p:cNvPr id="91" name="Group 86">
            <a:extLst>
              <a:ext uri="{FF2B5EF4-FFF2-40B4-BE49-F238E27FC236}">
                <a16:creationId xmlns:a16="http://schemas.microsoft.com/office/drawing/2014/main" id="{13C1144A-95BA-0A8B-A343-82AD29C58200}"/>
              </a:ext>
            </a:extLst>
          </p:cNvPr>
          <p:cNvGrpSpPr/>
          <p:nvPr userDrawn="1"/>
        </p:nvGrpSpPr>
        <p:grpSpPr>
          <a:xfrm>
            <a:off x="16091245" y="2482106"/>
            <a:ext cx="2336109" cy="2063610"/>
            <a:chOff x="0" y="0"/>
            <a:chExt cx="3114812" cy="2751480"/>
          </a:xfrm>
        </p:grpSpPr>
        <p:grpSp>
          <p:nvGrpSpPr>
            <p:cNvPr id="92" name="Group 87">
              <a:extLst>
                <a:ext uri="{FF2B5EF4-FFF2-40B4-BE49-F238E27FC236}">
                  <a16:creationId xmlns:a16="http://schemas.microsoft.com/office/drawing/2014/main" id="{A309A6C1-7F3A-D7EC-C978-B770711AF6EC}"/>
                </a:ext>
              </a:extLst>
            </p:cNvPr>
            <p:cNvGrpSpPr/>
            <p:nvPr/>
          </p:nvGrpSpPr>
          <p:grpSpPr>
            <a:xfrm>
              <a:off x="0" y="1339129"/>
              <a:ext cx="3114812" cy="1302514"/>
              <a:chOff x="0" y="0"/>
              <a:chExt cx="856537" cy="358176"/>
            </a:xfrm>
          </p:grpSpPr>
          <p:sp>
            <p:nvSpPr>
              <p:cNvPr id="99" name="Freeform 88">
                <a:extLst>
                  <a:ext uri="{FF2B5EF4-FFF2-40B4-BE49-F238E27FC236}">
                    <a16:creationId xmlns:a16="http://schemas.microsoft.com/office/drawing/2014/main" id="{E7B40F12-E2A0-1668-44DC-16C7AE217D47}"/>
                  </a:ext>
                </a:extLst>
              </p:cNvPr>
              <p:cNvSpPr/>
              <p:nvPr/>
            </p:nvSpPr>
            <p:spPr>
              <a:xfrm>
                <a:off x="0" y="0"/>
                <a:ext cx="856537" cy="358176"/>
              </a:xfrm>
              <a:custGeom>
                <a:avLst/>
                <a:gdLst/>
                <a:ahLst/>
                <a:cxnLst/>
                <a:rect l="l" t="t" r="r" b="b"/>
                <a:pathLst>
                  <a:path w="856537" h="358176">
                    <a:moveTo>
                      <a:pt x="428269" y="0"/>
                    </a:moveTo>
                    <a:lnTo>
                      <a:pt x="856537" y="358176"/>
                    </a:lnTo>
                    <a:lnTo>
                      <a:pt x="0" y="358176"/>
                    </a:lnTo>
                    <a:lnTo>
                      <a:pt x="428269" y="0"/>
                    </a:lnTo>
                    <a:close/>
                  </a:path>
                </a:pathLst>
              </a:custGeom>
              <a:solidFill>
                <a:srgbClr val="000000">
                  <a:alpha val="0"/>
                </a:srgbClr>
              </a:solidFill>
              <a:ln w="19050" cap="sq">
                <a:solidFill>
                  <a:srgbClr val="166FAC">
                    <a:alpha val="29804"/>
                  </a:srgbClr>
                </a:solidFill>
                <a:prstDash val="solid"/>
                <a:miter/>
              </a:ln>
            </p:spPr>
            <p:txBody>
              <a:bodyPr/>
              <a:lstStyle/>
              <a:p>
                <a:endParaRPr lang="en-IN"/>
              </a:p>
            </p:txBody>
          </p:sp>
          <p:sp>
            <p:nvSpPr>
              <p:cNvPr id="100" name="TextBox 89">
                <a:extLst>
                  <a:ext uri="{FF2B5EF4-FFF2-40B4-BE49-F238E27FC236}">
                    <a16:creationId xmlns:a16="http://schemas.microsoft.com/office/drawing/2014/main" id="{D35413ED-39ED-CC9B-2E56-759CFEA0DCD2}"/>
                  </a:ext>
                </a:extLst>
              </p:cNvPr>
              <p:cNvSpPr txBox="1"/>
              <p:nvPr/>
            </p:nvSpPr>
            <p:spPr>
              <a:xfrm>
                <a:off x="133834" y="118671"/>
                <a:ext cx="588869" cy="213921"/>
              </a:xfrm>
              <a:prstGeom prst="rect">
                <a:avLst/>
              </a:prstGeom>
            </p:spPr>
            <p:txBody>
              <a:bodyPr lIns="84028" tIns="84028" rIns="84028" bIns="84028" rtlCol="0" anchor="ctr"/>
              <a:lstStyle/>
              <a:p>
                <a:pPr algn="ctr">
                  <a:lnSpc>
                    <a:spcPts val="2660"/>
                  </a:lnSpc>
                </a:pPr>
                <a:endParaRPr/>
              </a:p>
            </p:txBody>
          </p:sp>
        </p:grpSp>
        <p:grpSp>
          <p:nvGrpSpPr>
            <p:cNvPr id="93" name="Group 90">
              <a:extLst>
                <a:ext uri="{FF2B5EF4-FFF2-40B4-BE49-F238E27FC236}">
                  <a16:creationId xmlns:a16="http://schemas.microsoft.com/office/drawing/2014/main" id="{7B4F9528-C2E4-BEDA-0686-7A67623D8196}"/>
                </a:ext>
              </a:extLst>
            </p:cNvPr>
            <p:cNvGrpSpPr/>
            <p:nvPr/>
          </p:nvGrpSpPr>
          <p:grpSpPr>
            <a:xfrm>
              <a:off x="0" y="2355453"/>
              <a:ext cx="3114812" cy="396026"/>
              <a:chOff x="0" y="0"/>
              <a:chExt cx="856537" cy="108903"/>
            </a:xfrm>
          </p:grpSpPr>
          <p:sp>
            <p:nvSpPr>
              <p:cNvPr id="97" name="Freeform 91">
                <a:extLst>
                  <a:ext uri="{FF2B5EF4-FFF2-40B4-BE49-F238E27FC236}">
                    <a16:creationId xmlns:a16="http://schemas.microsoft.com/office/drawing/2014/main" id="{0F7A02E0-1131-7E9F-3731-FC3B25662A63}"/>
                  </a:ext>
                </a:extLst>
              </p:cNvPr>
              <p:cNvSpPr/>
              <p:nvPr/>
            </p:nvSpPr>
            <p:spPr>
              <a:xfrm>
                <a:off x="0" y="0"/>
                <a:ext cx="856537" cy="108903"/>
              </a:xfrm>
              <a:custGeom>
                <a:avLst/>
                <a:gdLst/>
                <a:ahLst/>
                <a:cxnLst/>
                <a:rect l="l" t="t" r="r" b="b"/>
                <a:pathLst>
                  <a:path w="856537" h="108903">
                    <a:moveTo>
                      <a:pt x="0" y="0"/>
                    </a:moveTo>
                    <a:lnTo>
                      <a:pt x="856537" y="0"/>
                    </a:lnTo>
                    <a:lnTo>
                      <a:pt x="856537" y="108903"/>
                    </a:lnTo>
                    <a:lnTo>
                      <a:pt x="0" y="108903"/>
                    </a:lnTo>
                    <a:close/>
                  </a:path>
                </a:pathLst>
              </a:custGeom>
              <a:solidFill>
                <a:srgbClr val="FEFEFE">
                  <a:alpha val="29804"/>
                </a:srgbClr>
              </a:solidFill>
            </p:spPr>
            <p:txBody>
              <a:bodyPr/>
              <a:lstStyle/>
              <a:p>
                <a:endParaRPr lang="en-IN"/>
              </a:p>
            </p:txBody>
          </p:sp>
          <p:sp>
            <p:nvSpPr>
              <p:cNvPr id="98" name="TextBox 92">
                <a:extLst>
                  <a:ext uri="{FF2B5EF4-FFF2-40B4-BE49-F238E27FC236}">
                    <a16:creationId xmlns:a16="http://schemas.microsoft.com/office/drawing/2014/main" id="{B7124644-FDA8-DBD6-EEB5-3E7E2EB4BFAD}"/>
                  </a:ext>
                </a:extLst>
              </p:cNvPr>
              <p:cNvSpPr txBox="1"/>
              <p:nvPr/>
            </p:nvSpPr>
            <p:spPr>
              <a:xfrm>
                <a:off x="0" y="-47625"/>
                <a:ext cx="856537" cy="156528"/>
              </a:xfrm>
              <a:prstGeom prst="rect">
                <a:avLst/>
              </a:prstGeom>
            </p:spPr>
            <p:txBody>
              <a:bodyPr lIns="84028" tIns="84028" rIns="84028" bIns="84028" rtlCol="0" anchor="ctr"/>
              <a:lstStyle/>
              <a:p>
                <a:pPr algn="ctr">
                  <a:lnSpc>
                    <a:spcPts val="2660"/>
                  </a:lnSpc>
                </a:pPr>
                <a:endParaRPr/>
              </a:p>
            </p:txBody>
          </p:sp>
        </p:grpSp>
        <p:sp>
          <p:nvSpPr>
            <p:cNvPr id="94" name="AutoShape 93">
              <a:extLst>
                <a:ext uri="{FF2B5EF4-FFF2-40B4-BE49-F238E27FC236}">
                  <a16:creationId xmlns:a16="http://schemas.microsoft.com/office/drawing/2014/main" id="{06E13791-A5EB-450F-0F0E-9BF6A6279D4A}"/>
                </a:ext>
              </a:extLst>
            </p:cNvPr>
            <p:cNvSpPr/>
            <p:nvPr/>
          </p:nvSpPr>
          <p:spPr>
            <a:xfrm>
              <a:off x="1647974" y="716389"/>
              <a:ext cx="0" cy="708796"/>
            </a:xfrm>
            <a:prstGeom prst="line">
              <a:avLst/>
            </a:prstGeom>
            <a:ln w="21510" cap="flat">
              <a:solidFill>
                <a:srgbClr val="166FAC">
                  <a:alpha val="29804"/>
                </a:srgbClr>
              </a:solidFill>
              <a:prstDash val="solid"/>
              <a:headEnd type="none" w="sm" len="sm"/>
              <a:tailEnd type="none" w="sm" len="sm"/>
            </a:ln>
          </p:spPr>
          <p:txBody>
            <a:bodyPr/>
            <a:lstStyle/>
            <a:p>
              <a:endParaRPr lang="en-IN"/>
            </a:p>
          </p:txBody>
        </p:sp>
        <p:sp>
          <p:nvSpPr>
            <p:cNvPr id="95" name="AutoShape 94">
              <a:extLst>
                <a:ext uri="{FF2B5EF4-FFF2-40B4-BE49-F238E27FC236}">
                  <a16:creationId xmlns:a16="http://schemas.microsoft.com/office/drawing/2014/main" id="{1FDEF9A7-802F-9DA0-9269-9143E8918E27}"/>
                </a:ext>
              </a:extLst>
            </p:cNvPr>
            <p:cNvSpPr/>
            <p:nvPr/>
          </p:nvSpPr>
          <p:spPr>
            <a:xfrm>
              <a:off x="1466838" y="716389"/>
              <a:ext cx="0" cy="708796"/>
            </a:xfrm>
            <a:prstGeom prst="line">
              <a:avLst/>
            </a:prstGeom>
            <a:ln w="21510" cap="flat">
              <a:solidFill>
                <a:srgbClr val="166FAC">
                  <a:alpha val="29804"/>
                </a:srgbClr>
              </a:solidFill>
              <a:prstDash val="solid"/>
              <a:headEnd type="none" w="sm" len="sm"/>
              <a:tailEnd type="none" w="sm" len="sm"/>
            </a:ln>
          </p:spPr>
          <p:txBody>
            <a:bodyPr/>
            <a:lstStyle/>
            <a:p>
              <a:endParaRPr lang="en-IN"/>
            </a:p>
          </p:txBody>
        </p:sp>
        <p:sp>
          <p:nvSpPr>
            <p:cNvPr id="96" name="TextBox 95">
              <a:extLst>
                <a:ext uri="{FF2B5EF4-FFF2-40B4-BE49-F238E27FC236}">
                  <a16:creationId xmlns:a16="http://schemas.microsoft.com/office/drawing/2014/main" id="{03EC41A0-9884-A094-1DD5-33411820CAE2}"/>
                </a:ext>
              </a:extLst>
            </p:cNvPr>
            <p:cNvSpPr txBox="1"/>
            <p:nvPr/>
          </p:nvSpPr>
          <p:spPr>
            <a:xfrm>
              <a:off x="1306188" y="-76200"/>
              <a:ext cx="502436" cy="792589"/>
            </a:xfrm>
            <a:prstGeom prst="rect">
              <a:avLst/>
            </a:prstGeom>
          </p:spPr>
          <p:txBody>
            <a:bodyPr lIns="0" tIns="0" rIns="0" bIns="0" rtlCol="0" anchor="t">
              <a:spAutoFit/>
            </a:bodyPr>
            <a:lstStyle/>
            <a:p>
              <a:pPr algn="ctr">
                <a:lnSpc>
                  <a:spcPts val="4947"/>
                </a:lnSpc>
              </a:pPr>
              <a:r>
                <a:rPr lang="en-US" sz="3533">
                  <a:solidFill>
                    <a:srgbClr val="267FFF">
                      <a:alpha val="29804"/>
                    </a:srgbClr>
                  </a:solidFill>
                  <a:latin typeface="Antic"/>
                </a:rPr>
                <a:t>O</a:t>
              </a:r>
            </a:p>
          </p:txBody>
        </p:sp>
      </p:grpSp>
      <p:grpSp>
        <p:nvGrpSpPr>
          <p:cNvPr id="101" name="Group 96">
            <a:extLst>
              <a:ext uri="{FF2B5EF4-FFF2-40B4-BE49-F238E27FC236}">
                <a16:creationId xmlns:a16="http://schemas.microsoft.com/office/drawing/2014/main" id="{E93D5931-CDF0-C254-35BC-89A6674CCB51}"/>
              </a:ext>
            </a:extLst>
          </p:cNvPr>
          <p:cNvGrpSpPr/>
          <p:nvPr userDrawn="1"/>
        </p:nvGrpSpPr>
        <p:grpSpPr>
          <a:xfrm>
            <a:off x="-2833007" y="681337"/>
            <a:ext cx="4866237" cy="3782002"/>
            <a:chOff x="0" y="0"/>
            <a:chExt cx="6488316" cy="5042669"/>
          </a:xfrm>
        </p:grpSpPr>
        <p:grpSp>
          <p:nvGrpSpPr>
            <p:cNvPr id="102" name="Group 97">
              <a:extLst>
                <a:ext uri="{FF2B5EF4-FFF2-40B4-BE49-F238E27FC236}">
                  <a16:creationId xmlns:a16="http://schemas.microsoft.com/office/drawing/2014/main" id="{55342759-BD93-D46F-6A9F-08B21199774C}"/>
                </a:ext>
              </a:extLst>
            </p:cNvPr>
            <p:cNvGrpSpPr/>
            <p:nvPr/>
          </p:nvGrpSpPr>
          <p:grpSpPr>
            <a:xfrm>
              <a:off x="4940639" y="0"/>
              <a:ext cx="239314" cy="239314"/>
              <a:chOff x="0" y="0"/>
              <a:chExt cx="812800" cy="812800"/>
            </a:xfrm>
          </p:grpSpPr>
          <p:sp>
            <p:nvSpPr>
              <p:cNvPr id="160" name="Freeform 98">
                <a:extLst>
                  <a:ext uri="{FF2B5EF4-FFF2-40B4-BE49-F238E27FC236}">
                    <a16:creationId xmlns:a16="http://schemas.microsoft.com/office/drawing/2014/main" id="{91AB0488-9208-09D2-D45D-2BB85BBF258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61" name="TextBox 99">
                <a:extLst>
                  <a:ext uri="{FF2B5EF4-FFF2-40B4-BE49-F238E27FC236}">
                    <a16:creationId xmlns:a16="http://schemas.microsoft.com/office/drawing/2014/main" id="{4C16EAE8-9CAB-B137-8589-8978678AF8FB}"/>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03" name="Group 100">
              <a:extLst>
                <a:ext uri="{FF2B5EF4-FFF2-40B4-BE49-F238E27FC236}">
                  <a16:creationId xmlns:a16="http://schemas.microsoft.com/office/drawing/2014/main" id="{6BCECA83-3B01-D4A4-1C2C-80726D39214D}"/>
                </a:ext>
              </a:extLst>
            </p:cNvPr>
            <p:cNvGrpSpPr/>
            <p:nvPr/>
          </p:nvGrpSpPr>
          <p:grpSpPr>
            <a:xfrm>
              <a:off x="2484931" y="3281"/>
              <a:ext cx="239314" cy="239314"/>
              <a:chOff x="0" y="0"/>
              <a:chExt cx="812800" cy="812800"/>
            </a:xfrm>
          </p:grpSpPr>
          <p:sp>
            <p:nvSpPr>
              <p:cNvPr id="158" name="Freeform 101">
                <a:extLst>
                  <a:ext uri="{FF2B5EF4-FFF2-40B4-BE49-F238E27FC236}">
                    <a16:creationId xmlns:a16="http://schemas.microsoft.com/office/drawing/2014/main" id="{DE9AA5E3-4E3D-F081-3CEC-1DB81A9C3C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59" name="TextBox 102">
                <a:extLst>
                  <a:ext uri="{FF2B5EF4-FFF2-40B4-BE49-F238E27FC236}">
                    <a16:creationId xmlns:a16="http://schemas.microsoft.com/office/drawing/2014/main" id="{3176FAE2-0C4B-3F1C-F1F3-24D9AD7D638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04" name="Group 103">
              <a:extLst>
                <a:ext uri="{FF2B5EF4-FFF2-40B4-BE49-F238E27FC236}">
                  <a16:creationId xmlns:a16="http://schemas.microsoft.com/office/drawing/2014/main" id="{1191ED22-3294-6ABA-8A04-40A1C6FBAD10}"/>
                </a:ext>
              </a:extLst>
            </p:cNvPr>
            <p:cNvGrpSpPr/>
            <p:nvPr/>
          </p:nvGrpSpPr>
          <p:grpSpPr>
            <a:xfrm rot="5400000">
              <a:off x="3783179" y="177943"/>
              <a:ext cx="2763422" cy="2646852"/>
              <a:chOff x="0" y="-54577"/>
              <a:chExt cx="812800" cy="778514"/>
            </a:xfrm>
          </p:grpSpPr>
          <p:sp>
            <p:nvSpPr>
              <p:cNvPr id="156" name="Freeform 104">
                <a:extLst>
                  <a:ext uri="{FF2B5EF4-FFF2-40B4-BE49-F238E27FC236}">
                    <a16:creationId xmlns:a16="http://schemas.microsoft.com/office/drawing/2014/main" id="{4DA8EC5D-5942-F8FF-7ACA-6840DA18E520}"/>
                  </a:ext>
                </a:extLst>
              </p:cNvPr>
              <p:cNvSpPr/>
              <p:nvPr/>
            </p:nvSpPr>
            <p:spPr>
              <a:xfrm>
                <a:off x="0" y="0"/>
                <a:ext cx="812800" cy="723937"/>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alpha val="29804"/>
                  </a:srgbClr>
                </a:solidFill>
                <a:prstDash val="solid"/>
                <a:miter/>
              </a:ln>
            </p:spPr>
            <p:txBody>
              <a:bodyPr/>
              <a:lstStyle/>
              <a:p>
                <a:endParaRPr lang="en-IN"/>
              </a:p>
            </p:txBody>
          </p:sp>
          <p:sp>
            <p:nvSpPr>
              <p:cNvPr id="157" name="TextBox 105">
                <a:extLst>
                  <a:ext uri="{FF2B5EF4-FFF2-40B4-BE49-F238E27FC236}">
                    <a16:creationId xmlns:a16="http://schemas.microsoft.com/office/drawing/2014/main" id="{9D0FE44F-EC06-DDB5-CBC5-ED6232893147}"/>
                  </a:ext>
                </a:extLst>
              </p:cNvPr>
              <p:cNvSpPr txBox="1"/>
              <p:nvPr/>
            </p:nvSpPr>
            <p:spPr>
              <a:xfrm>
                <a:off x="114299" y="-54577"/>
                <a:ext cx="584200" cy="778513"/>
              </a:xfrm>
              <a:prstGeom prst="rect">
                <a:avLst/>
              </a:prstGeom>
            </p:spPr>
            <p:txBody>
              <a:bodyPr lIns="50800" tIns="50800" rIns="50800" bIns="50800" rtlCol="0" anchor="ctr"/>
              <a:lstStyle/>
              <a:p>
                <a:pPr algn="ctr">
                  <a:lnSpc>
                    <a:spcPts val="2659"/>
                  </a:lnSpc>
                </a:pPr>
                <a:endParaRPr/>
              </a:p>
            </p:txBody>
          </p:sp>
        </p:grpSp>
        <p:grpSp>
          <p:nvGrpSpPr>
            <p:cNvPr id="105" name="Group 106">
              <a:extLst>
                <a:ext uri="{FF2B5EF4-FFF2-40B4-BE49-F238E27FC236}">
                  <a16:creationId xmlns:a16="http://schemas.microsoft.com/office/drawing/2014/main" id="{07D8BA46-283E-E809-5193-62FE18EC2A15}"/>
                </a:ext>
              </a:extLst>
            </p:cNvPr>
            <p:cNvGrpSpPr/>
            <p:nvPr/>
          </p:nvGrpSpPr>
          <p:grpSpPr>
            <a:xfrm rot="5400000">
              <a:off x="1218003" y="258902"/>
              <a:ext cx="2763422" cy="2484931"/>
              <a:chOff x="0" y="0"/>
              <a:chExt cx="812800" cy="730888"/>
            </a:xfrm>
          </p:grpSpPr>
          <p:sp>
            <p:nvSpPr>
              <p:cNvPr id="154" name="Freeform 107">
                <a:extLst>
                  <a:ext uri="{FF2B5EF4-FFF2-40B4-BE49-F238E27FC236}">
                    <a16:creationId xmlns:a16="http://schemas.microsoft.com/office/drawing/2014/main" id="{212E57B9-C1E9-8807-58B4-B74558821791}"/>
                  </a:ext>
                </a:extLst>
              </p:cNvPr>
              <p:cNvSpPr/>
              <p:nvPr/>
            </p:nvSpPr>
            <p:spPr>
              <a:xfrm>
                <a:off x="0" y="0"/>
                <a:ext cx="812800" cy="7308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alpha val="29804"/>
                  </a:srgbClr>
                </a:solidFill>
                <a:prstDash val="solid"/>
                <a:miter/>
              </a:ln>
            </p:spPr>
            <p:txBody>
              <a:bodyPr/>
              <a:lstStyle/>
              <a:p>
                <a:endParaRPr lang="en-IN"/>
              </a:p>
            </p:txBody>
          </p:sp>
          <p:sp>
            <p:nvSpPr>
              <p:cNvPr id="155" name="TextBox 108">
                <a:extLst>
                  <a:ext uri="{FF2B5EF4-FFF2-40B4-BE49-F238E27FC236}">
                    <a16:creationId xmlns:a16="http://schemas.microsoft.com/office/drawing/2014/main" id="{4BA1433B-4022-4393-03B2-319A16F2F994}"/>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06" name="Group 109">
              <a:extLst>
                <a:ext uri="{FF2B5EF4-FFF2-40B4-BE49-F238E27FC236}">
                  <a16:creationId xmlns:a16="http://schemas.microsoft.com/office/drawing/2014/main" id="{E1DE3FCE-39CE-2C32-3853-1C302E15A47C}"/>
                </a:ext>
              </a:extLst>
            </p:cNvPr>
            <p:cNvGrpSpPr/>
            <p:nvPr/>
          </p:nvGrpSpPr>
          <p:grpSpPr>
            <a:xfrm rot="5400000">
              <a:off x="2529373" y="2247073"/>
              <a:ext cx="2738837" cy="2646850"/>
              <a:chOff x="12204" y="-47625"/>
              <a:chExt cx="805569" cy="778513"/>
            </a:xfrm>
          </p:grpSpPr>
          <p:sp>
            <p:nvSpPr>
              <p:cNvPr id="152" name="Freeform 110">
                <a:extLst>
                  <a:ext uri="{FF2B5EF4-FFF2-40B4-BE49-F238E27FC236}">
                    <a16:creationId xmlns:a16="http://schemas.microsoft.com/office/drawing/2014/main" id="{0A1A54D4-DE0D-E3F8-B88E-7E0AD2B45D88}"/>
                  </a:ext>
                </a:extLst>
              </p:cNvPr>
              <p:cNvSpPr/>
              <p:nvPr/>
            </p:nvSpPr>
            <p:spPr>
              <a:xfrm>
                <a:off x="12204" y="563"/>
                <a:ext cx="805569" cy="7213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alpha val="29804"/>
                  </a:srgbClr>
                </a:solidFill>
                <a:prstDash val="solid"/>
                <a:miter/>
              </a:ln>
            </p:spPr>
            <p:txBody>
              <a:bodyPr/>
              <a:lstStyle/>
              <a:p>
                <a:endParaRPr lang="en-IN"/>
              </a:p>
            </p:txBody>
          </p:sp>
          <p:sp>
            <p:nvSpPr>
              <p:cNvPr id="153" name="TextBox 111">
                <a:extLst>
                  <a:ext uri="{FF2B5EF4-FFF2-40B4-BE49-F238E27FC236}">
                    <a16:creationId xmlns:a16="http://schemas.microsoft.com/office/drawing/2014/main" id="{E0C90289-D89B-5AF3-A45A-2F2CD7FAEE1D}"/>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07" name="Group 112">
              <a:extLst>
                <a:ext uri="{FF2B5EF4-FFF2-40B4-BE49-F238E27FC236}">
                  <a16:creationId xmlns:a16="http://schemas.microsoft.com/office/drawing/2014/main" id="{6B360F31-935C-ECA0-BCEB-25C9F33C64BE}"/>
                </a:ext>
              </a:extLst>
            </p:cNvPr>
            <p:cNvGrpSpPr/>
            <p:nvPr/>
          </p:nvGrpSpPr>
          <p:grpSpPr>
            <a:xfrm rot="5400000">
              <a:off x="-24463" y="2323184"/>
              <a:ext cx="2763422" cy="2484931"/>
              <a:chOff x="0" y="0"/>
              <a:chExt cx="812800" cy="730888"/>
            </a:xfrm>
          </p:grpSpPr>
          <p:sp>
            <p:nvSpPr>
              <p:cNvPr id="150" name="Freeform 113">
                <a:extLst>
                  <a:ext uri="{FF2B5EF4-FFF2-40B4-BE49-F238E27FC236}">
                    <a16:creationId xmlns:a16="http://schemas.microsoft.com/office/drawing/2014/main" id="{224CD98F-3162-00D2-0D15-55523C4D17BA}"/>
                  </a:ext>
                </a:extLst>
              </p:cNvPr>
              <p:cNvSpPr/>
              <p:nvPr/>
            </p:nvSpPr>
            <p:spPr>
              <a:xfrm>
                <a:off x="0" y="0"/>
                <a:ext cx="812800" cy="730888"/>
              </a:xfrm>
              <a:custGeom>
                <a:avLst/>
                <a:gdLst/>
                <a:ahLst/>
                <a:cxnLst/>
                <a:rect l="l" t="t" r="r" b="b"/>
                <a:pathLst>
                  <a:path w="812800" h="730888">
                    <a:moveTo>
                      <a:pt x="812800" y="365444"/>
                    </a:moveTo>
                    <a:lnTo>
                      <a:pt x="609600" y="730888"/>
                    </a:lnTo>
                    <a:lnTo>
                      <a:pt x="203200" y="730888"/>
                    </a:lnTo>
                    <a:lnTo>
                      <a:pt x="0" y="365444"/>
                    </a:lnTo>
                    <a:lnTo>
                      <a:pt x="203200" y="0"/>
                    </a:lnTo>
                    <a:lnTo>
                      <a:pt x="609600" y="0"/>
                    </a:lnTo>
                    <a:lnTo>
                      <a:pt x="812800" y="365444"/>
                    </a:lnTo>
                    <a:close/>
                  </a:path>
                </a:pathLst>
              </a:custGeom>
              <a:solidFill>
                <a:srgbClr val="000000">
                  <a:alpha val="0"/>
                </a:srgbClr>
              </a:solidFill>
              <a:ln w="9525" cap="sq">
                <a:solidFill>
                  <a:srgbClr val="166FAC">
                    <a:alpha val="29804"/>
                  </a:srgbClr>
                </a:solidFill>
                <a:prstDash val="solid"/>
                <a:miter/>
              </a:ln>
            </p:spPr>
            <p:txBody>
              <a:bodyPr/>
              <a:lstStyle/>
              <a:p>
                <a:endParaRPr lang="en-IN"/>
              </a:p>
            </p:txBody>
          </p:sp>
          <p:sp>
            <p:nvSpPr>
              <p:cNvPr id="151" name="TextBox 114">
                <a:extLst>
                  <a:ext uri="{FF2B5EF4-FFF2-40B4-BE49-F238E27FC236}">
                    <a16:creationId xmlns:a16="http://schemas.microsoft.com/office/drawing/2014/main" id="{1658BF1E-9485-CF70-0CD2-A07EAD6CB37B}"/>
                  </a:ext>
                </a:extLst>
              </p:cNvPr>
              <p:cNvSpPr txBox="1"/>
              <p:nvPr/>
            </p:nvSpPr>
            <p:spPr>
              <a:xfrm>
                <a:off x="114300" y="-47625"/>
                <a:ext cx="584200" cy="778513"/>
              </a:xfrm>
              <a:prstGeom prst="rect">
                <a:avLst/>
              </a:prstGeom>
            </p:spPr>
            <p:txBody>
              <a:bodyPr lIns="50800" tIns="50800" rIns="50800" bIns="50800" rtlCol="0" anchor="ctr"/>
              <a:lstStyle/>
              <a:p>
                <a:pPr algn="ctr">
                  <a:lnSpc>
                    <a:spcPts val="2659"/>
                  </a:lnSpc>
                </a:pPr>
                <a:endParaRPr/>
              </a:p>
            </p:txBody>
          </p:sp>
        </p:grpSp>
        <p:grpSp>
          <p:nvGrpSpPr>
            <p:cNvPr id="108" name="Group 115">
              <a:extLst>
                <a:ext uri="{FF2B5EF4-FFF2-40B4-BE49-F238E27FC236}">
                  <a16:creationId xmlns:a16="http://schemas.microsoft.com/office/drawing/2014/main" id="{A5C171E9-603D-1755-4B24-5296E8F7F7F7}"/>
                </a:ext>
              </a:extLst>
            </p:cNvPr>
            <p:cNvGrpSpPr/>
            <p:nvPr/>
          </p:nvGrpSpPr>
          <p:grpSpPr>
            <a:xfrm>
              <a:off x="6158756" y="726017"/>
              <a:ext cx="239314" cy="239314"/>
              <a:chOff x="0" y="0"/>
              <a:chExt cx="812800" cy="812800"/>
            </a:xfrm>
          </p:grpSpPr>
          <p:sp>
            <p:nvSpPr>
              <p:cNvPr id="148" name="Freeform 116">
                <a:extLst>
                  <a:ext uri="{FF2B5EF4-FFF2-40B4-BE49-F238E27FC236}">
                    <a16:creationId xmlns:a16="http://schemas.microsoft.com/office/drawing/2014/main" id="{46FBA827-0C2E-EEB6-E3A1-D55D8DE498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49" name="TextBox 117">
                <a:extLst>
                  <a:ext uri="{FF2B5EF4-FFF2-40B4-BE49-F238E27FC236}">
                    <a16:creationId xmlns:a16="http://schemas.microsoft.com/office/drawing/2014/main" id="{EDB7C1B5-049D-12A2-64C8-B618F6131BAD}"/>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09" name="Group 118">
              <a:extLst>
                <a:ext uri="{FF2B5EF4-FFF2-40B4-BE49-F238E27FC236}">
                  <a16:creationId xmlns:a16="http://schemas.microsoft.com/office/drawing/2014/main" id="{9AFEE21E-8748-471B-0896-4AF7B1AFE1BE}"/>
                </a:ext>
              </a:extLst>
            </p:cNvPr>
            <p:cNvGrpSpPr/>
            <p:nvPr/>
          </p:nvGrpSpPr>
          <p:grpSpPr>
            <a:xfrm>
              <a:off x="6158756" y="2039934"/>
              <a:ext cx="239314" cy="239314"/>
              <a:chOff x="0" y="0"/>
              <a:chExt cx="812800" cy="812800"/>
            </a:xfrm>
          </p:grpSpPr>
          <p:sp>
            <p:nvSpPr>
              <p:cNvPr id="146" name="Freeform 119">
                <a:extLst>
                  <a:ext uri="{FF2B5EF4-FFF2-40B4-BE49-F238E27FC236}">
                    <a16:creationId xmlns:a16="http://schemas.microsoft.com/office/drawing/2014/main" id="{EA20F931-5171-F22B-1A4B-425A58B14A5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47" name="TextBox 120">
                <a:extLst>
                  <a:ext uri="{FF2B5EF4-FFF2-40B4-BE49-F238E27FC236}">
                    <a16:creationId xmlns:a16="http://schemas.microsoft.com/office/drawing/2014/main" id="{F59579AC-2A9D-7218-02F2-E44AF08046AD}"/>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0" name="Group 121">
              <a:extLst>
                <a:ext uri="{FF2B5EF4-FFF2-40B4-BE49-F238E27FC236}">
                  <a16:creationId xmlns:a16="http://schemas.microsoft.com/office/drawing/2014/main" id="{1B8DE089-FB96-F39F-0BFC-B05BBE4A4A55}"/>
                </a:ext>
              </a:extLst>
            </p:cNvPr>
            <p:cNvGrpSpPr/>
            <p:nvPr/>
          </p:nvGrpSpPr>
          <p:grpSpPr>
            <a:xfrm>
              <a:off x="3698174" y="726017"/>
              <a:ext cx="239314" cy="239314"/>
              <a:chOff x="0" y="0"/>
              <a:chExt cx="812800" cy="812800"/>
            </a:xfrm>
          </p:grpSpPr>
          <p:sp>
            <p:nvSpPr>
              <p:cNvPr id="144" name="Freeform 122">
                <a:extLst>
                  <a:ext uri="{FF2B5EF4-FFF2-40B4-BE49-F238E27FC236}">
                    <a16:creationId xmlns:a16="http://schemas.microsoft.com/office/drawing/2014/main" id="{C5F43699-3A48-AA99-0D2E-6DB5EEC9C66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45" name="TextBox 123">
                <a:extLst>
                  <a:ext uri="{FF2B5EF4-FFF2-40B4-BE49-F238E27FC236}">
                    <a16:creationId xmlns:a16="http://schemas.microsoft.com/office/drawing/2014/main" id="{E1885342-109F-B608-9F8E-3C023F479350}"/>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1" name="Group 124">
              <a:extLst>
                <a:ext uri="{FF2B5EF4-FFF2-40B4-BE49-F238E27FC236}">
                  <a16:creationId xmlns:a16="http://schemas.microsoft.com/office/drawing/2014/main" id="{CE3B7F05-B0F8-1E3D-BC3E-674583ADB5F4}"/>
                </a:ext>
              </a:extLst>
            </p:cNvPr>
            <p:cNvGrpSpPr/>
            <p:nvPr/>
          </p:nvGrpSpPr>
          <p:grpSpPr>
            <a:xfrm>
              <a:off x="3698174" y="2039934"/>
              <a:ext cx="239314" cy="239314"/>
              <a:chOff x="0" y="0"/>
              <a:chExt cx="812800" cy="812800"/>
            </a:xfrm>
          </p:grpSpPr>
          <p:sp>
            <p:nvSpPr>
              <p:cNvPr id="142" name="Freeform 125">
                <a:extLst>
                  <a:ext uri="{FF2B5EF4-FFF2-40B4-BE49-F238E27FC236}">
                    <a16:creationId xmlns:a16="http://schemas.microsoft.com/office/drawing/2014/main" id="{DA4B5777-2DF2-3C0D-A567-C4B6B991D3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43" name="TextBox 126">
                <a:extLst>
                  <a:ext uri="{FF2B5EF4-FFF2-40B4-BE49-F238E27FC236}">
                    <a16:creationId xmlns:a16="http://schemas.microsoft.com/office/drawing/2014/main" id="{B2C6BA45-66B0-FDA9-B799-1F5E7C118D0D}"/>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2" name="Group 127">
              <a:extLst>
                <a:ext uri="{FF2B5EF4-FFF2-40B4-BE49-F238E27FC236}">
                  <a16:creationId xmlns:a16="http://schemas.microsoft.com/office/drawing/2014/main" id="{B3310A64-4FE8-4177-F8EA-C7D8E93BACC4}"/>
                </a:ext>
              </a:extLst>
            </p:cNvPr>
            <p:cNvGrpSpPr/>
            <p:nvPr/>
          </p:nvGrpSpPr>
          <p:grpSpPr>
            <a:xfrm>
              <a:off x="4940639" y="2763422"/>
              <a:ext cx="239314" cy="239314"/>
              <a:chOff x="0" y="0"/>
              <a:chExt cx="812800" cy="812800"/>
            </a:xfrm>
          </p:grpSpPr>
          <p:sp>
            <p:nvSpPr>
              <p:cNvPr id="140" name="Freeform 128">
                <a:extLst>
                  <a:ext uri="{FF2B5EF4-FFF2-40B4-BE49-F238E27FC236}">
                    <a16:creationId xmlns:a16="http://schemas.microsoft.com/office/drawing/2014/main" id="{7DCFBEA1-E823-4BE1-F132-ABC12987296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41" name="TextBox 129">
                <a:extLst>
                  <a:ext uri="{FF2B5EF4-FFF2-40B4-BE49-F238E27FC236}">
                    <a16:creationId xmlns:a16="http://schemas.microsoft.com/office/drawing/2014/main" id="{6D42F432-B29E-086A-6641-4C7A3113132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3" name="Group 130">
              <a:extLst>
                <a:ext uri="{FF2B5EF4-FFF2-40B4-BE49-F238E27FC236}">
                  <a16:creationId xmlns:a16="http://schemas.microsoft.com/office/drawing/2014/main" id="{E8E30D70-4C4C-B6C8-63F3-B4BD53E7C052}"/>
                </a:ext>
              </a:extLst>
            </p:cNvPr>
            <p:cNvGrpSpPr/>
            <p:nvPr/>
          </p:nvGrpSpPr>
          <p:grpSpPr>
            <a:xfrm>
              <a:off x="1242465" y="2039934"/>
              <a:ext cx="239314" cy="239314"/>
              <a:chOff x="0" y="0"/>
              <a:chExt cx="812800" cy="812800"/>
            </a:xfrm>
          </p:grpSpPr>
          <p:sp>
            <p:nvSpPr>
              <p:cNvPr id="138" name="Freeform 131">
                <a:extLst>
                  <a:ext uri="{FF2B5EF4-FFF2-40B4-BE49-F238E27FC236}">
                    <a16:creationId xmlns:a16="http://schemas.microsoft.com/office/drawing/2014/main" id="{38567AD9-ED73-85E9-75AA-0A853C7DCB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39" name="TextBox 132">
                <a:extLst>
                  <a:ext uri="{FF2B5EF4-FFF2-40B4-BE49-F238E27FC236}">
                    <a16:creationId xmlns:a16="http://schemas.microsoft.com/office/drawing/2014/main" id="{11AFC430-ADD5-0D7B-4883-C33F19818BB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4" name="Group 133">
              <a:extLst>
                <a:ext uri="{FF2B5EF4-FFF2-40B4-BE49-F238E27FC236}">
                  <a16:creationId xmlns:a16="http://schemas.microsoft.com/office/drawing/2014/main" id="{F5434BA1-9BB3-3BC9-CBE6-F5942B43254A}"/>
                </a:ext>
              </a:extLst>
            </p:cNvPr>
            <p:cNvGrpSpPr/>
            <p:nvPr/>
          </p:nvGrpSpPr>
          <p:grpSpPr>
            <a:xfrm>
              <a:off x="2460583" y="2765950"/>
              <a:ext cx="239314" cy="239314"/>
              <a:chOff x="0" y="0"/>
              <a:chExt cx="812800" cy="812800"/>
            </a:xfrm>
          </p:grpSpPr>
          <p:sp>
            <p:nvSpPr>
              <p:cNvPr id="136" name="Freeform 134">
                <a:extLst>
                  <a:ext uri="{FF2B5EF4-FFF2-40B4-BE49-F238E27FC236}">
                    <a16:creationId xmlns:a16="http://schemas.microsoft.com/office/drawing/2014/main" id="{E7171E11-B362-527F-D88D-E58845C1F0A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37" name="TextBox 135">
                <a:extLst>
                  <a:ext uri="{FF2B5EF4-FFF2-40B4-BE49-F238E27FC236}">
                    <a16:creationId xmlns:a16="http://schemas.microsoft.com/office/drawing/2014/main" id="{BA4BA6F0-3054-6A14-172F-E2A464D293BF}"/>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5" name="Group 136">
              <a:extLst>
                <a:ext uri="{FF2B5EF4-FFF2-40B4-BE49-F238E27FC236}">
                  <a16:creationId xmlns:a16="http://schemas.microsoft.com/office/drawing/2014/main" id="{880C773D-2AD2-EAE7-23BC-BA14D322DEDC}"/>
                </a:ext>
              </a:extLst>
            </p:cNvPr>
            <p:cNvGrpSpPr/>
            <p:nvPr/>
          </p:nvGrpSpPr>
          <p:grpSpPr>
            <a:xfrm>
              <a:off x="2460583" y="4079867"/>
              <a:ext cx="239314" cy="239314"/>
              <a:chOff x="0" y="0"/>
              <a:chExt cx="812800" cy="812800"/>
            </a:xfrm>
          </p:grpSpPr>
          <p:sp>
            <p:nvSpPr>
              <p:cNvPr id="134" name="Freeform 137">
                <a:extLst>
                  <a:ext uri="{FF2B5EF4-FFF2-40B4-BE49-F238E27FC236}">
                    <a16:creationId xmlns:a16="http://schemas.microsoft.com/office/drawing/2014/main" id="{33C573C9-964E-F573-E548-8D7C971B19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35" name="TextBox 138">
                <a:extLst>
                  <a:ext uri="{FF2B5EF4-FFF2-40B4-BE49-F238E27FC236}">
                    <a16:creationId xmlns:a16="http://schemas.microsoft.com/office/drawing/2014/main" id="{220FE0F7-3DC9-323E-0CB2-AD844B4D0B6A}"/>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6" name="Group 139">
              <a:extLst>
                <a:ext uri="{FF2B5EF4-FFF2-40B4-BE49-F238E27FC236}">
                  <a16:creationId xmlns:a16="http://schemas.microsoft.com/office/drawing/2014/main" id="{12C13DB5-9171-6B47-54A3-E649CB22F64D}"/>
                </a:ext>
              </a:extLst>
            </p:cNvPr>
            <p:cNvGrpSpPr/>
            <p:nvPr/>
          </p:nvGrpSpPr>
          <p:grpSpPr>
            <a:xfrm>
              <a:off x="0" y="2765950"/>
              <a:ext cx="239314" cy="239314"/>
              <a:chOff x="0" y="0"/>
              <a:chExt cx="812800" cy="812800"/>
            </a:xfrm>
          </p:grpSpPr>
          <p:sp>
            <p:nvSpPr>
              <p:cNvPr id="132" name="Freeform 140">
                <a:extLst>
                  <a:ext uri="{FF2B5EF4-FFF2-40B4-BE49-F238E27FC236}">
                    <a16:creationId xmlns:a16="http://schemas.microsoft.com/office/drawing/2014/main" id="{FAE5588E-B6C1-B25B-9122-02EDB539829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33" name="TextBox 141">
                <a:extLst>
                  <a:ext uri="{FF2B5EF4-FFF2-40B4-BE49-F238E27FC236}">
                    <a16:creationId xmlns:a16="http://schemas.microsoft.com/office/drawing/2014/main" id="{6A178691-5719-B297-24E9-C92EB045958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7" name="Group 142">
              <a:extLst>
                <a:ext uri="{FF2B5EF4-FFF2-40B4-BE49-F238E27FC236}">
                  <a16:creationId xmlns:a16="http://schemas.microsoft.com/office/drawing/2014/main" id="{89AFE0A5-C5A0-6698-7988-5FC7667461E4}"/>
                </a:ext>
              </a:extLst>
            </p:cNvPr>
            <p:cNvGrpSpPr/>
            <p:nvPr/>
          </p:nvGrpSpPr>
          <p:grpSpPr>
            <a:xfrm>
              <a:off x="0" y="4079867"/>
              <a:ext cx="239314" cy="239314"/>
              <a:chOff x="0" y="0"/>
              <a:chExt cx="812800" cy="812800"/>
            </a:xfrm>
          </p:grpSpPr>
          <p:sp>
            <p:nvSpPr>
              <p:cNvPr id="130" name="Freeform 143">
                <a:extLst>
                  <a:ext uri="{FF2B5EF4-FFF2-40B4-BE49-F238E27FC236}">
                    <a16:creationId xmlns:a16="http://schemas.microsoft.com/office/drawing/2014/main" id="{00235309-82EF-D54C-F311-BED71311E93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31" name="TextBox 144">
                <a:extLst>
                  <a:ext uri="{FF2B5EF4-FFF2-40B4-BE49-F238E27FC236}">
                    <a16:creationId xmlns:a16="http://schemas.microsoft.com/office/drawing/2014/main" id="{9CAA6863-4D7D-5EE5-B2E9-D7F05D13753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8" name="Group 145">
              <a:extLst>
                <a:ext uri="{FF2B5EF4-FFF2-40B4-BE49-F238E27FC236}">
                  <a16:creationId xmlns:a16="http://schemas.microsoft.com/office/drawing/2014/main" id="{DE318A5E-29B6-065A-47E8-0B2B401918F3}"/>
                </a:ext>
              </a:extLst>
            </p:cNvPr>
            <p:cNvGrpSpPr/>
            <p:nvPr/>
          </p:nvGrpSpPr>
          <p:grpSpPr>
            <a:xfrm>
              <a:off x="1242465" y="4803355"/>
              <a:ext cx="239314" cy="239314"/>
              <a:chOff x="0" y="0"/>
              <a:chExt cx="812800" cy="812800"/>
            </a:xfrm>
          </p:grpSpPr>
          <p:sp>
            <p:nvSpPr>
              <p:cNvPr id="128" name="Freeform 146">
                <a:extLst>
                  <a:ext uri="{FF2B5EF4-FFF2-40B4-BE49-F238E27FC236}">
                    <a16:creationId xmlns:a16="http://schemas.microsoft.com/office/drawing/2014/main" id="{E8341F5D-4EBB-CFDF-9240-4FC65D53266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29" name="TextBox 147">
                <a:extLst>
                  <a:ext uri="{FF2B5EF4-FFF2-40B4-BE49-F238E27FC236}">
                    <a16:creationId xmlns:a16="http://schemas.microsoft.com/office/drawing/2014/main" id="{1168D67F-6C23-F342-535A-C3E9D9237E13}"/>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9" name="Group 148">
              <a:extLst>
                <a:ext uri="{FF2B5EF4-FFF2-40B4-BE49-F238E27FC236}">
                  <a16:creationId xmlns:a16="http://schemas.microsoft.com/office/drawing/2014/main" id="{04E8B073-CB53-8231-56F5-742485AD3AA5}"/>
                </a:ext>
              </a:extLst>
            </p:cNvPr>
            <p:cNvGrpSpPr/>
            <p:nvPr/>
          </p:nvGrpSpPr>
          <p:grpSpPr>
            <a:xfrm>
              <a:off x="1242465" y="729298"/>
              <a:ext cx="239314" cy="239314"/>
              <a:chOff x="0" y="0"/>
              <a:chExt cx="812800" cy="812800"/>
            </a:xfrm>
          </p:grpSpPr>
          <p:sp>
            <p:nvSpPr>
              <p:cNvPr id="126" name="Freeform 149">
                <a:extLst>
                  <a:ext uri="{FF2B5EF4-FFF2-40B4-BE49-F238E27FC236}">
                    <a16:creationId xmlns:a16="http://schemas.microsoft.com/office/drawing/2014/main" id="{88A2C813-4DD5-A7A5-0BC1-8295017C91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27" name="TextBox 150">
                <a:extLst>
                  <a:ext uri="{FF2B5EF4-FFF2-40B4-BE49-F238E27FC236}">
                    <a16:creationId xmlns:a16="http://schemas.microsoft.com/office/drawing/2014/main" id="{DC938EC1-DCC0-5F4C-C3ED-0FCF353492D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20" name="Group 151">
              <a:extLst>
                <a:ext uri="{FF2B5EF4-FFF2-40B4-BE49-F238E27FC236}">
                  <a16:creationId xmlns:a16="http://schemas.microsoft.com/office/drawing/2014/main" id="{CB7848EB-C792-CE49-2BAA-865C6A82077F}"/>
                </a:ext>
              </a:extLst>
            </p:cNvPr>
            <p:cNvGrpSpPr/>
            <p:nvPr/>
          </p:nvGrpSpPr>
          <p:grpSpPr>
            <a:xfrm>
              <a:off x="4916291" y="4074057"/>
              <a:ext cx="239314" cy="239314"/>
              <a:chOff x="0" y="0"/>
              <a:chExt cx="812800" cy="812800"/>
            </a:xfrm>
          </p:grpSpPr>
          <p:sp>
            <p:nvSpPr>
              <p:cNvPr id="124" name="Freeform 152">
                <a:extLst>
                  <a:ext uri="{FF2B5EF4-FFF2-40B4-BE49-F238E27FC236}">
                    <a16:creationId xmlns:a16="http://schemas.microsoft.com/office/drawing/2014/main" id="{3BFDEE2D-1D0F-176E-F48C-747E1BE0C8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25" name="TextBox 153">
                <a:extLst>
                  <a:ext uri="{FF2B5EF4-FFF2-40B4-BE49-F238E27FC236}">
                    <a16:creationId xmlns:a16="http://schemas.microsoft.com/office/drawing/2014/main" id="{2FD8133B-A741-9A98-C896-BC8CA30B0CCD}"/>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21" name="Group 154">
              <a:extLst>
                <a:ext uri="{FF2B5EF4-FFF2-40B4-BE49-F238E27FC236}">
                  <a16:creationId xmlns:a16="http://schemas.microsoft.com/office/drawing/2014/main" id="{D628B4BC-E7BD-F6FA-5A13-3556B868C62B}"/>
                </a:ext>
              </a:extLst>
            </p:cNvPr>
            <p:cNvGrpSpPr/>
            <p:nvPr/>
          </p:nvGrpSpPr>
          <p:grpSpPr>
            <a:xfrm>
              <a:off x="3698174" y="4797545"/>
              <a:ext cx="239314" cy="239314"/>
              <a:chOff x="0" y="0"/>
              <a:chExt cx="812800" cy="812800"/>
            </a:xfrm>
          </p:grpSpPr>
          <p:sp>
            <p:nvSpPr>
              <p:cNvPr id="122" name="Freeform 155">
                <a:extLst>
                  <a:ext uri="{FF2B5EF4-FFF2-40B4-BE49-F238E27FC236}">
                    <a16:creationId xmlns:a16="http://schemas.microsoft.com/office/drawing/2014/main" id="{562ABB4C-46F7-FB56-1491-E7A74643892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6FAC">
                  <a:alpha val="29804"/>
                </a:srgbClr>
              </a:solidFill>
            </p:spPr>
            <p:txBody>
              <a:bodyPr/>
              <a:lstStyle/>
              <a:p>
                <a:endParaRPr lang="en-IN"/>
              </a:p>
            </p:txBody>
          </p:sp>
          <p:sp>
            <p:nvSpPr>
              <p:cNvPr id="123" name="TextBox 156">
                <a:extLst>
                  <a:ext uri="{FF2B5EF4-FFF2-40B4-BE49-F238E27FC236}">
                    <a16:creationId xmlns:a16="http://schemas.microsoft.com/office/drawing/2014/main" id="{F9ACCCA4-5774-7E2E-8F1B-6FA162EEFB5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sp>
        <p:nvSpPr>
          <p:cNvPr id="5" name="Footer Placeholder 4"/>
          <p:cNvSpPr>
            <a:spLocks noGrp="1"/>
          </p:cNvSpPr>
          <p:nvPr>
            <p:ph type="ftr" sz="quarter" idx="11"/>
          </p:nvPr>
        </p:nvSpPr>
        <p:spPr>
          <a:xfrm>
            <a:off x="2844000" y="9801101"/>
            <a:ext cx="12600000" cy="365125"/>
          </a:xfrm>
          <a:prstGeom prst="rect">
            <a:avLst/>
          </a:prstGeom>
        </p:spPr>
        <p:txBody>
          <a:bodyPr/>
          <a:lstStyle>
            <a:lvl1pPr algn="ctr">
              <a:defRPr sz="1600">
                <a:solidFill>
                  <a:srgbClr val="FFFFFF"/>
                </a:solidFill>
              </a:defRPr>
            </a:lvl1pPr>
          </a:lstStyle>
          <a:p>
            <a:r>
              <a:rPr lang="en-US">
                <a:latin typeface="Raleway" pitchFamily="2" charset="0"/>
              </a:rPr>
              <a:t>Organic And Biochemistry Supplement To Enhanced Introductory College Chemistry, CC BY 4.0, except where otherwise noted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Organic And Biochemistry Supplement To Enhanced Introductory College Chemistry, CC BY 4.0, except where otherwise noted</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Organic And Biochemistry Supplement To Enhanced Introductory College Chemistry, CC BY 4.0, except where otherwise noted</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a:t>Organic And Biochemistry Supplement To Enhanced Introductory College Chemistry, CC BY 4.0, except where otherwise noted</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a:t>Organic And Biochemistry Supplement To Enhanced Introductory College Chemistry, CC BY 4.0, except where otherwise noted</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Organic And Biochemistry Supplement To Enhanced Introductory College Chemistry, CC BY 4.0, except where otherwise noted</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Organic And Biochemistry Supplement To Enhanced Introductory College Chemistry, CC BY 4.0, except where otherwise noted</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Organic And Biochemistry Supplement To Enhanced Introductory College Chemistry, CC BY 4.0, except where otherwise noted</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Organic And Biochemistry Supplement To Enhanced Introductory College Chemistry, CC BY 4.0, except where otherwise noted</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412" name="Footer Placeholder 4">
            <a:extLst>
              <a:ext uri="{FF2B5EF4-FFF2-40B4-BE49-F238E27FC236}">
                <a16:creationId xmlns:a16="http://schemas.microsoft.com/office/drawing/2014/main" id="{8A5DE2C1-351E-6A06-0AA2-29650039C73B}"/>
              </a:ext>
            </a:extLst>
          </p:cNvPr>
          <p:cNvSpPr txBox="1">
            <a:spLocks/>
          </p:cNvSpPr>
          <p:nvPr userDrawn="1"/>
        </p:nvSpPr>
        <p:spPr>
          <a:xfrm>
            <a:off x="2844000" y="9801101"/>
            <a:ext cx="12600000" cy="365125"/>
          </a:xfrm>
          <a:prstGeom prst="rect">
            <a:avLst/>
          </a:prstGeom>
        </p:spPr>
        <p:txBody>
          <a:bodyPr/>
          <a:lstStyle>
            <a:defPPr>
              <a:defRPr lang="en-US"/>
            </a:defPPr>
            <a:lvl1pPr marL="0" algn="ctr" defTabSz="914400" rtl="0" eaLnBrk="1" latinLnBrk="0" hangingPunct="1">
              <a:defRPr sz="16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Raleway" pitchFamily="2" charset="0"/>
              </a:rPr>
              <a:t>Organic And Biochemistry Supplement To Enhanced Introductory College Chemistry, CC BY 4.0, except where otherwise noted</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ecampusontario.pressbooks.pub/orgbiochemsupplemen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V._Chromatography/A._Introducing_Chromatography%3A_Thin_Layer_Chromatography"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6%3A_Conjugated_Systems_Orbital_Symmetry_and_Ultraviolet_Spectroscopy/16.09%3A_Structure_Determination_in_Conjugated_Systems_-_Ultraviolet_Spectroscopy" TargetMode="External"/><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commons.wikimedia.org/wiki/File:Glass_of_water_splash.jpg" TargetMode="External"/><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ndex.php?title=User:Aman_Sachan&amp;action=edit&amp;redlink=1"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chem.libretexts.org/Bookshelves/Analytical_Chemistry/Instrumental_Analysis_(LibreTexts)/14%3A_Applications_of_Ultraviolet_Visible_Molecular_Absorption_Spectrometry/14.04%3A_Quantitative_Applications" TargetMode="External"/><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V._Chromatography/A._Introducing_Chromatography%3A_Thin_Layer_Chromatography"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V._Chromatography/B._Column_Chromatography"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V._Chromatography/B._Column_Chromatography"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V._Chromatography/B._Column_Chromatography"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Chromatographic_Columns"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commons.wikimedia.org/wiki/File:Gas_chromatograph-vector.svg?uselang=en#Licensing" TargetMode="External"/><Relationship Id="rId5" Type="http://schemas.openxmlformats.org/officeDocument/2006/relationships/hyperlink" Target="https://commons.wikimedia.org/wiki/User:Offnfopt" TargetMode="External"/><Relationship Id="rId4" Type="http://schemas.openxmlformats.org/officeDocument/2006/relationships/hyperlink" Target="https://commons.wikimedia.org/wiki/File:Gas_chromatograph-vector.svg#/media/File:Gas_chromatograph-vector.sv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ommons.wikimedia.org/wiki/File:Analytical_Gas_Chromatography_A.gif#/media/File:Analytical_Gas_Chromatography_A.gif" TargetMode="External"/><Relationship Id="rId2" Type="http://schemas.openxmlformats.org/officeDocument/2006/relationships/image" Target="../media/image17.gif"/><Relationship Id="rId1" Type="http://schemas.openxmlformats.org/officeDocument/2006/relationships/slideLayout" Target="../slideLayouts/slideLayout2.xml"/><Relationship Id="rId5" Type="http://schemas.openxmlformats.org/officeDocument/2006/relationships/hyperlink" Target="https://commons.wikimedia.org/wiki/File:Analytical_Gas_Chromatography_A.gif?uselang=en#Licensing" TargetMode="External"/><Relationship Id="rId4" Type="http://schemas.openxmlformats.org/officeDocument/2006/relationships/hyperlink" Target="https://commons.wikimedia.org/w/index.php?title=User:Dvstechnique&amp;action=edit&amp;redlink=1"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V._Chromatography/C._High_Performance_Liquid_Chromatography_(HPLC)"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High_Performance_Liquid_Chromatography"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Aspirin.jp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ndex.php?title=User:Venatoras&amp;action=edit&amp;redlink=1"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chem.libretexts.org/Bookshelves/General_Chemistry/ChemPRIME_(Moore_et_al.)/21%3A_Spectra_and_Structure_of_Atoms_and_Molecules/21.02%3A_The_Nature_of_Electromagnetic_Radiation"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hem.libretexts.org/Bookshelves/General_Chemistry/ChemPRIME_(Moore_et_al.)/21%3A_Spectra_and_Structure_of_Atoms_and_Molecules/21.05%3A_The_Spectra_of_Molecules-_Infrared"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1%3A_The_Electromagnetic_Spectrum_and_Spectroscopy"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1%3A_The_Electromagnetic_Spectrum_and_Spectroscopy"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1%3A_The_Electromagnetic_Spectrum_and_Spectroscopy"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2%3A_Infrared_(IR)_Spectroscopy"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2%3A_Infrared_(IR)_Spectroscopy"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2%3A_Infrared_(IR)_Spectroscopy"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2%3A_Infrared_(IR)_Spectroscopy"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2%3A_Infrared_(IR)_Spectroscopy" TargetMode="External"/><Relationship Id="rId2" Type="http://schemas.openxmlformats.org/officeDocument/2006/relationships/image" Target="../media/image29.gif"/><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ki/File:Paper_chromatography_in_progress.jpg#/media/File:Paper_chromatography_in_progress.jpg"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User:Amitchell125"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2%3A_Infrared_(IR)_Spectroscopy" TargetMode="External"/><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4%3A_Interpretting_IR_Spectra"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4%3A_Interpretting_IR_Spectra"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5%3A_Infrared_Spectra_of_Some_Common_Functional_Groups"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5%3A_Infrared_Spectra_of_Some_Common_Functional_Groups"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5%3A_Infrared_Spectra_of_Some_Common_Functional_Groups"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5%3A_Infrared_Spectra_of_Some_Common_Functional_Groups"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5%3A_Infrared_Spectra_of_Some_Common_Functional_Groups"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5%3A_Infrared_Spectra_of_Some_Common_Functional_Groups"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V._Chromatography/E._Paper_Chromatography" TargetMode="External"/><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5%3A_Infrared_Spectra_of_Some_Common_Functional_Groups"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5%3A_Infrared_Spectra_of_Some_Common_Functional_Groups"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5%3A_Infrared_Spectra_of_Some_Common_Functional_Groups"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5%3A_Infrared_Spectra_of_Some_Common_Functional_Groups"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4%3A_Interpretting_IR_Spectra" TargetMode="Externa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4%3A_Interpretting_IR_Spectra" TargetMode="External"/><Relationship Id="rId2" Type="http://schemas.openxmlformats.org/officeDocument/2006/relationships/image" Target="../media/image45.gif"/><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4%3A_Interpretting_IR_Spectra" TargetMode="External"/><Relationship Id="rId2" Type="http://schemas.openxmlformats.org/officeDocument/2006/relationships/image" Target="../media/image46.gif"/><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4%3A_Interpretting_IR_Spectra" TargetMode="External"/><Relationship Id="rId2" Type="http://schemas.openxmlformats.org/officeDocument/2006/relationships/image" Target="../media/image47.gif"/><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4%3A_Interpretting_IR_Spectra" TargetMode="External"/><Relationship Id="rId2" Type="http://schemas.openxmlformats.org/officeDocument/2006/relationships/image" Target="../media/image48.gif"/><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4%3A_Interpretting_IR_Spectra" TargetMode="External"/><Relationship Id="rId2" Type="http://schemas.openxmlformats.org/officeDocument/2006/relationships/image" Target="../media/image49.gif"/><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V._Chromatography/E._Paper_Chromatography" TargetMode="External"/><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7%3A_Mass_Spectrometry_-_an_introduction" TargetMode="External"/><Relationship Id="rId2" Type="http://schemas.openxmlformats.org/officeDocument/2006/relationships/image" Target="../media/image50.gif"/><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7%3A_Mass_Spectrometry_-_an_introduction" TargetMode="External"/><Relationship Id="rId2" Type="http://schemas.openxmlformats.org/officeDocument/2006/relationships/image" Target="../media/image51.gif"/><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sdbs.db.aist.go.jp/sdbs/cgi-bin/landingpage?sdbsno=319"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s://creativecommons.org/licenses/by-nc-sa/4.0" TargetMode="External"/><Relationship Id="rId5" Type="http://schemas.openxmlformats.org/officeDocument/2006/relationships/hyperlink" Target="https://chem.libretexts.org/Bookshelves/Organic_Chemistry/Map%3A_Organic_Chemistry_(Wade)_Complete_and_Semesters_I_and_II/Map%3A_Organic_Chemistry_(Wade)/11%3A_Infrared_Spectroscopy_and_Mass_Spectrometry/11.07%3A_Mass_Spectrometry_-_an_introduction" TargetMode="External"/><Relationship Id="rId4" Type="http://schemas.openxmlformats.org/officeDocument/2006/relationships/hyperlink" Target="https://sdbs.db.aist.go.jp/"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8%3A_Fragmentation_Patterns_in_Mass_Spectrometry" TargetMode="External"/><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1%3A_Infrared_Spectroscopy_and_Mass_Spectrometry/11.08%3A_Fragmentation_Patterns_in_Mass_Spectrometry" TargetMode="Externa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2%3A_Nuclear_Magnetic_Resonance_Spectroscopy/12.01%3A_Theory_of_Nuclear_Magnetic_Resonance_(NMR)" TargetMode="External"/><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2%3A_Nuclear_Magnetic_Resonance_Spectroscopy/12.01%3A_Theory_of_Nuclear_Magnetic_Resonance_(NMR)"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2%3A_Nuclear_Magnetic_Resonance_Spectroscopy/12.01%3A_Theory_of_Nuclear_Magnetic_Resonance_(NMR)"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2%3A_Nuclear_Magnetic_Resonance_Spectroscopy/12.03%3A_Chemical_Shifts_and_Shielding" TargetMode="Externa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2%3A_Nuclear_Magnetic_Resonance_Spectroscopy/12.03%3A_Chemical_Shifts_and_Shielding"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V._Chromatography/E._Paper_Chromatography"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s://creativecommons.org/licenses/by-nc-sa/4.0" TargetMode="External"/><Relationship Id="rId5" Type="http://schemas.openxmlformats.org/officeDocument/2006/relationships/hyperlink" Target="https://chem.libretexts.org/Bookshelves/Organic_Chemistry/Map%3A_Organic_Chemistry_(Wade)_Complete_and_Semesters_I_and_II/Map%3A_Organic_Chemistry_(Wade)/12%3A_Nuclear_Magnetic_Resonance_Spectroscopy/12.02%3A_NMR_Spectra_-_an_introduction_and_overview" TargetMode="External"/><Relationship Id="rId4" Type="http://schemas.openxmlformats.org/officeDocument/2006/relationships/hyperlink" Target="https://creativecommons.org/licenses/by-nc-sa/4.0/"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hyperlink" Target="https://creativecommons.org/licenses/by-nc-sa/4.0" TargetMode="External"/><Relationship Id="rId5" Type="http://schemas.openxmlformats.org/officeDocument/2006/relationships/hyperlink" Target="https://chem.libretexts.org/Bookshelves/Organic_Chemistry/Map%3A_Organic_Chemistry_(Wade)_Complete_and_Semesters_I_and_II/Map%3A_Organic_Chemistry_(Wade)/12%3A_Nuclear_Magnetic_Resonance_Spectroscopy/12.04%3A_H_NMR_Spectroscopy_and_Proton_Equivalence" TargetMode="External"/><Relationship Id="rId4" Type="http://schemas.openxmlformats.org/officeDocument/2006/relationships/hyperlink" Target="https://creativecommons.org/licenses/by-nc-sa/4.0/"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2%3A_Nuclear_Magnetic_Resonance_Spectroscopy/12.05%3A_Functional_Groups_and_Chemical_Shifts_in_H_NMR__Spectroscopy" TargetMode="External"/><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V._Chromatography/E._Paper_Chromatography"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s://creativecommons.org/licenses/by-nc-sa/4.0" TargetMode="Externa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hyperlink" Target="https://chem.libretexts.org/Bookshelves/Organic_Chemistry/Map%3A_Organic_Chemistry_(Wade)_Complete_and_Semesters_I_and_II/Map%3A_Organic_Chemistry_(Wade)" TargetMode="External"/><Relationship Id="rId5" Type="http://schemas.openxmlformats.org/officeDocument/2006/relationships/hyperlink" Target="https://chem.libretexts.org/Bookshelves/Organic_Chemistry/Map%3A_Organic_Chemistry_(Wade)_Complete_and_Semesters_I_and_II/Map%3A_Organic_Chemistry_(Wade)/12%3A_Nuclear_Magnetic_Resonance_Spectroscopy/12.05%3A_Functional_Groups_and_Chemical_Shifts_in_H_NMR__Spectroscopy" TargetMode="Externa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8" Type="http://schemas.openxmlformats.org/officeDocument/2006/relationships/hyperlink" Target="https://creativecommons.org/licenses/by-nc-sa/4.0" TargetMode="External"/><Relationship Id="rId3" Type="http://schemas.openxmlformats.org/officeDocument/2006/relationships/image" Target="../media/image74.png"/><Relationship Id="rId7" Type="http://schemas.openxmlformats.org/officeDocument/2006/relationships/hyperlink" Target="https://chem.libretexts.org/Bookshelves/Organic_Chemistry/Map%3A_Organic_Chemistry_(Wade)_Complete_and_Semesters_I_and_II/Map%3A_Organic_Chemistry_(Wade)" TargetMode="Externa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hyperlink" Target="https://chem.libretexts.org/Bookshelves/Organic_Chemistry/Map%3A_Organic_Chemistry_(Wade)_Complete_and_Semesters_I_and_II/Map%3A_Organic_Chemistry_(Wade)/12%3A_Nuclear_Magnetic_Resonance_Spectroscopy/12.05%3A_Functional_Groups_and_Chemical_Shifts_in_H_NMR__Spectroscopy"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hyperlink" Target="https://sdbs.db.aist.go.jp/sdbs/cgi-bin/direct_frame_top.cgi" TargetMode="External"/><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hyperlink" Target="https://creativecommons.org/licenses/by-nc-sa/4.0" TargetMode="External"/><Relationship Id="rId4" Type="http://schemas.openxmlformats.org/officeDocument/2006/relationships/hyperlink" Target="https://chem.libretexts.org/Bookshelves/Analytical_Chemistry/Instrumental_Analysis_(LibreTexts)/19%3A_Nuclear_Magnetic_Resonance_Spectroscopy/19.04%3A_Applications_of_Proton_NMR"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molview.org/?cid=79491" TargetMode="External"/><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2%3A_Nuclear_Magnetic_Resonance_Spectroscopy/12.07%3A_Spin-Spin_Splitting_in_H_NMR__Spectra" TargetMode="External"/><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2%3A_Nuclear_Magnetic_Resonance_Spectroscopy/12.07%3A_Spin-Spin_Splitting_in_H_NMR__Spectra" TargetMode="Externa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2%3A_Nuclear_Magnetic_Resonance_Spectroscopy/12.07%3A_Spin-Spin_Splitting_in_H_NMR__Spectra" TargetMode="External"/><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2%3A_Nuclear_Magnetic_Resonance_Spectroscopy/12.07%3A_Spin-Spin_Splitting_in_H_NMR__Spectra" TargetMode="External"/><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V._Chromatography/E._Paper_Chromatography"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sdbs.db.aist.go.jp/sdbs/cgi-bin/landingpage?sdbsno=2475" TargetMode="External"/><Relationship Id="rId2" Type="http://schemas.openxmlformats.org/officeDocument/2006/relationships/image" Target="../media/image88.gif"/><Relationship Id="rId1" Type="http://schemas.openxmlformats.org/officeDocument/2006/relationships/slideLayout" Target="../slideLayouts/slideLayout2.xml"/><Relationship Id="rId4" Type="http://schemas.openxmlformats.org/officeDocument/2006/relationships/hyperlink" Target="https://sdbs.db.aist.go.jp/"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molview.org/?cid=8003" TargetMode="External"/><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2%3A_Nuclear_Magnetic_Resonance_Spectroscopy/12.12%3A_C_NMR_Spectroscopy_and_DEPT" TargetMode="External"/><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2%3A_Nuclear_Magnetic_Resonance_Spectroscopy/12.12%3A_C_NMR_Spectroscopy_and_DEPT" TargetMode="Externa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sdbs.db.aist.go.jp/sdbs/cgi-bin/landingpage?sdbsno=1300" TargetMode="External"/><Relationship Id="rId2" Type="http://schemas.openxmlformats.org/officeDocument/2006/relationships/image" Target="../media/image94.gif"/><Relationship Id="rId1" Type="http://schemas.openxmlformats.org/officeDocument/2006/relationships/slideLayout" Target="../slideLayouts/slideLayout2.xml"/><Relationship Id="rId4" Type="http://schemas.openxmlformats.org/officeDocument/2006/relationships/hyperlink" Target="https://sdbs.db.aist.go.jp/"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hem.libretexts.org/Bookshelves/Analytical_Chemistry/Supplemental_Modules_(Analytical_Chemistry)/Instrumentation_and_Analysis/Chromatography/V._Chromatography/A._Introducing_Chromatography%3A_Thin_Layer_Chromatography"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sdbs.db.aist.go.jp/sdbs/cgi-bin/landingpage?sdbsno=2923" TargetMode="External"/><Relationship Id="rId2" Type="http://schemas.openxmlformats.org/officeDocument/2006/relationships/image" Target="../media/image95.gif"/><Relationship Id="rId1" Type="http://schemas.openxmlformats.org/officeDocument/2006/relationships/slideLayout" Target="../slideLayouts/slideLayout2.xml"/><Relationship Id="rId4" Type="http://schemas.openxmlformats.org/officeDocument/2006/relationships/hyperlink" Target="https://sdbs.db.aist.go.jp/"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6%3A_Conjugated_Systems_Orbital_Symmetry_and_Ultraviolet_Spectroscopy/16.01%3A_Stability_of_Conjugated_Dienes_-__Molecular_Orbital_Theory" TargetMode="External"/><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2.chemistry.msu.edu/faculty/reusch/VirtTxtJml/Spectrpy/UV-Vis/spectrum.htm#uv1" TargetMode="External"/><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hyperlink" Target="https://creativecommons.org/licenses/by-nc-sa/4.0/deed.en"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2.chemistry.msu.edu/faculty/reusch/VirtTxtJml/Spectrpy/UV-Vis/spectrum.htm#uv1" TargetMode="External"/><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hyperlink" Target="https://creativecommons.org/licenses/by-nc-sa/4.0/deed.en"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chem.libretexts.org/Bookshelves/Analytical_Chemistry/Instrumental_Analysis_(LibreTexts)/13%3A_Introduction_to_Ultraviolet_Visible_Absorption_Spectrometry/13.01%3A_Transmittance_and_Absorbance" TargetMode="External"/><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chem.libretexts.org/Bookshelves/Organic_Chemistry/Map%3A_Organic_Chemistry_(Wade)_Complete_and_Semesters_I_and_II/Map%3A_Organic_Chemistry_(Wade)/16%3A_Conjugated_Systems_Orbital_Symmetry_and_Ultraviolet_Spectroscopy/16.09%3A_Structure_Determination_in_Conjugated_Systems_-_Ultraviolet_Spectroscopy" TargetMode="External"/><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igitalcommons.morris.umn.edu/cgi/viewcontent.cgi?article=1000&amp;context=chem_facpubs" TargetMode="External"/><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hyperlink" Target="https://creativecommons.org/licenses/by-nc-sa/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E782-E1DF-0CB0-63FE-6A79AAC2141F}"/>
              </a:ext>
            </a:extLst>
          </p:cNvPr>
          <p:cNvSpPr>
            <a:spLocks noGrp="1"/>
          </p:cNvSpPr>
          <p:nvPr>
            <p:ph type="ctrTitle"/>
          </p:nvPr>
        </p:nvSpPr>
        <p:spPr>
          <a:xfrm>
            <a:off x="4343400" y="2171701"/>
            <a:ext cx="11506200" cy="1143000"/>
          </a:xfrm>
        </p:spPr>
        <p:txBody>
          <a:bodyPr>
            <a:normAutofit/>
          </a:bodyPr>
          <a:lstStyle/>
          <a:p>
            <a:r>
              <a:rPr lang="en-IN" sz="6000">
                <a:solidFill>
                  <a:schemeClr val="tx2">
                    <a:lumMod val="50000"/>
                  </a:schemeClr>
                </a:solidFill>
              </a:rPr>
              <a:t>Chapter 29</a:t>
            </a:r>
          </a:p>
        </p:txBody>
      </p:sp>
      <p:sp>
        <p:nvSpPr>
          <p:cNvPr id="3" name="Subtitle 2">
            <a:extLst>
              <a:ext uri="{FF2B5EF4-FFF2-40B4-BE49-F238E27FC236}">
                <a16:creationId xmlns:a16="http://schemas.microsoft.com/office/drawing/2014/main" id="{AC26731A-B968-8B31-3116-D9B31971C08D}"/>
              </a:ext>
            </a:extLst>
          </p:cNvPr>
          <p:cNvSpPr>
            <a:spLocks noGrp="1"/>
          </p:cNvSpPr>
          <p:nvPr>
            <p:ph type="subTitle" idx="4294967295"/>
          </p:nvPr>
        </p:nvSpPr>
        <p:spPr>
          <a:xfrm>
            <a:off x="4343400" y="3408218"/>
            <a:ext cx="11506200" cy="1278082"/>
          </a:xfrm>
          <a:prstGeom prst="rect">
            <a:avLst/>
          </a:prstGeom>
        </p:spPr>
        <p:txBody>
          <a:bodyPr>
            <a:normAutofit fontScale="85000" lnSpcReduction="20000"/>
          </a:bodyPr>
          <a:lstStyle/>
          <a:p>
            <a:pPr marL="0" indent="0">
              <a:buNone/>
            </a:pPr>
            <a:r>
              <a:rPr lang="en-IN" sz="5400">
                <a:solidFill>
                  <a:schemeClr val="tx2">
                    <a:lumMod val="50000"/>
                  </a:schemeClr>
                </a:solidFill>
                <a:latin typeface="Arial" panose="020B0604020202020204" pitchFamily="34" charset="0"/>
                <a:cs typeface="Arial" panose="020B0604020202020204" pitchFamily="34" charset="0"/>
              </a:rPr>
              <a:t>Introduction to Chromatography and Spectroscopy</a:t>
            </a:r>
          </a:p>
        </p:txBody>
      </p:sp>
      <p:sp>
        <p:nvSpPr>
          <p:cNvPr id="4" name="TextBox 3">
            <a:extLst>
              <a:ext uri="{FF2B5EF4-FFF2-40B4-BE49-F238E27FC236}">
                <a16:creationId xmlns:a16="http://schemas.microsoft.com/office/drawing/2014/main" id="{BB4FBB15-6F7C-E8D7-8F4B-5E0E0ECCA24D}"/>
              </a:ext>
            </a:extLst>
          </p:cNvPr>
          <p:cNvSpPr txBox="1"/>
          <p:nvPr/>
        </p:nvSpPr>
        <p:spPr>
          <a:xfrm>
            <a:off x="4343400" y="5600701"/>
            <a:ext cx="11506200" cy="3389711"/>
          </a:xfrm>
          <a:prstGeom prst="rect">
            <a:avLst/>
          </a:prstGeom>
          <a:noFill/>
        </p:spPr>
        <p:txBody>
          <a:bodyPr wrap="square" rtlCol="0">
            <a:spAutoFit/>
          </a:bodyPr>
          <a:lstStyle/>
          <a:p>
            <a:pPr algn="l">
              <a:lnSpc>
                <a:spcPct val="120000"/>
              </a:lnSpc>
            </a:pPr>
            <a:r>
              <a:rPr lang="en-US" sz="2000" i="0">
                <a:solidFill>
                  <a:schemeClr val="accent1">
                    <a:lumMod val="50000"/>
                  </a:schemeClr>
                </a:solidFill>
                <a:latin typeface="Arial" panose="020B0604020202020204" pitchFamily="34" charset="0"/>
              </a:rPr>
              <a:t>Slides to accompany Organic and Biochemistry Supplement to Enhanced Introductory College Chemistry by Gregory Anderson, Jen Booth, Caryn Fahey, Adrienne Richards, Samantha Sullivan Sauer, and David Wegman</a:t>
            </a:r>
          </a:p>
          <a:p>
            <a:pPr algn="l">
              <a:lnSpc>
                <a:spcPct val="120000"/>
              </a:lnSpc>
            </a:pPr>
            <a:endParaRPr lang="en-US" sz="2000" i="0">
              <a:solidFill>
                <a:schemeClr val="accent1">
                  <a:lumMod val="50000"/>
                </a:schemeClr>
              </a:solidFill>
              <a:latin typeface="Arial" panose="020B0604020202020204" pitchFamily="34" charset="0"/>
            </a:endParaRPr>
          </a:p>
          <a:p>
            <a:pPr algn="l">
              <a:lnSpc>
                <a:spcPct val="120000"/>
              </a:lnSpc>
            </a:pPr>
            <a:r>
              <a:rPr lang="en-US" sz="2000" i="0">
                <a:solidFill>
                  <a:schemeClr val="accent1">
                    <a:lumMod val="50000"/>
                  </a:schemeClr>
                </a:solidFill>
                <a:latin typeface="Arial" panose="020B0604020202020204" pitchFamily="34" charset="0"/>
              </a:rPr>
              <a:t>Slide design and template by Revathi Mahadevan</a:t>
            </a:r>
          </a:p>
          <a:p>
            <a:pPr algn="l">
              <a:lnSpc>
                <a:spcPct val="120000"/>
              </a:lnSpc>
            </a:pPr>
            <a:endParaRPr lang="en-US" sz="2000" i="0">
              <a:solidFill>
                <a:schemeClr val="accent1">
                  <a:lumMod val="50000"/>
                </a:schemeClr>
              </a:solidFill>
              <a:latin typeface="Arial" panose="020B0604020202020204" pitchFamily="34" charset="0"/>
            </a:endParaRPr>
          </a:p>
          <a:p>
            <a:pPr>
              <a:lnSpc>
                <a:spcPct val="120000"/>
              </a:lnSpc>
            </a:pPr>
            <a:r>
              <a:rPr lang="en-US" sz="2000" i="0">
                <a:solidFill>
                  <a:schemeClr val="accent1">
                    <a:lumMod val="50000"/>
                  </a:schemeClr>
                </a:solidFill>
                <a:latin typeface="Arial" panose="020B0604020202020204" pitchFamily="34" charset="0"/>
              </a:rPr>
              <a:t>Except where otherwise noted, images, tables &amp; diagrams are reused from </a:t>
            </a:r>
            <a:r>
              <a:rPr lang="en-US" sz="2000" i="0">
                <a:solidFill>
                  <a:schemeClr val="tx2">
                    <a:lumMod val="50000"/>
                  </a:schemeClr>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Organic and Biochemistry Supplement to Enhanced Introductory College Chemistry</a:t>
            </a:r>
            <a:endParaRPr lang="en-US" sz="2000">
              <a:solidFill>
                <a:schemeClr val="accent1">
                  <a:lumMod val="50000"/>
                </a:schemeClr>
              </a:solidFill>
              <a:latin typeface="Arial" panose="020B0604020202020204" pitchFamily="34" charset="0"/>
            </a:endParaRPr>
          </a:p>
          <a:p>
            <a:pPr algn="l">
              <a:lnSpc>
                <a:spcPct val="120000"/>
              </a:lnSpc>
            </a:pPr>
            <a:r>
              <a:rPr lang="en-US" sz="2000" i="0">
                <a:solidFill>
                  <a:schemeClr val="accent1">
                    <a:lumMod val="50000"/>
                  </a:schemeClr>
                </a:solidFill>
                <a:latin typeface="Arial" panose="020B0604020202020204" pitchFamily="34" charset="0"/>
              </a:rPr>
              <a:t>Slides are licensed under CC-BY 4.0, Except while otherwise noted</a:t>
            </a:r>
            <a:endParaRPr lang="en-IN" sz="2000">
              <a:solidFill>
                <a:schemeClr val="accent1">
                  <a:lumMod val="50000"/>
                </a:schemeClr>
              </a:solidFill>
            </a:endParaRPr>
          </a:p>
        </p:txBody>
      </p:sp>
      <p:sp>
        <p:nvSpPr>
          <p:cNvPr id="7" name="Footer Placeholder 6">
            <a:extLst>
              <a:ext uri="{FF2B5EF4-FFF2-40B4-BE49-F238E27FC236}">
                <a16:creationId xmlns:a16="http://schemas.microsoft.com/office/drawing/2014/main" id="{5FAF7653-FF33-7040-C653-43C44039C2AB}"/>
              </a:ext>
            </a:extLst>
          </p:cNvPr>
          <p:cNvSpPr>
            <a:spLocks noGrp="1"/>
          </p:cNvSpPr>
          <p:nvPr>
            <p:ph type="ftr" sz="quarter" idx="11"/>
          </p:nvPr>
        </p:nvSpPr>
        <p:spPr>
          <a:xfrm>
            <a:off x="2844000" y="9563100"/>
            <a:ext cx="12600000" cy="365125"/>
          </a:xfrm>
        </p:spPr>
        <p:txBody>
          <a:bodyPr/>
          <a:lstStyle/>
          <a:p>
            <a:r>
              <a:rPr lang="en-US">
                <a:solidFill>
                  <a:schemeClr val="tx2">
                    <a:lumMod val="50000"/>
                  </a:schemeClr>
                </a:solidFill>
              </a:rPr>
              <a:t>Organic And Biochemistry Supplement To Enhanced Introductory College Chemistry, CC BY 4.0, except where otherwise noted</a:t>
            </a:r>
          </a:p>
        </p:txBody>
      </p:sp>
    </p:spTree>
    <p:extLst>
      <p:ext uri="{BB962C8B-B14F-4D97-AF65-F5344CB8AC3E}">
        <p14:creationId xmlns:p14="http://schemas.microsoft.com/office/powerpoint/2010/main" val="2568429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4BE3-97F0-52EF-AF21-EA28A56F72FE}"/>
              </a:ext>
            </a:extLst>
          </p:cNvPr>
          <p:cNvSpPr>
            <a:spLocks noGrp="1"/>
          </p:cNvSpPr>
          <p:nvPr>
            <p:ph type="title"/>
          </p:nvPr>
        </p:nvSpPr>
        <p:spPr/>
        <p:txBody>
          <a:bodyPr>
            <a:normAutofit/>
          </a:bodyPr>
          <a:lstStyle/>
          <a:p>
            <a:r>
              <a:rPr lang="en-US" sz="4000">
                <a:latin typeface="Arial"/>
                <a:cs typeface="Arial"/>
              </a:rPr>
              <a:t>Figure 29.2g</a:t>
            </a:r>
            <a:endParaRPr lang="en-US" sz="4000"/>
          </a:p>
        </p:txBody>
      </p:sp>
      <p:pic>
        <p:nvPicPr>
          <p:cNvPr id="5" name="Picture 4" descr="An image showing a TLC experiment about halfway through mobile phase movement. The M spot has separated into three vertically spaced out dots of different colours all below the solvent line which is about half way up plate.">
            <a:extLst>
              <a:ext uri="{FF2B5EF4-FFF2-40B4-BE49-F238E27FC236}">
                <a16:creationId xmlns:a16="http://schemas.microsoft.com/office/drawing/2014/main" id="{AA25EB89-3329-B7F3-CF61-0FEB3F9A1769}"/>
              </a:ext>
            </a:extLst>
          </p:cNvPr>
          <p:cNvPicPr>
            <a:picLocks noChangeAspect="1"/>
          </p:cNvPicPr>
          <p:nvPr/>
        </p:nvPicPr>
        <p:blipFill>
          <a:blip r:embed="rId2"/>
          <a:stretch>
            <a:fillRect/>
          </a:stretch>
        </p:blipFill>
        <p:spPr>
          <a:xfrm>
            <a:off x="5668087" y="2391415"/>
            <a:ext cx="6934768" cy="4412349"/>
          </a:xfrm>
          <a:prstGeom prst="rect">
            <a:avLst/>
          </a:prstGeom>
        </p:spPr>
      </p:pic>
      <p:sp>
        <p:nvSpPr>
          <p:cNvPr id="3" name="Content Placeholder 2">
            <a:extLst>
              <a:ext uri="{FF2B5EF4-FFF2-40B4-BE49-F238E27FC236}">
                <a16:creationId xmlns:a16="http://schemas.microsoft.com/office/drawing/2014/main" id="{C8CF72E9-4BD9-58A3-1053-9FAE6DBB7619}"/>
              </a:ext>
            </a:extLst>
          </p:cNvPr>
          <p:cNvSpPr>
            <a:spLocks noGrp="1"/>
          </p:cNvSpPr>
          <p:nvPr>
            <p:ph idx="1"/>
          </p:nvPr>
        </p:nvSpPr>
        <p:spPr>
          <a:xfrm>
            <a:off x="1944000" y="7949853"/>
            <a:ext cx="14400000" cy="1450897"/>
          </a:xfrm>
        </p:spPr>
        <p:txBody>
          <a:bodyPr vert="horz" lIns="91440" tIns="45720" rIns="91440" bIns="45720" rtlCol="0" anchor="t">
            <a:normAutofit/>
          </a:bodyPr>
          <a:lstStyle/>
          <a:p>
            <a:pPr marL="0" indent="0" algn="ctr">
              <a:buNone/>
            </a:pPr>
            <a:r>
              <a:rPr lang="en-US" sz="2400" b="1">
                <a:latin typeface="Arial"/>
                <a:ea typeface="+mn-lt"/>
                <a:cs typeface="+mn-lt"/>
              </a:rPr>
              <a:t>Figure 29.2g.</a:t>
            </a:r>
            <a:r>
              <a:rPr lang="en-US" sz="2400">
                <a:latin typeface="Arial"/>
                <a:ea typeface="+mn-lt"/>
                <a:cs typeface="+mn-lt"/>
              </a:rPr>
              <a:t> TLC experiment about halfway through mobile phase movement (credit: </a:t>
            </a:r>
            <a:r>
              <a:rPr lang="en-US" sz="2400" i="1">
                <a:latin typeface="Arial"/>
                <a:ea typeface="+mn-lt"/>
                <a:cs typeface="+mn-lt"/>
                <a:hlinkClick r:id="rId3"/>
              </a:rPr>
              <a:t>Chromatography</a:t>
            </a:r>
            <a:r>
              <a:rPr lang="en-US" sz="2400" i="1">
                <a:latin typeface="Arial"/>
                <a:ea typeface="+mn-lt"/>
                <a:cs typeface="+mn-lt"/>
              </a:rPr>
              <a:t>,</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cs typeface="Calibri"/>
            </a:endParaRPr>
          </a:p>
        </p:txBody>
      </p:sp>
      <p:sp>
        <p:nvSpPr>
          <p:cNvPr id="4" name="Footer Placeholder 3">
            <a:extLst>
              <a:ext uri="{FF2B5EF4-FFF2-40B4-BE49-F238E27FC236}">
                <a16:creationId xmlns:a16="http://schemas.microsoft.com/office/drawing/2014/main" id="{056A9E51-606D-4C76-1495-77A314D9A3BE}"/>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0412430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3F865-E91C-A392-6A90-8CAE51589223}"/>
              </a:ext>
            </a:extLst>
          </p:cNvPr>
          <p:cNvSpPr>
            <a:spLocks noGrp="1"/>
          </p:cNvSpPr>
          <p:nvPr>
            <p:ph type="title"/>
          </p:nvPr>
        </p:nvSpPr>
        <p:spPr/>
        <p:txBody>
          <a:bodyPr>
            <a:normAutofit/>
          </a:bodyPr>
          <a:lstStyle/>
          <a:p>
            <a:r>
              <a:rPr lang="en-US" sz="4000">
                <a:latin typeface="Arial"/>
                <a:cs typeface="Arial"/>
              </a:rPr>
              <a:t>Figure 29.11h</a:t>
            </a:r>
            <a:endParaRPr lang="en-US" sz="4000"/>
          </a:p>
        </p:txBody>
      </p:sp>
      <p:pic>
        <p:nvPicPr>
          <p:cNvPr id="5" name="Picture 4" descr="The molecular structure of beta-carotene with 11 conjugated double bonds">
            <a:extLst>
              <a:ext uri="{FF2B5EF4-FFF2-40B4-BE49-F238E27FC236}">
                <a16:creationId xmlns:a16="http://schemas.microsoft.com/office/drawing/2014/main" id="{0302F8D9-D5A5-CF2D-6607-3D2BD3D30B7A}"/>
              </a:ext>
            </a:extLst>
          </p:cNvPr>
          <p:cNvPicPr>
            <a:picLocks noChangeAspect="1"/>
          </p:cNvPicPr>
          <p:nvPr/>
        </p:nvPicPr>
        <p:blipFill>
          <a:blip r:embed="rId2"/>
          <a:stretch>
            <a:fillRect/>
          </a:stretch>
        </p:blipFill>
        <p:spPr>
          <a:xfrm>
            <a:off x="2449347" y="2934553"/>
            <a:ext cx="13389306" cy="3206655"/>
          </a:xfrm>
          <a:prstGeom prst="rect">
            <a:avLst/>
          </a:prstGeom>
        </p:spPr>
      </p:pic>
      <p:sp>
        <p:nvSpPr>
          <p:cNvPr id="3" name="Content Placeholder 2">
            <a:extLst>
              <a:ext uri="{FF2B5EF4-FFF2-40B4-BE49-F238E27FC236}">
                <a16:creationId xmlns:a16="http://schemas.microsoft.com/office/drawing/2014/main" id="{60AC0C7A-5187-6D29-F3F5-B883232848A4}"/>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29.11h.</a:t>
            </a:r>
            <a:r>
              <a:rPr lang="en-US" sz="2400">
                <a:latin typeface="Arial"/>
                <a:ea typeface="+mn-lt"/>
                <a:cs typeface="+mn-lt"/>
              </a:rPr>
              <a:t> Structure of beta-carotene with 11 conjugated double bonds (credit: </a:t>
            </a:r>
            <a:r>
              <a:rPr lang="en-US" sz="2400" i="1">
                <a:latin typeface="Arial"/>
                <a:ea typeface="+mn-lt"/>
                <a:cs typeface="+mn-lt"/>
                <a:hlinkClick r:id="rId3"/>
              </a:rPr>
              <a:t>Organic Chem: Biological Emphasis Vol I</a:t>
            </a:r>
            <a:r>
              <a:rPr lang="en-US" sz="2400" i="1">
                <a:latin typeface="Arial"/>
                <a:ea typeface="+mn-lt"/>
                <a:cs typeface="+mn-lt"/>
              </a:rPr>
              <a:t> (page 222)</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B05869DE-8243-F8B5-C1B5-E0187F43B90D}"/>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4026762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B233-421E-584C-E13D-22A3F1D41CA7}"/>
              </a:ext>
            </a:extLst>
          </p:cNvPr>
          <p:cNvSpPr>
            <a:spLocks noGrp="1"/>
          </p:cNvSpPr>
          <p:nvPr>
            <p:ph type="title"/>
          </p:nvPr>
        </p:nvSpPr>
        <p:spPr/>
        <p:txBody>
          <a:bodyPr>
            <a:normAutofit/>
          </a:bodyPr>
          <a:lstStyle/>
          <a:p>
            <a:r>
              <a:rPr lang="en-US" sz="4000">
                <a:latin typeface="Arial"/>
                <a:cs typeface="Arial"/>
              </a:rPr>
              <a:t>Figure 29.11i</a:t>
            </a:r>
            <a:endParaRPr lang="en-US" sz="4000"/>
          </a:p>
        </p:txBody>
      </p:sp>
      <p:pic>
        <p:nvPicPr>
          <p:cNvPr id="5" name="Picture 4" descr="Structure of two compounds with multiple double bonds">
            <a:extLst>
              <a:ext uri="{FF2B5EF4-FFF2-40B4-BE49-F238E27FC236}">
                <a16:creationId xmlns:a16="http://schemas.microsoft.com/office/drawing/2014/main" id="{C3332505-8FFF-B844-FF06-F0D26C3372FF}"/>
              </a:ext>
            </a:extLst>
          </p:cNvPr>
          <p:cNvPicPr>
            <a:picLocks noChangeAspect="1"/>
          </p:cNvPicPr>
          <p:nvPr/>
        </p:nvPicPr>
        <p:blipFill>
          <a:blip r:embed="rId2"/>
          <a:stretch>
            <a:fillRect/>
          </a:stretch>
        </p:blipFill>
        <p:spPr>
          <a:xfrm>
            <a:off x="3268141" y="3368296"/>
            <a:ext cx="11751717" cy="2458587"/>
          </a:xfrm>
          <a:prstGeom prst="rect">
            <a:avLst/>
          </a:prstGeom>
        </p:spPr>
      </p:pic>
      <p:sp>
        <p:nvSpPr>
          <p:cNvPr id="3" name="Content Placeholder 2">
            <a:extLst>
              <a:ext uri="{FF2B5EF4-FFF2-40B4-BE49-F238E27FC236}">
                <a16:creationId xmlns:a16="http://schemas.microsoft.com/office/drawing/2014/main" id="{9372865B-70CE-2FAB-C6CA-CD0A89A34105}"/>
              </a:ext>
            </a:extLst>
          </p:cNvPr>
          <p:cNvSpPr>
            <a:spLocks noGrp="1"/>
          </p:cNvSpPr>
          <p:nvPr>
            <p:ph idx="1"/>
          </p:nvPr>
        </p:nvSpPr>
        <p:spPr>
          <a:xfrm>
            <a:off x="1944000" y="8035151"/>
            <a:ext cx="14400000" cy="1365599"/>
          </a:xfrm>
        </p:spPr>
        <p:txBody>
          <a:bodyPr vert="horz" lIns="91440" tIns="45720" rIns="91440" bIns="45720" rtlCol="0" anchor="t">
            <a:normAutofit/>
          </a:bodyPr>
          <a:lstStyle/>
          <a:p>
            <a:pPr marL="0" indent="0" algn="ctr">
              <a:buNone/>
            </a:pPr>
            <a:r>
              <a:rPr lang="en-US" sz="2400" b="1">
                <a:latin typeface="Arial"/>
                <a:ea typeface="+mn-lt"/>
                <a:cs typeface="+mn-lt"/>
              </a:rPr>
              <a:t>Figure 29.11i.</a:t>
            </a:r>
            <a:r>
              <a:rPr lang="en-US" sz="2400">
                <a:latin typeface="Arial"/>
                <a:ea typeface="+mn-lt"/>
                <a:cs typeface="+mn-lt"/>
              </a:rPr>
              <a:t> Structure of two compounds with multiple double bonds (credit: </a:t>
            </a:r>
            <a:r>
              <a:rPr lang="en-US" sz="2400" i="1">
                <a:latin typeface="Arial"/>
                <a:ea typeface="+mn-lt"/>
                <a:cs typeface="+mn-lt"/>
                <a:hlinkClick r:id="rId3"/>
              </a:rPr>
              <a:t>Organic Chem: Biological Emphasis Vol I</a:t>
            </a:r>
            <a:r>
              <a:rPr lang="en-US" sz="2400" i="1">
                <a:latin typeface="Arial"/>
                <a:ea typeface="+mn-lt"/>
                <a:cs typeface="+mn-lt"/>
              </a:rPr>
              <a:t> (page 73)</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1F0F1E9E-61B2-BE06-E855-BF35F6C3CA16}"/>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8954211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BBBA3-75C9-2C2F-65C0-E6D8F2F5623A}"/>
              </a:ext>
            </a:extLst>
          </p:cNvPr>
          <p:cNvSpPr>
            <a:spLocks noGrp="1"/>
          </p:cNvSpPr>
          <p:nvPr>
            <p:ph type="title"/>
          </p:nvPr>
        </p:nvSpPr>
        <p:spPr/>
        <p:txBody>
          <a:bodyPr>
            <a:normAutofit/>
          </a:bodyPr>
          <a:lstStyle/>
          <a:p>
            <a:r>
              <a:rPr lang="en-US" sz="4000">
                <a:latin typeface="Arial"/>
                <a:cs typeface="Arial"/>
              </a:rPr>
              <a:t>Figure 29.11j</a:t>
            </a:r>
            <a:endParaRPr lang="en-US" sz="4000"/>
          </a:p>
        </p:txBody>
      </p:sp>
      <p:pic>
        <p:nvPicPr>
          <p:cNvPr id="5" name="Picture 4" descr="Isolated and conjugated pi bonds in two structures with multiple double bonds.">
            <a:extLst>
              <a:ext uri="{FF2B5EF4-FFF2-40B4-BE49-F238E27FC236}">
                <a16:creationId xmlns:a16="http://schemas.microsoft.com/office/drawing/2014/main" id="{0E5AF827-809B-E035-0D4C-C91109777086}"/>
              </a:ext>
            </a:extLst>
          </p:cNvPr>
          <p:cNvPicPr>
            <a:picLocks noChangeAspect="1"/>
          </p:cNvPicPr>
          <p:nvPr/>
        </p:nvPicPr>
        <p:blipFill>
          <a:blip r:embed="rId2"/>
          <a:stretch>
            <a:fillRect/>
          </a:stretch>
        </p:blipFill>
        <p:spPr>
          <a:xfrm>
            <a:off x="4462108" y="2295383"/>
            <a:ext cx="9193188" cy="3922025"/>
          </a:xfrm>
          <a:prstGeom prst="rect">
            <a:avLst/>
          </a:prstGeom>
        </p:spPr>
      </p:pic>
      <p:sp>
        <p:nvSpPr>
          <p:cNvPr id="3" name="Content Placeholder 2">
            <a:extLst>
              <a:ext uri="{FF2B5EF4-FFF2-40B4-BE49-F238E27FC236}">
                <a16:creationId xmlns:a16="http://schemas.microsoft.com/office/drawing/2014/main" id="{823D1F6D-1299-B722-3222-E0721F1E579A}"/>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29.11j.</a:t>
            </a:r>
            <a:r>
              <a:rPr lang="en-US" sz="2400">
                <a:latin typeface="Arial"/>
                <a:ea typeface="+mn-lt"/>
                <a:cs typeface="+mn-lt"/>
              </a:rPr>
              <a:t> Isolated and conjugated pi bonds in two structures with multiple double bonds.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04231840-A0FD-3E3D-1850-5784532C2B10}"/>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3863078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5E7B-204D-CF2B-C90C-660B8EEF4CDF}"/>
              </a:ext>
            </a:extLst>
          </p:cNvPr>
          <p:cNvSpPr>
            <a:spLocks noGrp="1"/>
          </p:cNvSpPr>
          <p:nvPr>
            <p:ph type="title"/>
          </p:nvPr>
        </p:nvSpPr>
        <p:spPr/>
        <p:txBody>
          <a:bodyPr>
            <a:normAutofit/>
          </a:bodyPr>
          <a:lstStyle/>
          <a:p>
            <a:r>
              <a:rPr lang="en-US" sz="4000">
                <a:latin typeface="Arial"/>
                <a:cs typeface="Arial"/>
              </a:rPr>
              <a:t>Figure 29.11k</a:t>
            </a:r>
            <a:endParaRPr lang="en-US" sz="4000"/>
          </a:p>
        </p:txBody>
      </p:sp>
      <p:pic>
        <p:nvPicPr>
          <p:cNvPr id="5" name="Picture 4" descr="Structure of lycopene with significant conjugation pattern.">
            <a:extLst>
              <a:ext uri="{FF2B5EF4-FFF2-40B4-BE49-F238E27FC236}">
                <a16:creationId xmlns:a16="http://schemas.microsoft.com/office/drawing/2014/main" id="{1E97678F-DAD3-EBC1-CF71-F9C598EC0D90}"/>
              </a:ext>
            </a:extLst>
          </p:cNvPr>
          <p:cNvPicPr>
            <a:picLocks noChangeAspect="1"/>
          </p:cNvPicPr>
          <p:nvPr/>
        </p:nvPicPr>
        <p:blipFill>
          <a:blip r:embed="rId2"/>
          <a:stretch>
            <a:fillRect/>
          </a:stretch>
        </p:blipFill>
        <p:spPr>
          <a:xfrm>
            <a:off x="2481547" y="3121499"/>
            <a:ext cx="13324906" cy="2457450"/>
          </a:xfrm>
          <a:prstGeom prst="rect">
            <a:avLst/>
          </a:prstGeom>
        </p:spPr>
      </p:pic>
      <p:sp>
        <p:nvSpPr>
          <p:cNvPr id="3" name="Content Placeholder 2">
            <a:extLst>
              <a:ext uri="{FF2B5EF4-FFF2-40B4-BE49-F238E27FC236}">
                <a16:creationId xmlns:a16="http://schemas.microsoft.com/office/drawing/2014/main" id="{E970DBEE-F54B-CB00-C3DC-8ECD6FF524D8}"/>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29.11k.</a:t>
            </a:r>
            <a:r>
              <a:rPr lang="en-US" sz="2400">
                <a:latin typeface="Arial"/>
                <a:ea typeface="+mn-lt"/>
                <a:cs typeface="+mn-lt"/>
              </a:rPr>
              <a:t> Structure of lycopene (credit: </a:t>
            </a:r>
            <a:r>
              <a:rPr lang="en-US" sz="2400" i="1">
                <a:latin typeface="Arial"/>
                <a:ea typeface="+mn-lt"/>
                <a:cs typeface="+mn-lt"/>
                <a:hlinkClick r:id="rId3"/>
              </a:rPr>
              <a:t>Organic Chem: Biological Emphasis Vol I</a:t>
            </a:r>
            <a:r>
              <a:rPr lang="en-US" sz="2400" i="1">
                <a:latin typeface="Arial"/>
                <a:ea typeface="+mn-lt"/>
                <a:cs typeface="+mn-lt"/>
              </a:rPr>
              <a:t> (page 73)</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ADEACB3C-C747-1056-CCA3-BB5C641C9751}"/>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691933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C45D4-5217-2700-E398-079DD74F50C9}"/>
              </a:ext>
            </a:extLst>
          </p:cNvPr>
          <p:cNvSpPr>
            <a:spLocks noGrp="1"/>
          </p:cNvSpPr>
          <p:nvPr>
            <p:ph type="title"/>
          </p:nvPr>
        </p:nvSpPr>
        <p:spPr/>
        <p:txBody>
          <a:bodyPr>
            <a:normAutofit/>
          </a:bodyPr>
          <a:lstStyle/>
          <a:p>
            <a:r>
              <a:rPr lang="en-US" sz="4000">
                <a:latin typeface="Arial"/>
                <a:cs typeface="Arial"/>
              </a:rPr>
              <a:t>Figure 29.11m</a:t>
            </a:r>
            <a:endParaRPr lang="en-US" sz="4000"/>
          </a:p>
        </p:txBody>
      </p:sp>
      <p:pic>
        <p:nvPicPr>
          <p:cNvPr id="5" name="Picture 4" descr="The absorbance spectrum of nicotinamide adenine dinucleotide (NAD+) showing max wavelength at 260 nm.">
            <a:extLst>
              <a:ext uri="{FF2B5EF4-FFF2-40B4-BE49-F238E27FC236}">
                <a16:creationId xmlns:a16="http://schemas.microsoft.com/office/drawing/2014/main" id="{085E5A34-7731-4268-F20A-E06C577FA329}"/>
              </a:ext>
            </a:extLst>
          </p:cNvPr>
          <p:cNvPicPr>
            <a:picLocks noChangeAspect="1"/>
          </p:cNvPicPr>
          <p:nvPr/>
        </p:nvPicPr>
        <p:blipFill>
          <a:blip r:embed="rId2"/>
          <a:stretch>
            <a:fillRect/>
          </a:stretch>
        </p:blipFill>
        <p:spPr>
          <a:xfrm>
            <a:off x="4855262" y="2011765"/>
            <a:ext cx="9583998" cy="5478723"/>
          </a:xfrm>
          <a:prstGeom prst="rect">
            <a:avLst/>
          </a:prstGeom>
        </p:spPr>
      </p:pic>
      <p:sp>
        <p:nvSpPr>
          <p:cNvPr id="3" name="Content Placeholder 2">
            <a:extLst>
              <a:ext uri="{FF2B5EF4-FFF2-40B4-BE49-F238E27FC236}">
                <a16:creationId xmlns:a16="http://schemas.microsoft.com/office/drawing/2014/main" id="{AAEA529C-CFB8-5CB2-24C7-83C06CF7A9F6}"/>
              </a:ext>
            </a:extLst>
          </p:cNvPr>
          <p:cNvSpPr>
            <a:spLocks noGrp="1"/>
          </p:cNvSpPr>
          <p:nvPr>
            <p:ph idx="1"/>
          </p:nvPr>
        </p:nvSpPr>
        <p:spPr>
          <a:xfrm>
            <a:off x="1944000" y="7881614"/>
            <a:ext cx="14400000" cy="1519136"/>
          </a:xfrm>
        </p:spPr>
        <p:txBody>
          <a:bodyPr vert="horz" lIns="91440" tIns="45720" rIns="91440" bIns="45720" rtlCol="0" anchor="t">
            <a:normAutofit/>
          </a:bodyPr>
          <a:lstStyle/>
          <a:p>
            <a:pPr marL="0" indent="0" algn="ctr">
              <a:buNone/>
            </a:pPr>
            <a:r>
              <a:rPr lang="en-US" sz="2400" b="1">
                <a:latin typeface="Arial"/>
                <a:ea typeface="+mn-lt"/>
                <a:cs typeface="+mn-lt"/>
              </a:rPr>
              <a:t>Figure 29.11l.</a:t>
            </a:r>
            <a:r>
              <a:rPr lang="en-US" sz="2400">
                <a:latin typeface="Arial"/>
                <a:ea typeface="+mn-lt"/>
                <a:cs typeface="+mn-lt"/>
              </a:rPr>
              <a:t> Absorbance spectrum of nicotinamide adenine dinucleotide (NAD+) (credit: </a:t>
            </a:r>
            <a:r>
              <a:rPr lang="en-US" sz="2400" i="1">
                <a:latin typeface="Arial"/>
                <a:ea typeface="+mn-lt"/>
                <a:cs typeface="+mn-lt"/>
                <a:hlinkClick r:id="rId3"/>
              </a:rPr>
              <a:t>Organic Chem: Biological Emphasis Vol I</a:t>
            </a:r>
            <a:r>
              <a:rPr lang="en-US" sz="2400" i="1">
                <a:latin typeface="Arial"/>
                <a:ea typeface="+mn-lt"/>
                <a:cs typeface="+mn-lt"/>
              </a:rPr>
              <a:t> (page 224)</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CEDE3EBD-6FED-F7D2-2024-5F8341C65D28}"/>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42193908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A143B-5394-ECB4-989F-17BE3E411199}"/>
              </a:ext>
            </a:extLst>
          </p:cNvPr>
          <p:cNvSpPr>
            <a:spLocks noGrp="1"/>
          </p:cNvSpPr>
          <p:nvPr>
            <p:ph type="title"/>
          </p:nvPr>
        </p:nvSpPr>
        <p:spPr/>
        <p:txBody>
          <a:bodyPr>
            <a:normAutofit/>
          </a:bodyPr>
          <a:lstStyle/>
          <a:p>
            <a:r>
              <a:rPr lang="en-US" sz="4000">
                <a:latin typeface="Arial"/>
                <a:cs typeface="Arial"/>
              </a:rPr>
              <a:t>Figure 29.11n</a:t>
            </a:r>
            <a:endParaRPr lang="en-US" sz="4000"/>
          </a:p>
        </p:txBody>
      </p:sp>
      <p:pic>
        <p:nvPicPr>
          <p:cNvPr id="5" name="Picture 4" descr="The absorbance spectrum of the common food colouring Red #3 with max wavelength at 524 nm.">
            <a:extLst>
              <a:ext uri="{FF2B5EF4-FFF2-40B4-BE49-F238E27FC236}">
                <a16:creationId xmlns:a16="http://schemas.microsoft.com/office/drawing/2014/main" id="{37D69448-F4A7-0B98-BBAC-97589C5BBE7E}"/>
              </a:ext>
            </a:extLst>
          </p:cNvPr>
          <p:cNvPicPr>
            <a:picLocks noChangeAspect="1"/>
          </p:cNvPicPr>
          <p:nvPr/>
        </p:nvPicPr>
        <p:blipFill>
          <a:blip r:embed="rId2"/>
          <a:stretch>
            <a:fillRect/>
          </a:stretch>
        </p:blipFill>
        <p:spPr>
          <a:xfrm>
            <a:off x="4668672" y="1592878"/>
            <a:ext cx="8950656" cy="5941183"/>
          </a:xfrm>
          <a:prstGeom prst="rect">
            <a:avLst/>
          </a:prstGeom>
        </p:spPr>
      </p:pic>
      <p:sp>
        <p:nvSpPr>
          <p:cNvPr id="3" name="Content Placeholder 2">
            <a:extLst>
              <a:ext uri="{FF2B5EF4-FFF2-40B4-BE49-F238E27FC236}">
                <a16:creationId xmlns:a16="http://schemas.microsoft.com/office/drawing/2014/main" id="{4F21A307-9928-47EA-F81F-DF948F8DDC28}"/>
              </a:ext>
            </a:extLst>
          </p:cNvPr>
          <p:cNvSpPr>
            <a:spLocks noGrp="1"/>
          </p:cNvSpPr>
          <p:nvPr>
            <p:ph idx="1"/>
          </p:nvPr>
        </p:nvSpPr>
        <p:spPr>
          <a:xfrm>
            <a:off x="1944000" y="7779256"/>
            <a:ext cx="14400000" cy="1621494"/>
          </a:xfrm>
        </p:spPr>
        <p:txBody>
          <a:bodyPr vert="horz" lIns="91440" tIns="45720" rIns="91440" bIns="45720" rtlCol="0" anchor="t">
            <a:normAutofit/>
          </a:bodyPr>
          <a:lstStyle/>
          <a:p>
            <a:pPr marL="0" indent="0" algn="ctr">
              <a:buNone/>
            </a:pPr>
            <a:r>
              <a:rPr lang="en-US" sz="2400" b="1">
                <a:latin typeface="Arial"/>
                <a:ea typeface="+mn-lt"/>
                <a:cs typeface="+mn-lt"/>
              </a:rPr>
              <a:t>Figure 29.11m.</a:t>
            </a:r>
            <a:r>
              <a:rPr lang="en-US" sz="2400">
                <a:latin typeface="Arial"/>
                <a:ea typeface="+mn-lt"/>
                <a:cs typeface="+mn-lt"/>
              </a:rPr>
              <a:t> Absorbance spectrum of the common food </a:t>
            </a:r>
            <a:r>
              <a:rPr lang="en-US" sz="2400" err="1">
                <a:latin typeface="Arial"/>
                <a:ea typeface="+mn-lt"/>
                <a:cs typeface="+mn-lt"/>
              </a:rPr>
              <a:t>colouring</a:t>
            </a:r>
            <a:r>
              <a:rPr lang="en-US" sz="2400">
                <a:latin typeface="Arial"/>
                <a:ea typeface="+mn-lt"/>
                <a:cs typeface="+mn-lt"/>
              </a:rPr>
              <a:t> Red #3. (credit: </a:t>
            </a:r>
            <a:r>
              <a:rPr lang="en-US" sz="2400" i="1">
                <a:latin typeface="Arial"/>
                <a:ea typeface="+mn-lt"/>
                <a:cs typeface="+mn-lt"/>
                <a:hlinkClick r:id="rId3"/>
              </a:rPr>
              <a:t>Organic Chem: Biological Emphasis Vol I</a:t>
            </a:r>
            <a:r>
              <a:rPr lang="en-US" sz="2400" i="1">
                <a:latin typeface="Arial"/>
                <a:ea typeface="+mn-lt"/>
                <a:cs typeface="+mn-lt"/>
              </a:rPr>
              <a:t> (page 225)</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D719E854-7814-0183-230A-F412969BFEED}"/>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5078680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2866-5752-5EAA-8E79-D600C4EB5829}"/>
              </a:ext>
            </a:extLst>
          </p:cNvPr>
          <p:cNvSpPr>
            <a:spLocks noGrp="1"/>
          </p:cNvSpPr>
          <p:nvPr>
            <p:ph type="title"/>
          </p:nvPr>
        </p:nvSpPr>
        <p:spPr/>
        <p:txBody>
          <a:bodyPr>
            <a:normAutofit/>
          </a:bodyPr>
          <a:lstStyle/>
          <a:p>
            <a:r>
              <a:rPr lang="en-US" sz="4000">
                <a:latin typeface="Arial"/>
                <a:cs typeface="Arial"/>
              </a:rPr>
              <a:t>Figure 29.11o</a:t>
            </a:r>
            <a:endParaRPr lang="en-US" sz="4000"/>
          </a:p>
        </p:txBody>
      </p:sp>
      <p:pic>
        <p:nvPicPr>
          <p:cNvPr id="5" name="Picture 4" descr="The absorbance spectrum of the common food colouring Blue #1 with max wavelength of 630 nm.">
            <a:extLst>
              <a:ext uri="{FF2B5EF4-FFF2-40B4-BE49-F238E27FC236}">
                <a16:creationId xmlns:a16="http://schemas.microsoft.com/office/drawing/2014/main" id="{A7E38FCC-DB49-AFBB-9D60-7EE1BBED777F}"/>
              </a:ext>
            </a:extLst>
          </p:cNvPr>
          <p:cNvPicPr>
            <a:picLocks noChangeAspect="1"/>
          </p:cNvPicPr>
          <p:nvPr/>
        </p:nvPicPr>
        <p:blipFill>
          <a:blip r:embed="rId2"/>
          <a:stretch>
            <a:fillRect/>
          </a:stretch>
        </p:blipFill>
        <p:spPr>
          <a:xfrm>
            <a:off x="4780057" y="1730066"/>
            <a:ext cx="8557288" cy="5854463"/>
          </a:xfrm>
          <a:prstGeom prst="rect">
            <a:avLst/>
          </a:prstGeom>
        </p:spPr>
      </p:pic>
      <p:sp>
        <p:nvSpPr>
          <p:cNvPr id="3" name="Content Placeholder 2">
            <a:extLst>
              <a:ext uri="{FF2B5EF4-FFF2-40B4-BE49-F238E27FC236}">
                <a16:creationId xmlns:a16="http://schemas.microsoft.com/office/drawing/2014/main" id="{342A5C1D-C1CD-2277-E336-ACEE84D35DCF}"/>
              </a:ext>
            </a:extLst>
          </p:cNvPr>
          <p:cNvSpPr>
            <a:spLocks noGrp="1"/>
          </p:cNvSpPr>
          <p:nvPr>
            <p:ph idx="1"/>
          </p:nvPr>
        </p:nvSpPr>
        <p:spPr>
          <a:xfrm>
            <a:off x="1944000" y="7949853"/>
            <a:ext cx="14400000" cy="1450897"/>
          </a:xfrm>
        </p:spPr>
        <p:txBody>
          <a:bodyPr vert="horz" lIns="91440" tIns="45720" rIns="91440" bIns="45720" rtlCol="0" anchor="t">
            <a:normAutofit/>
          </a:bodyPr>
          <a:lstStyle/>
          <a:p>
            <a:pPr marL="0" indent="0" algn="ctr">
              <a:buNone/>
            </a:pPr>
            <a:r>
              <a:rPr lang="en-US" sz="2400" b="1">
                <a:latin typeface="Arial"/>
                <a:ea typeface="+mn-lt"/>
                <a:cs typeface="+mn-lt"/>
              </a:rPr>
              <a:t>Figure 29.11n.</a:t>
            </a:r>
            <a:r>
              <a:rPr lang="en-US" sz="2400">
                <a:latin typeface="Arial"/>
                <a:ea typeface="+mn-lt"/>
                <a:cs typeface="+mn-lt"/>
              </a:rPr>
              <a:t> Absorbance spectrum of the common food colouring Blue #1 (credit: </a:t>
            </a:r>
            <a:r>
              <a:rPr lang="en-US" sz="2400" i="1">
                <a:latin typeface="Arial"/>
                <a:ea typeface="+mn-lt"/>
                <a:cs typeface="+mn-lt"/>
                <a:hlinkClick r:id="rId3"/>
              </a:rPr>
              <a:t>Organic Chem: Biological Emphasis Vol I</a:t>
            </a:r>
            <a:r>
              <a:rPr lang="en-US" sz="2400" i="1">
                <a:latin typeface="Arial"/>
                <a:ea typeface="+mn-lt"/>
                <a:cs typeface="+mn-lt"/>
              </a:rPr>
              <a:t> (page 226)</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FC7F2D23-3148-C372-1980-F20D69A4BCD9}"/>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3248873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B20A3-BE2D-9643-44E6-5CD350D79168}"/>
              </a:ext>
            </a:extLst>
          </p:cNvPr>
          <p:cNvSpPr>
            <a:spLocks noGrp="1"/>
          </p:cNvSpPr>
          <p:nvPr>
            <p:ph type="title"/>
          </p:nvPr>
        </p:nvSpPr>
        <p:spPr/>
        <p:txBody>
          <a:bodyPr>
            <a:normAutofit/>
          </a:bodyPr>
          <a:lstStyle/>
          <a:p>
            <a:r>
              <a:rPr lang="en-US" sz="4000">
                <a:latin typeface="Arial"/>
                <a:cs typeface="Arial"/>
              </a:rPr>
              <a:t>Figure 29.11p</a:t>
            </a:r>
            <a:endParaRPr lang="en-US" sz="4000"/>
          </a:p>
        </p:txBody>
      </p:sp>
      <p:pic>
        <p:nvPicPr>
          <p:cNvPr id="5" name="Picture 4" descr="Two structures with multiple double bonds (A and B)">
            <a:extLst>
              <a:ext uri="{FF2B5EF4-FFF2-40B4-BE49-F238E27FC236}">
                <a16:creationId xmlns:a16="http://schemas.microsoft.com/office/drawing/2014/main" id="{0C399EC9-C8B1-A5B8-1349-989E43026F2F}"/>
              </a:ext>
            </a:extLst>
          </p:cNvPr>
          <p:cNvPicPr>
            <a:picLocks noChangeAspect="1"/>
          </p:cNvPicPr>
          <p:nvPr/>
        </p:nvPicPr>
        <p:blipFill>
          <a:blip r:embed="rId2"/>
          <a:stretch>
            <a:fillRect/>
          </a:stretch>
        </p:blipFill>
        <p:spPr>
          <a:xfrm>
            <a:off x="5117413" y="1991152"/>
            <a:ext cx="8036114" cy="4359891"/>
          </a:xfrm>
          <a:prstGeom prst="rect">
            <a:avLst/>
          </a:prstGeom>
        </p:spPr>
      </p:pic>
      <p:sp>
        <p:nvSpPr>
          <p:cNvPr id="3" name="Content Placeholder 2">
            <a:extLst>
              <a:ext uri="{FF2B5EF4-FFF2-40B4-BE49-F238E27FC236}">
                <a16:creationId xmlns:a16="http://schemas.microsoft.com/office/drawing/2014/main" id="{5228B4A5-A179-5868-9557-B2831E02160B}"/>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29.11o. </a:t>
            </a:r>
            <a:r>
              <a:rPr lang="en-US" sz="2400">
                <a:latin typeface="Arial"/>
                <a:ea typeface="+mn-lt"/>
                <a:cs typeface="+mn-lt"/>
              </a:rPr>
              <a:t>Two structures with multiple double bonds (A and B) (credit: </a:t>
            </a:r>
            <a:r>
              <a:rPr lang="en-US" sz="2400" i="1">
                <a:latin typeface="Arial"/>
                <a:ea typeface="+mn-lt"/>
                <a:cs typeface="+mn-lt"/>
                <a:hlinkClick r:id="rId3"/>
              </a:rPr>
              <a:t>Organic Chem: Biological Emphasis Vol I</a:t>
            </a:r>
            <a:r>
              <a:rPr lang="en-US" sz="2400" i="1">
                <a:latin typeface="Arial"/>
                <a:ea typeface="+mn-lt"/>
                <a:cs typeface="+mn-lt"/>
              </a:rPr>
              <a:t> (page 223)</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CDAAF233-B1F6-8D60-997A-D7C8602136A6}"/>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4097921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2AA0-7ECF-73C3-D11D-8B96246DE9B8}"/>
              </a:ext>
            </a:extLst>
          </p:cNvPr>
          <p:cNvSpPr>
            <a:spLocks noGrp="1"/>
          </p:cNvSpPr>
          <p:nvPr>
            <p:ph type="title"/>
          </p:nvPr>
        </p:nvSpPr>
        <p:spPr/>
        <p:txBody>
          <a:bodyPr>
            <a:normAutofit/>
          </a:bodyPr>
          <a:lstStyle/>
          <a:p>
            <a:r>
              <a:rPr lang="en-US" sz="4000">
                <a:latin typeface="Arial"/>
                <a:cs typeface="Arial"/>
              </a:rPr>
              <a:t>Figure 29.11q</a:t>
            </a:r>
            <a:endParaRPr lang="en-US" sz="4000"/>
          </a:p>
        </p:txBody>
      </p:sp>
      <p:pic>
        <p:nvPicPr>
          <p:cNvPr id="5" name="Picture 4" descr="An image of a glass of water">
            <a:extLst>
              <a:ext uri="{FF2B5EF4-FFF2-40B4-BE49-F238E27FC236}">
                <a16:creationId xmlns:a16="http://schemas.microsoft.com/office/drawing/2014/main" id="{53435065-B946-EE28-39DB-832C8EE803D1}"/>
              </a:ext>
            </a:extLst>
          </p:cNvPr>
          <p:cNvPicPr>
            <a:picLocks noChangeAspect="1"/>
          </p:cNvPicPr>
          <p:nvPr/>
        </p:nvPicPr>
        <p:blipFill>
          <a:blip r:embed="rId2"/>
          <a:stretch>
            <a:fillRect/>
          </a:stretch>
        </p:blipFill>
        <p:spPr>
          <a:xfrm>
            <a:off x="5320069" y="1733905"/>
            <a:ext cx="7664923" cy="5778547"/>
          </a:xfrm>
          <a:prstGeom prst="rect">
            <a:avLst/>
          </a:prstGeom>
        </p:spPr>
      </p:pic>
      <p:sp>
        <p:nvSpPr>
          <p:cNvPr id="3" name="Content Placeholder 2">
            <a:extLst>
              <a:ext uri="{FF2B5EF4-FFF2-40B4-BE49-F238E27FC236}">
                <a16:creationId xmlns:a16="http://schemas.microsoft.com/office/drawing/2014/main" id="{9A2A46F8-C1EC-7F27-34E4-66118303C408}"/>
              </a:ext>
            </a:extLst>
          </p:cNvPr>
          <p:cNvSpPr>
            <a:spLocks noGrp="1"/>
          </p:cNvSpPr>
          <p:nvPr>
            <p:ph idx="1"/>
          </p:nvPr>
        </p:nvSpPr>
        <p:spPr>
          <a:xfrm>
            <a:off x="1944000" y="8086330"/>
            <a:ext cx="14400000" cy="1314420"/>
          </a:xfrm>
        </p:spPr>
        <p:txBody>
          <a:bodyPr vert="horz" lIns="91440" tIns="45720" rIns="91440" bIns="45720" rtlCol="0" anchor="t">
            <a:normAutofit/>
          </a:bodyPr>
          <a:lstStyle/>
          <a:p>
            <a:pPr marL="0" indent="0" algn="ctr">
              <a:buNone/>
            </a:pPr>
            <a:r>
              <a:rPr lang="en-US" sz="2400" b="1">
                <a:latin typeface="Arial"/>
                <a:ea typeface="+mn-lt"/>
                <a:cs typeface="+mn-lt"/>
              </a:rPr>
              <a:t>Figure 29.11p.</a:t>
            </a:r>
            <a:r>
              <a:rPr lang="en-US" sz="2400">
                <a:latin typeface="Arial"/>
                <a:ea typeface="+mn-lt"/>
                <a:cs typeface="+mn-lt"/>
              </a:rPr>
              <a:t> Glass of water. (credit: </a:t>
            </a:r>
            <a:r>
              <a:rPr lang="en-US" sz="2400">
                <a:latin typeface="Arial"/>
                <a:ea typeface="+mn-lt"/>
                <a:cs typeface="+mn-lt"/>
                <a:hlinkClick r:id="rId3"/>
              </a:rPr>
              <a:t>Photo</a:t>
            </a:r>
            <a:r>
              <a:rPr lang="en-US" sz="2400">
                <a:latin typeface="Arial"/>
                <a:ea typeface="+mn-lt"/>
                <a:cs typeface="+mn-lt"/>
              </a:rPr>
              <a:t> by </a:t>
            </a:r>
            <a:r>
              <a:rPr lang="en-US" sz="2400">
                <a:latin typeface="Arial"/>
                <a:ea typeface="+mn-lt"/>
                <a:cs typeface="+mn-lt"/>
                <a:hlinkClick r:id="rId4"/>
              </a:rPr>
              <a:t>Aman Sachan</a:t>
            </a:r>
            <a:r>
              <a:rPr lang="en-US" sz="2400">
                <a:latin typeface="Arial"/>
                <a:ea typeface="+mn-lt"/>
                <a:cs typeface="+mn-lt"/>
              </a:rPr>
              <a:t>, </a:t>
            </a:r>
            <a:r>
              <a:rPr lang="en-US" sz="2400">
                <a:latin typeface="Arial"/>
                <a:ea typeface="+mn-lt"/>
                <a:cs typeface="+mn-lt"/>
                <a:hlinkClick r:id="rId5"/>
              </a:rPr>
              <a:t>CC BY-SA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380DE878-103A-7EAC-D3AA-B73FBC387631}"/>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1463573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83326-5153-C44F-1D10-C61D97CD950A}"/>
              </a:ext>
            </a:extLst>
          </p:cNvPr>
          <p:cNvSpPr>
            <a:spLocks noGrp="1"/>
          </p:cNvSpPr>
          <p:nvPr>
            <p:ph type="title"/>
          </p:nvPr>
        </p:nvSpPr>
        <p:spPr/>
        <p:txBody>
          <a:bodyPr>
            <a:normAutofit/>
          </a:bodyPr>
          <a:lstStyle/>
          <a:p>
            <a:r>
              <a:rPr lang="en-US" sz="4000">
                <a:latin typeface="Arial"/>
                <a:cs typeface="Arial"/>
              </a:rPr>
              <a:t>Figure 29.11r</a:t>
            </a:r>
            <a:endParaRPr lang="en-US" sz="4000"/>
          </a:p>
        </p:txBody>
      </p:sp>
      <p:pic>
        <p:nvPicPr>
          <p:cNvPr id="5" name="Picture 4" descr="A graph of absorbance vs mg Fe/L for experimental data showing a linear relationship between absorbance and mg Fe/L.">
            <a:extLst>
              <a:ext uri="{FF2B5EF4-FFF2-40B4-BE49-F238E27FC236}">
                <a16:creationId xmlns:a16="http://schemas.microsoft.com/office/drawing/2014/main" id="{804FCACA-E8E1-15F8-DB8C-6E6D37B1B513}"/>
              </a:ext>
            </a:extLst>
          </p:cNvPr>
          <p:cNvPicPr>
            <a:picLocks noChangeAspect="1"/>
          </p:cNvPicPr>
          <p:nvPr/>
        </p:nvPicPr>
        <p:blipFill>
          <a:blip r:embed="rId2"/>
          <a:stretch>
            <a:fillRect/>
          </a:stretch>
        </p:blipFill>
        <p:spPr>
          <a:xfrm>
            <a:off x="5582787" y="1653370"/>
            <a:ext cx="6730052" cy="5803141"/>
          </a:xfrm>
          <a:prstGeom prst="rect">
            <a:avLst/>
          </a:prstGeom>
        </p:spPr>
      </p:pic>
      <p:sp>
        <p:nvSpPr>
          <p:cNvPr id="3" name="Content Placeholder 2">
            <a:extLst>
              <a:ext uri="{FF2B5EF4-FFF2-40B4-BE49-F238E27FC236}">
                <a16:creationId xmlns:a16="http://schemas.microsoft.com/office/drawing/2014/main" id="{7BCF73CC-6D7C-50B1-6AB7-109444C4BF45}"/>
              </a:ext>
            </a:extLst>
          </p:cNvPr>
          <p:cNvSpPr>
            <a:spLocks noGrp="1"/>
          </p:cNvSpPr>
          <p:nvPr>
            <p:ph idx="1"/>
          </p:nvPr>
        </p:nvSpPr>
        <p:spPr>
          <a:xfrm>
            <a:off x="1944000" y="7864554"/>
            <a:ext cx="14400000" cy="1536196"/>
          </a:xfrm>
        </p:spPr>
        <p:txBody>
          <a:bodyPr vert="horz" lIns="91440" tIns="45720" rIns="91440" bIns="45720" rtlCol="0" anchor="t">
            <a:normAutofit/>
          </a:bodyPr>
          <a:lstStyle/>
          <a:p>
            <a:pPr marL="0" indent="0" algn="ctr">
              <a:buNone/>
            </a:pPr>
            <a:r>
              <a:rPr lang="en-US" sz="2400" b="1">
                <a:latin typeface="Arial"/>
                <a:ea typeface="+mn-lt"/>
                <a:cs typeface="+mn-lt"/>
              </a:rPr>
              <a:t>Figure 29.11q.</a:t>
            </a:r>
            <a:r>
              <a:rPr lang="en-US" sz="2400">
                <a:latin typeface="Arial"/>
                <a:ea typeface="+mn-lt"/>
                <a:cs typeface="+mn-lt"/>
              </a:rPr>
              <a:t> Graph of absorbance vs mg Fe/L for experimental data. (Credit: </a:t>
            </a:r>
            <a:r>
              <a:rPr lang="en-US" sz="2400" i="1">
                <a:latin typeface="Arial"/>
                <a:ea typeface="+mn-lt"/>
                <a:cs typeface="+mn-lt"/>
                <a:hlinkClick r:id="rId3"/>
              </a:rPr>
              <a:t>Instrumental Analysis</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615AC3ED-E3D6-B096-8EA5-E82ECCBFA56F}"/>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27829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F55C4-20F0-4574-613C-4318C109365E}"/>
              </a:ext>
            </a:extLst>
          </p:cNvPr>
          <p:cNvSpPr>
            <a:spLocks noGrp="1"/>
          </p:cNvSpPr>
          <p:nvPr>
            <p:ph type="title"/>
          </p:nvPr>
        </p:nvSpPr>
        <p:spPr/>
        <p:txBody>
          <a:bodyPr>
            <a:normAutofit/>
          </a:bodyPr>
          <a:lstStyle/>
          <a:p>
            <a:r>
              <a:rPr lang="en-US" sz="4000">
                <a:latin typeface="Arial"/>
                <a:cs typeface="Arial"/>
              </a:rPr>
              <a:t>Figure 29.2h</a:t>
            </a:r>
            <a:endParaRPr lang="en-US" sz="4000"/>
          </a:p>
        </p:txBody>
      </p:sp>
      <p:pic>
        <p:nvPicPr>
          <p:cNvPr id="5" name="Picture 4" descr="An image showing a TLC plate glowing under UV light with the separate components as dull dots">
            <a:extLst>
              <a:ext uri="{FF2B5EF4-FFF2-40B4-BE49-F238E27FC236}">
                <a16:creationId xmlns:a16="http://schemas.microsoft.com/office/drawing/2014/main" id="{5FD1A780-16F6-A118-DF92-1F1D705507ED}"/>
              </a:ext>
            </a:extLst>
          </p:cNvPr>
          <p:cNvPicPr>
            <a:picLocks noChangeAspect="1"/>
          </p:cNvPicPr>
          <p:nvPr/>
        </p:nvPicPr>
        <p:blipFill>
          <a:blip r:embed="rId2"/>
          <a:stretch>
            <a:fillRect/>
          </a:stretch>
        </p:blipFill>
        <p:spPr>
          <a:xfrm>
            <a:off x="5037588" y="1321345"/>
            <a:ext cx="8212824" cy="5460668"/>
          </a:xfrm>
          <a:prstGeom prst="rect">
            <a:avLst/>
          </a:prstGeom>
        </p:spPr>
      </p:pic>
      <p:sp>
        <p:nvSpPr>
          <p:cNvPr id="3" name="Content Placeholder 2">
            <a:extLst>
              <a:ext uri="{FF2B5EF4-FFF2-40B4-BE49-F238E27FC236}">
                <a16:creationId xmlns:a16="http://schemas.microsoft.com/office/drawing/2014/main" id="{416092A1-E766-A927-D1B2-7D7E0DD5380B}"/>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29.2h.</a:t>
            </a:r>
            <a:r>
              <a:rPr lang="en-US" sz="2400">
                <a:latin typeface="Arial"/>
                <a:ea typeface="+mn-lt"/>
                <a:cs typeface="+mn-lt"/>
              </a:rPr>
              <a:t> TLC plate glowing under UV light with the separate components as dull dots (credit: </a:t>
            </a:r>
            <a:r>
              <a:rPr lang="en-US" sz="2400" i="1">
                <a:latin typeface="Arial"/>
                <a:ea typeface="+mn-lt"/>
                <a:cs typeface="+mn-lt"/>
                <a:hlinkClick r:id="rId3"/>
              </a:rPr>
              <a:t>Chromatography</a:t>
            </a:r>
            <a:r>
              <a:rPr lang="en-US" sz="2400" i="1">
                <a:latin typeface="Arial"/>
                <a:ea typeface="+mn-lt"/>
                <a:cs typeface="+mn-lt"/>
              </a:rPr>
              <a:t>,</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E8F9BFDC-78DD-E8DF-E876-721CE445867C}"/>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62128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A49D-9F2A-731E-81CD-7F5E4C90F484}"/>
              </a:ext>
            </a:extLst>
          </p:cNvPr>
          <p:cNvSpPr>
            <a:spLocks noGrp="1"/>
          </p:cNvSpPr>
          <p:nvPr>
            <p:ph type="title"/>
          </p:nvPr>
        </p:nvSpPr>
        <p:spPr/>
        <p:txBody>
          <a:bodyPr>
            <a:normAutofit/>
          </a:bodyPr>
          <a:lstStyle/>
          <a:p>
            <a:r>
              <a:rPr lang="en-US" sz="4000">
                <a:latin typeface="Arial"/>
                <a:cs typeface="Arial"/>
              </a:rPr>
              <a:t>Figure 29.3a</a:t>
            </a:r>
            <a:endParaRPr lang="en-US" sz="4000"/>
          </a:p>
        </p:txBody>
      </p:sp>
      <p:pic>
        <p:nvPicPr>
          <p:cNvPr id="5" name="Picture 4" descr="An image showing a chromatography column with glass wool at valve end to prevent stationary phase being washed out of column. The column is packed with alumina or silica gel and completely saturated with solvent. The solvent extends up past the stationary phase in the column.">
            <a:extLst>
              <a:ext uri="{FF2B5EF4-FFF2-40B4-BE49-F238E27FC236}">
                <a16:creationId xmlns:a16="http://schemas.microsoft.com/office/drawing/2014/main" id="{92DCE2BE-6D90-D773-98C0-50C89C95CC5D}"/>
              </a:ext>
            </a:extLst>
          </p:cNvPr>
          <p:cNvPicPr>
            <a:picLocks noChangeAspect="1"/>
          </p:cNvPicPr>
          <p:nvPr/>
        </p:nvPicPr>
        <p:blipFill>
          <a:blip r:embed="rId2"/>
          <a:stretch>
            <a:fillRect/>
          </a:stretch>
        </p:blipFill>
        <p:spPr>
          <a:xfrm>
            <a:off x="5872803" y="1744639"/>
            <a:ext cx="6542395" cy="5432946"/>
          </a:xfrm>
          <a:prstGeom prst="rect">
            <a:avLst/>
          </a:prstGeom>
        </p:spPr>
      </p:pic>
      <p:sp>
        <p:nvSpPr>
          <p:cNvPr id="3" name="Content Placeholder 2">
            <a:extLst>
              <a:ext uri="{FF2B5EF4-FFF2-40B4-BE49-F238E27FC236}">
                <a16:creationId xmlns:a16="http://schemas.microsoft.com/office/drawing/2014/main" id="{70E6AEC7-6979-EBDF-FC13-B47499985023}"/>
              </a:ext>
            </a:extLst>
          </p:cNvPr>
          <p:cNvSpPr>
            <a:spLocks noGrp="1"/>
          </p:cNvSpPr>
          <p:nvPr>
            <p:ph idx="1"/>
          </p:nvPr>
        </p:nvSpPr>
        <p:spPr>
          <a:xfrm>
            <a:off x="1944000" y="8086330"/>
            <a:ext cx="14400000" cy="1314420"/>
          </a:xfrm>
        </p:spPr>
        <p:txBody>
          <a:bodyPr vert="horz" lIns="91440" tIns="45720" rIns="91440" bIns="45720" rtlCol="0" anchor="t">
            <a:normAutofit/>
          </a:bodyPr>
          <a:lstStyle/>
          <a:p>
            <a:pPr marL="0" indent="0" algn="ctr">
              <a:buNone/>
            </a:pPr>
            <a:r>
              <a:rPr lang="en-US" sz="2400" b="1">
                <a:latin typeface="Arial"/>
                <a:ea typeface="+mn-lt"/>
                <a:cs typeface="+mn-lt"/>
              </a:rPr>
              <a:t>Figure 29.3a.</a:t>
            </a:r>
            <a:r>
              <a:rPr lang="en-US" sz="2400">
                <a:latin typeface="Arial"/>
                <a:ea typeface="+mn-lt"/>
                <a:cs typeface="+mn-lt"/>
              </a:rPr>
              <a:t> Chromatography column (credit:  </a:t>
            </a:r>
            <a:r>
              <a:rPr lang="en-US" sz="2400" i="1">
                <a:latin typeface="Arial"/>
                <a:ea typeface="+mn-lt"/>
                <a:cs typeface="+mn-lt"/>
                <a:hlinkClick r:id="rId3"/>
              </a:rPr>
              <a:t>Chromatography</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cs typeface="Calibri"/>
            </a:endParaRPr>
          </a:p>
        </p:txBody>
      </p:sp>
      <p:sp>
        <p:nvSpPr>
          <p:cNvPr id="4" name="Footer Placeholder 3">
            <a:extLst>
              <a:ext uri="{FF2B5EF4-FFF2-40B4-BE49-F238E27FC236}">
                <a16:creationId xmlns:a16="http://schemas.microsoft.com/office/drawing/2014/main" id="{B636895E-438F-D343-E8F7-502B3D7A4851}"/>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4288501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F4F-94A0-85C1-47EA-C2AB6F5ECA24}"/>
              </a:ext>
            </a:extLst>
          </p:cNvPr>
          <p:cNvSpPr>
            <a:spLocks noGrp="1"/>
          </p:cNvSpPr>
          <p:nvPr>
            <p:ph type="title"/>
          </p:nvPr>
        </p:nvSpPr>
        <p:spPr/>
        <p:txBody>
          <a:bodyPr>
            <a:normAutofit/>
          </a:bodyPr>
          <a:lstStyle/>
          <a:p>
            <a:r>
              <a:rPr lang="en-US" sz="4000">
                <a:latin typeface="Arial"/>
                <a:cs typeface="Arial"/>
              </a:rPr>
              <a:t>Figure 29.3b</a:t>
            </a:r>
            <a:endParaRPr lang="en-US" sz="4000"/>
          </a:p>
        </p:txBody>
      </p:sp>
      <p:pic>
        <p:nvPicPr>
          <p:cNvPr id="5" name="Picture 4" descr="An image showing the start of a chromatography column with a green mixture at the top of the stationary phase.">
            <a:extLst>
              <a:ext uri="{FF2B5EF4-FFF2-40B4-BE49-F238E27FC236}">
                <a16:creationId xmlns:a16="http://schemas.microsoft.com/office/drawing/2014/main" id="{752EF3A3-6EAA-599C-C46A-A32BDC7FE5AF}"/>
              </a:ext>
            </a:extLst>
          </p:cNvPr>
          <p:cNvPicPr>
            <a:picLocks noChangeAspect="1"/>
          </p:cNvPicPr>
          <p:nvPr/>
        </p:nvPicPr>
        <p:blipFill>
          <a:blip r:embed="rId2"/>
          <a:stretch>
            <a:fillRect/>
          </a:stretch>
        </p:blipFill>
        <p:spPr>
          <a:xfrm>
            <a:off x="6954458" y="1258153"/>
            <a:ext cx="4379083" cy="6235321"/>
          </a:xfrm>
          <a:prstGeom prst="rect">
            <a:avLst/>
          </a:prstGeom>
        </p:spPr>
      </p:pic>
      <p:sp>
        <p:nvSpPr>
          <p:cNvPr id="3" name="Content Placeholder 2">
            <a:extLst>
              <a:ext uri="{FF2B5EF4-FFF2-40B4-BE49-F238E27FC236}">
                <a16:creationId xmlns:a16="http://schemas.microsoft.com/office/drawing/2014/main" id="{DFFA700B-0EED-504F-B7C1-CB7D6AE58F73}"/>
              </a:ext>
            </a:extLst>
          </p:cNvPr>
          <p:cNvSpPr>
            <a:spLocks noGrp="1"/>
          </p:cNvSpPr>
          <p:nvPr>
            <p:ph idx="1"/>
          </p:nvPr>
        </p:nvSpPr>
        <p:spPr>
          <a:xfrm>
            <a:off x="1944000" y="8035151"/>
            <a:ext cx="14400000" cy="1365599"/>
          </a:xfrm>
        </p:spPr>
        <p:txBody>
          <a:bodyPr vert="horz" lIns="91440" tIns="45720" rIns="91440" bIns="45720" rtlCol="0" anchor="t">
            <a:normAutofit/>
          </a:bodyPr>
          <a:lstStyle/>
          <a:p>
            <a:pPr marL="0" indent="0" algn="ctr">
              <a:buNone/>
            </a:pPr>
            <a:r>
              <a:rPr lang="en-US" sz="2400" b="1">
                <a:latin typeface="Arial"/>
                <a:ea typeface="+mn-lt"/>
                <a:cs typeface="+mn-lt"/>
              </a:rPr>
              <a:t>Figure 29.3b.</a:t>
            </a:r>
            <a:r>
              <a:rPr lang="en-US" sz="2400">
                <a:latin typeface="Arial"/>
                <a:ea typeface="+mn-lt"/>
                <a:cs typeface="+mn-lt"/>
              </a:rPr>
              <a:t> Start of a chromatography column with a green mixture (credit:  </a:t>
            </a:r>
            <a:r>
              <a:rPr lang="en-US" sz="2400" i="1">
                <a:latin typeface="Arial"/>
                <a:ea typeface="+mn-lt"/>
                <a:cs typeface="+mn-lt"/>
                <a:hlinkClick r:id="rId3"/>
              </a:rPr>
              <a:t>Chromatography</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cs typeface="Calibri"/>
            </a:endParaRPr>
          </a:p>
        </p:txBody>
      </p:sp>
      <p:sp>
        <p:nvSpPr>
          <p:cNvPr id="4" name="Footer Placeholder 3">
            <a:extLst>
              <a:ext uri="{FF2B5EF4-FFF2-40B4-BE49-F238E27FC236}">
                <a16:creationId xmlns:a16="http://schemas.microsoft.com/office/drawing/2014/main" id="{429C92E8-9EE4-6452-E7B6-9D4E131DA213}"/>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4281119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9B5C-5419-E90F-1280-7C06B5094E18}"/>
              </a:ext>
            </a:extLst>
          </p:cNvPr>
          <p:cNvSpPr>
            <a:spLocks noGrp="1"/>
          </p:cNvSpPr>
          <p:nvPr>
            <p:ph type="title"/>
          </p:nvPr>
        </p:nvSpPr>
        <p:spPr/>
        <p:txBody>
          <a:bodyPr>
            <a:normAutofit/>
          </a:bodyPr>
          <a:lstStyle/>
          <a:p>
            <a:r>
              <a:rPr lang="en-US" sz="4000">
                <a:latin typeface="Arial"/>
                <a:cs typeface="Arial"/>
              </a:rPr>
              <a:t>Figure 29.3c</a:t>
            </a:r>
            <a:endParaRPr lang="en-US" sz="4000"/>
          </a:p>
        </p:txBody>
      </p:sp>
      <p:pic>
        <p:nvPicPr>
          <p:cNvPr id="5" name="Picture 4" descr="An image showing the evolution of green mixture separation over time of adding more solvent. The yellow component moves faster down the column than the blue component. At the end the yellow component is in the collection beaker and the blue component is about half way down the column. The beaker with the yellow component is switched with a new beaker once the yellow component is collected.">
            <a:extLst>
              <a:ext uri="{FF2B5EF4-FFF2-40B4-BE49-F238E27FC236}">
                <a16:creationId xmlns:a16="http://schemas.microsoft.com/office/drawing/2014/main" id="{CAF661A6-9519-91F1-D474-28297FABAA42}"/>
              </a:ext>
            </a:extLst>
          </p:cNvPr>
          <p:cNvPicPr>
            <a:picLocks noChangeAspect="1"/>
          </p:cNvPicPr>
          <p:nvPr/>
        </p:nvPicPr>
        <p:blipFill>
          <a:blip r:embed="rId2"/>
          <a:stretch>
            <a:fillRect/>
          </a:stretch>
        </p:blipFill>
        <p:spPr>
          <a:xfrm>
            <a:off x="6350474" y="1734688"/>
            <a:ext cx="5569992" cy="4958117"/>
          </a:xfrm>
          <a:prstGeom prst="rect">
            <a:avLst/>
          </a:prstGeom>
        </p:spPr>
      </p:pic>
      <p:sp>
        <p:nvSpPr>
          <p:cNvPr id="3" name="Content Placeholder 2">
            <a:extLst>
              <a:ext uri="{FF2B5EF4-FFF2-40B4-BE49-F238E27FC236}">
                <a16:creationId xmlns:a16="http://schemas.microsoft.com/office/drawing/2014/main" id="{A9F88E6A-2ABA-39F3-4E5F-996D65412FEF}"/>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29.3c.</a:t>
            </a:r>
            <a:r>
              <a:rPr lang="en-US" sz="2400">
                <a:latin typeface="Arial"/>
                <a:ea typeface="+mn-lt"/>
                <a:cs typeface="+mn-lt"/>
              </a:rPr>
              <a:t> Evolution of green mixture separation over time of adding more solvent (credit:  </a:t>
            </a:r>
            <a:r>
              <a:rPr lang="en-US" sz="2400" i="1">
                <a:latin typeface="Arial"/>
                <a:ea typeface="+mn-lt"/>
                <a:cs typeface="+mn-lt"/>
                <a:hlinkClick r:id="rId3"/>
              </a:rPr>
              <a:t>Chromatography</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966C450D-2679-F9B1-CF80-90180E9AEBF2}"/>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918811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10C26-28DF-E17C-D602-FA7674D8000B}"/>
              </a:ext>
            </a:extLst>
          </p:cNvPr>
          <p:cNvSpPr>
            <a:spLocks noGrp="1"/>
          </p:cNvSpPr>
          <p:nvPr>
            <p:ph type="title"/>
          </p:nvPr>
        </p:nvSpPr>
        <p:spPr/>
        <p:txBody>
          <a:bodyPr>
            <a:normAutofit/>
          </a:bodyPr>
          <a:lstStyle/>
          <a:p>
            <a:r>
              <a:rPr lang="en-US" sz="4000">
                <a:latin typeface="Arial"/>
                <a:cs typeface="Arial"/>
              </a:rPr>
              <a:t>Figure 29.3d</a:t>
            </a:r>
            <a:endParaRPr lang="en-US" sz="4000"/>
          </a:p>
        </p:txBody>
      </p:sp>
      <p:pic>
        <p:nvPicPr>
          <p:cNvPr id="5" name="Picture 4" descr="An image showing the schematic of a size exclusion column. ">
            <a:extLst>
              <a:ext uri="{FF2B5EF4-FFF2-40B4-BE49-F238E27FC236}">
                <a16:creationId xmlns:a16="http://schemas.microsoft.com/office/drawing/2014/main" id="{D9CDAD4D-68D7-2FD3-B869-A86135DB4833}"/>
              </a:ext>
            </a:extLst>
          </p:cNvPr>
          <p:cNvPicPr>
            <a:picLocks noChangeAspect="1"/>
          </p:cNvPicPr>
          <p:nvPr/>
        </p:nvPicPr>
        <p:blipFill>
          <a:blip r:embed="rId2"/>
          <a:stretch>
            <a:fillRect/>
          </a:stretch>
        </p:blipFill>
        <p:spPr>
          <a:xfrm>
            <a:off x="7277313" y="598938"/>
            <a:ext cx="3750433" cy="6342512"/>
          </a:xfrm>
          <a:prstGeom prst="rect">
            <a:avLst/>
          </a:prstGeom>
        </p:spPr>
      </p:pic>
      <p:sp>
        <p:nvSpPr>
          <p:cNvPr id="3" name="Content Placeholder 2">
            <a:extLst>
              <a:ext uri="{FF2B5EF4-FFF2-40B4-BE49-F238E27FC236}">
                <a16:creationId xmlns:a16="http://schemas.microsoft.com/office/drawing/2014/main" id="{B92DA314-9E03-13E6-88DB-1F45356D05EA}"/>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29.3d.</a:t>
            </a:r>
            <a:r>
              <a:rPr lang="en-US" sz="2400">
                <a:latin typeface="Arial"/>
                <a:ea typeface="+mn-lt"/>
                <a:cs typeface="+mn-lt"/>
              </a:rPr>
              <a:t> Schematic of a size exclusion column. The larger particles will elute first because they are too big to fit inside the pores. The smallest particles will elute last because they fit very well inside the pores (credit:  </a:t>
            </a:r>
            <a:r>
              <a:rPr lang="en-US" sz="2400" i="1">
                <a:latin typeface="Arial"/>
                <a:ea typeface="+mn-lt"/>
                <a:cs typeface="+mn-lt"/>
                <a:hlinkClick r:id="rId3"/>
              </a:rPr>
              <a:t>Chromatography</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E28ADB20-298E-C25D-D878-5CC79135999C}"/>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846296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3BC9-ED94-6583-7B3B-14367B01C9A0}"/>
              </a:ext>
            </a:extLst>
          </p:cNvPr>
          <p:cNvSpPr>
            <a:spLocks noGrp="1"/>
          </p:cNvSpPr>
          <p:nvPr>
            <p:ph type="title"/>
          </p:nvPr>
        </p:nvSpPr>
        <p:spPr/>
        <p:txBody>
          <a:bodyPr>
            <a:normAutofit/>
          </a:bodyPr>
          <a:lstStyle/>
          <a:p>
            <a:r>
              <a:rPr lang="en-US" sz="4000">
                <a:latin typeface="Arial"/>
                <a:cs typeface="Arial"/>
              </a:rPr>
              <a:t>Figure 29.4a</a:t>
            </a:r>
            <a:endParaRPr lang="en-US" sz="4000"/>
          </a:p>
        </p:txBody>
      </p:sp>
      <p:pic>
        <p:nvPicPr>
          <p:cNvPr id="9" name="Graphic 8" descr="A diagram showing the schematic of gas chromatograph with the carrier gas connected to a flow controller that leads into the column over with the column. The sample injector is connected to the column inside the oven and a detector is at the column exit where the spectrum is captured and the sample goes to waste container.&#10;">
            <a:extLst>
              <a:ext uri="{FF2B5EF4-FFF2-40B4-BE49-F238E27FC236}">
                <a16:creationId xmlns:a16="http://schemas.microsoft.com/office/drawing/2014/main" id="{8A37BB1D-424E-7D16-FF8F-C8E1F9DAA0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4437" y="2995612"/>
            <a:ext cx="8239125" cy="4295775"/>
          </a:xfrm>
          <a:prstGeom prst="rect">
            <a:avLst/>
          </a:prstGeom>
        </p:spPr>
      </p:pic>
      <p:sp>
        <p:nvSpPr>
          <p:cNvPr id="7" name="Content Placeholder 6">
            <a:extLst>
              <a:ext uri="{FF2B5EF4-FFF2-40B4-BE49-F238E27FC236}">
                <a16:creationId xmlns:a16="http://schemas.microsoft.com/office/drawing/2014/main" id="{BC237425-928C-2A59-D099-D2D8FD11192A}"/>
              </a:ext>
            </a:extLst>
          </p:cNvPr>
          <p:cNvSpPr>
            <a:spLocks noGrp="1"/>
          </p:cNvSpPr>
          <p:nvPr>
            <p:ph idx="1"/>
          </p:nvPr>
        </p:nvSpPr>
        <p:spPr>
          <a:xfrm>
            <a:off x="2133600" y="7505700"/>
            <a:ext cx="14400000" cy="2065046"/>
          </a:xfrm>
        </p:spPr>
        <p:txBody>
          <a:bodyPr>
            <a:normAutofit/>
          </a:bodyPr>
          <a:lstStyle/>
          <a:p>
            <a:pPr marL="0" indent="0" algn="ctr">
              <a:buNone/>
            </a:pPr>
            <a:r>
              <a:rPr lang="en-US" sz="2400" b="1">
                <a:latin typeface="Arial" panose="020B0604020202020204" pitchFamily="34" charset="0"/>
                <a:cs typeface="Arial" panose="020B0604020202020204" pitchFamily="34" charset="0"/>
              </a:rPr>
              <a:t>Figure 29.4a. </a:t>
            </a:r>
            <a:r>
              <a:rPr lang="en-US" sz="2400">
                <a:latin typeface="Arial" panose="020B0604020202020204" pitchFamily="34" charset="0"/>
                <a:cs typeface="Arial" panose="020B0604020202020204" pitchFamily="34" charset="0"/>
              </a:rPr>
              <a:t>Schematic of gas chromatograph. (Credit: </a:t>
            </a:r>
            <a:r>
              <a:rPr lang="en-US" sz="2400">
                <a:latin typeface="Arial" panose="020B0604020202020204" pitchFamily="34" charset="0"/>
                <a:cs typeface="Arial" panose="020B0604020202020204" pitchFamily="34" charset="0"/>
                <a:hlinkClick r:id="rId4"/>
              </a:rPr>
              <a:t>Image</a:t>
            </a:r>
            <a:r>
              <a:rPr lang="en-US" sz="2400">
                <a:latin typeface="Arial" panose="020B0604020202020204" pitchFamily="34" charset="0"/>
                <a:cs typeface="Arial" panose="020B0604020202020204" pitchFamily="34" charset="0"/>
              </a:rPr>
              <a:t> by </a:t>
            </a:r>
            <a:r>
              <a:rPr lang="en-US" sz="2400" err="1">
                <a:latin typeface="Arial" panose="020B0604020202020204" pitchFamily="34" charset="0"/>
                <a:cs typeface="Arial" panose="020B0604020202020204" pitchFamily="34" charset="0"/>
                <a:hlinkClick r:id="rId5"/>
              </a:rPr>
              <a:t>Offnfopt</a:t>
            </a:r>
            <a:r>
              <a:rPr lang="en-US"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hlinkClick r:id="rId6"/>
              </a:rPr>
              <a:t>PD</a:t>
            </a:r>
            <a:r>
              <a:rPr lang="en-US" sz="2400">
                <a:latin typeface="Arial" panose="020B0604020202020204" pitchFamily="34" charset="0"/>
                <a:cs typeface="Arial" panose="020B0604020202020204" pitchFamily="34" charset="0"/>
              </a:rPr>
              <a:t>)</a:t>
            </a:r>
          </a:p>
        </p:txBody>
      </p:sp>
      <p:sp>
        <p:nvSpPr>
          <p:cNvPr id="4" name="Footer Placeholder 3">
            <a:extLst>
              <a:ext uri="{FF2B5EF4-FFF2-40B4-BE49-F238E27FC236}">
                <a16:creationId xmlns:a16="http://schemas.microsoft.com/office/drawing/2014/main" id="{A13FC168-B25F-4938-D305-25BE5D40B2F4}"/>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417419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D56A-8186-17E4-A0EC-A71757566CCF}"/>
              </a:ext>
            </a:extLst>
          </p:cNvPr>
          <p:cNvSpPr>
            <a:spLocks noGrp="1"/>
          </p:cNvSpPr>
          <p:nvPr>
            <p:ph type="title"/>
          </p:nvPr>
        </p:nvSpPr>
        <p:spPr/>
        <p:txBody>
          <a:bodyPr>
            <a:normAutofit/>
          </a:bodyPr>
          <a:lstStyle/>
          <a:p>
            <a:r>
              <a:rPr lang="en-US" sz="4000">
                <a:latin typeface="Arial"/>
                <a:cs typeface="Arial"/>
              </a:rPr>
              <a:t>Figure 29.4b</a:t>
            </a:r>
            <a:endParaRPr lang="en-US" sz="4000"/>
          </a:p>
        </p:txBody>
      </p:sp>
      <p:pic>
        <p:nvPicPr>
          <p:cNvPr id="5" name="Picture 4" descr="A simulation of separation of mixture using GC showing the blue component (nonane) eluting first in the graph and the red component (decane) being retained by the stationary phase and eluting later in the graph.">
            <a:extLst>
              <a:ext uri="{FF2B5EF4-FFF2-40B4-BE49-F238E27FC236}">
                <a16:creationId xmlns:a16="http://schemas.microsoft.com/office/drawing/2014/main" id="{CC17C606-EDC8-8E65-EE2A-666BD9DA3FEE}"/>
              </a:ext>
            </a:extLst>
          </p:cNvPr>
          <p:cNvPicPr>
            <a:picLocks noChangeAspect="1"/>
          </p:cNvPicPr>
          <p:nvPr/>
        </p:nvPicPr>
        <p:blipFill>
          <a:blip r:embed="rId2"/>
          <a:stretch>
            <a:fillRect/>
          </a:stretch>
        </p:blipFill>
        <p:spPr>
          <a:xfrm>
            <a:off x="2733261" y="2665758"/>
            <a:ext cx="12804913" cy="3862180"/>
          </a:xfrm>
          <a:prstGeom prst="rect">
            <a:avLst/>
          </a:prstGeom>
        </p:spPr>
      </p:pic>
      <p:sp>
        <p:nvSpPr>
          <p:cNvPr id="3" name="Content Placeholder 2">
            <a:extLst>
              <a:ext uri="{FF2B5EF4-FFF2-40B4-BE49-F238E27FC236}">
                <a16:creationId xmlns:a16="http://schemas.microsoft.com/office/drawing/2014/main" id="{D8B76027-1AA9-FC1A-09F2-921C3813B93A}"/>
              </a:ext>
            </a:extLst>
          </p:cNvPr>
          <p:cNvSpPr>
            <a:spLocks noGrp="1"/>
          </p:cNvSpPr>
          <p:nvPr>
            <p:ph idx="1"/>
          </p:nvPr>
        </p:nvSpPr>
        <p:spPr>
          <a:xfrm>
            <a:off x="1927435" y="7534486"/>
            <a:ext cx="14400000" cy="1170525"/>
          </a:xfrm>
        </p:spPr>
        <p:txBody>
          <a:bodyPr vert="horz" lIns="91440" tIns="45720" rIns="91440" bIns="45720" rtlCol="0" anchor="t">
            <a:normAutofit/>
          </a:bodyPr>
          <a:lstStyle/>
          <a:p>
            <a:pPr marL="0" indent="0" algn="ctr">
              <a:buNone/>
            </a:pPr>
            <a:r>
              <a:rPr lang="en-US" sz="2400" b="1">
                <a:latin typeface="Arial"/>
                <a:ea typeface="+mn-lt"/>
                <a:cs typeface="+mn-lt"/>
              </a:rPr>
              <a:t>Figure 29.4b.</a:t>
            </a:r>
            <a:r>
              <a:rPr lang="en-US" sz="2400">
                <a:latin typeface="Arial"/>
                <a:ea typeface="+mn-lt"/>
                <a:cs typeface="+mn-lt"/>
              </a:rPr>
              <a:t> Simulation of separation of mixture using GC. (Credit: </a:t>
            </a:r>
            <a:r>
              <a:rPr lang="en-US" sz="2400">
                <a:latin typeface="Arial"/>
                <a:ea typeface="+mn-lt"/>
                <a:cs typeface="+mn-lt"/>
                <a:hlinkClick r:id="rId3"/>
              </a:rPr>
              <a:t>Gif</a:t>
            </a:r>
            <a:r>
              <a:rPr lang="en-US" sz="2400">
                <a:latin typeface="Arial"/>
                <a:ea typeface="+mn-lt"/>
                <a:cs typeface="+mn-lt"/>
              </a:rPr>
              <a:t> by </a:t>
            </a:r>
            <a:r>
              <a:rPr lang="en-US" sz="2400">
                <a:latin typeface="Arial"/>
                <a:ea typeface="+mn-lt"/>
                <a:cs typeface="+mn-lt"/>
                <a:hlinkClick r:id="rId4"/>
              </a:rPr>
              <a:t>Dvstechnique</a:t>
            </a:r>
            <a:r>
              <a:rPr lang="en-US" sz="2400">
                <a:latin typeface="Arial"/>
                <a:ea typeface="+mn-lt"/>
                <a:cs typeface="+mn-lt"/>
              </a:rPr>
              <a:t>, </a:t>
            </a:r>
            <a:r>
              <a:rPr lang="en-US" sz="2400">
                <a:latin typeface="Arial"/>
                <a:ea typeface="+mn-lt"/>
                <a:cs typeface="+mn-lt"/>
                <a:hlinkClick r:id="rId5"/>
              </a:rPr>
              <a:t>PDM</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C252E232-A0CF-4036-5F54-C260D26129AF}"/>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505789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A2110-F9F3-A8F9-8D94-7CA6668DEBCA}"/>
              </a:ext>
            </a:extLst>
          </p:cNvPr>
          <p:cNvSpPr>
            <a:spLocks noGrp="1"/>
          </p:cNvSpPr>
          <p:nvPr>
            <p:ph type="title"/>
          </p:nvPr>
        </p:nvSpPr>
        <p:spPr/>
        <p:txBody>
          <a:bodyPr>
            <a:normAutofit/>
          </a:bodyPr>
          <a:lstStyle/>
          <a:p>
            <a:r>
              <a:rPr lang="en-US" sz="4000">
                <a:latin typeface="Arial"/>
                <a:cs typeface="Arial"/>
              </a:rPr>
              <a:t>Figure 29.4c</a:t>
            </a:r>
            <a:endParaRPr lang="en-US" sz="4000"/>
          </a:p>
        </p:txBody>
      </p:sp>
      <p:pic>
        <p:nvPicPr>
          <p:cNvPr id="5" name="Picture 4" descr="A diagram showing the schematic of HPLC. The solvent reservoir is connected to a pump to produce high pressure which then takes the sample from the injector into the HPLC tube and through to the detector. The sample goes to the waste container and the signal is sent to the processor to display.">
            <a:extLst>
              <a:ext uri="{FF2B5EF4-FFF2-40B4-BE49-F238E27FC236}">
                <a16:creationId xmlns:a16="http://schemas.microsoft.com/office/drawing/2014/main" id="{2344E477-D60F-1DA6-9411-725F24DA3874}"/>
              </a:ext>
            </a:extLst>
          </p:cNvPr>
          <p:cNvPicPr>
            <a:picLocks noChangeAspect="1"/>
          </p:cNvPicPr>
          <p:nvPr/>
        </p:nvPicPr>
        <p:blipFill>
          <a:blip r:embed="rId2"/>
          <a:stretch>
            <a:fillRect/>
          </a:stretch>
        </p:blipFill>
        <p:spPr>
          <a:xfrm>
            <a:off x="4242146" y="1729823"/>
            <a:ext cx="9803708" cy="6015658"/>
          </a:xfrm>
          <a:prstGeom prst="rect">
            <a:avLst/>
          </a:prstGeom>
        </p:spPr>
      </p:pic>
      <p:sp>
        <p:nvSpPr>
          <p:cNvPr id="3" name="Content Placeholder 2">
            <a:extLst>
              <a:ext uri="{FF2B5EF4-FFF2-40B4-BE49-F238E27FC236}">
                <a16:creationId xmlns:a16="http://schemas.microsoft.com/office/drawing/2014/main" id="{1EA166B2-46C6-DA84-D317-6D011B516F15}"/>
              </a:ext>
            </a:extLst>
          </p:cNvPr>
          <p:cNvSpPr>
            <a:spLocks noGrp="1"/>
          </p:cNvSpPr>
          <p:nvPr>
            <p:ph idx="1"/>
          </p:nvPr>
        </p:nvSpPr>
        <p:spPr>
          <a:xfrm>
            <a:off x="1944000" y="8329617"/>
            <a:ext cx="14400000" cy="1071133"/>
          </a:xfrm>
        </p:spPr>
        <p:txBody>
          <a:bodyPr vert="horz" lIns="91440" tIns="45720" rIns="91440" bIns="45720" rtlCol="0" anchor="t">
            <a:normAutofit/>
          </a:bodyPr>
          <a:lstStyle/>
          <a:p>
            <a:pPr marL="0" indent="0" algn="ctr">
              <a:buNone/>
            </a:pPr>
            <a:r>
              <a:rPr lang="en-US" sz="2400" b="1">
                <a:latin typeface="Arial"/>
                <a:ea typeface="+mn-lt"/>
                <a:cs typeface="+mn-lt"/>
              </a:rPr>
              <a:t>Figure 29.4c.</a:t>
            </a:r>
            <a:r>
              <a:rPr lang="en-US" sz="2400">
                <a:latin typeface="Arial"/>
                <a:ea typeface="+mn-lt"/>
                <a:cs typeface="+mn-lt"/>
              </a:rPr>
              <a:t> Schematic of HPLC (credit: </a:t>
            </a:r>
            <a:r>
              <a:rPr lang="en-US" sz="2400" i="1">
                <a:latin typeface="Arial"/>
                <a:ea typeface="+mn-lt"/>
                <a:cs typeface="+mn-lt"/>
                <a:hlinkClick r:id="rId3"/>
              </a:rPr>
              <a:t>Chromatography</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5EADBA66-9736-4E22-3804-FD422151B242}"/>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4167007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C1CE-394B-1315-5025-0877BF2D1581}"/>
              </a:ext>
            </a:extLst>
          </p:cNvPr>
          <p:cNvSpPr>
            <a:spLocks noGrp="1"/>
          </p:cNvSpPr>
          <p:nvPr>
            <p:ph type="title"/>
          </p:nvPr>
        </p:nvSpPr>
        <p:spPr/>
        <p:txBody>
          <a:bodyPr>
            <a:normAutofit/>
          </a:bodyPr>
          <a:lstStyle/>
          <a:p>
            <a:r>
              <a:rPr lang="en-US" sz="4000">
                <a:latin typeface="Arial"/>
                <a:cs typeface="Arial"/>
              </a:rPr>
              <a:t>Figure 29.4d</a:t>
            </a:r>
            <a:endParaRPr lang="en-US" sz="4000"/>
          </a:p>
        </p:txBody>
      </p:sp>
      <p:pic>
        <p:nvPicPr>
          <p:cNvPr id="5" name="Picture 4" descr="A diagram depicting the output of HPLC showing high, moderate and low resolution between peaks A and B. The lower the resolution the more overlap between peaks A and B.">
            <a:extLst>
              <a:ext uri="{FF2B5EF4-FFF2-40B4-BE49-F238E27FC236}">
                <a16:creationId xmlns:a16="http://schemas.microsoft.com/office/drawing/2014/main" id="{0D54F74F-79DA-31BF-17D1-ECB4F2F1893D}"/>
              </a:ext>
            </a:extLst>
          </p:cNvPr>
          <p:cNvPicPr>
            <a:picLocks noChangeAspect="1"/>
          </p:cNvPicPr>
          <p:nvPr/>
        </p:nvPicPr>
        <p:blipFill>
          <a:blip r:embed="rId2"/>
          <a:stretch>
            <a:fillRect/>
          </a:stretch>
        </p:blipFill>
        <p:spPr>
          <a:xfrm>
            <a:off x="6722165" y="1044437"/>
            <a:ext cx="4876800" cy="6972300"/>
          </a:xfrm>
          <a:prstGeom prst="rect">
            <a:avLst/>
          </a:prstGeom>
        </p:spPr>
      </p:pic>
      <p:sp>
        <p:nvSpPr>
          <p:cNvPr id="3" name="Content Placeholder 2">
            <a:extLst>
              <a:ext uri="{FF2B5EF4-FFF2-40B4-BE49-F238E27FC236}">
                <a16:creationId xmlns:a16="http://schemas.microsoft.com/office/drawing/2014/main" id="{4360ED6E-5CAB-D294-96EE-2DA63858D961}"/>
              </a:ext>
            </a:extLst>
          </p:cNvPr>
          <p:cNvSpPr>
            <a:spLocks noGrp="1"/>
          </p:cNvSpPr>
          <p:nvPr>
            <p:ph idx="1"/>
          </p:nvPr>
        </p:nvSpPr>
        <p:spPr>
          <a:xfrm>
            <a:off x="1944000" y="8246790"/>
            <a:ext cx="14400000" cy="1153960"/>
          </a:xfrm>
        </p:spPr>
        <p:txBody>
          <a:bodyPr vert="horz" lIns="91440" tIns="45720" rIns="91440" bIns="45720" rtlCol="0" anchor="t">
            <a:normAutofit/>
          </a:bodyPr>
          <a:lstStyle/>
          <a:p>
            <a:pPr marL="0" indent="0" algn="ctr">
              <a:buNone/>
            </a:pPr>
            <a:r>
              <a:rPr lang="en-US" sz="2400" b="1">
                <a:latin typeface="Arial"/>
                <a:ea typeface="+mn-lt"/>
                <a:cs typeface="+mn-lt"/>
              </a:rPr>
              <a:t>Figure 29.4d.</a:t>
            </a:r>
            <a:r>
              <a:rPr lang="en-US" sz="2400">
                <a:latin typeface="Arial"/>
                <a:ea typeface="+mn-lt"/>
                <a:cs typeface="+mn-lt"/>
              </a:rPr>
              <a:t> Output of HPLC showing high, moderate and low resolution between peaks A and B (credit: </a:t>
            </a:r>
            <a:r>
              <a:rPr lang="en-US" sz="2400" i="1">
                <a:latin typeface="Arial"/>
                <a:ea typeface="+mn-lt"/>
                <a:cs typeface="+mn-lt"/>
                <a:hlinkClick r:id="rId3"/>
              </a:rPr>
              <a:t>Chromatography</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Calibri"/>
            </a:endParaRPr>
          </a:p>
        </p:txBody>
      </p:sp>
      <p:sp>
        <p:nvSpPr>
          <p:cNvPr id="4" name="Footer Placeholder 3">
            <a:extLst>
              <a:ext uri="{FF2B5EF4-FFF2-40B4-BE49-F238E27FC236}">
                <a16:creationId xmlns:a16="http://schemas.microsoft.com/office/drawing/2014/main" id="{E2EB7FEC-D974-E170-A2D0-66956DA9EB59}"/>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16197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9E5AA-8805-754D-1AB8-1CAB01A0A5BD}"/>
              </a:ext>
            </a:extLst>
          </p:cNvPr>
          <p:cNvSpPr>
            <a:spLocks noGrp="1"/>
          </p:cNvSpPr>
          <p:nvPr>
            <p:ph type="title"/>
          </p:nvPr>
        </p:nvSpPr>
        <p:spPr/>
        <p:txBody>
          <a:bodyPr>
            <a:normAutofit/>
          </a:bodyPr>
          <a:lstStyle/>
          <a:p>
            <a:r>
              <a:rPr lang="en-US" sz="4000">
                <a:latin typeface="Arial"/>
                <a:cs typeface="Arial"/>
              </a:rPr>
              <a:t>Figure 29.0a</a:t>
            </a:r>
            <a:endParaRPr lang="en-US" sz="4000"/>
          </a:p>
        </p:txBody>
      </p:sp>
      <p:pic>
        <p:nvPicPr>
          <p:cNvPr id="5" name="Picture 4" descr="The molecular structure of aspirin and its acetylsalicylic acid crystals. ">
            <a:extLst>
              <a:ext uri="{FF2B5EF4-FFF2-40B4-BE49-F238E27FC236}">
                <a16:creationId xmlns:a16="http://schemas.microsoft.com/office/drawing/2014/main" id="{539B54C3-BF47-C2D4-BF04-F0376AFB9AF2}"/>
              </a:ext>
            </a:extLst>
          </p:cNvPr>
          <p:cNvPicPr>
            <a:picLocks noChangeAspect="1"/>
          </p:cNvPicPr>
          <p:nvPr/>
        </p:nvPicPr>
        <p:blipFill>
          <a:blip r:embed="rId2"/>
          <a:stretch>
            <a:fillRect/>
          </a:stretch>
        </p:blipFill>
        <p:spPr>
          <a:xfrm>
            <a:off x="5334000" y="2605087"/>
            <a:ext cx="7620000" cy="5076825"/>
          </a:xfrm>
          <a:prstGeom prst="rect">
            <a:avLst/>
          </a:prstGeom>
        </p:spPr>
      </p:pic>
      <p:sp>
        <p:nvSpPr>
          <p:cNvPr id="3" name="Content Placeholder 2">
            <a:extLst>
              <a:ext uri="{FF2B5EF4-FFF2-40B4-BE49-F238E27FC236}">
                <a16:creationId xmlns:a16="http://schemas.microsoft.com/office/drawing/2014/main" id="{554F5101-4FB8-3834-ED7A-2EAEBAB31E90}"/>
              </a:ext>
            </a:extLst>
          </p:cNvPr>
          <p:cNvSpPr>
            <a:spLocks noGrp="1"/>
          </p:cNvSpPr>
          <p:nvPr>
            <p:ph idx="1"/>
          </p:nvPr>
        </p:nvSpPr>
        <p:spPr>
          <a:xfrm>
            <a:off x="1944000" y="8325166"/>
            <a:ext cx="14400000" cy="1075584"/>
          </a:xfrm>
        </p:spPr>
        <p:txBody>
          <a:bodyPr vert="horz" lIns="91440" tIns="45720" rIns="91440" bIns="45720" rtlCol="0" anchor="t">
            <a:normAutofit/>
          </a:bodyPr>
          <a:lstStyle/>
          <a:p>
            <a:pPr marL="0" indent="0" algn="ctr">
              <a:buNone/>
            </a:pPr>
            <a:r>
              <a:rPr lang="en-US" sz="2400" b="1">
                <a:latin typeface="Arial"/>
                <a:ea typeface="+mn-lt"/>
                <a:cs typeface="+mn-lt"/>
              </a:rPr>
              <a:t>Figure 29.0a.</a:t>
            </a:r>
            <a:r>
              <a:rPr lang="en-US" sz="2400">
                <a:latin typeface="Arial"/>
                <a:ea typeface="+mn-lt"/>
                <a:cs typeface="+mn-lt"/>
              </a:rPr>
              <a:t> Acetylsalicylic acid crystals and their chemical structure. (Credit: </a:t>
            </a:r>
            <a:r>
              <a:rPr lang="en-US" sz="2400">
                <a:latin typeface="Arial"/>
                <a:ea typeface="+mn-lt"/>
                <a:cs typeface="+mn-lt"/>
                <a:hlinkClick r:id="rId3"/>
              </a:rPr>
              <a:t>Image</a:t>
            </a:r>
            <a:r>
              <a:rPr lang="en-US" sz="2400">
                <a:latin typeface="Arial"/>
                <a:ea typeface="+mn-lt"/>
                <a:cs typeface="+mn-lt"/>
              </a:rPr>
              <a:t> by </a:t>
            </a:r>
            <a:r>
              <a:rPr lang="en-US" sz="2400">
                <a:latin typeface="Arial"/>
                <a:ea typeface="+mn-lt"/>
                <a:cs typeface="+mn-lt"/>
                <a:hlinkClick r:id="rId4"/>
              </a:rPr>
              <a:t>Steve Mike Neef</a:t>
            </a:r>
            <a:r>
              <a:rPr lang="en-US" sz="2400">
                <a:latin typeface="Arial"/>
                <a:ea typeface="+mn-lt"/>
                <a:cs typeface="+mn-lt"/>
              </a:rPr>
              <a:t>, </a:t>
            </a:r>
            <a:r>
              <a:rPr lang="en-US" sz="2400">
                <a:latin typeface="Arial"/>
                <a:ea typeface="+mn-lt"/>
                <a:cs typeface="+mn-lt"/>
                <a:hlinkClick r:id="rId5"/>
              </a:rPr>
              <a:t>CC BY-SA 3.0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F9E04E52-DA0F-48CA-90D8-EA8A7B112DA8}"/>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291467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EF81D-D509-D785-24E2-45C2905D72F3}"/>
              </a:ext>
            </a:extLst>
          </p:cNvPr>
          <p:cNvSpPr>
            <a:spLocks noGrp="1"/>
          </p:cNvSpPr>
          <p:nvPr>
            <p:ph type="title"/>
          </p:nvPr>
        </p:nvSpPr>
        <p:spPr/>
        <p:txBody>
          <a:bodyPr>
            <a:normAutofit/>
          </a:bodyPr>
          <a:lstStyle/>
          <a:p>
            <a:r>
              <a:rPr lang="en-US" sz="4000">
                <a:latin typeface="Arial"/>
                <a:cs typeface="Arial"/>
              </a:rPr>
              <a:t>Figure 29.5a</a:t>
            </a:r>
            <a:endParaRPr lang="en-US" sz="4000"/>
          </a:p>
        </p:txBody>
      </p:sp>
      <p:pic>
        <p:nvPicPr>
          <p:cNvPr id="5" name="Picture 4" descr="An image showing the cross section of electromagnetic wave.">
            <a:extLst>
              <a:ext uri="{FF2B5EF4-FFF2-40B4-BE49-F238E27FC236}">
                <a16:creationId xmlns:a16="http://schemas.microsoft.com/office/drawing/2014/main" id="{5CCBAC88-8EF3-4280-E800-F3D850E6F413}"/>
              </a:ext>
            </a:extLst>
          </p:cNvPr>
          <p:cNvPicPr>
            <a:picLocks noChangeAspect="1"/>
          </p:cNvPicPr>
          <p:nvPr/>
        </p:nvPicPr>
        <p:blipFill>
          <a:blip r:embed="rId2"/>
          <a:stretch>
            <a:fillRect/>
          </a:stretch>
        </p:blipFill>
        <p:spPr>
          <a:xfrm>
            <a:off x="5087592" y="1361868"/>
            <a:ext cx="8096250" cy="6354003"/>
          </a:xfrm>
          <a:prstGeom prst="rect">
            <a:avLst/>
          </a:prstGeom>
        </p:spPr>
      </p:pic>
      <p:sp>
        <p:nvSpPr>
          <p:cNvPr id="3" name="Content Placeholder 2">
            <a:extLst>
              <a:ext uri="{FF2B5EF4-FFF2-40B4-BE49-F238E27FC236}">
                <a16:creationId xmlns:a16="http://schemas.microsoft.com/office/drawing/2014/main" id="{B18C401D-3E7B-0D18-ABA3-D26ED4984C9A}"/>
              </a:ext>
            </a:extLst>
          </p:cNvPr>
          <p:cNvSpPr>
            <a:spLocks noGrp="1"/>
          </p:cNvSpPr>
          <p:nvPr>
            <p:ph idx="1"/>
          </p:nvPr>
        </p:nvSpPr>
        <p:spPr>
          <a:xfrm>
            <a:off x="1944000" y="8130834"/>
            <a:ext cx="14400000" cy="1269916"/>
          </a:xfrm>
        </p:spPr>
        <p:txBody>
          <a:bodyPr vert="horz" lIns="91440" tIns="45720" rIns="91440" bIns="45720" rtlCol="0" anchor="t">
            <a:normAutofit/>
          </a:bodyPr>
          <a:lstStyle/>
          <a:p>
            <a:pPr marL="0" indent="0" algn="ctr">
              <a:buNone/>
            </a:pPr>
            <a:r>
              <a:rPr lang="en-US" sz="2400" b="1">
                <a:latin typeface="Arial"/>
                <a:ea typeface="+mn-lt"/>
                <a:cs typeface="+mn-lt"/>
              </a:rPr>
              <a:t>Figure 29.5a.</a:t>
            </a:r>
            <a:r>
              <a:rPr lang="en-US" sz="2400">
                <a:latin typeface="Arial"/>
                <a:ea typeface="+mn-lt"/>
                <a:cs typeface="+mn-lt"/>
              </a:rPr>
              <a:t> Cross section of electromagnetic wave. (Credit: </a:t>
            </a:r>
            <a:r>
              <a:rPr lang="en-US" sz="2400" i="1">
                <a:latin typeface="Arial"/>
                <a:ea typeface="+mn-lt"/>
                <a:cs typeface="+mn-lt"/>
                <a:hlinkClick r:id="rId3"/>
              </a:rPr>
              <a:t>ChemPRIME (Moore et al.)</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 )</a:t>
            </a:r>
            <a:endParaRPr lang="en-US" sz="2400">
              <a:latin typeface="Arial"/>
              <a:cs typeface="Arial"/>
            </a:endParaRPr>
          </a:p>
        </p:txBody>
      </p:sp>
      <p:sp>
        <p:nvSpPr>
          <p:cNvPr id="4" name="Footer Placeholder 3">
            <a:extLst>
              <a:ext uri="{FF2B5EF4-FFF2-40B4-BE49-F238E27FC236}">
                <a16:creationId xmlns:a16="http://schemas.microsoft.com/office/drawing/2014/main" id="{6C67562A-BF33-EA0D-CD59-A284CE7AEC20}"/>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36071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2F1B3-8876-75FB-4B0E-46E214342C96}"/>
              </a:ext>
            </a:extLst>
          </p:cNvPr>
          <p:cNvSpPr>
            <a:spLocks noGrp="1"/>
          </p:cNvSpPr>
          <p:nvPr>
            <p:ph type="title"/>
          </p:nvPr>
        </p:nvSpPr>
        <p:spPr/>
        <p:txBody>
          <a:bodyPr>
            <a:normAutofit/>
          </a:bodyPr>
          <a:lstStyle/>
          <a:p>
            <a:r>
              <a:rPr lang="en-US" sz="4000">
                <a:latin typeface="Arial"/>
                <a:cs typeface="Arial"/>
              </a:rPr>
              <a:t>Figure 29.5b</a:t>
            </a:r>
            <a:endParaRPr lang="en-US" sz="4000"/>
          </a:p>
        </p:txBody>
      </p:sp>
      <p:pic>
        <p:nvPicPr>
          <p:cNvPr id="5" name="Picture 4" descr="A diagram showing the infrared spectrum of water with a tall O-H stretching peak on the left and a shorter broader H-O-H bending peak near the middle.">
            <a:extLst>
              <a:ext uri="{FF2B5EF4-FFF2-40B4-BE49-F238E27FC236}">
                <a16:creationId xmlns:a16="http://schemas.microsoft.com/office/drawing/2014/main" id="{241145DA-AA5A-65CF-8209-69405A60FAB6}"/>
              </a:ext>
            </a:extLst>
          </p:cNvPr>
          <p:cNvPicPr>
            <a:picLocks noChangeAspect="1"/>
          </p:cNvPicPr>
          <p:nvPr/>
        </p:nvPicPr>
        <p:blipFill>
          <a:blip r:embed="rId2"/>
          <a:stretch>
            <a:fillRect/>
          </a:stretch>
        </p:blipFill>
        <p:spPr>
          <a:xfrm>
            <a:off x="4064691" y="2874687"/>
            <a:ext cx="9943271" cy="3212409"/>
          </a:xfrm>
          <a:prstGeom prst="rect">
            <a:avLst/>
          </a:prstGeom>
        </p:spPr>
      </p:pic>
      <p:sp>
        <p:nvSpPr>
          <p:cNvPr id="3" name="Content Placeholder 2">
            <a:extLst>
              <a:ext uri="{FF2B5EF4-FFF2-40B4-BE49-F238E27FC236}">
                <a16:creationId xmlns:a16="http://schemas.microsoft.com/office/drawing/2014/main" id="{1B322410-370D-95FC-155A-791D13AD4455}"/>
              </a:ext>
            </a:extLst>
          </p:cNvPr>
          <p:cNvSpPr>
            <a:spLocks noGrp="1"/>
          </p:cNvSpPr>
          <p:nvPr>
            <p:ph idx="1"/>
          </p:nvPr>
        </p:nvSpPr>
        <p:spPr>
          <a:xfrm>
            <a:off x="1944000" y="8230225"/>
            <a:ext cx="14400000" cy="1170525"/>
          </a:xfrm>
        </p:spPr>
        <p:txBody>
          <a:bodyPr vert="horz" lIns="91440" tIns="45720" rIns="91440" bIns="45720" rtlCol="0" anchor="t">
            <a:normAutofit/>
          </a:bodyPr>
          <a:lstStyle/>
          <a:p>
            <a:pPr marL="0" indent="0" algn="ctr">
              <a:buNone/>
            </a:pPr>
            <a:r>
              <a:rPr lang="en-US" sz="2400" b="1">
                <a:latin typeface="Arial"/>
                <a:ea typeface="+mn-lt"/>
                <a:cs typeface="+mn-lt"/>
              </a:rPr>
              <a:t>Figure 29.5b.</a:t>
            </a:r>
            <a:r>
              <a:rPr lang="en-US" sz="2400">
                <a:latin typeface="Arial"/>
                <a:ea typeface="+mn-lt"/>
                <a:cs typeface="+mn-lt"/>
              </a:rPr>
              <a:t> Infrared spectrum of water. (Credit: </a:t>
            </a:r>
            <a:r>
              <a:rPr lang="en-US" sz="2400" i="1">
                <a:latin typeface="Arial"/>
                <a:ea typeface="+mn-lt"/>
                <a:cs typeface="+mn-lt"/>
                <a:hlinkClick r:id="rId3"/>
              </a:rPr>
              <a:t>ChemPRIME (Moore et al.)</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 )</a:t>
            </a:r>
            <a:endParaRPr lang="en-US" sz="2400">
              <a:latin typeface="Arial"/>
              <a:cs typeface="Arial"/>
            </a:endParaRPr>
          </a:p>
        </p:txBody>
      </p:sp>
      <p:sp>
        <p:nvSpPr>
          <p:cNvPr id="4" name="Footer Placeholder 3">
            <a:extLst>
              <a:ext uri="{FF2B5EF4-FFF2-40B4-BE49-F238E27FC236}">
                <a16:creationId xmlns:a16="http://schemas.microsoft.com/office/drawing/2014/main" id="{BFB209A8-10D6-27F6-F6F1-ECE89ED41741}"/>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741001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20907-0DA7-BA06-0440-353131517120}"/>
              </a:ext>
            </a:extLst>
          </p:cNvPr>
          <p:cNvSpPr>
            <a:spLocks noGrp="1"/>
          </p:cNvSpPr>
          <p:nvPr>
            <p:ph type="title"/>
          </p:nvPr>
        </p:nvSpPr>
        <p:spPr/>
        <p:txBody>
          <a:bodyPr>
            <a:normAutofit/>
          </a:bodyPr>
          <a:lstStyle/>
          <a:p>
            <a:r>
              <a:rPr lang="en-US" sz="4000">
                <a:latin typeface="Arial"/>
                <a:cs typeface="Arial"/>
              </a:rPr>
              <a:t>Figure 29.5c</a:t>
            </a:r>
            <a:endParaRPr lang="en-US" sz="4000"/>
          </a:p>
        </p:txBody>
      </p:sp>
      <p:pic>
        <p:nvPicPr>
          <p:cNvPr id="5" name="Picture 4" descr="An image of the wavelength of a wave going from peak to peak.">
            <a:extLst>
              <a:ext uri="{FF2B5EF4-FFF2-40B4-BE49-F238E27FC236}">
                <a16:creationId xmlns:a16="http://schemas.microsoft.com/office/drawing/2014/main" id="{047D87AD-4E24-1434-708D-BE651469B8FE}"/>
              </a:ext>
            </a:extLst>
          </p:cNvPr>
          <p:cNvPicPr>
            <a:picLocks noChangeAspect="1"/>
          </p:cNvPicPr>
          <p:nvPr/>
        </p:nvPicPr>
        <p:blipFill>
          <a:blip r:embed="rId2"/>
          <a:stretch>
            <a:fillRect/>
          </a:stretch>
        </p:blipFill>
        <p:spPr>
          <a:xfrm>
            <a:off x="3752023" y="3223592"/>
            <a:ext cx="10817086" cy="3309730"/>
          </a:xfrm>
          <a:prstGeom prst="rect">
            <a:avLst/>
          </a:prstGeom>
        </p:spPr>
      </p:pic>
      <p:sp>
        <p:nvSpPr>
          <p:cNvPr id="3" name="Content Placeholder 2">
            <a:extLst>
              <a:ext uri="{FF2B5EF4-FFF2-40B4-BE49-F238E27FC236}">
                <a16:creationId xmlns:a16="http://schemas.microsoft.com/office/drawing/2014/main" id="{8F0614C0-D243-011A-9CBB-59BB611AF0BB}"/>
              </a:ext>
            </a:extLst>
          </p:cNvPr>
          <p:cNvSpPr>
            <a:spLocks noGrp="1"/>
          </p:cNvSpPr>
          <p:nvPr>
            <p:ph idx="1"/>
          </p:nvPr>
        </p:nvSpPr>
        <p:spPr>
          <a:xfrm>
            <a:off x="1944000" y="8130834"/>
            <a:ext cx="14400000" cy="1269916"/>
          </a:xfrm>
        </p:spPr>
        <p:txBody>
          <a:bodyPr vert="horz" lIns="91440" tIns="45720" rIns="91440" bIns="45720" rtlCol="0" anchor="t">
            <a:normAutofit/>
          </a:bodyPr>
          <a:lstStyle/>
          <a:p>
            <a:pPr marL="0" indent="0" algn="ctr">
              <a:buNone/>
            </a:pPr>
            <a:r>
              <a:rPr lang="en-US" sz="2400" b="1">
                <a:latin typeface="Arial"/>
                <a:ea typeface="+mn-lt"/>
                <a:cs typeface="+mn-lt"/>
              </a:rPr>
              <a:t>Figure 29.5c.</a:t>
            </a:r>
            <a:r>
              <a:rPr lang="en-US" sz="2400">
                <a:latin typeface="Arial"/>
                <a:ea typeface="+mn-lt"/>
                <a:cs typeface="+mn-lt"/>
              </a:rPr>
              <a:t> Wavelength of a wave.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A26D61A2-EE90-781C-0ABE-498EA0B8EF8C}"/>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677145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FE41-6D96-67C3-B11D-4F3B774D8101}"/>
              </a:ext>
            </a:extLst>
          </p:cNvPr>
          <p:cNvSpPr>
            <a:spLocks noGrp="1"/>
          </p:cNvSpPr>
          <p:nvPr>
            <p:ph type="title"/>
          </p:nvPr>
        </p:nvSpPr>
        <p:spPr/>
        <p:txBody>
          <a:bodyPr>
            <a:normAutofit/>
          </a:bodyPr>
          <a:lstStyle/>
          <a:p>
            <a:r>
              <a:rPr lang="en-US" sz="4000">
                <a:latin typeface="Arial"/>
                <a:cs typeface="Arial"/>
              </a:rPr>
              <a:t>Figure 29.5d</a:t>
            </a:r>
            <a:endParaRPr lang="en-US" sz="4000"/>
          </a:p>
        </p:txBody>
      </p:sp>
      <p:pic>
        <p:nvPicPr>
          <p:cNvPr id="5" name="Picture 4" descr="A chart showing the electromagnetic spectrum including gamma rays, x-rays, UV, infrared, microwave and radio waves. ">
            <a:extLst>
              <a:ext uri="{FF2B5EF4-FFF2-40B4-BE49-F238E27FC236}">
                <a16:creationId xmlns:a16="http://schemas.microsoft.com/office/drawing/2014/main" id="{7299ACED-048A-664F-39C5-C432CB942E46}"/>
              </a:ext>
            </a:extLst>
          </p:cNvPr>
          <p:cNvPicPr>
            <a:picLocks noChangeAspect="1"/>
          </p:cNvPicPr>
          <p:nvPr/>
        </p:nvPicPr>
        <p:blipFill>
          <a:blip r:embed="rId2"/>
          <a:stretch>
            <a:fillRect/>
          </a:stretch>
        </p:blipFill>
        <p:spPr>
          <a:xfrm>
            <a:off x="3055962" y="2123222"/>
            <a:ext cx="12176077" cy="5119332"/>
          </a:xfrm>
          <a:prstGeom prst="rect">
            <a:avLst/>
          </a:prstGeom>
        </p:spPr>
      </p:pic>
      <p:sp>
        <p:nvSpPr>
          <p:cNvPr id="3" name="Content Placeholder 2">
            <a:extLst>
              <a:ext uri="{FF2B5EF4-FFF2-40B4-BE49-F238E27FC236}">
                <a16:creationId xmlns:a16="http://schemas.microsoft.com/office/drawing/2014/main" id="{606C4FBE-ECBF-4C82-AB2C-EAB25AA2200F}"/>
              </a:ext>
            </a:extLst>
          </p:cNvPr>
          <p:cNvSpPr>
            <a:spLocks noGrp="1"/>
          </p:cNvSpPr>
          <p:nvPr>
            <p:ph idx="1"/>
          </p:nvPr>
        </p:nvSpPr>
        <p:spPr>
          <a:xfrm>
            <a:off x="1944000" y="7915733"/>
            <a:ext cx="14400000" cy="1485017"/>
          </a:xfrm>
        </p:spPr>
        <p:txBody>
          <a:bodyPr vert="horz" lIns="91440" tIns="45720" rIns="91440" bIns="45720" rtlCol="0" anchor="t">
            <a:normAutofit/>
          </a:bodyPr>
          <a:lstStyle/>
          <a:p>
            <a:pPr marL="0" indent="0" algn="ctr">
              <a:buNone/>
            </a:pPr>
            <a:r>
              <a:rPr lang="en-US" sz="2400" b="1">
                <a:latin typeface="Arial"/>
                <a:ea typeface="+mn-lt"/>
                <a:cs typeface="+mn-lt"/>
              </a:rPr>
              <a:t>Figure 29.5d.</a:t>
            </a:r>
            <a:r>
              <a:rPr lang="en-US" sz="2400">
                <a:latin typeface="Arial"/>
                <a:ea typeface="+mn-lt"/>
                <a:cs typeface="+mn-lt"/>
              </a:rPr>
              <a:t> The electromagnetic spectrum.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 )</a:t>
            </a:r>
            <a:endParaRPr lang="en-US" sz="2400">
              <a:latin typeface="Arial"/>
              <a:cs typeface="Arial"/>
            </a:endParaRPr>
          </a:p>
        </p:txBody>
      </p:sp>
      <p:sp>
        <p:nvSpPr>
          <p:cNvPr id="4" name="Footer Placeholder 3">
            <a:extLst>
              <a:ext uri="{FF2B5EF4-FFF2-40B4-BE49-F238E27FC236}">
                <a16:creationId xmlns:a16="http://schemas.microsoft.com/office/drawing/2014/main" id="{75B016F5-DE7B-F45C-58E1-8CDE53AF9BD9}"/>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4022626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C86E0-8F9F-8A80-F46E-806C396056E2}"/>
              </a:ext>
            </a:extLst>
          </p:cNvPr>
          <p:cNvSpPr>
            <a:spLocks noGrp="1"/>
          </p:cNvSpPr>
          <p:nvPr>
            <p:ph type="title"/>
          </p:nvPr>
        </p:nvSpPr>
        <p:spPr/>
        <p:txBody>
          <a:bodyPr>
            <a:normAutofit/>
          </a:bodyPr>
          <a:lstStyle/>
          <a:p>
            <a:r>
              <a:rPr lang="en-US" sz="4000">
                <a:latin typeface="Arial"/>
                <a:cs typeface="Arial"/>
              </a:rPr>
              <a:t>Figure 29.5e</a:t>
            </a:r>
            <a:endParaRPr lang="en-US" sz="4000"/>
          </a:p>
        </p:txBody>
      </p:sp>
      <p:pic>
        <p:nvPicPr>
          <p:cNvPr id="5" name="Picture 4" descr="A diagram showing the change in energy required to move molecule from ground state (A) to excited state (B).">
            <a:extLst>
              <a:ext uri="{FF2B5EF4-FFF2-40B4-BE49-F238E27FC236}">
                <a16:creationId xmlns:a16="http://schemas.microsoft.com/office/drawing/2014/main" id="{0A2571EB-B064-F063-A78A-B8B98BA95E39}"/>
              </a:ext>
            </a:extLst>
          </p:cNvPr>
          <p:cNvPicPr>
            <a:picLocks noChangeAspect="1"/>
          </p:cNvPicPr>
          <p:nvPr/>
        </p:nvPicPr>
        <p:blipFill>
          <a:blip r:embed="rId2"/>
          <a:stretch>
            <a:fillRect/>
          </a:stretch>
        </p:blipFill>
        <p:spPr>
          <a:xfrm>
            <a:off x="6025598" y="1841845"/>
            <a:ext cx="6236804" cy="5311222"/>
          </a:xfrm>
          <a:prstGeom prst="rect">
            <a:avLst/>
          </a:prstGeom>
        </p:spPr>
      </p:pic>
      <p:sp>
        <p:nvSpPr>
          <p:cNvPr id="3" name="Content Placeholder 2">
            <a:extLst>
              <a:ext uri="{FF2B5EF4-FFF2-40B4-BE49-F238E27FC236}">
                <a16:creationId xmlns:a16="http://schemas.microsoft.com/office/drawing/2014/main" id="{9AB42B88-CAC2-DC25-918D-A543AD7F6CD3}"/>
              </a:ext>
            </a:extLst>
          </p:cNvPr>
          <p:cNvSpPr>
            <a:spLocks noGrp="1"/>
          </p:cNvSpPr>
          <p:nvPr>
            <p:ph idx="1"/>
          </p:nvPr>
        </p:nvSpPr>
        <p:spPr>
          <a:xfrm>
            <a:off x="1944000" y="7782964"/>
            <a:ext cx="14400000" cy="1617786"/>
          </a:xfrm>
        </p:spPr>
        <p:txBody>
          <a:bodyPr vert="horz" lIns="91440" tIns="45720" rIns="91440" bIns="45720" rtlCol="0" anchor="t">
            <a:normAutofit/>
          </a:bodyPr>
          <a:lstStyle/>
          <a:p>
            <a:pPr marL="0" indent="0" algn="ctr">
              <a:buNone/>
            </a:pPr>
            <a:r>
              <a:rPr lang="en-US" sz="2400" b="1">
                <a:latin typeface="Arial"/>
                <a:ea typeface="+mn-lt"/>
                <a:cs typeface="+mn-lt"/>
              </a:rPr>
              <a:t>Figure 29.5e.</a:t>
            </a:r>
            <a:r>
              <a:rPr lang="en-US" sz="2400">
                <a:latin typeface="Arial"/>
                <a:ea typeface="+mn-lt"/>
                <a:cs typeface="+mn-lt"/>
              </a:rPr>
              <a:t> Change in energy required to move molecule from ground state (A) to excited state (B).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 )</a:t>
            </a:r>
            <a:endParaRPr lang="en-US" sz="2400">
              <a:latin typeface="Arial"/>
              <a:cs typeface="Arial"/>
            </a:endParaRPr>
          </a:p>
        </p:txBody>
      </p:sp>
      <p:sp>
        <p:nvSpPr>
          <p:cNvPr id="4" name="Footer Placeholder 3">
            <a:extLst>
              <a:ext uri="{FF2B5EF4-FFF2-40B4-BE49-F238E27FC236}">
                <a16:creationId xmlns:a16="http://schemas.microsoft.com/office/drawing/2014/main" id="{409971B0-20D6-279B-6991-BA8476CAAF77}"/>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732595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2837-2DD7-D522-DDA3-CAA596E1848E}"/>
              </a:ext>
            </a:extLst>
          </p:cNvPr>
          <p:cNvSpPr>
            <a:spLocks noGrp="1"/>
          </p:cNvSpPr>
          <p:nvPr>
            <p:ph type="title"/>
          </p:nvPr>
        </p:nvSpPr>
        <p:spPr/>
        <p:txBody>
          <a:bodyPr>
            <a:normAutofit/>
          </a:bodyPr>
          <a:lstStyle/>
          <a:p>
            <a:r>
              <a:rPr lang="en-US" sz="4000">
                <a:latin typeface="Arial"/>
                <a:cs typeface="Arial"/>
              </a:rPr>
              <a:t>Figure 29.6a</a:t>
            </a:r>
            <a:endParaRPr lang="en-US" sz="4000"/>
          </a:p>
        </p:txBody>
      </p:sp>
      <p:pic>
        <p:nvPicPr>
          <p:cNvPr id="5" name="Picture 4" descr="An image showing the wavelengths of ultraviolet, visible and infrared light. The wavelengths get longer as move from ultraviolet through visible to infrared.">
            <a:extLst>
              <a:ext uri="{FF2B5EF4-FFF2-40B4-BE49-F238E27FC236}">
                <a16:creationId xmlns:a16="http://schemas.microsoft.com/office/drawing/2014/main" id="{5AC588CD-CC88-EF79-F1D3-635F1C8AD27E}"/>
              </a:ext>
            </a:extLst>
          </p:cNvPr>
          <p:cNvPicPr>
            <a:picLocks noChangeAspect="1"/>
          </p:cNvPicPr>
          <p:nvPr/>
        </p:nvPicPr>
        <p:blipFill>
          <a:blip r:embed="rId2"/>
          <a:stretch>
            <a:fillRect/>
          </a:stretch>
        </p:blipFill>
        <p:spPr>
          <a:xfrm>
            <a:off x="2615440" y="3408087"/>
            <a:ext cx="13057118" cy="2559739"/>
          </a:xfrm>
          <a:prstGeom prst="rect">
            <a:avLst/>
          </a:prstGeom>
        </p:spPr>
      </p:pic>
      <p:sp>
        <p:nvSpPr>
          <p:cNvPr id="3" name="Content Placeholder 2">
            <a:extLst>
              <a:ext uri="{FF2B5EF4-FFF2-40B4-BE49-F238E27FC236}">
                <a16:creationId xmlns:a16="http://schemas.microsoft.com/office/drawing/2014/main" id="{C0D825D4-F058-FE7D-5A20-EC056591B271}"/>
              </a:ext>
            </a:extLst>
          </p:cNvPr>
          <p:cNvSpPr>
            <a:spLocks noGrp="1"/>
          </p:cNvSpPr>
          <p:nvPr>
            <p:ph idx="1"/>
          </p:nvPr>
        </p:nvSpPr>
        <p:spPr>
          <a:xfrm>
            <a:off x="1944000" y="7584182"/>
            <a:ext cx="14400000" cy="1816568"/>
          </a:xfrm>
        </p:spPr>
        <p:txBody>
          <a:bodyPr vert="horz" lIns="91440" tIns="45720" rIns="91440" bIns="45720" rtlCol="0" anchor="t">
            <a:normAutofit/>
          </a:bodyPr>
          <a:lstStyle/>
          <a:p>
            <a:pPr marL="0" indent="0" algn="ctr">
              <a:buNone/>
            </a:pPr>
            <a:r>
              <a:rPr lang="en-US" sz="2400" b="1">
                <a:latin typeface="Arial"/>
                <a:ea typeface="+mn-lt"/>
                <a:cs typeface="+mn-lt"/>
              </a:rPr>
              <a:t>Figure 29.6a.</a:t>
            </a:r>
            <a:r>
              <a:rPr lang="en-US" sz="2400">
                <a:latin typeface="Arial"/>
                <a:ea typeface="+mn-lt"/>
                <a:cs typeface="+mn-lt"/>
              </a:rPr>
              <a:t> Infrared wavelengths. (Credit: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Calibri"/>
            </a:endParaRPr>
          </a:p>
        </p:txBody>
      </p:sp>
      <p:sp>
        <p:nvSpPr>
          <p:cNvPr id="4" name="Footer Placeholder 3">
            <a:extLst>
              <a:ext uri="{FF2B5EF4-FFF2-40B4-BE49-F238E27FC236}">
                <a16:creationId xmlns:a16="http://schemas.microsoft.com/office/drawing/2014/main" id="{6A1818C2-7CB8-D9C1-AB5E-A8FCC1CF514B}"/>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4253412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65F0B-0E59-A89C-58D9-2D236642A754}"/>
              </a:ext>
            </a:extLst>
          </p:cNvPr>
          <p:cNvSpPr>
            <a:spLocks noGrp="1"/>
          </p:cNvSpPr>
          <p:nvPr>
            <p:ph type="title"/>
          </p:nvPr>
        </p:nvSpPr>
        <p:spPr/>
        <p:txBody>
          <a:bodyPr>
            <a:normAutofit/>
          </a:bodyPr>
          <a:lstStyle/>
          <a:p>
            <a:r>
              <a:rPr lang="en-US" sz="4000">
                <a:latin typeface="Arial"/>
                <a:cs typeface="Arial"/>
              </a:rPr>
              <a:t>Figure 29.6b</a:t>
            </a:r>
            <a:endParaRPr lang="en-US" sz="4000"/>
          </a:p>
        </p:txBody>
      </p:sp>
      <p:pic>
        <p:nvPicPr>
          <p:cNvPr id="5" name="Picture 4" descr="Four images depicting vibrational modes of symmetric and asymmetric stretching, scissoring and rocking">
            <a:extLst>
              <a:ext uri="{FF2B5EF4-FFF2-40B4-BE49-F238E27FC236}">
                <a16:creationId xmlns:a16="http://schemas.microsoft.com/office/drawing/2014/main" id="{B4152BEF-4BAE-5BF2-0EEF-EAAAF8C123C7}"/>
              </a:ext>
            </a:extLst>
          </p:cNvPr>
          <p:cNvPicPr>
            <a:picLocks noChangeAspect="1"/>
          </p:cNvPicPr>
          <p:nvPr/>
        </p:nvPicPr>
        <p:blipFill>
          <a:blip r:embed="rId2"/>
          <a:stretch>
            <a:fillRect/>
          </a:stretch>
        </p:blipFill>
        <p:spPr>
          <a:xfrm>
            <a:off x="5526777" y="1572660"/>
            <a:ext cx="7267575" cy="6048375"/>
          </a:xfrm>
          <a:prstGeom prst="rect">
            <a:avLst/>
          </a:prstGeom>
        </p:spPr>
      </p:pic>
      <p:sp>
        <p:nvSpPr>
          <p:cNvPr id="3" name="Content Placeholder 2">
            <a:extLst>
              <a:ext uri="{FF2B5EF4-FFF2-40B4-BE49-F238E27FC236}">
                <a16:creationId xmlns:a16="http://schemas.microsoft.com/office/drawing/2014/main" id="{1358B840-BAA5-D7B2-DF14-3BDBD752EA9E}"/>
              </a:ext>
            </a:extLst>
          </p:cNvPr>
          <p:cNvSpPr>
            <a:spLocks noGrp="1"/>
          </p:cNvSpPr>
          <p:nvPr>
            <p:ph idx="1"/>
          </p:nvPr>
        </p:nvSpPr>
        <p:spPr>
          <a:xfrm>
            <a:off x="1944000" y="8329617"/>
            <a:ext cx="14400000" cy="1071133"/>
          </a:xfrm>
        </p:spPr>
        <p:txBody>
          <a:bodyPr vert="horz" lIns="91440" tIns="45720" rIns="91440" bIns="45720" rtlCol="0" anchor="t">
            <a:normAutofit/>
          </a:bodyPr>
          <a:lstStyle/>
          <a:p>
            <a:pPr marL="0" indent="0" algn="ctr">
              <a:buNone/>
            </a:pPr>
            <a:r>
              <a:rPr lang="en-US" sz="2400" b="1">
                <a:latin typeface="Arial"/>
                <a:ea typeface="+mn-lt"/>
                <a:cs typeface="+mn-lt"/>
              </a:rPr>
              <a:t>Figure 29.6b.</a:t>
            </a:r>
            <a:r>
              <a:rPr lang="en-US" sz="2400">
                <a:latin typeface="Arial"/>
                <a:ea typeface="+mn-lt"/>
                <a:cs typeface="+mn-lt"/>
              </a:rPr>
              <a:t> Vibrational modes of stretching, scissoring and rocking.(Credit: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Calibri"/>
            </a:endParaRPr>
          </a:p>
        </p:txBody>
      </p:sp>
      <p:sp>
        <p:nvSpPr>
          <p:cNvPr id="4" name="Footer Placeholder 3">
            <a:extLst>
              <a:ext uri="{FF2B5EF4-FFF2-40B4-BE49-F238E27FC236}">
                <a16:creationId xmlns:a16="http://schemas.microsoft.com/office/drawing/2014/main" id="{BAFF05A9-264F-DB44-EFE0-4105FEFCB80F}"/>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781194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9AEC-D33C-964B-9637-5F6A55503A0D}"/>
              </a:ext>
            </a:extLst>
          </p:cNvPr>
          <p:cNvSpPr>
            <a:spLocks noGrp="1"/>
          </p:cNvSpPr>
          <p:nvPr>
            <p:ph type="title"/>
          </p:nvPr>
        </p:nvSpPr>
        <p:spPr/>
        <p:txBody>
          <a:bodyPr>
            <a:normAutofit/>
          </a:bodyPr>
          <a:lstStyle/>
          <a:p>
            <a:r>
              <a:rPr lang="en-US" sz="4000">
                <a:latin typeface="Arial"/>
                <a:cs typeface="Arial"/>
              </a:rPr>
              <a:t>Figure 29.6c</a:t>
            </a:r>
            <a:endParaRPr lang="en-US" sz="4000"/>
          </a:p>
        </p:txBody>
      </p:sp>
      <p:pic>
        <p:nvPicPr>
          <p:cNvPr id="5" name="Picture 4" descr="A diagram showing the excitation of carbonyl bond in 2-hexanone">
            <a:extLst>
              <a:ext uri="{FF2B5EF4-FFF2-40B4-BE49-F238E27FC236}">
                <a16:creationId xmlns:a16="http://schemas.microsoft.com/office/drawing/2014/main" id="{E91773DA-9862-52FA-51C2-F943D2741C2B}"/>
              </a:ext>
            </a:extLst>
          </p:cNvPr>
          <p:cNvPicPr>
            <a:picLocks noChangeAspect="1"/>
          </p:cNvPicPr>
          <p:nvPr/>
        </p:nvPicPr>
        <p:blipFill>
          <a:blip r:embed="rId2"/>
          <a:stretch>
            <a:fillRect/>
          </a:stretch>
        </p:blipFill>
        <p:spPr>
          <a:xfrm>
            <a:off x="4212949" y="2353504"/>
            <a:ext cx="9878667" cy="4503254"/>
          </a:xfrm>
          <a:prstGeom prst="rect">
            <a:avLst/>
          </a:prstGeom>
        </p:spPr>
      </p:pic>
      <p:sp>
        <p:nvSpPr>
          <p:cNvPr id="3" name="Content Placeholder 2">
            <a:extLst>
              <a:ext uri="{FF2B5EF4-FFF2-40B4-BE49-F238E27FC236}">
                <a16:creationId xmlns:a16="http://schemas.microsoft.com/office/drawing/2014/main" id="{CE7C0519-5C92-0AD8-C63D-4A6DF121FDF4}"/>
              </a:ext>
            </a:extLst>
          </p:cNvPr>
          <p:cNvSpPr>
            <a:spLocks noGrp="1"/>
          </p:cNvSpPr>
          <p:nvPr>
            <p:ph idx="1"/>
          </p:nvPr>
        </p:nvSpPr>
        <p:spPr>
          <a:xfrm>
            <a:off x="1944000" y="7865790"/>
            <a:ext cx="14400000" cy="1534960"/>
          </a:xfrm>
        </p:spPr>
        <p:txBody>
          <a:bodyPr vert="horz" lIns="91440" tIns="45720" rIns="91440" bIns="45720" rtlCol="0" anchor="t">
            <a:normAutofit/>
          </a:bodyPr>
          <a:lstStyle/>
          <a:p>
            <a:pPr marL="0" indent="0" algn="ctr">
              <a:buNone/>
            </a:pPr>
            <a:r>
              <a:rPr lang="en-US" sz="2400" b="1">
                <a:latin typeface="Arial"/>
                <a:ea typeface="+mn-lt"/>
                <a:cs typeface="+mn-lt"/>
              </a:rPr>
              <a:t>Figure 29.6c.</a:t>
            </a:r>
            <a:r>
              <a:rPr lang="en-US" sz="2400">
                <a:latin typeface="Arial"/>
                <a:ea typeface="+mn-lt"/>
                <a:cs typeface="+mn-lt"/>
              </a:rPr>
              <a:t> Excitation of carbonyl bond in 2-hexanone. (Credit: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Calibri"/>
            </a:endParaRPr>
          </a:p>
        </p:txBody>
      </p:sp>
      <p:sp>
        <p:nvSpPr>
          <p:cNvPr id="4" name="Footer Placeholder 3">
            <a:extLst>
              <a:ext uri="{FF2B5EF4-FFF2-40B4-BE49-F238E27FC236}">
                <a16:creationId xmlns:a16="http://schemas.microsoft.com/office/drawing/2014/main" id="{CC4E0FFD-C320-E48D-4643-84356B63178A}"/>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084324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EAAA6-0993-2BAD-5739-48BCDE8D9149}"/>
              </a:ext>
            </a:extLst>
          </p:cNvPr>
          <p:cNvSpPr>
            <a:spLocks noGrp="1"/>
          </p:cNvSpPr>
          <p:nvPr>
            <p:ph type="title"/>
          </p:nvPr>
        </p:nvSpPr>
        <p:spPr/>
        <p:txBody>
          <a:bodyPr>
            <a:normAutofit/>
          </a:bodyPr>
          <a:lstStyle/>
          <a:p>
            <a:r>
              <a:rPr lang="en-US" sz="4000">
                <a:latin typeface="Arial"/>
                <a:cs typeface="Arial"/>
              </a:rPr>
              <a:t>Figure 29.6d</a:t>
            </a:r>
            <a:endParaRPr lang="en-US" sz="4000"/>
          </a:p>
        </p:txBody>
      </p:sp>
      <p:pic>
        <p:nvPicPr>
          <p:cNvPr id="5" name="Picture 4" descr="A figure showing the IR spectrum of 2-hexanone identifying the fingerprint region, the C=O peak at 1716 cm-1 and the C-H peak at about 2800 cm-1.">
            <a:extLst>
              <a:ext uri="{FF2B5EF4-FFF2-40B4-BE49-F238E27FC236}">
                <a16:creationId xmlns:a16="http://schemas.microsoft.com/office/drawing/2014/main" id="{FF850D10-3BE0-0BB0-BA37-E47E893C5EF4}"/>
              </a:ext>
            </a:extLst>
          </p:cNvPr>
          <p:cNvPicPr>
            <a:picLocks noChangeAspect="1"/>
          </p:cNvPicPr>
          <p:nvPr/>
        </p:nvPicPr>
        <p:blipFill>
          <a:blip r:embed="rId2"/>
          <a:stretch>
            <a:fillRect/>
          </a:stretch>
        </p:blipFill>
        <p:spPr>
          <a:xfrm>
            <a:off x="4390197" y="1595645"/>
            <a:ext cx="9507606" cy="5637971"/>
          </a:xfrm>
          <a:prstGeom prst="rect">
            <a:avLst/>
          </a:prstGeom>
        </p:spPr>
      </p:pic>
      <p:sp>
        <p:nvSpPr>
          <p:cNvPr id="3" name="Content Placeholder 2">
            <a:extLst>
              <a:ext uri="{FF2B5EF4-FFF2-40B4-BE49-F238E27FC236}">
                <a16:creationId xmlns:a16="http://schemas.microsoft.com/office/drawing/2014/main" id="{E09E5F41-F638-60A9-A874-433B367BB54D}"/>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29.6d.</a:t>
            </a:r>
            <a:r>
              <a:rPr lang="en-US" sz="2400">
                <a:latin typeface="Arial"/>
                <a:ea typeface="+mn-lt"/>
                <a:cs typeface="+mn-lt"/>
              </a:rPr>
              <a:t> IR spectrum of 2-hexanone. (Credit: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27525F5C-9FF1-DB18-301A-F74B29108B7A}"/>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827291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F59A-C61A-3F8F-31B7-184F44916B9D}"/>
              </a:ext>
            </a:extLst>
          </p:cNvPr>
          <p:cNvSpPr>
            <a:spLocks noGrp="1"/>
          </p:cNvSpPr>
          <p:nvPr>
            <p:ph type="title"/>
          </p:nvPr>
        </p:nvSpPr>
        <p:spPr/>
        <p:txBody>
          <a:bodyPr>
            <a:normAutofit/>
          </a:bodyPr>
          <a:lstStyle/>
          <a:p>
            <a:r>
              <a:rPr lang="en-US" sz="4000">
                <a:latin typeface="Arial"/>
                <a:cs typeface="Arial"/>
              </a:rPr>
              <a:t>Figure 29.6e</a:t>
            </a:r>
            <a:endParaRPr lang="en-US" sz="4000"/>
          </a:p>
        </p:txBody>
      </p:sp>
      <p:pic>
        <p:nvPicPr>
          <p:cNvPr id="5" name="Picture 4" descr="A chart showing the general regions for stretching and bending vibrations of various functional groups. For more specific details see next infographic and its text description.">
            <a:extLst>
              <a:ext uri="{FF2B5EF4-FFF2-40B4-BE49-F238E27FC236}">
                <a16:creationId xmlns:a16="http://schemas.microsoft.com/office/drawing/2014/main" id="{C411819A-4995-4CE7-BEBF-D18EF6BAA5B7}"/>
              </a:ext>
            </a:extLst>
          </p:cNvPr>
          <p:cNvPicPr>
            <a:picLocks noChangeAspect="1"/>
          </p:cNvPicPr>
          <p:nvPr/>
        </p:nvPicPr>
        <p:blipFill>
          <a:blip r:embed="rId2"/>
          <a:stretch>
            <a:fillRect/>
          </a:stretch>
        </p:blipFill>
        <p:spPr>
          <a:xfrm>
            <a:off x="3255066" y="1957595"/>
            <a:ext cx="11777869" cy="4798115"/>
          </a:xfrm>
          <a:prstGeom prst="rect">
            <a:avLst/>
          </a:prstGeom>
        </p:spPr>
      </p:pic>
      <p:sp>
        <p:nvSpPr>
          <p:cNvPr id="3" name="Content Placeholder 2">
            <a:extLst>
              <a:ext uri="{FF2B5EF4-FFF2-40B4-BE49-F238E27FC236}">
                <a16:creationId xmlns:a16="http://schemas.microsoft.com/office/drawing/2014/main" id="{C1D5B9B0-74FC-0D45-2B64-FD229CB205B7}"/>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29.6e.</a:t>
            </a:r>
            <a:r>
              <a:rPr lang="en-US" sz="2400">
                <a:latin typeface="Arial"/>
                <a:ea typeface="+mn-lt"/>
                <a:cs typeface="+mn-lt"/>
              </a:rPr>
              <a:t> General regions for stretching and bending vibrations of various functional groups. (Credit: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E79EA541-8862-A781-035F-E2D6F9633953}"/>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165729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32DE-8510-F809-C88D-D9605627F85A}"/>
              </a:ext>
            </a:extLst>
          </p:cNvPr>
          <p:cNvSpPr>
            <a:spLocks noGrp="1"/>
          </p:cNvSpPr>
          <p:nvPr>
            <p:ph type="title"/>
          </p:nvPr>
        </p:nvSpPr>
        <p:spPr/>
        <p:txBody>
          <a:bodyPr>
            <a:normAutofit/>
          </a:bodyPr>
          <a:lstStyle/>
          <a:p>
            <a:r>
              <a:rPr lang="en-US" sz="4000">
                <a:latin typeface="Arial"/>
                <a:cs typeface="Arial"/>
              </a:rPr>
              <a:t>Figure 29.1a</a:t>
            </a:r>
            <a:endParaRPr lang="en-US" sz="4000"/>
          </a:p>
        </p:txBody>
      </p:sp>
      <p:pic>
        <p:nvPicPr>
          <p:cNvPr id="5" name="Picture 4" descr="An image showing paper chromatography of various marker ink. The marker ink is rising up the paper as the water moves up the paper. The ink is stretching out vertically and separating into its component colours. E.g. the green ink is showing blue and yellow parts.">
            <a:extLst>
              <a:ext uri="{FF2B5EF4-FFF2-40B4-BE49-F238E27FC236}">
                <a16:creationId xmlns:a16="http://schemas.microsoft.com/office/drawing/2014/main" id="{A7EB6445-E707-CF93-9620-571141F4FF3E}"/>
              </a:ext>
            </a:extLst>
          </p:cNvPr>
          <p:cNvPicPr>
            <a:picLocks noChangeAspect="1"/>
          </p:cNvPicPr>
          <p:nvPr/>
        </p:nvPicPr>
        <p:blipFill>
          <a:blip r:embed="rId2"/>
          <a:stretch>
            <a:fillRect/>
          </a:stretch>
        </p:blipFill>
        <p:spPr>
          <a:xfrm>
            <a:off x="7079777" y="1452918"/>
            <a:ext cx="4128447" cy="5504597"/>
          </a:xfrm>
          <a:prstGeom prst="rect">
            <a:avLst/>
          </a:prstGeom>
        </p:spPr>
      </p:pic>
      <p:sp>
        <p:nvSpPr>
          <p:cNvPr id="3" name="Content Placeholder 2">
            <a:extLst>
              <a:ext uri="{FF2B5EF4-FFF2-40B4-BE49-F238E27FC236}">
                <a16:creationId xmlns:a16="http://schemas.microsoft.com/office/drawing/2014/main" id="{E9EA3E63-CB64-0AA3-B840-1FF3D63C06E0}"/>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29.1a.</a:t>
            </a:r>
            <a:r>
              <a:rPr lang="en-US" sz="2400">
                <a:latin typeface="Arial"/>
                <a:ea typeface="+mn-lt"/>
                <a:cs typeface="+mn-lt"/>
              </a:rPr>
              <a:t> Picture of paper chromatography of various marker ink. (Credit: </a:t>
            </a:r>
            <a:r>
              <a:rPr lang="en-US" sz="2400">
                <a:latin typeface="Arial"/>
                <a:ea typeface="+mn-lt"/>
                <a:cs typeface="+mn-lt"/>
                <a:hlinkClick r:id="rId3"/>
              </a:rPr>
              <a:t>Photo</a:t>
            </a:r>
            <a:r>
              <a:rPr lang="en-US" sz="2400">
                <a:latin typeface="Arial"/>
                <a:ea typeface="+mn-lt"/>
                <a:cs typeface="+mn-lt"/>
              </a:rPr>
              <a:t> by </a:t>
            </a:r>
            <a:r>
              <a:rPr lang="en-US" sz="2400">
                <a:latin typeface="Arial"/>
                <a:ea typeface="+mn-lt"/>
                <a:cs typeface="+mn-lt"/>
                <a:hlinkClick r:id="rId4"/>
              </a:rPr>
              <a:t>Amitchell125</a:t>
            </a:r>
            <a:r>
              <a:rPr lang="en-US" sz="2400">
                <a:latin typeface="Arial"/>
                <a:ea typeface="+mn-lt"/>
                <a:cs typeface="+mn-lt"/>
              </a:rPr>
              <a:t>, </a:t>
            </a:r>
            <a:r>
              <a:rPr lang="en-US" sz="2400">
                <a:latin typeface="Arial"/>
                <a:ea typeface="+mn-lt"/>
                <a:cs typeface="+mn-lt"/>
                <a:hlinkClick r:id="rId5"/>
              </a:rPr>
              <a:t>CC BY-SA 4.0</a:t>
            </a:r>
            <a:r>
              <a:rPr lang="en-US" sz="2400">
                <a:latin typeface="Arial"/>
                <a:ea typeface="+mn-lt"/>
                <a:cs typeface="+mn-lt"/>
              </a:rPr>
              <a:t>)</a:t>
            </a:r>
            <a:endParaRPr lang="en-US" sz="2400">
              <a:latin typeface="Arial"/>
              <a:cs typeface="Calibri"/>
            </a:endParaRPr>
          </a:p>
        </p:txBody>
      </p:sp>
      <p:sp>
        <p:nvSpPr>
          <p:cNvPr id="4" name="Footer Placeholder 3">
            <a:extLst>
              <a:ext uri="{FF2B5EF4-FFF2-40B4-BE49-F238E27FC236}">
                <a16:creationId xmlns:a16="http://schemas.microsoft.com/office/drawing/2014/main" id="{80929D18-391D-683C-10AE-3D7A3CDF6ACB}"/>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491058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994FC-9A20-5481-D218-EBC868F6FB3E}"/>
              </a:ext>
            </a:extLst>
          </p:cNvPr>
          <p:cNvSpPr>
            <a:spLocks noGrp="1"/>
          </p:cNvSpPr>
          <p:nvPr>
            <p:ph type="title"/>
          </p:nvPr>
        </p:nvSpPr>
        <p:spPr/>
        <p:txBody>
          <a:bodyPr>
            <a:normAutofit/>
          </a:bodyPr>
          <a:lstStyle/>
          <a:p>
            <a:r>
              <a:rPr lang="en-US" sz="4000">
                <a:latin typeface="Arial"/>
                <a:cs typeface="Arial"/>
              </a:rPr>
              <a:t>Figure 29.6f</a:t>
            </a:r>
            <a:endParaRPr lang="en-US" sz="4000"/>
          </a:p>
        </p:txBody>
      </p:sp>
      <p:pic>
        <p:nvPicPr>
          <p:cNvPr id="5" name="Picture 4" descr="Infrared spectrum of methanal showing CH2 wag at 1165 cm-1, CH2 rock at 1250 cm-1, CH2 scissor at 1485 cm-1, C=O stretch at 1750 cm-1, CH2 sym stretch at 2785 cm-1 and CH2 asym stretch at 2580 cm-1.">
            <a:extLst>
              <a:ext uri="{FF2B5EF4-FFF2-40B4-BE49-F238E27FC236}">
                <a16:creationId xmlns:a16="http://schemas.microsoft.com/office/drawing/2014/main" id="{02C9B4A1-538A-7419-8C82-535C0A8D8E78}"/>
              </a:ext>
            </a:extLst>
          </p:cNvPr>
          <p:cNvPicPr>
            <a:picLocks noChangeAspect="1"/>
          </p:cNvPicPr>
          <p:nvPr/>
        </p:nvPicPr>
        <p:blipFill>
          <a:blip r:embed="rId2"/>
          <a:stretch>
            <a:fillRect/>
          </a:stretch>
        </p:blipFill>
        <p:spPr>
          <a:xfrm>
            <a:off x="4380258" y="2226986"/>
            <a:ext cx="9527484" cy="4706592"/>
          </a:xfrm>
          <a:prstGeom prst="rect">
            <a:avLst/>
          </a:prstGeom>
        </p:spPr>
      </p:pic>
      <p:sp>
        <p:nvSpPr>
          <p:cNvPr id="3" name="Content Placeholder 2">
            <a:extLst>
              <a:ext uri="{FF2B5EF4-FFF2-40B4-BE49-F238E27FC236}">
                <a16:creationId xmlns:a16="http://schemas.microsoft.com/office/drawing/2014/main" id="{FF5CB404-DE17-FDEB-2A21-F64D9186BE08}"/>
              </a:ext>
            </a:extLst>
          </p:cNvPr>
          <p:cNvSpPr>
            <a:spLocks noGrp="1"/>
          </p:cNvSpPr>
          <p:nvPr>
            <p:ph idx="1"/>
          </p:nvPr>
        </p:nvSpPr>
        <p:spPr>
          <a:xfrm>
            <a:off x="1944000" y="8163964"/>
            <a:ext cx="14400000" cy="1236786"/>
          </a:xfrm>
        </p:spPr>
        <p:txBody>
          <a:bodyPr vert="horz" lIns="91440" tIns="45720" rIns="91440" bIns="45720" rtlCol="0" anchor="t">
            <a:normAutofit/>
          </a:bodyPr>
          <a:lstStyle/>
          <a:p>
            <a:pPr marL="0" indent="0" algn="ctr">
              <a:buNone/>
            </a:pPr>
            <a:r>
              <a:rPr lang="en-US" sz="2400" b="1">
                <a:latin typeface="Arial"/>
                <a:ea typeface="+mn-lt"/>
                <a:cs typeface="+mn-lt"/>
              </a:rPr>
              <a:t>Figure 29.6f. </a:t>
            </a:r>
            <a:r>
              <a:rPr lang="en-US" sz="2400">
                <a:latin typeface="Arial"/>
                <a:ea typeface="+mn-lt"/>
                <a:cs typeface="+mn-lt"/>
              </a:rPr>
              <a:t>Infrared spectrum of methanal. (Credit: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 </a:t>
            </a:r>
            <a:endParaRPr lang="en-US" sz="2400">
              <a:latin typeface="Arial"/>
              <a:cs typeface="Arial"/>
            </a:endParaRPr>
          </a:p>
        </p:txBody>
      </p:sp>
      <p:sp>
        <p:nvSpPr>
          <p:cNvPr id="4" name="Footer Placeholder 3">
            <a:extLst>
              <a:ext uri="{FF2B5EF4-FFF2-40B4-BE49-F238E27FC236}">
                <a16:creationId xmlns:a16="http://schemas.microsoft.com/office/drawing/2014/main" id="{B751DED1-234E-CDB6-C8C4-9555D9AC0256}"/>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4201152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9B3B-C6D8-1878-41FE-3E7D98C1FD1E}"/>
              </a:ext>
            </a:extLst>
          </p:cNvPr>
          <p:cNvSpPr>
            <a:spLocks noGrp="1"/>
          </p:cNvSpPr>
          <p:nvPr>
            <p:ph type="title"/>
          </p:nvPr>
        </p:nvSpPr>
        <p:spPr/>
        <p:txBody>
          <a:bodyPr>
            <a:normAutofit/>
          </a:bodyPr>
          <a:lstStyle/>
          <a:p>
            <a:r>
              <a:rPr lang="en-US" sz="4000">
                <a:latin typeface="Arial"/>
                <a:cs typeface="Arial"/>
              </a:rPr>
              <a:t>Figure 29.6g</a:t>
            </a:r>
            <a:endParaRPr lang="en-US" sz="4000"/>
          </a:p>
        </p:txBody>
      </p:sp>
      <p:pic>
        <p:nvPicPr>
          <p:cNvPr id="5" name="Picture 4" descr="Infrared spectrum of octanoic acid with C=O peak at 1709 cm-1 and O-H broad peak about 2900 cm-1.">
            <a:extLst>
              <a:ext uri="{FF2B5EF4-FFF2-40B4-BE49-F238E27FC236}">
                <a16:creationId xmlns:a16="http://schemas.microsoft.com/office/drawing/2014/main" id="{5B2B6182-EEA9-7866-3568-88B03CAA943C}"/>
              </a:ext>
            </a:extLst>
          </p:cNvPr>
          <p:cNvPicPr>
            <a:picLocks noChangeAspect="1"/>
          </p:cNvPicPr>
          <p:nvPr/>
        </p:nvPicPr>
        <p:blipFill>
          <a:blip r:embed="rId2"/>
          <a:stretch>
            <a:fillRect/>
          </a:stretch>
        </p:blipFill>
        <p:spPr>
          <a:xfrm>
            <a:off x="4350026" y="1590675"/>
            <a:ext cx="9753600" cy="6343650"/>
          </a:xfrm>
          <a:prstGeom prst="rect">
            <a:avLst/>
          </a:prstGeom>
        </p:spPr>
      </p:pic>
      <p:sp>
        <p:nvSpPr>
          <p:cNvPr id="3" name="Content Placeholder 2">
            <a:extLst>
              <a:ext uri="{FF2B5EF4-FFF2-40B4-BE49-F238E27FC236}">
                <a16:creationId xmlns:a16="http://schemas.microsoft.com/office/drawing/2014/main" id="{AA764F2C-5259-5F8F-8889-E5220AADEE18}"/>
              </a:ext>
            </a:extLst>
          </p:cNvPr>
          <p:cNvSpPr>
            <a:spLocks noGrp="1"/>
          </p:cNvSpPr>
          <p:nvPr>
            <p:ph idx="1"/>
          </p:nvPr>
        </p:nvSpPr>
        <p:spPr>
          <a:xfrm>
            <a:off x="1944000" y="7932051"/>
            <a:ext cx="14400000" cy="1468699"/>
          </a:xfrm>
        </p:spPr>
        <p:txBody>
          <a:bodyPr vert="horz" lIns="91440" tIns="45720" rIns="91440" bIns="45720" rtlCol="0" anchor="t">
            <a:normAutofit/>
          </a:bodyPr>
          <a:lstStyle/>
          <a:p>
            <a:pPr marL="0" indent="0" algn="ctr">
              <a:buNone/>
            </a:pPr>
            <a:r>
              <a:rPr lang="en-US" sz="2400" b="1">
                <a:latin typeface="Arial"/>
                <a:ea typeface="+mn-lt"/>
                <a:cs typeface="+mn-lt"/>
              </a:rPr>
              <a:t>Figure 29.6g.</a:t>
            </a:r>
            <a:r>
              <a:rPr lang="en-US" sz="2400">
                <a:latin typeface="Arial"/>
                <a:ea typeface="+mn-lt"/>
                <a:cs typeface="+mn-lt"/>
              </a:rPr>
              <a:t> Infrared spectrum of octanoic acid. (Credit: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Calibri"/>
            </a:endParaRPr>
          </a:p>
        </p:txBody>
      </p:sp>
      <p:sp>
        <p:nvSpPr>
          <p:cNvPr id="4" name="Footer Placeholder 3">
            <a:extLst>
              <a:ext uri="{FF2B5EF4-FFF2-40B4-BE49-F238E27FC236}">
                <a16:creationId xmlns:a16="http://schemas.microsoft.com/office/drawing/2014/main" id="{BD8C7CF5-C311-D333-61DC-BE49129FF729}"/>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755802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BC39-A5F8-92E9-F502-CD2DE47A0EE2}"/>
              </a:ext>
            </a:extLst>
          </p:cNvPr>
          <p:cNvSpPr>
            <a:spLocks noGrp="1"/>
          </p:cNvSpPr>
          <p:nvPr>
            <p:ph type="title"/>
          </p:nvPr>
        </p:nvSpPr>
        <p:spPr/>
        <p:txBody>
          <a:bodyPr>
            <a:normAutofit/>
          </a:bodyPr>
          <a:lstStyle/>
          <a:p>
            <a:r>
              <a:rPr lang="en-US" sz="4000">
                <a:latin typeface="Arial"/>
                <a:cs typeface="Arial"/>
              </a:rPr>
              <a:t>Figure 29.6h</a:t>
            </a:r>
            <a:endParaRPr lang="en-US" sz="4000"/>
          </a:p>
        </p:txBody>
      </p:sp>
      <p:pic>
        <p:nvPicPr>
          <p:cNvPr id="5" name="Picture 4" descr="Infrared spectrum of 1-octene with C=C peak about 1500 cm-1 and C=C-H peak about 3200 cm-1.">
            <a:extLst>
              <a:ext uri="{FF2B5EF4-FFF2-40B4-BE49-F238E27FC236}">
                <a16:creationId xmlns:a16="http://schemas.microsoft.com/office/drawing/2014/main" id="{DC551223-4F6D-F9E4-F793-3FE861C81AA0}"/>
              </a:ext>
            </a:extLst>
          </p:cNvPr>
          <p:cNvPicPr>
            <a:picLocks noChangeAspect="1"/>
          </p:cNvPicPr>
          <p:nvPr/>
        </p:nvPicPr>
        <p:blipFill>
          <a:blip r:embed="rId2"/>
          <a:stretch>
            <a:fillRect/>
          </a:stretch>
        </p:blipFill>
        <p:spPr>
          <a:xfrm>
            <a:off x="4267200" y="1805401"/>
            <a:ext cx="9753600" cy="5781675"/>
          </a:xfrm>
          <a:prstGeom prst="rect">
            <a:avLst/>
          </a:prstGeom>
        </p:spPr>
      </p:pic>
      <p:sp>
        <p:nvSpPr>
          <p:cNvPr id="3" name="Content Placeholder 2">
            <a:extLst>
              <a:ext uri="{FF2B5EF4-FFF2-40B4-BE49-F238E27FC236}">
                <a16:creationId xmlns:a16="http://schemas.microsoft.com/office/drawing/2014/main" id="{4BC1B371-9F84-A7C4-DBED-3E2C338B9A97}"/>
              </a:ext>
            </a:extLst>
          </p:cNvPr>
          <p:cNvSpPr>
            <a:spLocks noGrp="1"/>
          </p:cNvSpPr>
          <p:nvPr>
            <p:ph idx="1"/>
          </p:nvPr>
        </p:nvSpPr>
        <p:spPr>
          <a:xfrm>
            <a:off x="1944000" y="8064573"/>
            <a:ext cx="14400000" cy="1336177"/>
          </a:xfrm>
        </p:spPr>
        <p:txBody>
          <a:bodyPr vert="horz" lIns="91440" tIns="45720" rIns="91440" bIns="45720" rtlCol="0" anchor="t">
            <a:normAutofit/>
          </a:bodyPr>
          <a:lstStyle/>
          <a:p>
            <a:pPr marL="0" indent="0" algn="ctr">
              <a:buNone/>
            </a:pPr>
            <a:r>
              <a:rPr lang="en-US" sz="2400" b="1">
                <a:latin typeface="Arial"/>
                <a:ea typeface="+mn-lt"/>
                <a:cs typeface="+mn-lt"/>
              </a:rPr>
              <a:t>Figure 29.6h.</a:t>
            </a:r>
            <a:r>
              <a:rPr lang="en-US" sz="2400">
                <a:latin typeface="Arial"/>
                <a:ea typeface="+mn-lt"/>
                <a:cs typeface="+mn-lt"/>
              </a:rPr>
              <a:t> Infrared spectrum of 1-octene. (Credit: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Calibri"/>
            </a:endParaRPr>
          </a:p>
        </p:txBody>
      </p:sp>
      <p:sp>
        <p:nvSpPr>
          <p:cNvPr id="4" name="Footer Placeholder 3">
            <a:extLst>
              <a:ext uri="{FF2B5EF4-FFF2-40B4-BE49-F238E27FC236}">
                <a16:creationId xmlns:a16="http://schemas.microsoft.com/office/drawing/2014/main" id="{A0BEFC6D-D888-171A-92EE-4EA30F0C5B30}"/>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461118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1A11-85CB-5685-80CB-B11C3EB72BDF}"/>
              </a:ext>
            </a:extLst>
          </p:cNvPr>
          <p:cNvSpPr>
            <a:spLocks noGrp="1"/>
          </p:cNvSpPr>
          <p:nvPr>
            <p:ph type="title"/>
          </p:nvPr>
        </p:nvSpPr>
        <p:spPr/>
        <p:txBody>
          <a:bodyPr>
            <a:normAutofit/>
          </a:bodyPr>
          <a:lstStyle/>
          <a:p>
            <a:r>
              <a:rPr lang="en-US" sz="4000">
                <a:latin typeface="Arial"/>
                <a:cs typeface="Arial"/>
              </a:rPr>
              <a:t>Figure 29.6i</a:t>
            </a:r>
            <a:endParaRPr lang="en-US" sz="4000"/>
          </a:p>
        </p:txBody>
      </p:sp>
      <p:pic>
        <p:nvPicPr>
          <p:cNvPr id="5" name="Picture 4" descr="Infrared spectrum of octane with long-chain methyl rock at 726 cm-1, C-H methyl rock at 1383 cm-1, C-H scissoring at 1470 cm-1, and C-H stretch at 2863 nad 2971 cm-1.">
            <a:extLst>
              <a:ext uri="{FF2B5EF4-FFF2-40B4-BE49-F238E27FC236}">
                <a16:creationId xmlns:a16="http://schemas.microsoft.com/office/drawing/2014/main" id="{CEC85CBA-3680-1278-5968-D810349A3673}"/>
              </a:ext>
            </a:extLst>
          </p:cNvPr>
          <p:cNvPicPr>
            <a:picLocks noChangeAspect="1"/>
          </p:cNvPicPr>
          <p:nvPr/>
        </p:nvPicPr>
        <p:blipFill>
          <a:blip r:embed="rId2"/>
          <a:stretch>
            <a:fillRect/>
          </a:stretch>
        </p:blipFill>
        <p:spPr>
          <a:xfrm>
            <a:off x="4420843" y="2470703"/>
            <a:ext cx="9462880" cy="4732682"/>
          </a:xfrm>
          <a:prstGeom prst="rect">
            <a:avLst/>
          </a:prstGeom>
        </p:spPr>
      </p:pic>
      <p:sp>
        <p:nvSpPr>
          <p:cNvPr id="3" name="Content Placeholder 2">
            <a:extLst>
              <a:ext uri="{FF2B5EF4-FFF2-40B4-BE49-F238E27FC236}">
                <a16:creationId xmlns:a16="http://schemas.microsoft.com/office/drawing/2014/main" id="{64C9F72B-7DAF-E62F-98D8-D60965805A21}"/>
              </a:ext>
            </a:extLst>
          </p:cNvPr>
          <p:cNvSpPr>
            <a:spLocks noGrp="1"/>
          </p:cNvSpPr>
          <p:nvPr>
            <p:ph idx="1"/>
          </p:nvPr>
        </p:nvSpPr>
        <p:spPr>
          <a:xfrm>
            <a:off x="1944000" y="7965182"/>
            <a:ext cx="14400000" cy="1435568"/>
          </a:xfrm>
        </p:spPr>
        <p:txBody>
          <a:bodyPr vert="horz" lIns="91440" tIns="45720" rIns="91440" bIns="45720" rtlCol="0" anchor="t">
            <a:normAutofit/>
          </a:bodyPr>
          <a:lstStyle/>
          <a:p>
            <a:pPr marL="0" indent="0">
              <a:buNone/>
            </a:pPr>
            <a:r>
              <a:rPr lang="en-US" sz="2400" b="1">
                <a:latin typeface="Arial"/>
                <a:ea typeface="+mn-lt"/>
                <a:cs typeface="+mn-lt"/>
              </a:rPr>
              <a:t>Figure 29.6i.</a:t>
            </a:r>
            <a:r>
              <a:rPr lang="en-US" sz="2400">
                <a:latin typeface="Arial"/>
                <a:ea typeface="+mn-lt"/>
                <a:cs typeface="+mn-lt"/>
              </a:rPr>
              <a:t> Infrared spectrum of octane (credit: </a:t>
            </a:r>
            <a:r>
              <a:rPr lang="en-US" sz="2400" i="1">
                <a:latin typeface="Arial"/>
                <a:ea typeface="+mn-lt"/>
                <a:cs typeface="+mn-lt"/>
                <a:hlinkClick r:id="rId3"/>
              </a:rPr>
              <a:t>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BAD78028-5A30-7116-1AAB-071CE0305216}"/>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759515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375BE-B00F-3344-CA91-92120DCFB6ED}"/>
              </a:ext>
            </a:extLst>
          </p:cNvPr>
          <p:cNvSpPr>
            <a:spLocks noGrp="1"/>
          </p:cNvSpPr>
          <p:nvPr>
            <p:ph type="title"/>
          </p:nvPr>
        </p:nvSpPr>
        <p:spPr/>
        <p:txBody>
          <a:bodyPr>
            <a:normAutofit/>
          </a:bodyPr>
          <a:lstStyle/>
          <a:p>
            <a:r>
              <a:rPr lang="en-US" sz="4000">
                <a:latin typeface="Arial"/>
                <a:cs typeface="Arial"/>
              </a:rPr>
              <a:t>Figure 29.6j</a:t>
            </a:r>
            <a:endParaRPr lang="en-US" sz="4000"/>
          </a:p>
        </p:txBody>
      </p:sp>
      <p:pic>
        <p:nvPicPr>
          <p:cNvPr id="5" name="Picture 4" descr="Infrared spectrum of 1-chloro-2-methylpropane with C-Cl stretch at 743 cm-1, C-H wag (terminal alkyl halide) at 1271 cm-1, C-H stretch at 2873 and 2976 cm-1.">
            <a:extLst>
              <a:ext uri="{FF2B5EF4-FFF2-40B4-BE49-F238E27FC236}">
                <a16:creationId xmlns:a16="http://schemas.microsoft.com/office/drawing/2014/main" id="{96B0D5D2-6DC2-82DE-D6AA-0DCA2C48DF5B}"/>
              </a:ext>
            </a:extLst>
          </p:cNvPr>
          <p:cNvPicPr>
            <a:picLocks noChangeAspect="1"/>
          </p:cNvPicPr>
          <p:nvPr/>
        </p:nvPicPr>
        <p:blipFill>
          <a:blip r:embed="rId2"/>
          <a:stretch>
            <a:fillRect/>
          </a:stretch>
        </p:blipFill>
        <p:spPr>
          <a:xfrm>
            <a:off x="3907453" y="2041974"/>
            <a:ext cx="10456033" cy="5435363"/>
          </a:xfrm>
          <a:prstGeom prst="rect">
            <a:avLst/>
          </a:prstGeom>
        </p:spPr>
      </p:pic>
      <p:sp>
        <p:nvSpPr>
          <p:cNvPr id="3" name="Content Placeholder 2">
            <a:extLst>
              <a:ext uri="{FF2B5EF4-FFF2-40B4-BE49-F238E27FC236}">
                <a16:creationId xmlns:a16="http://schemas.microsoft.com/office/drawing/2014/main" id="{F52A1C91-9184-A453-3753-026CFF284D18}"/>
              </a:ext>
            </a:extLst>
          </p:cNvPr>
          <p:cNvSpPr>
            <a:spLocks noGrp="1"/>
          </p:cNvSpPr>
          <p:nvPr>
            <p:ph idx="1"/>
          </p:nvPr>
        </p:nvSpPr>
        <p:spPr>
          <a:xfrm>
            <a:off x="1944000" y="7915733"/>
            <a:ext cx="14400000" cy="1485017"/>
          </a:xfrm>
        </p:spPr>
        <p:txBody>
          <a:bodyPr vert="horz" lIns="91440" tIns="45720" rIns="91440" bIns="45720" rtlCol="0" anchor="t">
            <a:normAutofit/>
          </a:bodyPr>
          <a:lstStyle/>
          <a:p>
            <a:pPr marL="0" indent="0" algn="ctr">
              <a:buNone/>
            </a:pPr>
            <a:r>
              <a:rPr lang="en-US" sz="2400" b="1">
                <a:latin typeface="Arial"/>
                <a:ea typeface="+mn-lt"/>
                <a:cs typeface="Arial"/>
              </a:rPr>
              <a:t>Figure 29.6j.</a:t>
            </a:r>
            <a:r>
              <a:rPr lang="en-US" sz="2400">
                <a:latin typeface="Arial"/>
                <a:ea typeface="+mn-lt"/>
                <a:cs typeface="Arial"/>
              </a:rPr>
              <a:t> Infrared spectrum of 1-chloro-2-methylpropane (credit: Organic Chemistry (Wade) , CC BY-NC-SA 4.0).</a:t>
            </a:r>
            <a:endParaRPr lang="en-US" sz="2400">
              <a:latin typeface="Arial"/>
              <a:cs typeface="Arial"/>
            </a:endParaRPr>
          </a:p>
        </p:txBody>
      </p:sp>
      <p:sp>
        <p:nvSpPr>
          <p:cNvPr id="4" name="Footer Placeholder 3">
            <a:extLst>
              <a:ext uri="{FF2B5EF4-FFF2-40B4-BE49-F238E27FC236}">
                <a16:creationId xmlns:a16="http://schemas.microsoft.com/office/drawing/2014/main" id="{ED93E763-D713-595E-29E9-DFE2C2572028}"/>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929381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4B9B-B81E-ABD7-1D36-4865C18BA789}"/>
              </a:ext>
            </a:extLst>
          </p:cNvPr>
          <p:cNvSpPr>
            <a:spLocks noGrp="1"/>
          </p:cNvSpPr>
          <p:nvPr>
            <p:ph type="title"/>
          </p:nvPr>
        </p:nvSpPr>
        <p:spPr/>
        <p:txBody>
          <a:bodyPr>
            <a:normAutofit/>
          </a:bodyPr>
          <a:lstStyle/>
          <a:p>
            <a:r>
              <a:rPr lang="en-US" sz="4000">
                <a:latin typeface="Arial"/>
                <a:cs typeface="Arial"/>
              </a:rPr>
              <a:t>Figure 29.6k</a:t>
            </a:r>
            <a:endParaRPr lang="en-US" sz="4000"/>
          </a:p>
        </p:txBody>
      </p:sp>
      <p:pic>
        <p:nvPicPr>
          <p:cNvPr id="5" name="Picture 4" descr="Infrared spectrum of 1-octene with =C-H bend at 917 cm-1, =C-H bend at 1004 cm-1, C-H methyl rock at 1378 cm-1, C-H scissoring at 1465 cm-1, -C-H stretch at 2863 and 2966 cm-1, and =C-H stretch at 3083 cm-1.">
            <a:extLst>
              <a:ext uri="{FF2B5EF4-FFF2-40B4-BE49-F238E27FC236}">
                <a16:creationId xmlns:a16="http://schemas.microsoft.com/office/drawing/2014/main" id="{00CE42F8-47C4-5273-5E8D-8E216F344A64}"/>
              </a:ext>
            </a:extLst>
          </p:cNvPr>
          <p:cNvPicPr>
            <a:picLocks noChangeAspect="1"/>
          </p:cNvPicPr>
          <p:nvPr/>
        </p:nvPicPr>
        <p:blipFill>
          <a:blip r:embed="rId2"/>
          <a:stretch>
            <a:fillRect/>
          </a:stretch>
        </p:blipFill>
        <p:spPr>
          <a:xfrm>
            <a:off x="3163864" y="2090951"/>
            <a:ext cx="11960271" cy="5883321"/>
          </a:xfrm>
          <a:prstGeom prst="rect">
            <a:avLst/>
          </a:prstGeom>
        </p:spPr>
      </p:pic>
      <p:sp>
        <p:nvSpPr>
          <p:cNvPr id="3" name="Content Placeholder 2">
            <a:extLst>
              <a:ext uri="{FF2B5EF4-FFF2-40B4-BE49-F238E27FC236}">
                <a16:creationId xmlns:a16="http://schemas.microsoft.com/office/drawing/2014/main" id="{F6325289-EC86-E15F-729C-D9789DA5D29D}"/>
              </a:ext>
            </a:extLst>
          </p:cNvPr>
          <p:cNvSpPr>
            <a:spLocks noGrp="1"/>
          </p:cNvSpPr>
          <p:nvPr>
            <p:ph idx="1"/>
          </p:nvPr>
        </p:nvSpPr>
        <p:spPr>
          <a:xfrm>
            <a:off x="1944000" y="8239868"/>
            <a:ext cx="14400000" cy="1160882"/>
          </a:xfrm>
        </p:spPr>
        <p:txBody>
          <a:bodyPr vert="horz" lIns="91440" tIns="45720" rIns="91440" bIns="45720" rtlCol="0" anchor="t">
            <a:normAutofit/>
          </a:bodyPr>
          <a:lstStyle/>
          <a:p>
            <a:pPr marL="0" indent="0" algn="ctr">
              <a:buNone/>
            </a:pPr>
            <a:r>
              <a:rPr lang="en-US" sz="2400" b="1">
                <a:latin typeface="Arial"/>
                <a:ea typeface="+mn-lt"/>
                <a:cs typeface="+mn-lt"/>
              </a:rPr>
              <a:t>Figure 29.6k.</a:t>
            </a:r>
            <a:r>
              <a:rPr lang="en-US" sz="2400">
                <a:latin typeface="Arial"/>
                <a:ea typeface="+mn-lt"/>
                <a:cs typeface="+mn-lt"/>
              </a:rPr>
              <a:t> Infrared spectrum of 1-octene (credit: </a:t>
            </a:r>
            <a:r>
              <a:rPr lang="en-US" sz="2400" i="1">
                <a:latin typeface="Arial"/>
                <a:ea typeface="+mn-lt"/>
                <a:cs typeface="+mn-lt"/>
                <a:hlinkClick r:id="rId3"/>
              </a:rPr>
              <a:t>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AAB66B9A-D1DE-4D48-F05D-13D3B1FE11A9}"/>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00156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09997-5DE5-2C76-CF09-6A7917D54066}"/>
              </a:ext>
            </a:extLst>
          </p:cNvPr>
          <p:cNvSpPr>
            <a:spLocks noGrp="1"/>
          </p:cNvSpPr>
          <p:nvPr>
            <p:ph type="title"/>
          </p:nvPr>
        </p:nvSpPr>
        <p:spPr/>
        <p:txBody>
          <a:bodyPr>
            <a:normAutofit/>
          </a:bodyPr>
          <a:lstStyle/>
          <a:p>
            <a:r>
              <a:rPr lang="en-US" sz="4000">
                <a:latin typeface="Arial"/>
                <a:cs typeface="Arial"/>
              </a:rPr>
              <a:t>Figure 29.6l</a:t>
            </a:r>
            <a:endParaRPr lang="en-US" sz="4000"/>
          </a:p>
        </p:txBody>
      </p:sp>
      <p:pic>
        <p:nvPicPr>
          <p:cNvPr id="5" name="Picture 4" descr="Infrared spectrum of 1-hexyne with C(triple bond)C-H bend at 636 cm-1, C-H methyl rock at 1383 cm-1, C-H scissoring at 1470 cm-1, C(triple bond)C stretch at 2126 cm-1, C-H stretch at 2879 and 2971 cm-1, and (triple bond)C-H stretch at 3324 cm-1.">
            <a:extLst>
              <a:ext uri="{FF2B5EF4-FFF2-40B4-BE49-F238E27FC236}">
                <a16:creationId xmlns:a16="http://schemas.microsoft.com/office/drawing/2014/main" id="{FDCD0AFD-7B97-2219-6820-9C576A3BDDD2}"/>
              </a:ext>
            </a:extLst>
          </p:cNvPr>
          <p:cNvPicPr>
            <a:picLocks noChangeAspect="1"/>
          </p:cNvPicPr>
          <p:nvPr/>
        </p:nvPicPr>
        <p:blipFill>
          <a:blip r:embed="rId2"/>
          <a:stretch>
            <a:fillRect/>
          </a:stretch>
        </p:blipFill>
        <p:spPr>
          <a:xfrm>
            <a:off x="4289804" y="2293678"/>
            <a:ext cx="9691332" cy="4863720"/>
          </a:xfrm>
          <a:prstGeom prst="rect">
            <a:avLst/>
          </a:prstGeom>
        </p:spPr>
      </p:pic>
      <p:sp>
        <p:nvSpPr>
          <p:cNvPr id="3" name="Content Placeholder 2">
            <a:extLst>
              <a:ext uri="{FF2B5EF4-FFF2-40B4-BE49-F238E27FC236}">
                <a16:creationId xmlns:a16="http://schemas.microsoft.com/office/drawing/2014/main" id="{28325A2D-A8AC-8B64-BE38-72210722FA83}"/>
              </a:ext>
            </a:extLst>
          </p:cNvPr>
          <p:cNvSpPr>
            <a:spLocks noGrp="1"/>
          </p:cNvSpPr>
          <p:nvPr>
            <p:ph idx="1"/>
          </p:nvPr>
        </p:nvSpPr>
        <p:spPr>
          <a:xfrm>
            <a:off x="1944000" y="8086330"/>
            <a:ext cx="14400000" cy="1314420"/>
          </a:xfrm>
        </p:spPr>
        <p:txBody>
          <a:bodyPr vert="horz" lIns="91440" tIns="45720" rIns="91440" bIns="45720" rtlCol="0" anchor="t">
            <a:normAutofit/>
          </a:bodyPr>
          <a:lstStyle/>
          <a:p>
            <a:pPr marL="0" indent="0" algn="ctr">
              <a:buNone/>
            </a:pPr>
            <a:r>
              <a:rPr lang="en-US" sz="2400" b="1">
                <a:latin typeface="Arial"/>
                <a:ea typeface="+mn-lt"/>
                <a:cs typeface="+mn-lt"/>
              </a:rPr>
              <a:t>Figure 29.6l.</a:t>
            </a:r>
            <a:r>
              <a:rPr lang="en-US" sz="2400">
                <a:latin typeface="Arial"/>
                <a:ea typeface="+mn-lt"/>
                <a:cs typeface="+mn-lt"/>
              </a:rPr>
              <a:t> Infrared spectrum of 1-hexyne (credit: </a:t>
            </a:r>
            <a:r>
              <a:rPr lang="en-US" sz="2400" i="1">
                <a:latin typeface="Arial"/>
                <a:ea typeface="+mn-lt"/>
                <a:cs typeface="+mn-lt"/>
                <a:hlinkClick r:id="rId3"/>
              </a:rPr>
              <a:t>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78D8A547-AA1A-D47C-C06E-DEAF70E2770B}"/>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4042256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317CB-0FF8-4F6F-5004-2A0741E2E2A2}"/>
              </a:ext>
            </a:extLst>
          </p:cNvPr>
          <p:cNvSpPr>
            <a:spLocks noGrp="1"/>
          </p:cNvSpPr>
          <p:nvPr>
            <p:ph type="title"/>
          </p:nvPr>
        </p:nvSpPr>
        <p:spPr/>
        <p:txBody>
          <a:bodyPr>
            <a:normAutofit/>
          </a:bodyPr>
          <a:lstStyle/>
          <a:p>
            <a:r>
              <a:rPr lang="en-US" sz="4000">
                <a:latin typeface="Arial"/>
                <a:cs typeface="Arial"/>
              </a:rPr>
              <a:t>Figure 29.6m</a:t>
            </a:r>
            <a:endParaRPr lang="en-US" sz="4000"/>
          </a:p>
        </p:txBody>
      </p:sp>
      <p:pic>
        <p:nvPicPr>
          <p:cNvPr id="5" name="Picture 4" descr="Infrared spectrum of 2-butanone with C=O stretch at 1715 cm-1 and C-H stretch at 2991 cm-1.">
            <a:extLst>
              <a:ext uri="{FF2B5EF4-FFF2-40B4-BE49-F238E27FC236}">
                <a16:creationId xmlns:a16="http://schemas.microsoft.com/office/drawing/2014/main" id="{198ADA7F-7F73-58E7-3437-C7D855E12ADF}"/>
              </a:ext>
            </a:extLst>
          </p:cNvPr>
          <p:cNvPicPr>
            <a:picLocks noChangeAspect="1"/>
          </p:cNvPicPr>
          <p:nvPr/>
        </p:nvPicPr>
        <p:blipFill>
          <a:blip r:embed="rId2"/>
          <a:stretch>
            <a:fillRect/>
          </a:stretch>
        </p:blipFill>
        <p:spPr>
          <a:xfrm>
            <a:off x="3505059" y="1731490"/>
            <a:ext cx="11277883" cy="5851618"/>
          </a:xfrm>
          <a:prstGeom prst="rect">
            <a:avLst/>
          </a:prstGeom>
        </p:spPr>
      </p:pic>
      <p:sp>
        <p:nvSpPr>
          <p:cNvPr id="3" name="Content Placeholder 2">
            <a:extLst>
              <a:ext uri="{FF2B5EF4-FFF2-40B4-BE49-F238E27FC236}">
                <a16:creationId xmlns:a16="http://schemas.microsoft.com/office/drawing/2014/main" id="{EE5704CF-54C9-76BD-8837-17C5C2AE8CBC}"/>
              </a:ext>
            </a:extLst>
          </p:cNvPr>
          <p:cNvSpPr>
            <a:spLocks noGrp="1"/>
          </p:cNvSpPr>
          <p:nvPr>
            <p:ph idx="1"/>
          </p:nvPr>
        </p:nvSpPr>
        <p:spPr>
          <a:xfrm>
            <a:off x="1944000" y="8035151"/>
            <a:ext cx="14400000" cy="1365599"/>
          </a:xfrm>
        </p:spPr>
        <p:txBody>
          <a:bodyPr vert="horz" lIns="91440" tIns="45720" rIns="91440" bIns="45720" rtlCol="0" anchor="t">
            <a:normAutofit/>
          </a:bodyPr>
          <a:lstStyle/>
          <a:p>
            <a:pPr marL="0" indent="0" algn="ctr">
              <a:buNone/>
            </a:pPr>
            <a:r>
              <a:rPr lang="en-US" sz="2400" b="1">
                <a:latin typeface="Arial"/>
                <a:ea typeface="+mn-lt"/>
                <a:cs typeface="+mn-lt"/>
              </a:rPr>
              <a:t>Figure 29.6m.</a:t>
            </a:r>
            <a:r>
              <a:rPr lang="en-US" sz="2400">
                <a:latin typeface="Arial"/>
                <a:ea typeface="+mn-lt"/>
                <a:cs typeface="+mn-lt"/>
              </a:rPr>
              <a:t> Infrared spectrum of 2-butanone (credit: </a:t>
            </a:r>
            <a:r>
              <a:rPr lang="en-US" sz="2400" i="1">
                <a:latin typeface="Arial"/>
                <a:ea typeface="+mn-lt"/>
                <a:cs typeface="+mn-lt"/>
                <a:hlinkClick r:id="rId3"/>
              </a:rPr>
              <a:t>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877B9FC6-327F-889B-96F1-80D3D88D045F}"/>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987772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491C-AB9F-D6D6-910A-1DC0670B6793}"/>
              </a:ext>
            </a:extLst>
          </p:cNvPr>
          <p:cNvSpPr>
            <a:spLocks noGrp="1"/>
          </p:cNvSpPr>
          <p:nvPr>
            <p:ph type="title"/>
          </p:nvPr>
        </p:nvSpPr>
        <p:spPr/>
        <p:txBody>
          <a:bodyPr>
            <a:normAutofit/>
          </a:bodyPr>
          <a:lstStyle/>
          <a:p>
            <a:r>
              <a:rPr lang="en-US" sz="4000">
                <a:latin typeface="Arial"/>
                <a:cs typeface="Arial"/>
              </a:rPr>
              <a:t>Figure 29.6n</a:t>
            </a:r>
            <a:endParaRPr lang="en-US" sz="4000"/>
          </a:p>
        </p:txBody>
      </p:sp>
      <p:pic>
        <p:nvPicPr>
          <p:cNvPr id="5" name="Picture 4" descr="Infrared spectrum of butyraldehyde with C=O stretch at 1731 cm-1, C-H stretch (aldehydes) at 2725 and 2827 cm-1, and C-H stretch (alkyl) at 2976 cm-1.">
            <a:extLst>
              <a:ext uri="{FF2B5EF4-FFF2-40B4-BE49-F238E27FC236}">
                <a16:creationId xmlns:a16="http://schemas.microsoft.com/office/drawing/2014/main" id="{1753F860-2B99-5DE1-1D31-EDA6046DD332}"/>
              </a:ext>
            </a:extLst>
          </p:cNvPr>
          <p:cNvPicPr>
            <a:picLocks noChangeAspect="1"/>
          </p:cNvPicPr>
          <p:nvPr/>
        </p:nvPicPr>
        <p:blipFill>
          <a:blip r:embed="rId2"/>
          <a:stretch>
            <a:fillRect/>
          </a:stretch>
        </p:blipFill>
        <p:spPr>
          <a:xfrm>
            <a:off x="4068028" y="2002454"/>
            <a:ext cx="10134884" cy="5326749"/>
          </a:xfrm>
          <a:prstGeom prst="rect">
            <a:avLst/>
          </a:prstGeom>
        </p:spPr>
      </p:pic>
      <p:sp>
        <p:nvSpPr>
          <p:cNvPr id="3" name="Content Placeholder 2">
            <a:extLst>
              <a:ext uri="{FF2B5EF4-FFF2-40B4-BE49-F238E27FC236}">
                <a16:creationId xmlns:a16="http://schemas.microsoft.com/office/drawing/2014/main" id="{A95A19E1-D43D-C780-3BA6-03EF7DA7FE6F}"/>
              </a:ext>
            </a:extLst>
          </p:cNvPr>
          <p:cNvSpPr>
            <a:spLocks noGrp="1"/>
          </p:cNvSpPr>
          <p:nvPr>
            <p:ph idx="1"/>
          </p:nvPr>
        </p:nvSpPr>
        <p:spPr>
          <a:xfrm>
            <a:off x="1944000" y="8256927"/>
            <a:ext cx="14400000" cy="1143823"/>
          </a:xfrm>
        </p:spPr>
        <p:txBody>
          <a:bodyPr vert="horz" lIns="91440" tIns="45720" rIns="91440" bIns="45720" rtlCol="0" anchor="t">
            <a:normAutofit/>
          </a:bodyPr>
          <a:lstStyle/>
          <a:p>
            <a:pPr marL="0" indent="0" algn="ctr">
              <a:buNone/>
            </a:pPr>
            <a:r>
              <a:rPr lang="en-US" sz="2400" b="1">
                <a:latin typeface="Arial"/>
                <a:ea typeface="+mn-lt"/>
                <a:cs typeface="+mn-lt"/>
              </a:rPr>
              <a:t>Figure 29.6n. </a:t>
            </a:r>
            <a:r>
              <a:rPr lang="en-US" sz="2400">
                <a:latin typeface="Arial"/>
                <a:ea typeface="+mn-lt"/>
                <a:cs typeface="+mn-lt"/>
              </a:rPr>
              <a:t>Infrared spectrum of butyraldehyde (credit: </a:t>
            </a:r>
            <a:r>
              <a:rPr lang="en-US" sz="2400" i="1">
                <a:latin typeface="Arial"/>
                <a:ea typeface="+mn-lt"/>
                <a:cs typeface="+mn-lt"/>
                <a:hlinkClick r:id="rId3"/>
              </a:rPr>
              <a:t>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0E965F07-D291-6C5D-E0E3-653F547BE515}"/>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928013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99675-6C6C-D867-E2E1-B48439537EB7}"/>
              </a:ext>
            </a:extLst>
          </p:cNvPr>
          <p:cNvSpPr>
            <a:spLocks noGrp="1"/>
          </p:cNvSpPr>
          <p:nvPr>
            <p:ph type="title"/>
          </p:nvPr>
        </p:nvSpPr>
        <p:spPr/>
        <p:txBody>
          <a:bodyPr>
            <a:normAutofit/>
          </a:bodyPr>
          <a:lstStyle/>
          <a:p>
            <a:r>
              <a:rPr lang="en-US" sz="4000">
                <a:latin typeface="Arial"/>
                <a:cs typeface="Arial"/>
              </a:rPr>
              <a:t>Figure 29.6o</a:t>
            </a:r>
            <a:endParaRPr lang="en-US" sz="4000"/>
          </a:p>
        </p:txBody>
      </p:sp>
      <p:pic>
        <p:nvPicPr>
          <p:cNvPr id="5" name="Picture 4" descr="Infrared spectrum of ethanol with C-O stretches at 1055 and 1102 cm-1, C-H stretch at 2961 cm-1, and broad O-H stretch at 3391 cm-1.">
            <a:extLst>
              <a:ext uri="{FF2B5EF4-FFF2-40B4-BE49-F238E27FC236}">
                <a16:creationId xmlns:a16="http://schemas.microsoft.com/office/drawing/2014/main" id="{B83950EC-3060-5266-5C45-92EA2BF514CD}"/>
              </a:ext>
            </a:extLst>
          </p:cNvPr>
          <p:cNvPicPr>
            <a:picLocks noChangeAspect="1"/>
          </p:cNvPicPr>
          <p:nvPr/>
        </p:nvPicPr>
        <p:blipFill>
          <a:blip r:embed="rId2"/>
          <a:stretch>
            <a:fillRect/>
          </a:stretch>
        </p:blipFill>
        <p:spPr>
          <a:xfrm>
            <a:off x="3351521" y="1887016"/>
            <a:ext cx="11567898" cy="5847638"/>
          </a:xfrm>
          <a:prstGeom prst="rect">
            <a:avLst/>
          </a:prstGeom>
        </p:spPr>
      </p:pic>
      <p:sp>
        <p:nvSpPr>
          <p:cNvPr id="3" name="Content Placeholder 2">
            <a:extLst>
              <a:ext uri="{FF2B5EF4-FFF2-40B4-BE49-F238E27FC236}">
                <a16:creationId xmlns:a16="http://schemas.microsoft.com/office/drawing/2014/main" id="{10739043-FAFE-2C64-3A9B-42389BABF72C}"/>
              </a:ext>
            </a:extLst>
          </p:cNvPr>
          <p:cNvSpPr>
            <a:spLocks noGrp="1"/>
          </p:cNvSpPr>
          <p:nvPr>
            <p:ph idx="1"/>
          </p:nvPr>
        </p:nvSpPr>
        <p:spPr>
          <a:xfrm>
            <a:off x="1944000" y="8461644"/>
            <a:ext cx="14400000" cy="939106"/>
          </a:xfrm>
        </p:spPr>
        <p:txBody>
          <a:bodyPr vert="horz" lIns="91440" tIns="45720" rIns="91440" bIns="45720" rtlCol="0" anchor="t">
            <a:normAutofit/>
          </a:bodyPr>
          <a:lstStyle/>
          <a:p>
            <a:pPr marL="0" indent="0" algn="ctr">
              <a:buNone/>
            </a:pPr>
            <a:r>
              <a:rPr lang="en-US" sz="2400" b="1">
                <a:latin typeface="Arial"/>
                <a:ea typeface="+mn-lt"/>
                <a:cs typeface="+mn-lt"/>
              </a:rPr>
              <a:t>Figure 29.6o.</a:t>
            </a:r>
            <a:r>
              <a:rPr lang="en-US" sz="2400">
                <a:latin typeface="Arial"/>
                <a:ea typeface="+mn-lt"/>
                <a:cs typeface="+mn-lt"/>
              </a:rPr>
              <a:t> Infrared spectrum of ethanol (credit: </a:t>
            </a:r>
            <a:r>
              <a:rPr lang="en-US" sz="2400" i="1">
                <a:latin typeface="Arial"/>
                <a:ea typeface="+mn-lt"/>
                <a:cs typeface="+mn-lt"/>
                <a:hlinkClick r:id="rId3"/>
              </a:rPr>
              <a:t>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CB8AA025-224B-F741-164E-F9F7B5FE2784}"/>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789786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EF74-300C-9A97-BC78-1ED3747A708F}"/>
              </a:ext>
            </a:extLst>
          </p:cNvPr>
          <p:cNvSpPr>
            <a:spLocks noGrp="1"/>
          </p:cNvSpPr>
          <p:nvPr>
            <p:ph type="title"/>
          </p:nvPr>
        </p:nvSpPr>
        <p:spPr/>
        <p:txBody>
          <a:bodyPr>
            <a:normAutofit/>
          </a:bodyPr>
          <a:lstStyle/>
          <a:p>
            <a:r>
              <a:rPr lang="en-US" sz="4000">
                <a:latin typeface="Arial"/>
                <a:cs typeface="Arial"/>
              </a:rPr>
              <a:t>Figure 29.2a</a:t>
            </a:r>
            <a:endParaRPr lang="en-US" sz="4000"/>
          </a:p>
        </p:txBody>
      </p:sp>
      <p:pic>
        <p:nvPicPr>
          <p:cNvPr id="5" name="Picture 4" descr="An image showing the setup of paper chromatography. Vertical rectangle of paper with horizontal line near bottom. Four equally spaced dots labelled M, 1, 2, 3.">
            <a:extLst>
              <a:ext uri="{FF2B5EF4-FFF2-40B4-BE49-F238E27FC236}">
                <a16:creationId xmlns:a16="http://schemas.microsoft.com/office/drawing/2014/main" id="{1173C5AF-ACE2-4167-FDD7-046E8451DD7C}"/>
              </a:ext>
            </a:extLst>
          </p:cNvPr>
          <p:cNvPicPr>
            <a:picLocks noChangeAspect="1"/>
          </p:cNvPicPr>
          <p:nvPr/>
        </p:nvPicPr>
        <p:blipFill>
          <a:blip r:embed="rId2"/>
          <a:stretch>
            <a:fillRect/>
          </a:stretch>
        </p:blipFill>
        <p:spPr>
          <a:xfrm>
            <a:off x="6078158" y="1615412"/>
            <a:ext cx="5142220" cy="6015535"/>
          </a:xfrm>
          <a:prstGeom prst="rect">
            <a:avLst/>
          </a:prstGeom>
        </p:spPr>
      </p:pic>
      <p:sp>
        <p:nvSpPr>
          <p:cNvPr id="3" name="Content Placeholder 2">
            <a:extLst>
              <a:ext uri="{FF2B5EF4-FFF2-40B4-BE49-F238E27FC236}">
                <a16:creationId xmlns:a16="http://schemas.microsoft.com/office/drawing/2014/main" id="{CD9F8AE3-08FD-EDA2-2A93-EF15280BF5A2}"/>
              </a:ext>
            </a:extLst>
          </p:cNvPr>
          <p:cNvSpPr>
            <a:spLocks noGrp="1"/>
          </p:cNvSpPr>
          <p:nvPr>
            <p:ph idx="1"/>
          </p:nvPr>
        </p:nvSpPr>
        <p:spPr>
          <a:xfrm>
            <a:off x="1944000" y="8256927"/>
            <a:ext cx="14400000" cy="1143823"/>
          </a:xfrm>
        </p:spPr>
        <p:txBody>
          <a:bodyPr vert="horz" lIns="91440" tIns="45720" rIns="91440" bIns="45720" rtlCol="0" anchor="t">
            <a:normAutofit/>
          </a:bodyPr>
          <a:lstStyle/>
          <a:p>
            <a:pPr marL="0" indent="0" algn="ctr">
              <a:buNone/>
            </a:pPr>
            <a:r>
              <a:rPr lang="en-US" sz="2400" b="1">
                <a:latin typeface="Arial"/>
                <a:ea typeface="+mn-lt"/>
                <a:cs typeface="+mn-lt"/>
              </a:rPr>
              <a:t>Figure 29.2a.</a:t>
            </a:r>
            <a:r>
              <a:rPr lang="en-US" sz="2400">
                <a:latin typeface="Arial"/>
                <a:ea typeface="+mn-lt"/>
                <a:cs typeface="+mn-lt"/>
              </a:rPr>
              <a:t> Setup of paper chromatography (credit: </a:t>
            </a:r>
            <a:r>
              <a:rPr lang="en-US" sz="2400" i="1">
                <a:latin typeface="Arial"/>
                <a:ea typeface="+mn-lt"/>
                <a:cs typeface="+mn-lt"/>
                <a:hlinkClick r:id="rId3"/>
              </a:rPr>
              <a:t>Chromatography</a:t>
            </a:r>
            <a:r>
              <a:rPr lang="en-US" sz="2400">
                <a:latin typeface="Arial"/>
                <a:ea typeface="+mn-lt"/>
                <a:cs typeface="+mn-lt"/>
                <a:hlinkClick r:id="rId3"/>
              </a:rPr>
              <a:t> </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136B4029-7A53-69C6-FF87-5AFD4228E921}"/>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737094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2A4E-CE3D-0298-BC7C-3868DD55ABA4}"/>
              </a:ext>
            </a:extLst>
          </p:cNvPr>
          <p:cNvSpPr>
            <a:spLocks noGrp="1"/>
          </p:cNvSpPr>
          <p:nvPr>
            <p:ph type="title"/>
          </p:nvPr>
        </p:nvSpPr>
        <p:spPr/>
        <p:txBody>
          <a:bodyPr>
            <a:normAutofit/>
          </a:bodyPr>
          <a:lstStyle/>
          <a:p>
            <a:r>
              <a:rPr lang="en-US" sz="4000">
                <a:latin typeface="Arial"/>
                <a:cs typeface="Arial"/>
              </a:rPr>
              <a:t>Figure 29.6p</a:t>
            </a:r>
            <a:endParaRPr lang="en-US" sz="4000"/>
          </a:p>
        </p:txBody>
      </p:sp>
      <p:pic>
        <p:nvPicPr>
          <p:cNvPr id="5" name="Picture 4" descr="Infrared spectrum of ethyl benzoate with C-O stretch at 1117 cm-1, C=O stretch at 1726 cm-1, C-H stretch (alkyl) at 2986 cm-1, and C-H stretch (aromatic) at 3078 cm-1.">
            <a:extLst>
              <a:ext uri="{FF2B5EF4-FFF2-40B4-BE49-F238E27FC236}">
                <a16:creationId xmlns:a16="http://schemas.microsoft.com/office/drawing/2014/main" id="{09F32B18-55F1-5F84-E4D2-E55AC7A77862}"/>
              </a:ext>
            </a:extLst>
          </p:cNvPr>
          <p:cNvPicPr>
            <a:picLocks noChangeAspect="1"/>
          </p:cNvPicPr>
          <p:nvPr/>
        </p:nvPicPr>
        <p:blipFill>
          <a:blip r:embed="rId2"/>
          <a:stretch>
            <a:fillRect/>
          </a:stretch>
        </p:blipFill>
        <p:spPr>
          <a:xfrm>
            <a:off x="3324865" y="1811599"/>
            <a:ext cx="11655330" cy="5964355"/>
          </a:xfrm>
          <a:prstGeom prst="rect">
            <a:avLst/>
          </a:prstGeom>
        </p:spPr>
      </p:pic>
      <p:sp>
        <p:nvSpPr>
          <p:cNvPr id="3" name="Content Placeholder 2">
            <a:extLst>
              <a:ext uri="{FF2B5EF4-FFF2-40B4-BE49-F238E27FC236}">
                <a16:creationId xmlns:a16="http://schemas.microsoft.com/office/drawing/2014/main" id="{65C85CE0-0CCC-23DD-F4B5-FEB39A116A38}"/>
              </a:ext>
            </a:extLst>
          </p:cNvPr>
          <p:cNvSpPr>
            <a:spLocks noGrp="1"/>
          </p:cNvSpPr>
          <p:nvPr>
            <p:ph idx="1"/>
          </p:nvPr>
        </p:nvSpPr>
        <p:spPr>
          <a:xfrm>
            <a:off x="1944000" y="8461644"/>
            <a:ext cx="14400000" cy="939106"/>
          </a:xfrm>
        </p:spPr>
        <p:txBody>
          <a:bodyPr vert="horz" lIns="91440" tIns="45720" rIns="91440" bIns="45720" rtlCol="0" anchor="t">
            <a:normAutofit/>
          </a:bodyPr>
          <a:lstStyle/>
          <a:p>
            <a:pPr marL="0" indent="0" algn="ctr">
              <a:buNone/>
            </a:pPr>
            <a:r>
              <a:rPr lang="en-US" sz="2400" b="1">
                <a:latin typeface="Arial"/>
                <a:ea typeface="+mn-lt"/>
                <a:cs typeface="+mn-lt"/>
              </a:rPr>
              <a:t>Figure 29.6p.</a:t>
            </a:r>
            <a:r>
              <a:rPr lang="en-US" sz="2400">
                <a:latin typeface="Arial"/>
                <a:ea typeface="+mn-lt"/>
                <a:cs typeface="+mn-lt"/>
              </a:rPr>
              <a:t> Infrared spectrum of ethyl benzoate (credit: </a:t>
            </a:r>
            <a:r>
              <a:rPr lang="en-US" sz="2400" i="1">
                <a:latin typeface="Arial"/>
                <a:ea typeface="+mn-lt"/>
                <a:cs typeface="+mn-lt"/>
                <a:hlinkClick r:id="rId3"/>
              </a:rPr>
              <a:t>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642E4A4E-7F8E-C7F8-4D51-3060FCE4D418}"/>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716679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7394-E390-07CF-B35B-690B71ACF8AD}"/>
              </a:ext>
            </a:extLst>
          </p:cNvPr>
          <p:cNvSpPr>
            <a:spLocks noGrp="1"/>
          </p:cNvSpPr>
          <p:nvPr>
            <p:ph type="title"/>
          </p:nvPr>
        </p:nvSpPr>
        <p:spPr/>
        <p:txBody>
          <a:bodyPr>
            <a:normAutofit/>
          </a:bodyPr>
          <a:lstStyle/>
          <a:p>
            <a:r>
              <a:rPr lang="en-US" sz="4000">
                <a:latin typeface="Arial"/>
                <a:cs typeface="Arial"/>
              </a:rPr>
              <a:t>Figure 29.6q</a:t>
            </a:r>
            <a:endParaRPr lang="en-US" sz="4000"/>
          </a:p>
        </p:txBody>
      </p:sp>
      <p:pic>
        <p:nvPicPr>
          <p:cNvPr id="5" name="Picture 4" descr="Infrared spectrum of hexanoic acid with O-H bend at 948 cm-1, C-O stretch at 1296 cm-1, O-H bend at 1419 cm-1, C=O stretch at 1721 cm-1, and O-H stretch and C-H stretch at 2971 cm-1.">
            <a:extLst>
              <a:ext uri="{FF2B5EF4-FFF2-40B4-BE49-F238E27FC236}">
                <a16:creationId xmlns:a16="http://schemas.microsoft.com/office/drawing/2014/main" id="{2787ED0D-66D4-17C4-ADF5-A9EA5FE756FE}"/>
              </a:ext>
            </a:extLst>
          </p:cNvPr>
          <p:cNvPicPr>
            <a:picLocks noChangeAspect="1"/>
          </p:cNvPicPr>
          <p:nvPr/>
        </p:nvPicPr>
        <p:blipFill>
          <a:blip r:embed="rId2"/>
          <a:stretch>
            <a:fillRect/>
          </a:stretch>
        </p:blipFill>
        <p:spPr>
          <a:xfrm>
            <a:off x="2687116" y="1615909"/>
            <a:ext cx="12930827" cy="6560450"/>
          </a:xfrm>
          <a:prstGeom prst="rect">
            <a:avLst/>
          </a:prstGeom>
        </p:spPr>
      </p:pic>
      <p:sp>
        <p:nvSpPr>
          <p:cNvPr id="3" name="Content Placeholder 2">
            <a:extLst>
              <a:ext uri="{FF2B5EF4-FFF2-40B4-BE49-F238E27FC236}">
                <a16:creationId xmlns:a16="http://schemas.microsoft.com/office/drawing/2014/main" id="{1FBD9ECE-63AC-AC34-7B2F-15853358E6C7}"/>
              </a:ext>
            </a:extLst>
          </p:cNvPr>
          <p:cNvSpPr>
            <a:spLocks noGrp="1"/>
          </p:cNvSpPr>
          <p:nvPr>
            <p:ph idx="1"/>
          </p:nvPr>
        </p:nvSpPr>
        <p:spPr>
          <a:xfrm>
            <a:off x="1944000" y="8273987"/>
            <a:ext cx="14400000" cy="1126763"/>
          </a:xfrm>
        </p:spPr>
        <p:txBody>
          <a:bodyPr vert="horz" lIns="91440" tIns="45720" rIns="91440" bIns="45720" rtlCol="0" anchor="t">
            <a:normAutofit/>
          </a:bodyPr>
          <a:lstStyle/>
          <a:p>
            <a:pPr marL="0" indent="0" algn="ctr">
              <a:buNone/>
            </a:pPr>
            <a:r>
              <a:rPr lang="en-US" sz="2400" b="1">
                <a:latin typeface="Arial"/>
                <a:ea typeface="+mn-lt"/>
                <a:cs typeface="+mn-lt"/>
              </a:rPr>
              <a:t>Figure 29.6q.</a:t>
            </a:r>
            <a:r>
              <a:rPr lang="en-US" sz="2400">
                <a:latin typeface="Arial"/>
                <a:ea typeface="+mn-lt"/>
                <a:cs typeface="+mn-lt"/>
              </a:rPr>
              <a:t> Infrared spectrum of hexanoic acid (credit: </a:t>
            </a:r>
            <a:r>
              <a:rPr lang="en-US" sz="2400" i="1">
                <a:latin typeface="Arial"/>
                <a:ea typeface="+mn-lt"/>
                <a:cs typeface="+mn-lt"/>
                <a:hlinkClick r:id="rId3"/>
              </a:rPr>
              <a:t>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5136B5E7-C035-9A83-9E7B-E8ABE18EDB4D}"/>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916776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AF250-A472-B3BE-CF6F-A93F89837D6E}"/>
              </a:ext>
            </a:extLst>
          </p:cNvPr>
          <p:cNvSpPr>
            <a:spLocks noGrp="1"/>
          </p:cNvSpPr>
          <p:nvPr>
            <p:ph type="title"/>
          </p:nvPr>
        </p:nvSpPr>
        <p:spPr/>
        <p:txBody>
          <a:bodyPr>
            <a:normAutofit/>
          </a:bodyPr>
          <a:lstStyle/>
          <a:p>
            <a:r>
              <a:rPr lang="en-US" sz="4000">
                <a:latin typeface="Arial"/>
                <a:cs typeface="Arial"/>
              </a:rPr>
              <a:t>Figure 29.6r</a:t>
            </a:r>
            <a:endParaRPr lang="en-US" sz="4000"/>
          </a:p>
        </p:txBody>
      </p:sp>
      <p:pic>
        <p:nvPicPr>
          <p:cNvPr id="5" name="Picture 4" descr="Infrared spectrum of nitromethane with N-O stretch at 1383 cm-1, and N-O stretch at 1573 cm-1.">
            <a:extLst>
              <a:ext uri="{FF2B5EF4-FFF2-40B4-BE49-F238E27FC236}">
                <a16:creationId xmlns:a16="http://schemas.microsoft.com/office/drawing/2014/main" id="{25450070-9079-DD32-807F-D68A906C31FA}"/>
              </a:ext>
            </a:extLst>
          </p:cNvPr>
          <p:cNvPicPr>
            <a:picLocks noChangeAspect="1"/>
          </p:cNvPicPr>
          <p:nvPr/>
        </p:nvPicPr>
        <p:blipFill>
          <a:blip r:embed="rId2"/>
          <a:stretch>
            <a:fillRect/>
          </a:stretch>
        </p:blipFill>
        <p:spPr>
          <a:xfrm>
            <a:off x="3240491" y="1728148"/>
            <a:ext cx="11789959" cy="5994779"/>
          </a:xfrm>
          <a:prstGeom prst="rect">
            <a:avLst/>
          </a:prstGeom>
        </p:spPr>
      </p:pic>
      <p:sp>
        <p:nvSpPr>
          <p:cNvPr id="3" name="Content Placeholder 2">
            <a:extLst>
              <a:ext uri="{FF2B5EF4-FFF2-40B4-BE49-F238E27FC236}">
                <a16:creationId xmlns:a16="http://schemas.microsoft.com/office/drawing/2014/main" id="{60037A2E-20CF-47F3-7D08-7D09A4A0CCEA}"/>
              </a:ext>
            </a:extLst>
          </p:cNvPr>
          <p:cNvSpPr>
            <a:spLocks noGrp="1"/>
          </p:cNvSpPr>
          <p:nvPr>
            <p:ph idx="1"/>
          </p:nvPr>
        </p:nvSpPr>
        <p:spPr>
          <a:xfrm>
            <a:off x="1944000" y="8086330"/>
            <a:ext cx="14400000" cy="1314420"/>
          </a:xfrm>
        </p:spPr>
        <p:txBody>
          <a:bodyPr vert="horz" lIns="91440" tIns="45720" rIns="91440" bIns="45720" rtlCol="0" anchor="t">
            <a:normAutofit/>
          </a:bodyPr>
          <a:lstStyle/>
          <a:p>
            <a:pPr marL="0" indent="0" algn="ctr">
              <a:buNone/>
            </a:pPr>
            <a:r>
              <a:rPr lang="en-US" sz="2400" b="1">
                <a:latin typeface="Arial"/>
                <a:ea typeface="+mn-lt"/>
                <a:cs typeface="+mn-lt"/>
              </a:rPr>
              <a:t>Figure 29.6r.</a:t>
            </a:r>
            <a:r>
              <a:rPr lang="en-US" sz="2400">
                <a:latin typeface="Arial"/>
                <a:ea typeface="+mn-lt"/>
                <a:cs typeface="+mn-lt"/>
              </a:rPr>
              <a:t> Infrared spectrum of nitromethane (credit: </a:t>
            </a:r>
            <a:r>
              <a:rPr lang="en-US" sz="2400" i="1">
                <a:latin typeface="Arial"/>
                <a:ea typeface="+mn-lt"/>
                <a:cs typeface="+mn-lt"/>
                <a:hlinkClick r:id="rId3"/>
              </a:rPr>
              <a:t>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C7F4D1F7-8300-337B-5D2E-762348544091}"/>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91378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9A4C-FE0B-F465-D986-B6B8FA10DF7A}"/>
              </a:ext>
            </a:extLst>
          </p:cNvPr>
          <p:cNvSpPr>
            <a:spLocks noGrp="1"/>
          </p:cNvSpPr>
          <p:nvPr>
            <p:ph type="title"/>
          </p:nvPr>
        </p:nvSpPr>
        <p:spPr/>
        <p:txBody>
          <a:bodyPr>
            <a:normAutofit/>
          </a:bodyPr>
          <a:lstStyle/>
          <a:p>
            <a:r>
              <a:rPr lang="en-US" sz="4000">
                <a:latin typeface="Arial"/>
                <a:cs typeface="Arial"/>
              </a:rPr>
              <a:t>Figure 29.6s</a:t>
            </a:r>
            <a:endParaRPr lang="en-US" sz="4000"/>
          </a:p>
        </p:txBody>
      </p:sp>
      <p:pic>
        <p:nvPicPr>
          <p:cNvPr id="5" name="Picture 4" descr="Infrared spectrum of toluene with out-of-plane C-H bending at 735 cm-1, in-plane C-H bending at 1035 and 1086 cm-1, C-C stretches in the aromatic ring at 1465, 1506 and 1614 cm-1, C-H stretch (alkyl) at 2925 cm-1, C-H stretch (aromatic) at 3032 cm-1, C-H stretch (aromatic) at 3068 and 3099 cm-1.">
            <a:extLst>
              <a:ext uri="{FF2B5EF4-FFF2-40B4-BE49-F238E27FC236}">
                <a16:creationId xmlns:a16="http://schemas.microsoft.com/office/drawing/2014/main" id="{79FCED44-94F3-34B9-C4A5-8B192FCBEA94}"/>
              </a:ext>
            </a:extLst>
          </p:cNvPr>
          <p:cNvPicPr>
            <a:picLocks noChangeAspect="1"/>
          </p:cNvPicPr>
          <p:nvPr/>
        </p:nvPicPr>
        <p:blipFill>
          <a:blip r:embed="rId2"/>
          <a:stretch>
            <a:fillRect/>
          </a:stretch>
        </p:blipFill>
        <p:spPr>
          <a:xfrm>
            <a:off x="3436819" y="2276618"/>
            <a:ext cx="11397302" cy="5733765"/>
          </a:xfrm>
          <a:prstGeom prst="rect">
            <a:avLst/>
          </a:prstGeom>
        </p:spPr>
      </p:pic>
      <p:sp>
        <p:nvSpPr>
          <p:cNvPr id="3" name="Content Placeholder 2">
            <a:extLst>
              <a:ext uri="{FF2B5EF4-FFF2-40B4-BE49-F238E27FC236}">
                <a16:creationId xmlns:a16="http://schemas.microsoft.com/office/drawing/2014/main" id="{64735306-457A-493D-07A7-DFD9C94C26B5}"/>
              </a:ext>
            </a:extLst>
          </p:cNvPr>
          <p:cNvSpPr>
            <a:spLocks noGrp="1"/>
          </p:cNvSpPr>
          <p:nvPr>
            <p:ph idx="1"/>
          </p:nvPr>
        </p:nvSpPr>
        <p:spPr>
          <a:xfrm>
            <a:off x="1944000" y="8461644"/>
            <a:ext cx="14400000" cy="939106"/>
          </a:xfrm>
        </p:spPr>
        <p:txBody>
          <a:bodyPr vert="horz" lIns="91440" tIns="45720" rIns="91440" bIns="45720" rtlCol="0" anchor="t">
            <a:normAutofit/>
          </a:bodyPr>
          <a:lstStyle/>
          <a:p>
            <a:pPr marL="0" indent="0" algn="ctr">
              <a:buNone/>
            </a:pPr>
            <a:r>
              <a:rPr lang="en-US" sz="2400" b="1">
                <a:latin typeface="Arial"/>
                <a:ea typeface="+mn-lt"/>
                <a:cs typeface="+mn-lt"/>
              </a:rPr>
              <a:t>Figure 29.6s.</a:t>
            </a:r>
            <a:r>
              <a:rPr lang="en-US" sz="2400">
                <a:latin typeface="Arial"/>
                <a:ea typeface="+mn-lt"/>
                <a:cs typeface="+mn-lt"/>
              </a:rPr>
              <a:t> Infrared spectrum of toluene (credit: </a:t>
            </a:r>
            <a:r>
              <a:rPr lang="en-US" sz="2400" i="1">
                <a:latin typeface="Arial"/>
                <a:ea typeface="+mn-lt"/>
                <a:cs typeface="+mn-lt"/>
                <a:hlinkClick r:id="rId3"/>
              </a:rPr>
              <a:t>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B0C87EE4-47E4-4404-01A7-3CC958393981}"/>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263758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7BA3-952E-9B3E-36DD-B08C669F2DC0}"/>
              </a:ext>
            </a:extLst>
          </p:cNvPr>
          <p:cNvSpPr>
            <a:spLocks noGrp="1"/>
          </p:cNvSpPr>
          <p:nvPr>
            <p:ph type="title"/>
          </p:nvPr>
        </p:nvSpPr>
        <p:spPr/>
        <p:txBody>
          <a:bodyPr>
            <a:normAutofit/>
          </a:bodyPr>
          <a:lstStyle/>
          <a:p>
            <a:r>
              <a:rPr lang="en-US" sz="4000">
                <a:latin typeface="Arial"/>
                <a:cs typeface="Arial"/>
              </a:rPr>
              <a:t>Figure 29.6t</a:t>
            </a:r>
            <a:endParaRPr lang="en-US" sz="4000"/>
          </a:p>
        </p:txBody>
      </p:sp>
      <p:pic>
        <p:nvPicPr>
          <p:cNvPr id="5" name="Picture 4" descr="Molecular structures of cyclobutanol, 2-butanone, ethyl vinyl ether, 2-methyl2-propen-1-ol, and 2-methylpropanal">
            <a:extLst>
              <a:ext uri="{FF2B5EF4-FFF2-40B4-BE49-F238E27FC236}">
                <a16:creationId xmlns:a16="http://schemas.microsoft.com/office/drawing/2014/main" id="{B48B404B-F3D4-23B0-94D8-6A584033243A}"/>
              </a:ext>
            </a:extLst>
          </p:cNvPr>
          <p:cNvPicPr>
            <a:picLocks noChangeAspect="1"/>
          </p:cNvPicPr>
          <p:nvPr/>
        </p:nvPicPr>
        <p:blipFill>
          <a:blip r:embed="rId2"/>
          <a:stretch>
            <a:fillRect/>
          </a:stretch>
        </p:blipFill>
        <p:spPr>
          <a:xfrm>
            <a:off x="1293835" y="3358842"/>
            <a:ext cx="15052060" cy="1795107"/>
          </a:xfrm>
          <a:prstGeom prst="rect">
            <a:avLst/>
          </a:prstGeom>
        </p:spPr>
      </p:pic>
      <p:sp>
        <p:nvSpPr>
          <p:cNvPr id="3" name="Content Placeholder 2">
            <a:extLst>
              <a:ext uri="{FF2B5EF4-FFF2-40B4-BE49-F238E27FC236}">
                <a16:creationId xmlns:a16="http://schemas.microsoft.com/office/drawing/2014/main" id="{634974E5-235B-8794-339C-32E8FCDA0B23}"/>
              </a:ext>
            </a:extLst>
          </p:cNvPr>
          <p:cNvSpPr>
            <a:spLocks noGrp="1"/>
          </p:cNvSpPr>
          <p:nvPr>
            <p:ph idx="1"/>
          </p:nvPr>
        </p:nvSpPr>
        <p:spPr>
          <a:xfrm>
            <a:off x="1619866" y="6585076"/>
            <a:ext cx="14400000" cy="1143823"/>
          </a:xfrm>
        </p:spPr>
        <p:txBody>
          <a:bodyPr vert="horz" lIns="91440" tIns="45720" rIns="91440" bIns="45720" rtlCol="0" anchor="t">
            <a:normAutofit/>
          </a:bodyPr>
          <a:lstStyle/>
          <a:p>
            <a:pPr marL="0" indent="0" algn="ctr">
              <a:buNone/>
            </a:pPr>
            <a:r>
              <a:rPr lang="en-US" sz="2400" b="1">
                <a:latin typeface="Arial"/>
                <a:ea typeface="+mn-lt"/>
                <a:cs typeface="+mn-lt"/>
              </a:rPr>
              <a:t>Figure 29.6t.</a:t>
            </a:r>
            <a:r>
              <a:rPr lang="en-US" sz="2400">
                <a:latin typeface="Arial"/>
                <a:ea typeface="+mn-lt"/>
                <a:cs typeface="+mn-lt"/>
              </a:rPr>
              <a:t> Structure of cyclobutanol, 2-butanone, ethyl vinyl ether, 2-methyl2-propen-1-ol, and 2-methylpropanal. (Credit: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5E43C892-4B86-ABF4-665C-BB902B8FE54F}"/>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214251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23E9-33CE-2921-73AE-D2FB1EB933BC}"/>
              </a:ext>
            </a:extLst>
          </p:cNvPr>
          <p:cNvSpPr>
            <a:spLocks noGrp="1"/>
          </p:cNvSpPr>
          <p:nvPr>
            <p:ph type="title"/>
          </p:nvPr>
        </p:nvSpPr>
        <p:spPr/>
        <p:txBody>
          <a:bodyPr>
            <a:normAutofit/>
          </a:bodyPr>
          <a:lstStyle/>
          <a:p>
            <a:r>
              <a:rPr lang="en-US" sz="4000">
                <a:latin typeface="Arial"/>
                <a:cs typeface="Arial"/>
              </a:rPr>
              <a:t>Figure 29.6u</a:t>
            </a:r>
            <a:endParaRPr lang="en-US" sz="4000"/>
          </a:p>
        </p:txBody>
      </p:sp>
      <p:pic>
        <p:nvPicPr>
          <p:cNvPr id="5" name="Picture 4" descr="Infrared spectrum of unknown compound A">
            <a:extLst>
              <a:ext uri="{FF2B5EF4-FFF2-40B4-BE49-F238E27FC236}">
                <a16:creationId xmlns:a16="http://schemas.microsoft.com/office/drawing/2014/main" id="{D555A8FC-B1E0-52FC-9D67-5344A2019B14}"/>
              </a:ext>
            </a:extLst>
          </p:cNvPr>
          <p:cNvPicPr>
            <a:picLocks noChangeAspect="1"/>
          </p:cNvPicPr>
          <p:nvPr/>
        </p:nvPicPr>
        <p:blipFill>
          <a:blip r:embed="rId2"/>
          <a:stretch>
            <a:fillRect/>
          </a:stretch>
        </p:blipFill>
        <p:spPr>
          <a:xfrm>
            <a:off x="3924443" y="2182221"/>
            <a:ext cx="10439115" cy="5120753"/>
          </a:xfrm>
          <a:prstGeom prst="rect">
            <a:avLst/>
          </a:prstGeom>
        </p:spPr>
      </p:pic>
      <p:sp>
        <p:nvSpPr>
          <p:cNvPr id="3" name="Content Placeholder 2">
            <a:extLst>
              <a:ext uri="{FF2B5EF4-FFF2-40B4-BE49-F238E27FC236}">
                <a16:creationId xmlns:a16="http://schemas.microsoft.com/office/drawing/2014/main" id="{B3195DDC-D44F-10A5-E242-654812D9E09F}"/>
              </a:ext>
            </a:extLst>
          </p:cNvPr>
          <p:cNvSpPr>
            <a:spLocks noGrp="1"/>
          </p:cNvSpPr>
          <p:nvPr>
            <p:ph idx="1"/>
          </p:nvPr>
        </p:nvSpPr>
        <p:spPr>
          <a:xfrm>
            <a:off x="1944000" y="8154569"/>
            <a:ext cx="14400000" cy="1246181"/>
          </a:xfrm>
        </p:spPr>
        <p:txBody>
          <a:bodyPr vert="horz" lIns="91440" tIns="45720" rIns="91440" bIns="45720" rtlCol="0" anchor="t">
            <a:normAutofit/>
          </a:bodyPr>
          <a:lstStyle/>
          <a:p>
            <a:pPr marL="0" indent="0" algn="ctr">
              <a:buNone/>
            </a:pPr>
            <a:r>
              <a:rPr lang="en-US" sz="2400" b="1">
                <a:latin typeface="Arial"/>
                <a:ea typeface="+mn-lt"/>
                <a:cs typeface="+mn-lt"/>
              </a:rPr>
              <a:t>Figure 29.6u.</a:t>
            </a:r>
            <a:r>
              <a:rPr lang="en-US" sz="2400">
                <a:latin typeface="Arial"/>
                <a:ea typeface="+mn-lt"/>
                <a:cs typeface="+mn-lt"/>
              </a:rPr>
              <a:t> Infrared spectrum of unknown compound A. (Credit: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449ED7E8-ED97-7396-26DA-7AB82A086975}"/>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333553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CDCD7-8C9A-C2DD-B35C-1A330F709B58}"/>
              </a:ext>
            </a:extLst>
          </p:cNvPr>
          <p:cNvSpPr>
            <a:spLocks noGrp="1"/>
          </p:cNvSpPr>
          <p:nvPr>
            <p:ph type="title"/>
          </p:nvPr>
        </p:nvSpPr>
        <p:spPr/>
        <p:txBody>
          <a:bodyPr>
            <a:normAutofit/>
          </a:bodyPr>
          <a:lstStyle/>
          <a:p>
            <a:r>
              <a:rPr lang="en-US" sz="4000">
                <a:latin typeface="Arial"/>
                <a:cs typeface="Arial"/>
              </a:rPr>
              <a:t>Figure 29.6v</a:t>
            </a:r>
            <a:endParaRPr lang="en-US" sz="4000"/>
          </a:p>
        </p:txBody>
      </p:sp>
      <p:pic>
        <p:nvPicPr>
          <p:cNvPr id="5" name="Picture 4" descr="Infrared spectrum of unknown compound B">
            <a:extLst>
              <a:ext uri="{FF2B5EF4-FFF2-40B4-BE49-F238E27FC236}">
                <a16:creationId xmlns:a16="http://schemas.microsoft.com/office/drawing/2014/main" id="{2104CF9B-6A26-5DE8-CDC4-9B214C0A0391}"/>
              </a:ext>
            </a:extLst>
          </p:cNvPr>
          <p:cNvPicPr>
            <a:picLocks noChangeAspect="1"/>
          </p:cNvPicPr>
          <p:nvPr/>
        </p:nvPicPr>
        <p:blipFill>
          <a:blip r:embed="rId2"/>
          <a:stretch>
            <a:fillRect/>
          </a:stretch>
        </p:blipFill>
        <p:spPr>
          <a:xfrm>
            <a:off x="3626821" y="1967553"/>
            <a:ext cx="11034357" cy="5430671"/>
          </a:xfrm>
          <a:prstGeom prst="rect">
            <a:avLst/>
          </a:prstGeom>
        </p:spPr>
      </p:pic>
      <p:sp>
        <p:nvSpPr>
          <p:cNvPr id="3" name="Content Placeholder 2">
            <a:extLst>
              <a:ext uri="{FF2B5EF4-FFF2-40B4-BE49-F238E27FC236}">
                <a16:creationId xmlns:a16="http://schemas.microsoft.com/office/drawing/2014/main" id="{E9F2D6FE-E40E-5D2D-75E0-B0C382D0942D}"/>
              </a:ext>
            </a:extLst>
          </p:cNvPr>
          <p:cNvSpPr>
            <a:spLocks noGrp="1"/>
          </p:cNvSpPr>
          <p:nvPr>
            <p:ph idx="1"/>
          </p:nvPr>
        </p:nvSpPr>
        <p:spPr>
          <a:xfrm>
            <a:off x="1944000" y="8239868"/>
            <a:ext cx="14400000" cy="1160882"/>
          </a:xfrm>
        </p:spPr>
        <p:txBody>
          <a:bodyPr vert="horz" lIns="91440" tIns="45720" rIns="91440" bIns="45720" rtlCol="0" anchor="t">
            <a:normAutofit/>
          </a:bodyPr>
          <a:lstStyle/>
          <a:p>
            <a:pPr marL="0" indent="0" algn="ctr">
              <a:buNone/>
            </a:pPr>
            <a:r>
              <a:rPr lang="en-US" sz="2400" b="1">
                <a:latin typeface="Arial"/>
                <a:ea typeface="+mn-lt"/>
                <a:cs typeface="Arial"/>
              </a:rPr>
              <a:t>Figure 29.6v.</a:t>
            </a:r>
            <a:r>
              <a:rPr lang="en-US" sz="2400">
                <a:latin typeface="Arial"/>
                <a:ea typeface="+mn-lt"/>
                <a:cs typeface="Arial"/>
              </a:rPr>
              <a:t> Infrared spectrum of unknown compound B. (Credit: </a:t>
            </a:r>
            <a:r>
              <a:rPr lang="en-US" sz="2400" i="1">
                <a:latin typeface="Arial"/>
                <a:ea typeface="+mn-lt"/>
                <a:cs typeface="Arial"/>
                <a:hlinkClick r:id="rId3"/>
              </a:rPr>
              <a:t>Map: Organic Chemistry (Wade)</a:t>
            </a:r>
            <a:r>
              <a:rPr lang="en-US" sz="2400">
                <a:latin typeface="Arial"/>
                <a:ea typeface="+mn-lt"/>
                <a:cs typeface="Arial"/>
              </a:rPr>
              <a:t> , </a:t>
            </a:r>
            <a:r>
              <a:rPr lang="en-US" sz="2400">
                <a:latin typeface="Arial"/>
                <a:ea typeface="+mn-lt"/>
                <a:cs typeface="Arial"/>
                <a:hlinkClick r:id="rId4"/>
              </a:rPr>
              <a:t>CC BY-NC-SA 4.0</a:t>
            </a:r>
            <a:r>
              <a:rPr lang="en-US" sz="2400">
                <a:latin typeface="Arial"/>
                <a:ea typeface="+mn-lt"/>
                <a:cs typeface="Arial"/>
              </a:rPr>
              <a:t>)</a:t>
            </a:r>
            <a:endParaRPr lang="en-US" sz="2400">
              <a:latin typeface="Arial"/>
              <a:cs typeface="Arial"/>
            </a:endParaRPr>
          </a:p>
        </p:txBody>
      </p:sp>
      <p:sp>
        <p:nvSpPr>
          <p:cNvPr id="4" name="Footer Placeholder 3">
            <a:extLst>
              <a:ext uri="{FF2B5EF4-FFF2-40B4-BE49-F238E27FC236}">
                <a16:creationId xmlns:a16="http://schemas.microsoft.com/office/drawing/2014/main" id="{40723E9C-935D-A5CC-2884-25CDA136D789}"/>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328287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33643-EEFB-A6CE-AF99-CA33F01A2E81}"/>
              </a:ext>
            </a:extLst>
          </p:cNvPr>
          <p:cNvSpPr>
            <a:spLocks noGrp="1"/>
          </p:cNvSpPr>
          <p:nvPr>
            <p:ph type="title"/>
          </p:nvPr>
        </p:nvSpPr>
        <p:spPr/>
        <p:txBody>
          <a:bodyPr>
            <a:normAutofit/>
          </a:bodyPr>
          <a:lstStyle/>
          <a:p>
            <a:r>
              <a:rPr lang="en-US" sz="4000">
                <a:latin typeface="Arial"/>
                <a:cs typeface="Arial"/>
              </a:rPr>
              <a:t>Figure 29.6w</a:t>
            </a:r>
            <a:endParaRPr lang="en-US" sz="4000"/>
          </a:p>
        </p:txBody>
      </p:sp>
      <p:pic>
        <p:nvPicPr>
          <p:cNvPr id="5" name="Picture 4" descr="Infrared spectrum of unknown compound C">
            <a:extLst>
              <a:ext uri="{FF2B5EF4-FFF2-40B4-BE49-F238E27FC236}">
                <a16:creationId xmlns:a16="http://schemas.microsoft.com/office/drawing/2014/main" id="{1AD655B2-F2F2-16A9-6B33-C68547350541}"/>
              </a:ext>
            </a:extLst>
          </p:cNvPr>
          <p:cNvPicPr>
            <a:picLocks noChangeAspect="1"/>
          </p:cNvPicPr>
          <p:nvPr/>
        </p:nvPicPr>
        <p:blipFill>
          <a:blip r:embed="rId2"/>
          <a:stretch>
            <a:fillRect/>
          </a:stretch>
        </p:blipFill>
        <p:spPr>
          <a:xfrm>
            <a:off x="3605853" y="1877918"/>
            <a:ext cx="11076295" cy="5422283"/>
          </a:xfrm>
          <a:prstGeom prst="rect">
            <a:avLst/>
          </a:prstGeom>
        </p:spPr>
      </p:pic>
      <p:sp>
        <p:nvSpPr>
          <p:cNvPr id="3" name="Content Placeholder 2">
            <a:extLst>
              <a:ext uri="{FF2B5EF4-FFF2-40B4-BE49-F238E27FC236}">
                <a16:creationId xmlns:a16="http://schemas.microsoft.com/office/drawing/2014/main" id="{2211C76F-02A8-7831-62EA-66DE57F3DA11}"/>
              </a:ext>
            </a:extLst>
          </p:cNvPr>
          <p:cNvSpPr>
            <a:spLocks noGrp="1"/>
          </p:cNvSpPr>
          <p:nvPr>
            <p:ph idx="1"/>
          </p:nvPr>
        </p:nvSpPr>
        <p:spPr>
          <a:xfrm>
            <a:off x="1944000" y="7983972"/>
            <a:ext cx="14400000" cy="1416778"/>
          </a:xfrm>
        </p:spPr>
        <p:txBody>
          <a:bodyPr vert="horz" lIns="91440" tIns="45720" rIns="91440" bIns="45720" rtlCol="0" anchor="t">
            <a:normAutofit/>
          </a:bodyPr>
          <a:lstStyle/>
          <a:p>
            <a:pPr marL="0" indent="0" algn="ctr">
              <a:buNone/>
            </a:pPr>
            <a:r>
              <a:rPr lang="en-US" sz="2400" b="1">
                <a:latin typeface="Arial"/>
                <a:ea typeface="+mn-lt"/>
                <a:cs typeface="+mn-lt"/>
              </a:rPr>
              <a:t>Figure 29.6w.</a:t>
            </a:r>
            <a:r>
              <a:rPr lang="en-US" sz="2400">
                <a:latin typeface="Arial"/>
                <a:ea typeface="+mn-lt"/>
                <a:cs typeface="+mn-lt"/>
              </a:rPr>
              <a:t> Infrared spectrum of unknown compound C. (Credit: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D0484FFE-0249-6068-70F2-8C51DEF11A61}"/>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732102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7B035-053A-9F9B-2767-9DB5AE01CB98}"/>
              </a:ext>
            </a:extLst>
          </p:cNvPr>
          <p:cNvSpPr>
            <a:spLocks noGrp="1"/>
          </p:cNvSpPr>
          <p:nvPr>
            <p:ph type="title"/>
          </p:nvPr>
        </p:nvSpPr>
        <p:spPr/>
        <p:txBody>
          <a:bodyPr>
            <a:normAutofit/>
          </a:bodyPr>
          <a:lstStyle/>
          <a:p>
            <a:r>
              <a:rPr lang="en-US" sz="4000">
                <a:latin typeface="Arial"/>
                <a:cs typeface="Arial"/>
              </a:rPr>
              <a:t>Figure 29.6x</a:t>
            </a:r>
            <a:endParaRPr lang="en-US" sz="4000"/>
          </a:p>
        </p:txBody>
      </p:sp>
      <p:pic>
        <p:nvPicPr>
          <p:cNvPr id="5" name="Picture 4" descr="Infrared spectrum of unknown compound D">
            <a:extLst>
              <a:ext uri="{FF2B5EF4-FFF2-40B4-BE49-F238E27FC236}">
                <a16:creationId xmlns:a16="http://schemas.microsoft.com/office/drawing/2014/main" id="{A99ACCBE-2916-DC50-F368-F1CF3470A88C}"/>
              </a:ext>
            </a:extLst>
          </p:cNvPr>
          <p:cNvPicPr>
            <a:picLocks noChangeAspect="1"/>
          </p:cNvPicPr>
          <p:nvPr/>
        </p:nvPicPr>
        <p:blipFill>
          <a:blip r:embed="rId2"/>
          <a:stretch>
            <a:fillRect/>
          </a:stretch>
        </p:blipFill>
        <p:spPr>
          <a:xfrm>
            <a:off x="3639120" y="2082208"/>
            <a:ext cx="10992702" cy="5389017"/>
          </a:xfrm>
          <a:prstGeom prst="rect">
            <a:avLst/>
          </a:prstGeom>
        </p:spPr>
      </p:pic>
      <p:sp>
        <p:nvSpPr>
          <p:cNvPr id="3" name="Content Placeholder 2">
            <a:extLst>
              <a:ext uri="{FF2B5EF4-FFF2-40B4-BE49-F238E27FC236}">
                <a16:creationId xmlns:a16="http://schemas.microsoft.com/office/drawing/2014/main" id="{2C28E198-0CF9-40C7-664D-92CF8CCBCD8E}"/>
              </a:ext>
            </a:extLst>
          </p:cNvPr>
          <p:cNvSpPr>
            <a:spLocks noGrp="1"/>
          </p:cNvSpPr>
          <p:nvPr>
            <p:ph idx="1"/>
          </p:nvPr>
        </p:nvSpPr>
        <p:spPr>
          <a:xfrm>
            <a:off x="1944000" y="8103390"/>
            <a:ext cx="14400000" cy="1297360"/>
          </a:xfrm>
        </p:spPr>
        <p:txBody>
          <a:bodyPr vert="horz" lIns="91440" tIns="45720" rIns="91440" bIns="45720" rtlCol="0" anchor="t">
            <a:normAutofit/>
          </a:bodyPr>
          <a:lstStyle/>
          <a:p>
            <a:pPr marL="0" indent="0" algn="ctr">
              <a:buNone/>
            </a:pPr>
            <a:r>
              <a:rPr lang="en-US" sz="2400" b="1">
                <a:latin typeface="Arial"/>
                <a:ea typeface="+mn-lt"/>
                <a:cs typeface="+mn-lt"/>
              </a:rPr>
              <a:t>Figure 29.6x.</a:t>
            </a:r>
            <a:r>
              <a:rPr lang="en-US" sz="2400">
                <a:latin typeface="Arial"/>
                <a:ea typeface="+mn-lt"/>
                <a:cs typeface="+mn-lt"/>
              </a:rPr>
              <a:t> Infrared spectrum of unknown compound D. (Credit: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2F1ACDBC-EB11-9476-01C1-708554962151}"/>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081798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973FE-9102-F53B-AD09-9710D58EFE11}"/>
              </a:ext>
            </a:extLst>
          </p:cNvPr>
          <p:cNvSpPr>
            <a:spLocks noGrp="1"/>
          </p:cNvSpPr>
          <p:nvPr>
            <p:ph type="title"/>
          </p:nvPr>
        </p:nvSpPr>
        <p:spPr/>
        <p:txBody>
          <a:bodyPr>
            <a:normAutofit/>
          </a:bodyPr>
          <a:lstStyle/>
          <a:p>
            <a:r>
              <a:rPr lang="en-US" sz="4000">
                <a:latin typeface="Arial"/>
                <a:cs typeface="Arial"/>
              </a:rPr>
              <a:t>Figure 29.6y</a:t>
            </a:r>
            <a:endParaRPr lang="en-US" sz="4000"/>
          </a:p>
        </p:txBody>
      </p:sp>
      <p:pic>
        <p:nvPicPr>
          <p:cNvPr id="5" name="Picture 4" descr="Infared spectrum of an unknown compound. Transmittance 0 to 100 on the y axis. Wavenumber 4000 to 500 on the x axis. &#10;">
            <a:extLst>
              <a:ext uri="{FF2B5EF4-FFF2-40B4-BE49-F238E27FC236}">
                <a16:creationId xmlns:a16="http://schemas.microsoft.com/office/drawing/2014/main" id="{6BC4E821-9B62-EEA3-A167-5419C67A7F90}"/>
              </a:ext>
            </a:extLst>
          </p:cNvPr>
          <p:cNvPicPr>
            <a:picLocks noChangeAspect="1"/>
          </p:cNvPicPr>
          <p:nvPr/>
        </p:nvPicPr>
        <p:blipFill>
          <a:blip r:embed="rId2"/>
          <a:stretch>
            <a:fillRect/>
          </a:stretch>
        </p:blipFill>
        <p:spPr>
          <a:xfrm>
            <a:off x="4009315" y="2285360"/>
            <a:ext cx="10269371" cy="4999772"/>
          </a:xfrm>
          <a:prstGeom prst="rect">
            <a:avLst/>
          </a:prstGeom>
        </p:spPr>
      </p:pic>
      <p:sp>
        <p:nvSpPr>
          <p:cNvPr id="3" name="Content Placeholder 2">
            <a:extLst>
              <a:ext uri="{FF2B5EF4-FFF2-40B4-BE49-F238E27FC236}">
                <a16:creationId xmlns:a16="http://schemas.microsoft.com/office/drawing/2014/main" id="{5BA8CD08-1EC1-6250-C468-73F72325516C}"/>
              </a:ext>
            </a:extLst>
          </p:cNvPr>
          <p:cNvSpPr>
            <a:spLocks noGrp="1"/>
          </p:cNvSpPr>
          <p:nvPr>
            <p:ph idx="1"/>
          </p:nvPr>
        </p:nvSpPr>
        <p:spPr>
          <a:xfrm>
            <a:off x="1944000" y="8154569"/>
            <a:ext cx="14400000" cy="1246181"/>
          </a:xfrm>
        </p:spPr>
        <p:txBody>
          <a:bodyPr vert="horz" lIns="91440" tIns="45720" rIns="91440" bIns="45720" rtlCol="0" anchor="t">
            <a:normAutofit/>
          </a:bodyPr>
          <a:lstStyle/>
          <a:p>
            <a:pPr marL="0" indent="0" algn="ctr">
              <a:buNone/>
            </a:pPr>
            <a:r>
              <a:rPr lang="en-US" sz="2400" b="1">
                <a:latin typeface="Arial"/>
                <a:ea typeface="+mn-lt"/>
                <a:cs typeface="+mn-lt"/>
              </a:rPr>
              <a:t>Figure 29.6y.</a:t>
            </a:r>
            <a:r>
              <a:rPr lang="en-US" sz="2400">
                <a:latin typeface="Arial"/>
                <a:ea typeface="+mn-lt"/>
                <a:cs typeface="+mn-lt"/>
              </a:rPr>
              <a:t> Infrared spectrum of unknown compound E. (Credit: </a:t>
            </a:r>
            <a:r>
              <a:rPr lang="en-US" sz="2400" i="1">
                <a:latin typeface="Arial"/>
                <a:ea typeface="+mn-lt"/>
                <a:cs typeface="+mn-lt"/>
                <a:hlinkClick r:id="rId3"/>
              </a:rPr>
              <a:t>Map: Organic Chemistry (Wade)</a:t>
            </a:r>
            <a:r>
              <a:rPr lang="en-US" sz="2400">
                <a:latin typeface="Arial"/>
                <a:ea typeface="+mn-lt"/>
                <a:cs typeface="+mn-lt"/>
              </a:rPr>
              <a:t> ,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FA56E6E4-D92A-64C6-A2BA-27C6992177DF}"/>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659819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9D939-BA3D-788B-9582-DBA8B02C0363}"/>
              </a:ext>
            </a:extLst>
          </p:cNvPr>
          <p:cNvSpPr>
            <a:spLocks noGrp="1"/>
          </p:cNvSpPr>
          <p:nvPr>
            <p:ph type="title"/>
          </p:nvPr>
        </p:nvSpPr>
        <p:spPr/>
        <p:txBody>
          <a:bodyPr>
            <a:normAutofit/>
          </a:bodyPr>
          <a:lstStyle/>
          <a:p>
            <a:r>
              <a:rPr lang="en-US" sz="4000">
                <a:latin typeface="Arial"/>
                <a:cs typeface="Arial"/>
              </a:rPr>
              <a:t>Figure 29.2b</a:t>
            </a:r>
            <a:endParaRPr lang="en-US" sz="4000"/>
          </a:p>
        </p:txBody>
      </p:sp>
      <p:pic>
        <p:nvPicPr>
          <p:cNvPr id="5" name="Picture 4" descr="An image showing the placement of solvent in paper chromatography. Vertical paper with line in beaker with lid. Solvent touches paper but is below the marked line.">
            <a:extLst>
              <a:ext uri="{FF2B5EF4-FFF2-40B4-BE49-F238E27FC236}">
                <a16:creationId xmlns:a16="http://schemas.microsoft.com/office/drawing/2014/main" id="{4111B2FE-32FA-BFB9-0F4C-540602C24FFA}"/>
              </a:ext>
            </a:extLst>
          </p:cNvPr>
          <p:cNvPicPr>
            <a:picLocks noChangeAspect="1"/>
          </p:cNvPicPr>
          <p:nvPr/>
        </p:nvPicPr>
        <p:blipFill>
          <a:blip r:embed="rId2"/>
          <a:stretch>
            <a:fillRect/>
          </a:stretch>
        </p:blipFill>
        <p:spPr>
          <a:xfrm>
            <a:off x="4060921" y="2137509"/>
            <a:ext cx="7931339" cy="5124876"/>
          </a:xfrm>
          <a:prstGeom prst="rect">
            <a:avLst/>
          </a:prstGeom>
        </p:spPr>
      </p:pic>
      <p:sp>
        <p:nvSpPr>
          <p:cNvPr id="3" name="Content Placeholder 2">
            <a:extLst>
              <a:ext uri="{FF2B5EF4-FFF2-40B4-BE49-F238E27FC236}">
                <a16:creationId xmlns:a16="http://schemas.microsoft.com/office/drawing/2014/main" id="{5D3C5C90-4570-DC71-4C79-4FCF9902CEFA}"/>
              </a:ext>
            </a:extLst>
          </p:cNvPr>
          <p:cNvSpPr>
            <a:spLocks noGrp="1"/>
          </p:cNvSpPr>
          <p:nvPr>
            <p:ph idx="1"/>
          </p:nvPr>
        </p:nvSpPr>
        <p:spPr>
          <a:xfrm>
            <a:off x="1944000" y="8035151"/>
            <a:ext cx="14400000" cy="1365599"/>
          </a:xfrm>
        </p:spPr>
        <p:txBody>
          <a:bodyPr vert="horz" lIns="91440" tIns="45720" rIns="91440" bIns="45720" rtlCol="0" anchor="t">
            <a:normAutofit/>
          </a:bodyPr>
          <a:lstStyle/>
          <a:p>
            <a:pPr marL="0" indent="0" algn="ctr">
              <a:buNone/>
            </a:pPr>
            <a:r>
              <a:rPr lang="en-US" sz="2400" b="1">
                <a:latin typeface="Arial"/>
                <a:ea typeface="+mn-lt"/>
                <a:cs typeface="+mn-lt"/>
              </a:rPr>
              <a:t>Figure 29.2b.</a:t>
            </a:r>
            <a:r>
              <a:rPr lang="en-US" sz="2400">
                <a:latin typeface="Arial"/>
                <a:ea typeface="+mn-lt"/>
                <a:cs typeface="+mn-lt"/>
              </a:rPr>
              <a:t> Placement of solvent in paper chromatography (credit: </a:t>
            </a:r>
            <a:r>
              <a:rPr lang="en-US" sz="2400" i="1">
                <a:latin typeface="Arial"/>
                <a:ea typeface="+mn-lt"/>
                <a:cs typeface="+mn-lt"/>
                <a:hlinkClick r:id="rId3"/>
              </a:rPr>
              <a:t>Chromatography</a:t>
            </a:r>
            <a:r>
              <a:rPr lang="en-US" sz="2400">
                <a:latin typeface="Arial"/>
                <a:ea typeface="+mn-lt"/>
                <a:cs typeface="+mn-lt"/>
                <a:hlinkClick r:id="rId3"/>
              </a:rPr>
              <a:t> </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2EA4C930-85D7-07E3-26B2-7FE65752261F}"/>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708819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55AFD-00FC-29CC-884F-23467212E9DB}"/>
              </a:ext>
            </a:extLst>
          </p:cNvPr>
          <p:cNvSpPr>
            <a:spLocks noGrp="1"/>
          </p:cNvSpPr>
          <p:nvPr>
            <p:ph type="title"/>
          </p:nvPr>
        </p:nvSpPr>
        <p:spPr/>
        <p:txBody>
          <a:bodyPr>
            <a:normAutofit/>
          </a:bodyPr>
          <a:lstStyle/>
          <a:p>
            <a:r>
              <a:rPr lang="en-US" sz="4000">
                <a:latin typeface="Arial"/>
                <a:cs typeface="Arial"/>
              </a:rPr>
              <a:t>Figure 29.7a</a:t>
            </a:r>
            <a:endParaRPr lang="en-US" sz="4000"/>
          </a:p>
        </p:txBody>
      </p:sp>
      <p:pic>
        <p:nvPicPr>
          <p:cNvPr id="5" name="Picture 4" descr="An image depicting the schematic of a mass spectrometer. The sample is at 10^-2 torr pressure and connected to tube with repellor electrode, filament, accelerating slits. The ion source is at 10^-7 torr. The ion travel with the unfocused heavy ions spreading apart from the unfocused light ions in the magnetic field of 500-8000 gauss. The focused ion beam goes to the detector and the display.">
            <a:extLst>
              <a:ext uri="{FF2B5EF4-FFF2-40B4-BE49-F238E27FC236}">
                <a16:creationId xmlns:a16="http://schemas.microsoft.com/office/drawing/2014/main" id="{9103BF69-B322-764F-9064-78B6B394775A}"/>
              </a:ext>
            </a:extLst>
          </p:cNvPr>
          <p:cNvPicPr>
            <a:picLocks noChangeAspect="1"/>
          </p:cNvPicPr>
          <p:nvPr/>
        </p:nvPicPr>
        <p:blipFill>
          <a:blip r:embed="rId2"/>
          <a:stretch>
            <a:fillRect/>
          </a:stretch>
        </p:blipFill>
        <p:spPr>
          <a:xfrm>
            <a:off x="4955844" y="1415813"/>
            <a:ext cx="8376313" cy="6227075"/>
          </a:xfrm>
          <a:prstGeom prst="rect">
            <a:avLst/>
          </a:prstGeom>
        </p:spPr>
      </p:pic>
      <p:sp>
        <p:nvSpPr>
          <p:cNvPr id="3" name="Content Placeholder 2">
            <a:extLst>
              <a:ext uri="{FF2B5EF4-FFF2-40B4-BE49-F238E27FC236}">
                <a16:creationId xmlns:a16="http://schemas.microsoft.com/office/drawing/2014/main" id="{B944C24D-F463-A6B7-6A7A-C2CCF4E9D358}"/>
              </a:ext>
            </a:extLst>
          </p:cNvPr>
          <p:cNvSpPr>
            <a:spLocks noGrp="1"/>
          </p:cNvSpPr>
          <p:nvPr>
            <p:ph idx="1"/>
          </p:nvPr>
        </p:nvSpPr>
        <p:spPr>
          <a:xfrm>
            <a:off x="1944000" y="8052211"/>
            <a:ext cx="14400000" cy="1348539"/>
          </a:xfrm>
        </p:spPr>
        <p:txBody>
          <a:bodyPr vert="horz" lIns="91440" tIns="45720" rIns="91440" bIns="45720" rtlCol="0" anchor="t">
            <a:normAutofit/>
          </a:bodyPr>
          <a:lstStyle/>
          <a:p>
            <a:pPr marL="0" indent="0" algn="ctr">
              <a:buNone/>
            </a:pPr>
            <a:r>
              <a:rPr lang="en-US" sz="2400" b="1">
                <a:latin typeface="Arial"/>
                <a:ea typeface="+mn-lt"/>
                <a:cs typeface="+mn-lt"/>
              </a:rPr>
              <a:t>Figure 29.7a.</a:t>
            </a:r>
            <a:r>
              <a:rPr lang="en-US" sz="2400">
                <a:latin typeface="Arial"/>
                <a:ea typeface="+mn-lt"/>
                <a:cs typeface="+mn-lt"/>
              </a:rPr>
              <a:t> The schematic of a mass spectrometer.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6368DD72-A118-E39F-A82F-DDEE884D2576}"/>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446860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1A78-8CAF-86FF-FC9C-1124659583F5}"/>
              </a:ext>
            </a:extLst>
          </p:cNvPr>
          <p:cNvSpPr>
            <a:spLocks noGrp="1"/>
          </p:cNvSpPr>
          <p:nvPr>
            <p:ph type="title"/>
          </p:nvPr>
        </p:nvSpPr>
        <p:spPr/>
        <p:txBody>
          <a:bodyPr>
            <a:normAutofit/>
          </a:bodyPr>
          <a:lstStyle/>
          <a:p>
            <a:r>
              <a:rPr lang="en-US" sz="4000">
                <a:latin typeface="Arial"/>
                <a:cs typeface="Arial"/>
              </a:rPr>
              <a:t>Figure 29.7b</a:t>
            </a:r>
            <a:endParaRPr lang="en-US" sz="4000"/>
          </a:p>
        </p:txBody>
      </p:sp>
      <p:pic>
        <p:nvPicPr>
          <p:cNvPr id="5" name="Picture 4" descr="The reaction showing the formation of molecular ions and fragment ions. M with pair of electrons plus electron forms 2 electrons plus M+ with one electron. The M+ can split into M+ (no electron) plus neutral F fragment or into M+ (one electron) plus neutral F fragment.">
            <a:extLst>
              <a:ext uri="{FF2B5EF4-FFF2-40B4-BE49-F238E27FC236}">
                <a16:creationId xmlns:a16="http://schemas.microsoft.com/office/drawing/2014/main" id="{46FFF7CD-C79D-2A39-2992-6178F8EB3BFE}"/>
              </a:ext>
            </a:extLst>
          </p:cNvPr>
          <p:cNvPicPr>
            <a:picLocks noChangeAspect="1"/>
          </p:cNvPicPr>
          <p:nvPr/>
        </p:nvPicPr>
        <p:blipFill>
          <a:blip r:embed="rId2"/>
          <a:stretch>
            <a:fillRect/>
          </a:stretch>
        </p:blipFill>
        <p:spPr>
          <a:xfrm>
            <a:off x="3736857" y="3593343"/>
            <a:ext cx="10814286" cy="1411405"/>
          </a:xfrm>
          <a:prstGeom prst="rect">
            <a:avLst/>
          </a:prstGeom>
        </p:spPr>
      </p:pic>
      <p:sp>
        <p:nvSpPr>
          <p:cNvPr id="3" name="Content Placeholder 2">
            <a:extLst>
              <a:ext uri="{FF2B5EF4-FFF2-40B4-BE49-F238E27FC236}">
                <a16:creationId xmlns:a16="http://schemas.microsoft.com/office/drawing/2014/main" id="{6FFBE1E4-373D-EF5A-3ACD-38DC9258E39E}"/>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29.7b.</a:t>
            </a:r>
            <a:r>
              <a:rPr lang="en-US" sz="2400">
                <a:latin typeface="Arial"/>
                <a:ea typeface="+mn-lt"/>
                <a:cs typeface="+mn-lt"/>
              </a:rPr>
              <a:t> Formation of molecular ions and fragment ions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5597C6F1-0187-2B84-68E0-05D8B7EB5BE8}"/>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8285653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111E-32C0-E2DA-9620-5F4E280CE5D4}"/>
              </a:ext>
            </a:extLst>
          </p:cNvPr>
          <p:cNvSpPr>
            <a:spLocks noGrp="1"/>
          </p:cNvSpPr>
          <p:nvPr>
            <p:ph type="title"/>
          </p:nvPr>
        </p:nvSpPr>
        <p:spPr/>
        <p:txBody>
          <a:bodyPr>
            <a:normAutofit/>
          </a:bodyPr>
          <a:lstStyle/>
          <a:p>
            <a:r>
              <a:rPr lang="en-US" sz="4000">
                <a:latin typeface="Arial"/>
                <a:cs typeface="Arial"/>
              </a:rPr>
              <a:t>Figure 29.7c</a:t>
            </a:r>
            <a:endParaRPr lang="en-US" sz="4000"/>
          </a:p>
        </p:txBody>
      </p:sp>
      <p:pic>
        <p:nvPicPr>
          <p:cNvPr id="5" name="Picture 4" descr="A chart showing the typical output for an electron-ionization MS experiment examining propanone (or acetone) with M+1 peak at 59 m/z, molecular ion peak at 58 m/z, base peak at 43 m/z and CH3 peak at 15 m/z.">
            <a:extLst>
              <a:ext uri="{FF2B5EF4-FFF2-40B4-BE49-F238E27FC236}">
                <a16:creationId xmlns:a16="http://schemas.microsoft.com/office/drawing/2014/main" id="{C0F9C672-FC37-7468-496A-386D0B6C9EE0}"/>
              </a:ext>
            </a:extLst>
          </p:cNvPr>
          <p:cNvPicPr>
            <a:picLocks noChangeAspect="1"/>
          </p:cNvPicPr>
          <p:nvPr/>
        </p:nvPicPr>
        <p:blipFill>
          <a:blip r:embed="rId2"/>
          <a:stretch>
            <a:fillRect/>
          </a:stretch>
        </p:blipFill>
        <p:spPr>
          <a:xfrm>
            <a:off x="3851014" y="1960372"/>
            <a:ext cx="9801225" cy="5172075"/>
          </a:xfrm>
          <a:prstGeom prst="rect">
            <a:avLst/>
          </a:prstGeom>
        </p:spPr>
      </p:pic>
      <p:sp>
        <p:nvSpPr>
          <p:cNvPr id="3" name="Content Placeholder 2">
            <a:extLst>
              <a:ext uri="{FF2B5EF4-FFF2-40B4-BE49-F238E27FC236}">
                <a16:creationId xmlns:a16="http://schemas.microsoft.com/office/drawing/2014/main" id="{4FD3EA14-3FEF-393D-5E4B-EE4D784E689B}"/>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29.7c.</a:t>
            </a:r>
            <a:r>
              <a:rPr lang="en-US" sz="2400">
                <a:latin typeface="Arial"/>
                <a:ea typeface="+mn-lt"/>
                <a:cs typeface="+mn-lt"/>
              </a:rPr>
              <a:t> Typical output for an electron-ionization MS experiment examining propanone (or acetone) (MS data for </a:t>
            </a:r>
            <a:r>
              <a:rPr lang="en-US" sz="2400">
                <a:latin typeface="Arial"/>
                <a:ea typeface="+mn-lt"/>
                <a:cs typeface="+mn-lt"/>
                <a:hlinkClick r:id="rId3"/>
              </a:rPr>
              <a:t>Compound 319</a:t>
            </a:r>
            <a:r>
              <a:rPr lang="en-US" sz="2400">
                <a:latin typeface="Arial"/>
                <a:ea typeface="+mn-lt"/>
                <a:cs typeface="+mn-lt"/>
              </a:rPr>
              <a:t> by National Institute of Advanced Industrial Science and Technology via </a:t>
            </a:r>
            <a:r>
              <a:rPr lang="en-US" sz="2400">
                <a:latin typeface="Arial"/>
                <a:ea typeface="+mn-lt"/>
                <a:cs typeface="+mn-lt"/>
                <a:hlinkClick r:id="rId4"/>
              </a:rPr>
              <a:t>SDBSWeb</a:t>
            </a:r>
            <a:r>
              <a:rPr lang="en-US" sz="2400">
                <a:latin typeface="Arial"/>
                <a:ea typeface="+mn-lt"/>
                <a:cs typeface="+mn-lt"/>
              </a:rPr>
              <a:t>, Dec. 2, 2016, modified in </a:t>
            </a:r>
            <a:r>
              <a:rPr lang="en-US" sz="2400" i="1">
                <a:latin typeface="Arial"/>
                <a:ea typeface="+mn-lt"/>
                <a:cs typeface="+mn-lt"/>
                <a:hlinkClick r:id="rId5"/>
              </a:rPr>
              <a:t>Map: Organic Chemistry (Wade)</a:t>
            </a:r>
            <a:r>
              <a:rPr lang="en-US" sz="2400">
                <a:latin typeface="Arial"/>
                <a:ea typeface="+mn-lt"/>
                <a:cs typeface="+mn-lt"/>
              </a:rPr>
              <a:t>, </a:t>
            </a:r>
            <a:r>
              <a:rPr lang="en-US" sz="2400">
                <a:latin typeface="Arial"/>
                <a:ea typeface="+mn-lt"/>
                <a:cs typeface="+mn-lt"/>
                <a:hlinkClick r:id="rId6"/>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17D1B70E-FC79-C8CE-8ED1-012B2FC62FA2}"/>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576442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24FB-C14D-B4D5-7914-4948E0348568}"/>
              </a:ext>
            </a:extLst>
          </p:cNvPr>
          <p:cNvSpPr>
            <a:spLocks noGrp="1"/>
          </p:cNvSpPr>
          <p:nvPr>
            <p:ph type="title"/>
          </p:nvPr>
        </p:nvSpPr>
        <p:spPr/>
        <p:txBody>
          <a:bodyPr>
            <a:normAutofit/>
          </a:bodyPr>
          <a:lstStyle/>
          <a:p>
            <a:r>
              <a:rPr lang="en-US" sz="4000">
                <a:latin typeface="Arial"/>
                <a:cs typeface="Arial"/>
              </a:rPr>
              <a:t>Figure 29.7e</a:t>
            </a:r>
            <a:endParaRPr lang="en-US" sz="4000"/>
          </a:p>
        </p:txBody>
      </p:sp>
      <p:pic>
        <p:nvPicPr>
          <p:cNvPr id="5" name="Picture 4" descr="Two charts. On the left: a) Mass spectrum of pentan-2-one (main peaks 43, 71, 86) and on the right: b) Mass spectrum of pentan-3-one (main peaks 29, 57, 86)">
            <a:extLst>
              <a:ext uri="{FF2B5EF4-FFF2-40B4-BE49-F238E27FC236}">
                <a16:creationId xmlns:a16="http://schemas.microsoft.com/office/drawing/2014/main" id="{F89ED6BC-7886-7595-BEC3-4F546EEA22E4}"/>
              </a:ext>
            </a:extLst>
          </p:cNvPr>
          <p:cNvPicPr>
            <a:picLocks noChangeAspect="1"/>
          </p:cNvPicPr>
          <p:nvPr/>
        </p:nvPicPr>
        <p:blipFill>
          <a:blip r:embed="rId2"/>
          <a:stretch>
            <a:fillRect/>
          </a:stretch>
        </p:blipFill>
        <p:spPr>
          <a:xfrm>
            <a:off x="1833420" y="2480197"/>
            <a:ext cx="14621159" cy="3961831"/>
          </a:xfrm>
          <a:prstGeom prst="rect">
            <a:avLst/>
          </a:prstGeom>
        </p:spPr>
      </p:pic>
      <p:sp>
        <p:nvSpPr>
          <p:cNvPr id="3" name="Content Placeholder 2">
            <a:extLst>
              <a:ext uri="{FF2B5EF4-FFF2-40B4-BE49-F238E27FC236}">
                <a16:creationId xmlns:a16="http://schemas.microsoft.com/office/drawing/2014/main" id="{E435C38D-A1CB-02B5-DC7A-D736191649E9}"/>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29.7e.</a:t>
            </a:r>
            <a:r>
              <a:rPr lang="en-US" sz="2400">
                <a:latin typeface="Arial"/>
                <a:ea typeface="+mn-lt"/>
                <a:cs typeface="+mn-lt"/>
              </a:rPr>
              <a:t> a) Mass spectrum of pentan-2-one and b) Mass spectrum of pentan-3-one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7AFA16F6-D3B5-7F7A-8CC8-4B2EE14C41AD}"/>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814324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8677-1201-2EBF-4A09-2C5A7093C441}"/>
              </a:ext>
            </a:extLst>
          </p:cNvPr>
          <p:cNvSpPr>
            <a:spLocks noGrp="1"/>
          </p:cNvSpPr>
          <p:nvPr>
            <p:ph type="title"/>
          </p:nvPr>
        </p:nvSpPr>
        <p:spPr/>
        <p:txBody>
          <a:bodyPr>
            <a:normAutofit/>
          </a:bodyPr>
          <a:lstStyle/>
          <a:p>
            <a:r>
              <a:rPr lang="en-US" sz="4000">
                <a:latin typeface="Arial"/>
                <a:cs typeface="Arial"/>
              </a:rPr>
              <a:t>Figure 29.7g</a:t>
            </a:r>
            <a:endParaRPr lang="en-US" sz="4000"/>
          </a:p>
        </p:txBody>
      </p:sp>
      <p:pic>
        <p:nvPicPr>
          <p:cNvPr id="5" name="Picture 4" descr="Two charts. On the left: a) Mass spectrum of 2-methylbutane (main peaks 72, 57 (tall), 43, 29 (tall)) and on the right: b) Mass spectrum of pentane (main peaks 72, 57 (short), 43, 29 (short)). Height of peaks is different between two spectrums.">
            <a:extLst>
              <a:ext uri="{FF2B5EF4-FFF2-40B4-BE49-F238E27FC236}">
                <a16:creationId xmlns:a16="http://schemas.microsoft.com/office/drawing/2014/main" id="{69723674-019C-B0CD-A9BD-D28F486388F9}"/>
              </a:ext>
            </a:extLst>
          </p:cNvPr>
          <p:cNvPicPr>
            <a:picLocks noChangeAspect="1"/>
          </p:cNvPicPr>
          <p:nvPr/>
        </p:nvPicPr>
        <p:blipFill>
          <a:blip r:embed="rId2"/>
          <a:stretch>
            <a:fillRect/>
          </a:stretch>
        </p:blipFill>
        <p:spPr>
          <a:xfrm>
            <a:off x="2345638" y="2320688"/>
            <a:ext cx="13562604" cy="3922594"/>
          </a:xfrm>
          <a:prstGeom prst="rect">
            <a:avLst/>
          </a:prstGeom>
        </p:spPr>
      </p:pic>
      <p:sp>
        <p:nvSpPr>
          <p:cNvPr id="3" name="Content Placeholder 2">
            <a:extLst>
              <a:ext uri="{FF2B5EF4-FFF2-40B4-BE49-F238E27FC236}">
                <a16:creationId xmlns:a16="http://schemas.microsoft.com/office/drawing/2014/main" id="{C69FC573-B2FF-A419-7376-A7C6A8D91B10}"/>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29.7g.</a:t>
            </a:r>
            <a:r>
              <a:rPr lang="en-US" sz="2400">
                <a:latin typeface="Arial"/>
                <a:ea typeface="+mn-lt"/>
                <a:cs typeface="+mn-lt"/>
              </a:rPr>
              <a:t>  a) Mass spectrum of 2-methylbutane and b) Mass spectrum of pentane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3AC051AD-5FAC-ABDA-CE3C-83F3507ACA7D}"/>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749825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1BB3-6B91-58F4-3F4D-100818BFF4BB}"/>
              </a:ext>
            </a:extLst>
          </p:cNvPr>
          <p:cNvSpPr>
            <a:spLocks noGrp="1"/>
          </p:cNvSpPr>
          <p:nvPr>
            <p:ph type="title"/>
          </p:nvPr>
        </p:nvSpPr>
        <p:spPr/>
        <p:txBody>
          <a:bodyPr>
            <a:normAutofit/>
          </a:bodyPr>
          <a:lstStyle/>
          <a:p>
            <a:r>
              <a:rPr lang="en-US" sz="4000">
                <a:latin typeface="Arial"/>
                <a:cs typeface="Arial"/>
              </a:rPr>
              <a:t>Figure 29.8a</a:t>
            </a:r>
            <a:endParaRPr lang="en-US" sz="4000"/>
          </a:p>
        </p:txBody>
      </p:sp>
      <p:pic>
        <p:nvPicPr>
          <p:cNvPr id="5" name="Picture 4" descr="Figure on left shows random nuclear spin and the image on right shows and ordered spin">
            <a:extLst>
              <a:ext uri="{FF2B5EF4-FFF2-40B4-BE49-F238E27FC236}">
                <a16:creationId xmlns:a16="http://schemas.microsoft.com/office/drawing/2014/main" id="{FFB479B3-B273-C3BA-DFEE-39A9200DB9D6}"/>
              </a:ext>
            </a:extLst>
          </p:cNvPr>
          <p:cNvPicPr>
            <a:picLocks noChangeAspect="1"/>
          </p:cNvPicPr>
          <p:nvPr/>
        </p:nvPicPr>
        <p:blipFill>
          <a:blip r:embed="rId2"/>
          <a:stretch>
            <a:fillRect/>
          </a:stretch>
        </p:blipFill>
        <p:spPr>
          <a:xfrm>
            <a:off x="4231375" y="1856025"/>
            <a:ext cx="9825250" cy="4868980"/>
          </a:xfrm>
          <a:prstGeom prst="rect">
            <a:avLst/>
          </a:prstGeom>
        </p:spPr>
      </p:pic>
      <p:sp>
        <p:nvSpPr>
          <p:cNvPr id="3" name="Content Placeholder 2">
            <a:extLst>
              <a:ext uri="{FF2B5EF4-FFF2-40B4-BE49-F238E27FC236}">
                <a16:creationId xmlns:a16="http://schemas.microsoft.com/office/drawing/2014/main" id="{16E2F797-D95A-64CF-C2B2-A220D38056A0}"/>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29.8a.</a:t>
            </a:r>
            <a:r>
              <a:rPr lang="en-US" sz="2400">
                <a:latin typeface="Arial"/>
                <a:ea typeface="+mn-lt"/>
                <a:cs typeface="+mn-lt"/>
              </a:rPr>
              <a:t> (Left) Random nuclear spin without an external magnetic field. (Right) Ordered nuclear spin in an external magnetic field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BY-NC-SA 4.0</a:t>
            </a:r>
            <a:r>
              <a:rPr lang="en-US" sz="2400">
                <a:latin typeface="Arial"/>
                <a:ea typeface="+mn-lt"/>
                <a:cs typeface="+mn-lt"/>
              </a:rPr>
              <a:t>. / Aligned horizontally).</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077ADFB3-147B-7A35-3E6A-FF7FE086D37F}"/>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108760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020A6-2E18-0365-4782-AB476A1E3F01}"/>
              </a:ext>
            </a:extLst>
          </p:cNvPr>
          <p:cNvSpPr>
            <a:spLocks noGrp="1"/>
          </p:cNvSpPr>
          <p:nvPr>
            <p:ph type="title"/>
          </p:nvPr>
        </p:nvSpPr>
        <p:spPr/>
        <p:txBody>
          <a:bodyPr>
            <a:normAutofit/>
          </a:bodyPr>
          <a:lstStyle/>
          <a:p>
            <a:r>
              <a:rPr lang="en-US" sz="4000">
                <a:latin typeface="Arial"/>
                <a:cs typeface="Arial"/>
              </a:rPr>
              <a:t>Figure 29.8b</a:t>
            </a:r>
            <a:endParaRPr lang="en-US" sz="4000"/>
          </a:p>
        </p:txBody>
      </p:sp>
      <p:pic>
        <p:nvPicPr>
          <p:cNvPr id="5" name="Picture 4" descr="Hydrogen atom alignment within a magnetic field according to spin state">
            <a:extLst>
              <a:ext uri="{FF2B5EF4-FFF2-40B4-BE49-F238E27FC236}">
                <a16:creationId xmlns:a16="http://schemas.microsoft.com/office/drawing/2014/main" id="{9181B508-5F3A-6236-8CD4-F1E2B7E14636}"/>
              </a:ext>
            </a:extLst>
          </p:cNvPr>
          <p:cNvPicPr>
            <a:picLocks noChangeAspect="1"/>
          </p:cNvPicPr>
          <p:nvPr/>
        </p:nvPicPr>
        <p:blipFill>
          <a:blip r:embed="rId2"/>
          <a:stretch>
            <a:fillRect/>
          </a:stretch>
        </p:blipFill>
        <p:spPr>
          <a:xfrm>
            <a:off x="5875716" y="1634888"/>
            <a:ext cx="6519507" cy="5686567"/>
          </a:xfrm>
          <a:prstGeom prst="rect">
            <a:avLst/>
          </a:prstGeom>
        </p:spPr>
      </p:pic>
      <p:sp>
        <p:nvSpPr>
          <p:cNvPr id="3" name="Content Placeholder 2">
            <a:extLst>
              <a:ext uri="{FF2B5EF4-FFF2-40B4-BE49-F238E27FC236}">
                <a16:creationId xmlns:a16="http://schemas.microsoft.com/office/drawing/2014/main" id="{5FF37B12-B379-2DD6-6595-9A6B0027F889}"/>
              </a:ext>
            </a:extLst>
          </p:cNvPr>
          <p:cNvSpPr>
            <a:spLocks noGrp="1"/>
          </p:cNvSpPr>
          <p:nvPr>
            <p:ph idx="1"/>
          </p:nvPr>
        </p:nvSpPr>
        <p:spPr>
          <a:xfrm>
            <a:off x="1944000" y="7762196"/>
            <a:ext cx="14400000" cy="1638554"/>
          </a:xfrm>
        </p:spPr>
        <p:txBody>
          <a:bodyPr vert="horz" lIns="91440" tIns="45720" rIns="91440" bIns="45720" rtlCol="0" anchor="t">
            <a:normAutofit/>
          </a:bodyPr>
          <a:lstStyle/>
          <a:p>
            <a:pPr marL="0" indent="0" algn="ctr">
              <a:buNone/>
            </a:pPr>
            <a:r>
              <a:rPr lang="en-US" sz="2400" b="1">
                <a:latin typeface="Arial"/>
                <a:ea typeface="+mn-lt"/>
                <a:cs typeface="+mn-lt"/>
              </a:rPr>
              <a:t>Figure 29.8b.</a:t>
            </a:r>
            <a:r>
              <a:rPr lang="en-US" sz="2400">
                <a:latin typeface="Arial"/>
                <a:ea typeface="+mn-lt"/>
                <a:cs typeface="+mn-lt"/>
              </a:rPr>
              <a:t> Hydrogen atom alignment within a magnetic field according to spin state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5839D84D-BD10-63F4-2E17-AC39CC5F98CC}"/>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795654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0B082-2401-6FFC-3DC7-D87B5099E0B4}"/>
              </a:ext>
            </a:extLst>
          </p:cNvPr>
          <p:cNvSpPr>
            <a:spLocks noGrp="1"/>
          </p:cNvSpPr>
          <p:nvPr>
            <p:ph type="title"/>
          </p:nvPr>
        </p:nvSpPr>
        <p:spPr/>
        <p:txBody>
          <a:bodyPr>
            <a:normAutofit/>
          </a:bodyPr>
          <a:lstStyle/>
          <a:p>
            <a:r>
              <a:rPr lang="en-US" sz="4000">
                <a:latin typeface="Arial"/>
                <a:cs typeface="Arial"/>
              </a:rPr>
              <a:t>Figure 29.8c</a:t>
            </a:r>
            <a:endParaRPr lang="en-US" sz="4000"/>
          </a:p>
        </p:txBody>
      </p:sp>
      <p:pic>
        <p:nvPicPr>
          <p:cNvPr id="5" name="Picture 4" descr="A diagram showing the schematic of NMR spectrometer. The sample tube is inside the N-S magnet which is connected to a radiofrequency generator, then to a detector and amplifier and an output display.">
            <a:extLst>
              <a:ext uri="{FF2B5EF4-FFF2-40B4-BE49-F238E27FC236}">
                <a16:creationId xmlns:a16="http://schemas.microsoft.com/office/drawing/2014/main" id="{9B1052E3-7E52-C552-1CB8-259FCD8B2101}"/>
              </a:ext>
            </a:extLst>
          </p:cNvPr>
          <p:cNvPicPr>
            <a:picLocks noChangeAspect="1"/>
          </p:cNvPicPr>
          <p:nvPr/>
        </p:nvPicPr>
        <p:blipFill>
          <a:blip r:embed="rId2"/>
          <a:stretch>
            <a:fillRect/>
          </a:stretch>
        </p:blipFill>
        <p:spPr>
          <a:xfrm>
            <a:off x="4020403" y="2027261"/>
            <a:ext cx="10247194" cy="5123597"/>
          </a:xfrm>
          <a:prstGeom prst="rect">
            <a:avLst/>
          </a:prstGeom>
        </p:spPr>
      </p:pic>
      <p:sp>
        <p:nvSpPr>
          <p:cNvPr id="3" name="Content Placeholder 2">
            <a:extLst>
              <a:ext uri="{FF2B5EF4-FFF2-40B4-BE49-F238E27FC236}">
                <a16:creationId xmlns:a16="http://schemas.microsoft.com/office/drawing/2014/main" id="{7D41B0D4-D518-8979-CE55-638C876B18A2}"/>
              </a:ext>
            </a:extLst>
          </p:cNvPr>
          <p:cNvSpPr>
            <a:spLocks noGrp="1"/>
          </p:cNvSpPr>
          <p:nvPr>
            <p:ph idx="1"/>
          </p:nvPr>
        </p:nvSpPr>
        <p:spPr>
          <a:xfrm>
            <a:off x="1944000" y="7983972"/>
            <a:ext cx="14400000" cy="1416778"/>
          </a:xfrm>
        </p:spPr>
        <p:txBody>
          <a:bodyPr vert="horz" lIns="91440" tIns="45720" rIns="91440" bIns="45720" rtlCol="0" anchor="t">
            <a:normAutofit/>
          </a:bodyPr>
          <a:lstStyle/>
          <a:p>
            <a:pPr marL="0" indent="0" algn="ctr">
              <a:buNone/>
            </a:pPr>
            <a:r>
              <a:rPr lang="en-US" sz="2400" b="1">
                <a:latin typeface="Arial"/>
                <a:ea typeface="+mn-lt"/>
                <a:cs typeface="+mn-lt"/>
              </a:rPr>
              <a:t>Figure 29.8c.</a:t>
            </a:r>
            <a:r>
              <a:rPr lang="en-US" sz="2400">
                <a:latin typeface="Arial"/>
                <a:ea typeface="+mn-lt"/>
                <a:cs typeface="+mn-lt"/>
              </a:rPr>
              <a:t> Schematic of NMR spectrometer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316FA213-81F5-C855-8578-931EDFF14BF5}"/>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636193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566DF-A099-22D0-0722-27278E3EAAE9}"/>
              </a:ext>
            </a:extLst>
          </p:cNvPr>
          <p:cNvSpPr>
            <a:spLocks noGrp="1"/>
          </p:cNvSpPr>
          <p:nvPr>
            <p:ph type="title"/>
          </p:nvPr>
        </p:nvSpPr>
        <p:spPr/>
        <p:txBody>
          <a:bodyPr>
            <a:normAutofit/>
          </a:bodyPr>
          <a:lstStyle/>
          <a:p>
            <a:r>
              <a:rPr lang="en-US" sz="4000">
                <a:latin typeface="Arial"/>
                <a:cs typeface="Arial"/>
              </a:rPr>
              <a:t>Figure 29.8d</a:t>
            </a:r>
            <a:endParaRPr lang="en-US" sz="4000"/>
          </a:p>
        </p:txBody>
      </p:sp>
      <p:pic>
        <p:nvPicPr>
          <p:cNvPr id="5" name="Picture 4" descr="A chart showing NMR spectrum produced by varying the applied radio frequency. TMS at 0 ppm. CDCl3 at 7.4 ppm. These are calibration peaks. Moving high to low ppm is upfield (shielded). Moving low to high ppm is downfield (deshielded). 0 ppm is high field. 11 ppm is low field.">
            <a:extLst>
              <a:ext uri="{FF2B5EF4-FFF2-40B4-BE49-F238E27FC236}">
                <a16:creationId xmlns:a16="http://schemas.microsoft.com/office/drawing/2014/main" id="{F6989E4B-76FF-5A1E-1594-F29B7D28414E}"/>
              </a:ext>
            </a:extLst>
          </p:cNvPr>
          <p:cNvPicPr>
            <a:picLocks noChangeAspect="1"/>
          </p:cNvPicPr>
          <p:nvPr/>
        </p:nvPicPr>
        <p:blipFill>
          <a:blip r:embed="rId2"/>
          <a:stretch>
            <a:fillRect/>
          </a:stretch>
        </p:blipFill>
        <p:spPr>
          <a:xfrm>
            <a:off x="4212325" y="1855954"/>
            <a:ext cx="9863350" cy="5568570"/>
          </a:xfrm>
          <a:prstGeom prst="rect">
            <a:avLst/>
          </a:prstGeom>
        </p:spPr>
      </p:pic>
      <p:sp>
        <p:nvSpPr>
          <p:cNvPr id="3" name="Content Placeholder 2">
            <a:extLst>
              <a:ext uri="{FF2B5EF4-FFF2-40B4-BE49-F238E27FC236}">
                <a16:creationId xmlns:a16="http://schemas.microsoft.com/office/drawing/2014/main" id="{19A498CD-81D9-F513-FD5C-A87587E218B9}"/>
              </a:ext>
            </a:extLst>
          </p:cNvPr>
          <p:cNvSpPr>
            <a:spLocks noGrp="1"/>
          </p:cNvSpPr>
          <p:nvPr>
            <p:ph idx="1"/>
          </p:nvPr>
        </p:nvSpPr>
        <p:spPr>
          <a:xfrm>
            <a:off x="1944000" y="8188689"/>
            <a:ext cx="14400000" cy="1212061"/>
          </a:xfrm>
        </p:spPr>
        <p:txBody>
          <a:bodyPr vert="horz" lIns="91440" tIns="45720" rIns="91440" bIns="45720" rtlCol="0" anchor="t">
            <a:normAutofit/>
          </a:bodyPr>
          <a:lstStyle/>
          <a:p>
            <a:pPr marL="0" indent="0" algn="ctr">
              <a:buNone/>
            </a:pPr>
            <a:r>
              <a:rPr lang="en-US" sz="2400" b="1">
                <a:latin typeface="Arial"/>
                <a:ea typeface="+mn-lt"/>
                <a:cs typeface="+mn-lt"/>
              </a:rPr>
              <a:t>Figure 29.8d.</a:t>
            </a:r>
            <a:r>
              <a:rPr lang="en-US" sz="2400">
                <a:latin typeface="Arial"/>
                <a:ea typeface="+mn-lt"/>
                <a:cs typeface="+mn-lt"/>
              </a:rPr>
              <a:t> NMR spectrum produced by varying the applied radio frequency.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AFFDBEF0-5597-E1F6-6D21-27298EB0982A}"/>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784568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005E-0377-CFE6-7D08-21BC4F834B14}"/>
              </a:ext>
            </a:extLst>
          </p:cNvPr>
          <p:cNvSpPr>
            <a:spLocks noGrp="1"/>
          </p:cNvSpPr>
          <p:nvPr>
            <p:ph type="title"/>
          </p:nvPr>
        </p:nvSpPr>
        <p:spPr/>
        <p:txBody>
          <a:bodyPr>
            <a:normAutofit/>
          </a:bodyPr>
          <a:lstStyle/>
          <a:p>
            <a:r>
              <a:rPr lang="en-US" sz="4000">
                <a:latin typeface="Arial"/>
                <a:cs typeface="Arial"/>
              </a:rPr>
              <a:t>Figure 29.8e</a:t>
            </a:r>
            <a:endParaRPr lang="en-US" sz="4000"/>
          </a:p>
        </p:txBody>
      </p:sp>
      <p:pic>
        <p:nvPicPr>
          <p:cNvPr id="5" name="Picture 4" descr="An image showing magnetic anisotropy of π systems. The circulating pi electrons (blue) create a ring current (red) in presence of B0 (field). The induced magnetic field reinforces the external magnetic field (B0) near the protons which are deshielded.">
            <a:extLst>
              <a:ext uri="{FF2B5EF4-FFF2-40B4-BE49-F238E27FC236}">
                <a16:creationId xmlns:a16="http://schemas.microsoft.com/office/drawing/2014/main" id="{7F434610-D282-B38D-07AE-B70AC235EC39}"/>
              </a:ext>
            </a:extLst>
          </p:cNvPr>
          <p:cNvPicPr>
            <a:picLocks noChangeAspect="1"/>
          </p:cNvPicPr>
          <p:nvPr/>
        </p:nvPicPr>
        <p:blipFill>
          <a:blip r:embed="rId2"/>
          <a:stretch>
            <a:fillRect/>
          </a:stretch>
        </p:blipFill>
        <p:spPr>
          <a:xfrm>
            <a:off x="4768187" y="1805485"/>
            <a:ext cx="8751626" cy="5857164"/>
          </a:xfrm>
          <a:prstGeom prst="rect">
            <a:avLst/>
          </a:prstGeom>
        </p:spPr>
      </p:pic>
      <p:sp>
        <p:nvSpPr>
          <p:cNvPr id="3" name="Content Placeholder 2">
            <a:extLst>
              <a:ext uri="{FF2B5EF4-FFF2-40B4-BE49-F238E27FC236}">
                <a16:creationId xmlns:a16="http://schemas.microsoft.com/office/drawing/2014/main" id="{D39318A6-9BB6-B00E-BF3A-D93E1BF446E1}"/>
              </a:ext>
            </a:extLst>
          </p:cNvPr>
          <p:cNvSpPr>
            <a:spLocks noGrp="1"/>
          </p:cNvSpPr>
          <p:nvPr>
            <p:ph idx="1"/>
          </p:nvPr>
        </p:nvSpPr>
        <p:spPr>
          <a:xfrm>
            <a:off x="1944000" y="7881614"/>
            <a:ext cx="14400000" cy="1519136"/>
          </a:xfrm>
        </p:spPr>
        <p:txBody>
          <a:bodyPr vert="horz" lIns="91440" tIns="45720" rIns="91440" bIns="45720" rtlCol="0" anchor="t">
            <a:normAutofit/>
          </a:bodyPr>
          <a:lstStyle/>
          <a:p>
            <a:pPr marL="0" indent="0" algn="ctr">
              <a:buNone/>
            </a:pPr>
            <a:r>
              <a:rPr lang="en-US" sz="2400" b="1">
                <a:latin typeface="Arial"/>
                <a:ea typeface="+mn-lt"/>
                <a:cs typeface="+mn-lt"/>
              </a:rPr>
              <a:t>Figure 29.8e.</a:t>
            </a:r>
            <a:r>
              <a:rPr lang="en-US" sz="2400">
                <a:latin typeface="Arial"/>
                <a:ea typeface="+mn-lt"/>
                <a:cs typeface="+mn-lt"/>
              </a:rPr>
              <a:t> Magnetic anisotropy of π systems (credit: </a:t>
            </a:r>
            <a:r>
              <a:rPr lang="en-US" sz="2400" i="1">
                <a:latin typeface="Arial"/>
                <a:ea typeface="+mn-lt"/>
                <a:cs typeface="+mn-lt"/>
                <a:hlinkClick r:id="rId3"/>
              </a:rPr>
              <a:t>Map: Organic Chemistry (Wade)</a:t>
            </a:r>
            <a:r>
              <a:rPr lang="en-US" sz="2400" i="1">
                <a:latin typeface="Arial"/>
                <a:ea typeface="+mn-lt"/>
                <a:cs typeface="+mn-lt"/>
              </a:rPr>
              <a:t>, </a:t>
            </a:r>
            <a:r>
              <a:rPr lang="en-US" sz="2400">
                <a:latin typeface="Arial"/>
                <a:ea typeface="+mn-lt"/>
                <a:cs typeface="+mn-lt"/>
                <a:hlinkClick r:id="rId4"/>
              </a:rPr>
              <a:t>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E4D8F7C7-B04D-D27F-3DBB-331C50FA8CEF}"/>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980735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DBC0-6AA0-63C3-4F79-65F1F5C1DA7A}"/>
              </a:ext>
            </a:extLst>
          </p:cNvPr>
          <p:cNvSpPr>
            <a:spLocks noGrp="1"/>
          </p:cNvSpPr>
          <p:nvPr>
            <p:ph type="title"/>
          </p:nvPr>
        </p:nvSpPr>
        <p:spPr/>
        <p:txBody>
          <a:bodyPr>
            <a:normAutofit/>
          </a:bodyPr>
          <a:lstStyle/>
          <a:p>
            <a:r>
              <a:rPr lang="en-US" sz="4000">
                <a:latin typeface="Arial"/>
                <a:cs typeface="Arial"/>
              </a:rPr>
              <a:t>Figure 29.2c</a:t>
            </a:r>
            <a:endParaRPr lang="en-US" sz="4000"/>
          </a:p>
        </p:txBody>
      </p:sp>
      <p:pic>
        <p:nvPicPr>
          <p:cNvPr id="5" name="Picture 4" descr="An image showing the paper chromatography result after solvent (mobile phase) moves. Solvent reaches close to top of paper. M mark separated into light blue dot close to bottom and dark blue longer dot midway up. 1 mark separates into dark blue dot 1/3 way up and dark blue dot at solvent line. 2 mark separates into light blue dot close to bottom and dark blue longer dot mid way up. 3 mark shows dark blue dot about 1/3 way up.">
            <a:extLst>
              <a:ext uri="{FF2B5EF4-FFF2-40B4-BE49-F238E27FC236}">
                <a16:creationId xmlns:a16="http://schemas.microsoft.com/office/drawing/2014/main" id="{A0533C81-A8D1-EA20-7745-FAD23D9D0212}"/>
              </a:ext>
            </a:extLst>
          </p:cNvPr>
          <p:cNvPicPr>
            <a:picLocks noChangeAspect="1"/>
          </p:cNvPicPr>
          <p:nvPr/>
        </p:nvPicPr>
        <p:blipFill>
          <a:blip r:embed="rId2"/>
          <a:stretch>
            <a:fillRect/>
          </a:stretch>
        </p:blipFill>
        <p:spPr>
          <a:xfrm>
            <a:off x="4286250" y="2647737"/>
            <a:ext cx="7395380" cy="4275018"/>
          </a:xfrm>
          <a:prstGeom prst="rect">
            <a:avLst/>
          </a:prstGeom>
        </p:spPr>
      </p:pic>
      <p:sp>
        <p:nvSpPr>
          <p:cNvPr id="3" name="Content Placeholder 2">
            <a:extLst>
              <a:ext uri="{FF2B5EF4-FFF2-40B4-BE49-F238E27FC236}">
                <a16:creationId xmlns:a16="http://schemas.microsoft.com/office/drawing/2014/main" id="{31064B59-140F-7F8A-50A4-8F530E2256A5}"/>
              </a:ext>
            </a:extLst>
          </p:cNvPr>
          <p:cNvSpPr>
            <a:spLocks noGrp="1"/>
          </p:cNvSpPr>
          <p:nvPr>
            <p:ph idx="1"/>
          </p:nvPr>
        </p:nvSpPr>
        <p:spPr>
          <a:xfrm>
            <a:off x="1944000" y="7830435"/>
            <a:ext cx="14400000" cy="1570315"/>
          </a:xfrm>
        </p:spPr>
        <p:txBody>
          <a:bodyPr vert="horz" lIns="91440" tIns="45720" rIns="91440" bIns="45720" rtlCol="0" anchor="t">
            <a:normAutofit/>
          </a:bodyPr>
          <a:lstStyle/>
          <a:p>
            <a:pPr marL="0" indent="0" algn="ctr">
              <a:buNone/>
            </a:pPr>
            <a:r>
              <a:rPr lang="en-US" sz="2400" b="1">
                <a:latin typeface="Arial"/>
                <a:ea typeface="+mn-lt"/>
                <a:cs typeface="+mn-lt"/>
              </a:rPr>
              <a:t>Figure 29.2c.</a:t>
            </a:r>
            <a:r>
              <a:rPr lang="en-US" sz="2400">
                <a:latin typeface="Arial"/>
                <a:ea typeface="+mn-lt"/>
                <a:cs typeface="+mn-lt"/>
              </a:rPr>
              <a:t> Paper chromatography result after solvent (mobile phase) moves (credit: </a:t>
            </a:r>
            <a:r>
              <a:rPr lang="en-US" sz="2400" i="1">
                <a:latin typeface="Arial"/>
                <a:ea typeface="+mn-lt"/>
                <a:cs typeface="+mn-lt"/>
                <a:hlinkClick r:id="rId3"/>
              </a:rPr>
              <a:t>Chromatography</a:t>
            </a:r>
            <a:r>
              <a:rPr lang="en-US" sz="2400">
                <a:latin typeface="Arial"/>
                <a:ea typeface="+mn-lt"/>
                <a:cs typeface="+mn-lt"/>
                <a:hlinkClick r:id="rId3"/>
              </a:rPr>
              <a:t> </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cs typeface="Calibri"/>
            </a:endParaRPr>
          </a:p>
        </p:txBody>
      </p:sp>
      <p:sp>
        <p:nvSpPr>
          <p:cNvPr id="4" name="Footer Placeholder 3">
            <a:extLst>
              <a:ext uri="{FF2B5EF4-FFF2-40B4-BE49-F238E27FC236}">
                <a16:creationId xmlns:a16="http://schemas.microsoft.com/office/drawing/2014/main" id="{142A278A-E46C-6FDE-798E-D3D3A91B1029}"/>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108555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50A1-1ACC-B20F-4739-6E073A84EA43}"/>
              </a:ext>
            </a:extLst>
          </p:cNvPr>
          <p:cNvSpPr>
            <a:spLocks noGrp="1"/>
          </p:cNvSpPr>
          <p:nvPr>
            <p:ph type="title"/>
          </p:nvPr>
        </p:nvSpPr>
        <p:spPr/>
        <p:txBody>
          <a:bodyPr>
            <a:normAutofit/>
          </a:bodyPr>
          <a:lstStyle/>
          <a:p>
            <a:r>
              <a:rPr lang="en-US" sz="4000">
                <a:latin typeface="Arial"/>
                <a:cs typeface="Arial"/>
              </a:rPr>
              <a:t>Figure 29.9a</a:t>
            </a:r>
            <a:endParaRPr lang="en-US" sz="4000"/>
          </a:p>
        </p:txBody>
      </p:sp>
      <p:pic>
        <p:nvPicPr>
          <p:cNvPr id="5" name="Picture 4" descr="Molecular structure of methyl acetate (methyl ethanoate). The three hydrogens on the carbon connected to the carbonyl group are labelled Ha. The three hydrogens on the carbon connected to the oxygen are labelled Hb.">
            <a:extLst>
              <a:ext uri="{FF2B5EF4-FFF2-40B4-BE49-F238E27FC236}">
                <a16:creationId xmlns:a16="http://schemas.microsoft.com/office/drawing/2014/main" id="{23191F7B-B741-19E6-C806-5594CB50954D}"/>
              </a:ext>
            </a:extLst>
          </p:cNvPr>
          <p:cNvPicPr>
            <a:picLocks noChangeAspect="1"/>
          </p:cNvPicPr>
          <p:nvPr/>
        </p:nvPicPr>
        <p:blipFill>
          <a:blip r:embed="rId2"/>
          <a:stretch>
            <a:fillRect/>
          </a:stretch>
        </p:blipFill>
        <p:spPr>
          <a:xfrm>
            <a:off x="5588759" y="1735612"/>
            <a:ext cx="7110483" cy="4666254"/>
          </a:xfrm>
          <a:prstGeom prst="rect">
            <a:avLst/>
          </a:prstGeom>
        </p:spPr>
      </p:pic>
      <p:sp>
        <p:nvSpPr>
          <p:cNvPr id="3" name="Content Placeholder 2">
            <a:extLst>
              <a:ext uri="{FF2B5EF4-FFF2-40B4-BE49-F238E27FC236}">
                <a16:creationId xmlns:a16="http://schemas.microsoft.com/office/drawing/2014/main" id="{27738E35-EA5B-D3C3-57A7-3DD7ACB59802}"/>
              </a:ext>
            </a:extLst>
          </p:cNvPr>
          <p:cNvSpPr>
            <a:spLocks noGrp="1"/>
          </p:cNvSpPr>
          <p:nvPr>
            <p:ph idx="1"/>
          </p:nvPr>
        </p:nvSpPr>
        <p:spPr>
          <a:xfrm>
            <a:off x="1944000" y="7813375"/>
            <a:ext cx="14400000" cy="1587375"/>
          </a:xfrm>
        </p:spPr>
        <p:txBody>
          <a:bodyPr vert="horz" lIns="91440" tIns="45720" rIns="91440" bIns="45720" rtlCol="0" anchor="t">
            <a:normAutofit/>
          </a:bodyPr>
          <a:lstStyle/>
          <a:p>
            <a:pPr marL="0" indent="0" algn="ctr">
              <a:buNone/>
            </a:pPr>
            <a:r>
              <a:rPr lang="en-US" sz="2400" b="1">
                <a:latin typeface="Arial"/>
                <a:ea typeface="+mn-lt"/>
                <a:cs typeface="+mn-lt"/>
              </a:rPr>
              <a:t>Figure 29.9a.</a:t>
            </a:r>
            <a:r>
              <a:rPr lang="en-US" sz="2400">
                <a:latin typeface="Arial"/>
                <a:ea typeface="+mn-lt"/>
                <a:cs typeface="+mn-lt"/>
              </a:rPr>
              <a:t> Structure of methyl acetate (methyl ethanoate) (credit: </a:t>
            </a:r>
            <a:r>
              <a:rPr lang="en-US" sz="2400" i="1">
                <a:latin typeface="Arial"/>
                <a:ea typeface="+mn-lt"/>
                <a:cs typeface="+mn-lt"/>
                <a:hlinkClick r:id="rId3"/>
              </a:rPr>
              <a:t>Organic Chem:  Biological Emphasis vol. 1</a:t>
            </a:r>
            <a:r>
              <a:rPr lang="en-US" sz="2400" i="1">
                <a:latin typeface="Arial"/>
                <a:ea typeface="+mn-lt"/>
                <a:cs typeface="+mn-lt"/>
              </a:rPr>
              <a:t> (page 242),</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91229908-1756-05F5-F5F4-EC4A63A24309}"/>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6460356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5F99-9DAC-0253-D2DC-6832144EB66D}"/>
              </a:ext>
            </a:extLst>
          </p:cNvPr>
          <p:cNvSpPr>
            <a:spLocks noGrp="1"/>
          </p:cNvSpPr>
          <p:nvPr>
            <p:ph type="title"/>
          </p:nvPr>
        </p:nvSpPr>
        <p:spPr/>
        <p:txBody>
          <a:bodyPr>
            <a:normAutofit/>
          </a:bodyPr>
          <a:lstStyle/>
          <a:p>
            <a:r>
              <a:rPr lang="en-US" sz="4000">
                <a:latin typeface="Arial"/>
                <a:cs typeface="Arial"/>
              </a:rPr>
              <a:t>Figure 29.9b</a:t>
            </a:r>
            <a:endParaRPr lang="en-US" sz="4000"/>
          </a:p>
        </p:txBody>
      </p:sp>
      <p:pic>
        <p:nvPicPr>
          <p:cNvPr id="5" name="Picture 4" descr="The 1H NMR spectrum of methyl ethanoate. Three tall peaks at 0 (TMS), 2, and 3.6 ppm.">
            <a:extLst>
              <a:ext uri="{FF2B5EF4-FFF2-40B4-BE49-F238E27FC236}">
                <a16:creationId xmlns:a16="http://schemas.microsoft.com/office/drawing/2014/main" id="{6231A128-7645-7E11-166B-65105452F6D8}"/>
              </a:ext>
            </a:extLst>
          </p:cNvPr>
          <p:cNvPicPr>
            <a:picLocks noChangeAspect="1"/>
          </p:cNvPicPr>
          <p:nvPr/>
        </p:nvPicPr>
        <p:blipFill>
          <a:blip r:embed="rId2"/>
          <a:stretch>
            <a:fillRect/>
          </a:stretch>
        </p:blipFill>
        <p:spPr>
          <a:xfrm>
            <a:off x="3733800" y="1398397"/>
            <a:ext cx="10820400" cy="6296025"/>
          </a:xfrm>
          <a:prstGeom prst="rect">
            <a:avLst/>
          </a:prstGeom>
        </p:spPr>
      </p:pic>
      <p:sp>
        <p:nvSpPr>
          <p:cNvPr id="3" name="Content Placeholder 2">
            <a:extLst>
              <a:ext uri="{FF2B5EF4-FFF2-40B4-BE49-F238E27FC236}">
                <a16:creationId xmlns:a16="http://schemas.microsoft.com/office/drawing/2014/main" id="{0D84A1D5-2E49-49D0-14AD-AB3E1E778A2B}"/>
              </a:ext>
            </a:extLst>
          </p:cNvPr>
          <p:cNvSpPr>
            <a:spLocks noGrp="1"/>
          </p:cNvSpPr>
          <p:nvPr>
            <p:ph idx="1"/>
          </p:nvPr>
        </p:nvSpPr>
        <p:spPr>
          <a:xfrm>
            <a:off x="1944000" y="7915733"/>
            <a:ext cx="14400000" cy="1485017"/>
          </a:xfrm>
        </p:spPr>
        <p:txBody>
          <a:bodyPr vert="horz" lIns="91440" tIns="45720" rIns="91440" bIns="45720" rtlCol="0" anchor="t">
            <a:normAutofit/>
          </a:bodyPr>
          <a:lstStyle/>
          <a:p>
            <a:pPr marL="0" indent="0" algn="ctr">
              <a:buNone/>
            </a:pPr>
            <a:r>
              <a:rPr lang="en-US" sz="2400" b="1">
                <a:latin typeface="Arial"/>
                <a:ea typeface="+mn-lt"/>
                <a:cs typeface="+mn-lt"/>
              </a:rPr>
              <a:t>Figure 29.9b.</a:t>
            </a:r>
            <a:r>
              <a:rPr lang="en-US" sz="2400">
                <a:latin typeface="Arial"/>
                <a:ea typeface="+mn-lt"/>
                <a:cs typeface="+mn-lt"/>
              </a:rPr>
              <a:t> 1H NMR spectrum of methyl ethanoate (credit: </a:t>
            </a:r>
            <a:r>
              <a:rPr lang="en-US" sz="2400" i="1">
                <a:latin typeface="Arial"/>
                <a:ea typeface="+mn-lt"/>
                <a:cs typeface="+mn-lt"/>
                <a:hlinkClick r:id="rId3"/>
              </a:rPr>
              <a:t>Organic Chem:  Biological Emphasis vol. 1</a:t>
            </a:r>
            <a:r>
              <a:rPr lang="en-US" sz="2400" i="1">
                <a:latin typeface="Arial"/>
                <a:ea typeface="+mn-lt"/>
                <a:cs typeface="+mn-lt"/>
              </a:rPr>
              <a:t> (page 244),</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822FA5F3-78DA-5C6B-0F39-CB707C5E6CDA}"/>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220702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8CC0D-C43C-6279-02C6-D4ACB47915B6}"/>
              </a:ext>
            </a:extLst>
          </p:cNvPr>
          <p:cNvSpPr>
            <a:spLocks noGrp="1"/>
          </p:cNvSpPr>
          <p:nvPr>
            <p:ph type="title"/>
          </p:nvPr>
        </p:nvSpPr>
        <p:spPr/>
        <p:txBody>
          <a:bodyPr>
            <a:normAutofit/>
          </a:bodyPr>
          <a:lstStyle/>
          <a:p>
            <a:r>
              <a:rPr lang="en-US" sz="4000">
                <a:latin typeface="Arial"/>
                <a:cs typeface="Arial"/>
              </a:rPr>
              <a:t>Figure 29.9c</a:t>
            </a:r>
            <a:endParaRPr lang="en-US" sz="4000"/>
          </a:p>
        </p:txBody>
      </p:sp>
      <p:pic>
        <p:nvPicPr>
          <p:cNvPr id="5" name="Picture 4" descr="The molecular structure of tetramethylsilane (TMS). The methyl hydrogens are all labelled in red showing equivalence.">
            <a:extLst>
              <a:ext uri="{FF2B5EF4-FFF2-40B4-BE49-F238E27FC236}">
                <a16:creationId xmlns:a16="http://schemas.microsoft.com/office/drawing/2014/main" id="{47767C25-FB84-7B64-6E65-59B922827575}"/>
              </a:ext>
            </a:extLst>
          </p:cNvPr>
          <p:cNvPicPr>
            <a:picLocks noChangeAspect="1"/>
          </p:cNvPicPr>
          <p:nvPr/>
        </p:nvPicPr>
        <p:blipFill>
          <a:blip r:embed="rId2"/>
          <a:stretch>
            <a:fillRect/>
          </a:stretch>
        </p:blipFill>
        <p:spPr>
          <a:xfrm>
            <a:off x="5580798" y="2237877"/>
            <a:ext cx="7126405" cy="4480588"/>
          </a:xfrm>
          <a:prstGeom prst="rect">
            <a:avLst/>
          </a:prstGeom>
        </p:spPr>
      </p:pic>
      <p:sp>
        <p:nvSpPr>
          <p:cNvPr id="3" name="Content Placeholder 2">
            <a:extLst>
              <a:ext uri="{FF2B5EF4-FFF2-40B4-BE49-F238E27FC236}">
                <a16:creationId xmlns:a16="http://schemas.microsoft.com/office/drawing/2014/main" id="{51CA8A0A-63FE-EF0D-F8DF-B45C1705CC71}"/>
              </a:ext>
            </a:extLst>
          </p:cNvPr>
          <p:cNvSpPr>
            <a:spLocks noGrp="1"/>
          </p:cNvSpPr>
          <p:nvPr>
            <p:ph idx="1"/>
          </p:nvPr>
        </p:nvSpPr>
        <p:spPr>
          <a:xfrm>
            <a:off x="1944000" y="7915733"/>
            <a:ext cx="14400000" cy="1485017"/>
          </a:xfrm>
        </p:spPr>
        <p:txBody>
          <a:bodyPr vert="horz" lIns="91440" tIns="45720" rIns="91440" bIns="45720" rtlCol="0" anchor="t">
            <a:normAutofit/>
          </a:bodyPr>
          <a:lstStyle/>
          <a:p>
            <a:pPr marL="0" indent="0" algn="ctr">
              <a:buNone/>
            </a:pPr>
            <a:r>
              <a:rPr lang="en-US" sz="2400" b="1">
                <a:latin typeface="Arial"/>
                <a:ea typeface="+mn-lt"/>
                <a:cs typeface="+mn-lt"/>
              </a:rPr>
              <a:t>Figure 29.9c.</a:t>
            </a:r>
            <a:r>
              <a:rPr lang="en-US" sz="2400">
                <a:latin typeface="Arial"/>
                <a:ea typeface="+mn-lt"/>
                <a:cs typeface="+mn-lt"/>
              </a:rPr>
              <a:t> Structure of TMS (credit: </a:t>
            </a:r>
            <a:r>
              <a:rPr lang="en-US" sz="2400" i="1">
                <a:latin typeface="Arial"/>
                <a:ea typeface="+mn-lt"/>
                <a:cs typeface="+mn-lt"/>
                <a:hlinkClick r:id="rId3"/>
              </a:rPr>
              <a:t>Organic Chem:  Biological Emphasis vol. 1</a:t>
            </a:r>
            <a:r>
              <a:rPr lang="en-US" sz="2400" i="1">
                <a:latin typeface="Arial"/>
                <a:ea typeface="+mn-lt"/>
                <a:cs typeface="+mn-lt"/>
              </a:rPr>
              <a:t> (page 244)</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2842CF44-8A02-17A3-57DD-28AF1D910F32}"/>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605381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BAF53-6F13-2CB8-6719-805C8011E01F}"/>
              </a:ext>
            </a:extLst>
          </p:cNvPr>
          <p:cNvSpPr>
            <a:spLocks noGrp="1"/>
          </p:cNvSpPr>
          <p:nvPr>
            <p:ph type="title"/>
          </p:nvPr>
        </p:nvSpPr>
        <p:spPr/>
        <p:txBody>
          <a:bodyPr>
            <a:normAutofit/>
          </a:bodyPr>
          <a:lstStyle/>
          <a:p>
            <a:r>
              <a:rPr lang="en-US" sz="4000">
                <a:latin typeface="Arial"/>
                <a:cs typeface="Arial"/>
              </a:rPr>
              <a:t>Figure 29.9d</a:t>
            </a:r>
            <a:endParaRPr lang="en-US" sz="4000"/>
          </a:p>
        </p:txBody>
      </p:sp>
      <p:pic>
        <p:nvPicPr>
          <p:cNvPr id="5" name="Picture 4" descr="4 molecular structures (methane and 3 halomethanes) showing an increase in chemical shift with an increase in electronegativity. Methane is 0.23 ppm, bromomethane is 2.68 ppm, chloromethane is 3.05 ppm and fluoromethane is 4.26 ppm.">
            <a:extLst>
              <a:ext uri="{FF2B5EF4-FFF2-40B4-BE49-F238E27FC236}">
                <a16:creationId xmlns:a16="http://schemas.microsoft.com/office/drawing/2014/main" id="{339F19E3-5518-D55B-0B67-3EB0C0080607}"/>
              </a:ext>
            </a:extLst>
          </p:cNvPr>
          <p:cNvPicPr>
            <a:picLocks noChangeAspect="1"/>
          </p:cNvPicPr>
          <p:nvPr/>
        </p:nvPicPr>
        <p:blipFill>
          <a:blip r:embed="rId2"/>
          <a:stretch>
            <a:fillRect/>
          </a:stretch>
        </p:blipFill>
        <p:spPr>
          <a:xfrm>
            <a:off x="2962702" y="2762321"/>
            <a:ext cx="12379656" cy="3363462"/>
          </a:xfrm>
          <a:prstGeom prst="rect">
            <a:avLst/>
          </a:prstGeom>
        </p:spPr>
      </p:pic>
      <p:sp>
        <p:nvSpPr>
          <p:cNvPr id="3" name="Content Placeholder 2">
            <a:extLst>
              <a:ext uri="{FF2B5EF4-FFF2-40B4-BE49-F238E27FC236}">
                <a16:creationId xmlns:a16="http://schemas.microsoft.com/office/drawing/2014/main" id="{1109F2C3-B9A8-2958-D27B-4442C77E3D68}"/>
              </a:ext>
            </a:extLst>
          </p:cNvPr>
          <p:cNvSpPr>
            <a:spLocks noGrp="1"/>
          </p:cNvSpPr>
          <p:nvPr>
            <p:ph idx="1"/>
          </p:nvPr>
        </p:nvSpPr>
        <p:spPr>
          <a:xfrm>
            <a:off x="1944000" y="7881614"/>
            <a:ext cx="14400000" cy="1519136"/>
          </a:xfrm>
        </p:spPr>
        <p:txBody>
          <a:bodyPr vert="horz" lIns="91440" tIns="45720" rIns="91440" bIns="45720" rtlCol="0" anchor="t">
            <a:normAutofit/>
          </a:bodyPr>
          <a:lstStyle/>
          <a:p>
            <a:pPr marL="0" indent="0" algn="ctr">
              <a:buNone/>
            </a:pPr>
            <a:r>
              <a:rPr lang="en-US" sz="2400" b="1">
                <a:latin typeface="Arial"/>
                <a:ea typeface="+mn-lt"/>
                <a:cs typeface="+mn-lt"/>
              </a:rPr>
              <a:t>Figure 29.9d.</a:t>
            </a:r>
            <a:r>
              <a:rPr lang="en-US" sz="2400">
                <a:latin typeface="Arial"/>
                <a:ea typeface="+mn-lt"/>
                <a:cs typeface="+mn-lt"/>
              </a:rPr>
              <a:t> Chemical shift of various halomethanes. Increase in chemical shift seen with increase in electronegativity (F more electronegative Cl which is more than Br which is more than H) (credit: </a:t>
            </a:r>
            <a:r>
              <a:rPr lang="en-US" sz="2400" i="1">
                <a:latin typeface="Arial"/>
                <a:ea typeface="+mn-lt"/>
                <a:cs typeface="+mn-lt"/>
                <a:hlinkClick r:id="rId3"/>
              </a:rPr>
              <a:t>Organic Chem:  Biological Emphasis vol. 1</a:t>
            </a:r>
            <a:r>
              <a:rPr lang="en-US" sz="2400" i="1">
                <a:latin typeface="Arial"/>
                <a:ea typeface="+mn-lt"/>
                <a:cs typeface="+mn-lt"/>
              </a:rPr>
              <a:t> (page 248)</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2D9E1C5B-B2CC-90A1-599B-3503AC45875E}"/>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554770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74123-F4A2-5ABA-38BD-56B8BED72F41}"/>
              </a:ext>
            </a:extLst>
          </p:cNvPr>
          <p:cNvSpPr>
            <a:spLocks noGrp="1"/>
          </p:cNvSpPr>
          <p:nvPr>
            <p:ph type="title"/>
          </p:nvPr>
        </p:nvSpPr>
        <p:spPr/>
        <p:txBody>
          <a:bodyPr>
            <a:normAutofit/>
          </a:bodyPr>
          <a:lstStyle/>
          <a:p>
            <a:r>
              <a:rPr lang="en-US" sz="4000">
                <a:latin typeface="Arial"/>
                <a:cs typeface="Arial"/>
              </a:rPr>
              <a:t>Figure 29.9e</a:t>
            </a:r>
            <a:endParaRPr lang="en-US" sz="4000"/>
          </a:p>
        </p:txBody>
      </p:sp>
      <p:pic>
        <p:nvPicPr>
          <p:cNvPr id="5" name="Picture 4" descr="Identification of protons in methyl ethanoate. Ha is 2.05 ppm and Hb is 3.65 ppm. Ha - hydrogens in methyl group connected to carbonyl group. Hb - hydrogens in methyl group connected to oxygen.">
            <a:extLst>
              <a:ext uri="{FF2B5EF4-FFF2-40B4-BE49-F238E27FC236}">
                <a16:creationId xmlns:a16="http://schemas.microsoft.com/office/drawing/2014/main" id="{3560E1D6-40A2-F0E6-0353-DD53BF6CBB44}"/>
              </a:ext>
            </a:extLst>
          </p:cNvPr>
          <p:cNvPicPr>
            <a:picLocks noChangeAspect="1"/>
          </p:cNvPicPr>
          <p:nvPr/>
        </p:nvPicPr>
        <p:blipFill>
          <a:blip r:embed="rId2"/>
          <a:stretch>
            <a:fillRect/>
          </a:stretch>
        </p:blipFill>
        <p:spPr>
          <a:xfrm>
            <a:off x="4571716" y="2243635"/>
            <a:ext cx="9110449" cy="4298476"/>
          </a:xfrm>
          <a:prstGeom prst="rect">
            <a:avLst/>
          </a:prstGeom>
        </p:spPr>
      </p:pic>
      <p:sp>
        <p:nvSpPr>
          <p:cNvPr id="3" name="Content Placeholder 2">
            <a:extLst>
              <a:ext uri="{FF2B5EF4-FFF2-40B4-BE49-F238E27FC236}">
                <a16:creationId xmlns:a16="http://schemas.microsoft.com/office/drawing/2014/main" id="{CB64964D-D9BE-DB51-DA6D-7047F4DC8062}"/>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29.9e.</a:t>
            </a:r>
            <a:r>
              <a:rPr lang="en-US" sz="2400">
                <a:latin typeface="Arial"/>
                <a:ea typeface="+mn-lt"/>
                <a:cs typeface="+mn-lt"/>
              </a:rPr>
              <a:t> Identification of protons in methyl ethanoate (Credit: </a:t>
            </a:r>
            <a:r>
              <a:rPr lang="en-US" sz="2400" i="1">
                <a:latin typeface="Arial"/>
                <a:ea typeface="+mn-lt"/>
                <a:cs typeface="+mn-lt"/>
                <a:hlinkClick r:id="rId3"/>
              </a:rPr>
              <a:t>Organic Chemistry with a Biological Emphasis Volume I</a:t>
            </a:r>
            <a:r>
              <a:rPr lang="en-US" sz="2400" i="1">
                <a:latin typeface="Arial"/>
                <a:ea typeface="+mn-lt"/>
                <a:cs typeface="+mn-lt"/>
              </a:rPr>
              <a:t> (page 249)</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 edited by </a:t>
            </a:r>
            <a:r>
              <a:rPr lang="en-US" sz="2400" i="1">
                <a:latin typeface="Arial"/>
                <a:ea typeface="+mn-lt"/>
                <a:cs typeface="+mn-lt"/>
                <a:hlinkClick r:id="rId5"/>
              </a:rPr>
              <a:t>Organic Chemistry (Wade)</a:t>
            </a:r>
            <a:r>
              <a:rPr lang="en-US" sz="2400">
                <a:latin typeface="Arial"/>
                <a:ea typeface="+mn-lt"/>
                <a:cs typeface="+mn-lt"/>
              </a:rPr>
              <a:t>, </a:t>
            </a:r>
            <a:r>
              <a:rPr lang="en-US" sz="2400">
                <a:latin typeface="Arial"/>
                <a:ea typeface="+mn-lt"/>
                <a:cs typeface="+mn-lt"/>
                <a:hlinkClick r:id="rId6"/>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D42CA55B-68F4-5920-29D0-D10512B0151F}"/>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450715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2094-CCE9-D7BD-6A28-9B3ECDCD135C}"/>
              </a:ext>
            </a:extLst>
          </p:cNvPr>
          <p:cNvSpPr>
            <a:spLocks noGrp="1"/>
          </p:cNvSpPr>
          <p:nvPr>
            <p:ph type="title"/>
          </p:nvPr>
        </p:nvSpPr>
        <p:spPr/>
        <p:txBody>
          <a:bodyPr>
            <a:normAutofit/>
          </a:bodyPr>
          <a:lstStyle/>
          <a:p>
            <a:r>
              <a:rPr lang="en-US" sz="4000">
                <a:latin typeface="Arial"/>
                <a:cs typeface="Arial"/>
              </a:rPr>
              <a:t>Figure 29.9f</a:t>
            </a:r>
          </a:p>
        </p:txBody>
      </p:sp>
      <p:pic>
        <p:nvPicPr>
          <p:cNvPr id="5" name="Picture 4" descr="Molecular structures showing equivalent protons in benzene, acetone (propanone), pyruvate, and cyclohexane. All structures contain only one type of equivalent proton.">
            <a:extLst>
              <a:ext uri="{FF2B5EF4-FFF2-40B4-BE49-F238E27FC236}">
                <a16:creationId xmlns:a16="http://schemas.microsoft.com/office/drawing/2014/main" id="{1002B0FE-385E-BF3E-7350-99A821DEA814}"/>
              </a:ext>
            </a:extLst>
          </p:cNvPr>
          <p:cNvPicPr>
            <a:picLocks noChangeAspect="1"/>
          </p:cNvPicPr>
          <p:nvPr/>
        </p:nvPicPr>
        <p:blipFill>
          <a:blip r:embed="rId2"/>
          <a:stretch>
            <a:fillRect/>
          </a:stretch>
        </p:blipFill>
        <p:spPr>
          <a:xfrm>
            <a:off x="1884600" y="2240863"/>
            <a:ext cx="14484681" cy="3877527"/>
          </a:xfrm>
          <a:prstGeom prst="rect">
            <a:avLst/>
          </a:prstGeom>
        </p:spPr>
      </p:pic>
      <p:sp>
        <p:nvSpPr>
          <p:cNvPr id="3" name="Content Placeholder 2">
            <a:extLst>
              <a:ext uri="{FF2B5EF4-FFF2-40B4-BE49-F238E27FC236}">
                <a16:creationId xmlns:a16="http://schemas.microsoft.com/office/drawing/2014/main" id="{2EFA40BB-04A0-395F-B953-8048B4EB42ED}"/>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29.9f.</a:t>
            </a:r>
            <a:r>
              <a:rPr lang="en-US" sz="2400">
                <a:latin typeface="Arial"/>
                <a:ea typeface="+mn-lt"/>
                <a:cs typeface="+mn-lt"/>
              </a:rPr>
              <a:t> Equivalent protons in benzene, acetone (propanone), pyruvate, and cyclohexane (Credit: </a:t>
            </a:r>
            <a:r>
              <a:rPr lang="en-US" sz="2400" i="1">
                <a:latin typeface="Arial"/>
                <a:ea typeface="+mn-lt"/>
                <a:cs typeface="+mn-lt"/>
                <a:hlinkClick r:id="rId3"/>
              </a:rPr>
              <a:t>Organic Chemistry with a Biological Emphasis Volume I</a:t>
            </a:r>
            <a:r>
              <a:rPr lang="en-US" sz="2400" i="1">
                <a:latin typeface="Arial"/>
                <a:ea typeface="+mn-lt"/>
                <a:cs typeface="+mn-lt"/>
              </a:rPr>
              <a:t> (page 239)</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 edited by </a:t>
            </a:r>
            <a:r>
              <a:rPr lang="en-US" sz="2400" i="1">
                <a:latin typeface="Arial"/>
                <a:ea typeface="+mn-lt"/>
                <a:cs typeface="+mn-lt"/>
                <a:hlinkClick r:id="rId5"/>
              </a:rPr>
              <a:t>Organic Chemistry (Wade)</a:t>
            </a:r>
            <a:r>
              <a:rPr lang="en-US" sz="2400" i="1">
                <a:latin typeface="Arial"/>
                <a:ea typeface="+mn-lt"/>
                <a:cs typeface="+mn-lt"/>
              </a:rPr>
              <a:t>,</a:t>
            </a:r>
            <a:r>
              <a:rPr lang="en-US" sz="2400">
                <a:latin typeface="Arial"/>
                <a:ea typeface="+mn-lt"/>
                <a:cs typeface="+mn-lt"/>
              </a:rPr>
              <a:t> </a:t>
            </a:r>
            <a:r>
              <a:rPr lang="en-US" sz="2400">
                <a:latin typeface="Arial"/>
                <a:ea typeface="+mn-lt"/>
                <a:cs typeface="+mn-lt"/>
                <a:hlinkClick r:id="rId6"/>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F644B465-4EE7-F205-4CE7-B75FA5DF92DC}"/>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7625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01A9-FB37-0423-C425-F9870B5C34C3}"/>
              </a:ext>
            </a:extLst>
          </p:cNvPr>
          <p:cNvSpPr>
            <a:spLocks noGrp="1"/>
          </p:cNvSpPr>
          <p:nvPr>
            <p:ph type="title"/>
          </p:nvPr>
        </p:nvSpPr>
        <p:spPr/>
        <p:txBody>
          <a:bodyPr>
            <a:normAutofit/>
          </a:bodyPr>
          <a:lstStyle/>
          <a:p>
            <a:r>
              <a:rPr lang="en-US" sz="4000">
                <a:latin typeface="Arial"/>
                <a:cs typeface="Arial"/>
              </a:rPr>
              <a:t>Figure 29.9g</a:t>
            </a:r>
            <a:endParaRPr lang="en-US" sz="4000"/>
          </a:p>
        </p:txBody>
      </p:sp>
      <p:pic>
        <p:nvPicPr>
          <p:cNvPr id="5" name="Picture 4" descr="Molecular structures showing equivalent protons in glycine, ethanal (acetaldehyde), and para-dimethylbenzene (xylene). Each structure has two different equivalent protons labelled Ha and Hb. Glycine - Ha on N and Hb on C next to it. Acetaldehyde - Ha on methyl group and Hb connected to carbonyl group. Para-xylene - Ha on methyl groups, Hb on aromatic ring.">
            <a:extLst>
              <a:ext uri="{FF2B5EF4-FFF2-40B4-BE49-F238E27FC236}">
                <a16:creationId xmlns:a16="http://schemas.microsoft.com/office/drawing/2014/main" id="{E879DD16-174D-E23B-D367-B0C1556EF6E4}"/>
              </a:ext>
            </a:extLst>
          </p:cNvPr>
          <p:cNvPicPr>
            <a:picLocks noChangeAspect="1"/>
          </p:cNvPicPr>
          <p:nvPr/>
        </p:nvPicPr>
        <p:blipFill>
          <a:blip r:embed="rId2"/>
          <a:stretch>
            <a:fillRect/>
          </a:stretch>
        </p:blipFill>
        <p:spPr>
          <a:xfrm>
            <a:off x="2001388" y="2314291"/>
            <a:ext cx="14251105" cy="3867150"/>
          </a:xfrm>
          <a:prstGeom prst="rect">
            <a:avLst/>
          </a:prstGeom>
        </p:spPr>
      </p:pic>
      <p:sp>
        <p:nvSpPr>
          <p:cNvPr id="3" name="Content Placeholder 2">
            <a:extLst>
              <a:ext uri="{FF2B5EF4-FFF2-40B4-BE49-F238E27FC236}">
                <a16:creationId xmlns:a16="http://schemas.microsoft.com/office/drawing/2014/main" id="{33D20ABF-81CB-3A59-A916-8810C5034A55}"/>
              </a:ext>
            </a:extLst>
          </p:cNvPr>
          <p:cNvSpPr>
            <a:spLocks noGrp="1"/>
          </p:cNvSpPr>
          <p:nvPr>
            <p:ph idx="1"/>
          </p:nvPr>
        </p:nvSpPr>
        <p:spPr>
          <a:xfrm>
            <a:off x="1944000" y="7676898"/>
            <a:ext cx="14400000" cy="1723852"/>
          </a:xfrm>
        </p:spPr>
        <p:txBody>
          <a:bodyPr vert="horz" lIns="91440" tIns="45720" rIns="91440" bIns="45720" rtlCol="0" anchor="t">
            <a:normAutofit/>
          </a:bodyPr>
          <a:lstStyle/>
          <a:p>
            <a:pPr marL="0" indent="0" algn="ctr">
              <a:buNone/>
            </a:pPr>
            <a:r>
              <a:rPr lang="en-US" sz="2400" b="1">
                <a:latin typeface="Arial"/>
                <a:ea typeface="+mn-lt"/>
                <a:cs typeface="+mn-lt"/>
              </a:rPr>
              <a:t>Figure 29.9g.</a:t>
            </a:r>
            <a:r>
              <a:rPr lang="en-US" sz="2400">
                <a:latin typeface="Arial"/>
                <a:ea typeface="+mn-lt"/>
                <a:cs typeface="+mn-lt"/>
              </a:rPr>
              <a:t> Equivalent protons in glycine, ethanal (acetaldehyde), and para-dimethylbenzene (xylene) (credit: </a:t>
            </a:r>
            <a:r>
              <a:rPr lang="en-US" sz="2400" i="1">
                <a:latin typeface="Arial"/>
                <a:ea typeface="+mn-lt"/>
                <a:cs typeface="+mn-lt"/>
                <a:hlinkClick r:id="rId3"/>
              </a:rPr>
              <a:t>Organic Chem:  Biological Emphasis vol. 1</a:t>
            </a:r>
            <a:r>
              <a:rPr lang="en-US" sz="2400" i="1">
                <a:latin typeface="Arial"/>
                <a:ea typeface="+mn-lt"/>
                <a:cs typeface="+mn-lt"/>
              </a:rPr>
              <a:t> (page 239)</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E6CD15E1-492A-F8B9-9A05-161087E38FEC}"/>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976896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ED517-C3A5-F90A-0CB1-B2060C0CA467}"/>
              </a:ext>
            </a:extLst>
          </p:cNvPr>
          <p:cNvSpPr>
            <a:spLocks noGrp="1"/>
          </p:cNvSpPr>
          <p:nvPr>
            <p:ph type="title"/>
          </p:nvPr>
        </p:nvSpPr>
        <p:spPr/>
        <p:txBody>
          <a:bodyPr>
            <a:normAutofit/>
          </a:bodyPr>
          <a:lstStyle/>
          <a:p>
            <a:r>
              <a:rPr lang="en-US" sz="4000">
                <a:latin typeface="Arial"/>
                <a:cs typeface="Arial"/>
              </a:rPr>
              <a:t>Figure 29.9h</a:t>
            </a:r>
            <a:endParaRPr lang="en-US" sz="4000"/>
          </a:p>
        </p:txBody>
      </p:sp>
      <p:pic>
        <p:nvPicPr>
          <p:cNvPr id="5" name="Picture 4" descr="Molecular structures showing equivalent protons in alanine and adenine">
            <a:extLst>
              <a:ext uri="{FF2B5EF4-FFF2-40B4-BE49-F238E27FC236}">
                <a16:creationId xmlns:a16="http://schemas.microsoft.com/office/drawing/2014/main" id="{E2287E4F-56DE-55EE-BD4E-A6838F33329C}"/>
              </a:ext>
            </a:extLst>
          </p:cNvPr>
          <p:cNvPicPr>
            <a:picLocks noChangeAspect="1"/>
          </p:cNvPicPr>
          <p:nvPr/>
        </p:nvPicPr>
        <p:blipFill>
          <a:blip r:embed="rId2"/>
          <a:stretch>
            <a:fillRect/>
          </a:stretch>
        </p:blipFill>
        <p:spPr>
          <a:xfrm>
            <a:off x="3184762" y="2483252"/>
            <a:ext cx="11918476" cy="4313972"/>
          </a:xfrm>
          <a:prstGeom prst="rect">
            <a:avLst/>
          </a:prstGeom>
        </p:spPr>
      </p:pic>
      <p:sp>
        <p:nvSpPr>
          <p:cNvPr id="3" name="Content Placeholder 2">
            <a:extLst>
              <a:ext uri="{FF2B5EF4-FFF2-40B4-BE49-F238E27FC236}">
                <a16:creationId xmlns:a16="http://schemas.microsoft.com/office/drawing/2014/main" id="{7080F428-2226-C5DB-CB02-F9E90BC5F240}"/>
              </a:ext>
            </a:extLst>
          </p:cNvPr>
          <p:cNvSpPr>
            <a:spLocks noGrp="1"/>
          </p:cNvSpPr>
          <p:nvPr>
            <p:ph idx="1"/>
          </p:nvPr>
        </p:nvSpPr>
        <p:spPr>
          <a:xfrm>
            <a:off x="1944000" y="7949853"/>
            <a:ext cx="14400000" cy="1450897"/>
          </a:xfrm>
        </p:spPr>
        <p:txBody>
          <a:bodyPr vert="horz" lIns="91440" tIns="45720" rIns="91440" bIns="45720" rtlCol="0" anchor="t">
            <a:normAutofit/>
          </a:bodyPr>
          <a:lstStyle/>
          <a:p>
            <a:pPr marL="0" indent="0" algn="ctr">
              <a:buNone/>
            </a:pPr>
            <a:r>
              <a:rPr lang="en-US" sz="2400" b="1">
                <a:latin typeface="Arial"/>
                <a:ea typeface="+mn-lt"/>
                <a:cs typeface="+mn-lt"/>
              </a:rPr>
              <a:t>Figure 29.9h.</a:t>
            </a:r>
            <a:r>
              <a:rPr lang="en-US" sz="2400">
                <a:latin typeface="Arial"/>
                <a:ea typeface="+mn-lt"/>
                <a:cs typeface="+mn-lt"/>
              </a:rPr>
              <a:t> Equivalent protons in alanine and adenine (credit: </a:t>
            </a:r>
            <a:r>
              <a:rPr lang="en-US" sz="2400" i="1">
                <a:latin typeface="Arial"/>
                <a:ea typeface="+mn-lt"/>
                <a:cs typeface="+mn-lt"/>
                <a:hlinkClick r:id="rId3"/>
              </a:rPr>
              <a:t>Organic Chem:  Biological Emphasis vol. 1</a:t>
            </a:r>
            <a:r>
              <a:rPr lang="en-US" sz="2400" i="1">
                <a:latin typeface="Arial"/>
                <a:ea typeface="+mn-lt"/>
                <a:cs typeface="+mn-lt"/>
              </a:rPr>
              <a:t> (page 241)</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DACE073C-B134-FCED-D52C-DAC02D5F5F2A}"/>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4663858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C145-EB67-B69B-76D8-531E79615957}"/>
              </a:ext>
            </a:extLst>
          </p:cNvPr>
          <p:cNvSpPr>
            <a:spLocks noGrp="1"/>
          </p:cNvSpPr>
          <p:nvPr>
            <p:ph type="title"/>
          </p:nvPr>
        </p:nvSpPr>
        <p:spPr/>
        <p:txBody>
          <a:bodyPr>
            <a:normAutofit/>
          </a:bodyPr>
          <a:lstStyle/>
          <a:p>
            <a:r>
              <a:rPr lang="en-US" sz="4000">
                <a:latin typeface="Arial"/>
                <a:cs typeface="Arial"/>
              </a:rPr>
              <a:t>Figure 29.9i</a:t>
            </a:r>
            <a:endParaRPr lang="en-US" sz="4000"/>
          </a:p>
        </p:txBody>
      </p:sp>
      <p:pic>
        <p:nvPicPr>
          <p:cNvPr id="5" name="Picture 4" descr="Molecular structures showing equivalent protons in isopentyl diphosphate (Ha, Hb, Hc, Hd) and seratonin (Ha, Hb, Hc, Hd, He, Hf, Hg, Hh, Hi).">
            <a:extLst>
              <a:ext uri="{FF2B5EF4-FFF2-40B4-BE49-F238E27FC236}">
                <a16:creationId xmlns:a16="http://schemas.microsoft.com/office/drawing/2014/main" id="{8D9B1A0D-6416-5D91-2BD3-6ECDD6A3E41C}"/>
              </a:ext>
            </a:extLst>
          </p:cNvPr>
          <p:cNvPicPr>
            <a:picLocks noChangeAspect="1"/>
          </p:cNvPicPr>
          <p:nvPr/>
        </p:nvPicPr>
        <p:blipFill>
          <a:blip r:embed="rId2"/>
          <a:stretch>
            <a:fillRect/>
          </a:stretch>
        </p:blipFill>
        <p:spPr>
          <a:xfrm>
            <a:off x="3283921" y="2036075"/>
            <a:ext cx="12129589" cy="4781834"/>
          </a:xfrm>
          <a:prstGeom prst="rect">
            <a:avLst/>
          </a:prstGeom>
        </p:spPr>
      </p:pic>
      <p:sp>
        <p:nvSpPr>
          <p:cNvPr id="3" name="Content Placeholder 2">
            <a:extLst>
              <a:ext uri="{FF2B5EF4-FFF2-40B4-BE49-F238E27FC236}">
                <a16:creationId xmlns:a16="http://schemas.microsoft.com/office/drawing/2014/main" id="{802257F4-5F12-6500-1896-3BD06F1CB57F}"/>
              </a:ext>
            </a:extLst>
          </p:cNvPr>
          <p:cNvSpPr>
            <a:spLocks noGrp="1"/>
          </p:cNvSpPr>
          <p:nvPr>
            <p:ph idx="1"/>
          </p:nvPr>
        </p:nvSpPr>
        <p:spPr>
          <a:xfrm>
            <a:off x="1944000" y="7932793"/>
            <a:ext cx="14400000" cy="1467957"/>
          </a:xfrm>
        </p:spPr>
        <p:txBody>
          <a:bodyPr vert="horz" lIns="91440" tIns="45720" rIns="91440" bIns="45720" rtlCol="0" anchor="t">
            <a:normAutofit/>
          </a:bodyPr>
          <a:lstStyle/>
          <a:p>
            <a:pPr marL="0" indent="0" algn="ctr">
              <a:buNone/>
            </a:pPr>
            <a:r>
              <a:rPr lang="en-US" sz="2400" b="1">
                <a:latin typeface="Arial"/>
                <a:ea typeface="+mn-lt"/>
                <a:cs typeface="+mn-lt"/>
              </a:rPr>
              <a:t>Figure 29.9i.</a:t>
            </a:r>
            <a:r>
              <a:rPr lang="en-US" sz="2400">
                <a:latin typeface="Arial"/>
                <a:ea typeface="+mn-lt"/>
                <a:cs typeface="+mn-lt"/>
              </a:rPr>
              <a:t> Equivalent protons in isopentyl diphosphate and </a:t>
            </a:r>
            <a:r>
              <a:rPr lang="en-US" sz="2400" err="1">
                <a:latin typeface="Arial"/>
                <a:ea typeface="+mn-lt"/>
                <a:cs typeface="+mn-lt"/>
              </a:rPr>
              <a:t>seratonin</a:t>
            </a:r>
            <a:r>
              <a:rPr lang="en-US" sz="2400">
                <a:latin typeface="Arial"/>
                <a:ea typeface="+mn-lt"/>
                <a:cs typeface="+mn-lt"/>
              </a:rPr>
              <a:t> (credit: </a:t>
            </a:r>
            <a:r>
              <a:rPr lang="en-US" sz="2400" i="1">
                <a:latin typeface="Arial"/>
                <a:ea typeface="+mn-lt"/>
                <a:cs typeface="+mn-lt"/>
                <a:hlinkClick r:id="rId3"/>
              </a:rPr>
              <a:t>Organic Chem:  Biological Emphasis vol. 1</a:t>
            </a:r>
            <a:r>
              <a:rPr lang="en-US" sz="2400" i="1">
                <a:latin typeface="Arial"/>
                <a:ea typeface="+mn-lt"/>
                <a:cs typeface="+mn-lt"/>
              </a:rPr>
              <a:t> (page 241)</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2EEFA7D2-D9E8-D2F6-D00B-BC529909441A}"/>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78426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8E015-825F-FA32-2472-C025F19FD7A0}"/>
              </a:ext>
            </a:extLst>
          </p:cNvPr>
          <p:cNvSpPr>
            <a:spLocks noGrp="1"/>
          </p:cNvSpPr>
          <p:nvPr>
            <p:ph type="title"/>
          </p:nvPr>
        </p:nvSpPr>
        <p:spPr/>
        <p:txBody>
          <a:bodyPr>
            <a:normAutofit/>
          </a:bodyPr>
          <a:lstStyle/>
          <a:p>
            <a:r>
              <a:rPr lang="en-US" sz="4000">
                <a:latin typeface="Arial"/>
                <a:cs typeface="Arial"/>
              </a:rPr>
              <a:t>Figure 29.9k</a:t>
            </a:r>
            <a:endParaRPr lang="en-US" sz="4000"/>
          </a:p>
        </p:txBody>
      </p:sp>
      <p:pic>
        <p:nvPicPr>
          <p:cNvPr id="5" name="Picture 4" descr="A figure showing chemical shifts for proton NMR of functional groups. For more details see infographic above with text description.">
            <a:extLst>
              <a:ext uri="{FF2B5EF4-FFF2-40B4-BE49-F238E27FC236}">
                <a16:creationId xmlns:a16="http://schemas.microsoft.com/office/drawing/2014/main" id="{68145964-1B0C-A895-87F7-CF72703A4C7E}"/>
              </a:ext>
            </a:extLst>
          </p:cNvPr>
          <p:cNvPicPr>
            <a:picLocks noChangeAspect="1"/>
          </p:cNvPicPr>
          <p:nvPr/>
        </p:nvPicPr>
        <p:blipFill>
          <a:blip r:embed="rId2"/>
          <a:stretch>
            <a:fillRect/>
          </a:stretch>
        </p:blipFill>
        <p:spPr>
          <a:xfrm>
            <a:off x="2912374" y="2425747"/>
            <a:ext cx="12446190" cy="4411924"/>
          </a:xfrm>
          <a:prstGeom prst="rect">
            <a:avLst/>
          </a:prstGeom>
        </p:spPr>
      </p:pic>
      <p:sp>
        <p:nvSpPr>
          <p:cNvPr id="3" name="Content Placeholder 2">
            <a:extLst>
              <a:ext uri="{FF2B5EF4-FFF2-40B4-BE49-F238E27FC236}">
                <a16:creationId xmlns:a16="http://schemas.microsoft.com/office/drawing/2014/main" id="{0A014C34-E1CF-6EE6-AC9F-2E71373D3457}"/>
              </a:ext>
            </a:extLst>
          </p:cNvPr>
          <p:cNvSpPr>
            <a:spLocks noGrp="1"/>
          </p:cNvSpPr>
          <p:nvPr>
            <p:ph idx="1"/>
          </p:nvPr>
        </p:nvSpPr>
        <p:spPr>
          <a:xfrm>
            <a:off x="1944000" y="7949853"/>
            <a:ext cx="14400000" cy="1450897"/>
          </a:xfrm>
        </p:spPr>
        <p:txBody>
          <a:bodyPr vert="horz" lIns="91440" tIns="45720" rIns="91440" bIns="45720" rtlCol="0" anchor="t">
            <a:normAutofit/>
          </a:bodyPr>
          <a:lstStyle/>
          <a:p>
            <a:pPr marL="0" indent="0" algn="ctr">
              <a:buNone/>
            </a:pPr>
            <a:r>
              <a:rPr lang="en-US" sz="2400" b="1">
                <a:latin typeface="Arial"/>
                <a:ea typeface="+mn-lt"/>
                <a:cs typeface="+mn-lt"/>
              </a:rPr>
              <a:t>Figure 29.9j.</a:t>
            </a:r>
            <a:r>
              <a:rPr lang="en-US" sz="2400">
                <a:latin typeface="Arial"/>
                <a:ea typeface="+mn-lt"/>
                <a:cs typeface="+mn-lt"/>
              </a:rPr>
              <a:t> Chemical shifts for proton NMR of functional groups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87284642-EB60-3F06-CFC8-3CED306054EE}"/>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533474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1F573-D55C-5293-EC42-21C19994468D}"/>
              </a:ext>
            </a:extLst>
          </p:cNvPr>
          <p:cNvSpPr>
            <a:spLocks noGrp="1"/>
          </p:cNvSpPr>
          <p:nvPr>
            <p:ph type="title"/>
          </p:nvPr>
        </p:nvSpPr>
        <p:spPr/>
        <p:txBody>
          <a:bodyPr>
            <a:normAutofit/>
          </a:bodyPr>
          <a:lstStyle/>
          <a:p>
            <a:r>
              <a:rPr lang="en-US" sz="4000">
                <a:latin typeface="Arial"/>
                <a:cs typeface="Arial"/>
              </a:rPr>
              <a:t>Figure 29.2d</a:t>
            </a:r>
            <a:endParaRPr lang="en-US" sz="4000"/>
          </a:p>
        </p:txBody>
      </p:sp>
      <p:pic>
        <p:nvPicPr>
          <p:cNvPr id="6" name="Picture 5" descr="Two images. The left-hand diagram shows the paper after the solvent front has almost reached the top. The spots are still invisible. The second diagram on the right shows what it might look like after spraying with ninhydrin. The spots appear in the second diagram. ">
            <a:extLst>
              <a:ext uri="{FF2B5EF4-FFF2-40B4-BE49-F238E27FC236}">
                <a16:creationId xmlns:a16="http://schemas.microsoft.com/office/drawing/2014/main" id="{B62A8F75-CE2D-B2EA-20CE-14BE8C7A7202}"/>
              </a:ext>
            </a:extLst>
          </p:cNvPr>
          <p:cNvPicPr>
            <a:picLocks noChangeAspect="1"/>
          </p:cNvPicPr>
          <p:nvPr/>
        </p:nvPicPr>
        <p:blipFill>
          <a:blip r:embed="rId2"/>
          <a:stretch>
            <a:fillRect/>
          </a:stretch>
        </p:blipFill>
        <p:spPr>
          <a:xfrm>
            <a:off x="5019818" y="1870952"/>
            <a:ext cx="8214246" cy="4242036"/>
          </a:xfrm>
          <a:prstGeom prst="rect">
            <a:avLst/>
          </a:prstGeom>
        </p:spPr>
      </p:pic>
      <p:sp>
        <p:nvSpPr>
          <p:cNvPr id="3" name="Content Placeholder 2">
            <a:extLst>
              <a:ext uri="{FF2B5EF4-FFF2-40B4-BE49-F238E27FC236}">
                <a16:creationId xmlns:a16="http://schemas.microsoft.com/office/drawing/2014/main" id="{E9DFE939-B901-B57E-D951-B263B048F849}"/>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29.2d.</a:t>
            </a:r>
            <a:r>
              <a:rPr lang="en-US" sz="2400">
                <a:latin typeface="Arial"/>
                <a:ea typeface="+mn-lt"/>
                <a:cs typeface="+mn-lt"/>
              </a:rPr>
              <a:t> The left-hand diagram shows the paper after the solvent front has almost reached the top. The spots are still invisible. The second diagram shows what it might look like after spraying with ninhydrin (credit: </a:t>
            </a:r>
            <a:r>
              <a:rPr lang="en-US" sz="2400" i="1">
                <a:latin typeface="Arial"/>
                <a:ea typeface="+mn-lt"/>
                <a:cs typeface="+mn-lt"/>
                <a:hlinkClick r:id="rId3"/>
              </a:rPr>
              <a:t>Chromatography</a:t>
            </a:r>
            <a:r>
              <a:rPr lang="en-US" sz="2400">
                <a:latin typeface="Arial"/>
                <a:ea typeface="+mn-lt"/>
                <a:cs typeface="+mn-lt"/>
                <a:hlinkClick r:id="rId3"/>
              </a:rPr>
              <a:t> </a:t>
            </a:r>
            <a:r>
              <a:rPr lang="en-US" sz="2400">
                <a:latin typeface="Arial"/>
                <a:ea typeface="+mn-lt"/>
                <a:cs typeface="+mn-lt"/>
              </a:rPr>
              <a:t>, </a:t>
            </a:r>
            <a:r>
              <a:rPr lang="en-US" sz="2400">
                <a:latin typeface="Arial"/>
                <a:ea typeface="+mn-lt"/>
                <a:cs typeface="+mn-lt"/>
                <a:hlinkClick r:id="rId4"/>
              </a:rPr>
              <a:t>CC BY-NC 4.0</a:t>
            </a:r>
            <a:endParaRPr lang="en-US" sz="2400">
              <a:latin typeface="Arial"/>
              <a:cs typeface="Arial"/>
            </a:endParaRPr>
          </a:p>
        </p:txBody>
      </p:sp>
      <p:sp>
        <p:nvSpPr>
          <p:cNvPr id="4" name="Footer Placeholder 3">
            <a:extLst>
              <a:ext uri="{FF2B5EF4-FFF2-40B4-BE49-F238E27FC236}">
                <a16:creationId xmlns:a16="http://schemas.microsoft.com/office/drawing/2014/main" id="{9A9966E9-3CC6-F854-8409-B7CD2CD1096B}"/>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3455135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120B-3EAB-4E2F-900B-38A5EF77AFED}"/>
              </a:ext>
            </a:extLst>
          </p:cNvPr>
          <p:cNvSpPr>
            <a:spLocks noGrp="1"/>
          </p:cNvSpPr>
          <p:nvPr>
            <p:ph type="title"/>
          </p:nvPr>
        </p:nvSpPr>
        <p:spPr>
          <a:xfrm>
            <a:off x="2062371" y="32579"/>
            <a:ext cx="13381629" cy="1143000"/>
          </a:xfrm>
        </p:spPr>
        <p:txBody>
          <a:bodyPr vert="horz" lIns="91440" tIns="45720" rIns="91440" bIns="45720" rtlCol="0" anchor="ctr">
            <a:noAutofit/>
          </a:bodyPr>
          <a:lstStyle/>
          <a:p>
            <a:r>
              <a:rPr lang="en-US" sz="4000" dirty="0">
                <a:latin typeface="Arial"/>
                <a:cs typeface="Arial"/>
              </a:rPr>
              <a:t>Table 29.9a – Part 1</a:t>
            </a:r>
          </a:p>
        </p:txBody>
      </p:sp>
      <p:sp>
        <p:nvSpPr>
          <p:cNvPr id="8" name="Content Placeholder 2">
            <a:extLst>
              <a:ext uri="{FF2B5EF4-FFF2-40B4-BE49-F238E27FC236}">
                <a16:creationId xmlns:a16="http://schemas.microsoft.com/office/drawing/2014/main" id="{5E7E0671-CCC9-1E28-54BC-9B179EC3AA58}"/>
              </a:ext>
            </a:extLst>
          </p:cNvPr>
          <p:cNvSpPr txBox="1">
            <a:spLocks/>
          </p:cNvSpPr>
          <p:nvPr/>
        </p:nvSpPr>
        <p:spPr>
          <a:xfrm>
            <a:off x="1944000" y="1031654"/>
            <a:ext cx="14400000" cy="821773"/>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atin typeface="Arial"/>
                <a:ea typeface="+mn-lt"/>
                <a:cs typeface="+mn-lt"/>
              </a:rPr>
              <a:t>Table 29.9a – Part 1. </a:t>
            </a:r>
            <a:r>
              <a:rPr lang="en-US" sz="2800" baseline="30000" dirty="0">
                <a:latin typeface="Arial"/>
                <a:ea typeface="+mn-lt"/>
                <a:cs typeface="+mn-lt"/>
              </a:rPr>
              <a:t>1</a:t>
            </a:r>
            <a:r>
              <a:rPr lang="en-US" sz="2800" dirty="0">
                <a:latin typeface="Arial"/>
                <a:ea typeface="+mn-lt"/>
                <a:cs typeface="+mn-lt"/>
              </a:rPr>
              <a:t>NMR Chemical Shifts of Functional Groups</a:t>
            </a:r>
            <a:endParaRPr lang="en-US" sz="2800" dirty="0">
              <a:latin typeface="Arial"/>
              <a:cs typeface="Arial"/>
            </a:endParaRPr>
          </a:p>
        </p:txBody>
      </p:sp>
      <p:graphicFrame>
        <p:nvGraphicFramePr>
          <p:cNvPr id="6" name="Table 5">
            <a:extLst>
              <a:ext uri="{FF2B5EF4-FFF2-40B4-BE49-F238E27FC236}">
                <a16:creationId xmlns:a16="http://schemas.microsoft.com/office/drawing/2014/main" id="{8F2FCBA1-43AA-F9F9-657F-2CB522EA17A8}"/>
              </a:ext>
            </a:extLst>
          </p:cNvPr>
          <p:cNvGraphicFramePr>
            <a:graphicFrameLocks noGrp="1"/>
          </p:cNvGraphicFramePr>
          <p:nvPr>
            <p:extLst>
              <p:ext uri="{D42A27DB-BD31-4B8C-83A1-F6EECF244321}">
                <p14:modId xmlns:p14="http://schemas.microsoft.com/office/powerpoint/2010/main" val="421620574"/>
              </p:ext>
            </p:extLst>
          </p:nvPr>
        </p:nvGraphicFramePr>
        <p:xfrm>
          <a:off x="4328962" y="1577282"/>
          <a:ext cx="9171431" cy="6963535"/>
        </p:xfrm>
        <a:graphic>
          <a:graphicData uri="http://schemas.openxmlformats.org/drawingml/2006/table">
            <a:tbl>
              <a:tblPr firstRow="1">
                <a:tableStyleId>{616DA210-FB5B-4158-B5E0-FEB733F419BA}</a:tableStyleId>
              </a:tblPr>
              <a:tblGrid>
                <a:gridCol w="5232133">
                  <a:extLst>
                    <a:ext uri="{9D8B030D-6E8A-4147-A177-3AD203B41FA5}">
                      <a16:colId xmlns:a16="http://schemas.microsoft.com/office/drawing/2014/main" val="1076212259"/>
                    </a:ext>
                  </a:extLst>
                </a:gridCol>
                <a:gridCol w="3939298">
                  <a:extLst>
                    <a:ext uri="{9D8B030D-6E8A-4147-A177-3AD203B41FA5}">
                      <a16:colId xmlns:a16="http://schemas.microsoft.com/office/drawing/2014/main" val="3986777365"/>
                    </a:ext>
                  </a:extLst>
                </a:gridCol>
              </a:tblGrid>
              <a:tr h="833788">
                <a:tc>
                  <a:txBody>
                    <a:bodyPr/>
                    <a:lstStyle/>
                    <a:p>
                      <a:pPr algn="ctr"/>
                      <a:r>
                        <a:rPr lang="en-US" sz="2400" dirty="0">
                          <a:solidFill>
                            <a:schemeClr val="bg1"/>
                          </a:solidFill>
                          <a:latin typeface="Arial"/>
                        </a:rPr>
                        <a:t>Hydrogen type*</a:t>
                      </a:r>
                    </a:p>
                  </a:txBody>
                  <a:tcPr marL="0" marR="0" marT="0" marB="0" anchor="ctr">
                    <a:solidFill>
                      <a:srgbClr val="166FAC"/>
                    </a:solidFill>
                  </a:tcPr>
                </a:tc>
                <a:tc>
                  <a:txBody>
                    <a:bodyPr/>
                    <a:lstStyle/>
                    <a:p>
                      <a:pPr algn="ctr"/>
                      <a:r>
                        <a:rPr lang="en-US" sz="2400">
                          <a:solidFill>
                            <a:schemeClr val="bg1"/>
                          </a:solidFill>
                          <a:latin typeface="Arial"/>
                        </a:rPr>
                        <a:t>Chemical shift (ppm)</a:t>
                      </a:r>
                    </a:p>
                  </a:txBody>
                  <a:tcPr marL="0" marR="0" marT="0" marB="0" anchor="ctr">
                    <a:solidFill>
                      <a:srgbClr val="166FAC"/>
                    </a:solidFill>
                  </a:tcPr>
                </a:tc>
                <a:extLst>
                  <a:ext uri="{0D108BD9-81ED-4DB2-BD59-A6C34878D82A}">
                    <a16:rowId xmlns:a16="http://schemas.microsoft.com/office/drawing/2014/main" val="540849955"/>
                  </a:ext>
                </a:extLst>
              </a:tr>
              <a:tr h="534663">
                <a:tc>
                  <a:txBody>
                    <a:bodyPr/>
                    <a:lstStyle/>
                    <a:p>
                      <a:pPr algn="ctr"/>
                      <a:r>
                        <a:rPr lang="en-US" sz="2400">
                          <a:latin typeface="Arial"/>
                        </a:rPr>
                        <a:t>RC</a:t>
                      </a:r>
                      <a:r>
                        <a:rPr lang="en-US" sz="2400" u="sng">
                          <a:effectLst/>
                          <a:latin typeface="Arial"/>
                        </a:rPr>
                        <a:t>H</a:t>
                      </a:r>
                      <a:r>
                        <a:rPr lang="en-US" sz="2400" baseline="-25000">
                          <a:latin typeface="Arial"/>
                        </a:rPr>
                        <a:t>3</a:t>
                      </a:r>
                      <a:endParaRPr lang="en-US" sz="2400">
                        <a:latin typeface="Arial"/>
                      </a:endParaRPr>
                    </a:p>
                  </a:txBody>
                  <a:tcPr marL="0" marR="0" marT="0" marB="0" anchor="ctr"/>
                </a:tc>
                <a:tc>
                  <a:txBody>
                    <a:bodyPr/>
                    <a:lstStyle/>
                    <a:p>
                      <a:pPr algn="ctr"/>
                      <a:r>
                        <a:rPr lang="en-US" sz="2400">
                          <a:latin typeface="Arial"/>
                        </a:rPr>
                        <a:t>0.9 - 1.0</a:t>
                      </a:r>
                    </a:p>
                  </a:txBody>
                  <a:tcPr marL="0" marR="0" marT="0" marB="0" anchor="ctr"/>
                </a:tc>
                <a:extLst>
                  <a:ext uri="{0D108BD9-81ED-4DB2-BD59-A6C34878D82A}">
                    <a16:rowId xmlns:a16="http://schemas.microsoft.com/office/drawing/2014/main" val="1246962940"/>
                  </a:ext>
                </a:extLst>
              </a:tr>
              <a:tr h="534663">
                <a:tc>
                  <a:txBody>
                    <a:bodyPr/>
                    <a:lstStyle/>
                    <a:p>
                      <a:pPr algn="ctr"/>
                      <a:r>
                        <a:rPr lang="en-US" sz="2400">
                          <a:latin typeface="Arial"/>
                        </a:rPr>
                        <a:t>RC</a:t>
                      </a:r>
                      <a:r>
                        <a:rPr lang="en-US" sz="2400" u="sng">
                          <a:effectLst/>
                          <a:latin typeface="Arial"/>
                        </a:rPr>
                        <a:t>H</a:t>
                      </a:r>
                      <a:r>
                        <a:rPr lang="en-US" sz="2400" baseline="-25000">
                          <a:latin typeface="Arial"/>
                        </a:rPr>
                        <a:t>2</a:t>
                      </a:r>
                      <a:r>
                        <a:rPr lang="en-US" sz="2400">
                          <a:latin typeface="Arial"/>
                        </a:rPr>
                        <a:t>R</a:t>
                      </a:r>
                    </a:p>
                  </a:txBody>
                  <a:tcPr marL="0" marR="0" marT="0" marB="0" anchor="ctr"/>
                </a:tc>
                <a:tc>
                  <a:txBody>
                    <a:bodyPr/>
                    <a:lstStyle/>
                    <a:p>
                      <a:pPr algn="ctr"/>
                      <a:r>
                        <a:rPr lang="en-US" sz="2400">
                          <a:latin typeface="Arial"/>
                        </a:rPr>
                        <a:t>1.2 - 1.7</a:t>
                      </a:r>
                    </a:p>
                  </a:txBody>
                  <a:tcPr marL="0" marR="0" marT="0" marB="0" anchor="ctr"/>
                </a:tc>
                <a:extLst>
                  <a:ext uri="{0D108BD9-81ED-4DB2-BD59-A6C34878D82A}">
                    <a16:rowId xmlns:a16="http://schemas.microsoft.com/office/drawing/2014/main" val="1704574547"/>
                  </a:ext>
                </a:extLst>
              </a:tr>
              <a:tr h="534663">
                <a:tc>
                  <a:txBody>
                    <a:bodyPr/>
                    <a:lstStyle/>
                    <a:p>
                      <a:pPr algn="ctr"/>
                      <a:r>
                        <a:rPr lang="en-US" sz="2400">
                          <a:latin typeface="Arial"/>
                        </a:rPr>
                        <a:t>R</a:t>
                      </a:r>
                      <a:r>
                        <a:rPr lang="en-US" sz="2400" baseline="-25000">
                          <a:latin typeface="Arial"/>
                        </a:rPr>
                        <a:t>3</a:t>
                      </a:r>
                      <a:r>
                        <a:rPr lang="en-US" sz="2400">
                          <a:latin typeface="Arial"/>
                        </a:rPr>
                        <a:t>C</a:t>
                      </a:r>
                      <a:r>
                        <a:rPr lang="en-US" sz="2400" u="sng">
                          <a:effectLst/>
                          <a:latin typeface="Arial"/>
                        </a:rPr>
                        <a:t>H</a:t>
                      </a:r>
                      <a:endParaRPr lang="en-US" sz="2400">
                        <a:latin typeface="Arial"/>
                      </a:endParaRPr>
                    </a:p>
                  </a:txBody>
                  <a:tcPr marL="0" marR="0" marT="0" marB="0" anchor="ctr"/>
                </a:tc>
                <a:tc>
                  <a:txBody>
                    <a:bodyPr/>
                    <a:lstStyle/>
                    <a:p>
                      <a:pPr algn="ctr"/>
                      <a:r>
                        <a:rPr lang="en-US" sz="2400">
                          <a:latin typeface="Arial"/>
                        </a:rPr>
                        <a:t>1.5 – 2.0</a:t>
                      </a:r>
                    </a:p>
                  </a:txBody>
                  <a:tcPr marL="0" marR="0" marT="0" marB="0" anchor="ctr"/>
                </a:tc>
                <a:extLst>
                  <a:ext uri="{0D108BD9-81ED-4DB2-BD59-A6C34878D82A}">
                    <a16:rowId xmlns:a16="http://schemas.microsoft.com/office/drawing/2014/main" val="3950323283"/>
                  </a:ext>
                </a:extLst>
              </a:tr>
              <a:tr h="1097280">
                <a:tc>
                  <a:txBody>
                    <a:bodyPr/>
                    <a:lstStyle/>
                    <a:p>
                      <a:pPr algn="ctr"/>
                      <a:endParaRPr lang="en-US" sz="2400">
                        <a:latin typeface="Arial"/>
                      </a:endParaRPr>
                    </a:p>
                  </a:txBody>
                  <a:tcPr marL="0" marR="0" marT="0" marB="0" anchor="ctr"/>
                </a:tc>
                <a:tc>
                  <a:txBody>
                    <a:bodyPr/>
                    <a:lstStyle/>
                    <a:p>
                      <a:pPr algn="ctr"/>
                      <a:r>
                        <a:rPr lang="en-US" sz="2400" dirty="0">
                          <a:latin typeface="Arial"/>
                        </a:rPr>
                        <a:t>1.5 – 1.8</a:t>
                      </a:r>
                    </a:p>
                  </a:txBody>
                  <a:tcPr marL="0" marR="0" marT="0" marB="0" anchor="ctr"/>
                </a:tc>
                <a:extLst>
                  <a:ext uri="{0D108BD9-81ED-4DB2-BD59-A6C34878D82A}">
                    <a16:rowId xmlns:a16="http://schemas.microsoft.com/office/drawing/2014/main" val="1374142047"/>
                  </a:ext>
                </a:extLst>
              </a:tr>
              <a:tr h="534663">
                <a:tc>
                  <a:txBody>
                    <a:bodyPr/>
                    <a:lstStyle/>
                    <a:p>
                      <a:pPr algn="ctr"/>
                      <a:r>
                        <a:rPr lang="en-US" sz="2400">
                          <a:latin typeface="Arial"/>
                        </a:rPr>
                        <a:t>RN</a:t>
                      </a:r>
                      <a:r>
                        <a:rPr lang="en-US" sz="2400" u="sng">
                          <a:latin typeface="Arial"/>
                        </a:rPr>
                        <a:t>H</a:t>
                      </a:r>
                      <a:r>
                        <a:rPr lang="en-US" sz="2400" baseline="-25000">
                          <a:latin typeface="Arial"/>
                        </a:rPr>
                        <a:t>2</a:t>
                      </a:r>
                      <a:endParaRPr lang="en-US" sz="2400">
                        <a:latin typeface="Arial"/>
                      </a:endParaRPr>
                    </a:p>
                  </a:txBody>
                  <a:tcPr marL="0" marR="0" marT="0" marB="0" anchor="ctr"/>
                </a:tc>
                <a:tc>
                  <a:txBody>
                    <a:bodyPr/>
                    <a:lstStyle/>
                    <a:p>
                      <a:pPr algn="ctr"/>
                      <a:r>
                        <a:rPr lang="en-US" sz="2400">
                          <a:latin typeface="Arial"/>
                        </a:rPr>
                        <a:t>1 - 3</a:t>
                      </a:r>
                    </a:p>
                  </a:txBody>
                  <a:tcPr marL="0" marR="0" marT="0" marB="0" anchor="ctr"/>
                </a:tc>
                <a:extLst>
                  <a:ext uri="{0D108BD9-81ED-4DB2-BD59-A6C34878D82A}">
                    <a16:rowId xmlns:a16="http://schemas.microsoft.com/office/drawing/2014/main" val="845979126"/>
                  </a:ext>
                </a:extLst>
              </a:tr>
              <a:tr h="534663">
                <a:tc>
                  <a:txBody>
                    <a:bodyPr/>
                    <a:lstStyle/>
                    <a:p>
                      <a:pPr marL="0" lvl="0" algn="ctr" defTabSz="914400" rtl="0" eaLnBrk="1" latinLnBrk="0" hangingPunct="1">
                        <a:lnSpc>
                          <a:spcPct val="100000"/>
                        </a:lnSpc>
                        <a:spcBef>
                          <a:spcPts val="0"/>
                        </a:spcBef>
                        <a:spcAft>
                          <a:spcPts val="0"/>
                        </a:spcAft>
                        <a:buNone/>
                      </a:pPr>
                      <a:r>
                        <a:rPr lang="en-US" sz="2400" kern="1200" noProof="0" dirty="0">
                          <a:solidFill>
                            <a:schemeClr val="tx1"/>
                          </a:solidFill>
                          <a:latin typeface="Arial"/>
                          <a:ea typeface="+mn-ea"/>
                          <a:cs typeface="+mn-cs"/>
                        </a:rPr>
                        <a:t>ArC</a:t>
                      </a:r>
                      <a:r>
                        <a:rPr lang="en-US" sz="2400" u="sng" kern="1200" noProof="0" dirty="0">
                          <a:solidFill>
                            <a:schemeClr val="tx1"/>
                          </a:solidFill>
                          <a:latin typeface="Arial"/>
                          <a:ea typeface="+mn-ea"/>
                          <a:cs typeface="+mn-cs"/>
                        </a:rPr>
                        <a:t>H</a:t>
                      </a:r>
                      <a:r>
                        <a:rPr lang="en-US" sz="2400" kern="1200" baseline="-25000" noProof="0" dirty="0">
                          <a:solidFill>
                            <a:schemeClr val="tx1"/>
                          </a:solidFill>
                          <a:latin typeface="Arial"/>
                          <a:ea typeface="+mn-ea"/>
                          <a:cs typeface="+mn-cs"/>
                        </a:rPr>
                        <a:t>3</a:t>
                      </a:r>
                    </a:p>
                  </a:txBody>
                  <a:tcPr marL="0" marR="0" marT="0" marB="0" anchor="ctr"/>
                </a:tc>
                <a:tc>
                  <a:txBody>
                    <a:bodyPr/>
                    <a:lstStyle/>
                    <a:p>
                      <a:pPr marL="0" lvl="0" algn="ctr" defTabSz="914400" rtl="0" eaLnBrk="1" latinLnBrk="0" hangingPunct="1">
                        <a:buNone/>
                      </a:pPr>
                      <a:r>
                        <a:rPr lang="en-US" sz="2400" kern="1200" noProof="0">
                          <a:solidFill>
                            <a:schemeClr val="tx1"/>
                          </a:solidFill>
                          <a:latin typeface="Arial"/>
                          <a:ea typeface="+mn-ea"/>
                          <a:cs typeface="+mn-cs"/>
                        </a:rPr>
                        <a:t>2.2 – 2.4</a:t>
                      </a:r>
                      <a:endParaRPr lang="en-US" sz="2400" kern="1200">
                        <a:solidFill>
                          <a:schemeClr val="tx1"/>
                        </a:solidFill>
                        <a:latin typeface="Arial"/>
                        <a:ea typeface="+mn-ea"/>
                        <a:cs typeface="+mn-cs"/>
                      </a:endParaRPr>
                    </a:p>
                  </a:txBody>
                  <a:tcPr marL="0" marR="0" marT="0" marB="0" anchor="ctr"/>
                </a:tc>
                <a:extLst>
                  <a:ext uri="{0D108BD9-81ED-4DB2-BD59-A6C34878D82A}">
                    <a16:rowId xmlns:a16="http://schemas.microsoft.com/office/drawing/2014/main" val="3435558624"/>
                  </a:ext>
                </a:extLst>
              </a:tr>
              <a:tr h="822960">
                <a:tc>
                  <a:txBody>
                    <a:bodyPr/>
                    <a:lstStyle/>
                    <a:p>
                      <a:pPr lvl="0" algn="ctr">
                        <a:buNone/>
                      </a:pPr>
                      <a:endParaRPr lang="en-US" sz="2400" kern="1200" noProof="0" dirty="0">
                        <a:solidFill>
                          <a:schemeClr val="tx1"/>
                        </a:solidFill>
                        <a:latin typeface="Arial"/>
                        <a:ea typeface="+mn-ea"/>
                        <a:cs typeface="+mn-cs"/>
                      </a:endParaRPr>
                    </a:p>
                  </a:txBody>
                  <a:tcPr marL="0" marR="0" marT="0" marB="0" anchor="ctr"/>
                </a:tc>
                <a:tc>
                  <a:txBody>
                    <a:bodyPr/>
                    <a:lstStyle/>
                    <a:p>
                      <a:pPr lvl="0" algn="ctr">
                        <a:buNone/>
                      </a:pPr>
                      <a:r>
                        <a:rPr lang="en-US" sz="2400" b="0" i="0" u="none" strike="noStrike" noProof="0">
                          <a:latin typeface="Arial"/>
                        </a:rPr>
                        <a:t>2.3 – 3.0</a:t>
                      </a:r>
                      <a:endParaRPr lang="en-US" sz="2400">
                        <a:latin typeface="Arial"/>
                      </a:endParaRPr>
                    </a:p>
                  </a:txBody>
                  <a:tcPr marL="0" marR="0" marT="0" marB="0" anchor="ctr"/>
                </a:tc>
                <a:extLst>
                  <a:ext uri="{0D108BD9-81ED-4DB2-BD59-A6C34878D82A}">
                    <a16:rowId xmlns:a16="http://schemas.microsoft.com/office/drawing/2014/main" val="2083658419"/>
                  </a:ext>
                </a:extLst>
              </a:tr>
              <a:tr h="530352">
                <a:tc>
                  <a:txBody>
                    <a:bodyPr/>
                    <a:lstStyle/>
                    <a:p>
                      <a:pPr lvl="0" algn="ctr">
                        <a:buNone/>
                      </a:pPr>
                      <a:r>
                        <a:rPr lang="en-US" sz="2400" b="0" i="0" u="none" strike="noStrike" kern="1200" noProof="0" dirty="0">
                          <a:solidFill>
                            <a:schemeClr val="tx1"/>
                          </a:solidFill>
                          <a:latin typeface="Arial"/>
                        </a:rPr>
                        <a:t>ROC</a:t>
                      </a:r>
                      <a:r>
                        <a:rPr lang="en-US" sz="2400" b="0" i="0" u="sng" strike="noStrike" kern="1200" noProof="0" dirty="0">
                          <a:solidFill>
                            <a:schemeClr val="tx1"/>
                          </a:solidFill>
                          <a:latin typeface="Arial"/>
                        </a:rPr>
                        <a:t>H</a:t>
                      </a:r>
                      <a:r>
                        <a:rPr lang="en-US" sz="2400" b="0" i="0" u="none" strike="noStrike" kern="1200" baseline="-25000" noProof="0" dirty="0">
                          <a:solidFill>
                            <a:schemeClr val="tx1"/>
                          </a:solidFill>
                          <a:latin typeface="Arial"/>
                        </a:rPr>
                        <a:t>3</a:t>
                      </a:r>
                      <a:endParaRPr lang="en-US" sz="2400" dirty="0">
                        <a:latin typeface="Arial"/>
                      </a:endParaRPr>
                    </a:p>
                  </a:txBody>
                  <a:tcPr marL="0" marR="0" marT="0" marB="0" anchor="ctr"/>
                </a:tc>
                <a:tc>
                  <a:txBody>
                    <a:bodyPr/>
                    <a:lstStyle/>
                    <a:p>
                      <a:pPr lvl="0" algn="ctr">
                        <a:buNone/>
                      </a:pPr>
                      <a:r>
                        <a:rPr lang="en-US" sz="2400" b="0" i="0" u="none" strike="noStrike" noProof="0">
                          <a:latin typeface="Arial"/>
                        </a:rPr>
                        <a:t>3.7 – 3.9</a:t>
                      </a:r>
                      <a:endParaRPr lang="en-US" sz="2400">
                        <a:latin typeface="Arial"/>
                      </a:endParaRPr>
                    </a:p>
                  </a:txBody>
                  <a:tcPr marL="0" marR="0" marT="0" marB="0" anchor="ctr"/>
                </a:tc>
                <a:extLst>
                  <a:ext uri="{0D108BD9-81ED-4DB2-BD59-A6C34878D82A}">
                    <a16:rowId xmlns:a16="http://schemas.microsoft.com/office/drawing/2014/main" val="2246709664"/>
                  </a:ext>
                </a:extLst>
              </a:tr>
              <a:tr h="1005840">
                <a:tc>
                  <a:txBody>
                    <a:bodyPr/>
                    <a:lstStyle/>
                    <a:p>
                      <a:pPr lvl="0" algn="ctr">
                        <a:buNone/>
                      </a:pPr>
                      <a:endParaRPr lang="en-US" sz="2400" b="0" i="0" u="none" strike="noStrike" kern="1200" baseline="-25000" noProof="0">
                        <a:solidFill>
                          <a:schemeClr val="tx1"/>
                        </a:solidFill>
                        <a:latin typeface="Arial"/>
                      </a:endParaRPr>
                    </a:p>
                  </a:txBody>
                  <a:tcPr marL="0" marR="0" marT="0" marB="0" anchor="ctr"/>
                </a:tc>
                <a:tc>
                  <a:txBody>
                    <a:bodyPr/>
                    <a:lstStyle/>
                    <a:p>
                      <a:pPr lvl="0" algn="ctr">
                        <a:buNone/>
                      </a:pPr>
                      <a:r>
                        <a:rPr lang="en-US" sz="2400" b="0" i="0" u="none" strike="noStrike" noProof="0" dirty="0">
                          <a:latin typeface="Arial"/>
                        </a:rPr>
                        <a:t>3.7 – 3.9</a:t>
                      </a:r>
                      <a:endParaRPr lang="en-US" sz="2400" dirty="0">
                        <a:latin typeface="Arial"/>
                      </a:endParaRPr>
                    </a:p>
                  </a:txBody>
                  <a:tcPr marL="0" marR="0" marT="0" marB="0" anchor="ctr"/>
                </a:tc>
                <a:extLst>
                  <a:ext uri="{0D108BD9-81ED-4DB2-BD59-A6C34878D82A}">
                    <a16:rowId xmlns:a16="http://schemas.microsoft.com/office/drawing/2014/main" val="3368725910"/>
                  </a:ext>
                </a:extLst>
              </a:tr>
            </a:tbl>
          </a:graphicData>
        </a:graphic>
      </p:graphicFrame>
      <p:pic>
        <p:nvPicPr>
          <p:cNvPr id="14" name="Picture 13" descr="methyl group on an carbon-carbon double bond">
            <a:extLst>
              <a:ext uri="{FF2B5EF4-FFF2-40B4-BE49-F238E27FC236}">
                <a16:creationId xmlns:a16="http://schemas.microsoft.com/office/drawing/2014/main" id="{6739184F-6CED-CECD-0494-E4C0EAFEB4AA}"/>
              </a:ext>
            </a:extLst>
          </p:cNvPr>
          <p:cNvPicPr>
            <a:picLocks noChangeAspect="1"/>
          </p:cNvPicPr>
          <p:nvPr/>
        </p:nvPicPr>
        <p:blipFill>
          <a:blip r:embed="rId2"/>
          <a:stretch>
            <a:fillRect/>
          </a:stretch>
        </p:blipFill>
        <p:spPr>
          <a:xfrm>
            <a:off x="6130089" y="4156918"/>
            <a:ext cx="1604502" cy="871690"/>
          </a:xfrm>
          <a:prstGeom prst="rect">
            <a:avLst/>
          </a:prstGeom>
        </p:spPr>
      </p:pic>
      <p:pic>
        <p:nvPicPr>
          <p:cNvPr id="15" name="Picture 14" descr="hydrogen on a carbon-carbon triple bond">
            <a:extLst>
              <a:ext uri="{FF2B5EF4-FFF2-40B4-BE49-F238E27FC236}">
                <a16:creationId xmlns:a16="http://schemas.microsoft.com/office/drawing/2014/main" id="{287DF038-55DA-81F7-06CD-4628774DBC76}"/>
              </a:ext>
            </a:extLst>
          </p:cNvPr>
          <p:cNvPicPr>
            <a:picLocks noChangeAspect="1"/>
          </p:cNvPicPr>
          <p:nvPr/>
        </p:nvPicPr>
        <p:blipFill>
          <a:blip r:embed="rId3"/>
          <a:stretch>
            <a:fillRect/>
          </a:stretch>
        </p:blipFill>
        <p:spPr>
          <a:xfrm>
            <a:off x="5946349" y="6477573"/>
            <a:ext cx="1971982" cy="410189"/>
          </a:xfrm>
          <a:prstGeom prst="rect">
            <a:avLst/>
          </a:prstGeom>
        </p:spPr>
      </p:pic>
      <p:pic>
        <p:nvPicPr>
          <p:cNvPr id="16" name="Picture 15" descr="Methyl group on oxygen of ester (carboxyic) functional group">
            <a:extLst>
              <a:ext uri="{FF2B5EF4-FFF2-40B4-BE49-F238E27FC236}">
                <a16:creationId xmlns:a16="http://schemas.microsoft.com/office/drawing/2014/main" id="{01460590-053F-90B4-F036-DD1FF2CA3B9C}"/>
              </a:ext>
            </a:extLst>
          </p:cNvPr>
          <p:cNvPicPr>
            <a:picLocks noChangeAspect="1"/>
          </p:cNvPicPr>
          <p:nvPr/>
        </p:nvPicPr>
        <p:blipFill>
          <a:blip r:embed="rId4"/>
          <a:stretch>
            <a:fillRect/>
          </a:stretch>
        </p:blipFill>
        <p:spPr>
          <a:xfrm>
            <a:off x="6302156" y="7623799"/>
            <a:ext cx="1616175" cy="895348"/>
          </a:xfrm>
          <a:prstGeom prst="rect">
            <a:avLst/>
          </a:prstGeom>
        </p:spPr>
      </p:pic>
      <p:sp>
        <p:nvSpPr>
          <p:cNvPr id="9" name="TextBox 8">
            <a:extLst>
              <a:ext uri="{FF2B5EF4-FFF2-40B4-BE49-F238E27FC236}">
                <a16:creationId xmlns:a16="http://schemas.microsoft.com/office/drawing/2014/main" id="{FA70892A-4995-2FC7-C6BE-3CA50DB0C969}"/>
              </a:ext>
            </a:extLst>
          </p:cNvPr>
          <p:cNvSpPr txBox="1"/>
          <p:nvPr/>
        </p:nvSpPr>
        <p:spPr>
          <a:xfrm>
            <a:off x="2250620" y="8590498"/>
            <a:ext cx="13786759" cy="830997"/>
          </a:xfrm>
          <a:prstGeom prst="rect">
            <a:avLst/>
          </a:prstGeom>
          <a:noFill/>
        </p:spPr>
        <p:txBody>
          <a:bodyPr wrap="square" rtlCol="0">
            <a:spAutoFit/>
          </a:bodyPr>
          <a:lstStyle/>
          <a:p>
            <a:pPr algn="ctr"/>
            <a:r>
              <a:rPr lang="en-US" sz="2400" dirty="0">
                <a:latin typeface="Arial"/>
              </a:rPr>
              <a:t>* R stands for any alkyl chain; </a:t>
            </a:r>
            <a:r>
              <a:rPr lang="en-US" sz="2400" dirty="0" err="1">
                <a:latin typeface="Arial"/>
              </a:rPr>
              <a:t>Ar</a:t>
            </a:r>
            <a:r>
              <a:rPr lang="en-US" sz="2400" dirty="0">
                <a:latin typeface="Arial"/>
              </a:rPr>
              <a:t> stands for any aryl group (benzene based); the underlined H is the one being measured</a:t>
            </a:r>
            <a:endParaRPr lang="en-US" sz="2400" dirty="0"/>
          </a:p>
        </p:txBody>
      </p:sp>
      <p:sp>
        <p:nvSpPr>
          <p:cNvPr id="3" name="Content Placeholder 2">
            <a:extLst>
              <a:ext uri="{FF2B5EF4-FFF2-40B4-BE49-F238E27FC236}">
                <a16:creationId xmlns:a16="http://schemas.microsoft.com/office/drawing/2014/main" id="{AF1D793F-46FC-0E06-96CA-15A16CE32770}"/>
              </a:ext>
            </a:extLst>
          </p:cNvPr>
          <p:cNvSpPr>
            <a:spLocks noGrp="1"/>
          </p:cNvSpPr>
          <p:nvPr>
            <p:ph idx="1"/>
          </p:nvPr>
        </p:nvSpPr>
        <p:spPr>
          <a:xfrm>
            <a:off x="1944000" y="9292799"/>
            <a:ext cx="14400000" cy="587274"/>
          </a:xfrm>
        </p:spPr>
        <p:txBody>
          <a:bodyPr vert="horz" lIns="91440" tIns="45720" rIns="91440" bIns="45720" rtlCol="0" anchor="t">
            <a:normAutofit/>
          </a:bodyPr>
          <a:lstStyle/>
          <a:p>
            <a:pPr marL="0" indent="0" algn="ctr">
              <a:buNone/>
            </a:pPr>
            <a:r>
              <a:rPr lang="en-US" sz="1800" b="1">
                <a:latin typeface="Arial"/>
                <a:ea typeface="+mn-lt"/>
                <a:cs typeface="+mn-lt"/>
              </a:rPr>
              <a:t>Source</a:t>
            </a:r>
            <a:r>
              <a:rPr lang="en-US" sz="1800">
                <a:latin typeface="Arial"/>
                <a:ea typeface="+mn-lt"/>
                <a:cs typeface="+mn-lt"/>
              </a:rPr>
              <a:t>: "</a:t>
            </a:r>
            <a:r>
              <a:rPr lang="en-US" sz="1800">
                <a:latin typeface="Arial"/>
                <a:ea typeface="+mn-lt"/>
                <a:cs typeface="+mn-lt"/>
                <a:hlinkClick r:id="rId5"/>
              </a:rPr>
              <a:t>12.5: Functional Groups and Chemical Shifts in </a:t>
            </a:r>
            <a:r>
              <a:rPr lang="en-US" sz="1800" baseline="30000">
                <a:latin typeface="Arial"/>
                <a:ea typeface="+mn-lt"/>
                <a:cs typeface="+mn-lt"/>
                <a:hlinkClick r:id="rId5"/>
              </a:rPr>
              <a:t>1</a:t>
            </a:r>
            <a:r>
              <a:rPr lang="en-US" sz="1800">
                <a:latin typeface="Arial"/>
                <a:ea typeface="+mn-lt"/>
                <a:cs typeface="+mn-lt"/>
                <a:hlinkClick r:id="rId5"/>
              </a:rPr>
              <a:t>H NMR Spectroscopy</a:t>
            </a:r>
            <a:r>
              <a:rPr lang="en-US" sz="1800">
                <a:latin typeface="Arial"/>
                <a:ea typeface="+mn-lt"/>
                <a:cs typeface="+mn-lt"/>
              </a:rPr>
              <a:t>" In </a:t>
            </a:r>
            <a:r>
              <a:rPr lang="en-US" sz="1800" i="1">
                <a:latin typeface="Arial"/>
                <a:ea typeface="+mn-lt"/>
                <a:cs typeface="+mn-lt"/>
                <a:hlinkClick r:id="rId6"/>
              </a:rPr>
              <a:t>Map: Organic Chemistry (Wade)</a:t>
            </a:r>
            <a:r>
              <a:rPr lang="en-US" sz="1800">
                <a:latin typeface="Arial"/>
                <a:ea typeface="+mn-lt"/>
                <a:cs typeface="+mn-lt"/>
              </a:rPr>
              <a:t>, </a:t>
            </a:r>
            <a:r>
              <a:rPr lang="en-US" sz="1800">
                <a:latin typeface="Arial"/>
                <a:ea typeface="+mn-lt"/>
                <a:cs typeface="+mn-lt"/>
                <a:hlinkClick r:id="rId7"/>
              </a:rPr>
              <a:t>CC BY-NC-SA 4.0</a:t>
            </a:r>
            <a:r>
              <a:rPr lang="en-US" sz="1800">
                <a:latin typeface="Arial"/>
                <a:ea typeface="+mn-lt"/>
                <a:cs typeface="+mn-lt"/>
              </a:rPr>
              <a:t>.</a:t>
            </a:r>
            <a:endParaRPr lang="en-US" sz="1800">
              <a:latin typeface="Arial"/>
              <a:cs typeface="Arial"/>
            </a:endParaRPr>
          </a:p>
        </p:txBody>
      </p:sp>
      <p:sp>
        <p:nvSpPr>
          <p:cNvPr id="4" name="Footer Placeholder 3">
            <a:extLst>
              <a:ext uri="{FF2B5EF4-FFF2-40B4-BE49-F238E27FC236}">
                <a16:creationId xmlns:a16="http://schemas.microsoft.com/office/drawing/2014/main" id="{D54B5C66-3234-69FE-4794-8E86168CBCE8}"/>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4981341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120B-3EAB-4E2F-900B-38A5EF77AFED}"/>
              </a:ext>
            </a:extLst>
          </p:cNvPr>
          <p:cNvSpPr>
            <a:spLocks noGrp="1"/>
          </p:cNvSpPr>
          <p:nvPr>
            <p:ph type="title"/>
          </p:nvPr>
        </p:nvSpPr>
        <p:spPr>
          <a:xfrm>
            <a:off x="2000763" y="127961"/>
            <a:ext cx="14868757" cy="1143000"/>
          </a:xfrm>
        </p:spPr>
        <p:txBody>
          <a:bodyPr vert="horz" lIns="91440" tIns="45720" rIns="91440" bIns="45720" rtlCol="0" anchor="ctr">
            <a:noAutofit/>
          </a:bodyPr>
          <a:lstStyle/>
          <a:p>
            <a:r>
              <a:rPr lang="en-US" sz="4000" dirty="0">
                <a:latin typeface="Arial"/>
                <a:cs typeface="Arial"/>
              </a:rPr>
              <a:t>Table 29.9a – Part 2</a:t>
            </a:r>
            <a:endParaRPr lang="en-US" sz="2800" dirty="0">
              <a:latin typeface="Arial"/>
              <a:cs typeface="Arial"/>
            </a:endParaRPr>
          </a:p>
        </p:txBody>
      </p:sp>
      <p:sp>
        <p:nvSpPr>
          <p:cNvPr id="10" name="Content Placeholder 2">
            <a:extLst>
              <a:ext uri="{FF2B5EF4-FFF2-40B4-BE49-F238E27FC236}">
                <a16:creationId xmlns:a16="http://schemas.microsoft.com/office/drawing/2014/main" id="{7DF6BB36-B0D7-5F70-4785-7A8ABA84703F}"/>
              </a:ext>
            </a:extLst>
          </p:cNvPr>
          <p:cNvSpPr txBox="1">
            <a:spLocks/>
          </p:cNvSpPr>
          <p:nvPr/>
        </p:nvSpPr>
        <p:spPr>
          <a:xfrm>
            <a:off x="1944000" y="1130782"/>
            <a:ext cx="14400000" cy="821773"/>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dirty="0">
                <a:latin typeface="Arial"/>
                <a:ea typeface="+mn-lt"/>
                <a:cs typeface="+mn-lt"/>
              </a:rPr>
              <a:t>Table 29.9a – Part 2. </a:t>
            </a:r>
            <a:r>
              <a:rPr lang="en-US" sz="2800" baseline="30000" dirty="0">
                <a:latin typeface="Arial"/>
                <a:ea typeface="+mn-lt"/>
                <a:cs typeface="+mn-lt"/>
              </a:rPr>
              <a:t>1</a:t>
            </a:r>
            <a:r>
              <a:rPr lang="en-US" sz="2800" dirty="0">
                <a:latin typeface="Arial"/>
                <a:ea typeface="+mn-lt"/>
                <a:cs typeface="+mn-lt"/>
              </a:rPr>
              <a:t>NMR Chemical Shifts of Functional Groups</a:t>
            </a:r>
            <a:endParaRPr lang="en-US" sz="2800" dirty="0">
              <a:latin typeface="Arial"/>
              <a:cs typeface="Arial"/>
            </a:endParaRPr>
          </a:p>
        </p:txBody>
      </p:sp>
      <p:graphicFrame>
        <p:nvGraphicFramePr>
          <p:cNvPr id="6" name="Table 5">
            <a:extLst>
              <a:ext uri="{FF2B5EF4-FFF2-40B4-BE49-F238E27FC236}">
                <a16:creationId xmlns:a16="http://schemas.microsoft.com/office/drawing/2014/main" id="{8F2FCBA1-43AA-F9F9-657F-2CB522EA17A8}"/>
              </a:ext>
            </a:extLst>
          </p:cNvPr>
          <p:cNvGraphicFramePr>
            <a:graphicFrameLocks noGrp="1"/>
          </p:cNvGraphicFramePr>
          <p:nvPr>
            <p:extLst>
              <p:ext uri="{D42A27DB-BD31-4B8C-83A1-F6EECF244321}">
                <p14:modId xmlns:p14="http://schemas.microsoft.com/office/powerpoint/2010/main" val="2816625031"/>
              </p:ext>
            </p:extLst>
          </p:nvPr>
        </p:nvGraphicFramePr>
        <p:xfrm>
          <a:off x="5301970" y="1728289"/>
          <a:ext cx="8266342" cy="6915416"/>
        </p:xfrm>
        <a:graphic>
          <a:graphicData uri="http://schemas.openxmlformats.org/drawingml/2006/table">
            <a:tbl>
              <a:tblPr firstRow="1">
                <a:tableStyleId>{616DA210-FB5B-4158-B5E0-FEB733F419BA}</a:tableStyleId>
              </a:tblPr>
              <a:tblGrid>
                <a:gridCol w="4801247">
                  <a:extLst>
                    <a:ext uri="{9D8B030D-6E8A-4147-A177-3AD203B41FA5}">
                      <a16:colId xmlns:a16="http://schemas.microsoft.com/office/drawing/2014/main" val="1076212259"/>
                    </a:ext>
                  </a:extLst>
                </a:gridCol>
                <a:gridCol w="3465095">
                  <a:extLst>
                    <a:ext uri="{9D8B030D-6E8A-4147-A177-3AD203B41FA5}">
                      <a16:colId xmlns:a16="http://schemas.microsoft.com/office/drawing/2014/main" val="3986777365"/>
                    </a:ext>
                  </a:extLst>
                </a:gridCol>
              </a:tblGrid>
              <a:tr h="803386">
                <a:tc>
                  <a:txBody>
                    <a:bodyPr/>
                    <a:lstStyle/>
                    <a:p>
                      <a:pPr algn="ctr"/>
                      <a:r>
                        <a:rPr lang="en-US" sz="2000" dirty="0">
                          <a:solidFill>
                            <a:schemeClr val="bg1"/>
                          </a:solidFill>
                          <a:latin typeface="Arial"/>
                        </a:rPr>
                        <a:t>Hydrogen type*</a:t>
                      </a:r>
                    </a:p>
                  </a:txBody>
                  <a:tcPr marL="0" marR="0" marT="0" marB="0" anchor="ctr">
                    <a:solidFill>
                      <a:srgbClr val="166FAC"/>
                    </a:solidFill>
                  </a:tcPr>
                </a:tc>
                <a:tc>
                  <a:txBody>
                    <a:bodyPr/>
                    <a:lstStyle/>
                    <a:p>
                      <a:pPr algn="ctr"/>
                      <a:r>
                        <a:rPr lang="en-US" sz="2000">
                          <a:solidFill>
                            <a:schemeClr val="bg1"/>
                          </a:solidFill>
                          <a:latin typeface="Arial"/>
                        </a:rPr>
                        <a:t>Chemical shift (ppm)</a:t>
                      </a:r>
                    </a:p>
                  </a:txBody>
                  <a:tcPr marL="0" marR="0" marT="0" marB="0" anchor="ctr">
                    <a:solidFill>
                      <a:srgbClr val="166FAC"/>
                    </a:solidFill>
                  </a:tcPr>
                </a:tc>
                <a:extLst>
                  <a:ext uri="{0D108BD9-81ED-4DB2-BD59-A6C34878D82A}">
                    <a16:rowId xmlns:a16="http://schemas.microsoft.com/office/drawing/2014/main" val="540849955"/>
                  </a:ext>
                </a:extLst>
              </a:tr>
              <a:tr h="697677">
                <a:tc>
                  <a:txBody>
                    <a:bodyPr/>
                    <a:lstStyle/>
                    <a:p>
                      <a:pPr lvl="0" algn="ctr">
                        <a:buNone/>
                      </a:pPr>
                      <a:r>
                        <a:rPr lang="en-US" sz="2400" b="0" i="0" u="none" strike="noStrike" baseline="0" noProof="0" dirty="0">
                          <a:latin typeface="Arial"/>
                        </a:rPr>
                        <a:t>RO</a:t>
                      </a:r>
                      <a:r>
                        <a:rPr lang="en-US" sz="2400" b="1" i="0" u="sng" strike="noStrike" baseline="0" noProof="0" dirty="0">
                          <a:latin typeface="Arial"/>
                        </a:rPr>
                        <a:t>H</a:t>
                      </a:r>
                      <a:endParaRPr lang="en-US" sz="2400" baseline="0" dirty="0">
                        <a:latin typeface="Arial"/>
                      </a:endParaRPr>
                    </a:p>
                  </a:txBody>
                  <a:tcPr marL="0" marR="0" marT="0" marB="0" anchor="ctr"/>
                </a:tc>
                <a:tc>
                  <a:txBody>
                    <a:bodyPr/>
                    <a:lstStyle/>
                    <a:p>
                      <a:pPr lvl="0" algn="ctr">
                        <a:buNone/>
                      </a:pPr>
                      <a:r>
                        <a:rPr lang="en-US" sz="2400" b="0" i="0" u="none" strike="noStrike" noProof="0">
                          <a:latin typeface="Arial"/>
                        </a:rPr>
                        <a:t>1 - 5</a:t>
                      </a:r>
                      <a:endParaRPr lang="en-US" sz="2400">
                        <a:latin typeface="Arial"/>
                      </a:endParaRPr>
                    </a:p>
                  </a:txBody>
                  <a:tcPr marL="0" marR="0" marT="0" marB="0" anchor="ctr"/>
                </a:tc>
                <a:extLst>
                  <a:ext uri="{0D108BD9-81ED-4DB2-BD59-A6C34878D82A}">
                    <a16:rowId xmlns:a16="http://schemas.microsoft.com/office/drawing/2014/main" val="1246962940"/>
                  </a:ext>
                </a:extLst>
              </a:tr>
              <a:tr h="1004335">
                <a:tc>
                  <a:txBody>
                    <a:bodyPr/>
                    <a:lstStyle/>
                    <a:p>
                      <a:pPr algn="ctr"/>
                      <a:endParaRPr lang="en-US" sz="2400" dirty="0">
                        <a:latin typeface="Arial"/>
                      </a:endParaRPr>
                    </a:p>
                  </a:txBody>
                  <a:tcPr marL="0" marR="0" marT="0" marB="0" anchor="ctr"/>
                </a:tc>
                <a:tc>
                  <a:txBody>
                    <a:bodyPr/>
                    <a:lstStyle/>
                    <a:p>
                      <a:pPr lvl="0" algn="ctr">
                        <a:buNone/>
                      </a:pPr>
                      <a:r>
                        <a:rPr lang="en-US" sz="2400" b="0" i="0" u="none" strike="noStrike" noProof="0" dirty="0">
                          <a:latin typeface="Arial"/>
                        </a:rPr>
                        <a:t>3.7 – 6.5</a:t>
                      </a:r>
                      <a:endParaRPr lang="en-US" sz="2400" dirty="0">
                        <a:latin typeface="Arial"/>
                      </a:endParaRPr>
                    </a:p>
                  </a:txBody>
                  <a:tcPr marL="0" marR="0" marT="0" marB="0" anchor="ctr"/>
                </a:tc>
                <a:extLst>
                  <a:ext uri="{0D108BD9-81ED-4DB2-BD59-A6C34878D82A}">
                    <a16:rowId xmlns:a16="http://schemas.microsoft.com/office/drawing/2014/main" val="1704574547"/>
                  </a:ext>
                </a:extLst>
              </a:tr>
              <a:tr h="1497028">
                <a:tc>
                  <a:txBody>
                    <a:bodyPr/>
                    <a:lstStyle/>
                    <a:p>
                      <a:pPr lvl="0" algn="ctr">
                        <a:buNone/>
                      </a:pPr>
                      <a:endParaRPr lang="en-US" sz="2400" u="sng" dirty="0">
                        <a:effectLst/>
                        <a:latin typeface="Arial"/>
                      </a:endParaRPr>
                    </a:p>
                  </a:txBody>
                  <a:tcPr marL="0" marR="0" marT="0" marB="0" anchor="ctr"/>
                </a:tc>
                <a:tc>
                  <a:txBody>
                    <a:bodyPr/>
                    <a:lstStyle/>
                    <a:p>
                      <a:pPr lvl="0" algn="ctr">
                        <a:buNone/>
                      </a:pPr>
                      <a:r>
                        <a:rPr lang="en-US" sz="2400" b="0" i="0" u="none" strike="noStrike" noProof="0" dirty="0">
                          <a:latin typeface="Arial"/>
                        </a:rPr>
                        <a:t>5 - 9</a:t>
                      </a:r>
                      <a:endParaRPr lang="en-US" sz="2400" dirty="0">
                        <a:latin typeface="Arial"/>
                      </a:endParaRPr>
                    </a:p>
                  </a:txBody>
                  <a:tcPr marL="0" marR="0" marT="0" marB="0" anchor="ctr"/>
                </a:tc>
                <a:extLst>
                  <a:ext uri="{0D108BD9-81ED-4DB2-BD59-A6C34878D82A}">
                    <a16:rowId xmlns:a16="http://schemas.microsoft.com/office/drawing/2014/main" val="3950323283"/>
                  </a:ext>
                </a:extLst>
              </a:tr>
              <a:tr h="697677">
                <a:tc>
                  <a:txBody>
                    <a:bodyPr/>
                    <a:lstStyle/>
                    <a:p>
                      <a:pPr lvl="0" algn="ctr">
                        <a:buNone/>
                      </a:pPr>
                      <a:r>
                        <a:rPr lang="en-US" sz="2400" b="0" i="0" u="none" strike="noStrike" noProof="0" dirty="0" err="1">
                          <a:latin typeface="Arial"/>
                        </a:rPr>
                        <a:t>Ar</a:t>
                      </a:r>
                      <a:r>
                        <a:rPr lang="en-US" sz="2400" b="0" i="0" u="sng" strike="noStrike" noProof="0" dirty="0" err="1">
                          <a:latin typeface="Arial"/>
                        </a:rPr>
                        <a:t>H</a:t>
                      </a:r>
                      <a:endParaRPr lang="en-US" sz="2400" b="0" dirty="0">
                        <a:latin typeface="Arial"/>
                      </a:endParaRPr>
                    </a:p>
                  </a:txBody>
                  <a:tcPr marL="0" marR="0" marT="0" marB="0" anchor="ctr"/>
                </a:tc>
                <a:tc>
                  <a:txBody>
                    <a:bodyPr/>
                    <a:lstStyle/>
                    <a:p>
                      <a:pPr lvl="0" algn="ctr">
                        <a:buNone/>
                      </a:pPr>
                      <a:r>
                        <a:rPr lang="en-US" sz="2400" b="0" i="0" u="none" strike="noStrike" noProof="0" dirty="0">
                          <a:latin typeface="Arial"/>
                        </a:rPr>
                        <a:t>6.0 – 8.7</a:t>
                      </a:r>
                      <a:endParaRPr lang="en-US" sz="2400" dirty="0">
                        <a:latin typeface="Arial"/>
                      </a:endParaRPr>
                    </a:p>
                  </a:txBody>
                  <a:tcPr marL="0" marR="0" marT="0" marB="0" anchor="ctr"/>
                </a:tc>
                <a:extLst>
                  <a:ext uri="{0D108BD9-81ED-4DB2-BD59-A6C34878D82A}">
                    <a16:rowId xmlns:a16="http://schemas.microsoft.com/office/drawing/2014/main" val="258869671"/>
                  </a:ext>
                </a:extLst>
              </a:tr>
              <a:tr h="1118033">
                <a:tc>
                  <a:txBody>
                    <a:bodyPr/>
                    <a:lstStyle/>
                    <a:p>
                      <a:pPr algn="ctr"/>
                      <a:endParaRPr lang="en-US" sz="2400">
                        <a:latin typeface="Arial"/>
                      </a:endParaRPr>
                    </a:p>
                  </a:txBody>
                  <a:tcPr marL="0" marR="0" marT="0" marB="0" anchor="ctr"/>
                </a:tc>
                <a:tc>
                  <a:txBody>
                    <a:bodyPr/>
                    <a:lstStyle/>
                    <a:p>
                      <a:pPr lvl="0" algn="ctr">
                        <a:buNone/>
                      </a:pPr>
                      <a:r>
                        <a:rPr lang="en-US" sz="2400" b="0" i="0" u="none" strike="noStrike" noProof="0" dirty="0">
                          <a:latin typeface="Arial"/>
                        </a:rPr>
                        <a:t>9.5 – 10.0</a:t>
                      </a:r>
                      <a:endParaRPr lang="en-US" sz="2400" dirty="0">
                        <a:latin typeface="Arial"/>
                      </a:endParaRPr>
                    </a:p>
                  </a:txBody>
                  <a:tcPr marL="0" marR="0" marT="0" marB="0" anchor="ctr"/>
                </a:tc>
                <a:extLst>
                  <a:ext uri="{0D108BD9-81ED-4DB2-BD59-A6C34878D82A}">
                    <a16:rowId xmlns:a16="http://schemas.microsoft.com/office/drawing/2014/main" val="1374142047"/>
                  </a:ext>
                </a:extLst>
              </a:tr>
              <a:tr h="1097280">
                <a:tc>
                  <a:txBody>
                    <a:bodyPr/>
                    <a:lstStyle/>
                    <a:p>
                      <a:pPr algn="ctr"/>
                      <a:endParaRPr lang="en-US" sz="2400" baseline="-25000">
                        <a:latin typeface="Arial"/>
                      </a:endParaRPr>
                    </a:p>
                  </a:txBody>
                  <a:tcPr marL="0" marR="0" marT="0" marB="0" anchor="ctr"/>
                </a:tc>
                <a:tc>
                  <a:txBody>
                    <a:bodyPr/>
                    <a:lstStyle/>
                    <a:p>
                      <a:pPr algn="ctr"/>
                      <a:r>
                        <a:rPr lang="en-US" sz="2400" dirty="0">
                          <a:latin typeface="Arial"/>
                        </a:rPr>
                        <a:t>10 -13</a:t>
                      </a:r>
                    </a:p>
                  </a:txBody>
                  <a:tcPr marL="0" marR="0" marT="0" marB="0" anchor="ctr"/>
                </a:tc>
                <a:extLst>
                  <a:ext uri="{0D108BD9-81ED-4DB2-BD59-A6C34878D82A}">
                    <a16:rowId xmlns:a16="http://schemas.microsoft.com/office/drawing/2014/main" val="845979126"/>
                  </a:ext>
                </a:extLst>
              </a:tr>
            </a:tbl>
          </a:graphicData>
        </a:graphic>
      </p:graphicFrame>
      <p:pic>
        <p:nvPicPr>
          <p:cNvPr id="5" name="Picture 4" descr="hydrogen on carbon-carbon double bond">
            <a:extLst>
              <a:ext uri="{FF2B5EF4-FFF2-40B4-BE49-F238E27FC236}">
                <a16:creationId xmlns:a16="http://schemas.microsoft.com/office/drawing/2014/main" id="{63168FAC-A125-3453-0D64-B8999BAF95A5}"/>
              </a:ext>
            </a:extLst>
          </p:cNvPr>
          <p:cNvPicPr>
            <a:picLocks noChangeAspect="1"/>
          </p:cNvPicPr>
          <p:nvPr/>
        </p:nvPicPr>
        <p:blipFill>
          <a:blip r:embed="rId2"/>
          <a:stretch>
            <a:fillRect/>
          </a:stretch>
        </p:blipFill>
        <p:spPr>
          <a:xfrm>
            <a:off x="7147760" y="3343608"/>
            <a:ext cx="1176490" cy="785657"/>
          </a:xfrm>
          <a:prstGeom prst="rect">
            <a:avLst/>
          </a:prstGeom>
        </p:spPr>
      </p:pic>
      <p:pic>
        <p:nvPicPr>
          <p:cNvPr id="7" name="Picture 6" descr="Hydrogen on nitrogen of amide group">
            <a:extLst>
              <a:ext uri="{FF2B5EF4-FFF2-40B4-BE49-F238E27FC236}">
                <a16:creationId xmlns:a16="http://schemas.microsoft.com/office/drawing/2014/main" id="{009C3C80-A3DB-4F83-87C0-FFE947904056}"/>
              </a:ext>
            </a:extLst>
          </p:cNvPr>
          <p:cNvPicPr>
            <a:picLocks noChangeAspect="1"/>
          </p:cNvPicPr>
          <p:nvPr/>
        </p:nvPicPr>
        <p:blipFill>
          <a:blip r:embed="rId3"/>
          <a:stretch>
            <a:fillRect/>
          </a:stretch>
        </p:blipFill>
        <p:spPr>
          <a:xfrm>
            <a:off x="7092454" y="4234386"/>
            <a:ext cx="1264058" cy="1313220"/>
          </a:xfrm>
          <a:prstGeom prst="rect">
            <a:avLst/>
          </a:prstGeom>
        </p:spPr>
      </p:pic>
      <p:pic>
        <p:nvPicPr>
          <p:cNvPr id="8" name="Picture 7" descr="Hydrogen on carbonyl group (aldehyde)">
            <a:extLst>
              <a:ext uri="{FF2B5EF4-FFF2-40B4-BE49-F238E27FC236}">
                <a16:creationId xmlns:a16="http://schemas.microsoft.com/office/drawing/2014/main" id="{633EA219-5BF9-D8C3-8898-A78546D1A05F}"/>
              </a:ext>
            </a:extLst>
          </p:cNvPr>
          <p:cNvPicPr>
            <a:picLocks noChangeAspect="1"/>
          </p:cNvPicPr>
          <p:nvPr/>
        </p:nvPicPr>
        <p:blipFill>
          <a:blip r:embed="rId4"/>
          <a:stretch>
            <a:fillRect/>
          </a:stretch>
        </p:blipFill>
        <p:spPr>
          <a:xfrm>
            <a:off x="7213909" y="6411096"/>
            <a:ext cx="1036074" cy="1000739"/>
          </a:xfrm>
          <a:prstGeom prst="rect">
            <a:avLst/>
          </a:prstGeom>
        </p:spPr>
      </p:pic>
      <p:pic>
        <p:nvPicPr>
          <p:cNvPr id="9" name="Picture 8" descr="Hydrogen on OH of carboxylic acid group">
            <a:extLst>
              <a:ext uri="{FF2B5EF4-FFF2-40B4-BE49-F238E27FC236}">
                <a16:creationId xmlns:a16="http://schemas.microsoft.com/office/drawing/2014/main" id="{3D713360-A3A3-1C47-AD31-78CD6DA766CB}"/>
              </a:ext>
            </a:extLst>
          </p:cNvPr>
          <p:cNvPicPr>
            <a:picLocks noChangeAspect="1"/>
          </p:cNvPicPr>
          <p:nvPr/>
        </p:nvPicPr>
        <p:blipFill>
          <a:blip r:embed="rId5"/>
          <a:stretch>
            <a:fillRect/>
          </a:stretch>
        </p:blipFill>
        <p:spPr>
          <a:xfrm>
            <a:off x="7254224" y="7441279"/>
            <a:ext cx="1153446" cy="923310"/>
          </a:xfrm>
          <a:prstGeom prst="rect">
            <a:avLst/>
          </a:prstGeom>
        </p:spPr>
      </p:pic>
      <p:sp>
        <p:nvSpPr>
          <p:cNvPr id="11" name="TextBox 10">
            <a:extLst>
              <a:ext uri="{FF2B5EF4-FFF2-40B4-BE49-F238E27FC236}">
                <a16:creationId xmlns:a16="http://schemas.microsoft.com/office/drawing/2014/main" id="{927E3E61-2A18-FE6B-801C-4C1FBDDA38FD}"/>
              </a:ext>
            </a:extLst>
          </p:cNvPr>
          <p:cNvSpPr txBox="1"/>
          <p:nvPr/>
        </p:nvSpPr>
        <p:spPr>
          <a:xfrm>
            <a:off x="2378957" y="8715953"/>
            <a:ext cx="13786759" cy="830997"/>
          </a:xfrm>
          <a:prstGeom prst="rect">
            <a:avLst/>
          </a:prstGeom>
          <a:noFill/>
        </p:spPr>
        <p:txBody>
          <a:bodyPr wrap="square" rtlCol="0">
            <a:spAutoFit/>
          </a:bodyPr>
          <a:lstStyle/>
          <a:p>
            <a:pPr algn="ctr"/>
            <a:r>
              <a:rPr lang="en-US" sz="2400" dirty="0">
                <a:latin typeface="Arial"/>
              </a:rPr>
              <a:t>* R stands for any alkyl chain; </a:t>
            </a:r>
            <a:r>
              <a:rPr lang="en-US" sz="2400" dirty="0" err="1">
                <a:latin typeface="Arial"/>
              </a:rPr>
              <a:t>Ar</a:t>
            </a:r>
            <a:r>
              <a:rPr lang="en-US" sz="2400" dirty="0">
                <a:latin typeface="Arial"/>
              </a:rPr>
              <a:t> stands for any aryl group (benzene based); the underlined H is the one being measured</a:t>
            </a:r>
            <a:endParaRPr lang="en-US" sz="2400" dirty="0"/>
          </a:p>
        </p:txBody>
      </p:sp>
      <p:sp>
        <p:nvSpPr>
          <p:cNvPr id="3" name="Content Placeholder 2">
            <a:extLst>
              <a:ext uri="{FF2B5EF4-FFF2-40B4-BE49-F238E27FC236}">
                <a16:creationId xmlns:a16="http://schemas.microsoft.com/office/drawing/2014/main" id="{AF1D793F-46FC-0E06-96CA-15A16CE32770}"/>
              </a:ext>
            </a:extLst>
          </p:cNvPr>
          <p:cNvSpPr>
            <a:spLocks noGrp="1"/>
          </p:cNvSpPr>
          <p:nvPr>
            <p:ph idx="1"/>
          </p:nvPr>
        </p:nvSpPr>
        <p:spPr>
          <a:xfrm>
            <a:off x="1944000" y="9292799"/>
            <a:ext cx="14400000" cy="587274"/>
          </a:xfrm>
        </p:spPr>
        <p:txBody>
          <a:bodyPr vert="horz" lIns="91440" tIns="45720" rIns="91440" bIns="45720" rtlCol="0" anchor="t">
            <a:normAutofit/>
          </a:bodyPr>
          <a:lstStyle/>
          <a:p>
            <a:pPr marL="0" indent="0" algn="ctr">
              <a:buNone/>
            </a:pPr>
            <a:r>
              <a:rPr lang="en-US" sz="1800" b="1">
                <a:latin typeface="Arial"/>
                <a:ea typeface="+mn-lt"/>
                <a:cs typeface="+mn-lt"/>
              </a:rPr>
              <a:t>Source</a:t>
            </a:r>
            <a:r>
              <a:rPr lang="en-US" sz="1800">
                <a:latin typeface="Arial"/>
                <a:ea typeface="+mn-lt"/>
                <a:cs typeface="+mn-lt"/>
              </a:rPr>
              <a:t>: "</a:t>
            </a:r>
            <a:r>
              <a:rPr lang="en-US" sz="1800">
                <a:latin typeface="Arial"/>
                <a:ea typeface="+mn-lt"/>
                <a:cs typeface="+mn-lt"/>
                <a:hlinkClick r:id="rId6"/>
              </a:rPr>
              <a:t>12.5: Functional Groups and Chemical Shifts in </a:t>
            </a:r>
            <a:r>
              <a:rPr lang="en-US" sz="1800" baseline="30000">
                <a:latin typeface="Arial"/>
                <a:ea typeface="+mn-lt"/>
                <a:cs typeface="+mn-lt"/>
                <a:hlinkClick r:id="rId6"/>
              </a:rPr>
              <a:t>1</a:t>
            </a:r>
            <a:r>
              <a:rPr lang="en-US" sz="1800">
                <a:latin typeface="Arial"/>
                <a:ea typeface="+mn-lt"/>
                <a:cs typeface="+mn-lt"/>
                <a:hlinkClick r:id="rId6"/>
              </a:rPr>
              <a:t>H NMR Spectroscopy</a:t>
            </a:r>
            <a:r>
              <a:rPr lang="en-US" sz="1800">
                <a:latin typeface="Arial"/>
                <a:ea typeface="+mn-lt"/>
                <a:cs typeface="+mn-lt"/>
              </a:rPr>
              <a:t>" In </a:t>
            </a:r>
            <a:r>
              <a:rPr lang="en-US" sz="1800" i="1">
                <a:latin typeface="Arial"/>
                <a:ea typeface="+mn-lt"/>
                <a:cs typeface="+mn-lt"/>
                <a:hlinkClick r:id="rId7"/>
              </a:rPr>
              <a:t>Map: Organic Chemistry (Wade)</a:t>
            </a:r>
            <a:r>
              <a:rPr lang="en-US" sz="1800">
                <a:latin typeface="Arial"/>
                <a:ea typeface="+mn-lt"/>
                <a:cs typeface="+mn-lt"/>
              </a:rPr>
              <a:t>, </a:t>
            </a:r>
            <a:r>
              <a:rPr lang="en-US" sz="1800">
                <a:latin typeface="Arial"/>
                <a:ea typeface="+mn-lt"/>
                <a:cs typeface="+mn-lt"/>
                <a:hlinkClick r:id="rId8"/>
              </a:rPr>
              <a:t>CC BY-NC-SA 4.0</a:t>
            </a:r>
            <a:r>
              <a:rPr lang="en-US" sz="1800">
                <a:latin typeface="Arial"/>
                <a:ea typeface="+mn-lt"/>
                <a:cs typeface="+mn-lt"/>
              </a:rPr>
              <a:t>.</a:t>
            </a:r>
            <a:endParaRPr lang="en-US" sz="1800">
              <a:latin typeface="Arial"/>
              <a:cs typeface="Arial"/>
            </a:endParaRPr>
          </a:p>
        </p:txBody>
      </p:sp>
      <p:sp>
        <p:nvSpPr>
          <p:cNvPr id="4" name="Footer Placeholder 3">
            <a:extLst>
              <a:ext uri="{FF2B5EF4-FFF2-40B4-BE49-F238E27FC236}">
                <a16:creationId xmlns:a16="http://schemas.microsoft.com/office/drawing/2014/main" id="{D54B5C66-3234-69FE-4794-8E86168CBCE8}"/>
              </a:ext>
            </a:extLst>
          </p:cNvPr>
          <p:cNvSpPr>
            <a:spLocks noGrp="1"/>
          </p:cNvSpPr>
          <p:nvPr>
            <p:ph type="ftr" sz="quarter" idx="11"/>
          </p:nvPr>
        </p:nvSpPr>
        <p:spPr/>
        <p:txBody>
          <a:bodyPr/>
          <a:lstStyle/>
          <a:p>
            <a:r>
              <a:rPr lang="en-US" dirty="0">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415513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3209B-42DA-9449-B500-0252E04EC069}"/>
              </a:ext>
            </a:extLst>
          </p:cNvPr>
          <p:cNvSpPr>
            <a:spLocks noGrp="1"/>
          </p:cNvSpPr>
          <p:nvPr>
            <p:ph type="title"/>
          </p:nvPr>
        </p:nvSpPr>
        <p:spPr/>
        <p:txBody>
          <a:bodyPr>
            <a:normAutofit/>
          </a:bodyPr>
          <a:lstStyle/>
          <a:p>
            <a:r>
              <a:rPr lang="en-US" sz="4000">
                <a:latin typeface="Arial"/>
                <a:cs typeface="Arial"/>
              </a:rPr>
              <a:t>Figure 29.9l</a:t>
            </a:r>
            <a:endParaRPr lang="en-US" sz="4000"/>
          </a:p>
        </p:txBody>
      </p:sp>
      <p:pic>
        <p:nvPicPr>
          <p:cNvPr id="5" name="Picture 4" descr="A set of charts showing 1H NMR spectra for 1-propanol, 2-propanol, propanal, and propanoic acid">
            <a:extLst>
              <a:ext uri="{FF2B5EF4-FFF2-40B4-BE49-F238E27FC236}">
                <a16:creationId xmlns:a16="http://schemas.microsoft.com/office/drawing/2014/main" id="{A10485E1-EC98-BDF6-C8D5-B373DAB29142}"/>
              </a:ext>
            </a:extLst>
          </p:cNvPr>
          <p:cNvPicPr>
            <a:picLocks noChangeAspect="1"/>
          </p:cNvPicPr>
          <p:nvPr/>
        </p:nvPicPr>
        <p:blipFill>
          <a:blip r:embed="rId2"/>
          <a:stretch>
            <a:fillRect/>
          </a:stretch>
        </p:blipFill>
        <p:spPr>
          <a:xfrm>
            <a:off x="1934855" y="2491212"/>
            <a:ext cx="14401232" cy="4059215"/>
          </a:xfrm>
          <a:prstGeom prst="rect">
            <a:avLst/>
          </a:prstGeom>
        </p:spPr>
      </p:pic>
      <p:sp>
        <p:nvSpPr>
          <p:cNvPr id="3" name="Content Placeholder 2">
            <a:extLst>
              <a:ext uri="{FF2B5EF4-FFF2-40B4-BE49-F238E27FC236}">
                <a16:creationId xmlns:a16="http://schemas.microsoft.com/office/drawing/2014/main" id="{30C6ECAC-B422-D595-AB30-6CFF2FBDEEBB}"/>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29.9k.</a:t>
            </a:r>
            <a:r>
              <a:rPr lang="en-US" sz="2400">
                <a:latin typeface="Arial"/>
                <a:ea typeface="+mn-lt"/>
                <a:cs typeface="+mn-lt"/>
              </a:rPr>
              <a:t> </a:t>
            </a:r>
            <a:r>
              <a:rPr lang="en-US" sz="2400" baseline="30000">
                <a:latin typeface="Arial"/>
                <a:ea typeface="+mn-lt"/>
                <a:cs typeface="+mn-lt"/>
              </a:rPr>
              <a:t>1</a:t>
            </a:r>
            <a:r>
              <a:rPr lang="en-US" sz="2400">
                <a:latin typeface="Arial"/>
                <a:ea typeface="+mn-lt"/>
                <a:cs typeface="+mn-lt"/>
              </a:rPr>
              <a:t>H NMR spectra for 1-propanol, 2-propanol, </a:t>
            </a:r>
            <a:r>
              <a:rPr lang="en-US" sz="2400" err="1">
                <a:latin typeface="Arial"/>
                <a:ea typeface="+mn-lt"/>
                <a:cs typeface="+mn-lt"/>
              </a:rPr>
              <a:t>propanal</a:t>
            </a:r>
            <a:r>
              <a:rPr lang="en-US" sz="2400">
                <a:latin typeface="Arial"/>
                <a:ea typeface="+mn-lt"/>
                <a:cs typeface="+mn-lt"/>
              </a:rPr>
              <a:t>, and propanoic acid. The full spectrum are shown using the scale at the bottom of each figure. The insets show close-ups of the NMR spectra from 0 – 5 ppm. The original data used to construct these spectra are found </a:t>
            </a:r>
            <a:r>
              <a:rPr lang="en-US" sz="2400">
                <a:latin typeface="Arial"/>
                <a:ea typeface="+mn-lt"/>
                <a:cs typeface="+mn-lt"/>
                <a:hlinkClick r:id="rId3"/>
              </a:rPr>
              <a:t>here</a:t>
            </a:r>
            <a:r>
              <a:rPr lang="en-US" sz="2400">
                <a:latin typeface="Arial"/>
                <a:ea typeface="+mn-lt"/>
                <a:cs typeface="+mn-lt"/>
              </a:rPr>
              <a:t>. (Credit: </a:t>
            </a:r>
            <a:r>
              <a:rPr lang="en-US" sz="2400" i="1">
                <a:latin typeface="Arial"/>
                <a:ea typeface="+mn-lt"/>
                <a:cs typeface="+mn-lt"/>
                <a:hlinkClick r:id="rId4"/>
              </a:rPr>
              <a:t>Instrumental Analysis</a:t>
            </a:r>
            <a:r>
              <a:rPr lang="en-US" sz="2400">
                <a:latin typeface="Arial"/>
                <a:ea typeface="+mn-lt"/>
                <a:cs typeface="+mn-lt"/>
              </a:rPr>
              <a:t>, </a:t>
            </a:r>
            <a:r>
              <a:rPr lang="en-US" sz="2400">
                <a:latin typeface="Arial"/>
                <a:ea typeface="+mn-lt"/>
                <a:cs typeface="+mn-lt"/>
                <a:hlinkClick r:id="rId5"/>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6A940190-E2D3-9D1A-454D-1FCA256E1545}"/>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537896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8650-F998-42B7-2F95-C6351BB028D9}"/>
              </a:ext>
            </a:extLst>
          </p:cNvPr>
          <p:cNvSpPr>
            <a:spLocks noGrp="1"/>
          </p:cNvSpPr>
          <p:nvPr>
            <p:ph type="title"/>
          </p:nvPr>
        </p:nvSpPr>
        <p:spPr/>
        <p:txBody>
          <a:bodyPr>
            <a:normAutofit/>
          </a:bodyPr>
          <a:lstStyle/>
          <a:p>
            <a:r>
              <a:rPr lang="en-US" sz="4000">
                <a:latin typeface="Arial"/>
                <a:cs typeface="Arial"/>
              </a:rPr>
              <a:t>Figure 29.9m</a:t>
            </a:r>
            <a:endParaRPr lang="en-US" sz="4000"/>
          </a:p>
        </p:txBody>
      </p:sp>
      <p:pic>
        <p:nvPicPr>
          <p:cNvPr id="5" name="Picture 4" descr="Molecular structure of 1,3-dibromo-2,2-dimethylpropane">
            <a:extLst>
              <a:ext uri="{FF2B5EF4-FFF2-40B4-BE49-F238E27FC236}">
                <a16:creationId xmlns:a16="http://schemas.microsoft.com/office/drawing/2014/main" id="{F8A9C040-D6ED-ACD8-10D6-DBDE5EDC868F}"/>
              </a:ext>
            </a:extLst>
          </p:cNvPr>
          <p:cNvPicPr>
            <a:picLocks noChangeAspect="1"/>
          </p:cNvPicPr>
          <p:nvPr/>
        </p:nvPicPr>
        <p:blipFill>
          <a:blip r:embed="rId2"/>
          <a:stretch>
            <a:fillRect/>
          </a:stretch>
        </p:blipFill>
        <p:spPr>
          <a:xfrm>
            <a:off x="5992220" y="1012991"/>
            <a:ext cx="6286500" cy="6026197"/>
          </a:xfrm>
          <a:prstGeom prst="rect">
            <a:avLst/>
          </a:prstGeom>
        </p:spPr>
      </p:pic>
      <p:sp>
        <p:nvSpPr>
          <p:cNvPr id="3" name="Content Placeholder 2">
            <a:extLst>
              <a:ext uri="{FF2B5EF4-FFF2-40B4-BE49-F238E27FC236}">
                <a16:creationId xmlns:a16="http://schemas.microsoft.com/office/drawing/2014/main" id="{6FA2B0CA-A87D-198F-E099-21B954C11887}"/>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29.9l.</a:t>
            </a:r>
            <a:r>
              <a:rPr lang="en-US" sz="2400">
                <a:latin typeface="Arial"/>
                <a:ea typeface="+mn-lt"/>
                <a:cs typeface="+mn-lt"/>
              </a:rPr>
              <a:t> Structure of 1,3-dibromo-2,2-dimethylpropane (credit: Image by Samantha Sullivan Sauer using </a:t>
            </a:r>
            <a:r>
              <a:rPr lang="en-US" sz="2400">
                <a:latin typeface="Arial"/>
                <a:ea typeface="+mn-lt"/>
                <a:cs typeface="+mn-lt"/>
                <a:hlinkClick r:id="rId3"/>
              </a:rPr>
              <a:t>MolView</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526FA172-74E9-680E-05A8-2CB39D172F85}"/>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370748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F32-2121-540F-E3D8-C538ABCB068B}"/>
              </a:ext>
            </a:extLst>
          </p:cNvPr>
          <p:cNvSpPr>
            <a:spLocks noGrp="1"/>
          </p:cNvSpPr>
          <p:nvPr>
            <p:ph type="title"/>
          </p:nvPr>
        </p:nvSpPr>
        <p:spPr/>
        <p:txBody>
          <a:bodyPr>
            <a:normAutofit/>
          </a:bodyPr>
          <a:lstStyle/>
          <a:p>
            <a:r>
              <a:rPr lang="en-US" sz="4000">
                <a:latin typeface="Arial"/>
                <a:cs typeface="Arial"/>
              </a:rPr>
              <a:t>Figure 29.9n</a:t>
            </a:r>
            <a:endParaRPr lang="en-US" sz="4000"/>
          </a:p>
        </p:txBody>
      </p:sp>
      <p:pic>
        <p:nvPicPr>
          <p:cNvPr id="5" name="Picture 4" descr="The NMR spectrum of para-xylene (IUPAC name 1,4-dimethylbenzene). Ha (hydrogens on methyl groups attached to aromatic ring) about 2.6 ppm with signal integration of 1.5. Hb (hydrogens on aromatic ring) about 7.5 ppm with signal integration of 1.0">
            <a:extLst>
              <a:ext uri="{FF2B5EF4-FFF2-40B4-BE49-F238E27FC236}">
                <a16:creationId xmlns:a16="http://schemas.microsoft.com/office/drawing/2014/main" id="{97CDC67F-F0ED-42A7-EDAB-EF063C729E78}"/>
              </a:ext>
            </a:extLst>
          </p:cNvPr>
          <p:cNvPicPr>
            <a:picLocks noChangeAspect="1"/>
          </p:cNvPicPr>
          <p:nvPr/>
        </p:nvPicPr>
        <p:blipFill>
          <a:blip r:embed="rId2"/>
          <a:stretch>
            <a:fillRect/>
          </a:stretch>
        </p:blipFill>
        <p:spPr>
          <a:xfrm>
            <a:off x="4292434" y="1827095"/>
            <a:ext cx="9720191" cy="5831005"/>
          </a:xfrm>
          <a:prstGeom prst="rect">
            <a:avLst/>
          </a:prstGeom>
        </p:spPr>
      </p:pic>
      <p:sp>
        <p:nvSpPr>
          <p:cNvPr id="3" name="Content Placeholder 2">
            <a:extLst>
              <a:ext uri="{FF2B5EF4-FFF2-40B4-BE49-F238E27FC236}">
                <a16:creationId xmlns:a16="http://schemas.microsoft.com/office/drawing/2014/main" id="{CEED0897-7ACD-2D8A-541E-74653C0CA4B4}"/>
              </a:ext>
            </a:extLst>
          </p:cNvPr>
          <p:cNvSpPr>
            <a:spLocks noGrp="1"/>
          </p:cNvSpPr>
          <p:nvPr>
            <p:ph idx="1"/>
          </p:nvPr>
        </p:nvSpPr>
        <p:spPr>
          <a:xfrm>
            <a:off x="1944000" y="8001032"/>
            <a:ext cx="14400000" cy="1399718"/>
          </a:xfrm>
        </p:spPr>
        <p:txBody>
          <a:bodyPr vert="horz" lIns="91440" tIns="45720" rIns="91440" bIns="45720" rtlCol="0" anchor="t">
            <a:normAutofit/>
          </a:bodyPr>
          <a:lstStyle/>
          <a:p>
            <a:pPr marL="0" indent="0" algn="ctr">
              <a:buNone/>
            </a:pPr>
            <a:r>
              <a:rPr lang="en-US" sz="2400" b="1">
                <a:latin typeface="Arial"/>
                <a:ea typeface="+mn-lt"/>
                <a:cs typeface="+mn-lt"/>
              </a:rPr>
              <a:t>Figure 29.9m.</a:t>
            </a:r>
            <a:r>
              <a:rPr lang="en-US" sz="2400">
                <a:latin typeface="Arial"/>
                <a:ea typeface="+mn-lt"/>
                <a:cs typeface="+mn-lt"/>
              </a:rPr>
              <a:t> NMR spectrum of para-xylene (IUPAC name 1,4-dimethylbenzene) (credit: </a:t>
            </a:r>
            <a:r>
              <a:rPr lang="en-US" sz="2400" i="1">
                <a:latin typeface="Arial"/>
                <a:ea typeface="+mn-lt"/>
                <a:cs typeface="+mn-lt"/>
                <a:hlinkClick r:id="rId3"/>
              </a:rPr>
              <a:t>Organic Chem:  Biological Emphasis vol. 1</a:t>
            </a:r>
            <a:r>
              <a:rPr lang="en-US" sz="2400" i="1">
                <a:latin typeface="Arial"/>
                <a:ea typeface="+mn-lt"/>
                <a:cs typeface="+mn-lt"/>
              </a:rPr>
              <a:t> (page 246)</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37A07B34-5D25-FD0B-9D44-69245578FBCC}"/>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9577282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8B3B3-4237-4A70-5075-29663CAE26DA}"/>
              </a:ext>
            </a:extLst>
          </p:cNvPr>
          <p:cNvSpPr>
            <a:spLocks noGrp="1"/>
          </p:cNvSpPr>
          <p:nvPr>
            <p:ph type="title"/>
          </p:nvPr>
        </p:nvSpPr>
        <p:spPr/>
        <p:txBody>
          <a:bodyPr>
            <a:normAutofit/>
          </a:bodyPr>
          <a:lstStyle/>
          <a:p>
            <a:r>
              <a:rPr lang="en-US" sz="4000">
                <a:latin typeface="Arial"/>
                <a:cs typeface="Arial"/>
              </a:rPr>
              <a:t>Figure 29.9o</a:t>
            </a:r>
            <a:endParaRPr lang="en-US" sz="4000"/>
          </a:p>
        </p:txBody>
      </p:sp>
      <p:pic>
        <p:nvPicPr>
          <p:cNvPr id="5" name="Picture 4" descr="The 1H NMR spectrum of 1,1,2-trichloroethane showing spin-spin coupling. Ha (hydrogen atoms on carbon with one Cl) - split into 2 peaks about 3.9 ppm. Hb (hydrogen atom on carbon with two Cl) - split into 3 peaks about 5.7 ppm">
            <a:extLst>
              <a:ext uri="{FF2B5EF4-FFF2-40B4-BE49-F238E27FC236}">
                <a16:creationId xmlns:a16="http://schemas.microsoft.com/office/drawing/2014/main" id="{7D2AEC77-486B-DB2B-2CCF-A69A842358AE}"/>
              </a:ext>
            </a:extLst>
          </p:cNvPr>
          <p:cNvPicPr>
            <a:picLocks noChangeAspect="1"/>
          </p:cNvPicPr>
          <p:nvPr/>
        </p:nvPicPr>
        <p:blipFill>
          <a:blip r:embed="rId2"/>
          <a:stretch>
            <a:fillRect/>
          </a:stretch>
        </p:blipFill>
        <p:spPr>
          <a:xfrm>
            <a:off x="4120416" y="1696943"/>
            <a:ext cx="10985452" cy="5818353"/>
          </a:xfrm>
          <a:prstGeom prst="rect">
            <a:avLst/>
          </a:prstGeom>
        </p:spPr>
      </p:pic>
      <p:sp>
        <p:nvSpPr>
          <p:cNvPr id="3" name="Content Placeholder 2">
            <a:extLst>
              <a:ext uri="{FF2B5EF4-FFF2-40B4-BE49-F238E27FC236}">
                <a16:creationId xmlns:a16="http://schemas.microsoft.com/office/drawing/2014/main" id="{20FC3E98-C6E4-60C9-5FBB-607B8650FD5B}"/>
              </a:ext>
            </a:extLst>
          </p:cNvPr>
          <p:cNvSpPr>
            <a:spLocks noGrp="1"/>
          </p:cNvSpPr>
          <p:nvPr>
            <p:ph idx="1"/>
          </p:nvPr>
        </p:nvSpPr>
        <p:spPr>
          <a:xfrm>
            <a:off x="1944000" y="7932793"/>
            <a:ext cx="14400000" cy="1467957"/>
          </a:xfrm>
        </p:spPr>
        <p:txBody>
          <a:bodyPr vert="horz" lIns="91440" tIns="45720" rIns="91440" bIns="45720" rtlCol="0" anchor="t">
            <a:normAutofit/>
          </a:bodyPr>
          <a:lstStyle/>
          <a:p>
            <a:pPr marL="0" indent="0" algn="ctr">
              <a:buNone/>
            </a:pPr>
            <a:r>
              <a:rPr lang="en-US" sz="2400" b="1">
                <a:latin typeface="Arial"/>
                <a:ea typeface="+mn-lt"/>
                <a:cs typeface="+mn-lt"/>
              </a:rPr>
              <a:t>Figure 29.9n.</a:t>
            </a:r>
            <a:r>
              <a:rPr lang="en-US" sz="2400">
                <a:latin typeface="Arial"/>
                <a:ea typeface="+mn-lt"/>
                <a:cs typeface="+mn-lt"/>
              </a:rPr>
              <a:t> 1H NMR spectrum of 1,1,2-trichloroethane showing spin-spin coupling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34A92945-0A87-EEA3-9E96-0D649CFA90CC}"/>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9891038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CFB0-EE21-2F26-9952-3471324C5819}"/>
              </a:ext>
            </a:extLst>
          </p:cNvPr>
          <p:cNvSpPr>
            <a:spLocks noGrp="1"/>
          </p:cNvSpPr>
          <p:nvPr>
            <p:ph type="title"/>
          </p:nvPr>
        </p:nvSpPr>
        <p:spPr/>
        <p:txBody>
          <a:bodyPr>
            <a:normAutofit/>
          </a:bodyPr>
          <a:lstStyle/>
          <a:p>
            <a:r>
              <a:rPr lang="en-US" sz="4000">
                <a:latin typeface="Arial"/>
                <a:cs typeface="Arial"/>
              </a:rPr>
              <a:t>Figure 29.9p</a:t>
            </a:r>
            <a:endParaRPr lang="en-US" sz="4000"/>
          </a:p>
        </p:txBody>
      </p:sp>
      <p:pic>
        <p:nvPicPr>
          <p:cNvPr id="5" name="Picture 4" descr="A diagram showing the spin-spin coupling between Ha and Hb in 1,1,2-trichloroethane. Ha is a doublet about 3.96 ppm. When Hb spin aligns with B0, Ha is deshielded (higher value peak). When Hb spin is opposed to B0, Ha is shielded (lower value peak).">
            <a:extLst>
              <a:ext uri="{FF2B5EF4-FFF2-40B4-BE49-F238E27FC236}">
                <a16:creationId xmlns:a16="http://schemas.microsoft.com/office/drawing/2014/main" id="{4EF48FD1-5AEE-63C3-405C-14DCB9C1A637}"/>
              </a:ext>
            </a:extLst>
          </p:cNvPr>
          <p:cNvPicPr>
            <a:picLocks noChangeAspect="1"/>
          </p:cNvPicPr>
          <p:nvPr/>
        </p:nvPicPr>
        <p:blipFill>
          <a:blip r:embed="rId2"/>
          <a:stretch>
            <a:fillRect/>
          </a:stretch>
        </p:blipFill>
        <p:spPr>
          <a:xfrm>
            <a:off x="3822653" y="1868038"/>
            <a:ext cx="10625635" cy="5680880"/>
          </a:xfrm>
          <a:prstGeom prst="rect">
            <a:avLst/>
          </a:prstGeom>
        </p:spPr>
      </p:pic>
      <p:sp>
        <p:nvSpPr>
          <p:cNvPr id="3" name="Content Placeholder 2">
            <a:extLst>
              <a:ext uri="{FF2B5EF4-FFF2-40B4-BE49-F238E27FC236}">
                <a16:creationId xmlns:a16="http://schemas.microsoft.com/office/drawing/2014/main" id="{FF7ACF1F-13BC-1BF9-9C78-D77CE2071353}"/>
              </a:ext>
            </a:extLst>
          </p:cNvPr>
          <p:cNvSpPr>
            <a:spLocks noGrp="1"/>
          </p:cNvSpPr>
          <p:nvPr>
            <p:ph idx="1"/>
          </p:nvPr>
        </p:nvSpPr>
        <p:spPr>
          <a:xfrm>
            <a:off x="1944000" y="7932793"/>
            <a:ext cx="14400000" cy="1467957"/>
          </a:xfrm>
        </p:spPr>
        <p:txBody>
          <a:bodyPr vert="horz" lIns="91440" tIns="45720" rIns="91440" bIns="45720" rtlCol="0" anchor="t">
            <a:normAutofit/>
          </a:bodyPr>
          <a:lstStyle/>
          <a:p>
            <a:pPr marL="0" indent="0" algn="ctr">
              <a:buNone/>
            </a:pPr>
            <a:r>
              <a:rPr lang="en-US" sz="2400" b="1">
                <a:latin typeface="Arial"/>
                <a:ea typeface="+mn-lt"/>
                <a:cs typeface="+mn-lt"/>
              </a:rPr>
              <a:t>Figure 29.9o.</a:t>
            </a:r>
            <a:r>
              <a:rPr lang="en-US" sz="2400">
                <a:latin typeface="Arial"/>
                <a:ea typeface="+mn-lt"/>
                <a:cs typeface="+mn-lt"/>
              </a:rPr>
              <a:t> The spin-spin coupling between Ha and Hb in 1,1,2-trichloroethane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35D5E192-C437-C5FB-FAFC-7D269DBB8979}"/>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0530224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73EB7-CD8B-9894-BB48-14254D7CDB3D}"/>
              </a:ext>
            </a:extLst>
          </p:cNvPr>
          <p:cNvSpPr>
            <a:spLocks noGrp="1"/>
          </p:cNvSpPr>
          <p:nvPr>
            <p:ph type="title"/>
          </p:nvPr>
        </p:nvSpPr>
        <p:spPr/>
        <p:txBody>
          <a:bodyPr>
            <a:normAutofit/>
          </a:bodyPr>
          <a:lstStyle/>
          <a:p>
            <a:r>
              <a:rPr lang="en-US" sz="4000">
                <a:latin typeface="Arial"/>
                <a:cs typeface="Arial"/>
              </a:rPr>
              <a:t>Figure 29.9q</a:t>
            </a:r>
            <a:endParaRPr lang="en-US" sz="4000"/>
          </a:p>
        </p:txBody>
      </p:sp>
      <p:pic>
        <p:nvPicPr>
          <p:cNvPr id="5" name="Picture 4" descr="A diagram showing the spin-spin coupling between Hb and Ha in 1,1,2-trichloroethane. Hb is triplet about 5.76 ppm. Middle peak higher as generated from two signals (Ha with and opposed to B0) for each Ha atom. Outside peaks result from both Ha with B0 and both Ha opposed to B0.">
            <a:extLst>
              <a:ext uri="{FF2B5EF4-FFF2-40B4-BE49-F238E27FC236}">
                <a16:creationId xmlns:a16="http://schemas.microsoft.com/office/drawing/2014/main" id="{3AE22E00-1CCA-28D5-16B1-90B120F04BF9}"/>
              </a:ext>
            </a:extLst>
          </p:cNvPr>
          <p:cNvPicPr>
            <a:picLocks noChangeAspect="1"/>
          </p:cNvPicPr>
          <p:nvPr/>
        </p:nvPicPr>
        <p:blipFill>
          <a:blip r:embed="rId2"/>
          <a:stretch>
            <a:fillRect/>
          </a:stretch>
        </p:blipFill>
        <p:spPr>
          <a:xfrm>
            <a:off x="4801595" y="1489739"/>
            <a:ext cx="8650690" cy="5738030"/>
          </a:xfrm>
          <a:prstGeom prst="rect">
            <a:avLst/>
          </a:prstGeom>
        </p:spPr>
      </p:pic>
      <p:sp>
        <p:nvSpPr>
          <p:cNvPr id="3" name="Content Placeholder 2">
            <a:extLst>
              <a:ext uri="{FF2B5EF4-FFF2-40B4-BE49-F238E27FC236}">
                <a16:creationId xmlns:a16="http://schemas.microsoft.com/office/drawing/2014/main" id="{0EEF13AA-64AC-C2A4-E556-4EF67FA546E4}"/>
              </a:ext>
            </a:extLst>
          </p:cNvPr>
          <p:cNvSpPr>
            <a:spLocks noGrp="1"/>
          </p:cNvSpPr>
          <p:nvPr>
            <p:ph idx="1"/>
          </p:nvPr>
        </p:nvSpPr>
        <p:spPr>
          <a:xfrm>
            <a:off x="1944000" y="7983972"/>
            <a:ext cx="14400000" cy="1416778"/>
          </a:xfrm>
        </p:spPr>
        <p:txBody>
          <a:bodyPr vert="horz" lIns="91440" tIns="45720" rIns="91440" bIns="45720" rtlCol="0" anchor="t">
            <a:normAutofit/>
          </a:bodyPr>
          <a:lstStyle/>
          <a:p>
            <a:pPr marL="0" indent="0" algn="ctr">
              <a:buNone/>
            </a:pPr>
            <a:r>
              <a:rPr lang="en-US" sz="2400" b="1">
                <a:latin typeface="Arial"/>
                <a:ea typeface="+mn-lt"/>
                <a:cs typeface="+mn-lt"/>
              </a:rPr>
              <a:t>Figure 29.9p.</a:t>
            </a:r>
            <a:r>
              <a:rPr lang="en-US" sz="2400">
                <a:latin typeface="Arial"/>
                <a:ea typeface="+mn-lt"/>
                <a:cs typeface="+mn-lt"/>
              </a:rPr>
              <a:t> The spin-spin coupling between Hb and Ha in 1,1,2-trichloroethane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EDE5633B-5192-F90B-8071-C0951AB3E71B}"/>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473116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AADC-8167-F97B-1263-76E1846F94EE}"/>
              </a:ext>
            </a:extLst>
          </p:cNvPr>
          <p:cNvSpPr>
            <a:spLocks noGrp="1"/>
          </p:cNvSpPr>
          <p:nvPr>
            <p:ph type="title"/>
          </p:nvPr>
        </p:nvSpPr>
        <p:spPr/>
        <p:txBody>
          <a:bodyPr>
            <a:normAutofit/>
          </a:bodyPr>
          <a:lstStyle/>
          <a:p>
            <a:r>
              <a:rPr lang="en-US" sz="4000">
                <a:latin typeface="Arial"/>
                <a:cs typeface="Arial"/>
              </a:rPr>
              <a:t>Figure 29.9r</a:t>
            </a:r>
            <a:endParaRPr lang="en-US" sz="4000"/>
          </a:p>
        </p:txBody>
      </p:sp>
      <p:pic>
        <p:nvPicPr>
          <p:cNvPr id="5" name="Picture 4" descr="NMR spectrum of ethyl ethanoate. Ha (methyl hydrogens attached to carbonyl group) is single peak about 1.8 ppm. Hb (two H atoms on carbon next to ester O) is quartet peak about 3.9. Hc (methyl group next to CH2) is triplet about 1ppm">
            <a:extLst>
              <a:ext uri="{FF2B5EF4-FFF2-40B4-BE49-F238E27FC236}">
                <a16:creationId xmlns:a16="http://schemas.microsoft.com/office/drawing/2014/main" id="{8074CDF8-E6C3-B456-3A88-1D1412CD409B}"/>
              </a:ext>
            </a:extLst>
          </p:cNvPr>
          <p:cNvPicPr>
            <a:picLocks noChangeAspect="1"/>
          </p:cNvPicPr>
          <p:nvPr/>
        </p:nvPicPr>
        <p:blipFill>
          <a:blip r:embed="rId2"/>
          <a:stretch>
            <a:fillRect/>
          </a:stretch>
        </p:blipFill>
        <p:spPr>
          <a:xfrm>
            <a:off x="3742615" y="1881614"/>
            <a:ext cx="10802771" cy="5449010"/>
          </a:xfrm>
          <a:prstGeom prst="rect">
            <a:avLst/>
          </a:prstGeom>
        </p:spPr>
      </p:pic>
      <p:sp>
        <p:nvSpPr>
          <p:cNvPr id="3" name="Content Placeholder 2">
            <a:extLst>
              <a:ext uri="{FF2B5EF4-FFF2-40B4-BE49-F238E27FC236}">
                <a16:creationId xmlns:a16="http://schemas.microsoft.com/office/drawing/2014/main" id="{22CC4D6A-3206-C6BE-9EA7-9A3488693A83}"/>
              </a:ext>
            </a:extLst>
          </p:cNvPr>
          <p:cNvSpPr>
            <a:spLocks noGrp="1"/>
          </p:cNvSpPr>
          <p:nvPr>
            <p:ph idx="1"/>
          </p:nvPr>
        </p:nvSpPr>
        <p:spPr>
          <a:xfrm>
            <a:off x="1944000" y="8001032"/>
            <a:ext cx="14400000" cy="1399718"/>
          </a:xfrm>
        </p:spPr>
        <p:txBody>
          <a:bodyPr vert="horz" lIns="91440" tIns="45720" rIns="91440" bIns="45720" rtlCol="0" anchor="t">
            <a:normAutofit/>
          </a:bodyPr>
          <a:lstStyle/>
          <a:p>
            <a:pPr marL="0" indent="0" algn="ctr">
              <a:buNone/>
            </a:pPr>
            <a:r>
              <a:rPr lang="en-US" sz="2400" b="1">
                <a:latin typeface="Arial"/>
                <a:ea typeface="+mn-lt"/>
                <a:cs typeface="+mn-lt"/>
              </a:rPr>
              <a:t>Figure 29.9q.</a:t>
            </a:r>
            <a:r>
              <a:rPr lang="en-US" sz="2400">
                <a:latin typeface="Arial"/>
                <a:ea typeface="+mn-lt"/>
                <a:cs typeface="+mn-lt"/>
              </a:rPr>
              <a:t> NMR spectrum of ethyl ethanoate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61E8A59E-D4EA-85A1-5B2D-9C8EFECE6835}"/>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1959738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DE26B-DBDA-754D-0E10-0276F3390071}"/>
              </a:ext>
            </a:extLst>
          </p:cNvPr>
          <p:cNvSpPr>
            <a:spLocks noGrp="1"/>
          </p:cNvSpPr>
          <p:nvPr>
            <p:ph type="title"/>
          </p:nvPr>
        </p:nvSpPr>
        <p:spPr/>
        <p:txBody>
          <a:bodyPr>
            <a:normAutofit/>
          </a:bodyPr>
          <a:lstStyle/>
          <a:p>
            <a:r>
              <a:rPr lang="en-US" sz="4000">
                <a:latin typeface="Arial"/>
                <a:cs typeface="Arial"/>
              </a:rPr>
              <a:t>Figure 29.9s</a:t>
            </a:r>
            <a:endParaRPr lang="en-US" sz="4000"/>
          </a:p>
        </p:txBody>
      </p:sp>
      <p:pic>
        <p:nvPicPr>
          <p:cNvPr id="5" name="Picture 4" descr="A diagram showing the spin-spin coupling of two simple organic molecules. In 2-methylbutanone there is a doublet at 1.11 ppm, a septet at 2.58 ppm (H at carbon next to carbonyl group) and a singlet at 2.14 ppm (methyl group attached to carbonyl group). In 1,2-dichloroethane, there is a doublet at 2.06 ppm (methyl group) and a quartet at 2.90 ppm (H on carbon with chlorines).">
            <a:extLst>
              <a:ext uri="{FF2B5EF4-FFF2-40B4-BE49-F238E27FC236}">
                <a16:creationId xmlns:a16="http://schemas.microsoft.com/office/drawing/2014/main" id="{865F212E-A9EC-D2E7-C5B9-4E04E5F84525}"/>
              </a:ext>
            </a:extLst>
          </p:cNvPr>
          <p:cNvPicPr>
            <a:picLocks noChangeAspect="1"/>
          </p:cNvPicPr>
          <p:nvPr/>
        </p:nvPicPr>
        <p:blipFill>
          <a:blip r:embed="rId2"/>
          <a:stretch>
            <a:fillRect/>
          </a:stretch>
        </p:blipFill>
        <p:spPr>
          <a:xfrm>
            <a:off x="3096976" y="2488585"/>
            <a:ext cx="12094048" cy="3672100"/>
          </a:xfrm>
          <a:prstGeom prst="rect">
            <a:avLst/>
          </a:prstGeom>
        </p:spPr>
      </p:pic>
      <p:sp>
        <p:nvSpPr>
          <p:cNvPr id="3" name="Content Placeholder 2">
            <a:extLst>
              <a:ext uri="{FF2B5EF4-FFF2-40B4-BE49-F238E27FC236}">
                <a16:creationId xmlns:a16="http://schemas.microsoft.com/office/drawing/2014/main" id="{8628961A-12DE-552D-733F-0736AB9FC535}"/>
              </a:ext>
            </a:extLst>
          </p:cNvPr>
          <p:cNvSpPr>
            <a:spLocks noGrp="1"/>
          </p:cNvSpPr>
          <p:nvPr>
            <p:ph idx="1"/>
          </p:nvPr>
        </p:nvSpPr>
        <p:spPr>
          <a:xfrm>
            <a:off x="1944000" y="7881614"/>
            <a:ext cx="14400000" cy="1519136"/>
          </a:xfrm>
        </p:spPr>
        <p:txBody>
          <a:bodyPr vert="horz" lIns="91440" tIns="45720" rIns="91440" bIns="45720" rtlCol="0" anchor="t">
            <a:normAutofit/>
          </a:bodyPr>
          <a:lstStyle/>
          <a:p>
            <a:pPr marL="0" indent="0" algn="ctr">
              <a:buNone/>
            </a:pPr>
            <a:r>
              <a:rPr lang="en-US" sz="2400" b="1">
                <a:latin typeface="Arial"/>
                <a:ea typeface="+mn-lt"/>
                <a:cs typeface="+mn-lt"/>
              </a:rPr>
              <a:t>Figure 29.9r.</a:t>
            </a:r>
            <a:r>
              <a:rPr lang="en-US" sz="2400">
                <a:latin typeface="Arial"/>
                <a:ea typeface="+mn-lt"/>
                <a:cs typeface="+mn-lt"/>
              </a:rPr>
              <a:t> The spin-spin coupling of two simple organic molecules (credit: </a:t>
            </a:r>
            <a:r>
              <a:rPr lang="en-US" sz="2400" i="1">
                <a:latin typeface="Arial"/>
                <a:ea typeface="+mn-lt"/>
                <a:cs typeface="+mn-lt"/>
                <a:hlinkClick r:id="rId3"/>
              </a:rPr>
              <a:t>Organic Chem:  Biological Emphasis vol. 1</a:t>
            </a:r>
            <a:r>
              <a:rPr lang="en-US" sz="2400" i="1">
                <a:latin typeface="Arial"/>
                <a:ea typeface="+mn-lt"/>
                <a:cs typeface="+mn-lt"/>
              </a:rPr>
              <a:t> (page 258)</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17741A9E-10AE-3B0C-8539-D8ABB8A1B5DC}"/>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458484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776C-9761-9CB4-73CD-ABE7444E9B16}"/>
              </a:ext>
            </a:extLst>
          </p:cNvPr>
          <p:cNvSpPr>
            <a:spLocks noGrp="1"/>
          </p:cNvSpPr>
          <p:nvPr>
            <p:ph type="title"/>
          </p:nvPr>
        </p:nvSpPr>
        <p:spPr/>
        <p:txBody>
          <a:bodyPr>
            <a:normAutofit/>
          </a:bodyPr>
          <a:lstStyle/>
          <a:p>
            <a:r>
              <a:rPr lang="en-US" sz="4000">
                <a:latin typeface="Arial"/>
                <a:cs typeface="Arial"/>
              </a:rPr>
              <a:t>Figure 29.2e</a:t>
            </a:r>
            <a:endParaRPr lang="en-US" sz="4000"/>
          </a:p>
        </p:txBody>
      </p:sp>
      <p:pic>
        <p:nvPicPr>
          <p:cNvPr id="5" name="Picture 4" descr="The image shows the chromatography process of separating substances on a two way paper">
            <a:extLst>
              <a:ext uri="{FF2B5EF4-FFF2-40B4-BE49-F238E27FC236}">
                <a16:creationId xmlns:a16="http://schemas.microsoft.com/office/drawing/2014/main" id="{97A98DE9-4D8B-DFCC-08C0-AB4561B16E6F}"/>
              </a:ext>
            </a:extLst>
          </p:cNvPr>
          <p:cNvPicPr>
            <a:picLocks noChangeAspect="1"/>
          </p:cNvPicPr>
          <p:nvPr/>
        </p:nvPicPr>
        <p:blipFill>
          <a:blip r:embed="rId2"/>
          <a:stretch>
            <a:fillRect/>
          </a:stretch>
        </p:blipFill>
        <p:spPr>
          <a:xfrm>
            <a:off x="2316566" y="2937752"/>
            <a:ext cx="13654869" cy="3370854"/>
          </a:xfrm>
          <a:prstGeom prst="rect">
            <a:avLst/>
          </a:prstGeom>
        </p:spPr>
      </p:pic>
      <p:sp>
        <p:nvSpPr>
          <p:cNvPr id="3" name="Content Placeholder 2">
            <a:extLst>
              <a:ext uri="{FF2B5EF4-FFF2-40B4-BE49-F238E27FC236}">
                <a16:creationId xmlns:a16="http://schemas.microsoft.com/office/drawing/2014/main" id="{A2B32EF6-CC8E-3E76-431F-A83F455C180F}"/>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29.2e.</a:t>
            </a:r>
            <a:r>
              <a:rPr lang="en-US" sz="2400">
                <a:latin typeface="Arial"/>
                <a:ea typeface="+mn-lt"/>
                <a:cs typeface="+mn-lt"/>
              </a:rPr>
              <a:t> Two-way paper chromatography.  a) single dot of sample is placed at M and run with first solvent.  b) after drying, the paper is rotated and run with second solvent. c) End result showing the separated sample (credit: </a:t>
            </a:r>
            <a:r>
              <a:rPr lang="en-US" sz="2400" i="1">
                <a:latin typeface="Arial"/>
                <a:ea typeface="+mn-lt"/>
                <a:cs typeface="+mn-lt"/>
                <a:hlinkClick r:id="rId3"/>
              </a:rPr>
              <a:t>Chromatography</a:t>
            </a:r>
            <a:r>
              <a:rPr lang="en-US" sz="2400">
                <a:latin typeface="Arial"/>
                <a:ea typeface="+mn-lt"/>
                <a:cs typeface="+mn-lt"/>
                <a:hlinkClick r:id="rId3"/>
              </a:rPr>
              <a:t> </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4260DFCC-049D-B3FC-8877-474348021258}"/>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002894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C9503-DA43-15E8-2BB4-D7AAD016C58F}"/>
              </a:ext>
            </a:extLst>
          </p:cNvPr>
          <p:cNvSpPr>
            <a:spLocks noGrp="1"/>
          </p:cNvSpPr>
          <p:nvPr>
            <p:ph type="title"/>
          </p:nvPr>
        </p:nvSpPr>
        <p:spPr/>
        <p:txBody>
          <a:bodyPr>
            <a:normAutofit/>
          </a:bodyPr>
          <a:lstStyle/>
          <a:p>
            <a:r>
              <a:rPr lang="en-US" sz="4000">
                <a:latin typeface="Arial"/>
                <a:cs typeface="Arial"/>
              </a:rPr>
              <a:t>Figure 29.9t</a:t>
            </a:r>
          </a:p>
        </p:txBody>
      </p:sp>
      <p:pic>
        <p:nvPicPr>
          <p:cNvPr id="5" name="Picture 4" descr="A diagram showing the spin-spin coupling of two simple organic molecules. In para-hydroxymethylbenzene, there is a singlet at 2.25 ppm (methyl group), a singlet at 5.20 ppm (H from OH), a doublet at 6.72 ppm (aromatic Hs next to OH), and a doublet at 7.00 ppm (aromatic Hs next to methyl group). In propanoic acid, there is a triplet at 1.16 ppm (end methyl group), a quartet at 2.38 ppm (CH2 next to carboxylic acid group) and a singlet at 11.73 ppm (H from OH).">
            <a:extLst>
              <a:ext uri="{FF2B5EF4-FFF2-40B4-BE49-F238E27FC236}">
                <a16:creationId xmlns:a16="http://schemas.microsoft.com/office/drawing/2014/main" id="{1CD3D292-E3CD-F02E-C4CE-F817B8C30222}"/>
              </a:ext>
            </a:extLst>
          </p:cNvPr>
          <p:cNvPicPr>
            <a:picLocks noChangeAspect="1"/>
          </p:cNvPicPr>
          <p:nvPr/>
        </p:nvPicPr>
        <p:blipFill>
          <a:blip r:embed="rId2"/>
          <a:stretch>
            <a:fillRect/>
          </a:stretch>
        </p:blipFill>
        <p:spPr>
          <a:xfrm>
            <a:off x="2436979" y="2128980"/>
            <a:ext cx="13396983" cy="4954279"/>
          </a:xfrm>
          <a:prstGeom prst="rect">
            <a:avLst/>
          </a:prstGeom>
        </p:spPr>
      </p:pic>
      <p:sp>
        <p:nvSpPr>
          <p:cNvPr id="3" name="Content Placeholder 2">
            <a:extLst>
              <a:ext uri="{FF2B5EF4-FFF2-40B4-BE49-F238E27FC236}">
                <a16:creationId xmlns:a16="http://schemas.microsoft.com/office/drawing/2014/main" id="{A1D7FF00-0F52-757C-5A2F-4DFCA3482AF2}"/>
              </a:ext>
            </a:extLst>
          </p:cNvPr>
          <p:cNvSpPr>
            <a:spLocks noGrp="1"/>
          </p:cNvSpPr>
          <p:nvPr>
            <p:ph idx="1"/>
          </p:nvPr>
        </p:nvSpPr>
        <p:spPr>
          <a:xfrm>
            <a:off x="1944000" y="8035151"/>
            <a:ext cx="14400000" cy="1365599"/>
          </a:xfrm>
        </p:spPr>
        <p:txBody>
          <a:bodyPr vert="horz" lIns="91440" tIns="45720" rIns="91440" bIns="45720" rtlCol="0" anchor="t">
            <a:normAutofit/>
          </a:bodyPr>
          <a:lstStyle/>
          <a:p>
            <a:pPr marL="0" indent="0" algn="ctr">
              <a:buNone/>
            </a:pPr>
            <a:r>
              <a:rPr lang="en-US" sz="2400" b="1">
                <a:latin typeface="Arial"/>
                <a:ea typeface="+mn-lt"/>
                <a:cs typeface="+mn-lt"/>
              </a:rPr>
              <a:t>Figure 29.9s.</a:t>
            </a:r>
            <a:r>
              <a:rPr lang="en-US" sz="2400">
                <a:latin typeface="Arial"/>
                <a:ea typeface="+mn-lt"/>
                <a:cs typeface="+mn-lt"/>
              </a:rPr>
              <a:t> The spin-spin coupling of two simple organic molecules (credit: </a:t>
            </a:r>
            <a:r>
              <a:rPr lang="en-US" sz="2400" i="1">
                <a:latin typeface="Arial"/>
                <a:ea typeface="+mn-lt"/>
                <a:cs typeface="+mn-lt"/>
                <a:hlinkClick r:id="rId3"/>
              </a:rPr>
              <a:t>Organic Chem:  Biological Emphasis vol. 1</a:t>
            </a:r>
            <a:r>
              <a:rPr lang="en-US" sz="2400" i="1">
                <a:latin typeface="Arial"/>
                <a:ea typeface="+mn-lt"/>
                <a:cs typeface="+mn-lt"/>
              </a:rPr>
              <a:t> (page 258)</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FF6D0FE7-8D82-C910-BF5D-D26BE0D0E434}"/>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9518798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80C7-C149-2503-79A4-84241DFADAC3}"/>
              </a:ext>
            </a:extLst>
          </p:cNvPr>
          <p:cNvSpPr>
            <a:spLocks noGrp="1"/>
          </p:cNvSpPr>
          <p:nvPr>
            <p:ph type="title"/>
          </p:nvPr>
        </p:nvSpPr>
        <p:spPr/>
        <p:txBody>
          <a:bodyPr>
            <a:normAutofit/>
          </a:bodyPr>
          <a:lstStyle/>
          <a:p>
            <a:r>
              <a:rPr lang="en-US" sz="4000">
                <a:latin typeface="Arial"/>
                <a:cs typeface="Arial"/>
              </a:rPr>
              <a:t>Figure 29.9u</a:t>
            </a:r>
            <a:endParaRPr lang="en-US" sz="4000"/>
          </a:p>
        </p:txBody>
      </p:sp>
      <p:pic>
        <p:nvPicPr>
          <p:cNvPr id="5" name="Picture 4" descr="Structure of triclosan with two aromatic rings connected by an oxygen atom (ether). Each ring has an hydroxyl group that is ortho to the ether link and a chlorine atom that is para to the ether link.">
            <a:extLst>
              <a:ext uri="{FF2B5EF4-FFF2-40B4-BE49-F238E27FC236}">
                <a16:creationId xmlns:a16="http://schemas.microsoft.com/office/drawing/2014/main" id="{C4DDD71F-6294-2365-4E12-FF00C2FCCEFE}"/>
              </a:ext>
            </a:extLst>
          </p:cNvPr>
          <p:cNvPicPr>
            <a:picLocks noChangeAspect="1"/>
          </p:cNvPicPr>
          <p:nvPr/>
        </p:nvPicPr>
        <p:blipFill>
          <a:blip r:embed="rId2"/>
          <a:stretch>
            <a:fillRect/>
          </a:stretch>
        </p:blipFill>
        <p:spPr>
          <a:xfrm>
            <a:off x="5258653" y="2327228"/>
            <a:ext cx="7736574" cy="3653619"/>
          </a:xfrm>
          <a:prstGeom prst="rect">
            <a:avLst/>
          </a:prstGeom>
        </p:spPr>
      </p:pic>
      <p:sp>
        <p:nvSpPr>
          <p:cNvPr id="3" name="Content Placeholder 2">
            <a:extLst>
              <a:ext uri="{FF2B5EF4-FFF2-40B4-BE49-F238E27FC236}">
                <a16:creationId xmlns:a16="http://schemas.microsoft.com/office/drawing/2014/main" id="{6D2E5BDA-DA28-B590-24FC-E915DBEA64DC}"/>
              </a:ext>
            </a:extLst>
          </p:cNvPr>
          <p:cNvSpPr>
            <a:spLocks noGrp="1"/>
          </p:cNvSpPr>
          <p:nvPr>
            <p:ph idx="1"/>
          </p:nvPr>
        </p:nvSpPr>
        <p:spPr>
          <a:xfrm>
            <a:off x="1944000" y="7676898"/>
            <a:ext cx="14400000" cy="1723852"/>
          </a:xfrm>
        </p:spPr>
        <p:txBody>
          <a:bodyPr vert="horz" lIns="91440" tIns="45720" rIns="91440" bIns="45720" rtlCol="0" anchor="t">
            <a:normAutofit/>
          </a:bodyPr>
          <a:lstStyle/>
          <a:p>
            <a:pPr marL="0" indent="0" algn="ctr">
              <a:buNone/>
            </a:pPr>
            <a:r>
              <a:rPr lang="en-US" sz="2400" b="1">
                <a:latin typeface="Arial"/>
                <a:ea typeface="+mn-lt"/>
                <a:cs typeface="+mn-lt"/>
              </a:rPr>
              <a:t>Figure 29.9t.</a:t>
            </a:r>
            <a:r>
              <a:rPr lang="en-US" sz="2400">
                <a:latin typeface="Arial"/>
                <a:ea typeface="+mn-lt"/>
                <a:cs typeface="+mn-lt"/>
              </a:rPr>
              <a:t> Structure of triclosan (credit: </a:t>
            </a:r>
            <a:r>
              <a:rPr lang="en-US" sz="2400" i="1">
                <a:latin typeface="Arial"/>
                <a:ea typeface="+mn-lt"/>
                <a:cs typeface="+mn-lt"/>
                <a:hlinkClick r:id="rId3"/>
              </a:rPr>
              <a:t>Organic Chem:  Biological Emphasis vol. 1</a:t>
            </a:r>
            <a:r>
              <a:rPr lang="en-US" sz="2400" i="1">
                <a:latin typeface="Arial"/>
                <a:ea typeface="+mn-lt"/>
                <a:cs typeface="+mn-lt"/>
              </a:rPr>
              <a:t> (page 258)</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AE696BFB-2853-EBA5-65AB-7E6C7EE3A9EE}"/>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9493342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A79B-D62F-9184-2DB7-697A5B6D6AAE}"/>
              </a:ext>
            </a:extLst>
          </p:cNvPr>
          <p:cNvSpPr>
            <a:spLocks noGrp="1"/>
          </p:cNvSpPr>
          <p:nvPr>
            <p:ph type="title"/>
          </p:nvPr>
        </p:nvSpPr>
        <p:spPr/>
        <p:txBody>
          <a:bodyPr>
            <a:normAutofit/>
          </a:bodyPr>
          <a:lstStyle/>
          <a:p>
            <a:r>
              <a:rPr lang="en-US" sz="4000">
                <a:latin typeface="Arial"/>
                <a:cs typeface="Arial"/>
              </a:rPr>
              <a:t>Figure 29.10a</a:t>
            </a:r>
            <a:endParaRPr lang="en-US" sz="4000"/>
          </a:p>
        </p:txBody>
      </p:sp>
      <p:pic>
        <p:nvPicPr>
          <p:cNvPr id="5" name="Picture 4" descr="The 13C-NMR spectrum of ethyl ethanoate, showing the expected four signals, one for each of the carbons. C1 (methyl carbon next to carbonyl) about 20 ppm, C2 (carbonyl carbon) about 170 ppm, C3 (CH2 carbon next to oxygen) about 60 ppm and C4 (methyl carbon next to CH2) about 15 ppm. CDCl3 is about 76 ppm.">
            <a:extLst>
              <a:ext uri="{FF2B5EF4-FFF2-40B4-BE49-F238E27FC236}">
                <a16:creationId xmlns:a16="http://schemas.microsoft.com/office/drawing/2014/main" id="{48E79135-3F0A-607F-9B2A-B8D649B3B337}"/>
              </a:ext>
            </a:extLst>
          </p:cNvPr>
          <p:cNvPicPr>
            <a:picLocks noChangeAspect="1"/>
          </p:cNvPicPr>
          <p:nvPr/>
        </p:nvPicPr>
        <p:blipFill>
          <a:blip r:embed="rId2"/>
          <a:stretch>
            <a:fillRect/>
          </a:stretch>
        </p:blipFill>
        <p:spPr>
          <a:xfrm>
            <a:off x="3867150" y="1733905"/>
            <a:ext cx="10570759" cy="6102681"/>
          </a:xfrm>
          <a:prstGeom prst="rect">
            <a:avLst/>
          </a:prstGeom>
        </p:spPr>
      </p:pic>
      <p:sp>
        <p:nvSpPr>
          <p:cNvPr id="3" name="Content Placeholder 2">
            <a:extLst>
              <a:ext uri="{FF2B5EF4-FFF2-40B4-BE49-F238E27FC236}">
                <a16:creationId xmlns:a16="http://schemas.microsoft.com/office/drawing/2014/main" id="{A65097CC-EFE7-7DE9-0101-FF6370245752}"/>
              </a:ext>
            </a:extLst>
          </p:cNvPr>
          <p:cNvSpPr>
            <a:spLocks noGrp="1"/>
          </p:cNvSpPr>
          <p:nvPr>
            <p:ph idx="1"/>
          </p:nvPr>
        </p:nvSpPr>
        <p:spPr>
          <a:xfrm>
            <a:off x="1944000" y="8137509"/>
            <a:ext cx="14400000" cy="1263241"/>
          </a:xfrm>
        </p:spPr>
        <p:txBody>
          <a:bodyPr vert="horz" lIns="91440" tIns="45720" rIns="91440" bIns="45720" rtlCol="0" anchor="t">
            <a:normAutofit/>
          </a:bodyPr>
          <a:lstStyle/>
          <a:p>
            <a:pPr marL="0" indent="0" algn="ctr">
              <a:buNone/>
            </a:pPr>
            <a:r>
              <a:rPr lang="en-US" sz="2400" b="1">
                <a:latin typeface="Arial"/>
                <a:ea typeface="+mn-lt"/>
                <a:cs typeface="+mn-lt"/>
              </a:rPr>
              <a:t>Figure 29.10a.</a:t>
            </a:r>
            <a:r>
              <a:rPr lang="en-US" sz="2400">
                <a:latin typeface="Arial"/>
                <a:ea typeface="+mn-lt"/>
                <a:cs typeface="+mn-lt"/>
              </a:rPr>
              <a:t> 13C-NMR spectrum of ethyl ethanoate, showing the expected four signals, one for each of the carbons (credit: </a:t>
            </a:r>
            <a:r>
              <a:rPr lang="en-US" sz="2400" i="1">
                <a:latin typeface="Arial"/>
                <a:ea typeface="+mn-lt"/>
                <a:cs typeface="+mn-lt"/>
                <a:hlinkClick r:id="rId3"/>
              </a:rPr>
              <a:t>Organic Chem: Biological Emphasis Vol I</a:t>
            </a:r>
            <a:r>
              <a:rPr lang="en-US" sz="2400" i="1">
                <a:latin typeface="Arial"/>
                <a:ea typeface="+mn-lt"/>
                <a:cs typeface="+mn-lt"/>
              </a:rPr>
              <a:t> (page 265)</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D3E0A5D6-47B9-FCC1-84C2-1ED61E99B946}"/>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2812687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1B7F-FFA5-D1BD-6BA9-4EA4CC90412C}"/>
              </a:ext>
            </a:extLst>
          </p:cNvPr>
          <p:cNvSpPr>
            <a:spLocks noGrp="1"/>
          </p:cNvSpPr>
          <p:nvPr>
            <p:ph type="title"/>
          </p:nvPr>
        </p:nvSpPr>
        <p:spPr/>
        <p:txBody>
          <a:bodyPr>
            <a:normAutofit/>
          </a:bodyPr>
          <a:lstStyle/>
          <a:p>
            <a:r>
              <a:rPr lang="en-US" sz="4000">
                <a:latin typeface="Arial"/>
                <a:cs typeface="Arial"/>
              </a:rPr>
              <a:t>Figure 29.10b</a:t>
            </a:r>
            <a:endParaRPr lang="en-US" sz="4000"/>
          </a:p>
        </p:txBody>
      </p:sp>
      <p:pic>
        <p:nvPicPr>
          <p:cNvPr id="5" name="Picture 4" descr="The 13C NMR spectrum of pentane with peaks about 15 ppm, 22 ppm and 35 ppm.">
            <a:extLst>
              <a:ext uri="{FF2B5EF4-FFF2-40B4-BE49-F238E27FC236}">
                <a16:creationId xmlns:a16="http://schemas.microsoft.com/office/drawing/2014/main" id="{EE9604CD-634E-9785-2E0A-518B5A5C41FE}"/>
              </a:ext>
            </a:extLst>
          </p:cNvPr>
          <p:cNvPicPr>
            <a:picLocks noChangeAspect="1"/>
          </p:cNvPicPr>
          <p:nvPr/>
        </p:nvPicPr>
        <p:blipFill>
          <a:blip r:embed="rId2"/>
          <a:stretch>
            <a:fillRect/>
          </a:stretch>
        </p:blipFill>
        <p:spPr>
          <a:xfrm>
            <a:off x="4813680" y="1448654"/>
            <a:ext cx="8660641" cy="6366111"/>
          </a:xfrm>
          <a:prstGeom prst="rect">
            <a:avLst/>
          </a:prstGeom>
        </p:spPr>
      </p:pic>
      <p:sp>
        <p:nvSpPr>
          <p:cNvPr id="3" name="Content Placeholder 2">
            <a:extLst>
              <a:ext uri="{FF2B5EF4-FFF2-40B4-BE49-F238E27FC236}">
                <a16:creationId xmlns:a16="http://schemas.microsoft.com/office/drawing/2014/main" id="{91568CBE-F4D1-E282-6D2D-976D10800EAC}"/>
              </a:ext>
            </a:extLst>
          </p:cNvPr>
          <p:cNvSpPr>
            <a:spLocks noGrp="1"/>
          </p:cNvSpPr>
          <p:nvPr>
            <p:ph idx="1"/>
          </p:nvPr>
        </p:nvSpPr>
        <p:spPr>
          <a:xfrm>
            <a:off x="1944000" y="8035151"/>
            <a:ext cx="14400000" cy="1365599"/>
          </a:xfrm>
        </p:spPr>
        <p:txBody>
          <a:bodyPr vert="horz" lIns="91440" tIns="45720" rIns="91440" bIns="45720" rtlCol="0" anchor="t">
            <a:normAutofit/>
          </a:bodyPr>
          <a:lstStyle/>
          <a:p>
            <a:pPr marL="0" indent="0" algn="ctr">
              <a:buNone/>
            </a:pPr>
            <a:r>
              <a:rPr lang="en-US" sz="2400" b="1">
                <a:latin typeface="Arial"/>
                <a:ea typeface="+mn-lt"/>
                <a:cs typeface="+mn-lt"/>
              </a:rPr>
              <a:t>Figure 29.10b.</a:t>
            </a:r>
            <a:r>
              <a:rPr lang="en-US" sz="2400">
                <a:latin typeface="Arial"/>
                <a:ea typeface="+mn-lt"/>
                <a:cs typeface="+mn-lt"/>
              </a:rPr>
              <a:t> </a:t>
            </a:r>
            <a:r>
              <a:rPr lang="en-US" sz="2400" baseline="30000">
                <a:latin typeface="Arial"/>
                <a:ea typeface="+mn-lt"/>
                <a:cs typeface="+mn-lt"/>
              </a:rPr>
              <a:t>13</a:t>
            </a:r>
            <a:r>
              <a:rPr lang="en-US" sz="2400">
                <a:latin typeface="Arial"/>
                <a:ea typeface="+mn-lt"/>
                <a:cs typeface="+mn-lt"/>
              </a:rPr>
              <a:t>C NMR spectrum of pentane. (</a:t>
            </a:r>
            <a:r>
              <a:rPr lang="en-US" sz="2400" b="1">
                <a:latin typeface="Arial"/>
                <a:ea typeface="+mn-lt"/>
                <a:cs typeface="+mn-lt"/>
              </a:rPr>
              <a:t>Credit:</a:t>
            </a:r>
            <a:r>
              <a:rPr lang="en-US" sz="2400">
                <a:latin typeface="Arial"/>
                <a:ea typeface="+mn-lt"/>
                <a:cs typeface="+mn-lt"/>
              </a:rPr>
              <a:t> "</a:t>
            </a:r>
            <a:r>
              <a:rPr lang="en-US" sz="2400">
                <a:latin typeface="Arial"/>
                <a:ea typeface="+mn-lt"/>
                <a:cs typeface="+mn-lt"/>
                <a:hlinkClick r:id="rId3"/>
              </a:rPr>
              <a:t>Pentane</a:t>
            </a:r>
            <a:r>
              <a:rPr lang="en-US" sz="2400">
                <a:latin typeface="Arial"/>
                <a:ea typeface="+mn-lt"/>
                <a:cs typeface="+mn-lt"/>
              </a:rPr>
              <a:t>- compound 2475" © National Institute of Advanced Industrial Science and Technology via </a:t>
            </a:r>
            <a:r>
              <a:rPr lang="en-US" sz="2400">
                <a:latin typeface="Arial"/>
                <a:ea typeface="+mn-lt"/>
                <a:cs typeface="+mn-lt"/>
                <a:hlinkClick r:id="rId4"/>
              </a:rPr>
              <a:t>SDBSWeb</a:t>
            </a:r>
            <a:r>
              <a:rPr lang="en-US" sz="2400">
                <a:latin typeface="Arial"/>
                <a:ea typeface="+mn-lt"/>
                <a:cs typeface="+mn-lt"/>
              </a:rPr>
              <a:t> , accessed 11/21/2023.)</a:t>
            </a:r>
            <a:endParaRPr lang="en-US" sz="2400">
              <a:latin typeface="Arial"/>
              <a:cs typeface="Arial"/>
            </a:endParaRPr>
          </a:p>
        </p:txBody>
      </p:sp>
      <p:sp>
        <p:nvSpPr>
          <p:cNvPr id="4" name="Footer Placeholder 3">
            <a:extLst>
              <a:ext uri="{FF2B5EF4-FFF2-40B4-BE49-F238E27FC236}">
                <a16:creationId xmlns:a16="http://schemas.microsoft.com/office/drawing/2014/main" id="{981BA20C-3C40-9303-D0AD-E4F01716396D}"/>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3720991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7970-C3EC-7287-0711-CDD98239ED5C}"/>
              </a:ext>
            </a:extLst>
          </p:cNvPr>
          <p:cNvSpPr>
            <a:spLocks noGrp="1"/>
          </p:cNvSpPr>
          <p:nvPr>
            <p:ph type="title"/>
          </p:nvPr>
        </p:nvSpPr>
        <p:spPr/>
        <p:txBody>
          <a:bodyPr>
            <a:normAutofit/>
          </a:bodyPr>
          <a:lstStyle/>
          <a:p>
            <a:r>
              <a:rPr lang="en-US" sz="4000">
                <a:latin typeface="Arial"/>
                <a:cs typeface="Arial"/>
              </a:rPr>
              <a:t>Figure 29.10c</a:t>
            </a:r>
            <a:endParaRPr lang="en-US" sz="4000"/>
          </a:p>
        </p:txBody>
      </p:sp>
      <p:pic>
        <p:nvPicPr>
          <p:cNvPr id="5" name="Picture 4" descr="Two different views of the same molecule of pentane showing the molecule's symmetry. Ball and stick display.">
            <a:extLst>
              <a:ext uri="{FF2B5EF4-FFF2-40B4-BE49-F238E27FC236}">
                <a16:creationId xmlns:a16="http://schemas.microsoft.com/office/drawing/2014/main" id="{E3AFAB56-BE5A-8EF1-12C3-1CE50302C6B1}"/>
              </a:ext>
            </a:extLst>
          </p:cNvPr>
          <p:cNvPicPr>
            <a:picLocks noChangeAspect="1"/>
          </p:cNvPicPr>
          <p:nvPr/>
        </p:nvPicPr>
        <p:blipFill>
          <a:blip r:embed="rId2"/>
          <a:stretch>
            <a:fillRect/>
          </a:stretch>
        </p:blipFill>
        <p:spPr>
          <a:xfrm>
            <a:off x="2468183" y="3160453"/>
            <a:ext cx="12430409" cy="2737797"/>
          </a:xfrm>
          <a:prstGeom prst="rect">
            <a:avLst/>
          </a:prstGeom>
        </p:spPr>
      </p:pic>
      <p:sp>
        <p:nvSpPr>
          <p:cNvPr id="3" name="Content Placeholder 2">
            <a:extLst>
              <a:ext uri="{FF2B5EF4-FFF2-40B4-BE49-F238E27FC236}">
                <a16:creationId xmlns:a16="http://schemas.microsoft.com/office/drawing/2014/main" id="{E0C22E67-8BDC-94A9-80C6-288B51A83567}"/>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29.10c.</a:t>
            </a:r>
            <a:r>
              <a:rPr lang="en-US" sz="2400">
                <a:latin typeface="Arial"/>
                <a:ea typeface="+mn-lt"/>
                <a:cs typeface="+mn-lt"/>
              </a:rPr>
              <a:t> Two different views of the same molecule of pentane showing the molecule's symmetry. (credit: Image by Samanatha Sullivan Sauer, created with </a:t>
            </a:r>
            <a:r>
              <a:rPr lang="en-US" sz="2400">
                <a:latin typeface="Arial"/>
                <a:ea typeface="+mn-lt"/>
                <a:cs typeface="+mn-lt"/>
                <a:hlinkClick r:id="rId3"/>
              </a:rPr>
              <a:t>MolView</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266EDDF3-D69E-087E-97C8-8B6E88EF81F9}"/>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6532379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9CED-2371-37CB-5E3A-93EB0F15AB7E}"/>
              </a:ext>
            </a:extLst>
          </p:cNvPr>
          <p:cNvSpPr>
            <a:spLocks noGrp="1"/>
          </p:cNvSpPr>
          <p:nvPr>
            <p:ph type="title"/>
          </p:nvPr>
        </p:nvSpPr>
        <p:spPr/>
        <p:txBody>
          <a:bodyPr>
            <a:normAutofit/>
          </a:bodyPr>
          <a:lstStyle/>
          <a:p>
            <a:r>
              <a:rPr lang="en-US" sz="4000">
                <a:latin typeface="Arial"/>
                <a:cs typeface="Arial"/>
              </a:rPr>
              <a:t>Figure 29.10d</a:t>
            </a:r>
            <a:endParaRPr lang="en-US" sz="4000"/>
          </a:p>
        </p:txBody>
      </p:sp>
      <p:pic>
        <p:nvPicPr>
          <p:cNvPr id="5" name="Picture 4" descr="The structure showing the X substituent on alpha carbon of alkane.  Beta and gamma carbons are labelled moving away from the alpha carbon.">
            <a:extLst>
              <a:ext uri="{FF2B5EF4-FFF2-40B4-BE49-F238E27FC236}">
                <a16:creationId xmlns:a16="http://schemas.microsoft.com/office/drawing/2014/main" id="{EF0D0BD0-ABA0-FBCE-2E68-19C111EBC96E}"/>
              </a:ext>
            </a:extLst>
          </p:cNvPr>
          <p:cNvPicPr>
            <a:picLocks noChangeAspect="1"/>
          </p:cNvPicPr>
          <p:nvPr/>
        </p:nvPicPr>
        <p:blipFill>
          <a:blip r:embed="rId2"/>
          <a:stretch>
            <a:fillRect/>
          </a:stretch>
        </p:blipFill>
        <p:spPr>
          <a:xfrm>
            <a:off x="5057846" y="1422922"/>
            <a:ext cx="8411143" cy="5649888"/>
          </a:xfrm>
          <a:prstGeom prst="rect">
            <a:avLst/>
          </a:prstGeom>
        </p:spPr>
      </p:pic>
      <p:sp>
        <p:nvSpPr>
          <p:cNvPr id="3" name="Content Placeholder 2">
            <a:extLst>
              <a:ext uri="{FF2B5EF4-FFF2-40B4-BE49-F238E27FC236}">
                <a16:creationId xmlns:a16="http://schemas.microsoft.com/office/drawing/2014/main" id="{FF5AF082-D5D4-5EE3-5662-AA505659A525}"/>
              </a:ext>
            </a:extLst>
          </p:cNvPr>
          <p:cNvSpPr>
            <a:spLocks noGrp="1"/>
          </p:cNvSpPr>
          <p:nvPr>
            <p:ph idx="1"/>
          </p:nvPr>
        </p:nvSpPr>
        <p:spPr>
          <a:xfrm>
            <a:off x="1944000" y="7915733"/>
            <a:ext cx="14400000" cy="1485017"/>
          </a:xfrm>
        </p:spPr>
        <p:txBody>
          <a:bodyPr vert="horz" lIns="91440" tIns="45720" rIns="91440" bIns="45720" rtlCol="0" anchor="t">
            <a:normAutofit/>
          </a:bodyPr>
          <a:lstStyle/>
          <a:p>
            <a:pPr marL="0" indent="0" algn="ctr">
              <a:buNone/>
            </a:pPr>
            <a:r>
              <a:rPr lang="en-US" sz="2400" b="1">
                <a:latin typeface="Arial"/>
                <a:ea typeface="+mn-lt"/>
                <a:cs typeface="+mn-lt"/>
              </a:rPr>
              <a:t>Figure 29.10d.</a:t>
            </a:r>
            <a:r>
              <a:rPr lang="en-US" sz="2400">
                <a:latin typeface="Arial"/>
                <a:ea typeface="+mn-lt"/>
                <a:cs typeface="+mn-lt"/>
              </a:rPr>
              <a:t> X substituent on alpha carbon of alkane.  Beta and gamma carbons are labelled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196487DF-53AC-DDB0-F825-E9E1F059219E}"/>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7844670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20DC-FFCF-A83C-F4F8-D07BEBD30BCC}"/>
              </a:ext>
            </a:extLst>
          </p:cNvPr>
          <p:cNvSpPr>
            <a:spLocks noGrp="1"/>
          </p:cNvSpPr>
          <p:nvPr>
            <p:ph type="title"/>
          </p:nvPr>
        </p:nvSpPr>
        <p:spPr/>
        <p:txBody>
          <a:bodyPr>
            <a:normAutofit/>
          </a:bodyPr>
          <a:lstStyle/>
          <a:p>
            <a:r>
              <a:rPr lang="en-US" sz="4000">
                <a:latin typeface="Arial"/>
                <a:cs typeface="Arial"/>
              </a:rPr>
              <a:t>Figure 29.10f</a:t>
            </a:r>
            <a:endParaRPr lang="en-US" sz="4000"/>
          </a:p>
        </p:txBody>
      </p:sp>
      <p:pic>
        <p:nvPicPr>
          <p:cNvPr id="5" name="Picture 4" descr="A chart showing the typical 13C chemical shift regions of the major chemical classes. For more details refer to infographic above and its text description.">
            <a:extLst>
              <a:ext uri="{FF2B5EF4-FFF2-40B4-BE49-F238E27FC236}">
                <a16:creationId xmlns:a16="http://schemas.microsoft.com/office/drawing/2014/main" id="{F87033E0-A725-D120-2B44-C8D52807C480}"/>
              </a:ext>
            </a:extLst>
          </p:cNvPr>
          <p:cNvPicPr>
            <a:picLocks noChangeAspect="1"/>
          </p:cNvPicPr>
          <p:nvPr/>
        </p:nvPicPr>
        <p:blipFill>
          <a:blip r:embed="rId2"/>
          <a:stretch>
            <a:fillRect/>
          </a:stretch>
        </p:blipFill>
        <p:spPr>
          <a:xfrm>
            <a:off x="4157805" y="1732057"/>
            <a:ext cx="9972390" cy="5799303"/>
          </a:xfrm>
          <a:prstGeom prst="rect">
            <a:avLst/>
          </a:prstGeom>
        </p:spPr>
      </p:pic>
      <p:sp>
        <p:nvSpPr>
          <p:cNvPr id="3" name="Content Placeholder 2">
            <a:extLst>
              <a:ext uri="{FF2B5EF4-FFF2-40B4-BE49-F238E27FC236}">
                <a16:creationId xmlns:a16="http://schemas.microsoft.com/office/drawing/2014/main" id="{3E539FC0-363A-BB19-4DFE-C4DCF4C471BA}"/>
              </a:ext>
            </a:extLst>
          </p:cNvPr>
          <p:cNvSpPr>
            <a:spLocks noGrp="1"/>
          </p:cNvSpPr>
          <p:nvPr>
            <p:ph idx="1"/>
          </p:nvPr>
        </p:nvSpPr>
        <p:spPr>
          <a:xfrm>
            <a:off x="1944000" y="8137509"/>
            <a:ext cx="14400000" cy="1263241"/>
          </a:xfrm>
        </p:spPr>
        <p:txBody>
          <a:bodyPr vert="horz" lIns="91440" tIns="45720" rIns="91440" bIns="45720" rtlCol="0" anchor="t">
            <a:normAutofit/>
          </a:bodyPr>
          <a:lstStyle/>
          <a:p>
            <a:pPr marL="0" indent="0" algn="ctr">
              <a:buNone/>
            </a:pPr>
            <a:r>
              <a:rPr lang="en-US" sz="2400" b="1">
                <a:latin typeface="Arial"/>
                <a:ea typeface="+mn-lt"/>
                <a:cs typeface="+mn-lt"/>
              </a:rPr>
              <a:t>Figure 29.10f.</a:t>
            </a:r>
            <a:r>
              <a:rPr lang="en-US" sz="2400">
                <a:latin typeface="Arial"/>
                <a:ea typeface="+mn-lt"/>
                <a:cs typeface="+mn-lt"/>
              </a:rPr>
              <a:t> Typical </a:t>
            </a:r>
            <a:r>
              <a:rPr lang="en-US" sz="2400" baseline="30000">
                <a:latin typeface="Arial"/>
                <a:ea typeface="+mn-lt"/>
                <a:cs typeface="+mn-lt"/>
              </a:rPr>
              <a:t>13</a:t>
            </a:r>
            <a:r>
              <a:rPr lang="en-US" sz="2400">
                <a:latin typeface="Arial"/>
                <a:ea typeface="+mn-lt"/>
                <a:cs typeface="+mn-lt"/>
              </a:rPr>
              <a:t>C chemical shift regions of the major chemical classes (credit: </a:t>
            </a:r>
            <a:r>
              <a:rPr lang="en-US" sz="2400" i="1">
                <a:latin typeface="Arial"/>
                <a:ea typeface="+mn-lt"/>
                <a:cs typeface="+mn-lt"/>
                <a:hlinkClick r:id="rId3"/>
              </a:rPr>
              <a:t>Map: 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F393A2B2-24A4-4EA7-B68B-673AE1F2310E}"/>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8313006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0A64-A9C2-19AD-9D3E-E177979C9468}"/>
              </a:ext>
            </a:extLst>
          </p:cNvPr>
          <p:cNvSpPr>
            <a:spLocks noGrp="1"/>
          </p:cNvSpPr>
          <p:nvPr>
            <p:ph type="title"/>
          </p:nvPr>
        </p:nvSpPr>
        <p:spPr/>
        <p:txBody>
          <a:bodyPr>
            <a:normAutofit/>
          </a:bodyPr>
          <a:lstStyle/>
          <a:p>
            <a:r>
              <a:rPr lang="en-US" sz="4000">
                <a:latin typeface="Arial"/>
                <a:cs typeface="Arial"/>
              </a:rPr>
              <a:t>Figure 29.10g</a:t>
            </a:r>
            <a:endParaRPr lang="en-US" sz="4000"/>
          </a:p>
        </p:txBody>
      </p:sp>
      <p:pic>
        <p:nvPicPr>
          <p:cNvPr id="5" name="Picture 4" descr="The 13C NMR of methylbenzene (toluene) with CH3 about 25 ppm, CDCl3 about 77 ppm, CH about 125 pm, CH about 129 ppm, CH about 130 ppm and C about 138 ppm.">
            <a:extLst>
              <a:ext uri="{FF2B5EF4-FFF2-40B4-BE49-F238E27FC236}">
                <a16:creationId xmlns:a16="http://schemas.microsoft.com/office/drawing/2014/main" id="{4AEB260B-4F46-26CF-CD45-E93559DE25F2}"/>
              </a:ext>
            </a:extLst>
          </p:cNvPr>
          <p:cNvPicPr>
            <a:picLocks noChangeAspect="1"/>
          </p:cNvPicPr>
          <p:nvPr/>
        </p:nvPicPr>
        <p:blipFill>
          <a:blip r:embed="rId2"/>
          <a:stretch>
            <a:fillRect/>
          </a:stretch>
        </p:blipFill>
        <p:spPr>
          <a:xfrm>
            <a:off x="3294798" y="1740090"/>
            <a:ext cx="10726002" cy="6260910"/>
          </a:xfrm>
          <a:prstGeom prst="rect">
            <a:avLst/>
          </a:prstGeom>
        </p:spPr>
      </p:pic>
      <p:sp>
        <p:nvSpPr>
          <p:cNvPr id="3" name="Content Placeholder 2">
            <a:extLst>
              <a:ext uri="{FF2B5EF4-FFF2-40B4-BE49-F238E27FC236}">
                <a16:creationId xmlns:a16="http://schemas.microsoft.com/office/drawing/2014/main" id="{1D076EEF-088A-71CC-06D8-1478C6BC7114}"/>
              </a:ext>
            </a:extLst>
          </p:cNvPr>
          <p:cNvSpPr>
            <a:spLocks noGrp="1"/>
          </p:cNvSpPr>
          <p:nvPr>
            <p:ph idx="1"/>
          </p:nvPr>
        </p:nvSpPr>
        <p:spPr>
          <a:xfrm>
            <a:off x="1944000" y="8188689"/>
            <a:ext cx="14400000" cy="1212061"/>
          </a:xfrm>
        </p:spPr>
        <p:txBody>
          <a:bodyPr vert="horz" lIns="91440" tIns="45720" rIns="91440" bIns="45720" rtlCol="0" anchor="t">
            <a:normAutofit/>
          </a:bodyPr>
          <a:lstStyle/>
          <a:p>
            <a:pPr marL="0" indent="0" algn="ctr">
              <a:buNone/>
            </a:pPr>
            <a:r>
              <a:rPr lang="en-US" sz="2400" b="1">
                <a:latin typeface="Arial"/>
                <a:ea typeface="+mn-lt"/>
                <a:cs typeface="+mn-lt"/>
              </a:rPr>
              <a:t>Figure 29.10g.</a:t>
            </a:r>
            <a:r>
              <a:rPr lang="en-US" sz="2400">
                <a:latin typeface="Arial"/>
                <a:ea typeface="+mn-lt"/>
                <a:cs typeface="+mn-lt"/>
              </a:rPr>
              <a:t> 13C NMR of methylbenzene (toluene) (credit: </a:t>
            </a:r>
            <a:r>
              <a:rPr lang="en-US" sz="2400" i="1">
                <a:latin typeface="Arial"/>
                <a:ea typeface="+mn-lt"/>
                <a:cs typeface="+mn-lt"/>
                <a:hlinkClick r:id="rId3"/>
              </a:rPr>
              <a:t>Organic Chem: Biological Emphasis Vol I</a:t>
            </a:r>
            <a:r>
              <a:rPr lang="en-US" sz="2400" i="1">
                <a:latin typeface="Arial"/>
                <a:ea typeface="+mn-lt"/>
                <a:cs typeface="+mn-lt"/>
              </a:rPr>
              <a:t> (page 266)</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2E67DD9C-0019-E7DE-5E73-5653EE540155}"/>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2916579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DB652-8686-B959-D386-321FF23A5783}"/>
              </a:ext>
            </a:extLst>
          </p:cNvPr>
          <p:cNvSpPr>
            <a:spLocks noGrp="1"/>
          </p:cNvSpPr>
          <p:nvPr>
            <p:ph type="title"/>
          </p:nvPr>
        </p:nvSpPr>
        <p:spPr/>
        <p:txBody>
          <a:bodyPr>
            <a:normAutofit/>
          </a:bodyPr>
          <a:lstStyle/>
          <a:p>
            <a:r>
              <a:rPr lang="en-US" sz="4000">
                <a:latin typeface="Arial"/>
                <a:cs typeface="Arial"/>
              </a:rPr>
              <a:t>Figure 29.10h</a:t>
            </a:r>
            <a:endParaRPr lang="en-US" sz="4000"/>
          </a:p>
        </p:txBody>
      </p:sp>
      <p:pic>
        <p:nvPicPr>
          <p:cNvPr id="5" name="Picture 4" descr="The 13C NMR of methyl methacrylate (methyl 2-methylpro-2-penate) with CH3 about 18 ppm, CH3 about 53 ppm, CDCl3 about 76 ppm, CH2 about 126 pm, C about 137 ppm and C about 168 ppm.">
            <a:extLst>
              <a:ext uri="{FF2B5EF4-FFF2-40B4-BE49-F238E27FC236}">
                <a16:creationId xmlns:a16="http://schemas.microsoft.com/office/drawing/2014/main" id="{D3CA0086-C201-0A2D-C0A7-B202E37C54B0}"/>
              </a:ext>
            </a:extLst>
          </p:cNvPr>
          <p:cNvPicPr>
            <a:picLocks noChangeAspect="1"/>
          </p:cNvPicPr>
          <p:nvPr/>
        </p:nvPicPr>
        <p:blipFill>
          <a:blip r:embed="rId2"/>
          <a:stretch>
            <a:fillRect/>
          </a:stretch>
        </p:blipFill>
        <p:spPr>
          <a:xfrm>
            <a:off x="4267200" y="1804348"/>
            <a:ext cx="9753600" cy="5791200"/>
          </a:xfrm>
          <a:prstGeom prst="rect">
            <a:avLst/>
          </a:prstGeom>
        </p:spPr>
      </p:pic>
      <p:sp>
        <p:nvSpPr>
          <p:cNvPr id="3" name="Content Placeholder 2">
            <a:extLst>
              <a:ext uri="{FF2B5EF4-FFF2-40B4-BE49-F238E27FC236}">
                <a16:creationId xmlns:a16="http://schemas.microsoft.com/office/drawing/2014/main" id="{759E3280-A1A3-9299-D42F-47301CE1CB0F}"/>
              </a:ext>
            </a:extLst>
          </p:cNvPr>
          <p:cNvSpPr>
            <a:spLocks noGrp="1"/>
          </p:cNvSpPr>
          <p:nvPr>
            <p:ph idx="1"/>
          </p:nvPr>
        </p:nvSpPr>
        <p:spPr>
          <a:xfrm>
            <a:off x="1944000" y="8086330"/>
            <a:ext cx="14400000" cy="1314420"/>
          </a:xfrm>
        </p:spPr>
        <p:txBody>
          <a:bodyPr vert="horz" lIns="91440" tIns="45720" rIns="91440" bIns="45720" rtlCol="0" anchor="t">
            <a:normAutofit/>
          </a:bodyPr>
          <a:lstStyle/>
          <a:p>
            <a:pPr marL="0" indent="0" algn="ctr">
              <a:buNone/>
            </a:pPr>
            <a:r>
              <a:rPr lang="en-US" sz="2400" b="1">
                <a:latin typeface="Arial"/>
                <a:ea typeface="+mn-lt"/>
                <a:cs typeface="+mn-lt"/>
              </a:rPr>
              <a:t>Figure 29.10h.</a:t>
            </a:r>
            <a:r>
              <a:rPr lang="en-US" sz="2400">
                <a:latin typeface="Arial"/>
                <a:ea typeface="+mn-lt"/>
                <a:cs typeface="+mn-lt"/>
              </a:rPr>
              <a:t> 13C NMR of methyl methacrylate (methyl 2-methylpro-2-penate) (credit: </a:t>
            </a:r>
            <a:r>
              <a:rPr lang="en-US" sz="2400" i="1">
                <a:latin typeface="Arial"/>
                <a:ea typeface="+mn-lt"/>
                <a:cs typeface="+mn-lt"/>
                <a:hlinkClick r:id="rId3"/>
              </a:rPr>
              <a:t>Organic Chem: Biological Emphasis Vol I</a:t>
            </a:r>
            <a:r>
              <a:rPr lang="en-US" sz="2400" i="1">
                <a:latin typeface="Arial"/>
                <a:ea typeface="+mn-lt"/>
                <a:cs typeface="+mn-lt"/>
              </a:rPr>
              <a:t> (page 266)</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3D93E018-BF51-1D52-D7DD-84FAB0473D49}"/>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1711464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3A53-F150-1A1B-F5DB-6183FE4A9C7D}"/>
              </a:ext>
            </a:extLst>
          </p:cNvPr>
          <p:cNvSpPr>
            <a:spLocks noGrp="1"/>
          </p:cNvSpPr>
          <p:nvPr>
            <p:ph type="title"/>
          </p:nvPr>
        </p:nvSpPr>
        <p:spPr/>
        <p:txBody>
          <a:bodyPr>
            <a:normAutofit/>
          </a:bodyPr>
          <a:lstStyle/>
          <a:p>
            <a:r>
              <a:rPr lang="en-US" sz="4000">
                <a:latin typeface="Arial"/>
                <a:cs typeface="Arial"/>
              </a:rPr>
              <a:t>Figure 29.10i</a:t>
            </a:r>
            <a:endParaRPr lang="en-US" sz="4000"/>
          </a:p>
        </p:txBody>
      </p:sp>
      <p:pic>
        <p:nvPicPr>
          <p:cNvPr id="5" name="Picture 4" descr="The 13C NMR spectrum of ethanol with peaks about 18 ppm and 59 ppm.">
            <a:extLst>
              <a:ext uri="{FF2B5EF4-FFF2-40B4-BE49-F238E27FC236}">
                <a16:creationId xmlns:a16="http://schemas.microsoft.com/office/drawing/2014/main" id="{89D43E31-C0BC-9FC0-0E02-057C4409D243}"/>
              </a:ext>
            </a:extLst>
          </p:cNvPr>
          <p:cNvPicPr>
            <a:picLocks noChangeAspect="1"/>
          </p:cNvPicPr>
          <p:nvPr/>
        </p:nvPicPr>
        <p:blipFill>
          <a:blip r:embed="rId2"/>
          <a:stretch>
            <a:fillRect/>
          </a:stretch>
        </p:blipFill>
        <p:spPr>
          <a:xfrm>
            <a:off x="6036646" y="2007287"/>
            <a:ext cx="6214707" cy="4941769"/>
          </a:xfrm>
          <a:prstGeom prst="rect">
            <a:avLst/>
          </a:prstGeom>
        </p:spPr>
      </p:pic>
      <p:sp>
        <p:nvSpPr>
          <p:cNvPr id="3" name="Content Placeholder 2">
            <a:extLst>
              <a:ext uri="{FF2B5EF4-FFF2-40B4-BE49-F238E27FC236}">
                <a16:creationId xmlns:a16="http://schemas.microsoft.com/office/drawing/2014/main" id="{0A9FA380-54B0-A143-80B7-841C9AE837D2}"/>
              </a:ext>
            </a:extLst>
          </p:cNvPr>
          <p:cNvSpPr>
            <a:spLocks noGrp="1"/>
          </p:cNvSpPr>
          <p:nvPr>
            <p:ph idx="1"/>
          </p:nvPr>
        </p:nvSpPr>
        <p:spPr>
          <a:xfrm>
            <a:off x="1944000" y="7540420"/>
            <a:ext cx="14400000" cy="1860330"/>
          </a:xfrm>
        </p:spPr>
        <p:txBody>
          <a:bodyPr vert="horz" lIns="91440" tIns="45720" rIns="91440" bIns="45720" rtlCol="0" anchor="t">
            <a:noAutofit/>
          </a:bodyPr>
          <a:lstStyle/>
          <a:p>
            <a:pPr marL="0" indent="0" algn="ctr">
              <a:buNone/>
            </a:pPr>
            <a:r>
              <a:rPr lang="en-US" sz="2400" b="1">
                <a:latin typeface="Arial"/>
                <a:ea typeface="+mn-lt"/>
                <a:cs typeface="+mn-lt"/>
              </a:rPr>
              <a:t>Figure 29.10i.</a:t>
            </a:r>
            <a:r>
              <a:rPr lang="en-US" sz="2400">
                <a:latin typeface="Arial"/>
                <a:ea typeface="+mn-lt"/>
                <a:cs typeface="+mn-lt"/>
              </a:rPr>
              <a:t> </a:t>
            </a:r>
            <a:r>
              <a:rPr lang="en-US" sz="2400" baseline="30000">
                <a:latin typeface="Arial"/>
                <a:ea typeface="+mn-lt"/>
                <a:cs typeface="+mn-lt"/>
              </a:rPr>
              <a:t>13</a:t>
            </a:r>
            <a:r>
              <a:rPr lang="en-US" sz="2400">
                <a:latin typeface="Arial"/>
                <a:ea typeface="+mn-lt"/>
                <a:cs typeface="+mn-lt"/>
              </a:rPr>
              <a:t>C NMR spectrum of ethanol. (Credit: "</a:t>
            </a:r>
            <a:r>
              <a:rPr lang="en-US" sz="2400">
                <a:latin typeface="Arial"/>
                <a:ea typeface="+mn-lt"/>
                <a:cs typeface="+mn-lt"/>
                <a:hlinkClick r:id="rId3"/>
              </a:rPr>
              <a:t>Ethyl Alcohol</a:t>
            </a:r>
            <a:r>
              <a:rPr lang="en-US" sz="2400">
                <a:latin typeface="Arial"/>
                <a:ea typeface="+mn-lt"/>
                <a:cs typeface="+mn-lt"/>
              </a:rPr>
              <a:t> - compound 1300" © National Institute of Advanced Industrial Science and Technology via </a:t>
            </a:r>
            <a:r>
              <a:rPr lang="en-US" sz="2400">
                <a:latin typeface="Arial"/>
                <a:ea typeface="+mn-lt"/>
                <a:cs typeface="+mn-lt"/>
                <a:hlinkClick r:id="rId4"/>
              </a:rPr>
              <a:t>SDBSWeb</a:t>
            </a:r>
            <a:r>
              <a:rPr lang="en-US" sz="2400">
                <a:latin typeface="Arial"/>
                <a:ea typeface="+mn-lt"/>
                <a:cs typeface="+mn-lt"/>
              </a:rPr>
              <a:t>, accessed 11/21/2023).</a:t>
            </a:r>
            <a:endParaRPr lang="en-US" sz="2400">
              <a:latin typeface="Arial"/>
              <a:cs typeface="Arial"/>
            </a:endParaRPr>
          </a:p>
        </p:txBody>
      </p:sp>
      <p:sp>
        <p:nvSpPr>
          <p:cNvPr id="4" name="Footer Placeholder 3">
            <a:extLst>
              <a:ext uri="{FF2B5EF4-FFF2-40B4-BE49-F238E27FC236}">
                <a16:creationId xmlns:a16="http://schemas.microsoft.com/office/drawing/2014/main" id="{430FFA94-6B5E-888E-5ED7-ECD45827E430}"/>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263325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18C9A-B097-0F57-65AD-59B9A76553AE}"/>
              </a:ext>
            </a:extLst>
          </p:cNvPr>
          <p:cNvSpPr>
            <a:spLocks noGrp="1"/>
          </p:cNvSpPr>
          <p:nvPr>
            <p:ph type="title"/>
          </p:nvPr>
        </p:nvSpPr>
        <p:spPr/>
        <p:txBody>
          <a:bodyPr>
            <a:normAutofit/>
          </a:bodyPr>
          <a:lstStyle/>
          <a:p>
            <a:r>
              <a:rPr lang="en-US" sz="4000">
                <a:latin typeface="Arial"/>
                <a:cs typeface="Arial"/>
              </a:rPr>
              <a:t>Figure 29.2f</a:t>
            </a:r>
            <a:endParaRPr lang="en-US" sz="4000"/>
          </a:p>
        </p:txBody>
      </p:sp>
      <p:pic>
        <p:nvPicPr>
          <p:cNvPr id="5" name="Picture 4" descr="An image showing the setup of TLC with thin layer chromatorgraphy plate in a beaker with a watch glass on top. The pencil line is on the plate near the bottom and the solvent touches the plate below the pencil line. The spot of mixture is located on the pencil line.">
            <a:extLst>
              <a:ext uri="{FF2B5EF4-FFF2-40B4-BE49-F238E27FC236}">
                <a16:creationId xmlns:a16="http://schemas.microsoft.com/office/drawing/2014/main" id="{28D1E5E1-E2C5-6C97-2786-34FB464EA785}"/>
              </a:ext>
            </a:extLst>
          </p:cNvPr>
          <p:cNvPicPr>
            <a:picLocks noChangeAspect="1"/>
          </p:cNvPicPr>
          <p:nvPr/>
        </p:nvPicPr>
        <p:blipFill>
          <a:blip r:embed="rId2"/>
          <a:stretch>
            <a:fillRect/>
          </a:stretch>
        </p:blipFill>
        <p:spPr>
          <a:xfrm>
            <a:off x="5190984" y="2258776"/>
            <a:ext cx="7871914" cy="4865284"/>
          </a:xfrm>
          <a:prstGeom prst="rect">
            <a:avLst/>
          </a:prstGeom>
        </p:spPr>
      </p:pic>
      <p:sp>
        <p:nvSpPr>
          <p:cNvPr id="3" name="Content Placeholder 2">
            <a:extLst>
              <a:ext uri="{FF2B5EF4-FFF2-40B4-BE49-F238E27FC236}">
                <a16:creationId xmlns:a16="http://schemas.microsoft.com/office/drawing/2014/main" id="{E9CB2E38-0E0A-999C-3F5E-E59B6501A1C7}"/>
              </a:ext>
            </a:extLst>
          </p:cNvPr>
          <p:cNvSpPr>
            <a:spLocks noGrp="1"/>
          </p:cNvSpPr>
          <p:nvPr>
            <p:ph idx="1"/>
          </p:nvPr>
        </p:nvSpPr>
        <p:spPr>
          <a:xfrm>
            <a:off x="1944000" y="8001032"/>
            <a:ext cx="14400000" cy="1399718"/>
          </a:xfrm>
        </p:spPr>
        <p:txBody>
          <a:bodyPr vert="horz" lIns="91440" tIns="45720" rIns="91440" bIns="45720" rtlCol="0" anchor="t">
            <a:normAutofit/>
          </a:bodyPr>
          <a:lstStyle/>
          <a:p>
            <a:pPr marL="0" indent="0" algn="ctr">
              <a:buNone/>
            </a:pPr>
            <a:r>
              <a:rPr lang="en-US" sz="2400" b="1">
                <a:latin typeface="Arial"/>
                <a:ea typeface="+mn-lt"/>
                <a:cs typeface="+mn-lt"/>
              </a:rPr>
              <a:t>Figure 29.2f.</a:t>
            </a:r>
            <a:r>
              <a:rPr lang="en-US" sz="2400">
                <a:latin typeface="Arial"/>
                <a:ea typeface="+mn-lt"/>
                <a:cs typeface="+mn-lt"/>
              </a:rPr>
              <a:t> Setup of TLC (thin layer chromatography) (credit: </a:t>
            </a:r>
            <a:r>
              <a:rPr lang="en-US" sz="2400" i="1">
                <a:latin typeface="Arial"/>
                <a:ea typeface="+mn-lt"/>
                <a:cs typeface="+mn-lt"/>
                <a:hlinkClick r:id="rId3"/>
              </a:rPr>
              <a:t>Chromatography</a:t>
            </a:r>
            <a:r>
              <a:rPr lang="en-US" sz="2400" i="1">
                <a:latin typeface="Arial"/>
                <a:ea typeface="+mn-lt"/>
                <a:cs typeface="+mn-lt"/>
              </a:rPr>
              <a:t>,</a:t>
            </a:r>
            <a:r>
              <a:rPr lang="en-US" sz="2400">
                <a:latin typeface="Arial"/>
                <a:ea typeface="+mn-lt"/>
                <a:cs typeface="+mn-lt"/>
              </a:rPr>
              <a:t> </a:t>
            </a:r>
            <a:r>
              <a:rPr lang="en-US" sz="2400">
                <a:latin typeface="Arial"/>
                <a:ea typeface="+mn-lt"/>
                <a:cs typeface="+mn-lt"/>
                <a:hlinkClick r:id="rId4"/>
              </a:rPr>
              <a:t>CC BY-NC 4.0</a:t>
            </a:r>
            <a:r>
              <a:rPr lang="en-US" sz="2400">
                <a:latin typeface="Arial"/>
                <a:ea typeface="+mn-lt"/>
                <a:cs typeface="+mn-lt"/>
              </a:rPr>
              <a:t>).</a:t>
            </a:r>
            <a:endParaRPr lang="en-US" sz="2400">
              <a:latin typeface="Arial"/>
              <a:cs typeface="Calibri"/>
            </a:endParaRPr>
          </a:p>
        </p:txBody>
      </p:sp>
      <p:sp>
        <p:nvSpPr>
          <p:cNvPr id="4" name="Footer Placeholder 3">
            <a:extLst>
              <a:ext uri="{FF2B5EF4-FFF2-40B4-BE49-F238E27FC236}">
                <a16:creationId xmlns:a16="http://schemas.microsoft.com/office/drawing/2014/main" id="{0D2D0FDB-1EF9-91F7-3217-D2CFC3307C8C}"/>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5458702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85B7F-5D9B-F432-947F-1E2447C9FCF0}"/>
              </a:ext>
            </a:extLst>
          </p:cNvPr>
          <p:cNvSpPr>
            <a:spLocks noGrp="1"/>
          </p:cNvSpPr>
          <p:nvPr>
            <p:ph type="title"/>
          </p:nvPr>
        </p:nvSpPr>
        <p:spPr/>
        <p:txBody>
          <a:bodyPr>
            <a:normAutofit/>
          </a:bodyPr>
          <a:lstStyle/>
          <a:p>
            <a:r>
              <a:rPr lang="en-US" sz="4000">
                <a:latin typeface="Arial"/>
                <a:cs typeface="Arial"/>
              </a:rPr>
              <a:t>Figure 29.10k</a:t>
            </a:r>
            <a:endParaRPr lang="en-US" sz="4000"/>
          </a:p>
        </p:txBody>
      </p:sp>
      <p:pic>
        <p:nvPicPr>
          <p:cNvPr id="5" name="Picture 4" descr="The 13C NMR spectrum for 1-methylethyl propanoate with peaks about 10 ppm, 20 ppm, 29 ppm, 68 ppm, and 175 ppm.">
            <a:extLst>
              <a:ext uri="{FF2B5EF4-FFF2-40B4-BE49-F238E27FC236}">
                <a16:creationId xmlns:a16="http://schemas.microsoft.com/office/drawing/2014/main" id="{30AC78B9-44DB-E21F-CC92-185D93B46893}"/>
              </a:ext>
            </a:extLst>
          </p:cNvPr>
          <p:cNvPicPr>
            <a:picLocks noChangeAspect="1"/>
          </p:cNvPicPr>
          <p:nvPr/>
        </p:nvPicPr>
        <p:blipFill>
          <a:blip r:embed="rId2"/>
          <a:stretch>
            <a:fillRect/>
          </a:stretch>
        </p:blipFill>
        <p:spPr>
          <a:xfrm>
            <a:off x="5195959" y="1475308"/>
            <a:ext cx="7913142" cy="5579233"/>
          </a:xfrm>
          <a:prstGeom prst="rect">
            <a:avLst/>
          </a:prstGeom>
        </p:spPr>
      </p:pic>
      <p:sp>
        <p:nvSpPr>
          <p:cNvPr id="3" name="Content Placeholder 2">
            <a:extLst>
              <a:ext uri="{FF2B5EF4-FFF2-40B4-BE49-F238E27FC236}">
                <a16:creationId xmlns:a16="http://schemas.microsoft.com/office/drawing/2014/main" id="{579FCBB4-4AF5-2065-FD7F-DDD7961E74EB}"/>
              </a:ext>
            </a:extLst>
          </p:cNvPr>
          <p:cNvSpPr>
            <a:spLocks noGrp="1"/>
          </p:cNvSpPr>
          <p:nvPr>
            <p:ph idx="1"/>
          </p:nvPr>
        </p:nvSpPr>
        <p:spPr>
          <a:xfrm>
            <a:off x="1944000" y="7915733"/>
            <a:ext cx="14400000" cy="1485017"/>
          </a:xfrm>
        </p:spPr>
        <p:txBody>
          <a:bodyPr vert="horz" lIns="91440" tIns="45720" rIns="91440" bIns="45720" rtlCol="0" anchor="t">
            <a:normAutofit/>
          </a:bodyPr>
          <a:lstStyle/>
          <a:p>
            <a:pPr marL="0" indent="0" algn="ctr">
              <a:buNone/>
            </a:pPr>
            <a:r>
              <a:rPr lang="en-US" sz="2400" b="1">
                <a:latin typeface="Arial"/>
                <a:ea typeface="+mn-lt"/>
                <a:cs typeface="+mn-lt"/>
              </a:rPr>
              <a:t>Figure 29.10k.</a:t>
            </a:r>
            <a:r>
              <a:rPr lang="en-US" sz="2400">
                <a:latin typeface="Arial"/>
                <a:ea typeface="+mn-lt"/>
                <a:cs typeface="+mn-lt"/>
              </a:rPr>
              <a:t> </a:t>
            </a:r>
            <a:r>
              <a:rPr lang="en-US" sz="2400" baseline="30000">
                <a:latin typeface="Arial"/>
                <a:ea typeface="+mn-lt"/>
                <a:cs typeface="+mn-lt"/>
              </a:rPr>
              <a:t>13</a:t>
            </a:r>
            <a:r>
              <a:rPr lang="en-US" sz="2400">
                <a:latin typeface="Arial"/>
                <a:ea typeface="+mn-lt"/>
                <a:cs typeface="+mn-lt"/>
              </a:rPr>
              <a:t>C NMR spectrum for 1-methylethyl propanoate. (Credit: "</a:t>
            </a:r>
            <a:r>
              <a:rPr lang="en-US" sz="2400">
                <a:latin typeface="Arial"/>
                <a:ea typeface="+mn-lt"/>
                <a:cs typeface="+mn-lt"/>
                <a:hlinkClick r:id="rId3"/>
              </a:rPr>
              <a:t>Isopropyl propionate</a:t>
            </a:r>
            <a:r>
              <a:rPr lang="en-US" sz="2400">
                <a:latin typeface="Arial"/>
                <a:ea typeface="+mn-lt"/>
                <a:cs typeface="+mn-lt"/>
              </a:rPr>
              <a:t> - compound 2923" © National Institute of Advanced Industrial Science and Technology via </a:t>
            </a:r>
            <a:r>
              <a:rPr lang="en-US" sz="2400">
                <a:latin typeface="Arial"/>
                <a:ea typeface="+mn-lt"/>
                <a:cs typeface="+mn-lt"/>
                <a:hlinkClick r:id="rId4"/>
              </a:rPr>
              <a:t>SDBSWeb</a:t>
            </a:r>
            <a:r>
              <a:rPr lang="en-US" sz="2400">
                <a:latin typeface="Arial"/>
                <a:ea typeface="+mn-lt"/>
                <a:cs typeface="+mn-lt"/>
              </a:rPr>
              <a:t>, accessed 11/21/2023) </a:t>
            </a:r>
            <a:endParaRPr lang="en-US" sz="2400">
              <a:latin typeface="Arial"/>
              <a:cs typeface="Arial"/>
            </a:endParaRPr>
          </a:p>
        </p:txBody>
      </p:sp>
      <p:sp>
        <p:nvSpPr>
          <p:cNvPr id="4" name="Footer Placeholder 3">
            <a:extLst>
              <a:ext uri="{FF2B5EF4-FFF2-40B4-BE49-F238E27FC236}">
                <a16:creationId xmlns:a16="http://schemas.microsoft.com/office/drawing/2014/main" id="{6BAAC665-34F5-905A-C8BF-BD35CD6AEA63}"/>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5085914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6C60-02BD-A81F-B630-A076A6396E49}"/>
              </a:ext>
            </a:extLst>
          </p:cNvPr>
          <p:cNvSpPr>
            <a:spLocks noGrp="1"/>
          </p:cNvSpPr>
          <p:nvPr>
            <p:ph type="title"/>
          </p:nvPr>
        </p:nvSpPr>
        <p:spPr/>
        <p:txBody>
          <a:bodyPr>
            <a:normAutofit/>
          </a:bodyPr>
          <a:lstStyle/>
          <a:p>
            <a:r>
              <a:rPr lang="en-US" sz="4000">
                <a:latin typeface="Arial"/>
                <a:cs typeface="Arial"/>
              </a:rPr>
              <a:t>Figure 29.10l</a:t>
            </a:r>
            <a:endParaRPr lang="en-US" sz="4000"/>
          </a:p>
        </p:txBody>
      </p:sp>
      <p:pic>
        <p:nvPicPr>
          <p:cNvPr id="5" name="Picture 4" descr="The proton NMR spectrum of 1-heptanol with Ha (OH proton) about 3.7ppm, Hb (CH2 next to OH) about 3.5 ppm and Hc-Hh from about 0.7 to 1.5 ppm.">
            <a:extLst>
              <a:ext uri="{FF2B5EF4-FFF2-40B4-BE49-F238E27FC236}">
                <a16:creationId xmlns:a16="http://schemas.microsoft.com/office/drawing/2014/main" id="{D3DD6FB5-31A2-F536-95C5-D81AE60FEF79}"/>
              </a:ext>
            </a:extLst>
          </p:cNvPr>
          <p:cNvPicPr>
            <a:picLocks noChangeAspect="1"/>
          </p:cNvPicPr>
          <p:nvPr/>
        </p:nvPicPr>
        <p:blipFill>
          <a:blip r:embed="rId2"/>
          <a:stretch>
            <a:fillRect/>
          </a:stretch>
        </p:blipFill>
        <p:spPr>
          <a:xfrm>
            <a:off x="4490824" y="1451994"/>
            <a:ext cx="9272232" cy="5881758"/>
          </a:xfrm>
          <a:prstGeom prst="rect">
            <a:avLst/>
          </a:prstGeom>
        </p:spPr>
      </p:pic>
      <p:sp>
        <p:nvSpPr>
          <p:cNvPr id="3" name="Content Placeholder 2">
            <a:extLst>
              <a:ext uri="{FF2B5EF4-FFF2-40B4-BE49-F238E27FC236}">
                <a16:creationId xmlns:a16="http://schemas.microsoft.com/office/drawing/2014/main" id="{FA471C65-0046-1119-38CA-2E77E2C0FE3E}"/>
              </a:ext>
            </a:extLst>
          </p:cNvPr>
          <p:cNvSpPr>
            <a:spLocks noGrp="1"/>
          </p:cNvSpPr>
          <p:nvPr>
            <p:ph idx="1"/>
          </p:nvPr>
        </p:nvSpPr>
        <p:spPr>
          <a:xfrm>
            <a:off x="1944000" y="7932793"/>
            <a:ext cx="14400000" cy="1467957"/>
          </a:xfrm>
        </p:spPr>
        <p:txBody>
          <a:bodyPr vert="horz" lIns="91440" tIns="45720" rIns="91440" bIns="45720" rtlCol="0" anchor="t">
            <a:normAutofit/>
          </a:bodyPr>
          <a:lstStyle/>
          <a:p>
            <a:pPr marL="0" indent="0" algn="ctr">
              <a:buNone/>
            </a:pPr>
            <a:r>
              <a:rPr lang="en-US" sz="2400" b="1">
                <a:latin typeface="Arial"/>
                <a:ea typeface="+mn-lt"/>
                <a:cs typeface="+mn-lt"/>
              </a:rPr>
              <a:t>Figure 29.10l.</a:t>
            </a:r>
            <a:r>
              <a:rPr lang="en-US" sz="2400">
                <a:latin typeface="Arial"/>
                <a:ea typeface="+mn-lt"/>
                <a:cs typeface="+mn-lt"/>
              </a:rPr>
              <a:t> Proton NMR spectrum of 1-heptanol (credit: </a:t>
            </a:r>
            <a:r>
              <a:rPr lang="en-US" sz="2400" i="1">
                <a:latin typeface="Arial"/>
                <a:ea typeface="+mn-lt"/>
                <a:cs typeface="+mn-lt"/>
                <a:hlinkClick r:id="rId3"/>
              </a:rPr>
              <a:t>Organic Chem: Biological Emphasis Vol I</a:t>
            </a:r>
            <a:r>
              <a:rPr lang="en-US" sz="2400" i="1">
                <a:latin typeface="Arial"/>
                <a:ea typeface="+mn-lt"/>
                <a:cs typeface="+mn-lt"/>
              </a:rPr>
              <a:t> (page 257)</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D57E7C74-0FFD-E24F-4F00-867EDEAD6D37}"/>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27912300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41FA-8F78-E933-7392-49EE8BB4F507}"/>
              </a:ext>
            </a:extLst>
          </p:cNvPr>
          <p:cNvSpPr>
            <a:spLocks noGrp="1"/>
          </p:cNvSpPr>
          <p:nvPr>
            <p:ph type="title"/>
          </p:nvPr>
        </p:nvSpPr>
        <p:spPr/>
        <p:txBody>
          <a:bodyPr>
            <a:normAutofit/>
          </a:bodyPr>
          <a:lstStyle/>
          <a:p>
            <a:r>
              <a:rPr lang="en-US" sz="4000">
                <a:latin typeface="Arial"/>
                <a:cs typeface="Arial"/>
              </a:rPr>
              <a:t>Figure 29.10m</a:t>
            </a:r>
            <a:endParaRPr lang="en-US" sz="4000"/>
          </a:p>
        </p:txBody>
      </p:sp>
      <p:pic>
        <p:nvPicPr>
          <p:cNvPr id="5" name="Picture 4" descr="The carbon NMR spectrum of 1-heptanol with individual peaks for each carbon (1-7) numbered from the OH carbon out. C1 is about 63 ppm, C2 through C7 (34 ppm to 14 ppm).">
            <a:extLst>
              <a:ext uri="{FF2B5EF4-FFF2-40B4-BE49-F238E27FC236}">
                <a16:creationId xmlns:a16="http://schemas.microsoft.com/office/drawing/2014/main" id="{3B5C8BED-6A4F-D9C3-0BAF-9F0EC4C12A92}"/>
              </a:ext>
            </a:extLst>
          </p:cNvPr>
          <p:cNvPicPr>
            <a:picLocks noChangeAspect="1"/>
          </p:cNvPicPr>
          <p:nvPr/>
        </p:nvPicPr>
        <p:blipFill>
          <a:blip r:embed="rId2"/>
          <a:stretch>
            <a:fillRect/>
          </a:stretch>
        </p:blipFill>
        <p:spPr>
          <a:xfrm>
            <a:off x="4122478" y="1589254"/>
            <a:ext cx="10520717" cy="5846075"/>
          </a:xfrm>
          <a:prstGeom prst="rect">
            <a:avLst/>
          </a:prstGeom>
        </p:spPr>
      </p:pic>
      <p:sp>
        <p:nvSpPr>
          <p:cNvPr id="3" name="Content Placeholder 2">
            <a:extLst>
              <a:ext uri="{FF2B5EF4-FFF2-40B4-BE49-F238E27FC236}">
                <a16:creationId xmlns:a16="http://schemas.microsoft.com/office/drawing/2014/main" id="{097463EB-0801-9315-D377-ED4C338FB7F7}"/>
              </a:ext>
            </a:extLst>
          </p:cNvPr>
          <p:cNvSpPr>
            <a:spLocks noGrp="1"/>
          </p:cNvSpPr>
          <p:nvPr>
            <p:ph idx="1"/>
          </p:nvPr>
        </p:nvSpPr>
        <p:spPr>
          <a:xfrm>
            <a:off x="1944000" y="7830435"/>
            <a:ext cx="14400000" cy="1570315"/>
          </a:xfrm>
        </p:spPr>
        <p:txBody>
          <a:bodyPr vert="horz" lIns="91440" tIns="45720" rIns="91440" bIns="45720" rtlCol="0" anchor="t">
            <a:normAutofit/>
          </a:bodyPr>
          <a:lstStyle/>
          <a:p>
            <a:pPr marL="0" indent="0" algn="ctr">
              <a:buNone/>
            </a:pPr>
            <a:r>
              <a:rPr lang="en-US" sz="2400" b="1">
                <a:latin typeface="Arial"/>
                <a:ea typeface="+mn-lt"/>
                <a:cs typeface="+mn-lt"/>
              </a:rPr>
              <a:t>Figure 29.10m.</a:t>
            </a:r>
            <a:r>
              <a:rPr lang="en-US" sz="2400">
                <a:latin typeface="Arial"/>
                <a:ea typeface="+mn-lt"/>
                <a:cs typeface="+mn-lt"/>
              </a:rPr>
              <a:t> Carbon NMR spectrum of 1-heptanol (credit: </a:t>
            </a:r>
            <a:r>
              <a:rPr lang="en-US" sz="2400" i="1">
                <a:latin typeface="Arial"/>
                <a:ea typeface="+mn-lt"/>
                <a:cs typeface="+mn-lt"/>
                <a:hlinkClick r:id="rId3"/>
              </a:rPr>
              <a:t>Organic Chem: Biological Emphasis Vol I</a:t>
            </a:r>
            <a:r>
              <a:rPr lang="en-US" sz="2400" i="1">
                <a:latin typeface="Arial"/>
                <a:ea typeface="+mn-lt"/>
                <a:cs typeface="+mn-lt"/>
              </a:rPr>
              <a:t> (page 266)</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54CF8AD6-A428-B0C4-075B-9BF0CD22CC05}"/>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6522081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A415-B5E2-14B9-89FD-6666736D134F}"/>
              </a:ext>
            </a:extLst>
          </p:cNvPr>
          <p:cNvSpPr>
            <a:spLocks noGrp="1"/>
          </p:cNvSpPr>
          <p:nvPr>
            <p:ph type="title"/>
          </p:nvPr>
        </p:nvSpPr>
        <p:spPr/>
        <p:txBody>
          <a:bodyPr>
            <a:normAutofit/>
          </a:bodyPr>
          <a:lstStyle/>
          <a:p>
            <a:r>
              <a:rPr lang="en-US" sz="4000">
                <a:latin typeface="Arial"/>
                <a:cs typeface="Arial"/>
              </a:rPr>
              <a:t>Figure 29.11a</a:t>
            </a:r>
          </a:p>
        </p:txBody>
      </p:sp>
      <p:pic>
        <p:nvPicPr>
          <p:cNvPr id="5" name="Picture 4" descr="3 molecular structures showing an isolate alkene, a conjugated diene and a cumulated diene. ">
            <a:extLst>
              <a:ext uri="{FF2B5EF4-FFF2-40B4-BE49-F238E27FC236}">
                <a16:creationId xmlns:a16="http://schemas.microsoft.com/office/drawing/2014/main" id="{EF69CD84-40E4-CFE5-E623-97027FF0DF22}"/>
              </a:ext>
            </a:extLst>
          </p:cNvPr>
          <p:cNvPicPr>
            <a:picLocks noChangeAspect="1"/>
          </p:cNvPicPr>
          <p:nvPr/>
        </p:nvPicPr>
        <p:blipFill>
          <a:blip r:embed="rId2"/>
          <a:stretch>
            <a:fillRect/>
          </a:stretch>
        </p:blipFill>
        <p:spPr>
          <a:xfrm>
            <a:off x="1842021" y="3254920"/>
            <a:ext cx="14313943" cy="1900593"/>
          </a:xfrm>
          <a:prstGeom prst="rect">
            <a:avLst/>
          </a:prstGeom>
        </p:spPr>
      </p:pic>
      <p:sp>
        <p:nvSpPr>
          <p:cNvPr id="3" name="Content Placeholder 2">
            <a:extLst>
              <a:ext uri="{FF2B5EF4-FFF2-40B4-BE49-F238E27FC236}">
                <a16:creationId xmlns:a16="http://schemas.microsoft.com/office/drawing/2014/main" id="{5A69D0DE-C39B-9FD6-1FE8-180D8EE54628}"/>
              </a:ext>
            </a:extLst>
          </p:cNvPr>
          <p:cNvSpPr>
            <a:spLocks noGrp="1"/>
          </p:cNvSpPr>
          <p:nvPr>
            <p:ph idx="1"/>
          </p:nvPr>
        </p:nvSpPr>
        <p:spPr/>
        <p:txBody>
          <a:bodyPr vert="horz" lIns="91440" tIns="45720" rIns="91440" bIns="45720" rtlCol="0" anchor="t">
            <a:normAutofit/>
          </a:bodyPr>
          <a:lstStyle/>
          <a:p>
            <a:pPr marL="0" indent="0" algn="ctr">
              <a:buNone/>
            </a:pPr>
            <a:r>
              <a:rPr lang="en-US" sz="2400" b="1">
                <a:latin typeface="Arial"/>
                <a:ea typeface="+mn-lt"/>
                <a:cs typeface="+mn-lt"/>
              </a:rPr>
              <a:t>Figure 29.11a.</a:t>
            </a:r>
            <a:r>
              <a:rPr lang="en-US" sz="2400">
                <a:latin typeface="Arial"/>
                <a:ea typeface="+mn-lt"/>
                <a:cs typeface="+mn-lt"/>
              </a:rPr>
              <a:t> Isolated, conjugated and cumulated carbon-carbon double bonds. (Credit: </a:t>
            </a:r>
            <a:r>
              <a:rPr lang="en-US" sz="2400" i="1">
                <a:latin typeface="Arial"/>
                <a:ea typeface="+mn-lt"/>
                <a:cs typeface="+mn-lt"/>
                <a:hlinkClick r:id="rId3"/>
              </a:rPr>
              <a:t>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6BBAC10F-25C2-1F54-23D4-A71B96ED1E37}"/>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6976105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4E388-2356-001A-CBAC-2A6C116DD2B2}"/>
              </a:ext>
            </a:extLst>
          </p:cNvPr>
          <p:cNvSpPr>
            <a:spLocks noGrp="1"/>
          </p:cNvSpPr>
          <p:nvPr>
            <p:ph type="title"/>
          </p:nvPr>
        </p:nvSpPr>
        <p:spPr/>
        <p:txBody>
          <a:bodyPr>
            <a:normAutofit/>
          </a:bodyPr>
          <a:lstStyle/>
          <a:p>
            <a:r>
              <a:rPr lang="en-US" sz="4000">
                <a:latin typeface="Arial"/>
                <a:cs typeface="Arial"/>
              </a:rPr>
              <a:t>Figure 29.11b</a:t>
            </a:r>
            <a:endParaRPr lang="en-US" sz="4000"/>
          </a:p>
        </p:txBody>
      </p:sp>
      <p:pic>
        <p:nvPicPr>
          <p:cNvPr id="5" name="Picture 4" descr="The visible portion of electromagnetic spectrum showing UV at the higher frequency (400 nm) through to IR at the lower frequency (800 nm).">
            <a:extLst>
              <a:ext uri="{FF2B5EF4-FFF2-40B4-BE49-F238E27FC236}">
                <a16:creationId xmlns:a16="http://schemas.microsoft.com/office/drawing/2014/main" id="{BC9B1A0C-0F72-C84E-2674-201BA8CA75C6}"/>
              </a:ext>
            </a:extLst>
          </p:cNvPr>
          <p:cNvPicPr>
            <a:picLocks noChangeAspect="1"/>
          </p:cNvPicPr>
          <p:nvPr/>
        </p:nvPicPr>
        <p:blipFill>
          <a:blip r:embed="rId2"/>
          <a:stretch>
            <a:fillRect/>
          </a:stretch>
        </p:blipFill>
        <p:spPr>
          <a:xfrm>
            <a:off x="4064475" y="3135858"/>
            <a:ext cx="9783738" cy="2991702"/>
          </a:xfrm>
          <a:prstGeom prst="rect">
            <a:avLst/>
          </a:prstGeom>
        </p:spPr>
      </p:pic>
      <p:sp>
        <p:nvSpPr>
          <p:cNvPr id="3" name="Content Placeholder 2">
            <a:extLst>
              <a:ext uri="{FF2B5EF4-FFF2-40B4-BE49-F238E27FC236}">
                <a16:creationId xmlns:a16="http://schemas.microsoft.com/office/drawing/2014/main" id="{6B4071F9-F810-4273-A2F0-28B1582F2C21}"/>
              </a:ext>
            </a:extLst>
          </p:cNvPr>
          <p:cNvSpPr>
            <a:spLocks noGrp="1"/>
          </p:cNvSpPr>
          <p:nvPr>
            <p:ph idx="1"/>
          </p:nvPr>
        </p:nvSpPr>
        <p:spPr>
          <a:xfrm>
            <a:off x="1944000" y="7932793"/>
            <a:ext cx="14400000" cy="1467957"/>
          </a:xfrm>
        </p:spPr>
        <p:txBody>
          <a:bodyPr vert="horz" lIns="91440" tIns="45720" rIns="91440" bIns="45720" rtlCol="0" anchor="t">
            <a:normAutofit/>
          </a:bodyPr>
          <a:lstStyle/>
          <a:p>
            <a:pPr marL="0" indent="0" algn="ctr">
              <a:buNone/>
            </a:pPr>
            <a:r>
              <a:rPr lang="en-US" sz="2400" b="1">
                <a:latin typeface="Arial"/>
                <a:ea typeface="+mn-lt"/>
                <a:cs typeface="+mn-lt"/>
              </a:rPr>
              <a:t>Figure 29.11b.</a:t>
            </a:r>
            <a:r>
              <a:rPr lang="en-US" sz="2400">
                <a:latin typeface="Arial"/>
                <a:ea typeface="+mn-lt"/>
                <a:cs typeface="+mn-lt"/>
              </a:rPr>
              <a:t> Visible portion of electromagnetic spectrum. (Credit: </a:t>
            </a:r>
            <a:r>
              <a:rPr lang="en-US" sz="2400" i="1">
                <a:latin typeface="Arial"/>
                <a:ea typeface="+mn-lt"/>
                <a:cs typeface="+mn-lt"/>
                <a:hlinkClick r:id="rId3"/>
              </a:rPr>
              <a:t>Virtual Textbook of Organic Chemistry</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F417625B-82B1-6D3E-384D-C5B85191F3AB}"/>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4204751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637D3-2C65-E299-479E-B65C45F31290}"/>
              </a:ext>
            </a:extLst>
          </p:cNvPr>
          <p:cNvSpPr>
            <a:spLocks noGrp="1"/>
          </p:cNvSpPr>
          <p:nvPr>
            <p:ph type="title"/>
          </p:nvPr>
        </p:nvSpPr>
        <p:spPr/>
        <p:txBody>
          <a:bodyPr>
            <a:normAutofit/>
          </a:bodyPr>
          <a:lstStyle/>
          <a:p>
            <a:r>
              <a:rPr lang="en-US" sz="4000">
                <a:latin typeface="Arial"/>
                <a:cs typeface="Arial"/>
              </a:rPr>
              <a:t>Figure 29.11c</a:t>
            </a:r>
            <a:endParaRPr lang="en-US" sz="4000"/>
          </a:p>
        </p:txBody>
      </p:sp>
      <p:pic>
        <p:nvPicPr>
          <p:cNvPr id="5" name="Picture 4" descr="An image of the colour wheel showing complementary colours opposite each other. Red 800 nm to 620 nm is opposite green 490 nm to 560 nm. Orange 620 nm to 580 nm is opposite blue 430 to 490 nm. Yellow 580 to 560 nm is opposite blue/violet 430 to 400 nm.">
            <a:extLst>
              <a:ext uri="{FF2B5EF4-FFF2-40B4-BE49-F238E27FC236}">
                <a16:creationId xmlns:a16="http://schemas.microsoft.com/office/drawing/2014/main" id="{D4FF39C4-4BF2-23F6-95F8-B9CCC64368C9}"/>
              </a:ext>
            </a:extLst>
          </p:cNvPr>
          <p:cNvPicPr>
            <a:picLocks noChangeAspect="1"/>
          </p:cNvPicPr>
          <p:nvPr/>
        </p:nvPicPr>
        <p:blipFill>
          <a:blip r:embed="rId2"/>
          <a:stretch>
            <a:fillRect/>
          </a:stretch>
        </p:blipFill>
        <p:spPr>
          <a:xfrm>
            <a:off x="5392003" y="1728077"/>
            <a:ext cx="7503994" cy="5158995"/>
          </a:xfrm>
          <a:prstGeom prst="rect">
            <a:avLst/>
          </a:prstGeom>
        </p:spPr>
      </p:pic>
      <p:sp>
        <p:nvSpPr>
          <p:cNvPr id="3" name="Content Placeholder 2">
            <a:extLst>
              <a:ext uri="{FF2B5EF4-FFF2-40B4-BE49-F238E27FC236}">
                <a16:creationId xmlns:a16="http://schemas.microsoft.com/office/drawing/2014/main" id="{6FCA4454-8A56-F846-86D1-4581752CA1BA}"/>
              </a:ext>
            </a:extLst>
          </p:cNvPr>
          <p:cNvSpPr>
            <a:spLocks noGrp="1"/>
          </p:cNvSpPr>
          <p:nvPr>
            <p:ph idx="1"/>
          </p:nvPr>
        </p:nvSpPr>
        <p:spPr>
          <a:xfrm>
            <a:off x="1944000" y="7881614"/>
            <a:ext cx="14400000" cy="1519136"/>
          </a:xfrm>
        </p:spPr>
        <p:txBody>
          <a:bodyPr vert="horz" lIns="91440" tIns="45720" rIns="91440" bIns="45720" rtlCol="0" anchor="t">
            <a:normAutofit/>
          </a:bodyPr>
          <a:lstStyle/>
          <a:p>
            <a:pPr marL="0" indent="0" algn="ctr">
              <a:buNone/>
            </a:pPr>
            <a:r>
              <a:rPr lang="en-US" sz="2400" b="1">
                <a:latin typeface="Arial"/>
                <a:ea typeface="+mn-lt"/>
                <a:cs typeface="+mn-lt"/>
              </a:rPr>
              <a:t>Figure 29.11c.</a:t>
            </a:r>
            <a:r>
              <a:rPr lang="en-US" sz="2400">
                <a:latin typeface="Arial"/>
                <a:ea typeface="+mn-lt"/>
                <a:cs typeface="+mn-lt"/>
              </a:rPr>
              <a:t> </a:t>
            </a:r>
            <a:r>
              <a:rPr lang="en-US" sz="2400" err="1">
                <a:latin typeface="Arial"/>
                <a:ea typeface="+mn-lt"/>
                <a:cs typeface="+mn-lt"/>
              </a:rPr>
              <a:t>Colour</a:t>
            </a:r>
            <a:r>
              <a:rPr lang="en-US" sz="2400">
                <a:latin typeface="Arial"/>
                <a:ea typeface="+mn-lt"/>
                <a:cs typeface="+mn-lt"/>
              </a:rPr>
              <a:t> wheel showing complementary </a:t>
            </a:r>
            <a:r>
              <a:rPr lang="en-US" sz="2400" err="1">
                <a:latin typeface="Arial"/>
                <a:ea typeface="+mn-lt"/>
                <a:cs typeface="+mn-lt"/>
              </a:rPr>
              <a:t>colours</a:t>
            </a:r>
            <a:r>
              <a:rPr lang="en-US" sz="2400">
                <a:latin typeface="Arial"/>
                <a:ea typeface="+mn-lt"/>
                <a:cs typeface="+mn-lt"/>
              </a:rPr>
              <a:t> opposite each other. (Credit: </a:t>
            </a:r>
            <a:r>
              <a:rPr lang="en-US" sz="2400" i="1">
                <a:latin typeface="Arial"/>
                <a:ea typeface="+mn-lt"/>
                <a:cs typeface="+mn-lt"/>
                <a:hlinkClick r:id="rId3"/>
              </a:rPr>
              <a:t>Virtual Textbook of Organic Chemistry</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2C08EAE9-4276-EDA5-455F-EB64CA98EBFF}"/>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42926966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8F52-1E85-C6AD-9295-14505E25A2DD}"/>
              </a:ext>
            </a:extLst>
          </p:cNvPr>
          <p:cNvSpPr>
            <a:spLocks noGrp="1"/>
          </p:cNvSpPr>
          <p:nvPr>
            <p:ph type="title"/>
          </p:nvPr>
        </p:nvSpPr>
        <p:spPr/>
        <p:txBody>
          <a:bodyPr>
            <a:normAutofit/>
          </a:bodyPr>
          <a:lstStyle/>
          <a:p>
            <a:r>
              <a:rPr lang="en-US" sz="4000">
                <a:latin typeface="Arial"/>
                <a:cs typeface="Arial"/>
              </a:rPr>
              <a:t>Figure 29.11d</a:t>
            </a:r>
            <a:endParaRPr lang="en-US" sz="4000"/>
          </a:p>
        </p:txBody>
      </p:sp>
      <p:pic>
        <p:nvPicPr>
          <p:cNvPr id="5" name="Picture 4" descr="Two diagrams. Top: (a) Schematic diagram showing the attenuation of radiation passing through a sample; P0 is the source’s radiant power and PT is the radiant power transmitted by the sample. Bottom: (b) Schematic diagram showing how we redefine P0 as the radiant power transmitted by the blank. Redefining P0 in this way corrects the transmittance in (a) for the loss of radiation due to scattering, reflection, absorption by the sample’s container, and absorption by the sample’s matrix.">
            <a:extLst>
              <a:ext uri="{FF2B5EF4-FFF2-40B4-BE49-F238E27FC236}">
                <a16:creationId xmlns:a16="http://schemas.microsoft.com/office/drawing/2014/main" id="{D5F85BEA-F8F6-D33C-0630-441D01C6114D}"/>
              </a:ext>
            </a:extLst>
          </p:cNvPr>
          <p:cNvPicPr>
            <a:picLocks noChangeAspect="1"/>
          </p:cNvPicPr>
          <p:nvPr/>
        </p:nvPicPr>
        <p:blipFill>
          <a:blip r:embed="rId2"/>
          <a:stretch>
            <a:fillRect/>
          </a:stretch>
        </p:blipFill>
        <p:spPr>
          <a:xfrm>
            <a:off x="5193969" y="1742862"/>
            <a:ext cx="7900063" cy="5214724"/>
          </a:xfrm>
          <a:prstGeom prst="rect">
            <a:avLst/>
          </a:prstGeom>
        </p:spPr>
      </p:pic>
      <p:sp>
        <p:nvSpPr>
          <p:cNvPr id="3" name="Content Placeholder 2">
            <a:extLst>
              <a:ext uri="{FF2B5EF4-FFF2-40B4-BE49-F238E27FC236}">
                <a16:creationId xmlns:a16="http://schemas.microsoft.com/office/drawing/2014/main" id="{388DFC82-3A53-DAE9-04AF-2944D789CEB8}"/>
              </a:ext>
            </a:extLst>
          </p:cNvPr>
          <p:cNvSpPr>
            <a:spLocks noGrp="1"/>
          </p:cNvSpPr>
          <p:nvPr>
            <p:ph idx="1"/>
          </p:nvPr>
        </p:nvSpPr>
        <p:spPr/>
        <p:txBody>
          <a:bodyPr vert="horz" lIns="91440" tIns="45720" rIns="91440" bIns="45720" rtlCol="0" anchor="t">
            <a:noAutofit/>
          </a:bodyPr>
          <a:lstStyle/>
          <a:p>
            <a:pPr marL="0" indent="0" algn="ctr">
              <a:buNone/>
            </a:pPr>
            <a:r>
              <a:rPr lang="en-US" sz="2400" b="1">
                <a:latin typeface="Arial"/>
                <a:ea typeface="+mn-lt"/>
                <a:cs typeface="+mn-lt"/>
              </a:rPr>
              <a:t>Figure 29.11d.</a:t>
            </a:r>
            <a:r>
              <a:rPr lang="en-US" sz="2400">
                <a:latin typeface="Arial"/>
                <a:ea typeface="+mn-lt"/>
                <a:cs typeface="+mn-lt"/>
              </a:rPr>
              <a:t> (a) Schematic diagram showing the attenuation of radiation passing through a sample; P</a:t>
            </a:r>
            <a:r>
              <a:rPr lang="en-US" sz="2400" baseline="-25000">
                <a:latin typeface="Arial"/>
                <a:ea typeface="+mn-lt"/>
                <a:cs typeface="+mn-lt"/>
              </a:rPr>
              <a:t>0</a:t>
            </a:r>
            <a:r>
              <a:rPr lang="en-US" sz="2400">
                <a:latin typeface="Arial"/>
                <a:ea typeface="+mn-lt"/>
                <a:cs typeface="+mn-lt"/>
              </a:rPr>
              <a:t> is the source’s radiant power and P</a:t>
            </a:r>
            <a:r>
              <a:rPr lang="en-US" sz="2400" baseline="-25000">
                <a:latin typeface="Arial"/>
                <a:ea typeface="+mn-lt"/>
                <a:cs typeface="+mn-lt"/>
              </a:rPr>
              <a:t>T</a:t>
            </a:r>
            <a:r>
              <a:rPr lang="en-US" sz="2400">
                <a:latin typeface="Arial"/>
                <a:ea typeface="+mn-lt"/>
                <a:cs typeface="+mn-lt"/>
              </a:rPr>
              <a:t> is the radiant power transmitted by the sample. (b) Schematic diagram showing how we redefine P</a:t>
            </a:r>
            <a:r>
              <a:rPr lang="en-US" sz="2400" baseline="-25000">
                <a:latin typeface="Arial"/>
                <a:ea typeface="+mn-lt"/>
                <a:cs typeface="+mn-lt"/>
              </a:rPr>
              <a:t>0</a:t>
            </a:r>
            <a:r>
              <a:rPr lang="en-US" sz="2400">
                <a:latin typeface="Arial"/>
                <a:ea typeface="+mn-lt"/>
                <a:cs typeface="+mn-lt"/>
              </a:rPr>
              <a:t> as the radiant power transmitted by the blank. Redefining P</a:t>
            </a:r>
            <a:r>
              <a:rPr lang="en-US" sz="2400" baseline="-25000">
                <a:latin typeface="Arial"/>
                <a:ea typeface="+mn-lt"/>
                <a:cs typeface="+mn-lt"/>
              </a:rPr>
              <a:t>0</a:t>
            </a:r>
            <a:r>
              <a:rPr lang="en-US" sz="2400">
                <a:latin typeface="Arial"/>
                <a:ea typeface="+mn-lt"/>
                <a:cs typeface="+mn-lt"/>
              </a:rPr>
              <a:t> in this way corrects the transmittance in (a) for the loss of radiation due to scattering, reflection, absorption by the sample’s container, and absorption by the sample’s matrix. (Credit: </a:t>
            </a:r>
            <a:r>
              <a:rPr lang="en-US" sz="2400" i="1">
                <a:latin typeface="Arial"/>
                <a:ea typeface="+mn-lt"/>
                <a:cs typeface="+mn-lt"/>
                <a:hlinkClick r:id="rId3"/>
              </a:rPr>
              <a:t>Instrumental Analysis</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 )</a:t>
            </a:r>
            <a:endParaRPr lang="en-US" sz="2400">
              <a:latin typeface="Arial"/>
              <a:cs typeface="Arial"/>
            </a:endParaRPr>
          </a:p>
        </p:txBody>
      </p:sp>
      <p:sp>
        <p:nvSpPr>
          <p:cNvPr id="4" name="Footer Placeholder 3">
            <a:extLst>
              <a:ext uri="{FF2B5EF4-FFF2-40B4-BE49-F238E27FC236}">
                <a16:creationId xmlns:a16="http://schemas.microsoft.com/office/drawing/2014/main" id="{F1ECC00A-5A0B-14A1-82D9-98A4A375A0D6}"/>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10773558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AAB6-51B0-900C-B063-FA0DAFAE9882}"/>
              </a:ext>
            </a:extLst>
          </p:cNvPr>
          <p:cNvSpPr>
            <a:spLocks noGrp="1"/>
          </p:cNvSpPr>
          <p:nvPr>
            <p:ph type="title"/>
          </p:nvPr>
        </p:nvSpPr>
        <p:spPr/>
        <p:txBody>
          <a:bodyPr>
            <a:normAutofit/>
          </a:bodyPr>
          <a:lstStyle/>
          <a:p>
            <a:r>
              <a:rPr lang="en-US" sz="4000">
                <a:latin typeface="Arial"/>
                <a:cs typeface="Arial"/>
              </a:rPr>
              <a:t>Figure 29.11e</a:t>
            </a:r>
            <a:endParaRPr lang="en-US" sz="4000"/>
          </a:p>
        </p:txBody>
      </p:sp>
      <p:pic>
        <p:nvPicPr>
          <p:cNvPr id="5" name="Picture 4" descr="A chart showing the possible molecular electron excitations in organic molecules to a higher energy orbital from visible or UV radiation from sigma and pi bonding and n non-bonding levels to pi* and sigma* anti-bonding levels.">
            <a:extLst>
              <a:ext uri="{FF2B5EF4-FFF2-40B4-BE49-F238E27FC236}">
                <a16:creationId xmlns:a16="http://schemas.microsoft.com/office/drawing/2014/main" id="{BD49330B-8F89-B626-E00F-409532980780}"/>
              </a:ext>
            </a:extLst>
          </p:cNvPr>
          <p:cNvPicPr>
            <a:picLocks noChangeAspect="1"/>
          </p:cNvPicPr>
          <p:nvPr/>
        </p:nvPicPr>
        <p:blipFill>
          <a:blip r:embed="rId2"/>
          <a:stretch>
            <a:fillRect/>
          </a:stretch>
        </p:blipFill>
        <p:spPr>
          <a:xfrm>
            <a:off x="4516911" y="2259629"/>
            <a:ext cx="9237117" cy="4863578"/>
          </a:xfrm>
          <a:prstGeom prst="rect">
            <a:avLst/>
          </a:prstGeom>
        </p:spPr>
      </p:pic>
      <p:sp>
        <p:nvSpPr>
          <p:cNvPr id="3" name="Content Placeholder 2">
            <a:extLst>
              <a:ext uri="{FF2B5EF4-FFF2-40B4-BE49-F238E27FC236}">
                <a16:creationId xmlns:a16="http://schemas.microsoft.com/office/drawing/2014/main" id="{27C97193-9243-551B-2262-0D5329F62189}"/>
              </a:ext>
            </a:extLst>
          </p:cNvPr>
          <p:cNvSpPr>
            <a:spLocks noGrp="1"/>
          </p:cNvSpPr>
          <p:nvPr>
            <p:ph idx="1"/>
          </p:nvPr>
        </p:nvSpPr>
        <p:spPr>
          <a:xfrm>
            <a:off x="1944000" y="7932793"/>
            <a:ext cx="14400000" cy="1467957"/>
          </a:xfrm>
        </p:spPr>
        <p:txBody>
          <a:bodyPr vert="horz" lIns="91440" tIns="45720" rIns="91440" bIns="45720" rtlCol="0" anchor="t">
            <a:normAutofit/>
          </a:bodyPr>
          <a:lstStyle/>
          <a:p>
            <a:pPr marL="0" indent="0" algn="ctr">
              <a:buNone/>
            </a:pPr>
            <a:r>
              <a:rPr lang="en-US" sz="2400" b="1">
                <a:latin typeface="Arial"/>
                <a:ea typeface="+mn-lt"/>
                <a:cs typeface="+mn-lt"/>
              </a:rPr>
              <a:t>Figure 29.11e.</a:t>
            </a:r>
            <a:r>
              <a:rPr lang="en-US" sz="2400">
                <a:latin typeface="Arial"/>
                <a:ea typeface="+mn-lt"/>
                <a:cs typeface="+mn-lt"/>
              </a:rPr>
              <a:t> Possible molecular electron excitations in organic molecules to a higher energy orbital from visible or UV radiation. (Credit: </a:t>
            </a:r>
            <a:r>
              <a:rPr lang="en-US" sz="2400" i="1">
                <a:latin typeface="Arial"/>
                <a:ea typeface="+mn-lt"/>
                <a:cs typeface="+mn-lt"/>
                <a:hlinkClick r:id="rId3"/>
              </a:rPr>
              <a:t>Organic Chemistry (Wade)</a:t>
            </a:r>
            <a:r>
              <a:rPr lang="en-US" sz="2400">
                <a:latin typeface="Arial"/>
                <a:ea typeface="+mn-lt"/>
                <a:cs typeface="+mn-lt"/>
              </a:rPr>
              <a:t>, </a:t>
            </a:r>
            <a:r>
              <a:rPr lang="en-US" sz="2400">
                <a:latin typeface="Arial"/>
                <a:ea typeface="+mn-lt"/>
                <a:cs typeface="+mn-lt"/>
                <a:hlinkClick r:id="rId4"/>
              </a:rPr>
              <a:t>CC BY-NC-SA 4.0</a:t>
            </a:r>
            <a:r>
              <a:rPr lang="en-US" sz="2400">
                <a:latin typeface="Arial"/>
                <a:ea typeface="+mn-lt"/>
                <a:cs typeface="+mn-lt"/>
              </a:rPr>
              <a:t>)</a:t>
            </a:r>
            <a:endParaRPr lang="en-US" sz="2400">
              <a:latin typeface="Arial"/>
              <a:cs typeface="Arial"/>
            </a:endParaRPr>
          </a:p>
        </p:txBody>
      </p:sp>
      <p:sp>
        <p:nvSpPr>
          <p:cNvPr id="4" name="Footer Placeholder 3">
            <a:extLst>
              <a:ext uri="{FF2B5EF4-FFF2-40B4-BE49-F238E27FC236}">
                <a16:creationId xmlns:a16="http://schemas.microsoft.com/office/drawing/2014/main" id="{2AB18243-04E2-52C0-AE83-6E0288DEFA82}"/>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7906087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55ABC-7899-4C8F-69BD-6159A08581C5}"/>
              </a:ext>
            </a:extLst>
          </p:cNvPr>
          <p:cNvSpPr>
            <a:spLocks noGrp="1"/>
          </p:cNvSpPr>
          <p:nvPr>
            <p:ph type="title"/>
          </p:nvPr>
        </p:nvSpPr>
        <p:spPr/>
        <p:txBody>
          <a:bodyPr>
            <a:normAutofit/>
          </a:bodyPr>
          <a:lstStyle/>
          <a:p>
            <a:r>
              <a:rPr lang="en-US" sz="4000">
                <a:latin typeface="Arial"/>
                <a:cs typeface="Arial"/>
              </a:rPr>
              <a:t>Figure 29.11f</a:t>
            </a:r>
            <a:endParaRPr lang="en-US" sz="4000"/>
          </a:p>
        </p:txBody>
      </p:sp>
      <p:pic>
        <p:nvPicPr>
          <p:cNvPr id="5" name="Picture 4" descr="Molecular structure 1,3-butadiene showing the conjugated double (pi) bond pattern in structural formula and showing orbitals.">
            <a:extLst>
              <a:ext uri="{FF2B5EF4-FFF2-40B4-BE49-F238E27FC236}">
                <a16:creationId xmlns:a16="http://schemas.microsoft.com/office/drawing/2014/main" id="{8B82B5A1-4B44-EFD1-79FB-8A82D607D073}"/>
              </a:ext>
            </a:extLst>
          </p:cNvPr>
          <p:cNvPicPr>
            <a:picLocks noChangeAspect="1"/>
          </p:cNvPicPr>
          <p:nvPr/>
        </p:nvPicPr>
        <p:blipFill>
          <a:blip r:embed="rId2"/>
          <a:stretch>
            <a:fillRect/>
          </a:stretch>
        </p:blipFill>
        <p:spPr>
          <a:xfrm>
            <a:off x="4452299" y="2072825"/>
            <a:ext cx="9366344" cy="4452439"/>
          </a:xfrm>
          <a:prstGeom prst="rect">
            <a:avLst/>
          </a:prstGeom>
        </p:spPr>
      </p:pic>
      <p:sp>
        <p:nvSpPr>
          <p:cNvPr id="3" name="Content Placeholder 2">
            <a:extLst>
              <a:ext uri="{FF2B5EF4-FFF2-40B4-BE49-F238E27FC236}">
                <a16:creationId xmlns:a16="http://schemas.microsoft.com/office/drawing/2014/main" id="{7006636D-B926-0B09-7AFB-92B124BE74EC}"/>
              </a:ext>
            </a:extLst>
          </p:cNvPr>
          <p:cNvSpPr>
            <a:spLocks noGrp="1"/>
          </p:cNvSpPr>
          <p:nvPr>
            <p:ph idx="1"/>
          </p:nvPr>
        </p:nvSpPr>
        <p:spPr>
          <a:xfrm>
            <a:off x="1944000" y="7949853"/>
            <a:ext cx="14400000" cy="1450897"/>
          </a:xfrm>
        </p:spPr>
        <p:txBody>
          <a:bodyPr vert="horz" lIns="91440" tIns="45720" rIns="91440" bIns="45720" rtlCol="0" anchor="t">
            <a:normAutofit/>
          </a:bodyPr>
          <a:lstStyle/>
          <a:p>
            <a:pPr marL="0" indent="0" algn="ctr">
              <a:buNone/>
            </a:pPr>
            <a:r>
              <a:rPr lang="en-US" sz="2400" b="1">
                <a:latin typeface="Arial"/>
                <a:ea typeface="+mn-lt"/>
                <a:cs typeface="Arial"/>
              </a:rPr>
              <a:t>Figure 29.11f.</a:t>
            </a:r>
            <a:r>
              <a:rPr lang="en-US" sz="2400">
                <a:latin typeface="Arial"/>
                <a:ea typeface="+mn-lt"/>
                <a:cs typeface="Arial"/>
              </a:rPr>
              <a:t> 1,3-butadiene showing the conjugated double (pi) bond pattern (credit: </a:t>
            </a:r>
            <a:r>
              <a:rPr lang="en-US" sz="2400" i="1">
                <a:latin typeface="Arial"/>
                <a:ea typeface="+mn-lt"/>
                <a:cs typeface="Arial"/>
                <a:hlinkClick r:id="rId3"/>
              </a:rPr>
              <a:t>Organic Chem: Biological Emphasis Vol I</a:t>
            </a:r>
            <a:r>
              <a:rPr lang="en-US" sz="2400" i="1">
                <a:latin typeface="Arial"/>
                <a:ea typeface="+mn-lt"/>
                <a:cs typeface="Arial"/>
              </a:rPr>
              <a:t> (page 72)</a:t>
            </a:r>
            <a:r>
              <a:rPr lang="en-US" sz="2400">
                <a:latin typeface="Arial"/>
                <a:ea typeface="+mn-lt"/>
                <a:cs typeface="Arial"/>
              </a:rPr>
              <a:t>, </a:t>
            </a:r>
            <a:r>
              <a:rPr lang="en-US" sz="2400">
                <a:latin typeface="Arial"/>
                <a:ea typeface="+mn-lt"/>
                <a:cs typeface="Arial"/>
                <a:hlinkClick r:id="rId4"/>
              </a:rPr>
              <a:t>CC BY-NC-SA 4.0</a:t>
            </a:r>
            <a:r>
              <a:rPr lang="en-US" sz="2400">
                <a:latin typeface="Arial"/>
                <a:ea typeface="+mn-lt"/>
                <a:cs typeface="Arial"/>
              </a:rPr>
              <a:t>).</a:t>
            </a:r>
            <a:endParaRPr lang="en-US" sz="2400">
              <a:latin typeface="Arial"/>
              <a:cs typeface="Arial"/>
            </a:endParaRPr>
          </a:p>
        </p:txBody>
      </p:sp>
      <p:sp>
        <p:nvSpPr>
          <p:cNvPr id="4" name="Footer Placeholder 3">
            <a:extLst>
              <a:ext uri="{FF2B5EF4-FFF2-40B4-BE49-F238E27FC236}">
                <a16:creationId xmlns:a16="http://schemas.microsoft.com/office/drawing/2014/main" id="{3FF941F1-1910-1B18-3BA4-8E4CCB98DFA3}"/>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7170371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325D-1BE5-32FD-0A88-3C331890F37F}"/>
              </a:ext>
            </a:extLst>
          </p:cNvPr>
          <p:cNvSpPr>
            <a:spLocks noGrp="1"/>
          </p:cNvSpPr>
          <p:nvPr>
            <p:ph type="title"/>
          </p:nvPr>
        </p:nvSpPr>
        <p:spPr/>
        <p:txBody>
          <a:bodyPr>
            <a:normAutofit/>
          </a:bodyPr>
          <a:lstStyle/>
          <a:p>
            <a:r>
              <a:rPr lang="en-US" sz="4000">
                <a:latin typeface="Arial"/>
                <a:cs typeface="Arial"/>
              </a:rPr>
              <a:t>Figure 29.11g</a:t>
            </a:r>
            <a:endParaRPr lang="en-US" sz="4000"/>
          </a:p>
        </p:txBody>
      </p:sp>
      <p:pic>
        <p:nvPicPr>
          <p:cNvPr id="5" name="Picture 4" descr="The molecular structure of 1,3,6-heptatriene showing conjugated and isolated pi bond sections">
            <a:extLst>
              <a:ext uri="{FF2B5EF4-FFF2-40B4-BE49-F238E27FC236}">
                <a16:creationId xmlns:a16="http://schemas.microsoft.com/office/drawing/2014/main" id="{6317F2D4-3A90-AFB0-05C1-7C0F4B6C3E31}"/>
              </a:ext>
            </a:extLst>
          </p:cNvPr>
          <p:cNvPicPr>
            <a:picLocks noChangeAspect="1"/>
          </p:cNvPicPr>
          <p:nvPr/>
        </p:nvPicPr>
        <p:blipFill>
          <a:blip r:embed="rId2"/>
          <a:stretch>
            <a:fillRect/>
          </a:stretch>
        </p:blipFill>
        <p:spPr>
          <a:xfrm>
            <a:off x="4809201" y="1989588"/>
            <a:ext cx="8174866" cy="4533615"/>
          </a:xfrm>
          <a:prstGeom prst="rect">
            <a:avLst/>
          </a:prstGeom>
        </p:spPr>
      </p:pic>
      <p:sp>
        <p:nvSpPr>
          <p:cNvPr id="3" name="Content Placeholder 2">
            <a:extLst>
              <a:ext uri="{FF2B5EF4-FFF2-40B4-BE49-F238E27FC236}">
                <a16:creationId xmlns:a16="http://schemas.microsoft.com/office/drawing/2014/main" id="{FEFD7117-4D23-0B20-CBE1-A9D7E454A7FD}"/>
              </a:ext>
            </a:extLst>
          </p:cNvPr>
          <p:cNvSpPr>
            <a:spLocks noGrp="1"/>
          </p:cNvSpPr>
          <p:nvPr>
            <p:ph idx="1"/>
          </p:nvPr>
        </p:nvSpPr>
        <p:spPr>
          <a:xfrm>
            <a:off x="1944000" y="7932793"/>
            <a:ext cx="14400000" cy="1467957"/>
          </a:xfrm>
        </p:spPr>
        <p:txBody>
          <a:bodyPr vert="horz" lIns="91440" tIns="45720" rIns="91440" bIns="45720" rtlCol="0" anchor="t">
            <a:normAutofit/>
          </a:bodyPr>
          <a:lstStyle/>
          <a:p>
            <a:pPr marL="0" indent="0" algn="ctr">
              <a:buNone/>
            </a:pPr>
            <a:r>
              <a:rPr lang="en-US" sz="2400" b="1">
                <a:latin typeface="Arial"/>
                <a:ea typeface="+mn-lt"/>
                <a:cs typeface="Arial"/>
              </a:rPr>
              <a:t>Figure 29.11g.</a:t>
            </a:r>
            <a:r>
              <a:rPr lang="en-US" sz="2400">
                <a:latin typeface="Arial"/>
                <a:ea typeface="+mn-lt"/>
                <a:cs typeface="Arial"/>
              </a:rPr>
              <a:t> 1,3,6-heptatriene showing conjugated and isolated pi bond sections (credit: </a:t>
            </a:r>
            <a:r>
              <a:rPr lang="en-US" sz="2400" i="1">
                <a:latin typeface="Arial"/>
                <a:ea typeface="+mn-lt"/>
                <a:cs typeface="Arial"/>
                <a:hlinkClick r:id="rId3"/>
              </a:rPr>
              <a:t>Organic Chem: Biological Emphasis Vol I</a:t>
            </a:r>
            <a:r>
              <a:rPr lang="en-US" sz="2400" i="1">
                <a:latin typeface="Arial"/>
                <a:ea typeface="+mn-lt"/>
                <a:cs typeface="Arial"/>
              </a:rPr>
              <a:t> (page 72)</a:t>
            </a:r>
            <a:r>
              <a:rPr lang="en-US" sz="2400">
                <a:latin typeface="Arial"/>
                <a:ea typeface="+mn-lt"/>
                <a:cs typeface="Arial"/>
              </a:rPr>
              <a:t>, </a:t>
            </a:r>
            <a:r>
              <a:rPr lang="en-US" sz="2400">
                <a:latin typeface="Arial"/>
                <a:ea typeface="+mn-lt"/>
                <a:cs typeface="Arial"/>
                <a:hlinkClick r:id="rId4"/>
              </a:rPr>
              <a:t>CC BY-NC-SA 4.0</a:t>
            </a:r>
            <a:r>
              <a:rPr lang="en-US" sz="2400">
                <a:latin typeface="Arial"/>
                <a:ea typeface="+mn-lt"/>
                <a:cs typeface="Arial"/>
              </a:rPr>
              <a:t>).</a:t>
            </a:r>
            <a:endParaRPr lang="en-US" sz="2400">
              <a:latin typeface="Arial"/>
              <a:cs typeface="Arial"/>
            </a:endParaRPr>
          </a:p>
        </p:txBody>
      </p:sp>
      <p:sp>
        <p:nvSpPr>
          <p:cNvPr id="4" name="Footer Placeholder 3">
            <a:extLst>
              <a:ext uri="{FF2B5EF4-FFF2-40B4-BE49-F238E27FC236}">
                <a16:creationId xmlns:a16="http://schemas.microsoft.com/office/drawing/2014/main" id="{C8986EED-B5BC-2E5B-0003-4E91D6EEC2CC}"/>
              </a:ext>
            </a:extLst>
          </p:cNvPr>
          <p:cNvSpPr>
            <a:spLocks noGrp="1"/>
          </p:cNvSpPr>
          <p:nvPr>
            <p:ph type="ftr" sz="quarter" idx="11"/>
          </p:nvPr>
        </p:nvSpPr>
        <p:spPr/>
        <p:txBody>
          <a:bodyPr/>
          <a:lstStyle/>
          <a:p>
            <a:r>
              <a:rPr lang="en-US">
                <a:latin typeface="Raleway" pitchFamily="2" charset="0"/>
              </a:rPr>
              <a:t>Organic And Biochemistry Supplement To Enhanced Introductory College Chemistry, CC BY 4.0, except where otherwise noted</a:t>
            </a:r>
          </a:p>
        </p:txBody>
      </p:sp>
    </p:spTree>
    <p:extLst>
      <p:ext uri="{BB962C8B-B14F-4D97-AF65-F5344CB8AC3E}">
        <p14:creationId xmlns:p14="http://schemas.microsoft.com/office/powerpoint/2010/main" val="31636389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966276881B104C93581CE0E966CA06" ma:contentTypeVersion="18" ma:contentTypeDescription="Create a new document." ma:contentTypeScope="" ma:versionID="4cddf7e39a562c1b0dd1d64d3f892817">
  <xsd:schema xmlns:xsd="http://www.w3.org/2001/XMLSchema" xmlns:xs="http://www.w3.org/2001/XMLSchema" xmlns:p="http://schemas.microsoft.com/office/2006/metadata/properties" xmlns:ns3="dd613c2f-ec96-4a26-b230-097ac645d2df" xmlns:ns4="36d4da47-f79c-4ed6-a65a-415e2f572cf4" targetNamespace="http://schemas.microsoft.com/office/2006/metadata/properties" ma:root="true" ma:fieldsID="95912a75eb4c9b5dcae321dd66edb795" ns3:_="" ns4:_="">
    <xsd:import namespace="dd613c2f-ec96-4a26-b230-097ac645d2df"/>
    <xsd:import namespace="36d4da47-f79c-4ed6-a65a-415e2f572cf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13c2f-ec96-4a26-b230-097ac645d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d4da47-f79c-4ed6-a65a-415e2f572cf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d613c2f-ec96-4a26-b230-097ac645d2d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192700-D5E6-4CEC-BB79-2F334B290A8F}">
  <ds:schemaRefs>
    <ds:schemaRef ds:uri="36d4da47-f79c-4ed6-a65a-415e2f572cf4"/>
    <ds:schemaRef ds:uri="dd613c2f-ec96-4a26-b230-097ac645d2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60F2D21-956A-4AFE-950A-B36B8A2C76FF}">
  <ds:schemaRefs>
    <ds:schemaRef ds:uri="36d4da47-f79c-4ed6-a65a-415e2f572cf4"/>
    <ds:schemaRef ds:uri="dd613c2f-ec96-4a26-b230-097ac645d2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3FEDE95-BB74-499D-80B6-4FED891EA2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5443</Words>
  <Application>Microsoft Office PowerPoint</Application>
  <PresentationFormat>Custom</PresentationFormat>
  <Paragraphs>364</Paragraphs>
  <Slides>109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109</vt:i4>
      </vt:variant>
    </vt:vector>
  </HeadingPairs>
  <TitlesOfParts>
    <vt:vector size="114" baseType="lpstr">
      <vt:lpstr>Raleway</vt:lpstr>
      <vt:lpstr>Arial</vt:lpstr>
      <vt:lpstr>Calibri</vt:lpstr>
      <vt:lpstr>Antic</vt:lpstr>
      <vt:lpstr>Office Theme</vt:lpstr>
      <vt:lpstr>Chapter 29</vt:lpstr>
      <vt:lpstr>Figure 29.0a</vt:lpstr>
      <vt:lpstr>Figure 29.1a</vt:lpstr>
      <vt:lpstr>Figure 29.2a</vt:lpstr>
      <vt:lpstr>Figure 29.2b</vt:lpstr>
      <vt:lpstr>Figure 29.2c</vt:lpstr>
      <vt:lpstr>Figure 29.2d</vt:lpstr>
      <vt:lpstr>Figure 29.2e</vt:lpstr>
      <vt:lpstr>Figure 29.2f</vt:lpstr>
      <vt:lpstr>Figure 29.2g</vt:lpstr>
      <vt:lpstr>Figure 29.2h</vt:lpstr>
      <vt:lpstr>Figure 29.3a</vt:lpstr>
      <vt:lpstr>Figure 29.3b</vt:lpstr>
      <vt:lpstr>Figure 29.3c</vt:lpstr>
      <vt:lpstr>Figure 29.3d</vt:lpstr>
      <vt:lpstr>Figure 29.4a</vt:lpstr>
      <vt:lpstr>Figure 29.4b</vt:lpstr>
      <vt:lpstr>Figure 29.4c</vt:lpstr>
      <vt:lpstr>Figure 29.4d</vt:lpstr>
      <vt:lpstr>Figure 29.5a</vt:lpstr>
      <vt:lpstr>Figure 29.5b</vt:lpstr>
      <vt:lpstr>Figure 29.5c</vt:lpstr>
      <vt:lpstr>Figure 29.5d</vt:lpstr>
      <vt:lpstr>Figure 29.5e</vt:lpstr>
      <vt:lpstr>Figure 29.6a</vt:lpstr>
      <vt:lpstr>Figure 29.6b</vt:lpstr>
      <vt:lpstr>Figure 29.6c</vt:lpstr>
      <vt:lpstr>Figure 29.6d</vt:lpstr>
      <vt:lpstr>Figure 29.6e</vt:lpstr>
      <vt:lpstr>Figure 29.6f</vt:lpstr>
      <vt:lpstr>Figure 29.6g</vt:lpstr>
      <vt:lpstr>Figure 29.6h</vt:lpstr>
      <vt:lpstr>Figure 29.6i</vt:lpstr>
      <vt:lpstr>Figure 29.6j</vt:lpstr>
      <vt:lpstr>Figure 29.6k</vt:lpstr>
      <vt:lpstr>Figure 29.6l</vt:lpstr>
      <vt:lpstr>Figure 29.6m</vt:lpstr>
      <vt:lpstr>Figure 29.6n</vt:lpstr>
      <vt:lpstr>Figure 29.6o</vt:lpstr>
      <vt:lpstr>Figure 29.6p</vt:lpstr>
      <vt:lpstr>Figure 29.6q</vt:lpstr>
      <vt:lpstr>Figure 29.6r</vt:lpstr>
      <vt:lpstr>Figure 29.6s</vt:lpstr>
      <vt:lpstr>Figure 29.6t</vt:lpstr>
      <vt:lpstr>Figure 29.6u</vt:lpstr>
      <vt:lpstr>Figure 29.6v</vt:lpstr>
      <vt:lpstr>Figure 29.6w</vt:lpstr>
      <vt:lpstr>Figure 29.6x</vt:lpstr>
      <vt:lpstr>Figure 29.6y</vt:lpstr>
      <vt:lpstr>Figure 29.7a</vt:lpstr>
      <vt:lpstr>Figure 29.7b</vt:lpstr>
      <vt:lpstr>Figure 29.7c</vt:lpstr>
      <vt:lpstr>Figure 29.7e</vt:lpstr>
      <vt:lpstr>Figure 29.7g</vt:lpstr>
      <vt:lpstr>Figure 29.8a</vt:lpstr>
      <vt:lpstr>Figure 29.8b</vt:lpstr>
      <vt:lpstr>Figure 29.8c</vt:lpstr>
      <vt:lpstr>Figure 29.8d</vt:lpstr>
      <vt:lpstr>Figure 29.8e</vt:lpstr>
      <vt:lpstr>Figure 29.9a</vt:lpstr>
      <vt:lpstr>Figure 29.9b</vt:lpstr>
      <vt:lpstr>Figure 29.9c</vt:lpstr>
      <vt:lpstr>Figure 29.9d</vt:lpstr>
      <vt:lpstr>Figure 29.9e</vt:lpstr>
      <vt:lpstr>Figure 29.9f</vt:lpstr>
      <vt:lpstr>Figure 29.9g</vt:lpstr>
      <vt:lpstr>Figure 29.9h</vt:lpstr>
      <vt:lpstr>Figure 29.9i</vt:lpstr>
      <vt:lpstr>Figure 29.9k</vt:lpstr>
      <vt:lpstr>Table 29.9a – Part 1</vt:lpstr>
      <vt:lpstr>Table 29.9a – Part 2</vt:lpstr>
      <vt:lpstr>Figure 29.9l</vt:lpstr>
      <vt:lpstr>Figure 29.9m</vt:lpstr>
      <vt:lpstr>Figure 29.9n</vt:lpstr>
      <vt:lpstr>Figure 29.9o</vt:lpstr>
      <vt:lpstr>Figure 29.9p</vt:lpstr>
      <vt:lpstr>Figure 29.9q</vt:lpstr>
      <vt:lpstr>Figure 29.9r</vt:lpstr>
      <vt:lpstr>Figure 29.9s</vt:lpstr>
      <vt:lpstr>Figure 29.9t</vt:lpstr>
      <vt:lpstr>Figure 29.9u</vt:lpstr>
      <vt:lpstr>Figure 29.10a</vt:lpstr>
      <vt:lpstr>Figure 29.10b</vt:lpstr>
      <vt:lpstr>Figure 29.10c</vt:lpstr>
      <vt:lpstr>Figure 29.10d</vt:lpstr>
      <vt:lpstr>Figure 29.10f</vt:lpstr>
      <vt:lpstr>Figure 29.10g</vt:lpstr>
      <vt:lpstr>Figure 29.10h</vt:lpstr>
      <vt:lpstr>Figure 29.10i</vt:lpstr>
      <vt:lpstr>Figure 29.10k</vt:lpstr>
      <vt:lpstr>Figure 29.10l</vt:lpstr>
      <vt:lpstr>Figure 29.10m</vt:lpstr>
      <vt:lpstr>Figure 29.11a</vt:lpstr>
      <vt:lpstr>Figure 29.11b</vt:lpstr>
      <vt:lpstr>Figure 29.11c</vt:lpstr>
      <vt:lpstr>Figure 29.11d</vt:lpstr>
      <vt:lpstr>Figure 29.11e</vt:lpstr>
      <vt:lpstr>Figure 29.11f</vt:lpstr>
      <vt:lpstr>Figure 29.11g</vt:lpstr>
      <vt:lpstr>Figure 29.11h</vt:lpstr>
      <vt:lpstr>Figure 29.11i</vt:lpstr>
      <vt:lpstr>Figure 29.11j</vt:lpstr>
      <vt:lpstr>Figure 29.11k</vt:lpstr>
      <vt:lpstr>Figure 29.11m</vt:lpstr>
      <vt:lpstr>Figure 29.11n</vt:lpstr>
      <vt:lpstr>Figure 29.11o</vt:lpstr>
      <vt:lpstr>Figure 29.11p</vt:lpstr>
      <vt:lpstr>Figure 29.11q</vt:lpstr>
      <vt:lpstr>Figure 29.11r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dc:title>
  <dc:creator>Revathi Mahadevan</dc:creator>
  <cp:lastModifiedBy>Samantha Sullivan Sauer</cp:lastModifiedBy>
  <cp:revision>1</cp:revision>
  <dcterms:created xsi:type="dcterms:W3CDTF">2006-08-16T00:00:00Z</dcterms:created>
  <dcterms:modified xsi:type="dcterms:W3CDTF">2024-02-13T20:06:49Z</dcterms:modified>
  <dc:identifier>DAF7aMQEQsw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0x01010053966276881B104C93581CE0E966CA06</vt:lpwstr>
  </property>
</Properties>
</file>