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2"/>
  </p:notesMasterIdLst>
  <p:sldIdLst>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80"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Lst>
  <p:sldSz cx="18288000" cy="10287000"/>
  <p:notesSz cx="6858000" cy="9144000"/>
  <p:embeddedFontLst>
    <p:embeddedFont>
      <p:font typeface="Antic" panose="020B0604020202020204" charset="0"/>
      <p:regular r:id="rId123"/>
    </p:embeddedFont>
    <p:embeddedFont>
      <p:font typeface="Calibri" panose="020F0502020204030204" pitchFamily="34" charset="0"/>
      <p:regular r:id="rId124"/>
      <p:bold r:id="rId125"/>
      <p:italic r:id="rId126"/>
      <p:boldItalic r:id="rId127"/>
    </p:embeddedFont>
    <p:embeddedFont>
      <p:font typeface="Raleway" pitchFamily="2" charset="0"/>
      <p:regular r:id="rId128"/>
      <p:bold r:id="rId129"/>
      <p:italic r:id="rId130"/>
      <p:boldItalic r:id="rId1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F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AF389-E798-B6DB-0215-C72FCCE42A98}" v="233" dt="2024-02-12T23:07:50.677"/>
    <p1510:client id="{38949C3A-EF98-487E-C41D-538F6A9938E9}" v="181" dt="2024-02-12T20:18:37.342"/>
    <p1510:client id="{5399A875-C247-94D1-37D1-FBC2AEAC45C3}" v="95" dt="2024-02-12T23:28:05.073"/>
    <p1510:client id="{CFA87E53-BB33-4D4B-97B7-9088EBAB931C}" v="24" dt="2024-02-13T19:39:57.703"/>
    <p1510:client id="{E3766942-2307-AA45-54C6-192A43887737}" v="8" dt="2024-02-12T23:59:14.042"/>
    <p1510:client id="{F6850B6D-C14B-C89F-C8C0-C9DE4856C124}" v="1047" dt="2024-02-12T23:41:13.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260" y="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1.fntdata"/><Relationship Id="rId128" Type="http://schemas.openxmlformats.org/officeDocument/2006/relationships/font" Target="fonts/font6.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font" Target="fonts/font2.fntdata"/><Relationship Id="rId129" Type="http://schemas.openxmlformats.org/officeDocument/2006/relationships/font" Target="fonts/font7.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font" Target="fonts/font8.fntdata"/><Relationship Id="rId135"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font" Target="fonts/font3.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font" Target="fonts/font9.fntdata"/><Relationship Id="rId136"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Richards" userId="S::adrienne.richards@georgiancollege.ca::bcd77ec0-3859-46f9-a15a-134c9aca8844" providerId="AD" clId="Web-{D4DC451F-0CD4-FB99-3989-48695B831795}"/>
    <pc:docChg chg="delSld modSld">
      <pc:chgData name="Adrienne Richards" userId="S::adrienne.richards@georgiancollege.ca::bcd77ec0-3859-46f9-a15a-134c9aca8844" providerId="AD" clId="Web-{D4DC451F-0CD4-FB99-3989-48695B831795}" dt="2024-02-10T15:31:51.015" v="416" actId="20577"/>
      <pc:docMkLst>
        <pc:docMk/>
      </pc:docMkLst>
      <pc:sldChg chg="modSp">
        <pc:chgData name="Adrienne Richards" userId="S::adrienne.richards@georgiancollege.ca::bcd77ec0-3859-46f9-a15a-134c9aca8844" providerId="AD" clId="Web-{D4DC451F-0CD4-FB99-3989-48695B831795}" dt="2024-02-10T15:09:44.602" v="2" actId="1076"/>
        <pc:sldMkLst>
          <pc:docMk/>
          <pc:sldMk cId="962110880" sldId="263"/>
        </pc:sldMkLst>
        <pc:spChg chg="mod">
          <ac:chgData name="Adrienne Richards" userId="S::adrienne.richards@georgiancollege.ca::bcd77ec0-3859-46f9-a15a-134c9aca8844" providerId="AD" clId="Web-{D4DC451F-0CD4-FB99-3989-48695B831795}" dt="2024-02-10T15:09:37.539" v="0" actId="20577"/>
          <ac:spMkLst>
            <pc:docMk/>
            <pc:sldMk cId="962110880" sldId="263"/>
            <ac:spMk id="3" creationId="{38BAAD61-AE23-A972-DFD8-C3450ACE69DC}"/>
          </ac:spMkLst>
        </pc:spChg>
        <pc:picChg chg="mod">
          <ac:chgData name="Adrienne Richards" userId="S::adrienne.richards@georgiancollege.ca::bcd77ec0-3859-46f9-a15a-134c9aca8844" providerId="AD" clId="Web-{D4DC451F-0CD4-FB99-3989-48695B831795}" dt="2024-02-10T15:09:44.602" v="2" actId="1076"/>
          <ac:picMkLst>
            <pc:docMk/>
            <pc:sldMk cId="962110880" sldId="263"/>
            <ac:picMk id="5" creationId="{A39B0A84-B9DC-95A1-1931-C1BFA4D1E452}"/>
          </ac:picMkLst>
        </pc:picChg>
      </pc:sldChg>
      <pc:sldChg chg="modSp">
        <pc:chgData name="Adrienne Richards" userId="S::adrienne.richards@georgiancollege.ca::bcd77ec0-3859-46f9-a15a-134c9aca8844" providerId="AD" clId="Web-{D4DC451F-0CD4-FB99-3989-48695B831795}" dt="2024-02-10T15:09:50.305" v="4" actId="1076"/>
        <pc:sldMkLst>
          <pc:docMk/>
          <pc:sldMk cId="3549550858" sldId="264"/>
        </pc:sldMkLst>
        <pc:spChg chg="mod">
          <ac:chgData name="Adrienne Richards" userId="S::adrienne.richards@georgiancollege.ca::bcd77ec0-3859-46f9-a15a-134c9aca8844" providerId="AD" clId="Web-{D4DC451F-0CD4-FB99-3989-48695B831795}" dt="2024-02-10T15:09:48.367" v="3" actId="20577"/>
          <ac:spMkLst>
            <pc:docMk/>
            <pc:sldMk cId="3549550858" sldId="264"/>
            <ac:spMk id="3" creationId="{E95F5D6B-0FA1-4232-95EE-D2F8A6931629}"/>
          </ac:spMkLst>
        </pc:spChg>
        <pc:picChg chg="mod">
          <ac:chgData name="Adrienne Richards" userId="S::adrienne.richards@georgiancollege.ca::bcd77ec0-3859-46f9-a15a-134c9aca8844" providerId="AD" clId="Web-{D4DC451F-0CD4-FB99-3989-48695B831795}" dt="2024-02-10T15:09:50.305" v="4" actId="1076"/>
          <ac:picMkLst>
            <pc:docMk/>
            <pc:sldMk cId="3549550858" sldId="264"/>
            <ac:picMk id="5" creationId="{8AF43A8A-4B67-B3B4-7396-D150114BE594}"/>
          </ac:picMkLst>
        </pc:picChg>
      </pc:sldChg>
      <pc:sldChg chg="modSp">
        <pc:chgData name="Adrienne Richards" userId="S::adrienne.richards@georgiancollege.ca::bcd77ec0-3859-46f9-a15a-134c9aca8844" providerId="AD" clId="Web-{D4DC451F-0CD4-FB99-3989-48695B831795}" dt="2024-02-10T15:09:56.118" v="6" actId="1076"/>
        <pc:sldMkLst>
          <pc:docMk/>
          <pc:sldMk cId="3883877312" sldId="265"/>
        </pc:sldMkLst>
        <pc:spChg chg="mod">
          <ac:chgData name="Adrienne Richards" userId="S::adrienne.richards@georgiancollege.ca::bcd77ec0-3859-46f9-a15a-134c9aca8844" providerId="AD" clId="Web-{D4DC451F-0CD4-FB99-3989-48695B831795}" dt="2024-02-10T15:09:53.633" v="5" actId="20577"/>
          <ac:spMkLst>
            <pc:docMk/>
            <pc:sldMk cId="3883877312" sldId="265"/>
            <ac:spMk id="3" creationId="{1C39BFD8-2EAB-8ABF-9F4D-F98278E55AC9}"/>
          </ac:spMkLst>
        </pc:spChg>
        <pc:picChg chg="mod">
          <ac:chgData name="Adrienne Richards" userId="S::adrienne.richards@georgiancollege.ca::bcd77ec0-3859-46f9-a15a-134c9aca8844" providerId="AD" clId="Web-{D4DC451F-0CD4-FB99-3989-48695B831795}" dt="2024-02-10T15:09:56.118" v="6" actId="1076"/>
          <ac:picMkLst>
            <pc:docMk/>
            <pc:sldMk cId="3883877312" sldId="265"/>
            <ac:picMk id="5" creationId="{CB05219A-8B28-25DF-107C-CCA8868BADB2}"/>
          </ac:picMkLst>
        </pc:picChg>
      </pc:sldChg>
      <pc:sldChg chg="modSp">
        <pc:chgData name="Adrienne Richards" userId="S::adrienne.richards@georgiancollege.ca::bcd77ec0-3859-46f9-a15a-134c9aca8844" providerId="AD" clId="Web-{D4DC451F-0CD4-FB99-3989-48695B831795}" dt="2024-02-10T15:10:00.024" v="7" actId="20577"/>
        <pc:sldMkLst>
          <pc:docMk/>
          <pc:sldMk cId="270657636" sldId="266"/>
        </pc:sldMkLst>
        <pc:spChg chg="mod">
          <ac:chgData name="Adrienne Richards" userId="S::adrienne.richards@georgiancollege.ca::bcd77ec0-3859-46f9-a15a-134c9aca8844" providerId="AD" clId="Web-{D4DC451F-0CD4-FB99-3989-48695B831795}" dt="2024-02-10T15:10:00.024" v="7" actId="20577"/>
          <ac:spMkLst>
            <pc:docMk/>
            <pc:sldMk cId="270657636" sldId="266"/>
            <ac:spMk id="3" creationId="{E18C014E-0ED6-9A31-43FF-870E6FFEDB72}"/>
          </ac:spMkLst>
        </pc:spChg>
      </pc:sldChg>
      <pc:sldChg chg="modSp">
        <pc:chgData name="Adrienne Richards" userId="S::adrienne.richards@georgiancollege.ca::bcd77ec0-3859-46f9-a15a-134c9aca8844" providerId="AD" clId="Web-{D4DC451F-0CD4-FB99-3989-48695B831795}" dt="2024-02-10T15:10:04.243" v="8" actId="20577"/>
        <pc:sldMkLst>
          <pc:docMk/>
          <pc:sldMk cId="1155190757" sldId="267"/>
        </pc:sldMkLst>
        <pc:spChg chg="mod">
          <ac:chgData name="Adrienne Richards" userId="S::adrienne.richards@georgiancollege.ca::bcd77ec0-3859-46f9-a15a-134c9aca8844" providerId="AD" clId="Web-{D4DC451F-0CD4-FB99-3989-48695B831795}" dt="2024-02-10T15:10:04.243" v="8" actId="20577"/>
          <ac:spMkLst>
            <pc:docMk/>
            <pc:sldMk cId="1155190757" sldId="267"/>
            <ac:spMk id="3" creationId="{72067F58-34DA-49E4-8702-E128A53A3C56}"/>
          </ac:spMkLst>
        </pc:spChg>
      </pc:sldChg>
      <pc:sldChg chg="modSp">
        <pc:chgData name="Adrienne Richards" userId="S::adrienne.richards@georgiancollege.ca::bcd77ec0-3859-46f9-a15a-134c9aca8844" providerId="AD" clId="Web-{D4DC451F-0CD4-FB99-3989-48695B831795}" dt="2024-02-10T15:10:12.290" v="10" actId="1076"/>
        <pc:sldMkLst>
          <pc:docMk/>
          <pc:sldMk cId="369281750" sldId="268"/>
        </pc:sldMkLst>
        <pc:spChg chg="mod">
          <ac:chgData name="Adrienne Richards" userId="S::adrienne.richards@georgiancollege.ca::bcd77ec0-3859-46f9-a15a-134c9aca8844" providerId="AD" clId="Web-{D4DC451F-0CD4-FB99-3989-48695B831795}" dt="2024-02-10T15:10:09.446" v="9" actId="20577"/>
          <ac:spMkLst>
            <pc:docMk/>
            <pc:sldMk cId="369281750" sldId="268"/>
            <ac:spMk id="3" creationId="{93CD3D57-0C55-30A0-9B59-3668DDD06D48}"/>
          </ac:spMkLst>
        </pc:spChg>
        <pc:picChg chg="mod">
          <ac:chgData name="Adrienne Richards" userId="S::adrienne.richards@georgiancollege.ca::bcd77ec0-3859-46f9-a15a-134c9aca8844" providerId="AD" clId="Web-{D4DC451F-0CD4-FB99-3989-48695B831795}" dt="2024-02-10T15:10:12.290" v="10" actId="1076"/>
          <ac:picMkLst>
            <pc:docMk/>
            <pc:sldMk cId="369281750" sldId="268"/>
            <ac:picMk id="5" creationId="{A047359A-60A8-5B3B-4C76-7F8F43D5D8A3}"/>
          </ac:picMkLst>
        </pc:picChg>
      </pc:sldChg>
      <pc:sldChg chg="modSp">
        <pc:chgData name="Adrienne Richards" userId="S::adrienne.richards@georgiancollege.ca::bcd77ec0-3859-46f9-a15a-134c9aca8844" providerId="AD" clId="Web-{D4DC451F-0CD4-FB99-3989-48695B831795}" dt="2024-02-10T15:10:16.947" v="11" actId="20577"/>
        <pc:sldMkLst>
          <pc:docMk/>
          <pc:sldMk cId="433613576" sldId="269"/>
        </pc:sldMkLst>
        <pc:spChg chg="mod">
          <ac:chgData name="Adrienne Richards" userId="S::adrienne.richards@georgiancollege.ca::bcd77ec0-3859-46f9-a15a-134c9aca8844" providerId="AD" clId="Web-{D4DC451F-0CD4-FB99-3989-48695B831795}" dt="2024-02-10T15:10:16.947" v="11" actId="20577"/>
          <ac:spMkLst>
            <pc:docMk/>
            <pc:sldMk cId="433613576" sldId="269"/>
            <ac:spMk id="3" creationId="{EC7C21A5-EDB2-A515-694B-9C7FC6C17C99}"/>
          </ac:spMkLst>
        </pc:spChg>
      </pc:sldChg>
      <pc:sldChg chg="modSp">
        <pc:chgData name="Adrienne Richards" userId="S::adrienne.richards@georgiancollege.ca::bcd77ec0-3859-46f9-a15a-134c9aca8844" providerId="AD" clId="Web-{D4DC451F-0CD4-FB99-3989-48695B831795}" dt="2024-02-10T15:10:21.572" v="12" actId="20577"/>
        <pc:sldMkLst>
          <pc:docMk/>
          <pc:sldMk cId="990928957" sldId="270"/>
        </pc:sldMkLst>
        <pc:spChg chg="mod">
          <ac:chgData name="Adrienne Richards" userId="S::adrienne.richards@georgiancollege.ca::bcd77ec0-3859-46f9-a15a-134c9aca8844" providerId="AD" clId="Web-{D4DC451F-0CD4-FB99-3989-48695B831795}" dt="2024-02-10T15:10:21.572" v="12" actId="20577"/>
          <ac:spMkLst>
            <pc:docMk/>
            <pc:sldMk cId="990928957" sldId="270"/>
            <ac:spMk id="3" creationId="{276FBE78-6FA3-44B4-50C9-1E53C0902D59}"/>
          </ac:spMkLst>
        </pc:spChg>
      </pc:sldChg>
      <pc:sldChg chg="modSp">
        <pc:chgData name="Adrienne Richards" userId="S::adrienne.richards@georgiancollege.ca::bcd77ec0-3859-46f9-a15a-134c9aca8844" providerId="AD" clId="Web-{D4DC451F-0CD4-FB99-3989-48695B831795}" dt="2024-02-10T15:10:26.541" v="13" actId="20577"/>
        <pc:sldMkLst>
          <pc:docMk/>
          <pc:sldMk cId="3080665509" sldId="271"/>
        </pc:sldMkLst>
        <pc:spChg chg="mod">
          <ac:chgData name="Adrienne Richards" userId="S::adrienne.richards@georgiancollege.ca::bcd77ec0-3859-46f9-a15a-134c9aca8844" providerId="AD" clId="Web-{D4DC451F-0CD4-FB99-3989-48695B831795}" dt="2024-02-10T15:10:26.541" v="13" actId="20577"/>
          <ac:spMkLst>
            <pc:docMk/>
            <pc:sldMk cId="3080665509" sldId="271"/>
            <ac:spMk id="3" creationId="{D6E6ED0F-5066-C097-4077-97099B9397C5}"/>
          </ac:spMkLst>
        </pc:spChg>
      </pc:sldChg>
      <pc:sldChg chg="modSp">
        <pc:chgData name="Adrienne Richards" userId="S::adrienne.richards@georgiancollege.ca::bcd77ec0-3859-46f9-a15a-134c9aca8844" providerId="AD" clId="Web-{D4DC451F-0CD4-FB99-3989-48695B831795}" dt="2024-02-10T15:10:31.807" v="14" actId="20577"/>
        <pc:sldMkLst>
          <pc:docMk/>
          <pc:sldMk cId="3306530208" sldId="272"/>
        </pc:sldMkLst>
        <pc:spChg chg="mod">
          <ac:chgData name="Adrienne Richards" userId="S::adrienne.richards@georgiancollege.ca::bcd77ec0-3859-46f9-a15a-134c9aca8844" providerId="AD" clId="Web-{D4DC451F-0CD4-FB99-3989-48695B831795}" dt="2024-02-10T15:10:31.807" v="14" actId="20577"/>
          <ac:spMkLst>
            <pc:docMk/>
            <pc:sldMk cId="3306530208" sldId="272"/>
            <ac:spMk id="3" creationId="{971DC021-F45B-3A99-239B-F8CEFDF2C71A}"/>
          </ac:spMkLst>
        </pc:spChg>
      </pc:sldChg>
      <pc:sldChg chg="modSp">
        <pc:chgData name="Adrienne Richards" userId="S::adrienne.richards@georgiancollege.ca::bcd77ec0-3859-46f9-a15a-134c9aca8844" providerId="AD" clId="Web-{D4DC451F-0CD4-FB99-3989-48695B831795}" dt="2024-02-10T15:10:36.713" v="15" actId="20577"/>
        <pc:sldMkLst>
          <pc:docMk/>
          <pc:sldMk cId="2395658867" sldId="273"/>
        </pc:sldMkLst>
        <pc:spChg chg="mod">
          <ac:chgData name="Adrienne Richards" userId="S::adrienne.richards@georgiancollege.ca::bcd77ec0-3859-46f9-a15a-134c9aca8844" providerId="AD" clId="Web-{D4DC451F-0CD4-FB99-3989-48695B831795}" dt="2024-02-10T15:10:36.713" v="15" actId="20577"/>
          <ac:spMkLst>
            <pc:docMk/>
            <pc:sldMk cId="2395658867" sldId="273"/>
            <ac:spMk id="3" creationId="{55F22C31-185C-B363-32A1-A64B6BC1742E}"/>
          </ac:spMkLst>
        </pc:spChg>
      </pc:sldChg>
      <pc:sldChg chg="modSp">
        <pc:chgData name="Adrienne Richards" userId="S::adrienne.richards@georgiancollege.ca::bcd77ec0-3859-46f9-a15a-134c9aca8844" providerId="AD" clId="Web-{D4DC451F-0CD4-FB99-3989-48695B831795}" dt="2024-02-10T15:10:59.245" v="23" actId="1076"/>
        <pc:sldMkLst>
          <pc:docMk/>
          <pc:sldMk cId="3414194536" sldId="274"/>
        </pc:sldMkLst>
        <pc:spChg chg="mod">
          <ac:chgData name="Adrienne Richards" userId="S::adrienne.richards@georgiancollege.ca::bcd77ec0-3859-46f9-a15a-134c9aca8844" providerId="AD" clId="Web-{D4DC451F-0CD4-FB99-3989-48695B831795}" dt="2024-02-10T15:10:53.214" v="21" actId="14100"/>
          <ac:spMkLst>
            <pc:docMk/>
            <pc:sldMk cId="3414194536" sldId="274"/>
            <ac:spMk id="3" creationId="{26454A0A-33E6-2569-39B8-D3FFED8AFBC9}"/>
          </ac:spMkLst>
        </pc:spChg>
        <pc:picChg chg="mod">
          <ac:chgData name="Adrienne Richards" userId="S::adrienne.richards@georgiancollege.ca::bcd77ec0-3859-46f9-a15a-134c9aca8844" providerId="AD" clId="Web-{D4DC451F-0CD4-FB99-3989-48695B831795}" dt="2024-02-10T15:10:59.245" v="23" actId="1076"/>
          <ac:picMkLst>
            <pc:docMk/>
            <pc:sldMk cId="3414194536" sldId="274"/>
            <ac:picMk id="5" creationId="{D7D4C98D-8CCE-AF64-7D39-6C4D69F26A68}"/>
          </ac:picMkLst>
        </pc:picChg>
      </pc:sldChg>
      <pc:sldChg chg="modSp">
        <pc:chgData name="Adrienne Richards" userId="S::adrienne.richards@georgiancollege.ca::bcd77ec0-3859-46f9-a15a-134c9aca8844" providerId="AD" clId="Web-{D4DC451F-0CD4-FB99-3989-48695B831795}" dt="2024-02-10T15:11:10.980" v="28" actId="1076"/>
        <pc:sldMkLst>
          <pc:docMk/>
          <pc:sldMk cId="2675035971" sldId="275"/>
        </pc:sldMkLst>
        <pc:spChg chg="mod">
          <ac:chgData name="Adrienne Richards" userId="S::adrienne.richards@georgiancollege.ca::bcd77ec0-3859-46f9-a15a-134c9aca8844" providerId="AD" clId="Web-{D4DC451F-0CD4-FB99-3989-48695B831795}" dt="2024-02-10T15:11:06.948" v="26" actId="14100"/>
          <ac:spMkLst>
            <pc:docMk/>
            <pc:sldMk cId="2675035971" sldId="275"/>
            <ac:spMk id="3" creationId="{99D6E413-F39A-39FE-3A3B-A4091DC014A6}"/>
          </ac:spMkLst>
        </pc:spChg>
        <pc:picChg chg="mod">
          <ac:chgData name="Adrienne Richards" userId="S::adrienne.richards@georgiancollege.ca::bcd77ec0-3859-46f9-a15a-134c9aca8844" providerId="AD" clId="Web-{D4DC451F-0CD4-FB99-3989-48695B831795}" dt="2024-02-10T15:11:10.980" v="28" actId="1076"/>
          <ac:picMkLst>
            <pc:docMk/>
            <pc:sldMk cId="2675035971" sldId="275"/>
            <ac:picMk id="5" creationId="{565C75CA-BB24-E496-8E71-B246D7389D5E}"/>
          </ac:picMkLst>
        </pc:picChg>
      </pc:sldChg>
      <pc:sldChg chg="modSp">
        <pc:chgData name="Adrienne Richards" userId="S::adrienne.richards@georgiancollege.ca::bcd77ec0-3859-46f9-a15a-134c9aca8844" providerId="AD" clId="Web-{D4DC451F-0CD4-FB99-3989-48695B831795}" dt="2024-02-10T15:11:30.246" v="35" actId="1076"/>
        <pc:sldMkLst>
          <pc:docMk/>
          <pc:sldMk cId="1947381149" sldId="276"/>
        </pc:sldMkLst>
        <pc:spChg chg="mod">
          <ac:chgData name="Adrienne Richards" userId="S::adrienne.richards@georgiancollege.ca::bcd77ec0-3859-46f9-a15a-134c9aca8844" providerId="AD" clId="Web-{D4DC451F-0CD4-FB99-3989-48695B831795}" dt="2024-02-10T15:11:25.559" v="33" actId="14100"/>
          <ac:spMkLst>
            <pc:docMk/>
            <pc:sldMk cId="1947381149" sldId="276"/>
            <ac:spMk id="3" creationId="{EDCE9659-D84D-EABA-BB26-DC0564205092}"/>
          </ac:spMkLst>
        </pc:spChg>
        <pc:picChg chg="mod">
          <ac:chgData name="Adrienne Richards" userId="S::adrienne.richards@georgiancollege.ca::bcd77ec0-3859-46f9-a15a-134c9aca8844" providerId="AD" clId="Web-{D4DC451F-0CD4-FB99-3989-48695B831795}" dt="2024-02-10T15:11:30.246" v="35" actId="1076"/>
          <ac:picMkLst>
            <pc:docMk/>
            <pc:sldMk cId="1947381149" sldId="276"/>
            <ac:picMk id="5" creationId="{9D6F97B1-D216-4181-C1C3-8DC9D53A02D5}"/>
          </ac:picMkLst>
        </pc:picChg>
      </pc:sldChg>
      <pc:sldChg chg="modSp">
        <pc:chgData name="Adrienne Richards" userId="S::adrienne.richards@georgiancollege.ca::bcd77ec0-3859-46f9-a15a-134c9aca8844" providerId="AD" clId="Web-{D4DC451F-0CD4-FB99-3989-48695B831795}" dt="2024-02-10T15:11:41.809" v="40" actId="1076"/>
        <pc:sldMkLst>
          <pc:docMk/>
          <pc:sldMk cId="150727970" sldId="277"/>
        </pc:sldMkLst>
        <pc:spChg chg="mod">
          <ac:chgData name="Adrienne Richards" userId="S::adrienne.richards@georgiancollege.ca::bcd77ec0-3859-46f9-a15a-134c9aca8844" providerId="AD" clId="Web-{D4DC451F-0CD4-FB99-3989-48695B831795}" dt="2024-02-10T15:11:37.996" v="38" actId="14100"/>
          <ac:spMkLst>
            <pc:docMk/>
            <pc:sldMk cId="150727970" sldId="277"/>
            <ac:spMk id="3" creationId="{914CA95C-0C5D-1DBB-D300-B806594421EA}"/>
          </ac:spMkLst>
        </pc:spChg>
        <pc:picChg chg="mod">
          <ac:chgData name="Adrienne Richards" userId="S::adrienne.richards@georgiancollege.ca::bcd77ec0-3859-46f9-a15a-134c9aca8844" providerId="AD" clId="Web-{D4DC451F-0CD4-FB99-3989-48695B831795}" dt="2024-02-10T15:11:41.809" v="40" actId="1076"/>
          <ac:picMkLst>
            <pc:docMk/>
            <pc:sldMk cId="150727970" sldId="277"/>
            <ac:picMk id="5" creationId="{7BC72048-B64D-E77C-821F-223E90C8921B}"/>
          </ac:picMkLst>
        </pc:picChg>
      </pc:sldChg>
      <pc:sldChg chg="modSp">
        <pc:chgData name="Adrienne Richards" userId="S::adrienne.richards@georgiancollege.ca::bcd77ec0-3859-46f9-a15a-134c9aca8844" providerId="AD" clId="Web-{D4DC451F-0CD4-FB99-3989-48695B831795}" dt="2024-02-10T15:11:52.997" v="45" actId="1076"/>
        <pc:sldMkLst>
          <pc:docMk/>
          <pc:sldMk cId="276047244" sldId="278"/>
        </pc:sldMkLst>
        <pc:spChg chg="mod">
          <ac:chgData name="Adrienne Richards" userId="S::adrienne.richards@georgiancollege.ca::bcd77ec0-3859-46f9-a15a-134c9aca8844" providerId="AD" clId="Web-{D4DC451F-0CD4-FB99-3989-48695B831795}" dt="2024-02-10T15:11:49.981" v="43" actId="14100"/>
          <ac:spMkLst>
            <pc:docMk/>
            <pc:sldMk cId="276047244" sldId="278"/>
            <ac:spMk id="3" creationId="{3935D336-E136-ADF7-97D2-FA9FD6CDE104}"/>
          </ac:spMkLst>
        </pc:spChg>
        <pc:picChg chg="mod">
          <ac:chgData name="Adrienne Richards" userId="S::adrienne.richards@georgiancollege.ca::bcd77ec0-3859-46f9-a15a-134c9aca8844" providerId="AD" clId="Web-{D4DC451F-0CD4-FB99-3989-48695B831795}" dt="2024-02-10T15:11:52.997" v="45" actId="1076"/>
          <ac:picMkLst>
            <pc:docMk/>
            <pc:sldMk cId="276047244" sldId="278"/>
            <ac:picMk id="5" creationId="{E9E20BCE-E80A-6006-19C1-BFBF512F19EA}"/>
          </ac:picMkLst>
        </pc:picChg>
      </pc:sldChg>
      <pc:sldChg chg="modSp">
        <pc:chgData name="Adrienne Richards" userId="S::adrienne.richards@georgiancollege.ca::bcd77ec0-3859-46f9-a15a-134c9aca8844" providerId="AD" clId="Web-{D4DC451F-0CD4-FB99-3989-48695B831795}" dt="2024-02-10T15:14:58.536" v="49" actId="1076"/>
        <pc:sldMkLst>
          <pc:docMk/>
          <pc:sldMk cId="852371239" sldId="279"/>
        </pc:sldMkLst>
        <pc:spChg chg="mod">
          <ac:chgData name="Adrienne Richards" userId="S::adrienne.richards@georgiancollege.ca::bcd77ec0-3859-46f9-a15a-134c9aca8844" providerId="AD" clId="Web-{D4DC451F-0CD4-FB99-3989-48695B831795}" dt="2024-02-10T15:14:55.880" v="48" actId="14100"/>
          <ac:spMkLst>
            <pc:docMk/>
            <pc:sldMk cId="852371239" sldId="279"/>
            <ac:spMk id="3" creationId="{B099E099-0568-5F70-CDF7-1349E37E4906}"/>
          </ac:spMkLst>
        </pc:spChg>
        <pc:picChg chg="mod">
          <ac:chgData name="Adrienne Richards" userId="S::adrienne.richards@georgiancollege.ca::bcd77ec0-3859-46f9-a15a-134c9aca8844" providerId="AD" clId="Web-{D4DC451F-0CD4-FB99-3989-48695B831795}" dt="2024-02-10T15:14:58.536" v="49" actId="1076"/>
          <ac:picMkLst>
            <pc:docMk/>
            <pc:sldMk cId="852371239" sldId="279"/>
            <ac:picMk id="5" creationId="{9AFF7DA2-66D8-E914-1F50-5922FA9AB38D}"/>
          </ac:picMkLst>
        </pc:picChg>
      </pc:sldChg>
      <pc:sldChg chg="modSp">
        <pc:chgData name="Adrienne Richards" userId="S::adrienne.richards@georgiancollege.ca::bcd77ec0-3859-46f9-a15a-134c9aca8844" providerId="AD" clId="Web-{D4DC451F-0CD4-FB99-3989-48695B831795}" dt="2024-02-10T15:15:08.677" v="54" actId="1076"/>
        <pc:sldMkLst>
          <pc:docMk/>
          <pc:sldMk cId="3632407426" sldId="280"/>
        </pc:sldMkLst>
        <pc:spChg chg="mod">
          <ac:chgData name="Adrienne Richards" userId="S::adrienne.richards@georgiancollege.ca::bcd77ec0-3859-46f9-a15a-134c9aca8844" providerId="AD" clId="Web-{D4DC451F-0CD4-FB99-3989-48695B831795}" dt="2024-02-10T15:15:05.208" v="52" actId="14100"/>
          <ac:spMkLst>
            <pc:docMk/>
            <pc:sldMk cId="3632407426" sldId="280"/>
            <ac:spMk id="3" creationId="{54E865B1-7F31-E3D5-0537-05B96A14E871}"/>
          </ac:spMkLst>
        </pc:spChg>
        <pc:picChg chg="mod">
          <ac:chgData name="Adrienne Richards" userId="S::adrienne.richards@georgiancollege.ca::bcd77ec0-3859-46f9-a15a-134c9aca8844" providerId="AD" clId="Web-{D4DC451F-0CD4-FB99-3989-48695B831795}" dt="2024-02-10T15:15:08.677" v="54" actId="1076"/>
          <ac:picMkLst>
            <pc:docMk/>
            <pc:sldMk cId="3632407426" sldId="280"/>
            <ac:picMk id="5" creationId="{7F00E779-1CDF-9C10-A6D4-3455CAD81C79}"/>
          </ac:picMkLst>
        </pc:picChg>
      </pc:sldChg>
      <pc:sldChg chg="modSp">
        <pc:chgData name="Adrienne Richards" userId="S::adrienne.richards@georgiancollege.ca::bcd77ec0-3859-46f9-a15a-134c9aca8844" providerId="AD" clId="Web-{D4DC451F-0CD4-FB99-3989-48695B831795}" dt="2024-02-10T15:15:20.990" v="59" actId="1076"/>
        <pc:sldMkLst>
          <pc:docMk/>
          <pc:sldMk cId="73815407" sldId="281"/>
        </pc:sldMkLst>
        <pc:spChg chg="mod">
          <ac:chgData name="Adrienne Richards" userId="S::adrienne.richards@georgiancollege.ca::bcd77ec0-3859-46f9-a15a-134c9aca8844" providerId="AD" clId="Web-{D4DC451F-0CD4-FB99-3989-48695B831795}" dt="2024-02-10T15:15:17.131" v="57" actId="14100"/>
          <ac:spMkLst>
            <pc:docMk/>
            <pc:sldMk cId="73815407" sldId="281"/>
            <ac:spMk id="3" creationId="{41C76F08-9F3C-FF95-60F9-149105EFADE4}"/>
          </ac:spMkLst>
        </pc:spChg>
        <pc:picChg chg="mod">
          <ac:chgData name="Adrienne Richards" userId="S::adrienne.richards@georgiancollege.ca::bcd77ec0-3859-46f9-a15a-134c9aca8844" providerId="AD" clId="Web-{D4DC451F-0CD4-FB99-3989-48695B831795}" dt="2024-02-10T15:15:20.990" v="59" actId="1076"/>
          <ac:picMkLst>
            <pc:docMk/>
            <pc:sldMk cId="73815407" sldId="281"/>
            <ac:picMk id="5" creationId="{2BA5CF61-B197-665A-3970-E1B877F65629}"/>
          </ac:picMkLst>
        </pc:picChg>
      </pc:sldChg>
      <pc:sldChg chg="modSp">
        <pc:chgData name="Adrienne Richards" userId="S::adrienne.richards@georgiancollege.ca::bcd77ec0-3859-46f9-a15a-134c9aca8844" providerId="AD" clId="Web-{D4DC451F-0CD4-FB99-3989-48695B831795}" dt="2024-02-10T15:15:40.803" v="64" actId="1076"/>
        <pc:sldMkLst>
          <pc:docMk/>
          <pc:sldMk cId="552980446" sldId="282"/>
        </pc:sldMkLst>
        <pc:spChg chg="mod">
          <ac:chgData name="Adrienne Richards" userId="S::adrienne.richards@georgiancollege.ca::bcd77ec0-3859-46f9-a15a-134c9aca8844" providerId="AD" clId="Web-{D4DC451F-0CD4-FB99-3989-48695B831795}" dt="2024-02-10T15:15:28.694" v="62" actId="14100"/>
          <ac:spMkLst>
            <pc:docMk/>
            <pc:sldMk cId="552980446" sldId="282"/>
            <ac:spMk id="3" creationId="{AD6AAB41-037F-23C4-E6A5-0457AA0C846A}"/>
          </ac:spMkLst>
        </pc:spChg>
        <pc:picChg chg="mod">
          <ac:chgData name="Adrienne Richards" userId="S::adrienne.richards@georgiancollege.ca::bcd77ec0-3859-46f9-a15a-134c9aca8844" providerId="AD" clId="Web-{D4DC451F-0CD4-FB99-3989-48695B831795}" dt="2024-02-10T15:15:40.803" v="64" actId="1076"/>
          <ac:picMkLst>
            <pc:docMk/>
            <pc:sldMk cId="552980446" sldId="282"/>
            <ac:picMk id="5" creationId="{532EDFCA-5C10-94B2-566C-33F24973FF12}"/>
          </ac:picMkLst>
        </pc:picChg>
      </pc:sldChg>
      <pc:sldChg chg="modSp">
        <pc:chgData name="Adrienne Richards" userId="S::adrienne.richards@georgiancollege.ca::bcd77ec0-3859-46f9-a15a-134c9aca8844" providerId="AD" clId="Web-{D4DC451F-0CD4-FB99-3989-48695B831795}" dt="2024-02-10T15:15:53.835" v="69" actId="1076"/>
        <pc:sldMkLst>
          <pc:docMk/>
          <pc:sldMk cId="3952063289" sldId="283"/>
        </pc:sldMkLst>
        <pc:spChg chg="mod">
          <ac:chgData name="Adrienne Richards" userId="S::adrienne.richards@georgiancollege.ca::bcd77ec0-3859-46f9-a15a-134c9aca8844" providerId="AD" clId="Web-{D4DC451F-0CD4-FB99-3989-48695B831795}" dt="2024-02-10T15:15:49.882" v="67" actId="14100"/>
          <ac:spMkLst>
            <pc:docMk/>
            <pc:sldMk cId="3952063289" sldId="283"/>
            <ac:spMk id="3" creationId="{7125E2C5-ACD6-5846-776E-DA8E6686B8F5}"/>
          </ac:spMkLst>
        </pc:spChg>
        <pc:picChg chg="mod">
          <ac:chgData name="Adrienne Richards" userId="S::adrienne.richards@georgiancollege.ca::bcd77ec0-3859-46f9-a15a-134c9aca8844" providerId="AD" clId="Web-{D4DC451F-0CD4-FB99-3989-48695B831795}" dt="2024-02-10T15:15:53.835" v="69" actId="1076"/>
          <ac:picMkLst>
            <pc:docMk/>
            <pc:sldMk cId="3952063289" sldId="283"/>
            <ac:picMk id="5" creationId="{E625E087-7055-44E2-06A0-02EEA970CD17}"/>
          </ac:picMkLst>
        </pc:picChg>
      </pc:sldChg>
      <pc:sldChg chg="modSp">
        <pc:chgData name="Adrienne Richards" userId="S::adrienne.richards@georgiancollege.ca::bcd77ec0-3859-46f9-a15a-134c9aca8844" providerId="AD" clId="Web-{D4DC451F-0CD4-FB99-3989-48695B831795}" dt="2024-02-10T15:16:05.461" v="74" actId="1076"/>
        <pc:sldMkLst>
          <pc:docMk/>
          <pc:sldMk cId="1056716380" sldId="284"/>
        </pc:sldMkLst>
        <pc:spChg chg="mod">
          <ac:chgData name="Adrienne Richards" userId="S::adrienne.richards@georgiancollege.ca::bcd77ec0-3859-46f9-a15a-134c9aca8844" providerId="AD" clId="Web-{D4DC451F-0CD4-FB99-3989-48695B831795}" dt="2024-02-10T15:16:02.445" v="72" actId="14100"/>
          <ac:spMkLst>
            <pc:docMk/>
            <pc:sldMk cId="1056716380" sldId="284"/>
            <ac:spMk id="3" creationId="{5C37BBD4-6B38-0B62-8415-2364E47AA277}"/>
          </ac:spMkLst>
        </pc:spChg>
        <pc:picChg chg="mod">
          <ac:chgData name="Adrienne Richards" userId="S::adrienne.richards@georgiancollege.ca::bcd77ec0-3859-46f9-a15a-134c9aca8844" providerId="AD" clId="Web-{D4DC451F-0CD4-FB99-3989-48695B831795}" dt="2024-02-10T15:16:05.461" v="74" actId="1076"/>
          <ac:picMkLst>
            <pc:docMk/>
            <pc:sldMk cId="1056716380" sldId="284"/>
            <ac:picMk id="5" creationId="{D1C941BD-C248-00EE-F456-A37D56235DC8}"/>
          </ac:picMkLst>
        </pc:picChg>
      </pc:sldChg>
      <pc:sldChg chg="modSp">
        <pc:chgData name="Adrienne Richards" userId="S::adrienne.richards@georgiancollege.ca::bcd77ec0-3859-46f9-a15a-134c9aca8844" providerId="AD" clId="Web-{D4DC451F-0CD4-FB99-3989-48695B831795}" dt="2024-02-10T15:16:16.383" v="79" actId="1076"/>
        <pc:sldMkLst>
          <pc:docMk/>
          <pc:sldMk cId="2386564139" sldId="285"/>
        </pc:sldMkLst>
        <pc:spChg chg="mod">
          <ac:chgData name="Adrienne Richards" userId="S::adrienne.richards@georgiancollege.ca::bcd77ec0-3859-46f9-a15a-134c9aca8844" providerId="AD" clId="Web-{D4DC451F-0CD4-FB99-3989-48695B831795}" dt="2024-02-10T15:16:12.320" v="77" actId="14100"/>
          <ac:spMkLst>
            <pc:docMk/>
            <pc:sldMk cId="2386564139" sldId="285"/>
            <ac:spMk id="3" creationId="{2FAF0DE6-6C8D-D904-48CA-0B613BE2162A}"/>
          </ac:spMkLst>
        </pc:spChg>
        <pc:picChg chg="mod">
          <ac:chgData name="Adrienne Richards" userId="S::adrienne.richards@georgiancollege.ca::bcd77ec0-3859-46f9-a15a-134c9aca8844" providerId="AD" clId="Web-{D4DC451F-0CD4-FB99-3989-48695B831795}" dt="2024-02-10T15:16:16.383" v="79" actId="1076"/>
          <ac:picMkLst>
            <pc:docMk/>
            <pc:sldMk cId="2386564139" sldId="285"/>
            <ac:picMk id="5" creationId="{CB47DC82-ABF7-5986-8AAE-434119E19B27}"/>
          </ac:picMkLst>
        </pc:picChg>
      </pc:sldChg>
      <pc:sldChg chg="modSp">
        <pc:chgData name="Adrienne Richards" userId="S::adrienne.richards@georgiancollege.ca::bcd77ec0-3859-46f9-a15a-134c9aca8844" providerId="AD" clId="Web-{D4DC451F-0CD4-FB99-3989-48695B831795}" dt="2024-02-10T15:16:29.993" v="85" actId="14100"/>
        <pc:sldMkLst>
          <pc:docMk/>
          <pc:sldMk cId="2265593180" sldId="286"/>
        </pc:sldMkLst>
        <pc:spChg chg="mod">
          <ac:chgData name="Adrienne Richards" userId="S::adrienne.richards@georgiancollege.ca::bcd77ec0-3859-46f9-a15a-134c9aca8844" providerId="AD" clId="Web-{D4DC451F-0CD4-FB99-3989-48695B831795}" dt="2024-02-10T15:16:29.993" v="85" actId="14100"/>
          <ac:spMkLst>
            <pc:docMk/>
            <pc:sldMk cId="2265593180" sldId="286"/>
            <ac:spMk id="3" creationId="{F639384B-C265-F96A-70C3-2E9F30E715AF}"/>
          </ac:spMkLst>
        </pc:spChg>
        <pc:picChg chg="mod">
          <ac:chgData name="Adrienne Richards" userId="S::adrienne.richards@georgiancollege.ca::bcd77ec0-3859-46f9-a15a-134c9aca8844" providerId="AD" clId="Web-{D4DC451F-0CD4-FB99-3989-48695B831795}" dt="2024-02-10T15:16:27.289" v="84" actId="1076"/>
          <ac:picMkLst>
            <pc:docMk/>
            <pc:sldMk cId="2265593180" sldId="286"/>
            <ac:picMk id="5" creationId="{25ECD33F-A04D-ED27-DCDB-165AF9733483}"/>
          </ac:picMkLst>
        </pc:picChg>
      </pc:sldChg>
      <pc:sldChg chg="modSp">
        <pc:chgData name="Adrienne Richards" userId="S::adrienne.richards@georgiancollege.ca::bcd77ec0-3859-46f9-a15a-134c9aca8844" providerId="AD" clId="Web-{D4DC451F-0CD4-FB99-3989-48695B831795}" dt="2024-02-10T15:16:42.384" v="91" actId="1076"/>
        <pc:sldMkLst>
          <pc:docMk/>
          <pc:sldMk cId="2873925528" sldId="287"/>
        </pc:sldMkLst>
        <pc:spChg chg="mod">
          <ac:chgData name="Adrienne Richards" userId="S::adrienne.richards@georgiancollege.ca::bcd77ec0-3859-46f9-a15a-134c9aca8844" providerId="AD" clId="Web-{D4DC451F-0CD4-FB99-3989-48695B831795}" dt="2024-02-10T15:16:38.571" v="89" actId="14100"/>
          <ac:spMkLst>
            <pc:docMk/>
            <pc:sldMk cId="2873925528" sldId="287"/>
            <ac:spMk id="3" creationId="{FB98B48A-0A72-CD88-E257-96D33338A9C4}"/>
          </ac:spMkLst>
        </pc:spChg>
        <pc:picChg chg="mod">
          <ac:chgData name="Adrienne Richards" userId="S::adrienne.richards@georgiancollege.ca::bcd77ec0-3859-46f9-a15a-134c9aca8844" providerId="AD" clId="Web-{D4DC451F-0CD4-FB99-3989-48695B831795}" dt="2024-02-10T15:16:42.384" v="91" actId="1076"/>
          <ac:picMkLst>
            <pc:docMk/>
            <pc:sldMk cId="2873925528" sldId="287"/>
            <ac:picMk id="5" creationId="{9B5FF47B-93B5-943A-ABF5-3949E5E08DEF}"/>
          </ac:picMkLst>
        </pc:picChg>
      </pc:sldChg>
      <pc:sldChg chg="modSp">
        <pc:chgData name="Adrienne Richards" userId="S::adrienne.richards@georgiancollege.ca::bcd77ec0-3859-46f9-a15a-134c9aca8844" providerId="AD" clId="Web-{D4DC451F-0CD4-FB99-3989-48695B831795}" dt="2024-02-10T15:17:02.291" v="98" actId="1076"/>
        <pc:sldMkLst>
          <pc:docMk/>
          <pc:sldMk cId="1232409160" sldId="288"/>
        </pc:sldMkLst>
        <pc:spChg chg="mod">
          <ac:chgData name="Adrienne Richards" userId="S::adrienne.richards@georgiancollege.ca::bcd77ec0-3859-46f9-a15a-134c9aca8844" providerId="AD" clId="Web-{D4DC451F-0CD4-FB99-3989-48695B831795}" dt="2024-02-10T15:16:53.103" v="95" actId="14100"/>
          <ac:spMkLst>
            <pc:docMk/>
            <pc:sldMk cId="1232409160" sldId="288"/>
            <ac:spMk id="3" creationId="{9BF56642-2E55-2188-8ED5-E1891CB7BE29}"/>
          </ac:spMkLst>
        </pc:spChg>
        <pc:picChg chg="mod">
          <ac:chgData name="Adrienne Richards" userId="S::adrienne.richards@georgiancollege.ca::bcd77ec0-3859-46f9-a15a-134c9aca8844" providerId="AD" clId="Web-{D4DC451F-0CD4-FB99-3989-48695B831795}" dt="2024-02-10T15:17:02.291" v="98" actId="1076"/>
          <ac:picMkLst>
            <pc:docMk/>
            <pc:sldMk cId="1232409160" sldId="288"/>
            <ac:picMk id="5" creationId="{76CEA6AE-1C72-0E65-CB45-FFB3159251D0}"/>
          </ac:picMkLst>
        </pc:picChg>
      </pc:sldChg>
      <pc:sldChg chg="modSp">
        <pc:chgData name="Adrienne Richards" userId="S::adrienne.richards@georgiancollege.ca::bcd77ec0-3859-46f9-a15a-134c9aca8844" providerId="AD" clId="Web-{D4DC451F-0CD4-FB99-3989-48695B831795}" dt="2024-02-10T15:17:08.197" v="99" actId="20577"/>
        <pc:sldMkLst>
          <pc:docMk/>
          <pc:sldMk cId="2124481864" sldId="289"/>
        </pc:sldMkLst>
        <pc:spChg chg="mod">
          <ac:chgData name="Adrienne Richards" userId="S::adrienne.richards@georgiancollege.ca::bcd77ec0-3859-46f9-a15a-134c9aca8844" providerId="AD" clId="Web-{D4DC451F-0CD4-FB99-3989-48695B831795}" dt="2024-02-10T15:17:08.197" v="99" actId="20577"/>
          <ac:spMkLst>
            <pc:docMk/>
            <pc:sldMk cId="2124481864" sldId="289"/>
            <ac:spMk id="3" creationId="{7A456AE6-33BD-BC5F-9F80-880FD129A798}"/>
          </ac:spMkLst>
        </pc:spChg>
      </pc:sldChg>
      <pc:sldChg chg="modSp">
        <pc:chgData name="Adrienne Richards" userId="S::adrienne.richards@georgiancollege.ca::bcd77ec0-3859-46f9-a15a-134c9aca8844" providerId="AD" clId="Web-{D4DC451F-0CD4-FB99-3989-48695B831795}" dt="2024-02-10T15:17:16.432" v="105" actId="14100"/>
        <pc:sldMkLst>
          <pc:docMk/>
          <pc:sldMk cId="1680226738" sldId="290"/>
        </pc:sldMkLst>
        <pc:spChg chg="mod">
          <ac:chgData name="Adrienne Richards" userId="S::adrienne.richards@georgiancollege.ca::bcd77ec0-3859-46f9-a15a-134c9aca8844" providerId="AD" clId="Web-{D4DC451F-0CD4-FB99-3989-48695B831795}" dt="2024-02-10T15:17:14.635" v="104" actId="14100"/>
          <ac:spMkLst>
            <pc:docMk/>
            <pc:sldMk cId="1680226738" sldId="290"/>
            <ac:spMk id="3" creationId="{670149E2-2E62-F2E2-E209-9BE757F791C3}"/>
          </ac:spMkLst>
        </pc:spChg>
        <pc:picChg chg="mod">
          <ac:chgData name="Adrienne Richards" userId="S::adrienne.richards@georgiancollege.ca::bcd77ec0-3859-46f9-a15a-134c9aca8844" providerId="AD" clId="Web-{D4DC451F-0CD4-FB99-3989-48695B831795}" dt="2024-02-10T15:17:16.432" v="105" actId="14100"/>
          <ac:picMkLst>
            <pc:docMk/>
            <pc:sldMk cId="1680226738" sldId="290"/>
            <ac:picMk id="5" creationId="{DB50133E-B681-3566-CF63-143D93268CCC}"/>
          </ac:picMkLst>
        </pc:picChg>
      </pc:sldChg>
      <pc:sldChg chg="modSp">
        <pc:chgData name="Adrienne Richards" userId="S::adrienne.richards@georgiancollege.ca::bcd77ec0-3859-46f9-a15a-134c9aca8844" providerId="AD" clId="Web-{D4DC451F-0CD4-FB99-3989-48695B831795}" dt="2024-02-10T15:17:28.292" v="111" actId="1076"/>
        <pc:sldMkLst>
          <pc:docMk/>
          <pc:sldMk cId="284429703" sldId="291"/>
        </pc:sldMkLst>
        <pc:spChg chg="mod">
          <ac:chgData name="Adrienne Richards" userId="S::adrienne.richards@georgiancollege.ca::bcd77ec0-3859-46f9-a15a-134c9aca8844" providerId="AD" clId="Web-{D4DC451F-0CD4-FB99-3989-48695B831795}" dt="2024-02-10T15:17:24.917" v="109" actId="14100"/>
          <ac:spMkLst>
            <pc:docMk/>
            <pc:sldMk cId="284429703" sldId="291"/>
            <ac:spMk id="3" creationId="{2E4A4A83-EB41-18F9-6F7F-4FFCA739FBB9}"/>
          </ac:spMkLst>
        </pc:spChg>
        <pc:picChg chg="mod">
          <ac:chgData name="Adrienne Richards" userId="S::adrienne.richards@georgiancollege.ca::bcd77ec0-3859-46f9-a15a-134c9aca8844" providerId="AD" clId="Web-{D4DC451F-0CD4-FB99-3989-48695B831795}" dt="2024-02-10T15:17:28.292" v="111" actId="1076"/>
          <ac:picMkLst>
            <pc:docMk/>
            <pc:sldMk cId="284429703" sldId="291"/>
            <ac:picMk id="5" creationId="{BED923A4-BDD3-F804-B534-29EDA97697D4}"/>
          </ac:picMkLst>
        </pc:picChg>
      </pc:sldChg>
      <pc:sldChg chg="modSp">
        <pc:chgData name="Adrienne Richards" userId="S::adrienne.richards@georgiancollege.ca::bcd77ec0-3859-46f9-a15a-134c9aca8844" providerId="AD" clId="Web-{D4DC451F-0CD4-FB99-3989-48695B831795}" dt="2024-02-10T15:17:42.152" v="117" actId="1076"/>
        <pc:sldMkLst>
          <pc:docMk/>
          <pc:sldMk cId="358106312" sldId="292"/>
        </pc:sldMkLst>
        <pc:spChg chg="mod">
          <ac:chgData name="Adrienne Richards" userId="S::adrienne.richards@georgiancollege.ca::bcd77ec0-3859-46f9-a15a-134c9aca8844" providerId="AD" clId="Web-{D4DC451F-0CD4-FB99-3989-48695B831795}" dt="2024-02-10T15:17:38.761" v="115" actId="14100"/>
          <ac:spMkLst>
            <pc:docMk/>
            <pc:sldMk cId="358106312" sldId="292"/>
            <ac:spMk id="3" creationId="{BDCE8FE8-F5AA-11DC-045F-4ADB9867C088}"/>
          </ac:spMkLst>
        </pc:spChg>
        <pc:picChg chg="mod">
          <ac:chgData name="Adrienne Richards" userId="S::adrienne.richards@georgiancollege.ca::bcd77ec0-3859-46f9-a15a-134c9aca8844" providerId="AD" clId="Web-{D4DC451F-0CD4-FB99-3989-48695B831795}" dt="2024-02-10T15:17:42.152" v="117" actId="1076"/>
          <ac:picMkLst>
            <pc:docMk/>
            <pc:sldMk cId="358106312" sldId="292"/>
            <ac:picMk id="5" creationId="{8415C560-C4C4-E3F8-0135-147D7919B86B}"/>
          </ac:picMkLst>
        </pc:picChg>
      </pc:sldChg>
      <pc:sldChg chg="modSp">
        <pc:chgData name="Adrienne Richards" userId="S::adrienne.richards@georgiancollege.ca::bcd77ec0-3859-46f9-a15a-134c9aca8844" providerId="AD" clId="Web-{D4DC451F-0CD4-FB99-3989-48695B831795}" dt="2024-02-10T15:17:57.840" v="122" actId="1076"/>
        <pc:sldMkLst>
          <pc:docMk/>
          <pc:sldMk cId="3987206680" sldId="293"/>
        </pc:sldMkLst>
        <pc:spChg chg="mod">
          <ac:chgData name="Adrienne Richards" userId="S::adrienne.richards@georgiancollege.ca::bcd77ec0-3859-46f9-a15a-134c9aca8844" providerId="AD" clId="Web-{D4DC451F-0CD4-FB99-3989-48695B831795}" dt="2024-02-10T15:17:52.277" v="120" actId="14100"/>
          <ac:spMkLst>
            <pc:docMk/>
            <pc:sldMk cId="3987206680" sldId="293"/>
            <ac:spMk id="3" creationId="{8901DD84-858B-3BE3-5774-BBDDEC0CD5C9}"/>
          </ac:spMkLst>
        </pc:spChg>
        <pc:picChg chg="mod">
          <ac:chgData name="Adrienne Richards" userId="S::adrienne.richards@georgiancollege.ca::bcd77ec0-3859-46f9-a15a-134c9aca8844" providerId="AD" clId="Web-{D4DC451F-0CD4-FB99-3989-48695B831795}" dt="2024-02-10T15:17:57.840" v="122" actId="1076"/>
          <ac:picMkLst>
            <pc:docMk/>
            <pc:sldMk cId="3987206680" sldId="293"/>
            <ac:picMk id="5" creationId="{ABA95626-A259-FEFA-71D5-B34081A9C80F}"/>
          </ac:picMkLst>
        </pc:picChg>
      </pc:sldChg>
      <pc:sldChg chg="modSp">
        <pc:chgData name="Adrienne Richards" userId="S::adrienne.richards@georgiancollege.ca::bcd77ec0-3859-46f9-a15a-134c9aca8844" providerId="AD" clId="Web-{D4DC451F-0CD4-FB99-3989-48695B831795}" dt="2024-02-10T15:18:07.746" v="126" actId="14100"/>
        <pc:sldMkLst>
          <pc:docMk/>
          <pc:sldMk cId="2511935131" sldId="294"/>
        </pc:sldMkLst>
        <pc:spChg chg="mod">
          <ac:chgData name="Adrienne Richards" userId="S::adrienne.richards@georgiancollege.ca::bcd77ec0-3859-46f9-a15a-134c9aca8844" providerId="AD" clId="Web-{D4DC451F-0CD4-FB99-3989-48695B831795}" dt="2024-02-10T15:18:05.903" v="125" actId="14100"/>
          <ac:spMkLst>
            <pc:docMk/>
            <pc:sldMk cId="2511935131" sldId="294"/>
            <ac:spMk id="3" creationId="{B55025E1-9F19-4C31-9946-144EDF3BA5CC}"/>
          </ac:spMkLst>
        </pc:spChg>
        <pc:picChg chg="mod">
          <ac:chgData name="Adrienne Richards" userId="S::adrienne.richards@georgiancollege.ca::bcd77ec0-3859-46f9-a15a-134c9aca8844" providerId="AD" clId="Web-{D4DC451F-0CD4-FB99-3989-48695B831795}" dt="2024-02-10T15:18:07.746" v="126" actId="14100"/>
          <ac:picMkLst>
            <pc:docMk/>
            <pc:sldMk cId="2511935131" sldId="294"/>
            <ac:picMk id="5" creationId="{9570B8C9-F732-6670-D68D-F708BAC5D76F}"/>
          </ac:picMkLst>
        </pc:picChg>
      </pc:sldChg>
      <pc:sldChg chg="modSp">
        <pc:chgData name="Adrienne Richards" userId="S::adrienne.richards@georgiancollege.ca::bcd77ec0-3859-46f9-a15a-134c9aca8844" providerId="AD" clId="Web-{D4DC451F-0CD4-FB99-3989-48695B831795}" dt="2024-02-10T15:18:18.075" v="130" actId="14100"/>
        <pc:sldMkLst>
          <pc:docMk/>
          <pc:sldMk cId="4158247260" sldId="295"/>
        </pc:sldMkLst>
        <pc:spChg chg="mod">
          <ac:chgData name="Adrienne Richards" userId="S::adrienne.richards@georgiancollege.ca::bcd77ec0-3859-46f9-a15a-134c9aca8844" providerId="AD" clId="Web-{D4DC451F-0CD4-FB99-3989-48695B831795}" dt="2024-02-10T15:18:18.075" v="130" actId="14100"/>
          <ac:spMkLst>
            <pc:docMk/>
            <pc:sldMk cId="4158247260" sldId="295"/>
            <ac:spMk id="3" creationId="{4436F177-3903-7E28-2B63-06E0417E9C2C}"/>
          </ac:spMkLst>
        </pc:spChg>
      </pc:sldChg>
      <pc:sldChg chg="modSp">
        <pc:chgData name="Adrienne Richards" userId="S::adrienne.richards@georgiancollege.ca::bcd77ec0-3859-46f9-a15a-134c9aca8844" providerId="AD" clId="Web-{D4DC451F-0CD4-FB99-3989-48695B831795}" dt="2024-02-10T15:18:24.747" v="133" actId="14100"/>
        <pc:sldMkLst>
          <pc:docMk/>
          <pc:sldMk cId="67848135" sldId="296"/>
        </pc:sldMkLst>
        <pc:spChg chg="mod">
          <ac:chgData name="Adrienne Richards" userId="S::adrienne.richards@georgiancollege.ca::bcd77ec0-3859-46f9-a15a-134c9aca8844" providerId="AD" clId="Web-{D4DC451F-0CD4-FB99-3989-48695B831795}" dt="2024-02-10T15:18:24.747" v="133" actId="14100"/>
          <ac:spMkLst>
            <pc:docMk/>
            <pc:sldMk cId="67848135" sldId="296"/>
            <ac:spMk id="3" creationId="{6C001C9F-C499-3F11-4978-01EFE3B9BB47}"/>
          </ac:spMkLst>
        </pc:spChg>
      </pc:sldChg>
      <pc:sldChg chg="modSp">
        <pc:chgData name="Adrienne Richards" userId="S::adrienne.richards@georgiancollege.ca::bcd77ec0-3859-46f9-a15a-134c9aca8844" providerId="AD" clId="Web-{D4DC451F-0CD4-FB99-3989-48695B831795}" dt="2024-02-10T15:18:35.779" v="139" actId="1076"/>
        <pc:sldMkLst>
          <pc:docMk/>
          <pc:sldMk cId="1421734675" sldId="297"/>
        </pc:sldMkLst>
        <pc:spChg chg="mod">
          <ac:chgData name="Adrienne Richards" userId="S::adrienne.richards@georgiancollege.ca::bcd77ec0-3859-46f9-a15a-134c9aca8844" providerId="AD" clId="Web-{D4DC451F-0CD4-FB99-3989-48695B831795}" dt="2024-02-10T15:18:32.935" v="137" actId="14100"/>
          <ac:spMkLst>
            <pc:docMk/>
            <pc:sldMk cId="1421734675" sldId="297"/>
            <ac:spMk id="3" creationId="{4E80CD4E-2945-9BA3-FAC6-FEFB9A598F15}"/>
          </ac:spMkLst>
        </pc:spChg>
        <pc:picChg chg="mod">
          <ac:chgData name="Adrienne Richards" userId="S::adrienne.richards@georgiancollege.ca::bcd77ec0-3859-46f9-a15a-134c9aca8844" providerId="AD" clId="Web-{D4DC451F-0CD4-FB99-3989-48695B831795}" dt="2024-02-10T15:18:35.779" v="139" actId="1076"/>
          <ac:picMkLst>
            <pc:docMk/>
            <pc:sldMk cId="1421734675" sldId="297"/>
            <ac:picMk id="5" creationId="{5BF643ED-5D48-267B-D7CA-DA8C266032A5}"/>
          </ac:picMkLst>
        </pc:picChg>
      </pc:sldChg>
      <pc:sldChg chg="modSp">
        <pc:chgData name="Adrienne Richards" userId="S::adrienne.richards@georgiancollege.ca::bcd77ec0-3859-46f9-a15a-134c9aca8844" providerId="AD" clId="Web-{D4DC451F-0CD4-FB99-3989-48695B831795}" dt="2024-02-10T15:18:47.330" v="144" actId="1076"/>
        <pc:sldMkLst>
          <pc:docMk/>
          <pc:sldMk cId="949954182" sldId="298"/>
        </pc:sldMkLst>
        <pc:spChg chg="mod">
          <ac:chgData name="Adrienne Richards" userId="S::adrienne.richards@georgiancollege.ca::bcd77ec0-3859-46f9-a15a-134c9aca8844" providerId="AD" clId="Web-{D4DC451F-0CD4-FB99-3989-48695B831795}" dt="2024-02-10T15:18:44.123" v="142" actId="14100"/>
          <ac:spMkLst>
            <pc:docMk/>
            <pc:sldMk cId="949954182" sldId="298"/>
            <ac:spMk id="3" creationId="{F484AB48-C5B1-B19D-DEA7-4779D20A0746}"/>
          </ac:spMkLst>
        </pc:spChg>
        <pc:picChg chg="mod">
          <ac:chgData name="Adrienne Richards" userId="S::adrienne.richards@georgiancollege.ca::bcd77ec0-3859-46f9-a15a-134c9aca8844" providerId="AD" clId="Web-{D4DC451F-0CD4-FB99-3989-48695B831795}" dt="2024-02-10T15:18:47.330" v="144" actId="1076"/>
          <ac:picMkLst>
            <pc:docMk/>
            <pc:sldMk cId="949954182" sldId="298"/>
            <ac:picMk id="5" creationId="{8F501B35-D20C-3CE6-DF8C-16262374D8F0}"/>
          </ac:picMkLst>
        </pc:picChg>
      </pc:sldChg>
      <pc:sldChg chg="modSp">
        <pc:chgData name="Adrienne Richards" userId="S::adrienne.richards@georgiancollege.ca::bcd77ec0-3859-46f9-a15a-134c9aca8844" providerId="AD" clId="Web-{D4DC451F-0CD4-FB99-3989-48695B831795}" dt="2024-02-10T15:18:55.877" v="147" actId="14100"/>
        <pc:sldMkLst>
          <pc:docMk/>
          <pc:sldMk cId="2405721932" sldId="299"/>
        </pc:sldMkLst>
        <pc:spChg chg="mod">
          <ac:chgData name="Adrienne Richards" userId="S::adrienne.richards@georgiancollege.ca::bcd77ec0-3859-46f9-a15a-134c9aca8844" providerId="AD" clId="Web-{D4DC451F-0CD4-FB99-3989-48695B831795}" dt="2024-02-10T15:18:55.877" v="147" actId="14100"/>
          <ac:spMkLst>
            <pc:docMk/>
            <pc:sldMk cId="2405721932" sldId="299"/>
            <ac:spMk id="3" creationId="{4CAE1F9C-13C3-30DC-41D8-2436EF8D3DD3}"/>
          </ac:spMkLst>
        </pc:spChg>
      </pc:sldChg>
      <pc:sldChg chg="modSp">
        <pc:chgData name="Adrienne Richards" userId="S::adrienne.richards@georgiancollege.ca::bcd77ec0-3859-46f9-a15a-134c9aca8844" providerId="AD" clId="Web-{D4DC451F-0CD4-FB99-3989-48695B831795}" dt="2024-02-10T15:19:09.846" v="153" actId="1076"/>
        <pc:sldMkLst>
          <pc:docMk/>
          <pc:sldMk cId="3998890072" sldId="300"/>
        </pc:sldMkLst>
        <pc:spChg chg="mod">
          <ac:chgData name="Adrienne Richards" userId="S::adrienne.richards@georgiancollege.ca::bcd77ec0-3859-46f9-a15a-134c9aca8844" providerId="AD" clId="Web-{D4DC451F-0CD4-FB99-3989-48695B831795}" dt="2024-02-10T15:19:05.815" v="151" actId="14100"/>
          <ac:spMkLst>
            <pc:docMk/>
            <pc:sldMk cId="3998890072" sldId="300"/>
            <ac:spMk id="3" creationId="{172058AE-0938-F349-B62D-2F8830E0D2B0}"/>
          </ac:spMkLst>
        </pc:spChg>
        <pc:picChg chg="mod">
          <ac:chgData name="Adrienne Richards" userId="S::adrienne.richards@georgiancollege.ca::bcd77ec0-3859-46f9-a15a-134c9aca8844" providerId="AD" clId="Web-{D4DC451F-0CD4-FB99-3989-48695B831795}" dt="2024-02-10T15:19:09.846" v="153" actId="1076"/>
          <ac:picMkLst>
            <pc:docMk/>
            <pc:sldMk cId="3998890072" sldId="300"/>
            <ac:picMk id="5" creationId="{225FDFF8-CFD3-70CD-F657-BDAB144FA097}"/>
          </ac:picMkLst>
        </pc:picChg>
      </pc:sldChg>
      <pc:sldChg chg="modSp">
        <pc:chgData name="Adrienne Richards" userId="S::adrienne.richards@georgiancollege.ca::bcd77ec0-3859-46f9-a15a-134c9aca8844" providerId="AD" clId="Web-{D4DC451F-0CD4-FB99-3989-48695B831795}" dt="2024-02-10T15:19:22.441" v="158" actId="1076"/>
        <pc:sldMkLst>
          <pc:docMk/>
          <pc:sldMk cId="677689748" sldId="301"/>
        </pc:sldMkLst>
        <pc:spChg chg="mod">
          <ac:chgData name="Adrienne Richards" userId="S::adrienne.richards@georgiancollege.ca::bcd77ec0-3859-46f9-a15a-134c9aca8844" providerId="AD" clId="Web-{D4DC451F-0CD4-FB99-3989-48695B831795}" dt="2024-02-10T15:19:18.815" v="156" actId="14100"/>
          <ac:spMkLst>
            <pc:docMk/>
            <pc:sldMk cId="677689748" sldId="301"/>
            <ac:spMk id="3" creationId="{DA50F979-CBC4-5292-986B-D9C40C7D8367}"/>
          </ac:spMkLst>
        </pc:spChg>
        <pc:picChg chg="mod">
          <ac:chgData name="Adrienne Richards" userId="S::adrienne.richards@georgiancollege.ca::bcd77ec0-3859-46f9-a15a-134c9aca8844" providerId="AD" clId="Web-{D4DC451F-0CD4-FB99-3989-48695B831795}" dt="2024-02-10T15:19:22.441" v="158" actId="1076"/>
          <ac:picMkLst>
            <pc:docMk/>
            <pc:sldMk cId="677689748" sldId="301"/>
            <ac:picMk id="5" creationId="{159485F5-86EE-608A-6A7D-DF64786F3ED0}"/>
          </ac:picMkLst>
        </pc:picChg>
      </pc:sldChg>
      <pc:sldChg chg="modSp">
        <pc:chgData name="Adrienne Richards" userId="S::adrienne.richards@georgiancollege.ca::bcd77ec0-3859-46f9-a15a-134c9aca8844" providerId="AD" clId="Web-{D4DC451F-0CD4-FB99-3989-48695B831795}" dt="2024-02-10T15:19:39.988" v="163" actId="1076"/>
        <pc:sldMkLst>
          <pc:docMk/>
          <pc:sldMk cId="726078397" sldId="302"/>
        </pc:sldMkLst>
        <pc:spChg chg="mod">
          <ac:chgData name="Adrienne Richards" userId="S::adrienne.richards@georgiancollege.ca::bcd77ec0-3859-46f9-a15a-134c9aca8844" providerId="AD" clId="Web-{D4DC451F-0CD4-FB99-3989-48695B831795}" dt="2024-02-10T15:19:36.582" v="161" actId="14100"/>
          <ac:spMkLst>
            <pc:docMk/>
            <pc:sldMk cId="726078397" sldId="302"/>
            <ac:spMk id="3" creationId="{574FE0CE-2681-A3B2-4A5D-074EC47E8C7C}"/>
          </ac:spMkLst>
        </pc:spChg>
        <pc:picChg chg="mod">
          <ac:chgData name="Adrienne Richards" userId="S::adrienne.richards@georgiancollege.ca::bcd77ec0-3859-46f9-a15a-134c9aca8844" providerId="AD" clId="Web-{D4DC451F-0CD4-FB99-3989-48695B831795}" dt="2024-02-10T15:19:39.988" v="163" actId="1076"/>
          <ac:picMkLst>
            <pc:docMk/>
            <pc:sldMk cId="726078397" sldId="302"/>
            <ac:picMk id="5" creationId="{8EF08E66-7DDE-0177-3BE8-9AAA291CD29B}"/>
          </ac:picMkLst>
        </pc:picChg>
      </pc:sldChg>
      <pc:sldChg chg="modSp">
        <pc:chgData name="Adrienne Richards" userId="S::adrienne.richards@georgiancollege.ca::bcd77ec0-3859-46f9-a15a-134c9aca8844" providerId="AD" clId="Web-{D4DC451F-0CD4-FB99-3989-48695B831795}" dt="2024-02-10T15:19:52.317" v="169" actId="1076"/>
        <pc:sldMkLst>
          <pc:docMk/>
          <pc:sldMk cId="3761506367" sldId="303"/>
        </pc:sldMkLst>
        <pc:spChg chg="mod">
          <ac:chgData name="Adrienne Richards" userId="S::adrienne.richards@georgiancollege.ca::bcd77ec0-3859-46f9-a15a-134c9aca8844" providerId="AD" clId="Web-{D4DC451F-0CD4-FB99-3989-48695B831795}" dt="2024-02-10T15:19:48.442" v="167" actId="14100"/>
          <ac:spMkLst>
            <pc:docMk/>
            <pc:sldMk cId="3761506367" sldId="303"/>
            <ac:spMk id="3" creationId="{A207186C-98F6-75BD-ADC7-09117912F501}"/>
          </ac:spMkLst>
        </pc:spChg>
        <pc:picChg chg="mod">
          <ac:chgData name="Adrienne Richards" userId="S::adrienne.richards@georgiancollege.ca::bcd77ec0-3859-46f9-a15a-134c9aca8844" providerId="AD" clId="Web-{D4DC451F-0CD4-FB99-3989-48695B831795}" dt="2024-02-10T15:19:52.317" v="169" actId="1076"/>
          <ac:picMkLst>
            <pc:docMk/>
            <pc:sldMk cId="3761506367" sldId="303"/>
            <ac:picMk id="5" creationId="{CAEFECB7-29EC-D04F-0A87-986EBFB9AE74}"/>
          </ac:picMkLst>
        </pc:picChg>
      </pc:sldChg>
      <pc:sldChg chg="modSp">
        <pc:chgData name="Adrienne Richards" userId="S::adrienne.richards@georgiancollege.ca::bcd77ec0-3859-46f9-a15a-134c9aca8844" providerId="AD" clId="Web-{D4DC451F-0CD4-FB99-3989-48695B831795}" dt="2024-02-10T15:20:02.942" v="175" actId="1076"/>
        <pc:sldMkLst>
          <pc:docMk/>
          <pc:sldMk cId="4072175123" sldId="304"/>
        </pc:sldMkLst>
        <pc:spChg chg="mod">
          <ac:chgData name="Adrienne Richards" userId="S::adrienne.richards@georgiancollege.ca::bcd77ec0-3859-46f9-a15a-134c9aca8844" providerId="AD" clId="Web-{D4DC451F-0CD4-FB99-3989-48695B831795}" dt="2024-02-10T15:19:59.161" v="173" actId="14100"/>
          <ac:spMkLst>
            <pc:docMk/>
            <pc:sldMk cId="4072175123" sldId="304"/>
            <ac:spMk id="3" creationId="{869A14B4-6E19-C4D6-50E2-97B29E3AE94F}"/>
          </ac:spMkLst>
        </pc:spChg>
        <pc:picChg chg="mod">
          <ac:chgData name="Adrienne Richards" userId="S::adrienne.richards@georgiancollege.ca::bcd77ec0-3859-46f9-a15a-134c9aca8844" providerId="AD" clId="Web-{D4DC451F-0CD4-FB99-3989-48695B831795}" dt="2024-02-10T15:20:02.942" v="175" actId="1076"/>
          <ac:picMkLst>
            <pc:docMk/>
            <pc:sldMk cId="4072175123" sldId="304"/>
            <ac:picMk id="5" creationId="{5DD6BCC6-E4F6-1CBD-A40A-44F57BEE0CB9}"/>
          </ac:picMkLst>
        </pc:picChg>
      </pc:sldChg>
      <pc:sldChg chg="modSp">
        <pc:chgData name="Adrienne Richards" userId="S::adrienne.richards@georgiancollege.ca::bcd77ec0-3859-46f9-a15a-134c9aca8844" providerId="AD" clId="Web-{D4DC451F-0CD4-FB99-3989-48695B831795}" dt="2024-02-10T15:20:20.490" v="181" actId="1076"/>
        <pc:sldMkLst>
          <pc:docMk/>
          <pc:sldMk cId="1158994205" sldId="305"/>
        </pc:sldMkLst>
        <pc:spChg chg="mod">
          <ac:chgData name="Adrienne Richards" userId="S::adrienne.richards@georgiancollege.ca::bcd77ec0-3859-46f9-a15a-134c9aca8844" providerId="AD" clId="Web-{D4DC451F-0CD4-FB99-3989-48695B831795}" dt="2024-02-10T15:20:16.239" v="179" actId="14100"/>
          <ac:spMkLst>
            <pc:docMk/>
            <pc:sldMk cId="1158994205" sldId="305"/>
            <ac:spMk id="3" creationId="{BBE6C68B-EE80-D462-7F3E-9F473B1D5AA3}"/>
          </ac:spMkLst>
        </pc:spChg>
        <pc:picChg chg="mod">
          <ac:chgData name="Adrienne Richards" userId="S::adrienne.richards@georgiancollege.ca::bcd77ec0-3859-46f9-a15a-134c9aca8844" providerId="AD" clId="Web-{D4DC451F-0CD4-FB99-3989-48695B831795}" dt="2024-02-10T15:20:20.490" v="181" actId="1076"/>
          <ac:picMkLst>
            <pc:docMk/>
            <pc:sldMk cId="1158994205" sldId="305"/>
            <ac:picMk id="5" creationId="{4B46AFF4-5BCE-FDB4-8633-A9B27CCE0C4D}"/>
          </ac:picMkLst>
        </pc:picChg>
      </pc:sldChg>
      <pc:sldChg chg="modSp">
        <pc:chgData name="Adrienne Richards" userId="S::adrienne.richards@georgiancollege.ca::bcd77ec0-3859-46f9-a15a-134c9aca8844" providerId="AD" clId="Web-{D4DC451F-0CD4-FB99-3989-48695B831795}" dt="2024-02-10T15:20:30.631" v="185" actId="14100"/>
        <pc:sldMkLst>
          <pc:docMk/>
          <pc:sldMk cId="699696247" sldId="306"/>
        </pc:sldMkLst>
        <pc:spChg chg="mod">
          <ac:chgData name="Adrienne Richards" userId="S::adrienne.richards@georgiancollege.ca::bcd77ec0-3859-46f9-a15a-134c9aca8844" providerId="AD" clId="Web-{D4DC451F-0CD4-FB99-3989-48695B831795}" dt="2024-02-10T15:20:28.662" v="184" actId="14100"/>
          <ac:spMkLst>
            <pc:docMk/>
            <pc:sldMk cId="699696247" sldId="306"/>
            <ac:spMk id="3" creationId="{D2F84C96-775C-38A7-0558-FD66B8C76D2E}"/>
          </ac:spMkLst>
        </pc:spChg>
        <pc:picChg chg="mod">
          <ac:chgData name="Adrienne Richards" userId="S::adrienne.richards@georgiancollege.ca::bcd77ec0-3859-46f9-a15a-134c9aca8844" providerId="AD" clId="Web-{D4DC451F-0CD4-FB99-3989-48695B831795}" dt="2024-02-10T15:20:30.631" v="185" actId="14100"/>
          <ac:picMkLst>
            <pc:docMk/>
            <pc:sldMk cId="699696247" sldId="306"/>
            <ac:picMk id="5" creationId="{5C3A3957-8461-9AA5-48AC-9FA9F07988B3}"/>
          </ac:picMkLst>
        </pc:picChg>
      </pc:sldChg>
      <pc:sldChg chg="modSp">
        <pc:chgData name="Adrienne Richards" userId="S::adrienne.richards@georgiancollege.ca::bcd77ec0-3859-46f9-a15a-134c9aca8844" providerId="AD" clId="Web-{D4DC451F-0CD4-FB99-3989-48695B831795}" dt="2024-02-10T15:20:41.256" v="190" actId="1076"/>
        <pc:sldMkLst>
          <pc:docMk/>
          <pc:sldMk cId="2359170590" sldId="307"/>
        </pc:sldMkLst>
        <pc:spChg chg="mod">
          <ac:chgData name="Adrienne Richards" userId="S::adrienne.richards@georgiancollege.ca::bcd77ec0-3859-46f9-a15a-134c9aca8844" providerId="AD" clId="Web-{D4DC451F-0CD4-FB99-3989-48695B831795}" dt="2024-02-10T15:20:37.740" v="188" actId="14100"/>
          <ac:spMkLst>
            <pc:docMk/>
            <pc:sldMk cId="2359170590" sldId="307"/>
            <ac:spMk id="3" creationId="{65E9BD8C-6A91-AE18-D5A4-65486CA605F5}"/>
          </ac:spMkLst>
        </pc:spChg>
        <pc:picChg chg="mod">
          <ac:chgData name="Adrienne Richards" userId="S::adrienne.richards@georgiancollege.ca::bcd77ec0-3859-46f9-a15a-134c9aca8844" providerId="AD" clId="Web-{D4DC451F-0CD4-FB99-3989-48695B831795}" dt="2024-02-10T15:20:41.256" v="190" actId="1076"/>
          <ac:picMkLst>
            <pc:docMk/>
            <pc:sldMk cId="2359170590" sldId="307"/>
            <ac:picMk id="5" creationId="{7D0F1EF9-8027-981C-1327-BE5981F0036D}"/>
          </ac:picMkLst>
        </pc:picChg>
      </pc:sldChg>
      <pc:sldChg chg="modSp">
        <pc:chgData name="Adrienne Richards" userId="S::adrienne.richards@georgiancollege.ca::bcd77ec0-3859-46f9-a15a-134c9aca8844" providerId="AD" clId="Web-{D4DC451F-0CD4-FB99-3989-48695B831795}" dt="2024-02-10T15:20:51.350" v="195" actId="1076"/>
        <pc:sldMkLst>
          <pc:docMk/>
          <pc:sldMk cId="1791358948" sldId="308"/>
        </pc:sldMkLst>
        <pc:spChg chg="mod">
          <ac:chgData name="Adrienne Richards" userId="S::adrienne.richards@georgiancollege.ca::bcd77ec0-3859-46f9-a15a-134c9aca8844" providerId="AD" clId="Web-{D4DC451F-0CD4-FB99-3989-48695B831795}" dt="2024-02-10T15:20:48.287" v="193" actId="14100"/>
          <ac:spMkLst>
            <pc:docMk/>
            <pc:sldMk cId="1791358948" sldId="308"/>
            <ac:spMk id="3" creationId="{92142E36-D8B7-2DBB-2B8D-949813AF7BFB}"/>
          </ac:spMkLst>
        </pc:spChg>
        <pc:picChg chg="mod">
          <ac:chgData name="Adrienne Richards" userId="S::adrienne.richards@georgiancollege.ca::bcd77ec0-3859-46f9-a15a-134c9aca8844" providerId="AD" clId="Web-{D4DC451F-0CD4-FB99-3989-48695B831795}" dt="2024-02-10T15:20:51.350" v="195" actId="1076"/>
          <ac:picMkLst>
            <pc:docMk/>
            <pc:sldMk cId="1791358948" sldId="308"/>
            <ac:picMk id="5" creationId="{44EE0056-3036-1E54-E195-67984E450A82}"/>
          </ac:picMkLst>
        </pc:picChg>
      </pc:sldChg>
      <pc:sldChg chg="modSp">
        <pc:chgData name="Adrienne Richards" userId="S::adrienne.richards@georgiancollege.ca::bcd77ec0-3859-46f9-a15a-134c9aca8844" providerId="AD" clId="Web-{D4DC451F-0CD4-FB99-3989-48695B831795}" dt="2024-02-10T15:21:01.413" v="200" actId="1076"/>
        <pc:sldMkLst>
          <pc:docMk/>
          <pc:sldMk cId="2743018897" sldId="309"/>
        </pc:sldMkLst>
        <pc:spChg chg="mod">
          <ac:chgData name="Adrienne Richards" userId="S::adrienne.richards@georgiancollege.ca::bcd77ec0-3859-46f9-a15a-134c9aca8844" providerId="AD" clId="Web-{D4DC451F-0CD4-FB99-3989-48695B831795}" dt="2024-02-10T15:20:58.257" v="198" actId="14100"/>
          <ac:spMkLst>
            <pc:docMk/>
            <pc:sldMk cId="2743018897" sldId="309"/>
            <ac:spMk id="3" creationId="{3710D3AA-9375-DC32-8D43-405526DD0228}"/>
          </ac:spMkLst>
        </pc:spChg>
        <pc:picChg chg="mod">
          <ac:chgData name="Adrienne Richards" userId="S::adrienne.richards@georgiancollege.ca::bcd77ec0-3859-46f9-a15a-134c9aca8844" providerId="AD" clId="Web-{D4DC451F-0CD4-FB99-3989-48695B831795}" dt="2024-02-10T15:21:01.413" v="200" actId="1076"/>
          <ac:picMkLst>
            <pc:docMk/>
            <pc:sldMk cId="2743018897" sldId="309"/>
            <ac:picMk id="5" creationId="{12334A29-CE7B-6B92-99F6-B4CDF16878BB}"/>
          </ac:picMkLst>
        </pc:picChg>
      </pc:sldChg>
      <pc:sldChg chg="modSp">
        <pc:chgData name="Adrienne Richards" userId="S::adrienne.richards@georgiancollege.ca::bcd77ec0-3859-46f9-a15a-134c9aca8844" providerId="AD" clId="Web-{D4DC451F-0CD4-FB99-3989-48695B831795}" dt="2024-02-10T15:21:14.679" v="205" actId="1076"/>
        <pc:sldMkLst>
          <pc:docMk/>
          <pc:sldMk cId="7551580" sldId="310"/>
        </pc:sldMkLst>
        <pc:spChg chg="mod">
          <ac:chgData name="Adrienne Richards" userId="S::adrienne.richards@georgiancollege.ca::bcd77ec0-3859-46f9-a15a-134c9aca8844" providerId="AD" clId="Web-{D4DC451F-0CD4-FB99-3989-48695B831795}" dt="2024-02-10T15:21:09.257" v="203" actId="14100"/>
          <ac:spMkLst>
            <pc:docMk/>
            <pc:sldMk cId="7551580" sldId="310"/>
            <ac:spMk id="3" creationId="{F33820D9-47EA-0FC6-27BF-330C77C1213E}"/>
          </ac:spMkLst>
        </pc:spChg>
        <pc:picChg chg="mod">
          <ac:chgData name="Adrienne Richards" userId="S::adrienne.richards@georgiancollege.ca::bcd77ec0-3859-46f9-a15a-134c9aca8844" providerId="AD" clId="Web-{D4DC451F-0CD4-FB99-3989-48695B831795}" dt="2024-02-10T15:21:14.679" v="205" actId="1076"/>
          <ac:picMkLst>
            <pc:docMk/>
            <pc:sldMk cId="7551580" sldId="310"/>
            <ac:picMk id="5" creationId="{619C5CF8-F40C-0AA8-02D1-6ED684D93793}"/>
          </ac:picMkLst>
        </pc:picChg>
      </pc:sldChg>
      <pc:sldChg chg="modSp">
        <pc:chgData name="Adrienne Richards" userId="S::adrienne.richards@georgiancollege.ca::bcd77ec0-3859-46f9-a15a-134c9aca8844" providerId="AD" clId="Web-{D4DC451F-0CD4-FB99-3989-48695B831795}" dt="2024-02-10T15:21:23.961" v="209" actId="14100"/>
        <pc:sldMkLst>
          <pc:docMk/>
          <pc:sldMk cId="2173972230" sldId="311"/>
        </pc:sldMkLst>
        <pc:spChg chg="mod">
          <ac:chgData name="Adrienne Richards" userId="S::adrienne.richards@georgiancollege.ca::bcd77ec0-3859-46f9-a15a-134c9aca8844" providerId="AD" clId="Web-{D4DC451F-0CD4-FB99-3989-48695B831795}" dt="2024-02-10T15:21:23.961" v="209" actId="14100"/>
          <ac:spMkLst>
            <pc:docMk/>
            <pc:sldMk cId="2173972230" sldId="311"/>
            <ac:spMk id="3" creationId="{CF37F113-D192-4710-1138-F339FCE3AB56}"/>
          </ac:spMkLst>
        </pc:spChg>
      </pc:sldChg>
      <pc:sldChg chg="modSp">
        <pc:chgData name="Adrienne Richards" userId="S::adrienne.richards@georgiancollege.ca::bcd77ec0-3859-46f9-a15a-134c9aca8844" providerId="AD" clId="Web-{D4DC451F-0CD4-FB99-3989-48695B831795}" dt="2024-02-10T15:21:38.821" v="214" actId="1076"/>
        <pc:sldMkLst>
          <pc:docMk/>
          <pc:sldMk cId="1326142326" sldId="312"/>
        </pc:sldMkLst>
        <pc:spChg chg="mod">
          <ac:chgData name="Adrienne Richards" userId="S::adrienne.richards@georgiancollege.ca::bcd77ec0-3859-46f9-a15a-134c9aca8844" providerId="AD" clId="Web-{D4DC451F-0CD4-FB99-3989-48695B831795}" dt="2024-02-10T15:21:35.711" v="212" actId="14100"/>
          <ac:spMkLst>
            <pc:docMk/>
            <pc:sldMk cId="1326142326" sldId="312"/>
            <ac:spMk id="3" creationId="{66ADE854-7FCD-0C7D-4D3C-E4209598DE72}"/>
          </ac:spMkLst>
        </pc:spChg>
        <pc:picChg chg="mod">
          <ac:chgData name="Adrienne Richards" userId="S::adrienne.richards@georgiancollege.ca::bcd77ec0-3859-46f9-a15a-134c9aca8844" providerId="AD" clId="Web-{D4DC451F-0CD4-FB99-3989-48695B831795}" dt="2024-02-10T15:21:38.821" v="214" actId="1076"/>
          <ac:picMkLst>
            <pc:docMk/>
            <pc:sldMk cId="1326142326" sldId="312"/>
            <ac:picMk id="5" creationId="{C654C9AF-AE13-D679-73FD-F02E9FA61D79}"/>
          </ac:picMkLst>
        </pc:picChg>
      </pc:sldChg>
      <pc:sldChg chg="modSp">
        <pc:chgData name="Adrienne Richards" userId="S::adrienne.richards@georgiancollege.ca::bcd77ec0-3859-46f9-a15a-134c9aca8844" providerId="AD" clId="Web-{D4DC451F-0CD4-FB99-3989-48695B831795}" dt="2024-02-10T15:21:50.524" v="219" actId="1076"/>
        <pc:sldMkLst>
          <pc:docMk/>
          <pc:sldMk cId="1169575993" sldId="313"/>
        </pc:sldMkLst>
        <pc:spChg chg="mod">
          <ac:chgData name="Adrienne Richards" userId="S::adrienne.richards@georgiancollege.ca::bcd77ec0-3859-46f9-a15a-134c9aca8844" providerId="AD" clId="Web-{D4DC451F-0CD4-FB99-3989-48695B831795}" dt="2024-02-10T15:21:47.290" v="217" actId="14100"/>
          <ac:spMkLst>
            <pc:docMk/>
            <pc:sldMk cId="1169575993" sldId="313"/>
            <ac:spMk id="3" creationId="{BDA11670-745E-D7F6-8E10-09EFD2DC33AB}"/>
          </ac:spMkLst>
        </pc:spChg>
        <pc:picChg chg="mod">
          <ac:chgData name="Adrienne Richards" userId="S::adrienne.richards@georgiancollege.ca::bcd77ec0-3859-46f9-a15a-134c9aca8844" providerId="AD" clId="Web-{D4DC451F-0CD4-FB99-3989-48695B831795}" dt="2024-02-10T15:21:50.524" v="219" actId="1076"/>
          <ac:picMkLst>
            <pc:docMk/>
            <pc:sldMk cId="1169575993" sldId="313"/>
            <ac:picMk id="5" creationId="{52E28649-2101-DC8D-4D7D-DE6E41A1B829}"/>
          </ac:picMkLst>
        </pc:picChg>
      </pc:sldChg>
      <pc:sldChg chg="modSp">
        <pc:chgData name="Adrienne Richards" userId="S::adrienne.richards@georgiancollege.ca::bcd77ec0-3859-46f9-a15a-134c9aca8844" providerId="AD" clId="Web-{D4DC451F-0CD4-FB99-3989-48695B831795}" dt="2024-02-10T15:22:01.962" v="224" actId="1076"/>
        <pc:sldMkLst>
          <pc:docMk/>
          <pc:sldMk cId="3708748111" sldId="314"/>
        </pc:sldMkLst>
        <pc:spChg chg="mod">
          <ac:chgData name="Adrienne Richards" userId="S::adrienne.richards@georgiancollege.ca::bcd77ec0-3859-46f9-a15a-134c9aca8844" providerId="AD" clId="Web-{D4DC451F-0CD4-FB99-3989-48695B831795}" dt="2024-02-10T15:21:59.165" v="222" actId="14100"/>
          <ac:spMkLst>
            <pc:docMk/>
            <pc:sldMk cId="3708748111" sldId="314"/>
            <ac:spMk id="3" creationId="{79B48583-907D-F01D-F8C7-0C1B2517C7E5}"/>
          </ac:spMkLst>
        </pc:spChg>
        <pc:picChg chg="mod">
          <ac:chgData name="Adrienne Richards" userId="S::adrienne.richards@georgiancollege.ca::bcd77ec0-3859-46f9-a15a-134c9aca8844" providerId="AD" clId="Web-{D4DC451F-0CD4-FB99-3989-48695B831795}" dt="2024-02-10T15:22:01.962" v="224" actId="1076"/>
          <ac:picMkLst>
            <pc:docMk/>
            <pc:sldMk cId="3708748111" sldId="314"/>
            <ac:picMk id="5" creationId="{B3E8A33C-A3E8-CD43-AEC9-B4ED02DEE3D0}"/>
          </ac:picMkLst>
        </pc:picChg>
      </pc:sldChg>
      <pc:sldChg chg="modSp">
        <pc:chgData name="Adrienne Richards" userId="S::adrienne.richards@georgiancollege.ca::bcd77ec0-3859-46f9-a15a-134c9aca8844" providerId="AD" clId="Web-{D4DC451F-0CD4-FB99-3989-48695B831795}" dt="2024-02-10T15:22:10.697" v="227" actId="14100"/>
        <pc:sldMkLst>
          <pc:docMk/>
          <pc:sldMk cId="3756940291" sldId="315"/>
        </pc:sldMkLst>
        <pc:spChg chg="mod">
          <ac:chgData name="Adrienne Richards" userId="S::adrienne.richards@georgiancollege.ca::bcd77ec0-3859-46f9-a15a-134c9aca8844" providerId="AD" clId="Web-{D4DC451F-0CD4-FB99-3989-48695B831795}" dt="2024-02-10T15:22:10.697" v="227" actId="14100"/>
          <ac:spMkLst>
            <pc:docMk/>
            <pc:sldMk cId="3756940291" sldId="315"/>
            <ac:spMk id="3" creationId="{F1CE2564-F8A8-CE51-5C47-1F5E45F259FE}"/>
          </ac:spMkLst>
        </pc:spChg>
      </pc:sldChg>
      <pc:sldChg chg="modSp">
        <pc:chgData name="Adrienne Richards" userId="S::adrienne.richards@georgiancollege.ca::bcd77ec0-3859-46f9-a15a-134c9aca8844" providerId="AD" clId="Web-{D4DC451F-0CD4-FB99-3989-48695B831795}" dt="2024-02-10T15:22:19.635" v="230" actId="14100"/>
        <pc:sldMkLst>
          <pc:docMk/>
          <pc:sldMk cId="1640613525" sldId="316"/>
        </pc:sldMkLst>
        <pc:spChg chg="mod">
          <ac:chgData name="Adrienne Richards" userId="S::adrienne.richards@georgiancollege.ca::bcd77ec0-3859-46f9-a15a-134c9aca8844" providerId="AD" clId="Web-{D4DC451F-0CD4-FB99-3989-48695B831795}" dt="2024-02-10T15:22:19.635" v="230" actId="14100"/>
          <ac:spMkLst>
            <pc:docMk/>
            <pc:sldMk cId="1640613525" sldId="316"/>
            <ac:spMk id="3" creationId="{09E8975C-14FD-8B21-53A9-C5CBF1581367}"/>
          </ac:spMkLst>
        </pc:spChg>
      </pc:sldChg>
      <pc:sldChg chg="modSp">
        <pc:chgData name="Adrienne Richards" userId="S::adrienne.richards@georgiancollege.ca::bcd77ec0-3859-46f9-a15a-134c9aca8844" providerId="AD" clId="Web-{D4DC451F-0CD4-FB99-3989-48695B831795}" dt="2024-02-10T15:22:28.213" v="233" actId="14100"/>
        <pc:sldMkLst>
          <pc:docMk/>
          <pc:sldMk cId="49839282" sldId="317"/>
        </pc:sldMkLst>
        <pc:spChg chg="mod">
          <ac:chgData name="Adrienne Richards" userId="S::adrienne.richards@georgiancollege.ca::bcd77ec0-3859-46f9-a15a-134c9aca8844" providerId="AD" clId="Web-{D4DC451F-0CD4-FB99-3989-48695B831795}" dt="2024-02-10T15:22:28.213" v="233" actId="14100"/>
          <ac:spMkLst>
            <pc:docMk/>
            <pc:sldMk cId="49839282" sldId="317"/>
            <ac:spMk id="3" creationId="{1B3BDCC1-085B-F712-0BBB-BE128694118B}"/>
          </ac:spMkLst>
        </pc:spChg>
      </pc:sldChg>
      <pc:sldChg chg="modSp">
        <pc:chgData name="Adrienne Richards" userId="S::adrienne.richards@georgiancollege.ca::bcd77ec0-3859-46f9-a15a-134c9aca8844" providerId="AD" clId="Web-{D4DC451F-0CD4-FB99-3989-48695B831795}" dt="2024-02-10T15:22:37.151" v="236" actId="14100"/>
        <pc:sldMkLst>
          <pc:docMk/>
          <pc:sldMk cId="2820845169" sldId="318"/>
        </pc:sldMkLst>
        <pc:spChg chg="mod">
          <ac:chgData name="Adrienne Richards" userId="S::adrienne.richards@georgiancollege.ca::bcd77ec0-3859-46f9-a15a-134c9aca8844" providerId="AD" clId="Web-{D4DC451F-0CD4-FB99-3989-48695B831795}" dt="2024-02-10T15:22:37.151" v="236" actId="14100"/>
          <ac:spMkLst>
            <pc:docMk/>
            <pc:sldMk cId="2820845169" sldId="318"/>
            <ac:spMk id="3" creationId="{3AD5A1F1-8711-97A9-C7A8-520CEAD2AF92}"/>
          </ac:spMkLst>
        </pc:spChg>
      </pc:sldChg>
      <pc:sldChg chg="modSp">
        <pc:chgData name="Adrienne Richards" userId="S::adrienne.richards@georgiancollege.ca::bcd77ec0-3859-46f9-a15a-134c9aca8844" providerId="AD" clId="Web-{D4DC451F-0CD4-FB99-3989-48695B831795}" dt="2024-02-10T15:22:47.745" v="241" actId="1076"/>
        <pc:sldMkLst>
          <pc:docMk/>
          <pc:sldMk cId="1687166960" sldId="319"/>
        </pc:sldMkLst>
        <pc:spChg chg="mod">
          <ac:chgData name="Adrienne Richards" userId="S::adrienne.richards@georgiancollege.ca::bcd77ec0-3859-46f9-a15a-134c9aca8844" providerId="AD" clId="Web-{D4DC451F-0CD4-FB99-3989-48695B831795}" dt="2024-02-10T15:22:44.526" v="239" actId="14100"/>
          <ac:spMkLst>
            <pc:docMk/>
            <pc:sldMk cId="1687166960" sldId="319"/>
            <ac:spMk id="3" creationId="{B53F92C1-8F8B-F0C5-1793-4267DE580538}"/>
          </ac:spMkLst>
        </pc:spChg>
        <pc:picChg chg="mod">
          <ac:chgData name="Adrienne Richards" userId="S::adrienne.richards@georgiancollege.ca::bcd77ec0-3859-46f9-a15a-134c9aca8844" providerId="AD" clId="Web-{D4DC451F-0CD4-FB99-3989-48695B831795}" dt="2024-02-10T15:22:47.745" v="241" actId="1076"/>
          <ac:picMkLst>
            <pc:docMk/>
            <pc:sldMk cId="1687166960" sldId="319"/>
            <ac:picMk id="5" creationId="{B0F971D8-8FCC-D615-6CF1-03918A9DA1A8}"/>
          </ac:picMkLst>
        </pc:picChg>
      </pc:sldChg>
      <pc:sldChg chg="modSp">
        <pc:chgData name="Adrienne Richards" userId="S::adrienne.richards@georgiancollege.ca::bcd77ec0-3859-46f9-a15a-134c9aca8844" providerId="AD" clId="Web-{D4DC451F-0CD4-FB99-3989-48695B831795}" dt="2024-02-10T15:22:58.386" v="246" actId="1076"/>
        <pc:sldMkLst>
          <pc:docMk/>
          <pc:sldMk cId="727016811" sldId="320"/>
        </pc:sldMkLst>
        <pc:spChg chg="mod">
          <ac:chgData name="Adrienne Richards" userId="S::adrienne.richards@georgiancollege.ca::bcd77ec0-3859-46f9-a15a-134c9aca8844" providerId="AD" clId="Web-{D4DC451F-0CD4-FB99-3989-48695B831795}" dt="2024-02-10T15:22:54.417" v="244" actId="14100"/>
          <ac:spMkLst>
            <pc:docMk/>
            <pc:sldMk cId="727016811" sldId="320"/>
            <ac:spMk id="3" creationId="{D6F9ACF5-0F76-8511-FA79-5E3270848F42}"/>
          </ac:spMkLst>
        </pc:spChg>
        <pc:picChg chg="mod">
          <ac:chgData name="Adrienne Richards" userId="S::adrienne.richards@georgiancollege.ca::bcd77ec0-3859-46f9-a15a-134c9aca8844" providerId="AD" clId="Web-{D4DC451F-0CD4-FB99-3989-48695B831795}" dt="2024-02-10T15:22:58.386" v="246" actId="1076"/>
          <ac:picMkLst>
            <pc:docMk/>
            <pc:sldMk cId="727016811" sldId="320"/>
            <ac:picMk id="5" creationId="{77786789-A831-34B3-D5CF-9FBFA480E14B}"/>
          </ac:picMkLst>
        </pc:picChg>
      </pc:sldChg>
      <pc:sldChg chg="modSp">
        <pc:chgData name="Adrienne Richards" userId="S::adrienne.richards@georgiancollege.ca::bcd77ec0-3859-46f9-a15a-134c9aca8844" providerId="AD" clId="Web-{D4DC451F-0CD4-FB99-3989-48695B831795}" dt="2024-02-10T15:23:12.152" v="251" actId="1076"/>
        <pc:sldMkLst>
          <pc:docMk/>
          <pc:sldMk cId="439751434" sldId="321"/>
        </pc:sldMkLst>
        <pc:spChg chg="mod">
          <ac:chgData name="Adrienne Richards" userId="S::adrienne.richards@georgiancollege.ca::bcd77ec0-3859-46f9-a15a-134c9aca8844" providerId="AD" clId="Web-{D4DC451F-0CD4-FB99-3989-48695B831795}" dt="2024-02-10T15:23:07.809" v="249" actId="14100"/>
          <ac:spMkLst>
            <pc:docMk/>
            <pc:sldMk cId="439751434" sldId="321"/>
            <ac:spMk id="3" creationId="{18EFBFEA-49E6-9237-508F-DC4E4863C0AD}"/>
          </ac:spMkLst>
        </pc:spChg>
        <pc:picChg chg="mod">
          <ac:chgData name="Adrienne Richards" userId="S::adrienne.richards@georgiancollege.ca::bcd77ec0-3859-46f9-a15a-134c9aca8844" providerId="AD" clId="Web-{D4DC451F-0CD4-FB99-3989-48695B831795}" dt="2024-02-10T15:23:12.152" v="251" actId="1076"/>
          <ac:picMkLst>
            <pc:docMk/>
            <pc:sldMk cId="439751434" sldId="321"/>
            <ac:picMk id="5" creationId="{B2810808-1816-65A1-A3BA-819274F9B11F}"/>
          </ac:picMkLst>
        </pc:picChg>
      </pc:sldChg>
      <pc:sldChg chg="modSp">
        <pc:chgData name="Adrienne Richards" userId="S::adrienne.richards@georgiancollege.ca::bcd77ec0-3859-46f9-a15a-134c9aca8844" providerId="AD" clId="Web-{D4DC451F-0CD4-FB99-3989-48695B831795}" dt="2024-02-10T15:23:20.699" v="254" actId="14100"/>
        <pc:sldMkLst>
          <pc:docMk/>
          <pc:sldMk cId="1479521399" sldId="322"/>
        </pc:sldMkLst>
        <pc:spChg chg="mod">
          <ac:chgData name="Adrienne Richards" userId="S::adrienne.richards@georgiancollege.ca::bcd77ec0-3859-46f9-a15a-134c9aca8844" providerId="AD" clId="Web-{D4DC451F-0CD4-FB99-3989-48695B831795}" dt="2024-02-10T15:23:20.699" v="254" actId="14100"/>
          <ac:spMkLst>
            <pc:docMk/>
            <pc:sldMk cId="1479521399" sldId="322"/>
            <ac:spMk id="3" creationId="{3ACB7722-7488-A5FB-F85C-C1E51D499C46}"/>
          </ac:spMkLst>
        </pc:spChg>
      </pc:sldChg>
      <pc:sldChg chg="modSp">
        <pc:chgData name="Adrienne Richards" userId="S::adrienne.richards@georgiancollege.ca::bcd77ec0-3859-46f9-a15a-134c9aca8844" providerId="AD" clId="Web-{D4DC451F-0CD4-FB99-3989-48695B831795}" dt="2024-02-10T15:23:35.450" v="260" actId="1076"/>
        <pc:sldMkLst>
          <pc:docMk/>
          <pc:sldMk cId="2816675865" sldId="323"/>
        </pc:sldMkLst>
        <pc:spChg chg="mod">
          <ac:chgData name="Adrienne Richards" userId="S::adrienne.richards@georgiancollege.ca::bcd77ec0-3859-46f9-a15a-134c9aca8844" providerId="AD" clId="Web-{D4DC451F-0CD4-FB99-3989-48695B831795}" dt="2024-02-10T15:23:28.356" v="258" actId="14100"/>
          <ac:spMkLst>
            <pc:docMk/>
            <pc:sldMk cId="2816675865" sldId="323"/>
            <ac:spMk id="3" creationId="{0C475A8C-8E23-CCA4-7F52-AAAF2BE92807}"/>
          </ac:spMkLst>
        </pc:spChg>
        <pc:picChg chg="mod">
          <ac:chgData name="Adrienne Richards" userId="S::adrienne.richards@georgiancollege.ca::bcd77ec0-3859-46f9-a15a-134c9aca8844" providerId="AD" clId="Web-{D4DC451F-0CD4-FB99-3989-48695B831795}" dt="2024-02-10T15:23:35.450" v="260" actId="1076"/>
          <ac:picMkLst>
            <pc:docMk/>
            <pc:sldMk cId="2816675865" sldId="323"/>
            <ac:picMk id="5" creationId="{540D258E-F6B8-2EE2-CD20-33B41A3A2BEE}"/>
          </ac:picMkLst>
        </pc:picChg>
      </pc:sldChg>
      <pc:sldChg chg="modSp">
        <pc:chgData name="Adrienne Richards" userId="S::adrienne.richards@georgiancollege.ca::bcd77ec0-3859-46f9-a15a-134c9aca8844" providerId="AD" clId="Web-{D4DC451F-0CD4-FB99-3989-48695B831795}" dt="2024-02-10T15:23:46.810" v="265" actId="1076"/>
        <pc:sldMkLst>
          <pc:docMk/>
          <pc:sldMk cId="230572328" sldId="324"/>
        </pc:sldMkLst>
        <pc:spChg chg="mod">
          <ac:chgData name="Adrienne Richards" userId="S::adrienne.richards@georgiancollege.ca::bcd77ec0-3859-46f9-a15a-134c9aca8844" providerId="AD" clId="Web-{D4DC451F-0CD4-FB99-3989-48695B831795}" dt="2024-02-10T15:23:43.419" v="263" actId="14100"/>
          <ac:spMkLst>
            <pc:docMk/>
            <pc:sldMk cId="230572328" sldId="324"/>
            <ac:spMk id="3" creationId="{6739BEBB-7F62-F2A0-5DD7-82CC9884E81B}"/>
          </ac:spMkLst>
        </pc:spChg>
        <pc:picChg chg="mod">
          <ac:chgData name="Adrienne Richards" userId="S::adrienne.richards@georgiancollege.ca::bcd77ec0-3859-46f9-a15a-134c9aca8844" providerId="AD" clId="Web-{D4DC451F-0CD4-FB99-3989-48695B831795}" dt="2024-02-10T15:23:46.810" v="265" actId="1076"/>
          <ac:picMkLst>
            <pc:docMk/>
            <pc:sldMk cId="230572328" sldId="324"/>
            <ac:picMk id="5" creationId="{4A0FBE72-6D12-8077-DFC1-D85022768A43}"/>
          </ac:picMkLst>
        </pc:picChg>
      </pc:sldChg>
      <pc:sldChg chg="modSp">
        <pc:chgData name="Adrienne Richards" userId="S::adrienne.richards@georgiancollege.ca::bcd77ec0-3859-46f9-a15a-134c9aca8844" providerId="AD" clId="Web-{D4DC451F-0CD4-FB99-3989-48695B831795}" dt="2024-02-10T15:24:01.310" v="269" actId="1076"/>
        <pc:sldMkLst>
          <pc:docMk/>
          <pc:sldMk cId="1622079988" sldId="325"/>
        </pc:sldMkLst>
        <pc:spChg chg="mod">
          <ac:chgData name="Adrienne Richards" userId="S::adrienne.richards@georgiancollege.ca::bcd77ec0-3859-46f9-a15a-134c9aca8844" providerId="AD" clId="Web-{D4DC451F-0CD4-FB99-3989-48695B831795}" dt="2024-02-10T15:23:54.841" v="268" actId="14100"/>
          <ac:spMkLst>
            <pc:docMk/>
            <pc:sldMk cId="1622079988" sldId="325"/>
            <ac:spMk id="3" creationId="{748BF9CD-0669-3609-0C0A-AC4935AE9CC7}"/>
          </ac:spMkLst>
        </pc:spChg>
        <pc:picChg chg="mod">
          <ac:chgData name="Adrienne Richards" userId="S::adrienne.richards@georgiancollege.ca::bcd77ec0-3859-46f9-a15a-134c9aca8844" providerId="AD" clId="Web-{D4DC451F-0CD4-FB99-3989-48695B831795}" dt="2024-02-10T15:24:01.310" v="269" actId="1076"/>
          <ac:picMkLst>
            <pc:docMk/>
            <pc:sldMk cId="1622079988" sldId="325"/>
            <ac:picMk id="5" creationId="{AC0AEFB7-4937-705D-4750-5A2B42B2F1F9}"/>
          </ac:picMkLst>
        </pc:picChg>
      </pc:sldChg>
      <pc:sldChg chg="modSp">
        <pc:chgData name="Adrienne Richards" userId="S::adrienne.richards@georgiancollege.ca::bcd77ec0-3859-46f9-a15a-134c9aca8844" providerId="AD" clId="Web-{D4DC451F-0CD4-FB99-3989-48695B831795}" dt="2024-02-10T15:24:14.217" v="274" actId="1076"/>
        <pc:sldMkLst>
          <pc:docMk/>
          <pc:sldMk cId="304725173" sldId="326"/>
        </pc:sldMkLst>
        <pc:spChg chg="mod">
          <ac:chgData name="Adrienne Richards" userId="S::adrienne.richards@georgiancollege.ca::bcd77ec0-3859-46f9-a15a-134c9aca8844" providerId="AD" clId="Web-{D4DC451F-0CD4-FB99-3989-48695B831795}" dt="2024-02-10T15:24:10.326" v="272" actId="14100"/>
          <ac:spMkLst>
            <pc:docMk/>
            <pc:sldMk cId="304725173" sldId="326"/>
            <ac:spMk id="3" creationId="{1876AD8C-5ABA-BCD6-2039-241D778AD96E}"/>
          </ac:spMkLst>
        </pc:spChg>
        <pc:picChg chg="mod">
          <ac:chgData name="Adrienne Richards" userId="S::adrienne.richards@georgiancollege.ca::bcd77ec0-3859-46f9-a15a-134c9aca8844" providerId="AD" clId="Web-{D4DC451F-0CD4-FB99-3989-48695B831795}" dt="2024-02-10T15:24:14.217" v="274" actId="1076"/>
          <ac:picMkLst>
            <pc:docMk/>
            <pc:sldMk cId="304725173" sldId="326"/>
            <ac:picMk id="5" creationId="{E4A01C15-C17D-5A58-C183-EC6A1A37D343}"/>
          </ac:picMkLst>
        </pc:picChg>
      </pc:sldChg>
      <pc:sldChg chg="modSp">
        <pc:chgData name="Adrienne Richards" userId="S::adrienne.richards@georgiancollege.ca::bcd77ec0-3859-46f9-a15a-134c9aca8844" providerId="AD" clId="Web-{D4DC451F-0CD4-FB99-3989-48695B831795}" dt="2024-02-10T15:24:29.608" v="279" actId="1076"/>
        <pc:sldMkLst>
          <pc:docMk/>
          <pc:sldMk cId="2688141785" sldId="327"/>
        </pc:sldMkLst>
        <pc:spChg chg="mod">
          <ac:chgData name="Adrienne Richards" userId="S::adrienne.richards@georgiancollege.ca::bcd77ec0-3859-46f9-a15a-134c9aca8844" providerId="AD" clId="Web-{D4DC451F-0CD4-FB99-3989-48695B831795}" dt="2024-02-10T15:24:22.624" v="277" actId="14100"/>
          <ac:spMkLst>
            <pc:docMk/>
            <pc:sldMk cId="2688141785" sldId="327"/>
            <ac:spMk id="3" creationId="{B6E56CFC-1E64-56A7-42A1-E77B01E7D104}"/>
          </ac:spMkLst>
        </pc:spChg>
        <pc:picChg chg="mod">
          <ac:chgData name="Adrienne Richards" userId="S::adrienne.richards@georgiancollege.ca::bcd77ec0-3859-46f9-a15a-134c9aca8844" providerId="AD" clId="Web-{D4DC451F-0CD4-FB99-3989-48695B831795}" dt="2024-02-10T15:24:29.608" v="279" actId="1076"/>
          <ac:picMkLst>
            <pc:docMk/>
            <pc:sldMk cId="2688141785" sldId="327"/>
            <ac:picMk id="5" creationId="{51078D22-2A6E-87CD-E28A-176CFD62D2AC}"/>
          </ac:picMkLst>
        </pc:picChg>
      </pc:sldChg>
      <pc:sldChg chg="modSp">
        <pc:chgData name="Adrienne Richards" userId="S::adrienne.richards@georgiancollege.ca::bcd77ec0-3859-46f9-a15a-134c9aca8844" providerId="AD" clId="Web-{D4DC451F-0CD4-FB99-3989-48695B831795}" dt="2024-02-10T15:24:39.421" v="283" actId="14100"/>
        <pc:sldMkLst>
          <pc:docMk/>
          <pc:sldMk cId="2055114444" sldId="328"/>
        </pc:sldMkLst>
        <pc:spChg chg="mod">
          <ac:chgData name="Adrienne Richards" userId="S::adrienne.richards@georgiancollege.ca::bcd77ec0-3859-46f9-a15a-134c9aca8844" providerId="AD" clId="Web-{D4DC451F-0CD4-FB99-3989-48695B831795}" dt="2024-02-10T15:24:37.062" v="282" actId="14100"/>
          <ac:spMkLst>
            <pc:docMk/>
            <pc:sldMk cId="2055114444" sldId="328"/>
            <ac:spMk id="3" creationId="{57DD8FB4-2D23-7839-28C9-E7F83EF5560B}"/>
          </ac:spMkLst>
        </pc:spChg>
        <pc:picChg chg="mod">
          <ac:chgData name="Adrienne Richards" userId="S::adrienne.richards@georgiancollege.ca::bcd77ec0-3859-46f9-a15a-134c9aca8844" providerId="AD" clId="Web-{D4DC451F-0CD4-FB99-3989-48695B831795}" dt="2024-02-10T15:24:39.421" v="283" actId="14100"/>
          <ac:picMkLst>
            <pc:docMk/>
            <pc:sldMk cId="2055114444" sldId="328"/>
            <ac:picMk id="5" creationId="{F2C4BD4A-2122-F7C9-7137-6B7DAF8244DD}"/>
          </ac:picMkLst>
        </pc:picChg>
      </pc:sldChg>
      <pc:sldChg chg="modSp">
        <pc:chgData name="Adrienne Richards" userId="S::adrienne.richards@georgiancollege.ca::bcd77ec0-3859-46f9-a15a-134c9aca8844" providerId="AD" clId="Web-{D4DC451F-0CD4-FB99-3989-48695B831795}" dt="2024-02-10T15:24:57.687" v="287" actId="1076"/>
        <pc:sldMkLst>
          <pc:docMk/>
          <pc:sldMk cId="2135301045" sldId="329"/>
        </pc:sldMkLst>
        <pc:spChg chg="mod">
          <ac:chgData name="Adrienne Richards" userId="S::adrienne.richards@georgiancollege.ca::bcd77ec0-3859-46f9-a15a-134c9aca8844" providerId="AD" clId="Web-{D4DC451F-0CD4-FB99-3989-48695B831795}" dt="2024-02-10T15:24:50.156" v="286" actId="14100"/>
          <ac:spMkLst>
            <pc:docMk/>
            <pc:sldMk cId="2135301045" sldId="329"/>
            <ac:spMk id="3" creationId="{C8744F17-908E-AF2D-6826-796E2DFBB226}"/>
          </ac:spMkLst>
        </pc:spChg>
        <pc:picChg chg="mod">
          <ac:chgData name="Adrienne Richards" userId="S::adrienne.richards@georgiancollege.ca::bcd77ec0-3859-46f9-a15a-134c9aca8844" providerId="AD" clId="Web-{D4DC451F-0CD4-FB99-3989-48695B831795}" dt="2024-02-10T15:24:57.687" v="287" actId="1076"/>
          <ac:picMkLst>
            <pc:docMk/>
            <pc:sldMk cId="2135301045" sldId="329"/>
            <ac:picMk id="5" creationId="{4B25A605-080A-8194-67F9-864D6406C7D2}"/>
          </ac:picMkLst>
        </pc:picChg>
      </pc:sldChg>
      <pc:sldChg chg="modSp">
        <pc:chgData name="Adrienne Richards" userId="S::adrienne.richards@georgiancollege.ca::bcd77ec0-3859-46f9-a15a-134c9aca8844" providerId="AD" clId="Web-{D4DC451F-0CD4-FB99-3989-48695B831795}" dt="2024-02-10T15:25:09.516" v="292" actId="1076"/>
        <pc:sldMkLst>
          <pc:docMk/>
          <pc:sldMk cId="1347419167" sldId="330"/>
        </pc:sldMkLst>
        <pc:spChg chg="mod">
          <ac:chgData name="Adrienne Richards" userId="S::adrienne.richards@georgiancollege.ca::bcd77ec0-3859-46f9-a15a-134c9aca8844" providerId="AD" clId="Web-{D4DC451F-0CD4-FB99-3989-48695B831795}" dt="2024-02-10T15:25:05.813" v="290" actId="14100"/>
          <ac:spMkLst>
            <pc:docMk/>
            <pc:sldMk cId="1347419167" sldId="330"/>
            <ac:spMk id="3" creationId="{E4B59C05-E174-D474-FBAD-F28B245F6D09}"/>
          </ac:spMkLst>
        </pc:spChg>
        <pc:picChg chg="mod">
          <ac:chgData name="Adrienne Richards" userId="S::adrienne.richards@georgiancollege.ca::bcd77ec0-3859-46f9-a15a-134c9aca8844" providerId="AD" clId="Web-{D4DC451F-0CD4-FB99-3989-48695B831795}" dt="2024-02-10T15:25:09.516" v="292" actId="1076"/>
          <ac:picMkLst>
            <pc:docMk/>
            <pc:sldMk cId="1347419167" sldId="330"/>
            <ac:picMk id="5" creationId="{6DF9B457-7CFA-CD46-13F3-9F9817F4B56C}"/>
          </ac:picMkLst>
        </pc:picChg>
      </pc:sldChg>
      <pc:sldChg chg="modSp">
        <pc:chgData name="Adrienne Richards" userId="S::adrienne.richards@georgiancollege.ca::bcd77ec0-3859-46f9-a15a-134c9aca8844" providerId="AD" clId="Web-{D4DC451F-0CD4-FB99-3989-48695B831795}" dt="2024-02-10T15:25:20.969" v="297" actId="1076"/>
        <pc:sldMkLst>
          <pc:docMk/>
          <pc:sldMk cId="3691802149" sldId="331"/>
        </pc:sldMkLst>
        <pc:spChg chg="mod">
          <ac:chgData name="Adrienne Richards" userId="S::adrienne.richards@georgiancollege.ca::bcd77ec0-3859-46f9-a15a-134c9aca8844" providerId="AD" clId="Web-{D4DC451F-0CD4-FB99-3989-48695B831795}" dt="2024-02-10T15:25:17.563" v="295" actId="14100"/>
          <ac:spMkLst>
            <pc:docMk/>
            <pc:sldMk cId="3691802149" sldId="331"/>
            <ac:spMk id="3" creationId="{1DB8C136-5C3C-FA8F-0D92-8DFB0FC834C7}"/>
          </ac:spMkLst>
        </pc:spChg>
        <pc:picChg chg="mod">
          <ac:chgData name="Adrienne Richards" userId="S::adrienne.richards@georgiancollege.ca::bcd77ec0-3859-46f9-a15a-134c9aca8844" providerId="AD" clId="Web-{D4DC451F-0CD4-FB99-3989-48695B831795}" dt="2024-02-10T15:25:20.969" v="297" actId="1076"/>
          <ac:picMkLst>
            <pc:docMk/>
            <pc:sldMk cId="3691802149" sldId="331"/>
            <ac:picMk id="5" creationId="{6B01986D-5A6F-B1CE-66CA-E449F7DE49F2}"/>
          </ac:picMkLst>
        </pc:picChg>
      </pc:sldChg>
      <pc:sldChg chg="modSp">
        <pc:chgData name="Adrienne Richards" userId="S::adrienne.richards@georgiancollege.ca::bcd77ec0-3859-46f9-a15a-134c9aca8844" providerId="AD" clId="Web-{D4DC451F-0CD4-FB99-3989-48695B831795}" dt="2024-02-10T15:25:40.267" v="301" actId="1076"/>
        <pc:sldMkLst>
          <pc:docMk/>
          <pc:sldMk cId="2433257014" sldId="332"/>
        </pc:sldMkLst>
        <pc:spChg chg="mod">
          <ac:chgData name="Adrienne Richards" userId="S::adrienne.richards@georgiancollege.ca::bcd77ec0-3859-46f9-a15a-134c9aca8844" providerId="AD" clId="Web-{D4DC451F-0CD4-FB99-3989-48695B831795}" dt="2024-02-10T15:25:37.611" v="300" actId="14100"/>
          <ac:spMkLst>
            <pc:docMk/>
            <pc:sldMk cId="2433257014" sldId="332"/>
            <ac:spMk id="3" creationId="{C805239D-D109-EF75-7524-1514110F6098}"/>
          </ac:spMkLst>
        </pc:spChg>
        <pc:picChg chg="mod">
          <ac:chgData name="Adrienne Richards" userId="S::adrienne.richards@georgiancollege.ca::bcd77ec0-3859-46f9-a15a-134c9aca8844" providerId="AD" clId="Web-{D4DC451F-0CD4-FB99-3989-48695B831795}" dt="2024-02-10T15:25:40.267" v="301" actId="1076"/>
          <ac:picMkLst>
            <pc:docMk/>
            <pc:sldMk cId="2433257014" sldId="332"/>
            <ac:picMk id="5" creationId="{F095619E-50F2-0D8E-2823-C66D6C23EA24}"/>
          </ac:picMkLst>
        </pc:picChg>
      </pc:sldChg>
      <pc:sldChg chg="modSp">
        <pc:chgData name="Adrienne Richards" userId="S::adrienne.richards@georgiancollege.ca::bcd77ec0-3859-46f9-a15a-134c9aca8844" providerId="AD" clId="Web-{D4DC451F-0CD4-FB99-3989-48695B831795}" dt="2024-02-10T15:25:52.783" v="306" actId="1076"/>
        <pc:sldMkLst>
          <pc:docMk/>
          <pc:sldMk cId="3494401313" sldId="333"/>
        </pc:sldMkLst>
        <pc:spChg chg="mod">
          <ac:chgData name="Adrienne Richards" userId="S::adrienne.richards@georgiancollege.ca::bcd77ec0-3859-46f9-a15a-134c9aca8844" providerId="AD" clId="Web-{D4DC451F-0CD4-FB99-3989-48695B831795}" dt="2024-02-10T15:25:47.408" v="304" actId="14100"/>
          <ac:spMkLst>
            <pc:docMk/>
            <pc:sldMk cId="3494401313" sldId="333"/>
            <ac:spMk id="3" creationId="{41BB42D4-C510-6F94-DCD0-A6799C7DBCD7}"/>
          </ac:spMkLst>
        </pc:spChg>
        <pc:picChg chg="mod">
          <ac:chgData name="Adrienne Richards" userId="S::adrienne.richards@georgiancollege.ca::bcd77ec0-3859-46f9-a15a-134c9aca8844" providerId="AD" clId="Web-{D4DC451F-0CD4-FB99-3989-48695B831795}" dt="2024-02-10T15:25:52.783" v="306" actId="1076"/>
          <ac:picMkLst>
            <pc:docMk/>
            <pc:sldMk cId="3494401313" sldId="333"/>
            <ac:picMk id="5" creationId="{383FD304-B022-5ADC-AFE8-D9A6B1ADC3DC}"/>
          </ac:picMkLst>
        </pc:picChg>
      </pc:sldChg>
      <pc:sldChg chg="modSp">
        <pc:chgData name="Adrienne Richards" userId="S::adrienne.richards@georgiancollege.ca::bcd77ec0-3859-46f9-a15a-134c9aca8844" providerId="AD" clId="Web-{D4DC451F-0CD4-FB99-3989-48695B831795}" dt="2024-02-10T15:26:03.331" v="310" actId="14100"/>
        <pc:sldMkLst>
          <pc:docMk/>
          <pc:sldMk cId="1414453512" sldId="334"/>
        </pc:sldMkLst>
        <pc:spChg chg="mod">
          <ac:chgData name="Adrienne Richards" userId="S::adrienne.richards@georgiancollege.ca::bcd77ec0-3859-46f9-a15a-134c9aca8844" providerId="AD" clId="Web-{D4DC451F-0CD4-FB99-3989-48695B831795}" dt="2024-02-10T15:26:02.174" v="309" actId="14100"/>
          <ac:spMkLst>
            <pc:docMk/>
            <pc:sldMk cId="1414453512" sldId="334"/>
            <ac:spMk id="3" creationId="{41FD6794-000A-1087-BDA9-15B5F2BEDCEF}"/>
          </ac:spMkLst>
        </pc:spChg>
        <pc:picChg chg="mod">
          <ac:chgData name="Adrienne Richards" userId="S::adrienne.richards@georgiancollege.ca::bcd77ec0-3859-46f9-a15a-134c9aca8844" providerId="AD" clId="Web-{D4DC451F-0CD4-FB99-3989-48695B831795}" dt="2024-02-10T15:26:03.331" v="310" actId="14100"/>
          <ac:picMkLst>
            <pc:docMk/>
            <pc:sldMk cId="1414453512" sldId="334"/>
            <ac:picMk id="5" creationId="{D50F1981-9318-AE87-2849-77CDAF688865}"/>
          </ac:picMkLst>
        </pc:picChg>
      </pc:sldChg>
      <pc:sldChg chg="modSp">
        <pc:chgData name="Adrienne Richards" userId="S::adrienne.richards@georgiancollege.ca::bcd77ec0-3859-46f9-a15a-134c9aca8844" providerId="AD" clId="Web-{D4DC451F-0CD4-FB99-3989-48695B831795}" dt="2024-02-10T15:26:14.643" v="315" actId="1076"/>
        <pc:sldMkLst>
          <pc:docMk/>
          <pc:sldMk cId="1635739581" sldId="335"/>
        </pc:sldMkLst>
        <pc:spChg chg="mod">
          <ac:chgData name="Adrienne Richards" userId="S::adrienne.richards@georgiancollege.ca::bcd77ec0-3859-46f9-a15a-134c9aca8844" providerId="AD" clId="Web-{D4DC451F-0CD4-FB99-3989-48695B831795}" dt="2024-02-10T15:26:11.253" v="313" actId="14100"/>
          <ac:spMkLst>
            <pc:docMk/>
            <pc:sldMk cId="1635739581" sldId="335"/>
            <ac:spMk id="3" creationId="{3CBAC2F8-77B5-9253-FA52-A3CD9A0DFC2A}"/>
          </ac:spMkLst>
        </pc:spChg>
        <pc:picChg chg="mod">
          <ac:chgData name="Adrienne Richards" userId="S::adrienne.richards@georgiancollege.ca::bcd77ec0-3859-46f9-a15a-134c9aca8844" providerId="AD" clId="Web-{D4DC451F-0CD4-FB99-3989-48695B831795}" dt="2024-02-10T15:26:14.643" v="315" actId="1076"/>
          <ac:picMkLst>
            <pc:docMk/>
            <pc:sldMk cId="1635739581" sldId="335"/>
            <ac:picMk id="5" creationId="{93508282-9FF6-D187-27B5-3873F84794F4}"/>
          </ac:picMkLst>
        </pc:picChg>
      </pc:sldChg>
      <pc:sldChg chg="modSp">
        <pc:chgData name="Adrienne Richards" userId="S::adrienne.richards@georgiancollege.ca::bcd77ec0-3859-46f9-a15a-134c9aca8844" providerId="AD" clId="Web-{D4DC451F-0CD4-FB99-3989-48695B831795}" dt="2024-02-10T15:26:25.894" v="318" actId="14100"/>
        <pc:sldMkLst>
          <pc:docMk/>
          <pc:sldMk cId="2455743583" sldId="336"/>
        </pc:sldMkLst>
        <pc:spChg chg="mod">
          <ac:chgData name="Adrienne Richards" userId="S::adrienne.richards@georgiancollege.ca::bcd77ec0-3859-46f9-a15a-134c9aca8844" providerId="AD" clId="Web-{D4DC451F-0CD4-FB99-3989-48695B831795}" dt="2024-02-10T15:26:25.894" v="318" actId="14100"/>
          <ac:spMkLst>
            <pc:docMk/>
            <pc:sldMk cId="2455743583" sldId="336"/>
            <ac:spMk id="3" creationId="{A0783CD4-2A8E-A29A-F0F4-5CC1B5029251}"/>
          </ac:spMkLst>
        </pc:spChg>
      </pc:sldChg>
      <pc:sldChg chg="modSp">
        <pc:chgData name="Adrienne Richards" userId="S::adrienne.richards@georgiancollege.ca::bcd77ec0-3859-46f9-a15a-134c9aca8844" providerId="AD" clId="Web-{D4DC451F-0CD4-FB99-3989-48695B831795}" dt="2024-02-10T15:26:39.582" v="321" actId="14100"/>
        <pc:sldMkLst>
          <pc:docMk/>
          <pc:sldMk cId="451194891" sldId="338"/>
        </pc:sldMkLst>
        <pc:spChg chg="mod">
          <ac:chgData name="Adrienne Richards" userId="S::adrienne.richards@georgiancollege.ca::bcd77ec0-3859-46f9-a15a-134c9aca8844" providerId="AD" clId="Web-{D4DC451F-0CD4-FB99-3989-48695B831795}" dt="2024-02-10T15:26:39.582" v="321" actId="14100"/>
          <ac:spMkLst>
            <pc:docMk/>
            <pc:sldMk cId="451194891" sldId="338"/>
            <ac:spMk id="3" creationId="{BBF610DB-C651-9308-EBF5-32D9F2881877}"/>
          </ac:spMkLst>
        </pc:spChg>
      </pc:sldChg>
      <pc:sldChg chg="modSp">
        <pc:chgData name="Adrienne Richards" userId="S::adrienne.richards@georgiancollege.ca::bcd77ec0-3859-46f9-a15a-134c9aca8844" providerId="AD" clId="Web-{D4DC451F-0CD4-FB99-3989-48695B831795}" dt="2024-02-10T15:26:52.020" v="326" actId="1076"/>
        <pc:sldMkLst>
          <pc:docMk/>
          <pc:sldMk cId="792213940" sldId="339"/>
        </pc:sldMkLst>
        <pc:spChg chg="mod">
          <ac:chgData name="Adrienne Richards" userId="S::adrienne.richards@georgiancollege.ca::bcd77ec0-3859-46f9-a15a-134c9aca8844" providerId="AD" clId="Web-{D4DC451F-0CD4-FB99-3989-48695B831795}" dt="2024-02-10T15:26:47.660" v="324" actId="14100"/>
          <ac:spMkLst>
            <pc:docMk/>
            <pc:sldMk cId="792213940" sldId="339"/>
            <ac:spMk id="3" creationId="{54D0BC67-4CF0-16AB-C037-FEE040EC4E89}"/>
          </ac:spMkLst>
        </pc:spChg>
        <pc:picChg chg="mod">
          <ac:chgData name="Adrienne Richards" userId="S::adrienne.richards@georgiancollege.ca::bcd77ec0-3859-46f9-a15a-134c9aca8844" providerId="AD" clId="Web-{D4DC451F-0CD4-FB99-3989-48695B831795}" dt="2024-02-10T15:26:52.020" v="326" actId="1076"/>
          <ac:picMkLst>
            <pc:docMk/>
            <pc:sldMk cId="792213940" sldId="339"/>
            <ac:picMk id="5" creationId="{3E2AB71F-CB87-2122-7966-9E20712CD8DA}"/>
          </ac:picMkLst>
        </pc:picChg>
      </pc:sldChg>
      <pc:sldChg chg="modSp">
        <pc:chgData name="Adrienne Richards" userId="S::adrienne.richards@georgiancollege.ca::bcd77ec0-3859-46f9-a15a-134c9aca8844" providerId="AD" clId="Web-{D4DC451F-0CD4-FB99-3989-48695B831795}" dt="2024-02-10T15:27:04.786" v="331" actId="1076"/>
        <pc:sldMkLst>
          <pc:docMk/>
          <pc:sldMk cId="2291082433" sldId="340"/>
        </pc:sldMkLst>
        <pc:spChg chg="mod">
          <ac:chgData name="Adrienne Richards" userId="S::adrienne.richards@georgiancollege.ca::bcd77ec0-3859-46f9-a15a-134c9aca8844" providerId="AD" clId="Web-{D4DC451F-0CD4-FB99-3989-48695B831795}" dt="2024-02-10T15:27:01.458" v="329" actId="14100"/>
          <ac:spMkLst>
            <pc:docMk/>
            <pc:sldMk cId="2291082433" sldId="340"/>
            <ac:spMk id="3" creationId="{D99C3E32-412B-23DF-6888-8791029EBF0D}"/>
          </ac:spMkLst>
        </pc:spChg>
        <pc:picChg chg="mod">
          <ac:chgData name="Adrienne Richards" userId="S::adrienne.richards@georgiancollege.ca::bcd77ec0-3859-46f9-a15a-134c9aca8844" providerId="AD" clId="Web-{D4DC451F-0CD4-FB99-3989-48695B831795}" dt="2024-02-10T15:27:04.786" v="331" actId="1076"/>
          <ac:picMkLst>
            <pc:docMk/>
            <pc:sldMk cId="2291082433" sldId="340"/>
            <ac:picMk id="5" creationId="{678542EA-6414-151C-A6E4-A7E483A08D52}"/>
          </ac:picMkLst>
        </pc:picChg>
      </pc:sldChg>
      <pc:sldChg chg="modSp">
        <pc:chgData name="Adrienne Richards" userId="S::adrienne.richards@georgiancollege.ca::bcd77ec0-3859-46f9-a15a-134c9aca8844" providerId="AD" clId="Web-{D4DC451F-0CD4-FB99-3989-48695B831795}" dt="2024-02-10T15:27:15.974" v="337" actId="1076"/>
        <pc:sldMkLst>
          <pc:docMk/>
          <pc:sldMk cId="1993899887" sldId="341"/>
        </pc:sldMkLst>
        <pc:spChg chg="mod">
          <ac:chgData name="Adrienne Richards" userId="S::adrienne.richards@georgiancollege.ca::bcd77ec0-3859-46f9-a15a-134c9aca8844" providerId="AD" clId="Web-{D4DC451F-0CD4-FB99-3989-48695B831795}" dt="2024-02-10T15:27:12.599" v="335" actId="14100"/>
          <ac:spMkLst>
            <pc:docMk/>
            <pc:sldMk cId="1993899887" sldId="341"/>
            <ac:spMk id="3" creationId="{68D438E3-869F-A4AD-B2A3-4617DEE7094D}"/>
          </ac:spMkLst>
        </pc:spChg>
        <pc:picChg chg="mod">
          <ac:chgData name="Adrienne Richards" userId="S::adrienne.richards@georgiancollege.ca::bcd77ec0-3859-46f9-a15a-134c9aca8844" providerId="AD" clId="Web-{D4DC451F-0CD4-FB99-3989-48695B831795}" dt="2024-02-10T15:27:15.974" v="337" actId="1076"/>
          <ac:picMkLst>
            <pc:docMk/>
            <pc:sldMk cId="1993899887" sldId="341"/>
            <ac:picMk id="5" creationId="{1AD2022B-432D-EB80-2B4F-BDC7EA4A87C0}"/>
          </ac:picMkLst>
        </pc:picChg>
      </pc:sldChg>
      <pc:sldChg chg="modSp del">
        <pc:chgData name="Adrienne Richards" userId="S::adrienne.richards@georgiancollege.ca::bcd77ec0-3859-46f9-a15a-134c9aca8844" providerId="AD" clId="Web-{D4DC451F-0CD4-FB99-3989-48695B831795}" dt="2024-02-10T15:27:37.787" v="343"/>
        <pc:sldMkLst>
          <pc:docMk/>
          <pc:sldMk cId="2462192727" sldId="342"/>
        </pc:sldMkLst>
        <pc:spChg chg="mod">
          <ac:chgData name="Adrienne Richards" userId="S::adrienne.richards@georgiancollege.ca::bcd77ec0-3859-46f9-a15a-134c9aca8844" providerId="AD" clId="Web-{D4DC451F-0CD4-FB99-3989-48695B831795}" dt="2024-02-10T15:27:24.568" v="341" actId="14100"/>
          <ac:spMkLst>
            <pc:docMk/>
            <pc:sldMk cId="2462192727" sldId="342"/>
            <ac:spMk id="3" creationId="{79CDEA20-D0E1-37D3-B277-EBCEC25560EA}"/>
          </ac:spMkLst>
        </pc:spChg>
      </pc:sldChg>
      <pc:sldChg chg="del">
        <pc:chgData name="Adrienne Richards" userId="S::adrienne.richards@georgiancollege.ca::bcd77ec0-3859-46f9-a15a-134c9aca8844" providerId="AD" clId="Web-{D4DC451F-0CD4-FB99-3989-48695B831795}" dt="2024-02-10T15:27:32.240" v="342"/>
        <pc:sldMkLst>
          <pc:docMk/>
          <pc:sldMk cId="920664641" sldId="343"/>
        </pc:sldMkLst>
      </pc:sldChg>
      <pc:sldChg chg="modSp">
        <pc:chgData name="Adrienne Richards" userId="S::adrienne.richards@georgiancollege.ca::bcd77ec0-3859-46f9-a15a-134c9aca8844" providerId="AD" clId="Web-{D4DC451F-0CD4-FB99-3989-48695B831795}" dt="2024-02-10T15:27:57.210" v="350" actId="1076"/>
        <pc:sldMkLst>
          <pc:docMk/>
          <pc:sldMk cId="1113675572" sldId="344"/>
        </pc:sldMkLst>
        <pc:spChg chg="mod">
          <ac:chgData name="Adrienne Richards" userId="S::adrienne.richards@georgiancollege.ca::bcd77ec0-3859-46f9-a15a-134c9aca8844" providerId="AD" clId="Web-{D4DC451F-0CD4-FB99-3989-48695B831795}" dt="2024-02-10T15:27:52.803" v="348" actId="14100"/>
          <ac:spMkLst>
            <pc:docMk/>
            <pc:sldMk cId="1113675572" sldId="344"/>
            <ac:spMk id="3" creationId="{79CDEA20-D0E1-37D3-B277-EBCEC25560EA}"/>
          </ac:spMkLst>
        </pc:spChg>
        <pc:picChg chg="mod">
          <ac:chgData name="Adrienne Richards" userId="S::adrienne.richards@georgiancollege.ca::bcd77ec0-3859-46f9-a15a-134c9aca8844" providerId="AD" clId="Web-{D4DC451F-0CD4-FB99-3989-48695B831795}" dt="2024-02-10T15:27:57.210" v="350" actId="1076"/>
          <ac:picMkLst>
            <pc:docMk/>
            <pc:sldMk cId="1113675572" sldId="344"/>
            <ac:picMk id="5" creationId="{5E87592A-458B-2922-CFD7-84CB75742B1D}"/>
          </ac:picMkLst>
        </pc:picChg>
      </pc:sldChg>
      <pc:sldChg chg="modSp">
        <pc:chgData name="Adrienne Richards" userId="S::adrienne.richards@georgiancollege.ca::bcd77ec0-3859-46f9-a15a-134c9aca8844" providerId="AD" clId="Web-{D4DC451F-0CD4-FB99-3989-48695B831795}" dt="2024-02-10T15:28:36.117" v="356" actId="1076"/>
        <pc:sldMkLst>
          <pc:docMk/>
          <pc:sldMk cId="279387474" sldId="345"/>
        </pc:sldMkLst>
        <pc:spChg chg="mod">
          <ac:chgData name="Adrienne Richards" userId="S::adrienne.richards@georgiancollege.ca::bcd77ec0-3859-46f9-a15a-134c9aca8844" providerId="AD" clId="Web-{D4DC451F-0CD4-FB99-3989-48695B831795}" dt="2024-02-10T15:28:32.852" v="354" actId="14100"/>
          <ac:spMkLst>
            <pc:docMk/>
            <pc:sldMk cId="279387474" sldId="345"/>
            <ac:spMk id="3" creationId="{5FAD9DBC-BC2A-B084-277C-CE3D1962EF27}"/>
          </ac:spMkLst>
        </pc:spChg>
        <pc:picChg chg="mod">
          <ac:chgData name="Adrienne Richards" userId="S::adrienne.richards@georgiancollege.ca::bcd77ec0-3859-46f9-a15a-134c9aca8844" providerId="AD" clId="Web-{D4DC451F-0CD4-FB99-3989-48695B831795}" dt="2024-02-10T15:28:36.117" v="356" actId="1076"/>
          <ac:picMkLst>
            <pc:docMk/>
            <pc:sldMk cId="279387474" sldId="345"/>
            <ac:picMk id="5" creationId="{4CE55723-E29B-3906-94B0-383870D2212A}"/>
          </ac:picMkLst>
        </pc:picChg>
      </pc:sldChg>
      <pc:sldChg chg="modSp">
        <pc:chgData name="Adrienne Richards" userId="S::adrienne.richards@georgiancollege.ca::bcd77ec0-3859-46f9-a15a-134c9aca8844" providerId="AD" clId="Web-{D4DC451F-0CD4-FB99-3989-48695B831795}" dt="2024-02-10T15:28:46.602" v="361" actId="1076"/>
        <pc:sldMkLst>
          <pc:docMk/>
          <pc:sldMk cId="899490580" sldId="346"/>
        </pc:sldMkLst>
        <pc:spChg chg="mod">
          <ac:chgData name="Adrienne Richards" userId="S::adrienne.richards@georgiancollege.ca::bcd77ec0-3859-46f9-a15a-134c9aca8844" providerId="AD" clId="Web-{D4DC451F-0CD4-FB99-3989-48695B831795}" dt="2024-02-10T15:28:42.993" v="359" actId="14100"/>
          <ac:spMkLst>
            <pc:docMk/>
            <pc:sldMk cId="899490580" sldId="346"/>
            <ac:spMk id="3" creationId="{3C3FE903-A13A-8B47-D8E1-5AFFE8771464}"/>
          </ac:spMkLst>
        </pc:spChg>
        <pc:picChg chg="mod">
          <ac:chgData name="Adrienne Richards" userId="S::adrienne.richards@georgiancollege.ca::bcd77ec0-3859-46f9-a15a-134c9aca8844" providerId="AD" clId="Web-{D4DC451F-0CD4-FB99-3989-48695B831795}" dt="2024-02-10T15:28:46.602" v="361" actId="1076"/>
          <ac:picMkLst>
            <pc:docMk/>
            <pc:sldMk cId="899490580" sldId="346"/>
            <ac:picMk id="5" creationId="{7DF4E2B1-A350-A8A6-0884-FFB03AB2DEFF}"/>
          </ac:picMkLst>
        </pc:picChg>
      </pc:sldChg>
      <pc:sldChg chg="modSp">
        <pc:chgData name="Adrienne Richards" userId="S::adrienne.richards@georgiancollege.ca::bcd77ec0-3859-46f9-a15a-134c9aca8844" providerId="AD" clId="Web-{D4DC451F-0CD4-FB99-3989-48695B831795}" dt="2024-02-10T15:29:01.462" v="366" actId="1076"/>
        <pc:sldMkLst>
          <pc:docMk/>
          <pc:sldMk cId="1142142137" sldId="347"/>
        </pc:sldMkLst>
        <pc:spChg chg="mod">
          <ac:chgData name="Adrienne Richards" userId="S::adrienne.richards@georgiancollege.ca::bcd77ec0-3859-46f9-a15a-134c9aca8844" providerId="AD" clId="Web-{D4DC451F-0CD4-FB99-3989-48695B831795}" dt="2024-02-10T15:28:57.727" v="365" actId="14100"/>
          <ac:spMkLst>
            <pc:docMk/>
            <pc:sldMk cId="1142142137" sldId="347"/>
            <ac:spMk id="3" creationId="{E836F2B5-2CEB-B597-9CC0-7EEC9F30AD43}"/>
          </ac:spMkLst>
        </pc:spChg>
        <pc:picChg chg="mod">
          <ac:chgData name="Adrienne Richards" userId="S::adrienne.richards@georgiancollege.ca::bcd77ec0-3859-46f9-a15a-134c9aca8844" providerId="AD" clId="Web-{D4DC451F-0CD4-FB99-3989-48695B831795}" dt="2024-02-10T15:29:01.462" v="366" actId="1076"/>
          <ac:picMkLst>
            <pc:docMk/>
            <pc:sldMk cId="1142142137" sldId="347"/>
            <ac:picMk id="5" creationId="{CB70A124-AF57-376B-53F0-76F2A1AC41E4}"/>
          </ac:picMkLst>
        </pc:picChg>
      </pc:sldChg>
      <pc:sldChg chg="modSp">
        <pc:chgData name="Adrienne Richards" userId="S::adrienne.richards@georgiancollege.ca::bcd77ec0-3859-46f9-a15a-134c9aca8844" providerId="AD" clId="Web-{D4DC451F-0CD4-FB99-3989-48695B831795}" dt="2024-02-10T15:29:10.775" v="369" actId="14100"/>
        <pc:sldMkLst>
          <pc:docMk/>
          <pc:sldMk cId="1807095099" sldId="348"/>
        </pc:sldMkLst>
        <pc:spChg chg="mod">
          <ac:chgData name="Adrienne Richards" userId="S::adrienne.richards@georgiancollege.ca::bcd77ec0-3859-46f9-a15a-134c9aca8844" providerId="AD" clId="Web-{D4DC451F-0CD4-FB99-3989-48695B831795}" dt="2024-02-10T15:29:10.775" v="369" actId="14100"/>
          <ac:spMkLst>
            <pc:docMk/>
            <pc:sldMk cId="1807095099" sldId="348"/>
            <ac:spMk id="3" creationId="{F2E10653-9149-2EFB-FE7D-871B5D613195}"/>
          </ac:spMkLst>
        </pc:spChg>
      </pc:sldChg>
      <pc:sldChg chg="modSp">
        <pc:chgData name="Adrienne Richards" userId="S::adrienne.richards@georgiancollege.ca::bcd77ec0-3859-46f9-a15a-134c9aca8844" providerId="AD" clId="Web-{D4DC451F-0CD4-FB99-3989-48695B831795}" dt="2024-02-10T15:29:16.619" v="370" actId="20577"/>
        <pc:sldMkLst>
          <pc:docMk/>
          <pc:sldMk cId="2988693601" sldId="349"/>
        </pc:sldMkLst>
        <pc:spChg chg="mod">
          <ac:chgData name="Adrienne Richards" userId="S::adrienne.richards@georgiancollege.ca::bcd77ec0-3859-46f9-a15a-134c9aca8844" providerId="AD" clId="Web-{D4DC451F-0CD4-FB99-3989-48695B831795}" dt="2024-02-10T15:29:16.619" v="370" actId="20577"/>
          <ac:spMkLst>
            <pc:docMk/>
            <pc:sldMk cId="2988693601" sldId="349"/>
            <ac:spMk id="3" creationId="{7ACB678B-43A6-F760-4F78-75E0A8C47E47}"/>
          </ac:spMkLst>
        </pc:spChg>
      </pc:sldChg>
      <pc:sldChg chg="modSp">
        <pc:chgData name="Adrienne Richards" userId="S::adrienne.richards@georgiancollege.ca::bcd77ec0-3859-46f9-a15a-134c9aca8844" providerId="AD" clId="Web-{D4DC451F-0CD4-FB99-3989-48695B831795}" dt="2024-02-10T15:29:21.275" v="371" actId="20577"/>
        <pc:sldMkLst>
          <pc:docMk/>
          <pc:sldMk cId="2792400335" sldId="350"/>
        </pc:sldMkLst>
        <pc:spChg chg="mod">
          <ac:chgData name="Adrienne Richards" userId="S::adrienne.richards@georgiancollege.ca::bcd77ec0-3859-46f9-a15a-134c9aca8844" providerId="AD" clId="Web-{D4DC451F-0CD4-FB99-3989-48695B831795}" dt="2024-02-10T15:29:21.275" v="371" actId="20577"/>
          <ac:spMkLst>
            <pc:docMk/>
            <pc:sldMk cId="2792400335" sldId="350"/>
            <ac:spMk id="3" creationId="{87ED165F-A48F-A90B-3166-1323F0CCA558}"/>
          </ac:spMkLst>
        </pc:spChg>
      </pc:sldChg>
      <pc:sldChg chg="modSp">
        <pc:chgData name="Adrienne Richards" userId="S::adrienne.richards@georgiancollege.ca::bcd77ec0-3859-46f9-a15a-134c9aca8844" providerId="AD" clId="Web-{D4DC451F-0CD4-FB99-3989-48695B831795}" dt="2024-02-10T15:29:25.494" v="372" actId="20577"/>
        <pc:sldMkLst>
          <pc:docMk/>
          <pc:sldMk cId="589778125" sldId="351"/>
        </pc:sldMkLst>
        <pc:spChg chg="mod">
          <ac:chgData name="Adrienne Richards" userId="S::adrienne.richards@georgiancollege.ca::bcd77ec0-3859-46f9-a15a-134c9aca8844" providerId="AD" clId="Web-{D4DC451F-0CD4-FB99-3989-48695B831795}" dt="2024-02-10T15:29:25.494" v="372" actId="20577"/>
          <ac:spMkLst>
            <pc:docMk/>
            <pc:sldMk cId="589778125" sldId="351"/>
            <ac:spMk id="3" creationId="{4D75970A-CA1C-6BF7-96D2-143B9F6BE9FE}"/>
          </ac:spMkLst>
        </pc:spChg>
      </pc:sldChg>
      <pc:sldChg chg="modSp">
        <pc:chgData name="Adrienne Richards" userId="S::adrienne.richards@georgiancollege.ca::bcd77ec0-3859-46f9-a15a-134c9aca8844" providerId="AD" clId="Web-{D4DC451F-0CD4-FB99-3989-48695B831795}" dt="2024-02-10T15:29:29.276" v="373" actId="20577"/>
        <pc:sldMkLst>
          <pc:docMk/>
          <pc:sldMk cId="1340354746" sldId="352"/>
        </pc:sldMkLst>
        <pc:spChg chg="mod">
          <ac:chgData name="Adrienne Richards" userId="S::adrienne.richards@georgiancollege.ca::bcd77ec0-3859-46f9-a15a-134c9aca8844" providerId="AD" clId="Web-{D4DC451F-0CD4-FB99-3989-48695B831795}" dt="2024-02-10T15:29:29.276" v="373" actId="20577"/>
          <ac:spMkLst>
            <pc:docMk/>
            <pc:sldMk cId="1340354746" sldId="352"/>
            <ac:spMk id="3" creationId="{E0E07A60-3458-2BB2-A62A-292F957637FB}"/>
          </ac:spMkLst>
        </pc:spChg>
      </pc:sldChg>
      <pc:sldChg chg="modSp">
        <pc:chgData name="Adrienne Richards" userId="S::adrienne.richards@georgiancollege.ca::bcd77ec0-3859-46f9-a15a-134c9aca8844" providerId="AD" clId="Web-{D4DC451F-0CD4-FB99-3989-48695B831795}" dt="2024-02-10T15:29:32.197" v="374" actId="20577"/>
        <pc:sldMkLst>
          <pc:docMk/>
          <pc:sldMk cId="2652911304" sldId="353"/>
        </pc:sldMkLst>
        <pc:spChg chg="mod">
          <ac:chgData name="Adrienne Richards" userId="S::adrienne.richards@georgiancollege.ca::bcd77ec0-3859-46f9-a15a-134c9aca8844" providerId="AD" clId="Web-{D4DC451F-0CD4-FB99-3989-48695B831795}" dt="2024-02-10T15:29:32.197" v="374" actId="20577"/>
          <ac:spMkLst>
            <pc:docMk/>
            <pc:sldMk cId="2652911304" sldId="353"/>
            <ac:spMk id="3" creationId="{9166C54B-BA4C-1C5B-9E5F-04E37796B49C}"/>
          </ac:spMkLst>
        </pc:spChg>
      </pc:sldChg>
      <pc:sldChg chg="modSp">
        <pc:chgData name="Adrienne Richards" userId="S::adrienne.richards@georgiancollege.ca::bcd77ec0-3859-46f9-a15a-134c9aca8844" providerId="AD" clId="Web-{D4DC451F-0CD4-FB99-3989-48695B831795}" dt="2024-02-10T15:29:36.291" v="375" actId="20577"/>
        <pc:sldMkLst>
          <pc:docMk/>
          <pc:sldMk cId="1363123787" sldId="354"/>
        </pc:sldMkLst>
        <pc:spChg chg="mod">
          <ac:chgData name="Adrienne Richards" userId="S::adrienne.richards@georgiancollege.ca::bcd77ec0-3859-46f9-a15a-134c9aca8844" providerId="AD" clId="Web-{D4DC451F-0CD4-FB99-3989-48695B831795}" dt="2024-02-10T15:29:36.291" v="375" actId="20577"/>
          <ac:spMkLst>
            <pc:docMk/>
            <pc:sldMk cId="1363123787" sldId="354"/>
            <ac:spMk id="3" creationId="{5A1DA906-69AC-BD59-4FEE-07F12B156831}"/>
          </ac:spMkLst>
        </pc:spChg>
      </pc:sldChg>
      <pc:sldChg chg="modSp">
        <pc:chgData name="Adrienne Richards" userId="S::adrienne.richards@georgiancollege.ca::bcd77ec0-3859-46f9-a15a-134c9aca8844" providerId="AD" clId="Web-{D4DC451F-0CD4-FB99-3989-48695B831795}" dt="2024-02-10T15:29:39.120" v="376" actId="20577"/>
        <pc:sldMkLst>
          <pc:docMk/>
          <pc:sldMk cId="3142270954" sldId="355"/>
        </pc:sldMkLst>
        <pc:spChg chg="mod">
          <ac:chgData name="Adrienne Richards" userId="S::adrienne.richards@georgiancollege.ca::bcd77ec0-3859-46f9-a15a-134c9aca8844" providerId="AD" clId="Web-{D4DC451F-0CD4-FB99-3989-48695B831795}" dt="2024-02-10T15:29:39.120" v="376" actId="20577"/>
          <ac:spMkLst>
            <pc:docMk/>
            <pc:sldMk cId="3142270954" sldId="355"/>
            <ac:spMk id="3" creationId="{00C7F5D9-6222-B8FF-7FD3-12B5E705A579}"/>
          </ac:spMkLst>
        </pc:spChg>
      </pc:sldChg>
      <pc:sldChg chg="modSp">
        <pc:chgData name="Adrienne Richards" userId="S::adrienne.richards@georgiancollege.ca::bcd77ec0-3859-46f9-a15a-134c9aca8844" providerId="AD" clId="Web-{D4DC451F-0CD4-FB99-3989-48695B831795}" dt="2024-02-10T15:29:43.932" v="377" actId="20577"/>
        <pc:sldMkLst>
          <pc:docMk/>
          <pc:sldMk cId="2586070399" sldId="356"/>
        </pc:sldMkLst>
        <pc:spChg chg="mod">
          <ac:chgData name="Adrienne Richards" userId="S::adrienne.richards@georgiancollege.ca::bcd77ec0-3859-46f9-a15a-134c9aca8844" providerId="AD" clId="Web-{D4DC451F-0CD4-FB99-3989-48695B831795}" dt="2024-02-10T15:29:43.932" v="377" actId="20577"/>
          <ac:spMkLst>
            <pc:docMk/>
            <pc:sldMk cId="2586070399" sldId="356"/>
            <ac:spMk id="3" creationId="{62D7F23D-B88F-C7DE-E9D9-BACEB0F42FCE}"/>
          </ac:spMkLst>
        </pc:spChg>
      </pc:sldChg>
      <pc:sldChg chg="modSp">
        <pc:chgData name="Adrienne Richards" userId="S::adrienne.richards@georgiancollege.ca::bcd77ec0-3859-46f9-a15a-134c9aca8844" providerId="AD" clId="Web-{D4DC451F-0CD4-FB99-3989-48695B831795}" dt="2024-02-10T15:29:47.745" v="378" actId="20577"/>
        <pc:sldMkLst>
          <pc:docMk/>
          <pc:sldMk cId="625110678" sldId="357"/>
        </pc:sldMkLst>
        <pc:spChg chg="mod">
          <ac:chgData name="Adrienne Richards" userId="S::adrienne.richards@georgiancollege.ca::bcd77ec0-3859-46f9-a15a-134c9aca8844" providerId="AD" clId="Web-{D4DC451F-0CD4-FB99-3989-48695B831795}" dt="2024-02-10T15:29:47.745" v="378" actId="20577"/>
          <ac:spMkLst>
            <pc:docMk/>
            <pc:sldMk cId="625110678" sldId="357"/>
            <ac:spMk id="3" creationId="{C8A7FACD-1BB9-C46C-DDD0-CA018BF69D9D}"/>
          </ac:spMkLst>
        </pc:spChg>
      </pc:sldChg>
      <pc:sldChg chg="modSp">
        <pc:chgData name="Adrienne Richards" userId="S::adrienne.richards@georgiancollege.ca::bcd77ec0-3859-46f9-a15a-134c9aca8844" providerId="AD" clId="Web-{D4DC451F-0CD4-FB99-3989-48695B831795}" dt="2024-02-10T15:29:52.245" v="379" actId="20577"/>
        <pc:sldMkLst>
          <pc:docMk/>
          <pc:sldMk cId="1131661224" sldId="358"/>
        </pc:sldMkLst>
        <pc:spChg chg="mod">
          <ac:chgData name="Adrienne Richards" userId="S::adrienne.richards@georgiancollege.ca::bcd77ec0-3859-46f9-a15a-134c9aca8844" providerId="AD" clId="Web-{D4DC451F-0CD4-FB99-3989-48695B831795}" dt="2024-02-10T15:29:52.245" v="379" actId="20577"/>
          <ac:spMkLst>
            <pc:docMk/>
            <pc:sldMk cId="1131661224" sldId="358"/>
            <ac:spMk id="3" creationId="{092D4405-C971-C1F0-F56A-C4E7468EF8CD}"/>
          </ac:spMkLst>
        </pc:spChg>
      </pc:sldChg>
      <pc:sldChg chg="modSp">
        <pc:chgData name="Adrienne Richards" userId="S::adrienne.richards@georgiancollege.ca::bcd77ec0-3859-46f9-a15a-134c9aca8844" providerId="AD" clId="Web-{D4DC451F-0CD4-FB99-3989-48695B831795}" dt="2024-02-10T15:29:56.308" v="380" actId="20577"/>
        <pc:sldMkLst>
          <pc:docMk/>
          <pc:sldMk cId="2002338277" sldId="359"/>
        </pc:sldMkLst>
        <pc:spChg chg="mod">
          <ac:chgData name="Adrienne Richards" userId="S::adrienne.richards@georgiancollege.ca::bcd77ec0-3859-46f9-a15a-134c9aca8844" providerId="AD" clId="Web-{D4DC451F-0CD4-FB99-3989-48695B831795}" dt="2024-02-10T15:29:56.308" v="380" actId="20577"/>
          <ac:spMkLst>
            <pc:docMk/>
            <pc:sldMk cId="2002338277" sldId="359"/>
            <ac:spMk id="3" creationId="{5F12FC88-AA28-CE8B-1978-E428CD5ECAE4}"/>
          </ac:spMkLst>
        </pc:spChg>
      </pc:sldChg>
      <pc:sldChg chg="modSp">
        <pc:chgData name="Adrienne Richards" userId="S::adrienne.richards@georgiancollege.ca::bcd77ec0-3859-46f9-a15a-134c9aca8844" providerId="AD" clId="Web-{D4DC451F-0CD4-FB99-3989-48695B831795}" dt="2024-02-10T15:30:01.902" v="381" actId="20577"/>
        <pc:sldMkLst>
          <pc:docMk/>
          <pc:sldMk cId="3399294893" sldId="360"/>
        </pc:sldMkLst>
        <pc:spChg chg="mod">
          <ac:chgData name="Adrienne Richards" userId="S::adrienne.richards@georgiancollege.ca::bcd77ec0-3859-46f9-a15a-134c9aca8844" providerId="AD" clId="Web-{D4DC451F-0CD4-FB99-3989-48695B831795}" dt="2024-02-10T15:30:01.902" v="381" actId="20577"/>
          <ac:spMkLst>
            <pc:docMk/>
            <pc:sldMk cId="3399294893" sldId="360"/>
            <ac:spMk id="3" creationId="{6FD71FA8-BFED-3B5D-0995-366754365E0F}"/>
          </ac:spMkLst>
        </pc:spChg>
      </pc:sldChg>
      <pc:sldChg chg="modSp">
        <pc:chgData name="Adrienne Richards" userId="S::adrienne.richards@georgiancollege.ca::bcd77ec0-3859-46f9-a15a-134c9aca8844" providerId="AD" clId="Web-{D4DC451F-0CD4-FB99-3989-48695B831795}" dt="2024-02-10T15:30:05.167" v="382" actId="20577"/>
        <pc:sldMkLst>
          <pc:docMk/>
          <pc:sldMk cId="4151472485" sldId="361"/>
        </pc:sldMkLst>
        <pc:spChg chg="mod">
          <ac:chgData name="Adrienne Richards" userId="S::adrienne.richards@georgiancollege.ca::bcd77ec0-3859-46f9-a15a-134c9aca8844" providerId="AD" clId="Web-{D4DC451F-0CD4-FB99-3989-48695B831795}" dt="2024-02-10T15:30:05.167" v="382" actId="20577"/>
          <ac:spMkLst>
            <pc:docMk/>
            <pc:sldMk cId="4151472485" sldId="361"/>
            <ac:spMk id="3" creationId="{889708EB-05A4-919E-036F-47EC2FA51046}"/>
          </ac:spMkLst>
        </pc:spChg>
      </pc:sldChg>
      <pc:sldChg chg="modSp">
        <pc:chgData name="Adrienne Richards" userId="S::adrienne.richards@georgiancollege.ca::bcd77ec0-3859-46f9-a15a-134c9aca8844" providerId="AD" clId="Web-{D4DC451F-0CD4-FB99-3989-48695B831795}" dt="2024-02-10T15:30:08.230" v="383" actId="20577"/>
        <pc:sldMkLst>
          <pc:docMk/>
          <pc:sldMk cId="3886076768" sldId="362"/>
        </pc:sldMkLst>
        <pc:spChg chg="mod">
          <ac:chgData name="Adrienne Richards" userId="S::adrienne.richards@georgiancollege.ca::bcd77ec0-3859-46f9-a15a-134c9aca8844" providerId="AD" clId="Web-{D4DC451F-0CD4-FB99-3989-48695B831795}" dt="2024-02-10T15:30:08.230" v="383" actId="20577"/>
          <ac:spMkLst>
            <pc:docMk/>
            <pc:sldMk cId="3886076768" sldId="362"/>
            <ac:spMk id="3" creationId="{8013642B-792D-5091-30D6-AA4EFA4249DD}"/>
          </ac:spMkLst>
        </pc:spChg>
      </pc:sldChg>
      <pc:sldChg chg="modSp">
        <pc:chgData name="Adrienne Richards" userId="S::adrienne.richards@georgiancollege.ca::bcd77ec0-3859-46f9-a15a-134c9aca8844" providerId="AD" clId="Web-{D4DC451F-0CD4-FB99-3989-48695B831795}" dt="2024-02-10T15:30:11.371" v="384" actId="20577"/>
        <pc:sldMkLst>
          <pc:docMk/>
          <pc:sldMk cId="3800651814" sldId="363"/>
        </pc:sldMkLst>
        <pc:spChg chg="mod">
          <ac:chgData name="Adrienne Richards" userId="S::adrienne.richards@georgiancollege.ca::bcd77ec0-3859-46f9-a15a-134c9aca8844" providerId="AD" clId="Web-{D4DC451F-0CD4-FB99-3989-48695B831795}" dt="2024-02-10T15:30:11.371" v="384" actId="20577"/>
          <ac:spMkLst>
            <pc:docMk/>
            <pc:sldMk cId="3800651814" sldId="363"/>
            <ac:spMk id="3" creationId="{74EF5239-486A-8415-2997-744EB6A9AF1B}"/>
          </ac:spMkLst>
        </pc:spChg>
      </pc:sldChg>
      <pc:sldChg chg="modSp">
        <pc:chgData name="Adrienne Richards" userId="S::adrienne.richards@georgiancollege.ca::bcd77ec0-3859-46f9-a15a-134c9aca8844" providerId="AD" clId="Web-{D4DC451F-0CD4-FB99-3989-48695B831795}" dt="2024-02-10T15:30:16.824" v="385" actId="20577"/>
        <pc:sldMkLst>
          <pc:docMk/>
          <pc:sldMk cId="1938625576" sldId="364"/>
        </pc:sldMkLst>
        <pc:spChg chg="mod">
          <ac:chgData name="Adrienne Richards" userId="S::adrienne.richards@georgiancollege.ca::bcd77ec0-3859-46f9-a15a-134c9aca8844" providerId="AD" clId="Web-{D4DC451F-0CD4-FB99-3989-48695B831795}" dt="2024-02-10T15:30:16.824" v="385" actId="20577"/>
          <ac:spMkLst>
            <pc:docMk/>
            <pc:sldMk cId="1938625576" sldId="364"/>
            <ac:spMk id="3" creationId="{85AEBDC9-6AA1-352C-4E27-62B6CD6C3F38}"/>
          </ac:spMkLst>
        </pc:spChg>
      </pc:sldChg>
      <pc:sldChg chg="modSp">
        <pc:chgData name="Adrienne Richards" userId="S::adrienne.richards@georgiancollege.ca::bcd77ec0-3859-46f9-a15a-134c9aca8844" providerId="AD" clId="Web-{D4DC451F-0CD4-FB99-3989-48695B831795}" dt="2024-02-10T15:30:20.715" v="386" actId="20577"/>
        <pc:sldMkLst>
          <pc:docMk/>
          <pc:sldMk cId="2092273254" sldId="365"/>
        </pc:sldMkLst>
        <pc:spChg chg="mod">
          <ac:chgData name="Adrienne Richards" userId="S::adrienne.richards@georgiancollege.ca::bcd77ec0-3859-46f9-a15a-134c9aca8844" providerId="AD" clId="Web-{D4DC451F-0CD4-FB99-3989-48695B831795}" dt="2024-02-10T15:30:20.715" v="386" actId="20577"/>
          <ac:spMkLst>
            <pc:docMk/>
            <pc:sldMk cId="2092273254" sldId="365"/>
            <ac:spMk id="3" creationId="{118FA4D1-5385-A20D-B437-7F5C0BE762DD}"/>
          </ac:spMkLst>
        </pc:spChg>
      </pc:sldChg>
      <pc:sldChg chg="modSp">
        <pc:chgData name="Adrienne Richards" userId="S::adrienne.richards@georgiancollege.ca::bcd77ec0-3859-46f9-a15a-134c9aca8844" providerId="AD" clId="Web-{D4DC451F-0CD4-FB99-3989-48695B831795}" dt="2024-02-10T15:30:24.324" v="387" actId="20577"/>
        <pc:sldMkLst>
          <pc:docMk/>
          <pc:sldMk cId="1081635289" sldId="366"/>
        </pc:sldMkLst>
        <pc:spChg chg="mod">
          <ac:chgData name="Adrienne Richards" userId="S::adrienne.richards@georgiancollege.ca::bcd77ec0-3859-46f9-a15a-134c9aca8844" providerId="AD" clId="Web-{D4DC451F-0CD4-FB99-3989-48695B831795}" dt="2024-02-10T15:30:24.324" v="387" actId="20577"/>
          <ac:spMkLst>
            <pc:docMk/>
            <pc:sldMk cId="1081635289" sldId="366"/>
            <ac:spMk id="3" creationId="{84E7DF43-9DF4-4B2C-6F56-3E111721986B}"/>
          </ac:spMkLst>
        </pc:spChg>
      </pc:sldChg>
      <pc:sldChg chg="modSp">
        <pc:chgData name="Adrienne Richards" userId="S::adrienne.richards@georgiancollege.ca::bcd77ec0-3859-46f9-a15a-134c9aca8844" providerId="AD" clId="Web-{D4DC451F-0CD4-FB99-3989-48695B831795}" dt="2024-02-10T15:30:35.372" v="391" actId="1076"/>
        <pc:sldMkLst>
          <pc:docMk/>
          <pc:sldMk cId="769834905" sldId="367"/>
        </pc:sldMkLst>
        <pc:spChg chg="mod">
          <ac:chgData name="Adrienne Richards" userId="S::adrienne.richards@georgiancollege.ca::bcd77ec0-3859-46f9-a15a-134c9aca8844" providerId="AD" clId="Web-{D4DC451F-0CD4-FB99-3989-48695B831795}" dt="2024-02-10T15:30:32.153" v="389" actId="1076"/>
          <ac:spMkLst>
            <pc:docMk/>
            <pc:sldMk cId="769834905" sldId="367"/>
            <ac:spMk id="3" creationId="{E1624351-5439-F443-439D-C7F3885B51E1}"/>
          </ac:spMkLst>
        </pc:spChg>
        <pc:picChg chg="mod">
          <ac:chgData name="Adrienne Richards" userId="S::adrienne.richards@georgiancollege.ca::bcd77ec0-3859-46f9-a15a-134c9aca8844" providerId="AD" clId="Web-{D4DC451F-0CD4-FB99-3989-48695B831795}" dt="2024-02-10T15:30:35.372" v="391" actId="1076"/>
          <ac:picMkLst>
            <pc:docMk/>
            <pc:sldMk cId="769834905" sldId="367"/>
            <ac:picMk id="5" creationId="{71C16560-35C8-DF8D-B81B-AD8944B4F8B8}"/>
          </ac:picMkLst>
        </pc:picChg>
      </pc:sldChg>
      <pc:sldChg chg="modSp">
        <pc:chgData name="Adrienne Richards" userId="S::adrienne.richards@georgiancollege.ca::bcd77ec0-3859-46f9-a15a-134c9aca8844" providerId="AD" clId="Web-{D4DC451F-0CD4-FB99-3989-48695B831795}" dt="2024-02-10T15:30:38.934" v="392" actId="20577"/>
        <pc:sldMkLst>
          <pc:docMk/>
          <pc:sldMk cId="174323972" sldId="368"/>
        </pc:sldMkLst>
        <pc:spChg chg="mod">
          <ac:chgData name="Adrienne Richards" userId="S::adrienne.richards@georgiancollege.ca::bcd77ec0-3859-46f9-a15a-134c9aca8844" providerId="AD" clId="Web-{D4DC451F-0CD4-FB99-3989-48695B831795}" dt="2024-02-10T15:30:38.934" v="392" actId="20577"/>
          <ac:spMkLst>
            <pc:docMk/>
            <pc:sldMk cId="174323972" sldId="368"/>
            <ac:spMk id="3" creationId="{76D5400C-D117-7409-1385-8E1BBF41E2C5}"/>
          </ac:spMkLst>
        </pc:spChg>
      </pc:sldChg>
      <pc:sldChg chg="modSp">
        <pc:chgData name="Adrienne Richards" userId="S::adrienne.richards@georgiancollege.ca::bcd77ec0-3859-46f9-a15a-134c9aca8844" providerId="AD" clId="Web-{D4DC451F-0CD4-FB99-3989-48695B831795}" dt="2024-02-10T15:30:42.278" v="393" actId="20577"/>
        <pc:sldMkLst>
          <pc:docMk/>
          <pc:sldMk cId="2720276914" sldId="369"/>
        </pc:sldMkLst>
        <pc:spChg chg="mod">
          <ac:chgData name="Adrienne Richards" userId="S::adrienne.richards@georgiancollege.ca::bcd77ec0-3859-46f9-a15a-134c9aca8844" providerId="AD" clId="Web-{D4DC451F-0CD4-FB99-3989-48695B831795}" dt="2024-02-10T15:30:42.278" v="393" actId="20577"/>
          <ac:spMkLst>
            <pc:docMk/>
            <pc:sldMk cId="2720276914" sldId="369"/>
            <ac:spMk id="3" creationId="{966387A3-BB29-5901-CF05-E31A3AE1A904}"/>
          </ac:spMkLst>
        </pc:spChg>
      </pc:sldChg>
      <pc:sldChg chg="modSp">
        <pc:chgData name="Adrienne Richards" userId="S::adrienne.richards@georgiancollege.ca::bcd77ec0-3859-46f9-a15a-134c9aca8844" providerId="AD" clId="Web-{D4DC451F-0CD4-FB99-3989-48695B831795}" dt="2024-02-10T15:30:45.685" v="394" actId="20577"/>
        <pc:sldMkLst>
          <pc:docMk/>
          <pc:sldMk cId="1007211272" sldId="370"/>
        </pc:sldMkLst>
        <pc:spChg chg="mod">
          <ac:chgData name="Adrienne Richards" userId="S::adrienne.richards@georgiancollege.ca::bcd77ec0-3859-46f9-a15a-134c9aca8844" providerId="AD" clId="Web-{D4DC451F-0CD4-FB99-3989-48695B831795}" dt="2024-02-10T15:30:45.685" v="394" actId="20577"/>
          <ac:spMkLst>
            <pc:docMk/>
            <pc:sldMk cId="1007211272" sldId="370"/>
            <ac:spMk id="3" creationId="{17324707-913F-1C1B-3997-DD29F9E9DCE2}"/>
          </ac:spMkLst>
        </pc:spChg>
      </pc:sldChg>
      <pc:sldChg chg="modSp">
        <pc:chgData name="Adrienne Richards" userId="S::adrienne.richards@georgiancollege.ca::bcd77ec0-3859-46f9-a15a-134c9aca8844" providerId="AD" clId="Web-{D4DC451F-0CD4-FB99-3989-48695B831795}" dt="2024-02-10T15:30:53.560" v="397" actId="14100"/>
        <pc:sldMkLst>
          <pc:docMk/>
          <pc:sldMk cId="1120206643" sldId="371"/>
        </pc:sldMkLst>
        <pc:spChg chg="mod">
          <ac:chgData name="Adrienne Richards" userId="S::adrienne.richards@georgiancollege.ca::bcd77ec0-3859-46f9-a15a-134c9aca8844" providerId="AD" clId="Web-{D4DC451F-0CD4-FB99-3989-48695B831795}" dt="2024-02-10T15:30:51.216" v="396" actId="14100"/>
          <ac:spMkLst>
            <pc:docMk/>
            <pc:sldMk cId="1120206643" sldId="371"/>
            <ac:spMk id="3" creationId="{BCE254ED-D6DE-860C-59A3-456F2A65EF10}"/>
          </ac:spMkLst>
        </pc:spChg>
        <pc:picChg chg="mod">
          <ac:chgData name="Adrienne Richards" userId="S::adrienne.richards@georgiancollege.ca::bcd77ec0-3859-46f9-a15a-134c9aca8844" providerId="AD" clId="Web-{D4DC451F-0CD4-FB99-3989-48695B831795}" dt="2024-02-10T15:30:53.560" v="397" actId="14100"/>
          <ac:picMkLst>
            <pc:docMk/>
            <pc:sldMk cId="1120206643" sldId="371"/>
            <ac:picMk id="5" creationId="{455C630B-84BF-61B4-CC25-DC12CA5AD704}"/>
          </ac:picMkLst>
        </pc:picChg>
      </pc:sldChg>
      <pc:sldChg chg="modSp">
        <pc:chgData name="Adrienne Richards" userId="S::adrienne.richards@georgiancollege.ca::bcd77ec0-3859-46f9-a15a-134c9aca8844" providerId="AD" clId="Web-{D4DC451F-0CD4-FB99-3989-48695B831795}" dt="2024-02-10T15:31:01.513" v="400" actId="14100"/>
        <pc:sldMkLst>
          <pc:docMk/>
          <pc:sldMk cId="1345079732" sldId="372"/>
        </pc:sldMkLst>
        <pc:spChg chg="mod">
          <ac:chgData name="Adrienne Richards" userId="S::adrienne.richards@georgiancollege.ca::bcd77ec0-3859-46f9-a15a-134c9aca8844" providerId="AD" clId="Web-{D4DC451F-0CD4-FB99-3989-48695B831795}" dt="2024-02-10T15:30:59.904" v="399" actId="1076"/>
          <ac:spMkLst>
            <pc:docMk/>
            <pc:sldMk cId="1345079732" sldId="372"/>
            <ac:spMk id="3" creationId="{8844043F-8B1C-A571-30CC-F0329D841F36}"/>
          </ac:spMkLst>
        </pc:spChg>
        <pc:picChg chg="mod">
          <ac:chgData name="Adrienne Richards" userId="S::adrienne.richards@georgiancollege.ca::bcd77ec0-3859-46f9-a15a-134c9aca8844" providerId="AD" clId="Web-{D4DC451F-0CD4-FB99-3989-48695B831795}" dt="2024-02-10T15:31:01.513" v="400" actId="14100"/>
          <ac:picMkLst>
            <pc:docMk/>
            <pc:sldMk cId="1345079732" sldId="372"/>
            <ac:picMk id="5" creationId="{04157E18-8759-CE3B-9C57-221FEEF09AF3}"/>
          </ac:picMkLst>
        </pc:picChg>
      </pc:sldChg>
      <pc:sldChg chg="modSp">
        <pc:chgData name="Adrienne Richards" userId="S::adrienne.richards@georgiancollege.ca::bcd77ec0-3859-46f9-a15a-134c9aca8844" providerId="AD" clId="Web-{D4DC451F-0CD4-FB99-3989-48695B831795}" dt="2024-02-10T15:31:14.154" v="405" actId="1076"/>
        <pc:sldMkLst>
          <pc:docMk/>
          <pc:sldMk cId="74681438" sldId="373"/>
        </pc:sldMkLst>
        <pc:spChg chg="mod">
          <ac:chgData name="Adrienne Richards" userId="S::adrienne.richards@georgiancollege.ca::bcd77ec0-3859-46f9-a15a-134c9aca8844" providerId="AD" clId="Web-{D4DC451F-0CD4-FB99-3989-48695B831795}" dt="2024-02-10T15:31:09.467" v="403" actId="14100"/>
          <ac:spMkLst>
            <pc:docMk/>
            <pc:sldMk cId="74681438" sldId="373"/>
            <ac:spMk id="3" creationId="{0264BA7A-E8B6-264D-6B3A-3A312E58E182}"/>
          </ac:spMkLst>
        </pc:spChg>
        <pc:picChg chg="mod">
          <ac:chgData name="Adrienne Richards" userId="S::adrienne.richards@georgiancollege.ca::bcd77ec0-3859-46f9-a15a-134c9aca8844" providerId="AD" clId="Web-{D4DC451F-0CD4-FB99-3989-48695B831795}" dt="2024-02-10T15:31:14.154" v="405" actId="1076"/>
          <ac:picMkLst>
            <pc:docMk/>
            <pc:sldMk cId="74681438" sldId="373"/>
            <ac:picMk id="5" creationId="{CFDFAB69-B237-8C94-C16B-FE14E8E1B2D1}"/>
          </ac:picMkLst>
        </pc:picChg>
      </pc:sldChg>
      <pc:sldChg chg="modSp">
        <pc:chgData name="Adrienne Richards" userId="S::adrienne.richards@georgiancollege.ca::bcd77ec0-3859-46f9-a15a-134c9aca8844" providerId="AD" clId="Web-{D4DC451F-0CD4-FB99-3989-48695B831795}" dt="2024-02-10T15:31:22.983" v="408" actId="14100"/>
        <pc:sldMkLst>
          <pc:docMk/>
          <pc:sldMk cId="3787841130" sldId="374"/>
        </pc:sldMkLst>
        <pc:spChg chg="mod">
          <ac:chgData name="Adrienne Richards" userId="S::adrienne.richards@georgiancollege.ca::bcd77ec0-3859-46f9-a15a-134c9aca8844" providerId="AD" clId="Web-{D4DC451F-0CD4-FB99-3989-48695B831795}" dt="2024-02-10T15:31:22.983" v="408" actId="14100"/>
          <ac:spMkLst>
            <pc:docMk/>
            <pc:sldMk cId="3787841130" sldId="374"/>
            <ac:spMk id="3" creationId="{076B846B-B6A8-3564-F447-CDD508E298CA}"/>
          </ac:spMkLst>
        </pc:spChg>
      </pc:sldChg>
      <pc:sldChg chg="modSp">
        <pc:chgData name="Adrienne Richards" userId="S::adrienne.richards@georgiancollege.ca::bcd77ec0-3859-46f9-a15a-134c9aca8844" providerId="AD" clId="Web-{D4DC451F-0CD4-FB99-3989-48695B831795}" dt="2024-02-10T15:31:27.014" v="409"/>
        <pc:sldMkLst>
          <pc:docMk/>
          <pc:sldMk cId="2200704908" sldId="375"/>
        </pc:sldMkLst>
        <pc:spChg chg="mod">
          <ac:chgData name="Adrienne Richards" userId="S::adrienne.richards@georgiancollege.ca::bcd77ec0-3859-46f9-a15a-134c9aca8844" providerId="AD" clId="Web-{D4DC451F-0CD4-FB99-3989-48695B831795}" dt="2024-02-10T15:31:27.014" v="409"/>
          <ac:spMkLst>
            <pc:docMk/>
            <pc:sldMk cId="2200704908" sldId="375"/>
            <ac:spMk id="3" creationId="{DCD3E898-CDCD-F672-9BF7-49FD7418FA6E}"/>
          </ac:spMkLst>
        </pc:spChg>
      </pc:sldChg>
      <pc:sldChg chg="modSp">
        <pc:chgData name="Adrienne Richards" userId="S::adrienne.richards@georgiancollege.ca::bcd77ec0-3859-46f9-a15a-134c9aca8844" providerId="AD" clId="Web-{D4DC451F-0CD4-FB99-3989-48695B831795}" dt="2024-02-10T15:31:31.030" v="410" actId="20577"/>
        <pc:sldMkLst>
          <pc:docMk/>
          <pc:sldMk cId="107901032" sldId="376"/>
        </pc:sldMkLst>
        <pc:spChg chg="mod">
          <ac:chgData name="Adrienne Richards" userId="S::adrienne.richards@georgiancollege.ca::bcd77ec0-3859-46f9-a15a-134c9aca8844" providerId="AD" clId="Web-{D4DC451F-0CD4-FB99-3989-48695B831795}" dt="2024-02-10T15:31:31.030" v="410" actId="20577"/>
          <ac:spMkLst>
            <pc:docMk/>
            <pc:sldMk cId="107901032" sldId="376"/>
            <ac:spMk id="3" creationId="{736B042A-5560-2F09-CA84-258E2A9ADD9A}"/>
          </ac:spMkLst>
        </pc:spChg>
      </pc:sldChg>
      <pc:sldChg chg="modSp">
        <pc:chgData name="Adrienne Richards" userId="S::adrienne.richards@georgiancollege.ca::bcd77ec0-3859-46f9-a15a-134c9aca8844" providerId="AD" clId="Web-{D4DC451F-0CD4-FB99-3989-48695B831795}" dt="2024-02-10T15:31:43.062" v="415" actId="1076"/>
        <pc:sldMkLst>
          <pc:docMk/>
          <pc:sldMk cId="1959906214" sldId="377"/>
        </pc:sldMkLst>
        <pc:spChg chg="mod">
          <ac:chgData name="Adrienne Richards" userId="S::adrienne.richards@georgiancollege.ca::bcd77ec0-3859-46f9-a15a-134c9aca8844" providerId="AD" clId="Web-{D4DC451F-0CD4-FB99-3989-48695B831795}" dt="2024-02-10T15:31:39.749" v="413" actId="1076"/>
          <ac:spMkLst>
            <pc:docMk/>
            <pc:sldMk cId="1959906214" sldId="377"/>
            <ac:spMk id="3" creationId="{19F563B1-7D0D-97F8-416E-5553E931AD0A}"/>
          </ac:spMkLst>
        </pc:spChg>
        <pc:picChg chg="mod">
          <ac:chgData name="Adrienne Richards" userId="S::adrienne.richards@georgiancollege.ca::bcd77ec0-3859-46f9-a15a-134c9aca8844" providerId="AD" clId="Web-{D4DC451F-0CD4-FB99-3989-48695B831795}" dt="2024-02-10T15:31:43.062" v="415" actId="1076"/>
          <ac:picMkLst>
            <pc:docMk/>
            <pc:sldMk cId="1959906214" sldId="377"/>
            <ac:picMk id="5" creationId="{2A6BB46F-98B4-3B6A-D30D-E7B8D4E1279D}"/>
          </ac:picMkLst>
        </pc:picChg>
      </pc:sldChg>
      <pc:sldChg chg="modSp">
        <pc:chgData name="Adrienne Richards" userId="S::adrienne.richards@georgiancollege.ca::bcd77ec0-3859-46f9-a15a-134c9aca8844" providerId="AD" clId="Web-{D4DC451F-0CD4-FB99-3989-48695B831795}" dt="2024-02-10T15:31:51.015" v="416" actId="20577"/>
        <pc:sldMkLst>
          <pc:docMk/>
          <pc:sldMk cId="298674753" sldId="379"/>
        </pc:sldMkLst>
        <pc:spChg chg="mod">
          <ac:chgData name="Adrienne Richards" userId="S::adrienne.richards@georgiancollege.ca::bcd77ec0-3859-46f9-a15a-134c9aca8844" providerId="AD" clId="Web-{D4DC451F-0CD4-FB99-3989-48695B831795}" dt="2024-02-10T15:31:51.015" v="416" actId="20577"/>
          <ac:spMkLst>
            <pc:docMk/>
            <pc:sldMk cId="298674753" sldId="379"/>
            <ac:spMk id="3" creationId="{D450C4D7-4440-D211-D8F1-CA26289B9F64}"/>
          </ac:spMkLst>
        </pc:spChg>
      </pc:sldChg>
    </pc:docChg>
  </pc:docChgLst>
  <pc:docChgLst>
    <pc:chgData name="revm1514@gmail.com" userId="S::urn:spo:guest#revm1514@gmail.com::" providerId="AD" clId="Web-{50B693A6-72C1-23AE-56F2-C655B7594C1C}"/>
    <pc:docChg chg="addSld delSld modSld">
      <pc:chgData name="revm1514@gmail.com" userId="S::urn:spo:guest#revm1514@gmail.com::" providerId="AD" clId="Web-{50B693A6-72C1-23AE-56F2-C655B7594C1C}" dt="2024-02-12T00:59:25.841" v="1295"/>
      <pc:docMkLst>
        <pc:docMk/>
      </pc:docMkLst>
      <pc:sldChg chg="addSp modSp">
        <pc:chgData name="revm1514@gmail.com" userId="S::urn:spo:guest#revm1514@gmail.com::" providerId="AD" clId="Web-{50B693A6-72C1-23AE-56F2-C655B7594C1C}" dt="2024-02-12T00:26:45.474" v="0"/>
        <pc:sldMkLst>
          <pc:docMk/>
          <pc:sldMk cId="2395658867" sldId="273"/>
        </pc:sldMkLst>
        <pc:graphicFrameChg chg="add mod">
          <ac:chgData name="revm1514@gmail.com" userId="S::urn:spo:guest#revm1514@gmail.com::" providerId="AD" clId="Web-{50B693A6-72C1-23AE-56F2-C655B7594C1C}" dt="2024-02-12T00:26:45.474" v="0"/>
          <ac:graphicFrameMkLst>
            <pc:docMk/>
            <pc:sldMk cId="2395658867" sldId="273"/>
            <ac:graphicFrameMk id="6" creationId="{BCCC7932-3B19-4204-947E-73CEFB1BF578}"/>
          </ac:graphicFrameMkLst>
        </pc:graphicFrameChg>
      </pc:sldChg>
      <pc:sldChg chg="addSp modSp">
        <pc:chgData name="revm1514@gmail.com" userId="S::urn:spo:guest#revm1514@gmail.com::" providerId="AD" clId="Web-{50B693A6-72C1-23AE-56F2-C655B7594C1C}" dt="2024-02-12T00:27:06.569" v="1"/>
        <pc:sldMkLst>
          <pc:docMk/>
          <pc:sldMk cId="2124481864" sldId="289"/>
        </pc:sldMkLst>
        <pc:graphicFrameChg chg="add mod">
          <ac:chgData name="revm1514@gmail.com" userId="S::urn:spo:guest#revm1514@gmail.com::" providerId="AD" clId="Web-{50B693A6-72C1-23AE-56F2-C655B7594C1C}" dt="2024-02-12T00:27:06.569" v="1"/>
          <ac:graphicFrameMkLst>
            <pc:docMk/>
            <pc:sldMk cId="2124481864" sldId="289"/>
            <ac:graphicFrameMk id="6" creationId="{05CB4EED-65FB-13C8-535F-5096F2038174}"/>
          </ac:graphicFrameMkLst>
        </pc:graphicFrameChg>
      </pc:sldChg>
      <pc:sldChg chg="addSp modSp">
        <pc:chgData name="revm1514@gmail.com" userId="S::urn:spo:guest#revm1514@gmail.com::" providerId="AD" clId="Web-{50B693A6-72C1-23AE-56F2-C655B7594C1C}" dt="2024-02-12T00:27:27.178" v="2"/>
        <pc:sldMkLst>
          <pc:docMk/>
          <pc:sldMk cId="4158247260" sldId="295"/>
        </pc:sldMkLst>
        <pc:graphicFrameChg chg="add mod">
          <ac:chgData name="revm1514@gmail.com" userId="S::urn:spo:guest#revm1514@gmail.com::" providerId="AD" clId="Web-{50B693A6-72C1-23AE-56F2-C655B7594C1C}" dt="2024-02-12T00:27:27.178" v="2"/>
          <ac:graphicFrameMkLst>
            <pc:docMk/>
            <pc:sldMk cId="4158247260" sldId="295"/>
            <ac:graphicFrameMk id="6" creationId="{56F23420-786A-6A0F-DACD-AC481EC91BB4}"/>
          </ac:graphicFrameMkLst>
        </pc:graphicFrameChg>
      </pc:sldChg>
      <pc:sldChg chg="addSp modSp">
        <pc:chgData name="revm1514@gmail.com" userId="S::urn:spo:guest#revm1514@gmail.com::" providerId="AD" clId="Web-{50B693A6-72C1-23AE-56F2-C655B7594C1C}" dt="2024-02-12T00:28:15.273" v="9" actId="14100"/>
        <pc:sldMkLst>
          <pc:docMk/>
          <pc:sldMk cId="2173972230" sldId="311"/>
        </pc:sldMkLst>
        <pc:graphicFrameChg chg="add mod">
          <ac:chgData name="revm1514@gmail.com" userId="S::urn:spo:guest#revm1514@gmail.com::" providerId="AD" clId="Web-{50B693A6-72C1-23AE-56F2-C655B7594C1C}" dt="2024-02-12T00:27:53.570" v="3"/>
          <ac:graphicFrameMkLst>
            <pc:docMk/>
            <pc:sldMk cId="2173972230" sldId="311"/>
            <ac:graphicFrameMk id="6" creationId="{5431730E-17F2-8DFA-756F-908A09E17435}"/>
          </ac:graphicFrameMkLst>
        </pc:graphicFrameChg>
        <pc:picChg chg="add mod">
          <ac:chgData name="revm1514@gmail.com" userId="S::urn:spo:guest#revm1514@gmail.com::" providerId="AD" clId="Web-{50B693A6-72C1-23AE-56F2-C655B7594C1C}" dt="2024-02-12T00:28:15.273" v="9" actId="14100"/>
          <ac:picMkLst>
            <pc:docMk/>
            <pc:sldMk cId="2173972230" sldId="311"/>
            <ac:picMk id="7" creationId="{F0E151E8-0F8E-1651-7A5E-E7E403156A4C}"/>
          </ac:picMkLst>
        </pc:picChg>
      </pc:sldChg>
      <pc:sldChg chg="addSp delSp modSp">
        <pc:chgData name="revm1514@gmail.com" userId="S::urn:spo:guest#revm1514@gmail.com::" providerId="AD" clId="Web-{50B693A6-72C1-23AE-56F2-C655B7594C1C}" dt="2024-02-12T00:38:01.710" v="261" actId="1076"/>
        <pc:sldMkLst>
          <pc:docMk/>
          <pc:sldMk cId="3756940291" sldId="315"/>
        </pc:sldMkLst>
        <pc:spChg chg="mod">
          <ac:chgData name="revm1514@gmail.com" userId="S::urn:spo:guest#revm1514@gmail.com::" providerId="AD" clId="Web-{50B693A6-72C1-23AE-56F2-C655B7594C1C}" dt="2024-02-12T00:33:28.485" v="23" actId="1076"/>
          <ac:spMkLst>
            <pc:docMk/>
            <pc:sldMk cId="3756940291" sldId="315"/>
            <ac:spMk id="2" creationId="{848444B6-4FC2-4D05-B6AD-EA5EE8AE5C95}"/>
          </ac:spMkLst>
        </pc:spChg>
        <pc:spChg chg="mod">
          <ac:chgData name="revm1514@gmail.com" userId="S::urn:spo:guest#revm1514@gmail.com::" providerId="AD" clId="Web-{50B693A6-72C1-23AE-56F2-C655B7594C1C}" dt="2024-02-12T00:33:32.297" v="24" actId="14100"/>
          <ac:spMkLst>
            <pc:docMk/>
            <pc:sldMk cId="3756940291" sldId="315"/>
            <ac:spMk id="3" creationId="{F1CE2564-F8A8-CE51-5C47-1F5E45F259FE}"/>
          </ac:spMkLst>
        </pc:spChg>
        <pc:spChg chg="add del mod">
          <ac:chgData name="revm1514@gmail.com" userId="S::urn:spo:guest#revm1514@gmail.com::" providerId="AD" clId="Web-{50B693A6-72C1-23AE-56F2-C655B7594C1C}" dt="2024-02-12T00:33:36.173" v="25"/>
          <ac:spMkLst>
            <pc:docMk/>
            <pc:sldMk cId="3756940291" sldId="315"/>
            <ac:spMk id="10" creationId="{3135E0FC-D274-751F-7939-1C6016B1D227}"/>
          </ac:spMkLst>
        </pc:spChg>
        <pc:graphicFrameChg chg="add mod modGraphic">
          <ac:chgData name="revm1514@gmail.com" userId="S::urn:spo:guest#revm1514@gmail.com::" providerId="AD" clId="Web-{50B693A6-72C1-23AE-56F2-C655B7594C1C}" dt="2024-02-12T00:35:26.316" v="215"/>
          <ac:graphicFrameMkLst>
            <pc:docMk/>
            <pc:sldMk cId="3756940291" sldId="315"/>
            <ac:graphicFrameMk id="12" creationId="{EA7DFBFE-E5A6-04B8-0F8F-92AEE3820C46}"/>
          </ac:graphicFrameMkLst>
        </pc:graphicFrameChg>
        <pc:picChg chg="add del mod">
          <ac:chgData name="revm1514@gmail.com" userId="S::urn:spo:guest#revm1514@gmail.com::" providerId="AD" clId="Web-{50B693A6-72C1-23AE-56F2-C655B7594C1C}" dt="2024-02-12T00:33:19.563" v="21"/>
          <ac:picMkLst>
            <pc:docMk/>
            <pc:sldMk cId="3756940291" sldId="315"/>
            <ac:picMk id="5" creationId="{BB2E1E0C-6480-4E07-315B-0ADED87F039F}"/>
          </ac:picMkLst>
        </pc:picChg>
        <pc:picChg chg="add del mod">
          <ac:chgData name="revm1514@gmail.com" userId="S::urn:spo:guest#revm1514@gmail.com::" providerId="AD" clId="Web-{50B693A6-72C1-23AE-56F2-C655B7594C1C}" dt="2024-02-12T00:33:19.563" v="20"/>
          <ac:picMkLst>
            <pc:docMk/>
            <pc:sldMk cId="3756940291" sldId="315"/>
            <ac:picMk id="6" creationId="{425755FC-83E8-43AE-29F3-95223ABC46DE}"/>
          </ac:picMkLst>
        </pc:picChg>
        <pc:picChg chg="add del mod">
          <ac:chgData name="revm1514@gmail.com" userId="S::urn:spo:guest#revm1514@gmail.com::" providerId="AD" clId="Web-{50B693A6-72C1-23AE-56F2-C655B7594C1C}" dt="2024-02-12T00:33:19.563" v="19"/>
          <ac:picMkLst>
            <pc:docMk/>
            <pc:sldMk cId="3756940291" sldId="315"/>
            <ac:picMk id="7" creationId="{921F580C-5A19-B7B2-5C3B-09CC9F2A4CA6}"/>
          </ac:picMkLst>
        </pc:picChg>
        <pc:picChg chg="add del mod">
          <ac:chgData name="revm1514@gmail.com" userId="S::urn:spo:guest#revm1514@gmail.com::" providerId="AD" clId="Web-{50B693A6-72C1-23AE-56F2-C655B7594C1C}" dt="2024-02-12T00:33:19.563" v="18"/>
          <ac:picMkLst>
            <pc:docMk/>
            <pc:sldMk cId="3756940291" sldId="315"/>
            <ac:picMk id="8" creationId="{1E0E98EE-0155-E09F-2513-46CF63E92DDE}"/>
          </ac:picMkLst>
        </pc:picChg>
        <pc:picChg chg="add del mod">
          <ac:chgData name="revm1514@gmail.com" userId="S::urn:spo:guest#revm1514@gmail.com::" providerId="AD" clId="Web-{50B693A6-72C1-23AE-56F2-C655B7594C1C}" dt="2024-02-12T00:33:19.563" v="17"/>
          <ac:picMkLst>
            <pc:docMk/>
            <pc:sldMk cId="3756940291" sldId="315"/>
            <ac:picMk id="9" creationId="{733F84D8-FEF9-5333-0EB4-B9EECC943BAC}"/>
          </ac:picMkLst>
        </pc:picChg>
        <pc:picChg chg="add del mod">
          <ac:chgData name="revm1514@gmail.com" userId="S::urn:spo:guest#revm1514@gmail.com::" providerId="AD" clId="Web-{50B693A6-72C1-23AE-56F2-C655B7594C1C}" dt="2024-02-12T00:33:54.501" v="44"/>
          <ac:picMkLst>
            <pc:docMk/>
            <pc:sldMk cId="3756940291" sldId="315"/>
            <ac:picMk id="13" creationId="{1A185A8A-6F48-8B72-E509-FB2538C516A9}"/>
          </ac:picMkLst>
        </pc:picChg>
        <pc:picChg chg="add del mod">
          <ac:chgData name="revm1514@gmail.com" userId="S::urn:spo:guest#revm1514@gmail.com::" providerId="AD" clId="Web-{50B693A6-72C1-23AE-56F2-C655B7594C1C}" dt="2024-02-12T00:33:54.501" v="43"/>
          <ac:picMkLst>
            <pc:docMk/>
            <pc:sldMk cId="3756940291" sldId="315"/>
            <ac:picMk id="14" creationId="{64BD5D73-32FA-12C3-49B0-B15C48A8DA69}"/>
          </ac:picMkLst>
        </pc:picChg>
        <pc:picChg chg="add del mod">
          <ac:chgData name="revm1514@gmail.com" userId="S::urn:spo:guest#revm1514@gmail.com::" providerId="AD" clId="Web-{50B693A6-72C1-23AE-56F2-C655B7594C1C}" dt="2024-02-12T00:33:54.501" v="42"/>
          <ac:picMkLst>
            <pc:docMk/>
            <pc:sldMk cId="3756940291" sldId="315"/>
            <ac:picMk id="15" creationId="{E61F8C17-F085-C3C3-05A9-D0212B6699E2}"/>
          </ac:picMkLst>
        </pc:picChg>
        <pc:picChg chg="add del mod">
          <ac:chgData name="revm1514@gmail.com" userId="S::urn:spo:guest#revm1514@gmail.com::" providerId="AD" clId="Web-{50B693A6-72C1-23AE-56F2-C655B7594C1C}" dt="2024-02-12T00:33:54.501" v="41"/>
          <ac:picMkLst>
            <pc:docMk/>
            <pc:sldMk cId="3756940291" sldId="315"/>
            <ac:picMk id="16" creationId="{13FF78C1-C9C3-DB0B-B252-76F50FB3C428}"/>
          </ac:picMkLst>
        </pc:picChg>
        <pc:picChg chg="add del mod">
          <ac:chgData name="revm1514@gmail.com" userId="S::urn:spo:guest#revm1514@gmail.com::" providerId="AD" clId="Web-{50B693A6-72C1-23AE-56F2-C655B7594C1C}" dt="2024-02-12T00:33:54.501" v="40"/>
          <ac:picMkLst>
            <pc:docMk/>
            <pc:sldMk cId="3756940291" sldId="315"/>
            <ac:picMk id="17" creationId="{88775B88-2FA7-63A7-32EF-017BCBAC9273}"/>
          </ac:picMkLst>
        </pc:picChg>
        <pc:picChg chg="add del mod">
          <ac:chgData name="revm1514@gmail.com" userId="S::urn:spo:guest#revm1514@gmail.com::" providerId="AD" clId="Web-{50B693A6-72C1-23AE-56F2-C655B7594C1C}" dt="2024-02-12T00:33:54.501" v="39"/>
          <ac:picMkLst>
            <pc:docMk/>
            <pc:sldMk cId="3756940291" sldId="315"/>
            <ac:picMk id="18" creationId="{AC66388B-4B71-698A-59A2-DD56EAC671D5}"/>
          </ac:picMkLst>
        </pc:picChg>
        <pc:picChg chg="add del mod">
          <ac:chgData name="revm1514@gmail.com" userId="S::urn:spo:guest#revm1514@gmail.com::" providerId="AD" clId="Web-{50B693A6-72C1-23AE-56F2-C655B7594C1C}" dt="2024-02-12T00:33:54.501" v="38"/>
          <ac:picMkLst>
            <pc:docMk/>
            <pc:sldMk cId="3756940291" sldId="315"/>
            <ac:picMk id="19" creationId="{8C71B794-AA17-C152-AE60-D45EF4A80F98}"/>
          </ac:picMkLst>
        </pc:picChg>
        <pc:picChg chg="add del mod">
          <ac:chgData name="revm1514@gmail.com" userId="S::urn:spo:guest#revm1514@gmail.com::" providerId="AD" clId="Web-{50B693A6-72C1-23AE-56F2-C655B7594C1C}" dt="2024-02-12T00:33:54.501" v="37"/>
          <ac:picMkLst>
            <pc:docMk/>
            <pc:sldMk cId="3756940291" sldId="315"/>
            <ac:picMk id="20" creationId="{69021297-8ACD-E0C0-2EE1-3375D1739CCE}"/>
          </ac:picMkLst>
        </pc:picChg>
        <pc:picChg chg="add del mod">
          <ac:chgData name="revm1514@gmail.com" userId="S::urn:spo:guest#revm1514@gmail.com::" providerId="AD" clId="Web-{50B693A6-72C1-23AE-56F2-C655B7594C1C}" dt="2024-02-12T00:33:54.501" v="36"/>
          <ac:picMkLst>
            <pc:docMk/>
            <pc:sldMk cId="3756940291" sldId="315"/>
            <ac:picMk id="21" creationId="{26C493BC-C8D5-B0E7-48E9-9D4E6944A8A7}"/>
          </ac:picMkLst>
        </pc:picChg>
        <pc:picChg chg="add mod">
          <ac:chgData name="revm1514@gmail.com" userId="S::urn:spo:guest#revm1514@gmail.com::" providerId="AD" clId="Web-{50B693A6-72C1-23AE-56F2-C655B7594C1C}" dt="2024-02-12T00:38:01.414" v="253" actId="1076"/>
          <ac:picMkLst>
            <pc:docMk/>
            <pc:sldMk cId="3756940291" sldId="315"/>
            <ac:picMk id="22" creationId="{A4B8E8D0-7A18-19E2-91A6-5EA2ADA70756}"/>
          </ac:picMkLst>
        </pc:picChg>
        <pc:picChg chg="add mod">
          <ac:chgData name="revm1514@gmail.com" userId="S::urn:spo:guest#revm1514@gmail.com::" providerId="AD" clId="Web-{50B693A6-72C1-23AE-56F2-C655B7594C1C}" dt="2024-02-12T00:38:01.460" v="254" actId="1076"/>
          <ac:picMkLst>
            <pc:docMk/>
            <pc:sldMk cId="3756940291" sldId="315"/>
            <ac:picMk id="23" creationId="{82615E5B-3BCE-2B7A-486C-66F3F0F7CE74}"/>
          </ac:picMkLst>
        </pc:picChg>
        <pc:picChg chg="add mod">
          <ac:chgData name="revm1514@gmail.com" userId="S::urn:spo:guest#revm1514@gmail.com::" providerId="AD" clId="Web-{50B693A6-72C1-23AE-56F2-C655B7594C1C}" dt="2024-02-12T00:38:01.492" v="255" actId="1076"/>
          <ac:picMkLst>
            <pc:docMk/>
            <pc:sldMk cId="3756940291" sldId="315"/>
            <ac:picMk id="24" creationId="{D0273382-3FEC-A555-1433-C370B68A7EDE}"/>
          </ac:picMkLst>
        </pc:picChg>
        <pc:picChg chg="add mod">
          <ac:chgData name="revm1514@gmail.com" userId="S::urn:spo:guest#revm1514@gmail.com::" providerId="AD" clId="Web-{50B693A6-72C1-23AE-56F2-C655B7594C1C}" dt="2024-02-12T00:38:01.523" v="256" actId="1076"/>
          <ac:picMkLst>
            <pc:docMk/>
            <pc:sldMk cId="3756940291" sldId="315"/>
            <ac:picMk id="25" creationId="{58051C88-C211-EEBC-492F-F2BBABC4FA09}"/>
          </ac:picMkLst>
        </pc:picChg>
        <pc:picChg chg="add mod">
          <ac:chgData name="revm1514@gmail.com" userId="S::urn:spo:guest#revm1514@gmail.com::" providerId="AD" clId="Web-{50B693A6-72C1-23AE-56F2-C655B7594C1C}" dt="2024-02-12T00:38:01.570" v="257" actId="1076"/>
          <ac:picMkLst>
            <pc:docMk/>
            <pc:sldMk cId="3756940291" sldId="315"/>
            <ac:picMk id="26" creationId="{68BB218D-152E-F4DB-CE18-146805694868}"/>
          </ac:picMkLst>
        </pc:picChg>
        <pc:picChg chg="add mod">
          <ac:chgData name="revm1514@gmail.com" userId="S::urn:spo:guest#revm1514@gmail.com::" providerId="AD" clId="Web-{50B693A6-72C1-23AE-56F2-C655B7594C1C}" dt="2024-02-12T00:38:01.601" v="258" actId="1076"/>
          <ac:picMkLst>
            <pc:docMk/>
            <pc:sldMk cId="3756940291" sldId="315"/>
            <ac:picMk id="27" creationId="{215F53DA-11B5-4AED-15E7-B85C48844132}"/>
          </ac:picMkLst>
        </pc:picChg>
        <pc:picChg chg="add mod">
          <ac:chgData name="revm1514@gmail.com" userId="S::urn:spo:guest#revm1514@gmail.com::" providerId="AD" clId="Web-{50B693A6-72C1-23AE-56F2-C655B7594C1C}" dt="2024-02-12T00:38:01.710" v="261" actId="1076"/>
          <ac:picMkLst>
            <pc:docMk/>
            <pc:sldMk cId="3756940291" sldId="315"/>
            <ac:picMk id="28" creationId="{983A5BA4-0577-9C4A-73C5-491D48F08D2D}"/>
          </ac:picMkLst>
        </pc:picChg>
        <pc:picChg chg="add mod">
          <ac:chgData name="revm1514@gmail.com" userId="S::urn:spo:guest#revm1514@gmail.com::" providerId="AD" clId="Web-{50B693A6-72C1-23AE-56F2-C655B7594C1C}" dt="2024-02-12T00:38:01.648" v="259" actId="1076"/>
          <ac:picMkLst>
            <pc:docMk/>
            <pc:sldMk cId="3756940291" sldId="315"/>
            <ac:picMk id="29" creationId="{9E7575F3-AA89-B307-8231-B5F1FE12123C}"/>
          </ac:picMkLst>
        </pc:picChg>
        <pc:picChg chg="add mod">
          <ac:chgData name="revm1514@gmail.com" userId="S::urn:spo:guest#revm1514@gmail.com::" providerId="AD" clId="Web-{50B693A6-72C1-23AE-56F2-C655B7594C1C}" dt="2024-02-12T00:38:01.679" v="260" actId="1076"/>
          <ac:picMkLst>
            <pc:docMk/>
            <pc:sldMk cId="3756940291" sldId="315"/>
            <ac:picMk id="30" creationId="{CF1AC657-8CA7-A60C-1313-296074C731D6}"/>
          </ac:picMkLst>
        </pc:picChg>
      </pc:sldChg>
      <pc:sldChg chg="add del">
        <pc:chgData name="revm1514@gmail.com" userId="S::urn:spo:guest#revm1514@gmail.com::" providerId="AD" clId="Web-{50B693A6-72C1-23AE-56F2-C655B7594C1C}" dt="2024-02-12T00:44:35.036" v="587"/>
        <pc:sldMkLst>
          <pc:docMk/>
          <pc:sldMk cId="1640613525" sldId="316"/>
        </pc:sldMkLst>
      </pc:sldChg>
      <pc:sldChg chg="addSp delSp modSp">
        <pc:chgData name="revm1514@gmail.com" userId="S::urn:spo:guest#revm1514@gmail.com::" providerId="AD" clId="Web-{50B693A6-72C1-23AE-56F2-C655B7594C1C}" dt="2024-02-12T00:46:56.947" v="726"/>
        <pc:sldMkLst>
          <pc:docMk/>
          <pc:sldMk cId="49839282" sldId="317"/>
        </pc:sldMkLst>
        <pc:spChg chg="mod">
          <ac:chgData name="revm1514@gmail.com" userId="S::urn:spo:guest#revm1514@gmail.com::" providerId="AD" clId="Web-{50B693A6-72C1-23AE-56F2-C655B7594C1C}" dt="2024-02-12T00:44:44.505" v="592" actId="14100"/>
          <ac:spMkLst>
            <pc:docMk/>
            <pc:sldMk cId="49839282" sldId="317"/>
            <ac:spMk id="2" creationId="{96194894-8906-F5EC-752B-4925BC757DA4}"/>
          </ac:spMkLst>
        </pc:spChg>
        <pc:spChg chg="mod">
          <ac:chgData name="revm1514@gmail.com" userId="S::urn:spo:guest#revm1514@gmail.com::" providerId="AD" clId="Web-{50B693A6-72C1-23AE-56F2-C655B7594C1C}" dt="2024-02-12T00:44:51.630" v="593" actId="14100"/>
          <ac:spMkLst>
            <pc:docMk/>
            <pc:sldMk cId="49839282" sldId="317"/>
            <ac:spMk id="3" creationId="{1B3BDCC1-085B-F712-0BBB-BE128694118B}"/>
          </ac:spMkLst>
        </pc:spChg>
        <pc:graphicFrameChg chg="add del mod modGraphic">
          <ac:chgData name="revm1514@gmail.com" userId="S::urn:spo:guest#revm1514@gmail.com::" providerId="AD" clId="Web-{50B693A6-72C1-23AE-56F2-C655B7594C1C}" dt="2024-02-12T00:45:33.913" v="667"/>
          <ac:graphicFrameMkLst>
            <pc:docMk/>
            <pc:sldMk cId="49839282" sldId="317"/>
            <ac:graphicFrameMk id="6" creationId="{A8A8AFD4-3657-E4F1-2D87-BEE1A89D125D}"/>
          </ac:graphicFrameMkLst>
        </pc:graphicFrameChg>
        <pc:graphicFrameChg chg="add mod modGraphic">
          <ac:chgData name="revm1514@gmail.com" userId="S::urn:spo:guest#revm1514@gmail.com::" providerId="AD" clId="Web-{50B693A6-72C1-23AE-56F2-C655B7594C1C}" dt="2024-02-12T00:46:56.947" v="726"/>
          <ac:graphicFrameMkLst>
            <pc:docMk/>
            <pc:sldMk cId="49839282" sldId="317"/>
            <ac:graphicFrameMk id="10" creationId="{EFBFCA77-FC45-95ED-AE6A-F192242240BA}"/>
          </ac:graphicFrameMkLst>
        </pc:graphicFrameChg>
        <pc:picChg chg="add del mod">
          <ac:chgData name="revm1514@gmail.com" userId="S::urn:spo:guest#revm1514@gmail.com::" providerId="AD" clId="Web-{50B693A6-72C1-23AE-56F2-C655B7594C1C}" dt="2024-02-12T00:45:33.913" v="666"/>
          <ac:picMkLst>
            <pc:docMk/>
            <pc:sldMk cId="49839282" sldId="317"/>
            <ac:picMk id="7" creationId="{1E074964-78BA-4410-AC16-CCE989FDB9D3}"/>
          </ac:picMkLst>
        </pc:picChg>
        <pc:picChg chg="add del mod">
          <ac:chgData name="revm1514@gmail.com" userId="S::urn:spo:guest#revm1514@gmail.com::" providerId="AD" clId="Web-{50B693A6-72C1-23AE-56F2-C655B7594C1C}" dt="2024-02-12T00:45:33.913" v="665"/>
          <ac:picMkLst>
            <pc:docMk/>
            <pc:sldMk cId="49839282" sldId="317"/>
            <ac:picMk id="8" creationId="{84E2A9EA-C99E-6D3B-8D49-8F31E4493A82}"/>
          </ac:picMkLst>
        </pc:picChg>
        <pc:picChg chg="add mod">
          <ac:chgData name="revm1514@gmail.com" userId="S::urn:spo:guest#revm1514@gmail.com::" providerId="AD" clId="Web-{50B693A6-72C1-23AE-56F2-C655B7594C1C}" dt="2024-02-12T00:46:40.352" v="719" actId="1076"/>
          <ac:picMkLst>
            <pc:docMk/>
            <pc:sldMk cId="49839282" sldId="317"/>
            <ac:picMk id="11" creationId="{FFF2E775-DEF9-A555-894F-EAE2178F3D4B}"/>
          </ac:picMkLst>
        </pc:picChg>
        <pc:picChg chg="add mod">
          <ac:chgData name="revm1514@gmail.com" userId="S::urn:spo:guest#revm1514@gmail.com::" providerId="AD" clId="Web-{50B693A6-72C1-23AE-56F2-C655B7594C1C}" dt="2024-02-12T00:46:22.758" v="714" actId="1076"/>
          <ac:picMkLst>
            <pc:docMk/>
            <pc:sldMk cId="49839282" sldId="317"/>
            <ac:picMk id="12" creationId="{E1A7639E-307A-B64C-23A5-45DE1DED9F10}"/>
          </ac:picMkLst>
        </pc:picChg>
      </pc:sldChg>
      <pc:sldChg chg="addSp delSp modSp">
        <pc:chgData name="revm1514@gmail.com" userId="S::urn:spo:guest#revm1514@gmail.com::" providerId="AD" clId="Web-{50B693A6-72C1-23AE-56F2-C655B7594C1C}" dt="2024-02-12T00:51:10.672" v="855" actId="14100"/>
        <pc:sldMkLst>
          <pc:docMk/>
          <pc:sldMk cId="2820845169" sldId="318"/>
        </pc:sldMkLst>
        <pc:spChg chg="mod">
          <ac:chgData name="revm1514@gmail.com" userId="S::urn:spo:guest#revm1514@gmail.com::" providerId="AD" clId="Web-{50B693A6-72C1-23AE-56F2-C655B7594C1C}" dt="2024-02-12T00:49:06.825" v="733" actId="20577"/>
          <ac:spMkLst>
            <pc:docMk/>
            <pc:sldMk cId="2820845169" sldId="318"/>
            <ac:spMk id="2" creationId="{141AC37A-433F-FD25-0D09-506E46EA8765}"/>
          </ac:spMkLst>
        </pc:spChg>
        <pc:graphicFrameChg chg="add mod modGraphic">
          <ac:chgData name="revm1514@gmail.com" userId="S::urn:spo:guest#revm1514@gmail.com::" providerId="AD" clId="Web-{50B693A6-72C1-23AE-56F2-C655B7594C1C}" dt="2024-02-12T00:50:18.983" v="838"/>
          <ac:graphicFrameMkLst>
            <pc:docMk/>
            <pc:sldMk cId="2820845169" sldId="318"/>
            <ac:graphicFrameMk id="6" creationId="{E6F45706-E7A9-B247-2DE4-71C4A405FC20}"/>
          </ac:graphicFrameMkLst>
        </pc:graphicFrameChg>
        <pc:picChg chg="add del mod">
          <ac:chgData name="revm1514@gmail.com" userId="S::urn:spo:guest#revm1514@gmail.com::" providerId="AD" clId="Web-{50B693A6-72C1-23AE-56F2-C655B7594C1C}" dt="2024-02-12T00:49:10.091" v="736"/>
          <ac:picMkLst>
            <pc:docMk/>
            <pc:sldMk cId="2820845169" sldId="318"/>
            <ac:picMk id="7" creationId="{C6942290-821D-377A-F9C5-547AB59BDF12}"/>
          </ac:picMkLst>
        </pc:picChg>
        <pc:picChg chg="add del mod">
          <ac:chgData name="revm1514@gmail.com" userId="S::urn:spo:guest#revm1514@gmail.com::" providerId="AD" clId="Web-{50B693A6-72C1-23AE-56F2-C655B7594C1C}" dt="2024-02-12T00:49:10.091" v="735"/>
          <ac:picMkLst>
            <pc:docMk/>
            <pc:sldMk cId="2820845169" sldId="318"/>
            <ac:picMk id="8" creationId="{44CE3D7F-1CB9-A2D1-B84F-5C18D48302BC}"/>
          </ac:picMkLst>
        </pc:picChg>
        <pc:picChg chg="add del mod">
          <ac:chgData name="revm1514@gmail.com" userId="S::urn:spo:guest#revm1514@gmail.com::" providerId="AD" clId="Web-{50B693A6-72C1-23AE-56F2-C655B7594C1C}" dt="2024-02-12T00:49:10.091" v="734"/>
          <ac:picMkLst>
            <pc:docMk/>
            <pc:sldMk cId="2820845169" sldId="318"/>
            <ac:picMk id="9" creationId="{A01DFA2D-A714-F442-CFB9-0C69C7A0F533}"/>
          </ac:picMkLst>
        </pc:picChg>
        <pc:picChg chg="add mod">
          <ac:chgData name="revm1514@gmail.com" userId="S::urn:spo:guest#revm1514@gmail.com::" providerId="AD" clId="Web-{50B693A6-72C1-23AE-56F2-C655B7594C1C}" dt="2024-02-12T00:50:34.609" v="843" actId="14100"/>
          <ac:picMkLst>
            <pc:docMk/>
            <pc:sldMk cId="2820845169" sldId="318"/>
            <ac:picMk id="10" creationId="{7F159751-8E09-E70D-61E9-07AB4831A6CF}"/>
          </ac:picMkLst>
        </pc:picChg>
        <pc:picChg chg="add mod">
          <ac:chgData name="revm1514@gmail.com" userId="S::urn:spo:guest#revm1514@gmail.com::" providerId="AD" clId="Web-{50B693A6-72C1-23AE-56F2-C655B7594C1C}" dt="2024-02-12T00:50:48.093" v="848" actId="1076"/>
          <ac:picMkLst>
            <pc:docMk/>
            <pc:sldMk cId="2820845169" sldId="318"/>
            <ac:picMk id="11" creationId="{BFA630AC-DE72-997D-7CBD-0B8B245C91C5}"/>
          </ac:picMkLst>
        </pc:picChg>
        <pc:picChg chg="add del mod">
          <ac:chgData name="revm1514@gmail.com" userId="S::urn:spo:guest#revm1514@gmail.com::" providerId="AD" clId="Web-{50B693A6-72C1-23AE-56F2-C655B7594C1C}" dt="2024-02-12T00:51:03.828" v="852"/>
          <ac:picMkLst>
            <pc:docMk/>
            <pc:sldMk cId="2820845169" sldId="318"/>
            <ac:picMk id="12" creationId="{D253792E-AC62-97FC-5FC1-D321CADA20AE}"/>
          </ac:picMkLst>
        </pc:picChg>
        <pc:picChg chg="add mod">
          <ac:chgData name="revm1514@gmail.com" userId="S::urn:spo:guest#revm1514@gmail.com::" providerId="AD" clId="Web-{50B693A6-72C1-23AE-56F2-C655B7594C1C}" dt="2024-02-12T00:51:10.672" v="855" actId="14100"/>
          <ac:picMkLst>
            <pc:docMk/>
            <pc:sldMk cId="2820845169" sldId="318"/>
            <ac:picMk id="13" creationId="{838D4819-29F7-9222-16E1-54D0D15DF40F}"/>
          </ac:picMkLst>
        </pc:picChg>
      </pc:sldChg>
      <pc:sldChg chg="addSp modSp">
        <pc:chgData name="revm1514@gmail.com" userId="S::urn:spo:guest#revm1514@gmail.com::" providerId="AD" clId="Web-{50B693A6-72C1-23AE-56F2-C655B7594C1C}" dt="2024-02-12T00:52:42.143" v="938" actId="1076"/>
        <pc:sldMkLst>
          <pc:docMk/>
          <pc:sldMk cId="1479521399" sldId="322"/>
        </pc:sldMkLst>
        <pc:graphicFrameChg chg="add mod modGraphic">
          <ac:chgData name="revm1514@gmail.com" userId="S::urn:spo:guest#revm1514@gmail.com::" providerId="AD" clId="Web-{50B693A6-72C1-23AE-56F2-C655B7594C1C}" dt="2024-02-12T00:52:42.143" v="938" actId="1076"/>
          <ac:graphicFrameMkLst>
            <pc:docMk/>
            <pc:sldMk cId="1479521399" sldId="322"/>
            <ac:graphicFrameMk id="6" creationId="{E3F48B03-795F-5FCF-2F38-9DF41BF953FD}"/>
          </ac:graphicFrameMkLst>
        </pc:graphicFrameChg>
      </pc:sldChg>
      <pc:sldChg chg="addSp modSp">
        <pc:chgData name="revm1514@gmail.com" userId="S::urn:spo:guest#revm1514@gmail.com::" providerId="AD" clId="Web-{50B693A6-72C1-23AE-56F2-C655B7594C1C}" dt="2024-02-12T00:53:42.442" v="986"/>
        <pc:sldMkLst>
          <pc:docMk/>
          <pc:sldMk cId="2455743583" sldId="336"/>
        </pc:sldMkLst>
        <pc:graphicFrameChg chg="add mod modGraphic">
          <ac:chgData name="revm1514@gmail.com" userId="S::urn:spo:guest#revm1514@gmail.com::" providerId="AD" clId="Web-{50B693A6-72C1-23AE-56F2-C655B7594C1C}" dt="2024-02-12T00:53:42.442" v="986"/>
          <ac:graphicFrameMkLst>
            <pc:docMk/>
            <pc:sldMk cId="2455743583" sldId="336"/>
            <ac:graphicFrameMk id="6" creationId="{AB9C98D8-90A2-4CE6-A9BB-D1662410BA7B}"/>
          </ac:graphicFrameMkLst>
        </pc:graphicFrameChg>
      </pc:sldChg>
      <pc:sldChg chg="addSp modSp">
        <pc:chgData name="revm1514@gmail.com" userId="S::urn:spo:guest#revm1514@gmail.com::" providerId="AD" clId="Web-{50B693A6-72C1-23AE-56F2-C655B7594C1C}" dt="2024-02-12T00:55:00.506" v="1047" actId="1076"/>
        <pc:sldMkLst>
          <pc:docMk/>
          <pc:sldMk cId="451194891" sldId="338"/>
        </pc:sldMkLst>
        <pc:graphicFrameChg chg="add mod modGraphic">
          <ac:chgData name="revm1514@gmail.com" userId="S::urn:spo:guest#revm1514@gmail.com::" providerId="AD" clId="Web-{50B693A6-72C1-23AE-56F2-C655B7594C1C}" dt="2024-02-12T00:55:00.506" v="1047" actId="1076"/>
          <ac:graphicFrameMkLst>
            <pc:docMk/>
            <pc:sldMk cId="451194891" sldId="338"/>
            <ac:graphicFrameMk id="6" creationId="{32309D6C-9BC4-AAA5-74F7-4BCF88A4FDDF}"/>
          </ac:graphicFrameMkLst>
        </pc:graphicFrameChg>
      </pc:sldChg>
      <pc:sldChg chg="addSp modSp">
        <pc:chgData name="revm1514@gmail.com" userId="S::urn:spo:guest#revm1514@gmail.com::" providerId="AD" clId="Web-{50B693A6-72C1-23AE-56F2-C655B7594C1C}" dt="2024-02-12T00:56:29.790" v="1097"/>
        <pc:sldMkLst>
          <pc:docMk/>
          <pc:sldMk cId="1807095099" sldId="348"/>
        </pc:sldMkLst>
        <pc:graphicFrameChg chg="add mod modGraphic">
          <ac:chgData name="revm1514@gmail.com" userId="S::urn:spo:guest#revm1514@gmail.com::" providerId="AD" clId="Web-{50B693A6-72C1-23AE-56F2-C655B7594C1C}" dt="2024-02-12T00:56:29.790" v="1097"/>
          <ac:graphicFrameMkLst>
            <pc:docMk/>
            <pc:sldMk cId="1807095099" sldId="348"/>
            <ac:graphicFrameMk id="6" creationId="{71488296-315F-D454-E7B6-BF9BCEB0B939}"/>
          </ac:graphicFrameMkLst>
        </pc:graphicFrameChg>
      </pc:sldChg>
      <pc:sldChg chg="addSp modSp">
        <pc:chgData name="revm1514@gmail.com" userId="S::urn:spo:guest#revm1514@gmail.com::" providerId="AD" clId="Web-{50B693A6-72C1-23AE-56F2-C655B7594C1C}" dt="2024-02-12T00:58:03.104" v="1147"/>
        <pc:sldMkLst>
          <pc:docMk/>
          <pc:sldMk cId="625110678" sldId="357"/>
        </pc:sldMkLst>
        <pc:graphicFrameChg chg="add mod modGraphic">
          <ac:chgData name="revm1514@gmail.com" userId="S::urn:spo:guest#revm1514@gmail.com::" providerId="AD" clId="Web-{50B693A6-72C1-23AE-56F2-C655B7594C1C}" dt="2024-02-12T00:58:03.104" v="1147"/>
          <ac:graphicFrameMkLst>
            <pc:docMk/>
            <pc:sldMk cId="625110678" sldId="357"/>
            <ac:graphicFrameMk id="6" creationId="{35806810-65A3-0EDB-C115-599728D1025F}"/>
          </ac:graphicFrameMkLst>
        </pc:graphicFrameChg>
      </pc:sldChg>
      <pc:sldChg chg="addSp modSp">
        <pc:chgData name="revm1514@gmail.com" userId="S::urn:spo:guest#revm1514@gmail.com::" providerId="AD" clId="Web-{50B693A6-72C1-23AE-56F2-C655B7594C1C}" dt="2024-02-12T00:59:25.841" v="1295"/>
        <pc:sldMkLst>
          <pc:docMk/>
          <pc:sldMk cId="1081635289" sldId="366"/>
        </pc:sldMkLst>
        <pc:graphicFrameChg chg="add mod modGraphic">
          <ac:chgData name="revm1514@gmail.com" userId="S::urn:spo:guest#revm1514@gmail.com::" providerId="AD" clId="Web-{50B693A6-72C1-23AE-56F2-C655B7594C1C}" dt="2024-02-12T00:59:25.841" v="1295"/>
          <ac:graphicFrameMkLst>
            <pc:docMk/>
            <pc:sldMk cId="1081635289" sldId="366"/>
            <ac:graphicFrameMk id="6" creationId="{1A6847BE-AE61-DDEF-59EC-CF9B7CC56AFD}"/>
          </ac:graphicFrameMkLst>
        </pc:graphicFrameChg>
      </pc:sldChg>
      <pc:sldChg chg="addSp delSp modSp add replId">
        <pc:chgData name="revm1514@gmail.com" userId="S::urn:spo:guest#revm1514@gmail.com::" providerId="AD" clId="Web-{50B693A6-72C1-23AE-56F2-C655B7594C1C}" dt="2024-02-12T00:45:11.224" v="659"/>
        <pc:sldMkLst>
          <pc:docMk/>
          <pc:sldMk cId="3567941506" sldId="380"/>
        </pc:sldMkLst>
        <pc:spChg chg="mod">
          <ac:chgData name="revm1514@gmail.com" userId="S::urn:spo:guest#revm1514@gmail.com::" providerId="AD" clId="Web-{50B693A6-72C1-23AE-56F2-C655B7594C1C}" dt="2024-02-12T00:39:24.384" v="270" actId="14100"/>
          <ac:spMkLst>
            <pc:docMk/>
            <pc:sldMk cId="3567941506" sldId="380"/>
            <ac:spMk id="2" creationId="{848444B6-4FC2-4D05-B6AD-EA5EE8AE5C95}"/>
          </ac:spMkLst>
        </pc:spChg>
        <pc:spChg chg="mod">
          <ac:chgData name="revm1514@gmail.com" userId="S::urn:spo:guest#revm1514@gmail.com::" providerId="AD" clId="Web-{50B693A6-72C1-23AE-56F2-C655B7594C1C}" dt="2024-02-12T00:39:43.244" v="274" actId="1076"/>
          <ac:spMkLst>
            <pc:docMk/>
            <pc:sldMk cId="3567941506" sldId="380"/>
            <ac:spMk id="3" creationId="{F1CE2564-F8A8-CE51-5C47-1F5E45F259FE}"/>
          </ac:spMkLst>
        </pc:spChg>
        <pc:graphicFrameChg chg="add del mod">
          <ac:chgData name="revm1514@gmail.com" userId="S::urn:spo:guest#revm1514@gmail.com::" providerId="AD" clId="Web-{50B693A6-72C1-23AE-56F2-C655B7594C1C}" dt="2024-02-12T00:40:47.560" v="325"/>
          <ac:graphicFrameMkLst>
            <pc:docMk/>
            <pc:sldMk cId="3567941506" sldId="380"/>
            <ac:graphicFrameMk id="6" creationId="{F111FABD-AA71-B296-2CE1-D3770D9342B2}"/>
          </ac:graphicFrameMkLst>
        </pc:graphicFrameChg>
        <pc:graphicFrameChg chg="del mod modGraphic">
          <ac:chgData name="revm1514@gmail.com" userId="S::urn:spo:guest#revm1514@gmail.com::" providerId="AD" clId="Web-{50B693A6-72C1-23AE-56F2-C655B7594C1C}" dt="2024-02-12T00:41:16.420" v="347"/>
          <ac:graphicFrameMkLst>
            <pc:docMk/>
            <pc:sldMk cId="3567941506" sldId="380"/>
            <ac:graphicFrameMk id="12" creationId="{EA7DFBFE-E5A6-04B8-0F8F-92AEE3820C46}"/>
          </ac:graphicFrameMkLst>
        </pc:graphicFrameChg>
        <pc:graphicFrameChg chg="add mod modGraphic">
          <ac:chgData name="revm1514@gmail.com" userId="S::urn:spo:guest#revm1514@gmail.com::" providerId="AD" clId="Web-{50B693A6-72C1-23AE-56F2-C655B7594C1C}" dt="2024-02-12T00:45:11.224" v="659"/>
          <ac:graphicFrameMkLst>
            <pc:docMk/>
            <pc:sldMk cId="3567941506" sldId="380"/>
            <ac:graphicFrameMk id="15" creationId="{27D8CB9D-D56E-E28C-DAD6-39DDA290E299}"/>
          </ac:graphicFrameMkLst>
        </pc:graphicFrameChg>
        <pc:picChg chg="add del mod">
          <ac:chgData name="revm1514@gmail.com" userId="S::urn:spo:guest#revm1514@gmail.com::" providerId="AD" clId="Web-{50B693A6-72C1-23AE-56F2-C655B7594C1C}" dt="2024-02-12T00:40:26.980" v="324"/>
          <ac:picMkLst>
            <pc:docMk/>
            <pc:sldMk cId="3567941506" sldId="380"/>
            <ac:picMk id="7" creationId="{0440075B-7F68-53F0-B578-4BB379886C04}"/>
          </ac:picMkLst>
        </pc:picChg>
        <pc:picChg chg="add del mod">
          <ac:chgData name="revm1514@gmail.com" userId="S::urn:spo:guest#revm1514@gmail.com::" providerId="AD" clId="Web-{50B693A6-72C1-23AE-56F2-C655B7594C1C}" dt="2024-02-12T00:40:26.980" v="323"/>
          <ac:picMkLst>
            <pc:docMk/>
            <pc:sldMk cId="3567941506" sldId="380"/>
            <ac:picMk id="8" creationId="{0A6EB6E4-515D-8483-311C-5C227A402305}"/>
          </ac:picMkLst>
        </pc:picChg>
        <pc:picChg chg="add del mod">
          <ac:chgData name="revm1514@gmail.com" userId="S::urn:spo:guest#revm1514@gmail.com::" providerId="AD" clId="Web-{50B693A6-72C1-23AE-56F2-C655B7594C1C}" dt="2024-02-12T00:40:26.980" v="322"/>
          <ac:picMkLst>
            <pc:docMk/>
            <pc:sldMk cId="3567941506" sldId="380"/>
            <ac:picMk id="9" creationId="{F5DDC146-9AFE-CE78-56A6-80F84FACB3BF}"/>
          </ac:picMkLst>
        </pc:picChg>
        <pc:picChg chg="add del mod">
          <ac:chgData name="revm1514@gmail.com" userId="S::urn:spo:guest#revm1514@gmail.com::" providerId="AD" clId="Web-{50B693A6-72C1-23AE-56F2-C655B7594C1C}" dt="2024-02-12T00:40:26.980" v="321"/>
          <ac:picMkLst>
            <pc:docMk/>
            <pc:sldMk cId="3567941506" sldId="380"/>
            <ac:picMk id="10" creationId="{9A370405-570F-EE22-E0AC-2A52E5D01B47}"/>
          </ac:picMkLst>
        </pc:picChg>
        <pc:picChg chg="add del mod">
          <ac:chgData name="revm1514@gmail.com" userId="S::urn:spo:guest#revm1514@gmail.com::" providerId="AD" clId="Web-{50B693A6-72C1-23AE-56F2-C655B7594C1C}" dt="2024-02-12T00:40:26.980" v="320"/>
          <ac:picMkLst>
            <pc:docMk/>
            <pc:sldMk cId="3567941506" sldId="380"/>
            <ac:picMk id="11" creationId="{1BA6AC24-C526-DBB1-D5B1-28A6EB814F75}"/>
          </ac:picMkLst>
        </pc:picChg>
        <pc:picChg chg="add del mod">
          <ac:chgData name="revm1514@gmail.com" userId="S::urn:spo:guest#revm1514@gmail.com::" providerId="AD" clId="Web-{50B693A6-72C1-23AE-56F2-C655B7594C1C}" dt="2024-02-12T00:40:26.980" v="319"/>
          <ac:picMkLst>
            <pc:docMk/>
            <pc:sldMk cId="3567941506" sldId="380"/>
            <ac:picMk id="13" creationId="{20CFF923-1811-491B-2E07-CE051E56B4B9}"/>
          </ac:picMkLst>
        </pc:picChg>
        <pc:picChg chg="add del mod">
          <ac:chgData name="revm1514@gmail.com" userId="S::urn:spo:guest#revm1514@gmail.com::" providerId="AD" clId="Web-{50B693A6-72C1-23AE-56F2-C655B7594C1C}" dt="2024-02-12T00:41:21.342" v="360"/>
          <ac:picMkLst>
            <pc:docMk/>
            <pc:sldMk cId="3567941506" sldId="380"/>
            <ac:picMk id="16" creationId="{9CB5D468-4FA6-EA5D-BD9E-6C85C1CDCB7F}"/>
          </ac:picMkLst>
        </pc:picChg>
        <pc:picChg chg="add del mod">
          <ac:chgData name="revm1514@gmail.com" userId="S::urn:spo:guest#revm1514@gmail.com::" providerId="AD" clId="Web-{50B693A6-72C1-23AE-56F2-C655B7594C1C}" dt="2024-02-12T00:41:21.342" v="359"/>
          <ac:picMkLst>
            <pc:docMk/>
            <pc:sldMk cId="3567941506" sldId="380"/>
            <ac:picMk id="17" creationId="{92C91350-3D53-AFDE-6A01-7650AB3D0EEC}"/>
          </ac:picMkLst>
        </pc:picChg>
        <pc:picChg chg="add del mod">
          <ac:chgData name="revm1514@gmail.com" userId="S::urn:spo:guest#revm1514@gmail.com::" providerId="AD" clId="Web-{50B693A6-72C1-23AE-56F2-C655B7594C1C}" dt="2024-02-12T00:41:21.342" v="358"/>
          <ac:picMkLst>
            <pc:docMk/>
            <pc:sldMk cId="3567941506" sldId="380"/>
            <ac:picMk id="18" creationId="{4A839CD4-0DC7-3366-B9C6-F4438B4F0F16}"/>
          </ac:picMkLst>
        </pc:picChg>
        <pc:picChg chg="add del mod">
          <ac:chgData name="revm1514@gmail.com" userId="S::urn:spo:guest#revm1514@gmail.com::" providerId="AD" clId="Web-{50B693A6-72C1-23AE-56F2-C655B7594C1C}" dt="2024-02-12T00:41:21.342" v="357"/>
          <ac:picMkLst>
            <pc:docMk/>
            <pc:sldMk cId="3567941506" sldId="380"/>
            <ac:picMk id="19" creationId="{5AB1A2BB-9324-8D13-C1A2-9E7EE4F1DEF0}"/>
          </ac:picMkLst>
        </pc:picChg>
        <pc:picChg chg="add del mod">
          <ac:chgData name="revm1514@gmail.com" userId="S::urn:spo:guest#revm1514@gmail.com::" providerId="AD" clId="Web-{50B693A6-72C1-23AE-56F2-C655B7594C1C}" dt="2024-02-12T00:41:21.342" v="356"/>
          <ac:picMkLst>
            <pc:docMk/>
            <pc:sldMk cId="3567941506" sldId="380"/>
            <ac:picMk id="20" creationId="{36901D55-6060-A0CA-4023-63715DD33B7F}"/>
          </ac:picMkLst>
        </pc:picChg>
        <pc:picChg chg="add del mod">
          <ac:chgData name="revm1514@gmail.com" userId="S::urn:spo:guest#revm1514@gmail.com::" providerId="AD" clId="Web-{50B693A6-72C1-23AE-56F2-C655B7594C1C}" dt="2024-02-12T00:41:21.342" v="355"/>
          <ac:picMkLst>
            <pc:docMk/>
            <pc:sldMk cId="3567941506" sldId="380"/>
            <ac:picMk id="21" creationId="{D1711362-0E66-B7A1-2435-3640FE030BC3}"/>
          </ac:picMkLst>
        </pc:picChg>
        <pc:picChg chg="del">
          <ac:chgData name="revm1514@gmail.com" userId="S::urn:spo:guest#revm1514@gmail.com::" providerId="AD" clId="Web-{50B693A6-72C1-23AE-56F2-C655B7594C1C}" dt="2024-02-12T00:40:47.560" v="326"/>
          <ac:picMkLst>
            <pc:docMk/>
            <pc:sldMk cId="3567941506" sldId="380"/>
            <ac:picMk id="22" creationId="{A4B8E8D0-7A18-19E2-91A6-5EA2ADA70756}"/>
          </ac:picMkLst>
        </pc:picChg>
        <pc:picChg chg="del">
          <ac:chgData name="revm1514@gmail.com" userId="S::urn:spo:guest#revm1514@gmail.com::" providerId="AD" clId="Web-{50B693A6-72C1-23AE-56F2-C655B7594C1C}" dt="2024-02-12T00:40:53.247" v="334"/>
          <ac:picMkLst>
            <pc:docMk/>
            <pc:sldMk cId="3567941506" sldId="380"/>
            <ac:picMk id="23" creationId="{82615E5B-3BCE-2B7A-486C-66F3F0F7CE74}"/>
          </ac:picMkLst>
        </pc:picChg>
        <pc:picChg chg="del">
          <ac:chgData name="revm1514@gmail.com" userId="S::urn:spo:guest#revm1514@gmail.com::" providerId="AD" clId="Web-{50B693A6-72C1-23AE-56F2-C655B7594C1C}" dt="2024-02-12T00:40:53.247" v="333"/>
          <ac:picMkLst>
            <pc:docMk/>
            <pc:sldMk cId="3567941506" sldId="380"/>
            <ac:picMk id="24" creationId="{D0273382-3FEC-A555-1433-C370B68A7EDE}"/>
          </ac:picMkLst>
        </pc:picChg>
        <pc:picChg chg="del">
          <ac:chgData name="revm1514@gmail.com" userId="S::urn:spo:guest#revm1514@gmail.com::" providerId="AD" clId="Web-{50B693A6-72C1-23AE-56F2-C655B7594C1C}" dt="2024-02-12T00:40:53.247" v="332"/>
          <ac:picMkLst>
            <pc:docMk/>
            <pc:sldMk cId="3567941506" sldId="380"/>
            <ac:picMk id="25" creationId="{58051C88-C211-EEBC-492F-F2BBABC4FA09}"/>
          </ac:picMkLst>
        </pc:picChg>
        <pc:picChg chg="del">
          <ac:chgData name="revm1514@gmail.com" userId="S::urn:spo:guest#revm1514@gmail.com::" providerId="AD" clId="Web-{50B693A6-72C1-23AE-56F2-C655B7594C1C}" dt="2024-02-12T00:40:53.247" v="331"/>
          <ac:picMkLst>
            <pc:docMk/>
            <pc:sldMk cId="3567941506" sldId="380"/>
            <ac:picMk id="26" creationId="{68BB218D-152E-F4DB-CE18-146805694868}"/>
          </ac:picMkLst>
        </pc:picChg>
        <pc:picChg chg="del">
          <ac:chgData name="revm1514@gmail.com" userId="S::urn:spo:guest#revm1514@gmail.com::" providerId="AD" clId="Web-{50B693A6-72C1-23AE-56F2-C655B7594C1C}" dt="2024-02-12T00:40:53.247" v="330"/>
          <ac:picMkLst>
            <pc:docMk/>
            <pc:sldMk cId="3567941506" sldId="380"/>
            <ac:picMk id="27" creationId="{215F53DA-11B5-4AED-15E7-B85C48844132}"/>
          </ac:picMkLst>
        </pc:picChg>
        <pc:picChg chg="del">
          <ac:chgData name="revm1514@gmail.com" userId="S::urn:spo:guest#revm1514@gmail.com::" providerId="AD" clId="Web-{50B693A6-72C1-23AE-56F2-C655B7594C1C}" dt="2024-02-12T00:40:53.247" v="329"/>
          <ac:picMkLst>
            <pc:docMk/>
            <pc:sldMk cId="3567941506" sldId="380"/>
            <ac:picMk id="28" creationId="{983A5BA4-0577-9C4A-73C5-491D48F08D2D}"/>
          </ac:picMkLst>
        </pc:picChg>
        <pc:picChg chg="del">
          <ac:chgData name="revm1514@gmail.com" userId="S::urn:spo:guest#revm1514@gmail.com::" providerId="AD" clId="Web-{50B693A6-72C1-23AE-56F2-C655B7594C1C}" dt="2024-02-12T00:40:53.247" v="328"/>
          <ac:picMkLst>
            <pc:docMk/>
            <pc:sldMk cId="3567941506" sldId="380"/>
            <ac:picMk id="29" creationId="{9E7575F3-AA89-B307-8231-B5F1FE12123C}"/>
          </ac:picMkLst>
        </pc:picChg>
        <pc:picChg chg="del">
          <ac:chgData name="revm1514@gmail.com" userId="S::urn:spo:guest#revm1514@gmail.com::" providerId="AD" clId="Web-{50B693A6-72C1-23AE-56F2-C655B7594C1C}" dt="2024-02-12T00:40:53.247" v="327"/>
          <ac:picMkLst>
            <pc:docMk/>
            <pc:sldMk cId="3567941506" sldId="380"/>
            <ac:picMk id="30" creationId="{CF1AC657-8CA7-A60C-1313-296074C731D6}"/>
          </ac:picMkLst>
        </pc:picChg>
        <pc:picChg chg="add mod">
          <ac:chgData name="revm1514@gmail.com" userId="S::urn:spo:guest#revm1514@gmail.com::" providerId="AD" clId="Web-{50B693A6-72C1-23AE-56F2-C655B7594C1C}" dt="2024-02-12T00:44:12.330" v="577" actId="1076"/>
          <ac:picMkLst>
            <pc:docMk/>
            <pc:sldMk cId="3567941506" sldId="380"/>
            <ac:picMk id="31" creationId="{526B51E2-12DF-7E49-75A1-7A026F857008}"/>
          </ac:picMkLst>
        </pc:picChg>
        <pc:picChg chg="add mod">
          <ac:chgData name="revm1514@gmail.com" userId="S::urn:spo:guest#revm1514@gmail.com::" providerId="AD" clId="Web-{50B693A6-72C1-23AE-56F2-C655B7594C1C}" dt="2024-02-12T00:44:12.362" v="578" actId="1076"/>
          <ac:picMkLst>
            <pc:docMk/>
            <pc:sldMk cId="3567941506" sldId="380"/>
            <ac:picMk id="32" creationId="{3D710C00-057A-D69E-5220-5EF2B04D0B73}"/>
          </ac:picMkLst>
        </pc:picChg>
        <pc:picChg chg="add mod">
          <ac:chgData name="revm1514@gmail.com" userId="S::urn:spo:guest#revm1514@gmail.com::" providerId="AD" clId="Web-{50B693A6-72C1-23AE-56F2-C655B7594C1C}" dt="2024-02-12T00:44:12.393" v="579" actId="1076"/>
          <ac:picMkLst>
            <pc:docMk/>
            <pc:sldMk cId="3567941506" sldId="380"/>
            <ac:picMk id="33" creationId="{07147AAB-E05A-6BF3-D75B-A3AAAFF8488A}"/>
          </ac:picMkLst>
        </pc:picChg>
        <pc:picChg chg="add mod">
          <ac:chgData name="revm1514@gmail.com" userId="S::urn:spo:guest#revm1514@gmail.com::" providerId="AD" clId="Web-{50B693A6-72C1-23AE-56F2-C655B7594C1C}" dt="2024-02-12T00:44:12.424" v="580" actId="1076"/>
          <ac:picMkLst>
            <pc:docMk/>
            <pc:sldMk cId="3567941506" sldId="380"/>
            <ac:picMk id="34" creationId="{93F3846D-B78A-DBC2-A1A0-FB9D4DB385ED}"/>
          </ac:picMkLst>
        </pc:picChg>
        <pc:picChg chg="add mod">
          <ac:chgData name="revm1514@gmail.com" userId="S::urn:spo:guest#revm1514@gmail.com::" providerId="AD" clId="Web-{50B693A6-72C1-23AE-56F2-C655B7594C1C}" dt="2024-02-12T00:44:12.455" v="581" actId="1076"/>
          <ac:picMkLst>
            <pc:docMk/>
            <pc:sldMk cId="3567941506" sldId="380"/>
            <ac:picMk id="35" creationId="{DFF77DED-80B1-FCD5-D5C1-AFD2F7DD23D8}"/>
          </ac:picMkLst>
        </pc:picChg>
        <pc:picChg chg="add mod">
          <ac:chgData name="revm1514@gmail.com" userId="S::urn:spo:guest#revm1514@gmail.com::" providerId="AD" clId="Web-{50B693A6-72C1-23AE-56F2-C655B7594C1C}" dt="2024-02-12T00:44:12.487" v="582" actId="1076"/>
          <ac:picMkLst>
            <pc:docMk/>
            <pc:sldMk cId="3567941506" sldId="380"/>
            <ac:picMk id="36" creationId="{8149E9D4-340C-3381-4C7E-9CDB482135E8}"/>
          </ac:picMkLst>
        </pc:picChg>
      </pc:sldChg>
    </pc:docChg>
  </pc:docChgLst>
  <pc:docChgLst>
    <pc:chgData name="Adrienne Richards" userId="S::adrienne.richards@georgiancollege.ca::bcd77ec0-3859-46f9-a15a-134c9aca8844" providerId="AD" clId="Web-{23DAF389-E798-B6DB-0215-C72FCCE42A98}"/>
    <pc:docChg chg="modSld">
      <pc:chgData name="Adrienne Richards" userId="S::adrienne.richards@georgiancollege.ca::bcd77ec0-3859-46f9-a15a-134c9aca8844" providerId="AD" clId="Web-{23DAF389-E798-B6DB-0215-C72FCCE42A98}" dt="2024-02-12T23:07:50.677" v="232" actId="1076"/>
      <pc:docMkLst>
        <pc:docMk/>
      </pc:docMkLst>
      <pc:sldChg chg="modSp">
        <pc:chgData name="Adrienne Richards" userId="S::adrienne.richards@georgiancollege.ca::bcd77ec0-3859-46f9-a15a-134c9aca8844" providerId="AD" clId="Web-{23DAF389-E798-B6DB-0215-C72FCCE42A98}" dt="2024-02-12T23:01:32.807" v="1"/>
        <pc:sldMkLst>
          <pc:docMk/>
          <pc:sldMk cId="3291467616" sldId="262"/>
        </pc:sldMkLst>
        <pc:picChg chg="ord">
          <ac:chgData name="Adrienne Richards" userId="S::adrienne.richards@georgiancollege.ca::bcd77ec0-3859-46f9-a15a-134c9aca8844" providerId="AD" clId="Web-{23DAF389-E798-B6DB-0215-C72FCCE42A98}" dt="2024-02-12T23:01:32.807" v="1"/>
          <ac:picMkLst>
            <pc:docMk/>
            <pc:sldMk cId="3291467616" sldId="262"/>
            <ac:picMk id="5" creationId="{4E492E06-3816-CEA0-64FD-F6C35BE4C23A}"/>
          </ac:picMkLst>
        </pc:picChg>
      </pc:sldChg>
      <pc:sldChg chg="modSp">
        <pc:chgData name="Adrienne Richards" userId="S::adrienne.richards@georgiancollege.ca::bcd77ec0-3859-46f9-a15a-134c9aca8844" providerId="AD" clId="Web-{23DAF389-E798-B6DB-0215-C72FCCE42A98}" dt="2024-02-12T23:01:35.651" v="3"/>
        <pc:sldMkLst>
          <pc:docMk/>
          <pc:sldMk cId="962110880" sldId="263"/>
        </pc:sldMkLst>
        <pc:picChg chg="ord">
          <ac:chgData name="Adrienne Richards" userId="S::adrienne.richards@georgiancollege.ca::bcd77ec0-3859-46f9-a15a-134c9aca8844" providerId="AD" clId="Web-{23DAF389-E798-B6DB-0215-C72FCCE42A98}" dt="2024-02-12T23:01:35.651" v="3"/>
          <ac:picMkLst>
            <pc:docMk/>
            <pc:sldMk cId="962110880" sldId="263"/>
            <ac:picMk id="5" creationId="{A39B0A84-B9DC-95A1-1931-C1BFA4D1E452}"/>
          </ac:picMkLst>
        </pc:picChg>
      </pc:sldChg>
      <pc:sldChg chg="modSp">
        <pc:chgData name="Adrienne Richards" userId="S::adrienne.richards@georgiancollege.ca::bcd77ec0-3859-46f9-a15a-134c9aca8844" providerId="AD" clId="Web-{23DAF389-E798-B6DB-0215-C72FCCE42A98}" dt="2024-02-12T23:01:38.401" v="5"/>
        <pc:sldMkLst>
          <pc:docMk/>
          <pc:sldMk cId="3549550858" sldId="264"/>
        </pc:sldMkLst>
        <pc:picChg chg="ord">
          <ac:chgData name="Adrienne Richards" userId="S::adrienne.richards@georgiancollege.ca::bcd77ec0-3859-46f9-a15a-134c9aca8844" providerId="AD" clId="Web-{23DAF389-E798-B6DB-0215-C72FCCE42A98}" dt="2024-02-12T23:01:38.401" v="5"/>
          <ac:picMkLst>
            <pc:docMk/>
            <pc:sldMk cId="3549550858" sldId="264"/>
            <ac:picMk id="5" creationId="{8AF43A8A-4B67-B3B4-7396-D150114BE594}"/>
          </ac:picMkLst>
        </pc:picChg>
      </pc:sldChg>
      <pc:sldChg chg="modSp">
        <pc:chgData name="Adrienne Richards" userId="S::adrienne.richards@georgiancollege.ca::bcd77ec0-3859-46f9-a15a-134c9aca8844" providerId="AD" clId="Web-{23DAF389-E798-B6DB-0215-C72FCCE42A98}" dt="2024-02-12T23:01:41.151" v="7"/>
        <pc:sldMkLst>
          <pc:docMk/>
          <pc:sldMk cId="3883877312" sldId="265"/>
        </pc:sldMkLst>
        <pc:picChg chg="ord">
          <ac:chgData name="Adrienne Richards" userId="S::adrienne.richards@georgiancollege.ca::bcd77ec0-3859-46f9-a15a-134c9aca8844" providerId="AD" clId="Web-{23DAF389-E798-B6DB-0215-C72FCCE42A98}" dt="2024-02-12T23:01:41.151" v="7"/>
          <ac:picMkLst>
            <pc:docMk/>
            <pc:sldMk cId="3883877312" sldId="265"/>
            <ac:picMk id="5" creationId="{CB05219A-8B28-25DF-107C-CCA8868BADB2}"/>
          </ac:picMkLst>
        </pc:picChg>
      </pc:sldChg>
      <pc:sldChg chg="modSp">
        <pc:chgData name="Adrienne Richards" userId="S::adrienne.richards@georgiancollege.ca::bcd77ec0-3859-46f9-a15a-134c9aca8844" providerId="AD" clId="Web-{23DAF389-E798-B6DB-0215-C72FCCE42A98}" dt="2024-02-12T23:01:43.308" v="9"/>
        <pc:sldMkLst>
          <pc:docMk/>
          <pc:sldMk cId="270657636" sldId="266"/>
        </pc:sldMkLst>
        <pc:picChg chg="ord">
          <ac:chgData name="Adrienne Richards" userId="S::adrienne.richards@georgiancollege.ca::bcd77ec0-3859-46f9-a15a-134c9aca8844" providerId="AD" clId="Web-{23DAF389-E798-B6DB-0215-C72FCCE42A98}" dt="2024-02-12T23:01:43.308" v="9"/>
          <ac:picMkLst>
            <pc:docMk/>
            <pc:sldMk cId="270657636" sldId="266"/>
            <ac:picMk id="5" creationId="{E4A1EBEE-6572-A2D9-C8AE-92AF6B460005}"/>
          </ac:picMkLst>
        </pc:picChg>
      </pc:sldChg>
      <pc:sldChg chg="modSp">
        <pc:chgData name="Adrienne Richards" userId="S::adrienne.richards@georgiancollege.ca::bcd77ec0-3859-46f9-a15a-134c9aca8844" providerId="AD" clId="Web-{23DAF389-E798-B6DB-0215-C72FCCE42A98}" dt="2024-02-12T23:01:46.261" v="11"/>
        <pc:sldMkLst>
          <pc:docMk/>
          <pc:sldMk cId="1155190757" sldId="267"/>
        </pc:sldMkLst>
        <pc:picChg chg="ord">
          <ac:chgData name="Adrienne Richards" userId="S::adrienne.richards@georgiancollege.ca::bcd77ec0-3859-46f9-a15a-134c9aca8844" providerId="AD" clId="Web-{23DAF389-E798-B6DB-0215-C72FCCE42A98}" dt="2024-02-12T23:01:46.261" v="11"/>
          <ac:picMkLst>
            <pc:docMk/>
            <pc:sldMk cId="1155190757" sldId="267"/>
            <ac:picMk id="5" creationId="{9E127321-873B-6397-690F-A31FEC941006}"/>
          </ac:picMkLst>
        </pc:picChg>
      </pc:sldChg>
      <pc:sldChg chg="modSp">
        <pc:chgData name="Adrienne Richards" userId="S::adrienne.richards@georgiancollege.ca::bcd77ec0-3859-46f9-a15a-134c9aca8844" providerId="AD" clId="Web-{23DAF389-E798-B6DB-0215-C72FCCE42A98}" dt="2024-02-12T23:01:48.948" v="13"/>
        <pc:sldMkLst>
          <pc:docMk/>
          <pc:sldMk cId="369281750" sldId="268"/>
        </pc:sldMkLst>
        <pc:picChg chg="ord">
          <ac:chgData name="Adrienne Richards" userId="S::adrienne.richards@georgiancollege.ca::bcd77ec0-3859-46f9-a15a-134c9aca8844" providerId="AD" clId="Web-{23DAF389-E798-B6DB-0215-C72FCCE42A98}" dt="2024-02-12T23:01:48.948" v="13"/>
          <ac:picMkLst>
            <pc:docMk/>
            <pc:sldMk cId="369281750" sldId="268"/>
            <ac:picMk id="5" creationId="{A047359A-60A8-5B3B-4C76-7F8F43D5D8A3}"/>
          </ac:picMkLst>
        </pc:picChg>
      </pc:sldChg>
      <pc:sldChg chg="modSp">
        <pc:chgData name="Adrienne Richards" userId="S::adrienne.richards@georgiancollege.ca::bcd77ec0-3859-46f9-a15a-134c9aca8844" providerId="AD" clId="Web-{23DAF389-E798-B6DB-0215-C72FCCE42A98}" dt="2024-02-12T23:01:50.964" v="15"/>
        <pc:sldMkLst>
          <pc:docMk/>
          <pc:sldMk cId="433613576" sldId="269"/>
        </pc:sldMkLst>
        <pc:picChg chg="ord">
          <ac:chgData name="Adrienne Richards" userId="S::adrienne.richards@georgiancollege.ca::bcd77ec0-3859-46f9-a15a-134c9aca8844" providerId="AD" clId="Web-{23DAF389-E798-B6DB-0215-C72FCCE42A98}" dt="2024-02-12T23:01:50.964" v="15"/>
          <ac:picMkLst>
            <pc:docMk/>
            <pc:sldMk cId="433613576" sldId="269"/>
            <ac:picMk id="5" creationId="{174B0516-1421-C93F-3238-70B9AE3D8A0C}"/>
          </ac:picMkLst>
        </pc:picChg>
      </pc:sldChg>
      <pc:sldChg chg="modSp">
        <pc:chgData name="Adrienne Richards" userId="S::adrienne.richards@georgiancollege.ca::bcd77ec0-3859-46f9-a15a-134c9aca8844" providerId="AD" clId="Web-{23DAF389-E798-B6DB-0215-C72FCCE42A98}" dt="2024-02-12T23:01:53.152" v="17"/>
        <pc:sldMkLst>
          <pc:docMk/>
          <pc:sldMk cId="990928957" sldId="270"/>
        </pc:sldMkLst>
        <pc:picChg chg="ord">
          <ac:chgData name="Adrienne Richards" userId="S::adrienne.richards@georgiancollege.ca::bcd77ec0-3859-46f9-a15a-134c9aca8844" providerId="AD" clId="Web-{23DAF389-E798-B6DB-0215-C72FCCE42A98}" dt="2024-02-12T23:01:53.152" v="17"/>
          <ac:picMkLst>
            <pc:docMk/>
            <pc:sldMk cId="990928957" sldId="270"/>
            <ac:picMk id="5" creationId="{54311634-C59B-BE56-BAC5-453EED836064}"/>
          </ac:picMkLst>
        </pc:picChg>
      </pc:sldChg>
      <pc:sldChg chg="modSp">
        <pc:chgData name="Adrienne Richards" userId="S::adrienne.richards@georgiancollege.ca::bcd77ec0-3859-46f9-a15a-134c9aca8844" providerId="AD" clId="Web-{23DAF389-E798-B6DB-0215-C72FCCE42A98}" dt="2024-02-12T23:01:55.761" v="19"/>
        <pc:sldMkLst>
          <pc:docMk/>
          <pc:sldMk cId="3080665509" sldId="271"/>
        </pc:sldMkLst>
        <pc:picChg chg="ord">
          <ac:chgData name="Adrienne Richards" userId="S::adrienne.richards@georgiancollege.ca::bcd77ec0-3859-46f9-a15a-134c9aca8844" providerId="AD" clId="Web-{23DAF389-E798-B6DB-0215-C72FCCE42A98}" dt="2024-02-12T23:01:55.761" v="19"/>
          <ac:picMkLst>
            <pc:docMk/>
            <pc:sldMk cId="3080665509" sldId="271"/>
            <ac:picMk id="5" creationId="{90411345-D22C-0360-2532-7A3FF69D0798}"/>
          </ac:picMkLst>
        </pc:picChg>
      </pc:sldChg>
      <pc:sldChg chg="modSp">
        <pc:chgData name="Adrienne Richards" userId="S::adrienne.richards@georgiancollege.ca::bcd77ec0-3859-46f9-a15a-134c9aca8844" providerId="AD" clId="Web-{23DAF389-E798-B6DB-0215-C72FCCE42A98}" dt="2024-02-12T23:01:57.980" v="21"/>
        <pc:sldMkLst>
          <pc:docMk/>
          <pc:sldMk cId="3306530208" sldId="272"/>
        </pc:sldMkLst>
        <pc:picChg chg="ord">
          <ac:chgData name="Adrienne Richards" userId="S::adrienne.richards@georgiancollege.ca::bcd77ec0-3859-46f9-a15a-134c9aca8844" providerId="AD" clId="Web-{23DAF389-E798-B6DB-0215-C72FCCE42A98}" dt="2024-02-12T23:01:57.980" v="21"/>
          <ac:picMkLst>
            <pc:docMk/>
            <pc:sldMk cId="3306530208" sldId="272"/>
            <ac:picMk id="5" creationId="{39FB02B0-2ECF-71E3-38D1-62439D0B823F}"/>
          </ac:picMkLst>
        </pc:picChg>
      </pc:sldChg>
      <pc:sldChg chg="modSp">
        <pc:chgData name="Adrienne Richards" userId="S::adrienne.richards@georgiancollege.ca::bcd77ec0-3859-46f9-a15a-134c9aca8844" providerId="AD" clId="Web-{23DAF389-E798-B6DB-0215-C72FCCE42A98}" dt="2024-02-12T23:02:01.636" v="23"/>
        <pc:sldMkLst>
          <pc:docMk/>
          <pc:sldMk cId="2395658867" sldId="273"/>
        </pc:sldMkLst>
        <pc:graphicFrameChg chg="ord">
          <ac:chgData name="Adrienne Richards" userId="S::adrienne.richards@georgiancollege.ca::bcd77ec0-3859-46f9-a15a-134c9aca8844" providerId="AD" clId="Web-{23DAF389-E798-B6DB-0215-C72FCCE42A98}" dt="2024-02-12T23:02:01.636" v="23"/>
          <ac:graphicFrameMkLst>
            <pc:docMk/>
            <pc:sldMk cId="2395658867" sldId="273"/>
            <ac:graphicFrameMk id="6" creationId="{BCCC7932-3B19-4204-947E-73CEFB1BF578}"/>
          </ac:graphicFrameMkLst>
        </pc:graphicFrameChg>
      </pc:sldChg>
      <pc:sldChg chg="modSp">
        <pc:chgData name="Adrienne Richards" userId="S::adrienne.richards@georgiancollege.ca::bcd77ec0-3859-46f9-a15a-134c9aca8844" providerId="AD" clId="Web-{23DAF389-E798-B6DB-0215-C72FCCE42A98}" dt="2024-02-12T23:02:04.667" v="25"/>
        <pc:sldMkLst>
          <pc:docMk/>
          <pc:sldMk cId="3414194536" sldId="274"/>
        </pc:sldMkLst>
        <pc:picChg chg="ord">
          <ac:chgData name="Adrienne Richards" userId="S::adrienne.richards@georgiancollege.ca::bcd77ec0-3859-46f9-a15a-134c9aca8844" providerId="AD" clId="Web-{23DAF389-E798-B6DB-0215-C72FCCE42A98}" dt="2024-02-12T23:02:04.667" v="25"/>
          <ac:picMkLst>
            <pc:docMk/>
            <pc:sldMk cId="3414194536" sldId="274"/>
            <ac:picMk id="5" creationId="{D7D4C98D-8CCE-AF64-7D39-6C4D69F26A68}"/>
          </ac:picMkLst>
        </pc:picChg>
      </pc:sldChg>
      <pc:sldChg chg="modSp">
        <pc:chgData name="Adrienne Richards" userId="S::adrienne.richards@georgiancollege.ca::bcd77ec0-3859-46f9-a15a-134c9aca8844" providerId="AD" clId="Web-{23DAF389-E798-B6DB-0215-C72FCCE42A98}" dt="2024-02-12T23:02:06.871" v="27"/>
        <pc:sldMkLst>
          <pc:docMk/>
          <pc:sldMk cId="2675035971" sldId="275"/>
        </pc:sldMkLst>
        <pc:picChg chg="ord">
          <ac:chgData name="Adrienne Richards" userId="S::adrienne.richards@georgiancollege.ca::bcd77ec0-3859-46f9-a15a-134c9aca8844" providerId="AD" clId="Web-{23DAF389-E798-B6DB-0215-C72FCCE42A98}" dt="2024-02-12T23:02:06.871" v="27"/>
          <ac:picMkLst>
            <pc:docMk/>
            <pc:sldMk cId="2675035971" sldId="275"/>
            <ac:picMk id="5" creationId="{565C75CA-BB24-E496-8E71-B246D7389D5E}"/>
          </ac:picMkLst>
        </pc:picChg>
      </pc:sldChg>
      <pc:sldChg chg="modSp">
        <pc:chgData name="Adrienne Richards" userId="S::adrienne.richards@georgiancollege.ca::bcd77ec0-3859-46f9-a15a-134c9aca8844" providerId="AD" clId="Web-{23DAF389-E798-B6DB-0215-C72FCCE42A98}" dt="2024-02-12T23:02:09.746" v="29"/>
        <pc:sldMkLst>
          <pc:docMk/>
          <pc:sldMk cId="1947381149" sldId="276"/>
        </pc:sldMkLst>
        <pc:picChg chg="ord">
          <ac:chgData name="Adrienne Richards" userId="S::adrienne.richards@georgiancollege.ca::bcd77ec0-3859-46f9-a15a-134c9aca8844" providerId="AD" clId="Web-{23DAF389-E798-B6DB-0215-C72FCCE42A98}" dt="2024-02-12T23:02:09.746" v="29"/>
          <ac:picMkLst>
            <pc:docMk/>
            <pc:sldMk cId="1947381149" sldId="276"/>
            <ac:picMk id="5" creationId="{9D6F97B1-D216-4181-C1C3-8DC9D53A02D5}"/>
          </ac:picMkLst>
        </pc:picChg>
      </pc:sldChg>
      <pc:sldChg chg="modSp">
        <pc:chgData name="Adrienne Richards" userId="S::adrienne.richards@georgiancollege.ca::bcd77ec0-3859-46f9-a15a-134c9aca8844" providerId="AD" clId="Web-{23DAF389-E798-B6DB-0215-C72FCCE42A98}" dt="2024-02-12T23:02:12.840" v="31"/>
        <pc:sldMkLst>
          <pc:docMk/>
          <pc:sldMk cId="150727970" sldId="277"/>
        </pc:sldMkLst>
        <pc:picChg chg="ord">
          <ac:chgData name="Adrienne Richards" userId="S::adrienne.richards@georgiancollege.ca::bcd77ec0-3859-46f9-a15a-134c9aca8844" providerId="AD" clId="Web-{23DAF389-E798-B6DB-0215-C72FCCE42A98}" dt="2024-02-12T23:02:12.840" v="31"/>
          <ac:picMkLst>
            <pc:docMk/>
            <pc:sldMk cId="150727970" sldId="277"/>
            <ac:picMk id="5" creationId="{7BC72048-B64D-E77C-821F-223E90C8921B}"/>
          </ac:picMkLst>
        </pc:picChg>
      </pc:sldChg>
      <pc:sldChg chg="modSp">
        <pc:chgData name="Adrienne Richards" userId="S::adrienne.richards@georgiancollege.ca::bcd77ec0-3859-46f9-a15a-134c9aca8844" providerId="AD" clId="Web-{23DAF389-E798-B6DB-0215-C72FCCE42A98}" dt="2024-02-12T23:02:14.840" v="33"/>
        <pc:sldMkLst>
          <pc:docMk/>
          <pc:sldMk cId="276047244" sldId="278"/>
        </pc:sldMkLst>
        <pc:picChg chg="ord">
          <ac:chgData name="Adrienne Richards" userId="S::adrienne.richards@georgiancollege.ca::bcd77ec0-3859-46f9-a15a-134c9aca8844" providerId="AD" clId="Web-{23DAF389-E798-B6DB-0215-C72FCCE42A98}" dt="2024-02-12T23:02:14.840" v="33"/>
          <ac:picMkLst>
            <pc:docMk/>
            <pc:sldMk cId="276047244" sldId="278"/>
            <ac:picMk id="5" creationId="{E9E20BCE-E80A-6006-19C1-BFBF512F19EA}"/>
          </ac:picMkLst>
        </pc:picChg>
      </pc:sldChg>
      <pc:sldChg chg="modSp">
        <pc:chgData name="Adrienne Richards" userId="S::adrienne.richards@georgiancollege.ca::bcd77ec0-3859-46f9-a15a-134c9aca8844" providerId="AD" clId="Web-{23DAF389-E798-B6DB-0215-C72FCCE42A98}" dt="2024-02-12T23:02:17.043" v="35"/>
        <pc:sldMkLst>
          <pc:docMk/>
          <pc:sldMk cId="852371239" sldId="279"/>
        </pc:sldMkLst>
        <pc:picChg chg="ord">
          <ac:chgData name="Adrienne Richards" userId="S::adrienne.richards@georgiancollege.ca::bcd77ec0-3859-46f9-a15a-134c9aca8844" providerId="AD" clId="Web-{23DAF389-E798-B6DB-0215-C72FCCE42A98}" dt="2024-02-12T23:02:17.043" v="35"/>
          <ac:picMkLst>
            <pc:docMk/>
            <pc:sldMk cId="852371239" sldId="279"/>
            <ac:picMk id="5" creationId="{9AFF7DA2-66D8-E914-1F50-5922FA9AB38D}"/>
          </ac:picMkLst>
        </pc:picChg>
      </pc:sldChg>
      <pc:sldChg chg="modSp">
        <pc:chgData name="Adrienne Richards" userId="S::adrienne.richards@georgiancollege.ca::bcd77ec0-3859-46f9-a15a-134c9aca8844" providerId="AD" clId="Web-{23DAF389-E798-B6DB-0215-C72FCCE42A98}" dt="2024-02-12T23:02:19.684" v="37"/>
        <pc:sldMkLst>
          <pc:docMk/>
          <pc:sldMk cId="3632407426" sldId="280"/>
        </pc:sldMkLst>
        <pc:picChg chg="ord">
          <ac:chgData name="Adrienne Richards" userId="S::adrienne.richards@georgiancollege.ca::bcd77ec0-3859-46f9-a15a-134c9aca8844" providerId="AD" clId="Web-{23DAF389-E798-B6DB-0215-C72FCCE42A98}" dt="2024-02-12T23:02:19.684" v="37"/>
          <ac:picMkLst>
            <pc:docMk/>
            <pc:sldMk cId="3632407426" sldId="280"/>
            <ac:picMk id="5" creationId="{7F00E779-1CDF-9C10-A6D4-3455CAD81C79}"/>
          </ac:picMkLst>
        </pc:picChg>
      </pc:sldChg>
      <pc:sldChg chg="modSp">
        <pc:chgData name="Adrienne Richards" userId="S::adrienne.richards@georgiancollege.ca::bcd77ec0-3859-46f9-a15a-134c9aca8844" providerId="AD" clId="Web-{23DAF389-E798-B6DB-0215-C72FCCE42A98}" dt="2024-02-12T23:02:21.762" v="39"/>
        <pc:sldMkLst>
          <pc:docMk/>
          <pc:sldMk cId="73815407" sldId="281"/>
        </pc:sldMkLst>
        <pc:picChg chg="ord">
          <ac:chgData name="Adrienne Richards" userId="S::adrienne.richards@georgiancollege.ca::bcd77ec0-3859-46f9-a15a-134c9aca8844" providerId="AD" clId="Web-{23DAF389-E798-B6DB-0215-C72FCCE42A98}" dt="2024-02-12T23:02:21.762" v="39"/>
          <ac:picMkLst>
            <pc:docMk/>
            <pc:sldMk cId="73815407" sldId="281"/>
            <ac:picMk id="5" creationId="{2BA5CF61-B197-665A-3970-E1B877F65629}"/>
          </ac:picMkLst>
        </pc:picChg>
      </pc:sldChg>
      <pc:sldChg chg="modSp">
        <pc:chgData name="Adrienne Richards" userId="S::adrienne.richards@georgiancollege.ca::bcd77ec0-3859-46f9-a15a-134c9aca8844" providerId="AD" clId="Web-{23DAF389-E798-B6DB-0215-C72FCCE42A98}" dt="2024-02-12T23:02:24.403" v="41"/>
        <pc:sldMkLst>
          <pc:docMk/>
          <pc:sldMk cId="552980446" sldId="282"/>
        </pc:sldMkLst>
        <pc:picChg chg="ord">
          <ac:chgData name="Adrienne Richards" userId="S::adrienne.richards@georgiancollege.ca::bcd77ec0-3859-46f9-a15a-134c9aca8844" providerId="AD" clId="Web-{23DAF389-E798-B6DB-0215-C72FCCE42A98}" dt="2024-02-12T23:02:24.403" v="41"/>
          <ac:picMkLst>
            <pc:docMk/>
            <pc:sldMk cId="552980446" sldId="282"/>
            <ac:picMk id="5" creationId="{532EDFCA-5C10-94B2-566C-33F24973FF12}"/>
          </ac:picMkLst>
        </pc:picChg>
      </pc:sldChg>
      <pc:sldChg chg="modSp">
        <pc:chgData name="Adrienne Richards" userId="S::adrienne.richards@georgiancollege.ca::bcd77ec0-3859-46f9-a15a-134c9aca8844" providerId="AD" clId="Web-{23DAF389-E798-B6DB-0215-C72FCCE42A98}" dt="2024-02-12T23:02:29.168" v="43"/>
        <pc:sldMkLst>
          <pc:docMk/>
          <pc:sldMk cId="3952063289" sldId="283"/>
        </pc:sldMkLst>
        <pc:picChg chg="ord">
          <ac:chgData name="Adrienne Richards" userId="S::adrienne.richards@georgiancollege.ca::bcd77ec0-3859-46f9-a15a-134c9aca8844" providerId="AD" clId="Web-{23DAF389-E798-B6DB-0215-C72FCCE42A98}" dt="2024-02-12T23:02:29.168" v="43"/>
          <ac:picMkLst>
            <pc:docMk/>
            <pc:sldMk cId="3952063289" sldId="283"/>
            <ac:picMk id="5" creationId="{E625E087-7055-44E2-06A0-02EEA970CD17}"/>
          </ac:picMkLst>
        </pc:picChg>
      </pc:sldChg>
      <pc:sldChg chg="modSp">
        <pc:chgData name="Adrienne Richards" userId="S::adrienne.richards@georgiancollege.ca::bcd77ec0-3859-46f9-a15a-134c9aca8844" providerId="AD" clId="Web-{23DAF389-E798-B6DB-0215-C72FCCE42A98}" dt="2024-02-12T23:02:32.059" v="45"/>
        <pc:sldMkLst>
          <pc:docMk/>
          <pc:sldMk cId="1056716380" sldId="284"/>
        </pc:sldMkLst>
        <pc:picChg chg="ord">
          <ac:chgData name="Adrienne Richards" userId="S::adrienne.richards@georgiancollege.ca::bcd77ec0-3859-46f9-a15a-134c9aca8844" providerId="AD" clId="Web-{23DAF389-E798-B6DB-0215-C72FCCE42A98}" dt="2024-02-12T23:02:32.059" v="45"/>
          <ac:picMkLst>
            <pc:docMk/>
            <pc:sldMk cId="1056716380" sldId="284"/>
            <ac:picMk id="5" creationId="{D1C941BD-C248-00EE-F456-A37D56235DC8}"/>
          </ac:picMkLst>
        </pc:picChg>
      </pc:sldChg>
      <pc:sldChg chg="modSp">
        <pc:chgData name="Adrienne Richards" userId="S::adrienne.richards@georgiancollege.ca::bcd77ec0-3859-46f9-a15a-134c9aca8844" providerId="AD" clId="Web-{23DAF389-E798-B6DB-0215-C72FCCE42A98}" dt="2024-02-12T23:02:34.512" v="47"/>
        <pc:sldMkLst>
          <pc:docMk/>
          <pc:sldMk cId="2386564139" sldId="285"/>
        </pc:sldMkLst>
        <pc:picChg chg="ord">
          <ac:chgData name="Adrienne Richards" userId="S::adrienne.richards@georgiancollege.ca::bcd77ec0-3859-46f9-a15a-134c9aca8844" providerId="AD" clId="Web-{23DAF389-E798-B6DB-0215-C72FCCE42A98}" dt="2024-02-12T23:02:34.512" v="47"/>
          <ac:picMkLst>
            <pc:docMk/>
            <pc:sldMk cId="2386564139" sldId="285"/>
            <ac:picMk id="5" creationId="{CB47DC82-ABF7-5986-8AAE-434119E19B27}"/>
          </ac:picMkLst>
        </pc:picChg>
      </pc:sldChg>
      <pc:sldChg chg="modSp">
        <pc:chgData name="Adrienne Richards" userId="S::adrienne.richards@georgiancollege.ca::bcd77ec0-3859-46f9-a15a-134c9aca8844" providerId="AD" clId="Web-{23DAF389-E798-B6DB-0215-C72FCCE42A98}" dt="2024-02-12T23:02:40.544" v="49"/>
        <pc:sldMkLst>
          <pc:docMk/>
          <pc:sldMk cId="2265593180" sldId="286"/>
        </pc:sldMkLst>
        <pc:picChg chg="ord">
          <ac:chgData name="Adrienne Richards" userId="S::adrienne.richards@georgiancollege.ca::bcd77ec0-3859-46f9-a15a-134c9aca8844" providerId="AD" clId="Web-{23DAF389-E798-B6DB-0215-C72FCCE42A98}" dt="2024-02-12T23:02:40.544" v="49"/>
          <ac:picMkLst>
            <pc:docMk/>
            <pc:sldMk cId="2265593180" sldId="286"/>
            <ac:picMk id="5" creationId="{25ECD33F-A04D-ED27-DCDB-165AF9733483}"/>
          </ac:picMkLst>
        </pc:picChg>
      </pc:sldChg>
      <pc:sldChg chg="modSp">
        <pc:chgData name="Adrienne Richards" userId="S::adrienne.richards@georgiancollege.ca::bcd77ec0-3859-46f9-a15a-134c9aca8844" providerId="AD" clId="Web-{23DAF389-E798-B6DB-0215-C72FCCE42A98}" dt="2024-02-12T23:02:59.700" v="51"/>
        <pc:sldMkLst>
          <pc:docMk/>
          <pc:sldMk cId="2873925528" sldId="287"/>
        </pc:sldMkLst>
        <pc:picChg chg="ord">
          <ac:chgData name="Adrienne Richards" userId="S::adrienne.richards@georgiancollege.ca::bcd77ec0-3859-46f9-a15a-134c9aca8844" providerId="AD" clId="Web-{23DAF389-E798-B6DB-0215-C72FCCE42A98}" dt="2024-02-12T23:02:59.700" v="51"/>
          <ac:picMkLst>
            <pc:docMk/>
            <pc:sldMk cId="2873925528" sldId="287"/>
            <ac:picMk id="5" creationId="{9B5FF47B-93B5-943A-ABF5-3949E5E08DEF}"/>
          </ac:picMkLst>
        </pc:picChg>
      </pc:sldChg>
      <pc:sldChg chg="modSp">
        <pc:chgData name="Adrienne Richards" userId="S::adrienne.richards@georgiancollege.ca::bcd77ec0-3859-46f9-a15a-134c9aca8844" providerId="AD" clId="Web-{23DAF389-E798-B6DB-0215-C72FCCE42A98}" dt="2024-02-12T23:03:02.060" v="53"/>
        <pc:sldMkLst>
          <pc:docMk/>
          <pc:sldMk cId="1232409160" sldId="288"/>
        </pc:sldMkLst>
        <pc:picChg chg="ord">
          <ac:chgData name="Adrienne Richards" userId="S::adrienne.richards@georgiancollege.ca::bcd77ec0-3859-46f9-a15a-134c9aca8844" providerId="AD" clId="Web-{23DAF389-E798-B6DB-0215-C72FCCE42A98}" dt="2024-02-12T23:03:02.060" v="53"/>
          <ac:picMkLst>
            <pc:docMk/>
            <pc:sldMk cId="1232409160" sldId="288"/>
            <ac:picMk id="5" creationId="{76CEA6AE-1C72-0E65-CB45-FFB3159251D0}"/>
          </ac:picMkLst>
        </pc:picChg>
      </pc:sldChg>
      <pc:sldChg chg="modSp">
        <pc:chgData name="Adrienne Richards" userId="S::adrienne.richards@georgiancollege.ca::bcd77ec0-3859-46f9-a15a-134c9aca8844" providerId="AD" clId="Web-{23DAF389-E798-B6DB-0215-C72FCCE42A98}" dt="2024-02-12T23:03:04.419" v="55"/>
        <pc:sldMkLst>
          <pc:docMk/>
          <pc:sldMk cId="2124481864" sldId="289"/>
        </pc:sldMkLst>
        <pc:graphicFrameChg chg="ord">
          <ac:chgData name="Adrienne Richards" userId="S::adrienne.richards@georgiancollege.ca::bcd77ec0-3859-46f9-a15a-134c9aca8844" providerId="AD" clId="Web-{23DAF389-E798-B6DB-0215-C72FCCE42A98}" dt="2024-02-12T23:03:04.419" v="55"/>
          <ac:graphicFrameMkLst>
            <pc:docMk/>
            <pc:sldMk cId="2124481864" sldId="289"/>
            <ac:graphicFrameMk id="6" creationId="{05CB4EED-65FB-13C8-535F-5096F2038174}"/>
          </ac:graphicFrameMkLst>
        </pc:graphicFrameChg>
      </pc:sldChg>
      <pc:sldChg chg="modSp">
        <pc:chgData name="Adrienne Richards" userId="S::adrienne.richards@georgiancollege.ca::bcd77ec0-3859-46f9-a15a-134c9aca8844" providerId="AD" clId="Web-{23DAF389-E798-B6DB-0215-C72FCCE42A98}" dt="2024-02-12T23:03:08.482" v="57"/>
        <pc:sldMkLst>
          <pc:docMk/>
          <pc:sldMk cId="1680226738" sldId="290"/>
        </pc:sldMkLst>
        <pc:picChg chg="ord">
          <ac:chgData name="Adrienne Richards" userId="S::adrienne.richards@georgiancollege.ca::bcd77ec0-3859-46f9-a15a-134c9aca8844" providerId="AD" clId="Web-{23DAF389-E798-B6DB-0215-C72FCCE42A98}" dt="2024-02-12T23:03:08.482" v="57"/>
          <ac:picMkLst>
            <pc:docMk/>
            <pc:sldMk cId="1680226738" sldId="290"/>
            <ac:picMk id="5" creationId="{DB50133E-B681-3566-CF63-143D93268CCC}"/>
          </ac:picMkLst>
        </pc:picChg>
      </pc:sldChg>
      <pc:sldChg chg="modSp">
        <pc:chgData name="Adrienne Richards" userId="S::adrienne.richards@georgiancollege.ca::bcd77ec0-3859-46f9-a15a-134c9aca8844" providerId="AD" clId="Web-{23DAF389-E798-B6DB-0215-C72FCCE42A98}" dt="2024-02-12T23:03:11.107" v="59"/>
        <pc:sldMkLst>
          <pc:docMk/>
          <pc:sldMk cId="284429703" sldId="291"/>
        </pc:sldMkLst>
        <pc:picChg chg="ord">
          <ac:chgData name="Adrienne Richards" userId="S::adrienne.richards@georgiancollege.ca::bcd77ec0-3859-46f9-a15a-134c9aca8844" providerId="AD" clId="Web-{23DAF389-E798-B6DB-0215-C72FCCE42A98}" dt="2024-02-12T23:03:11.107" v="59"/>
          <ac:picMkLst>
            <pc:docMk/>
            <pc:sldMk cId="284429703" sldId="291"/>
            <ac:picMk id="5" creationId="{BED923A4-BDD3-F804-B534-29EDA97697D4}"/>
          </ac:picMkLst>
        </pc:picChg>
      </pc:sldChg>
      <pc:sldChg chg="modSp">
        <pc:chgData name="Adrienne Richards" userId="S::adrienne.richards@georgiancollege.ca::bcd77ec0-3859-46f9-a15a-134c9aca8844" providerId="AD" clId="Web-{23DAF389-E798-B6DB-0215-C72FCCE42A98}" dt="2024-02-12T23:03:14.654" v="61"/>
        <pc:sldMkLst>
          <pc:docMk/>
          <pc:sldMk cId="358106312" sldId="292"/>
        </pc:sldMkLst>
        <pc:picChg chg="ord">
          <ac:chgData name="Adrienne Richards" userId="S::adrienne.richards@georgiancollege.ca::bcd77ec0-3859-46f9-a15a-134c9aca8844" providerId="AD" clId="Web-{23DAF389-E798-B6DB-0215-C72FCCE42A98}" dt="2024-02-12T23:03:14.654" v="61"/>
          <ac:picMkLst>
            <pc:docMk/>
            <pc:sldMk cId="358106312" sldId="292"/>
            <ac:picMk id="5" creationId="{8415C560-C4C4-E3F8-0135-147D7919B86B}"/>
          </ac:picMkLst>
        </pc:picChg>
      </pc:sldChg>
      <pc:sldChg chg="modSp">
        <pc:chgData name="Adrienne Richards" userId="S::adrienne.richards@georgiancollege.ca::bcd77ec0-3859-46f9-a15a-134c9aca8844" providerId="AD" clId="Web-{23DAF389-E798-B6DB-0215-C72FCCE42A98}" dt="2024-02-12T23:03:17.404" v="63"/>
        <pc:sldMkLst>
          <pc:docMk/>
          <pc:sldMk cId="3987206680" sldId="293"/>
        </pc:sldMkLst>
        <pc:picChg chg="ord">
          <ac:chgData name="Adrienne Richards" userId="S::adrienne.richards@georgiancollege.ca::bcd77ec0-3859-46f9-a15a-134c9aca8844" providerId="AD" clId="Web-{23DAF389-E798-B6DB-0215-C72FCCE42A98}" dt="2024-02-12T23:03:17.404" v="63"/>
          <ac:picMkLst>
            <pc:docMk/>
            <pc:sldMk cId="3987206680" sldId="293"/>
            <ac:picMk id="5" creationId="{ABA95626-A259-FEFA-71D5-B34081A9C80F}"/>
          </ac:picMkLst>
        </pc:picChg>
      </pc:sldChg>
      <pc:sldChg chg="modSp">
        <pc:chgData name="Adrienne Richards" userId="S::adrienne.richards@georgiancollege.ca::bcd77ec0-3859-46f9-a15a-134c9aca8844" providerId="AD" clId="Web-{23DAF389-E798-B6DB-0215-C72FCCE42A98}" dt="2024-02-12T23:03:20.060" v="65"/>
        <pc:sldMkLst>
          <pc:docMk/>
          <pc:sldMk cId="2511935131" sldId="294"/>
        </pc:sldMkLst>
        <pc:picChg chg="ord">
          <ac:chgData name="Adrienne Richards" userId="S::adrienne.richards@georgiancollege.ca::bcd77ec0-3859-46f9-a15a-134c9aca8844" providerId="AD" clId="Web-{23DAF389-E798-B6DB-0215-C72FCCE42A98}" dt="2024-02-12T23:03:20.060" v="65"/>
          <ac:picMkLst>
            <pc:docMk/>
            <pc:sldMk cId="2511935131" sldId="294"/>
            <ac:picMk id="5" creationId="{9570B8C9-F732-6670-D68D-F708BAC5D76F}"/>
          </ac:picMkLst>
        </pc:picChg>
      </pc:sldChg>
      <pc:sldChg chg="modSp">
        <pc:chgData name="Adrienne Richards" userId="S::adrienne.richards@georgiancollege.ca::bcd77ec0-3859-46f9-a15a-134c9aca8844" providerId="AD" clId="Web-{23DAF389-E798-B6DB-0215-C72FCCE42A98}" dt="2024-02-12T23:03:22.592" v="67"/>
        <pc:sldMkLst>
          <pc:docMk/>
          <pc:sldMk cId="4158247260" sldId="295"/>
        </pc:sldMkLst>
        <pc:graphicFrameChg chg="ord">
          <ac:chgData name="Adrienne Richards" userId="S::adrienne.richards@georgiancollege.ca::bcd77ec0-3859-46f9-a15a-134c9aca8844" providerId="AD" clId="Web-{23DAF389-E798-B6DB-0215-C72FCCE42A98}" dt="2024-02-12T23:03:22.592" v="67"/>
          <ac:graphicFrameMkLst>
            <pc:docMk/>
            <pc:sldMk cId="4158247260" sldId="295"/>
            <ac:graphicFrameMk id="6" creationId="{56F23420-786A-6A0F-DACD-AC481EC91BB4}"/>
          </ac:graphicFrameMkLst>
        </pc:graphicFrameChg>
      </pc:sldChg>
      <pc:sldChg chg="modSp">
        <pc:chgData name="Adrienne Richards" userId="S::adrienne.richards@georgiancollege.ca::bcd77ec0-3859-46f9-a15a-134c9aca8844" providerId="AD" clId="Web-{23DAF389-E798-B6DB-0215-C72FCCE42A98}" dt="2024-02-12T23:03:25.045" v="69"/>
        <pc:sldMkLst>
          <pc:docMk/>
          <pc:sldMk cId="67848135" sldId="296"/>
        </pc:sldMkLst>
        <pc:picChg chg="ord">
          <ac:chgData name="Adrienne Richards" userId="S::adrienne.richards@georgiancollege.ca::bcd77ec0-3859-46f9-a15a-134c9aca8844" providerId="AD" clId="Web-{23DAF389-E798-B6DB-0215-C72FCCE42A98}" dt="2024-02-12T23:03:25.045" v="69"/>
          <ac:picMkLst>
            <pc:docMk/>
            <pc:sldMk cId="67848135" sldId="296"/>
            <ac:picMk id="5" creationId="{061E03B2-D822-FF21-33BA-27ADC184EA48}"/>
          </ac:picMkLst>
        </pc:picChg>
      </pc:sldChg>
      <pc:sldChg chg="modSp">
        <pc:chgData name="Adrienne Richards" userId="S::adrienne.richards@georgiancollege.ca::bcd77ec0-3859-46f9-a15a-134c9aca8844" providerId="AD" clId="Web-{23DAF389-E798-B6DB-0215-C72FCCE42A98}" dt="2024-02-12T23:03:27.545" v="71"/>
        <pc:sldMkLst>
          <pc:docMk/>
          <pc:sldMk cId="1421734675" sldId="297"/>
        </pc:sldMkLst>
        <pc:picChg chg="ord">
          <ac:chgData name="Adrienne Richards" userId="S::adrienne.richards@georgiancollege.ca::bcd77ec0-3859-46f9-a15a-134c9aca8844" providerId="AD" clId="Web-{23DAF389-E798-B6DB-0215-C72FCCE42A98}" dt="2024-02-12T23:03:27.545" v="71"/>
          <ac:picMkLst>
            <pc:docMk/>
            <pc:sldMk cId="1421734675" sldId="297"/>
            <ac:picMk id="5" creationId="{5BF643ED-5D48-267B-D7CA-DA8C266032A5}"/>
          </ac:picMkLst>
        </pc:picChg>
      </pc:sldChg>
      <pc:sldChg chg="modSp">
        <pc:chgData name="Adrienne Richards" userId="S::adrienne.richards@georgiancollege.ca::bcd77ec0-3859-46f9-a15a-134c9aca8844" providerId="AD" clId="Web-{23DAF389-E798-B6DB-0215-C72FCCE42A98}" dt="2024-02-12T23:03:29.920" v="73"/>
        <pc:sldMkLst>
          <pc:docMk/>
          <pc:sldMk cId="949954182" sldId="298"/>
        </pc:sldMkLst>
        <pc:picChg chg="ord">
          <ac:chgData name="Adrienne Richards" userId="S::adrienne.richards@georgiancollege.ca::bcd77ec0-3859-46f9-a15a-134c9aca8844" providerId="AD" clId="Web-{23DAF389-E798-B6DB-0215-C72FCCE42A98}" dt="2024-02-12T23:03:29.920" v="73"/>
          <ac:picMkLst>
            <pc:docMk/>
            <pc:sldMk cId="949954182" sldId="298"/>
            <ac:picMk id="5" creationId="{8F501B35-D20C-3CE6-DF8C-16262374D8F0}"/>
          </ac:picMkLst>
        </pc:picChg>
      </pc:sldChg>
      <pc:sldChg chg="modSp">
        <pc:chgData name="Adrienne Richards" userId="S::adrienne.richards@georgiancollege.ca::bcd77ec0-3859-46f9-a15a-134c9aca8844" providerId="AD" clId="Web-{23DAF389-E798-B6DB-0215-C72FCCE42A98}" dt="2024-02-12T23:03:33.108" v="75"/>
        <pc:sldMkLst>
          <pc:docMk/>
          <pc:sldMk cId="2405721932" sldId="299"/>
        </pc:sldMkLst>
        <pc:picChg chg="ord">
          <ac:chgData name="Adrienne Richards" userId="S::adrienne.richards@georgiancollege.ca::bcd77ec0-3859-46f9-a15a-134c9aca8844" providerId="AD" clId="Web-{23DAF389-E798-B6DB-0215-C72FCCE42A98}" dt="2024-02-12T23:03:33.108" v="75"/>
          <ac:picMkLst>
            <pc:docMk/>
            <pc:sldMk cId="2405721932" sldId="299"/>
            <ac:picMk id="5" creationId="{EC3D3515-BA3A-76B4-8CFD-D4362041722F}"/>
          </ac:picMkLst>
        </pc:picChg>
      </pc:sldChg>
      <pc:sldChg chg="modSp">
        <pc:chgData name="Adrienne Richards" userId="S::adrienne.richards@georgiancollege.ca::bcd77ec0-3859-46f9-a15a-134c9aca8844" providerId="AD" clId="Web-{23DAF389-E798-B6DB-0215-C72FCCE42A98}" dt="2024-02-12T23:03:35.405" v="77"/>
        <pc:sldMkLst>
          <pc:docMk/>
          <pc:sldMk cId="3998890072" sldId="300"/>
        </pc:sldMkLst>
        <pc:picChg chg="ord">
          <ac:chgData name="Adrienne Richards" userId="S::adrienne.richards@georgiancollege.ca::bcd77ec0-3859-46f9-a15a-134c9aca8844" providerId="AD" clId="Web-{23DAF389-E798-B6DB-0215-C72FCCE42A98}" dt="2024-02-12T23:03:35.405" v="77"/>
          <ac:picMkLst>
            <pc:docMk/>
            <pc:sldMk cId="3998890072" sldId="300"/>
            <ac:picMk id="5" creationId="{225FDFF8-CFD3-70CD-F657-BDAB144FA097}"/>
          </ac:picMkLst>
        </pc:picChg>
      </pc:sldChg>
      <pc:sldChg chg="modSp">
        <pc:chgData name="Adrienne Richards" userId="S::adrienne.richards@georgiancollege.ca::bcd77ec0-3859-46f9-a15a-134c9aca8844" providerId="AD" clId="Web-{23DAF389-E798-B6DB-0215-C72FCCE42A98}" dt="2024-02-12T23:03:38.389" v="79"/>
        <pc:sldMkLst>
          <pc:docMk/>
          <pc:sldMk cId="677689748" sldId="301"/>
        </pc:sldMkLst>
        <pc:picChg chg="ord">
          <ac:chgData name="Adrienne Richards" userId="S::adrienne.richards@georgiancollege.ca::bcd77ec0-3859-46f9-a15a-134c9aca8844" providerId="AD" clId="Web-{23DAF389-E798-B6DB-0215-C72FCCE42A98}" dt="2024-02-12T23:03:38.389" v="79"/>
          <ac:picMkLst>
            <pc:docMk/>
            <pc:sldMk cId="677689748" sldId="301"/>
            <ac:picMk id="5" creationId="{159485F5-86EE-608A-6A7D-DF64786F3ED0}"/>
          </ac:picMkLst>
        </pc:picChg>
      </pc:sldChg>
      <pc:sldChg chg="modSp">
        <pc:chgData name="Adrienne Richards" userId="S::adrienne.richards@georgiancollege.ca::bcd77ec0-3859-46f9-a15a-134c9aca8844" providerId="AD" clId="Web-{23DAF389-E798-B6DB-0215-C72FCCE42A98}" dt="2024-02-12T23:03:41.295" v="81"/>
        <pc:sldMkLst>
          <pc:docMk/>
          <pc:sldMk cId="726078397" sldId="302"/>
        </pc:sldMkLst>
        <pc:picChg chg="ord">
          <ac:chgData name="Adrienne Richards" userId="S::adrienne.richards@georgiancollege.ca::bcd77ec0-3859-46f9-a15a-134c9aca8844" providerId="AD" clId="Web-{23DAF389-E798-B6DB-0215-C72FCCE42A98}" dt="2024-02-12T23:03:41.295" v="81"/>
          <ac:picMkLst>
            <pc:docMk/>
            <pc:sldMk cId="726078397" sldId="302"/>
            <ac:picMk id="5" creationId="{8EF08E66-7DDE-0177-3BE8-9AAA291CD29B}"/>
          </ac:picMkLst>
        </pc:picChg>
      </pc:sldChg>
      <pc:sldChg chg="modSp">
        <pc:chgData name="Adrienne Richards" userId="S::adrienne.richards@georgiancollege.ca::bcd77ec0-3859-46f9-a15a-134c9aca8844" providerId="AD" clId="Web-{23DAF389-E798-B6DB-0215-C72FCCE42A98}" dt="2024-02-12T23:03:42.873" v="83"/>
        <pc:sldMkLst>
          <pc:docMk/>
          <pc:sldMk cId="3761506367" sldId="303"/>
        </pc:sldMkLst>
        <pc:picChg chg="ord">
          <ac:chgData name="Adrienne Richards" userId="S::adrienne.richards@georgiancollege.ca::bcd77ec0-3859-46f9-a15a-134c9aca8844" providerId="AD" clId="Web-{23DAF389-E798-B6DB-0215-C72FCCE42A98}" dt="2024-02-12T23:03:42.873" v="83"/>
          <ac:picMkLst>
            <pc:docMk/>
            <pc:sldMk cId="3761506367" sldId="303"/>
            <ac:picMk id="5" creationId="{CAEFECB7-29EC-D04F-0A87-986EBFB9AE74}"/>
          </ac:picMkLst>
        </pc:picChg>
      </pc:sldChg>
      <pc:sldChg chg="modSp">
        <pc:chgData name="Adrienne Richards" userId="S::adrienne.richards@georgiancollege.ca::bcd77ec0-3859-46f9-a15a-134c9aca8844" providerId="AD" clId="Web-{23DAF389-E798-B6DB-0215-C72FCCE42A98}" dt="2024-02-12T23:03:48.967" v="85"/>
        <pc:sldMkLst>
          <pc:docMk/>
          <pc:sldMk cId="4072175123" sldId="304"/>
        </pc:sldMkLst>
        <pc:picChg chg="ord">
          <ac:chgData name="Adrienne Richards" userId="S::adrienne.richards@georgiancollege.ca::bcd77ec0-3859-46f9-a15a-134c9aca8844" providerId="AD" clId="Web-{23DAF389-E798-B6DB-0215-C72FCCE42A98}" dt="2024-02-12T23:03:48.967" v="85"/>
          <ac:picMkLst>
            <pc:docMk/>
            <pc:sldMk cId="4072175123" sldId="304"/>
            <ac:picMk id="5" creationId="{5DD6BCC6-E4F6-1CBD-A40A-44F57BEE0CB9}"/>
          </ac:picMkLst>
        </pc:picChg>
      </pc:sldChg>
      <pc:sldChg chg="modSp">
        <pc:chgData name="Adrienne Richards" userId="S::adrienne.richards@georgiancollege.ca::bcd77ec0-3859-46f9-a15a-134c9aca8844" providerId="AD" clId="Web-{23DAF389-E798-B6DB-0215-C72FCCE42A98}" dt="2024-02-12T23:03:51.592" v="87"/>
        <pc:sldMkLst>
          <pc:docMk/>
          <pc:sldMk cId="1158994205" sldId="305"/>
        </pc:sldMkLst>
        <pc:picChg chg="ord">
          <ac:chgData name="Adrienne Richards" userId="S::adrienne.richards@georgiancollege.ca::bcd77ec0-3859-46f9-a15a-134c9aca8844" providerId="AD" clId="Web-{23DAF389-E798-B6DB-0215-C72FCCE42A98}" dt="2024-02-12T23:03:51.592" v="87"/>
          <ac:picMkLst>
            <pc:docMk/>
            <pc:sldMk cId="1158994205" sldId="305"/>
            <ac:picMk id="5" creationId="{4B46AFF4-5BCE-FDB4-8633-A9B27CCE0C4D}"/>
          </ac:picMkLst>
        </pc:picChg>
      </pc:sldChg>
      <pc:sldChg chg="modSp">
        <pc:chgData name="Adrienne Richards" userId="S::adrienne.richards@georgiancollege.ca::bcd77ec0-3859-46f9-a15a-134c9aca8844" providerId="AD" clId="Web-{23DAF389-E798-B6DB-0215-C72FCCE42A98}" dt="2024-02-12T23:03:53.874" v="89"/>
        <pc:sldMkLst>
          <pc:docMk/>
          <pc:sldMk cId="699696247" sldId="306"/>
        </pc:sldMkLst>
        <pc:picChg chg="ord">
          <ac:chgData name="Adrienne Richards" userId="S::adrienne.richards@georgiancollege.ca::bcd77ec0-3859-46f9-a15a-134c9aca8844" providerId="AD" clId="Web-{23DAF389-E798-B6DB-0215-C72FCCE42A98}" dt="2024-02-12T23:03:53.874" v="89"/>
          <ac:picMkLst>
            <pc:docMk/>
            <pc:sldMk cId="699696247" sldId="306"/>
            <ac:picMk id="5" creationId="{5C3A3957-8461-9AA5-48AC-9FA9F07988B3}"/>
          </ac:picMkLst>
        </pc:picChg>
      </pc:sldChg>
      <pc:sldChg chg="modSp">
        <pc:chgData name="Adrienne Richards" userId="S::adrienne.richards@georgiancollege.ca::bcd77ec0-3859-46f9-a15a-134c9aca8844" providerId="AD" clId="Web-{23DAF389-E798-B6DB-0215-C72FCCE42A98}" dt="2024-02-12T23:03:57.124" v="91"/>
        <pc:sldMkLst>
          <pc:docMk/>
          <pc:sldMk cId="2359170590" sldId="307"/>
        </pc:sldMkLst>
        <pc:picChg chg="ord">
          <ac:chgData name="Adrienne Richards" userId="S::adrienne.richards@georgiancollege.ca::bcd77ec0-3859-46f9-a15a-134c9aca8844" providerId="AD" clId="Web-{23DAF389-E798-B6DB-0215-C72FCCE42A98}" dt="2024-02-12T23:03:57.124" v="91"/>
          <ac:picMkLst>
            <pc:docMk/>
            <pc:sldMk cId="2359170590" sldId="307"/>
            <ac:picMk id="5" creationId="{7D0F1EF9-8027-981C-1327-BE5981F0036D}"/>
          </ac:picMkLst>
        </pc:picChg>
      </pc:sldChg>
      <pc:sldChg chg="modSp">
        <pc:chgData name="Adrienne Richards" userId="S::adrienne.richards@georgiancollege.ca::bcd77ec0-3859-46f9-a15a-134c9aca8844" providerId="AD" clId="Web-{23DAF389-E798-B6DB-0215-C72FCCE42A98}" dt="2024-02-12T23:03:59.733" v="93"/>
        <pc:sldMkLst>
          <pc:docMk/>
          <pc:sldMk cId="1791358948" sldId="308"/>
        </pc:sldMkLst>
        <pc:picChg chg="ord">
          <ac:chgData name="Adrienne Richards" userId="S::adrienne.richards@georgiancollege.ca::bcd77ec0-3859-46f9-a15a-134c9aca8844" providerId="AD" clId="Web-{23DAF389-E798-B6DB-0215-C72FCCE42A98}" dt="2024-02-12T23:03:59.733" v="93"/>
          <ac:picMkLst>
            <pc:docMk/>
            <pc:sldMk cId="1791358948" sldId="308"/>
            <ac:picMk id="5" creationId="{44EE0056-3036-1E54-E195-67984E450A82}"/>
          </ac:picMkLst>
        </pc:picChg>
      </pc:sldChg>
      <pc:sldChg chg="modSp">
        <pc:chgData name="Adrienne Richards" userId="S::adrienne.richards@georgiancollege.ca::bcd77ec0-3859-46f9-a15a-134c9aca8844" providerId="AD" clId="Web-{23DAF389-E798-B6DB-0215-C72FCCE42A98}" dt="2024-02-12T23:04:02.265" v="95"/>
        <pc:sldMkLst>
          <pc:docMk/>
          <pc:sldMk cId="2743018897" sldId="309"/>
        </pc:sldMkLst>
        <pc:picChg chg="ord">
          <ac:chgData name="Adrienne Richards" userId="S::adrienne.richards@georgiancollege.ca::bcd77ec0-3859-46f9-a15a-134c9aca8844" providerId="AD" clId="Web-{23DAF389-E798-B6DB-0215-C72FCCE42A98}" dt="2024-02-12T23:04:02.265" v="95"/>
          <ac:picMkLst>
            <pc:docMk/>
            <pc:sldMk cId="2743018897" sldId="309"/>
            <ac:picMk id="5" creationId="{12334A29-CE7B-6B92-99F6-B4CDF16878BB}"/>
          </ac:picMkLst>
        </pc:picChg>
      </pc:sldChg>
      <pc:sldChg chg="modSp">
        <pc:chgData name="Adrienne Richards" userId="S::adrienne.richards@georgiancollege.ca::bcd77ec0-3859-46f9-a15a-134c9aca8844" providerId="AD" clId="Web-{23DAF389-E798-B6DB-0215-C72FCCE42A98}" dt="2024-02-12T23:04:04.390" v="97"/>
        <pc:sldMkLst>
          <pc:docMk/>
          <pc:sldMk cId="7551580" sldId="310"/>
        </pc:sldMkLst>
        <pc:picChg chg="ord">
          <ac:chgData name="Adrienne Richards" userId="S::adrienne.richards@georgiancollege.ca::bcd77ec0-3859-46f9-a15a-134c9aca8844" providerId="AD" clId="Web-{23DAF389-E798-B6DB-0215-C72FCCE42A98}" dt="2024-02-12T23:04:04.390" v="97"/>
          <ac:picMkLst>
            <pc:docMk/>
            <pc:sldMk cId="7551580" sldId="310"/>
            <ac:picMk id="5" creationId="{619C5CF8-F40C-0AA8-02D1-6ED684D93793}"/>
          </ac:picMkLst>
        </pc:picChg>
      </pc:sldChg>
      <pc:sldChg chg="modSp">
        <pc:chgData name="Adrienne Richards" userId="S::adrienne.richards@georgiancollege.ca::bcd77ec0-3859-46f9-a15a-134c9aca8844" providerId="AD" clId="Web-{23DAF389-E798-B6DB-0215-C72FCCE42A98}" dt="2024-02-12T23:04:12.109" v="101"/>
        <pc:sldMkLst>
          <pc:docMk/>
          <pc:sldMk cId="2173972230" sldId="311"/>
        </pc:sldMkLst>
        <pc:graphicFrameChg chg="ord">
          <ac:chgData name="Adrienne Richards" userId="S::adrienne.richards@georgiancollege.ca::bcd77ec0-3859-46f9-a15a-134c9aca8844" providerId="AD" clId="Web-{23DAF389-E798-B6DB-0215-C72FCCE42A98}" dt="2024-02-12T23:04:09.046" v="99"/>
          <ac:graphicFrameMkLst>
            <pc:docMk/>
            <pc:sldMk cId="2173972230" sldId="311"/>
            <ac:graphicFrameMk id="6" creationId="{5431730E-17F2-8DFA-756F-908A09E17435}"/>
          </ac:graphicFrameMkLst>
        </pc:graphicFrameChg>
        <pc:picChg chg="ord">
          <ac:chgData name="Adrienne Richards" userId="S::adrienne.richards@georgiancollege.ca::bcd77ec0-3859-46f9-a15a-134c9aca8844" providerId="AD" clId="Web-{23DAF389-E798-B6DB-0215-C72FCCE42A98}" dt="2024-02-12T23:04:12.109" v="101"/>
          <ac:picMkLst>
            <pc:docMk/>
            <pc:sldMk cId="2173972230" sldId="311"/>
            <ac:picMk id="7" creationId="{F0E151E8-0F8E-1651-7A5E-E7E403156A4C}"/>
          </ac:picMkLst>
        </pc:picChg>
      </pc:sldChg>
      <pc:sldChg chg="modSp">
        <pc:chgData name="Adrienne Richards" userId="S::adrienne.richards@georgiancollege.ca::bcd77ec0-3859-46f9-a15a-134c9aca8844" providerId="AD" clId="Web-{23DAF389-E798-B6DB-0215-C72FCCE42A98}" dt="2024-02-12T23:04:22.093" v="103"/>
        <pc:sldMkLst>
          <pc:docMk/>
          <pc:sldMk cId="1326142326" sldId="312"/>
        </pc:sldMkLst>
        <pc:picChg chg="ord">
          <ac:chgData name="Adrienne Richards" userId="S::adrienne.richards@georgiancollege.ca::bcd77ec0-3859-46f9-a15a-134c9aca8844" providerId="AD" clId="Web-{23DAF389-E798-B6DB-0215-C72FCCE42A98}" dt="2024-02-12T23:04:22.093" v="103"/>
          <ac:picMkLst>
            <pc:docMk/>
            <pc:sldMk cId="1326142326" sldId="312"/>
            <ac:picMk id="5" creationId="{C654C9AF-AE13-D679-73FD-F02E9FA61D79}"/>
          </ac:picMkLst>
        </pc:picChg>
      </pc:sldChg>
      <pc:sldChg chg="modSp">
        <pc:chgData name="Adrienne Richards" userId="S::adrienne.richards@georgiancollege.ca::bcd77ec0-3859-46f9-a15a-134c9aca8844" providerId="AD" clId="Web-{23DAF389-E798-B6DB-0215-C72FCCE42A98}" dt="2024-02-12T23:04:24.468" v="105"/>
        <pc:sldMkLst>
          <pc:docMk/>
          <pc:sldMk cId="1169575993" sldId="313"/>
        </pc:sldMkLst>
        <pc:picChg chg="ord">
          <ac:chgData name="Adrienne Richards" userId="S::adrienne.richards@georgiancollege.ca::bcd77ec0-3859-46f9-a15a-134c9aca8844" providerId="AD" clId="Web-{23DAF389-E798-B6DB-0215-C72FCCE42A98}" dt="2024-02-12T23:04:24.468" v="105"/>
          <ac:picMkLst>
            <pc:docMk/>
            <pc:sldMk cId="1169575993" sldId="313"/>
            <ac:picMk id="5" creationId="{52E28649-2101-DC8D-4D7D-DE6E41A1B829}"/>
          </ac:picMkLst>
        </pc:picChg>
      </pc:sldChg>
      <pc:sldChg chg="modSp">
        <pc:chgData name="Adrienne Richards" userId="S::adrienne.richards@georgiancollege.ca::bcd77ec0-3859-46f9-a15a-134c9aca8844" providerId="AD" clId="Web-{23DAF389-E798-B6DB-0215-C72FCCE42A98}" dt="2024-02-12T23:04:27.328" v="107"/>
        <pc:sldMkLst>
          <pc:docMk/>
          <pc:sldMk cId="3708748111" sldId="314"/>
        </pc:sldMkLst>
        <pc:picChg chg="ord">
          <ac:chgData name="Adrienne Richards" userId="S::adrienne.richards@georgiancollege.ca::bcd77ec0-3859-46f9-a15a-134c9aca8844" providerId="AD" clId="Web-{23DAF389-E798-B6DB-0215-C72FCCE42A98}" dt="2024-02-12T23:04:27.328" v="107"/>
          <ac:picMkLst>
            <pc:docMk/>
            <pc:sldMk cId="3708748111" sldId="314"/>
            <ac:picMk id="5" creationId="{B3E8A33C-A3E8-CD43-AEC9-B4ED02DEE3D0}"/>
          </ac:picMkLst>
        </pc:picChg>
      </pc:sldChg>
      <pc:sldChg chg="modSp">
        <pc:chgData name="Adrienne Richards" userId="S::adrienne.richards@georgiancollege.ca::bcd77ec0-3859-46f9-a15a-134c9aca8844" providerId="AD" clId="Web-{23DAF389-E798-B6DB-0215-C72FCCE42A98}" dt="2024-02-12T23:07:50.677" v="232" actId="1076"/>
        <pc:sldMkLst>
          <pc:docMk/>
          <pc:sldMk cId="3756940291" sldId="315"/>
        </pc:sldMkLst>
        <pc:picChg chg="mod">
          <ac:chgData name="Adrienne Richards" userId="S::adrienne.richards@georgiancollege.ca::bcd77ec0-3859-46f9-a15a-134c9aca8844" providerId="AD" clId="Web-{23DAF389-E798-B6DB-0215-C72FCCE42A98}" dt="2024-02-12T23:07:50.677" v="232" actId="1076"/>
          <ac:picMkLst>
            <pc:docMk/>
            <pc:sldMk cId="3756940291" sldId="315"/>
            <ac:picMk id="24" creationId="{D0273382-3FEC-A555-1433-C370B68A7EDE}"/>
          </ac:picMkLst>
        </pc:picChg>
      </pc:sldChg>
      <pc:sldChg chg="modSp">
        <pc:chgData name="Adrienne Richards" userId="S::adrienne.richards@georgiancollege.ca::bcd77ec0-3859-46f9-a15a-134c9aca8844" providerId="AD" clId="Web-{23DAF389-E798-B6DB-0215-C72FCCE42A98}" dt="2024-02-12T23:04:39.938" v="113"/>
        <pc:sldMkLst>
          <pc:docMk/>
          <pc:sldMk cId="49839282" sldId="317"/>
        </pc:sldMkLst>
        <pc:graphicFrameChg chg="ord">
          <ac:chgData name="Adrienne Richards" userId="S::adrienne.richards@georgiancollege.ca::bcd77ec0-3859-46f9-a15a-134c9aca8844" providerId="AD" clId="Web-{23DAF389-E798-B6DB-0215-C72FCCE42A98}" dt="2024-02-12T23:04:37.281" v="109"/>
          <ac:graphicFrameMkLst>
            <pc:docMk/>
            <pc:sldMk cId="49839282" sldId="317"/>
            <ac:graphicFrameMk id="10" creationId="{EFBFCA77-FC45-95ED-AE6A-F192242240BA}"/>
          </ac:graphicFrameMkLst>
        </pc:graphicFrameChg>
        <pc:picChg chg="ord">
          <ac:chgData name="Adrienne Richards" userId="S::adrienne.richards@georgiancollege.ca::bcd77ec0-3859-46f9-a15a-134c9aca8844" providerId="AD" clId="Web-{23DAF389-E798-B6DB-0215-C72FCCE42A98}" dt="2024-02-12T23:04:38.547" v="111"/>
          <ac:picMkLst>
            <pc:docMk/>
            <pc:sldMk cId="49839282" sldId="317"/>
            <ac:picMk id="11" creationId="{FFF2E775-DEF9-A555-894F-EAE2178F3D4B}"/>
          </ac:picMkLst>
        </pc:picChg>
        <pc:picChg chg="ord">
          <ac:chgData name="Adrienne Richards" userId="S::adrienne.richards@georgiancollege.ca::bcd77ec0-3859-46f9-a15a-134c9aca8844" providerId="AD" clId="Web-{23DAF389-E798-B6DB-0215-C72FCCE42A98}" dt="2024-02-12T23:04:39.938" v="113"/>
          <ac:picMkLst>
            <pc:docMk/>
            <pc:sldMk cId="49839282" sldId="317"/>
            <ac:picMk id="12" creationId="{E1A7639E-307A-B64C-23A5-45DE1DED9F10}"/>
          </ac:picMkLst>
        </pc:picChg>
      </pc:sldChg>
      <pc:sldChg chg="modSp">
        <pc:chgData name="Adrienne Richards" userId="S::adrienne.richards@georgiancollege.ca::bcd77ec0-3859-46f9-a15a-134c9aca8844" providerId="AD" clId="Web-{23DAF389-E798-B6DB-0215-C72FCCE42A98}" dt="2024-02-12T23:04:48.703" v="121"/>
        <pc:sldMkLst>
          <pc:docMk/>
          <pc:sldMk cId="2820845169" sldId="318"/>
        </pc:sldMkLst>
        <pc:graphicFrameChg chg="ord">
          <ac:chgData name="Adrienne Richards" userId="S::adrienne.richards@georgiancollege.ca::bcd77ec0-3859-46f9-a15a-134c9aca8844" providerId="AD" clId="Web-{23DAF389-E798-B6DB-0215-C72FCCE42A98}" dt="2024-02-12T23:04:44.610" v="115"/>
          <ac:graphicFrameMkLst>
            <pc:docMk/>
            <pc:sldMk cId="2820845169" sldId="318"/>
            <ac:graphicFrameMk id="6" creationId="{E6F45706-E7A9-B247-2DE4-71C4A405FC20}"/>
          </ac:graphicFrameMkLst>
        </pc:graphicFrameChg>
        <pc:picChg chg="ord">
          <ac:chgData name="Adrienne Richards" userId="S::adrienne.richards@georgiancollege.ca::bcd77ec0-3859-46f9-a15a-134c9aca8844" providerId="AD" clId="Web-{23DAF389-E798-B6DB-0215-C72FCCE42A98}" dt="2024-02-12T23:04:45.985" v="117"/>
          <ac:picMkLst>
            <pc:docMk/>
            <pc:sldMk cId="2820845169" sldId="318"/>
            <ac:picMk id="10" creationId="{7F159751-8E09-E70D-61E9-07AB4831A6CF}"/>
          </ac:picMkLst>
        </pc:picChg>
        <pc:picChg chg="ord">
          <ac:chgData name="Adrienne Richards" userId="S::adrienne.richards@georgiancollege.ca::bcd77ec0-3859-46f9-a15a-134c9aca8844" providerId="AD" clId="Web-{23DAF389-E798-B6DB-0215-C72FCCE42A98}" dt="2024-02-12T23:04:47.266" v="119"/>
          <ac:picMkLst>
            <pc:docMk/>
            <pc:sldMk cId="2820845169" sldId="318"/>
            <ac:picMk id="11" creationId="{BFA630AC-DE72-997D-7CBD-0B8B245C91C5}"/>
          </ac:picMkLst>
        </pc:picChg>
        <pc:picChg chg="ord">
          <ac:chgData name="Adrienne Richards" userId="S::adrienne.richards@georgiancollege.ca::bcd77ec0-3859-46f9-a15a-134c9aca8844" providerId="AD" clId="Web-{23DAF389-E798-B6DB-0215-C72FCCE42A98}" dt="2024-02-12T23:04:48.703" v="121"/>
          <ac:picMkLst>
            <pc:docMk/>
            <pc:sldMk cId="2820845169" sldId="318"/>
            <ac:picMk id="13" creationId="{838D4819-29F7-9222-16E1-54D0D15DF40F}"/>
          </ac:picMkLst>
        </pc:picChg>
      </pc:sldChg>
      <pc:sldChg chg="modSp">
        <pc:chgData name="Adrienne Richards" userId="S::adrienne.richards@georgiancollege.ca::bcd77ec0-3859-46f9-a15a-134c9aca8844" providerId="AD" clId="Web-{23DAF389-E798-B6DB-0215-C72FCCE42A98}" dt="2024-02-12T23:04:52.750" v="123"/>
        <pc:sldMkLst>
          <pc:docMk/>
          <pc:sldMk cId="1687166960" sldId="319"/>
        </pc:sldMkLst>
        <pc:picChg chg="ord">
          <ac:chgData name="Adrienne Richards" userId="S::adrienne.richards@georgiancollege.ca::bcd77ec0-3859-46f9-a15a-134c9aca8844" providerId="AD" clId="Web-{23DAF389-E798-B6DB-0215-C72FCCE42A98}" dt="2024-02-12T23:04:52.750" v="123"/>
          <ac:picMkLst>
            <pc:docMk/>
            <pc:sldMk cId="1687166960" sldId="319"/>
            <ac:picMk id="5" creationId="{B0F971D8-8FCC-D615-6CF1-03918A9DA1A8}"/>
          </ac:picMkLst>
        </pc:picChg>
      </pc:sldChg>
      <pc:sldChg chg="modSp">
        <pc:chgData name="Adrienne Richards" userId="S::adrienne.richards@georgiancollege.ca::bcd77ec0-3859-46f9-a15a-134c9aca8844" providerId="AD" clId="Web-{23DAF389-E798-B6DB-0215-C72FCCE42A98}" dt="2024-02-12T23:04:55.969" v="125"/>
        <pc:sldMkLst>
          <pc:docMk/>
          <pc:sldMk cId="727016811" sldId="320"/>
        </pc:sldMkLst>
        <pc:picChg chg="ord">
          <ac:chgData name="Adrienne Richards" userId="S::adrienne.richards@georgiancollege.ca::bcd77ec0-3859-46f9-a15a-134c9aca8844" providerId="AD" clId="Web-{23DAF389-E798-B6DB-0215-C72FCCE42A98}" dt="2024-02-12T23:04:55.969" v="125"/>
          <ac:picMkLst>
            <pc:docMk/>
            <pc:sldMk cId="727016811" sldId="320"/>
            <ac:picMk id="5" creationId="{77786789-A831-34B3-D5CF-9FBFA480E14B}"/>
          </ac:picMkLst>
        </pc:picChg>
      </pc:sldChg>
      <pc:sldChg chg="modSp">
        <pc:chgData name="Adrienne Richards" userId="S::adrienne.richards@georgiancollege.ca::bcd77ec0-3859-46f9-a15a-134c9aca8844" providerId="AD" clId="Web-{23DAF389-E798-B6DB-0215-C72FCCE42A98}" dt="2024-02-12T23:04:58.391" v="127"/>
        <pc:sldMkLst>
          <pc:docMk/>
          <pc:sldMk cId="439751434" sldId="321"/>
        </pc:sldMkLst>
        <pc:picChg chg="ord">
          <ac:chgData name="Adrienne Richards" userId="S::adrienne.richards@georgiancollege.ca::bcd77ec0-3859-46f9-a15a-134c9aca8844" providerId="AD" clId="Web-{23DAF389-E798-B6DB-0215-C72FCCE42A98}" dt="2024-02-12T23:04:58.391" v="127"/>
          <ac:picMkLst>
            <pc:docMk/>
            <pc:sldMk cId="439751434" sldId="321"/>
            <ac:picMk id="5" creationId="{B2810808-1816-65A1-A3BA-819274F9B11F}"/>
          </ac:picMkLst>
        </pc:picChg>
      </pc:sldChg>
      <pc:sldChg chg="modSp">
        <pc:chgData name="Adrienne Richards" userId="S::adrienne.richards@georgiancollege.ca::bcd77ec0-3859-46f9-a15a-134c9aca8844" providerId="AD" clId="Web-{23DAF389-E798-B6DB-0215-C72FCCE42A98}" dt="2024-02-12T23:05:01.563" v="129"/>
        <pc:sldMkLst>
          <pc:docMk/>
          <pc:sldMk cId="1479521399" sldId="322"/>
        </pc:sldMkLst>
        <pc:graphicFrameChg chg="ord">
          <ac:chgData name="Adrienne Richards" userId="S::adrienne.richards@georgiancollege.ca::bcd77ec0-3859-46f9-a15a-134c9aca8844" providerId="AD" clId="Web-{23DAF389-E798-B6DB-0215-C72FCCE42A98}" dt="2024-02-12T23:05:01.563" v="129"/>
          <ac:graphicFrameMkLst>
            <pc:docMk/>
            <pc:sldMk cId="1479521399" sldId="322"/>
            <ac:graphicFrameMk id="6" creationId="{E3F48B03-795F-5FCF-2F38-9DF41BF953FD}"/>
          </ac:graphicFrameMkLst>
        </pc:graphicFrameChg>
      </pc:sldChg>
      <pc:sldChg chg="modSp">
        <pc:chgData name="Adrienne Richards" userId="S::adrienne.richards@georgiancollege.ca::bcd77ec0-3859-46f9-a15a-134c9aca8844" providerId="AD" clId="Web-{23DAF389-E798-B6DB-0215-C72FCCE42A98}" dt="2024-02-12T23:05:03.735" v="131"/>
        <pc:sldMkLst>
          <pc:docMk/>
          <pc:sldMk cId="2816675865" sldId="323"/>
        </pc:sldMkLst>
        <pc:picChg chg="ord">
          <ac:chgData name="Adrienne Richards" userId="S::adrienne.richards@georgiancollege.ca::bcd77ec0-3859-46f9-a15a-134c9aca8844" providerId="AD" clId="Web-{23DAF389-E798-B6DB-0215-C72FCCE42A98}" dt="2024-02-12T23:05:03.735" v="131"/>
          <ac:picMkLst>
            <pc:docMk/>
            <pc:sldMk cId="2816675865" sldId="323"/>
            <ac:picMk id="5" creationId="{540D258E-F6B8-2EE2-CD20-33B41A3A2BEE}"/>
          </ac:picMkLst>
        </pc:picChg>
      </pc:sldChg>
      <pc:sldChg chg="modSp">
        <pc:chgData name="Adrienne Richards" userId="S::adrienne.richards@georgiancollege.ca::bcd77ec0-3859-46f9-a15a-134c9aca8844" providerId="AD" clId="Web-{23DAF389-E798-B6DB-0215-C72FCCE42A98}" dt="2024-02-12T23:05:05.845" v="133"/>
        <pc:sldMkLst>
          <pc:docMk/>
          <pc:sldMk cId="230572328" sldId="324"/>
        </pc:sldMkLst>
        <pc:picChg chg="ord">
          <ac:chgData name="Adrienne Richards" userId="S::adrienne.richards@georgiancollege.ca::bcd77ec0-3859-46f9-a15a-134c9aca8844" providerId="AD" clId="Web-{23DAF389-E798-B6DB-0215-C72FCCE42A98}" dt="2024-02-12T23:05:05.845" v="133"/>
          <ac:picMkLst>
            <pc:docMk/>
            <pc:sldMk cId="230572328" sldId="324"/>
            <ac:picMk id="5" creationId="{4A0FBE72-6D12-8077-DFC1-D85022768A43}"/>
          </ac:picMkLst>
        </pc:picChg>
      </pc:sldChg>
      <pc:sldChg chg="modSp">
        <pc:chgData name="Adrienne Richards" userId="S::adrienne.richards@georgiancollege.ca::bcd77ec0-3859-46f9-a15a-134c9aca8844" providerId="AD" clId="Web-{23DAF389-E798-B6DB-0215-C72FCCE42A98}" dt="2024-02-12T23:05:08.720" v="135"/>
        <pc:sldMkLst>
          <pc:docMk/>
          <pc:sldMk cId="1622079988" sldId="325"/>
        </pc:sldMkLst>
        <pc:picChg chg="ord">
          <ac:chgData name="Adrienne Richards" userId="S::adrienne.richards@georgiancollege.ca::bcd77ec0-3859-46f9-a15a-134c9aca8844" providerId="AD" clId="Web-{23DAF389-E798-B6DB-0215-C72FCCE42A98}" dt="2024-02-12T23:05:08.720" v="135"/>
          <ac:picMkLst>
            <pc:docMk/>
            <pc:sldMk cId="1622079988" sldId="325"/>
            <ac:picMk id="5" creationId="{AC0AEFB7-4937-705D-4750-5A2B42B2F1F9}"/>
          </ac:picMkLst>
        </pc:picChg>
      </pc:sldChg>
      <pc:sldChg chg="modSp">
        <pc:chgData name="Adrienne Richards" userId="S::adrienne.richards@georgiancollege.ca::bcd77ec0-3859-46f9-a15a-134c9aca8844" providerId="AD" clId="Web-{23DAF389-E798-B6DB-0215-C72FCCE42A98}" dt="2024-02-12T23:05:10.907" v="137"/>
        <pc:sldMkLst>
          <pc:docMk/>
          <pc:sldMk cId="304725173" sldId="326"/>
        </pc:sldMkLst>
        <pc:picChg chg="ord">
          <ac:chgData name="Adrienne Richards" userId="S::adrienne.richards@georgiancollege.ca::bcd77ec0-3859-46f9-a15a-134c9aca8844" providerId="AD" clId="Web-{23DAF389-E798-B6DB-0215-C72FCCE42A98}" dt="2024-02-12T23:05:10.907" v="137"/>
          <ac:picMkLst>
            <pc:docMk/>
            <pc:sldMk cId="304725173" sldId="326"/>
            <ac:picMk id="5" creationId="{E4A01C15-C17D-5A58-C183-EC6A1A37D343}"/>
          </ac:picMkLst>
        </pc:picChg>
      </pc:sldChg>
      <pc:sldChg chg="modSp">
        <pc:chgData name="Adrienne Richards" userId="S::adrienne.richards@georgiancollege.ca::bcd77ec0-3859-46f9-a15a-134c9aca8844" providerId="AD" clId="Web-{23DAF389-E798-B6DB-0215-C72FCCE42A98}" dt="2024-02-12T23:05:13.907" v="139"/>
        <pc:sldMkLst>
          <pc:docMk/>
          <pc:sldMk cId="2688141785" sldId="327"/>
        </pc:sldMkLst>
        <pc:picChg chg="ord">
          <ac:chgData name="Adrienne Richards" userId="S::adrienne.richards@georgiancollege.ca::bcd77ec0-3859-46f9-a15a-134c9aca8844" providerId="AD" clId="Web-{23DAF389-E798-B6DB-0215-C72FCCE42A98}" dt="2024-02-12T23:05:13.907" v="139"/>
          <ac:picMkLst>
            <pc:docMk/>
            <pc:sldMk cId="2688141785" sldId="327"/>
            <ac:picMk id="5" creationId="{51078D22-2A6E-87CD-E28A-176CFD62D2AC}"/>
          </ac:picMkLst>
        </pc:picChg>
      </pc:sldChg>
      <pc:sldChg chg="modSp">
        <pc:chgData name="Adrienne Richards" userId="S::adrienne.richards@georgiancollege.ca::bcd77ec0-3859-46f9-a15a-134c9aca8844" providerId="AD" clId="Web-{23DAF389-E798-B6DB-0215-C72FCCE42A98}" dt="2024-02-12T23:05:16.079" v="141"/>
        <pc:sldMkLst>
          <pc:docMk/>
          <pc:sldMk cId="2055114444" sldId="328"/>
        </pc:sldMkLst>
        <pc:picChg chg="ord">
          <ac:chgData name="Adrienne Richards" userId="S::adrienne.richards@georgiancollege.ca::bcd77ec0-3859-46f9-a15a-134c9aca8844" providerId="AD" clId="Web-{23DAF389-E798-B6DB-0215-C72FCCE42A98}" dt="2024-02-12T23:05:16.079" v="141"/>
          <ac:picMkLst>
            <pc:docMk/>
            <pc:sldMk cId="2055114444" sldId="328"/>
            <ac:picMk id="5" creationId="{F2C4BD4A-2122-F7C9-7137-6B7DAF8244DD}"/>
          </ac:picMkLst>
        </pc:picChg>
      </pc:sldChg>
      <pc:sldChg chg="modSp">
        <pc:chgData name="Adrienne Richards" userId="S::adrienne.richards@georgiancollege.ca::bcd77ec0-3859-46f9-a15a-134c9aca8844" providerId="AD" clId="Web-{23DAF389-E798-B6DB-0215-C72FCCE42A98}" dt="2024-02-12T23:05:19.329" v="143"/>
        <pc:sldMkLst>
          <pc:docMk/>
          <pc:sldMk cId="2135301045" sldId="329"/>
        </pc:sldMkLst>
        <pc:picChg chg="ord">
          <ac:chgData name="Adrienne Richards" userId="S::adrienne.richards@georgiancollege.ca::bcd77ec0-3859-46f9-a15a-134c9aca8844" providerId="AD" clId="Web-{23DAF389-E798-B6DB-0215-C72FCCE42A98}" dt="2024-02-12T23:05:19.329" v="143"/>
          <ac:picMkLst>
            <pc:docMk/>
            <pc:sldMk cId="2135301045" sldId="329"/>
            <ac:picMk id="5" creationId="{4B25A605-080A-8194-67F9-864D6406C7D2}"/>
          </ac:picMkLst>
        </pc:picChg>
      </pc:sldChg>
      <pc:sldChg chg="modSp">
        <pc:chgData name="Adrienne Richards" userId="S::adrienne.richards@georgiancollege.ca::bcd77ec0-3859-46f9-a15a-134c9aca8844" providerId="AD" clId="Web-{23DAF389-E798-B6DB-0215-C72FCCE42A98}" dt="2024-02-12T23:05:21.486" v="145"/>
        <pc:sldMkLst>
          <pc:docMk/>
          <pc:sldMk cId="1347419167" sldId="330"/>
        </pc:sldMkLst>
        <pc:picChg chg="ord">
          <ac:chgData name="Adrienne Richards" userId="S::adrienne.richards@georgiancollege.ca::bcd77ec0-3859-46f9-a15a-134c9aca8844" providerId="AD" clId="Web-{23DAF389-E798-B6DB-0215-C72FCCE42A98}" dt="2024-02-12T23:05:21.486" v="145"/>
          <ac:picMkLst>
            <pc:docMk/>
            <pc:sldMk cId="1347419167" sldId="330"/>
            <ac:picMk id="5" creationId="{6DF9B457-7CFA-CD46-13F3-9F9817F4B56C}"/>
          </ac:picMkLst>
        </pc:picChg>
      </pc:sldChg>
      <pc:sldChg chg="modSp">
        <pc:chgData name="Adrienne Richards" userId="S::adrienne.richards@georgiancollege.ca::bcd77ec0-3859-46f9-a15a-134c9aca8844" providerId="AD" clId="Web-{23DAF389-E798-B6DB-0215-C72FCCE42A98}" dt="2024-02-12T23:05:24.861" v="147"/>
        <pc:sldMkLst>
          <pc:docMk/>
          <pc:sldMk cId="3691802149" sldId="331"/>
        </pc:sldMkLst>
        <pc:picChg chg="ord">
          <ac:chgData name="Adrienne Richards" userId="S::adrienne.richards@georgiancollege.ca::bcd77ec0-3859-46f9-a15a-134c9aca8844" providerId="AD" clId="Web-{23DAF389-E798-B6DB-0215-C72FCCE42A98}" dt="2024-02-12T23:05:24.861" v="147"/>
          <ac:picMkLst>
            <pc:docMk/>
            <pc:sldMk cId="3691802149" sldId="331"/>
            <ac:picMk id="5" creationId="{6B01986D-5A6F-B1CE-66CA-E449F7DE49F2}"/>
          </ac:picMkLst>
        </pc:picChg>
      </pc:sldChg>
      <pc:sldChg chg="modSp">
        <pc:chgData name="Adrienne Richards" userId="S::adrienne.richards@georgiancollege.ca::bcd77ec0-3859-46f9-a15a-134c9aca8844" providerId="AD" clId="Web-{23DAF389-E798-B6DB-0215-C72FCCE42A98}" dt="2024-02-12T23:05:27.517" v="149"/>
        <pc:sldMkLst>
          <pc:docMk/>
          <pc:sldMk cId="2433257014" sldId="332"/>
        </pc:sldMkLst>
        <pc:picChg chg="ord">
          <ac:chgData name="Adrienne Richards" userId="S::adrienne.richards@georgiancollege.ca::bcd77ec0-3859-46f9-a15a-134c9aca8844" providerId="AD" clId="Web-{23DAF389-E798-B6DB-0215-C72FCCE42A98}" dt="2024-02-12T23:05:27.517" v="149"/>
          <ac:picMkLst>
            <pc:docMk/>
            <pc:sldMk cId="2433257014" sldId="332"/>
            <ac:picMk id="5" creationId="{F095619E-50F2-0D8E-2823-C66D6C23EA24}"/>
          </ac:picMkLst>
        </pc:picChg>
      </pc:sldChg>
      <pc:sldChg chg="modSp">
        <pc:chgData name="Adrienne Richards" userId="S::adrienne.richards@georgiancollege.ca::bcd77ec0-3859-46f9-a15a-134c9aca8844" providerId="AD" clId="Web-{23DAF389-E798-B6DB-0215-C72FCCE42A98}" dt="2024-02-12T23:05:29.783" v="151"/>
        <pc:sldMkLst>
          <pc:docMk/>
          <pc:sldMk cId="3494401313" sldId="333"/>
        </pc:sldMkLst>
        <pc:picChg chg="ord">
          <ac:chgData name="Adrienne Richards" userId="S::adrienne.richards@georgiancollege.ca::bcd77ec0-3859-46f9-a15a-134c9aca8844" providerId="AD" clId="Web-{23DAF389-E798-B6DB-0215-C72FCCE42A98}" dt="2024-02-12T23:05:29.783" v="151"/>
          <ac:picMkLst>
            <pc:docMk/>
            <pc:sldMk cId="3494401313" sldId="333"/>
            <ac:picMk id="5" creationId="{383FD304-B022-5ADC-AFE8-D9A6B1ADC3DC}"/>
          </ac:picMkLst>
        </pc:picChg>
      </pc:sldChg>
      <pc:sldChg chg="modSp">
        <pc:chgData name="Adrienne Richards" userId="S::adrienne.richards@georgiancollege.ca::bcd77ec0-3859-46f9-a15a-134c9aca8844" providerId="AD" clId="Web-{23DAF389-E798-B6DB-0215-C72FCCE42A98}" dt="2024-02-12T23:05:32.502" v="153"/>
        <pc:sldMkLst>
          <pc:docMk/>
          <pc:sldMk cId="1414453512" sldId="334"/>
        </pc:sldMkLst>
        <pc:picChg chg="ord">
          <ac:chgData name="Adrienne Richards" userId="S::adrienne.richards@georgiancollege.ca::bcd77ec0-3859-46f9-a15a-134c9aca8844" providerId="AD" clId="Web-{23DAF389-E798-B6DB-0215-C72FCCE42A98}" dt="2024-02-12T23:05:32.502" v="153"/>
          <ac:picMkLst>
            <pc:docMk/>
            <pc:sldMk cId="1414453512" sldId="334"/>
            <ac:picMk id="5" creationId="{D50F1981-9318-AE87-2849-77CDAF688865}"/>
          </ac:picMkLst>
        </pc:picChg>
      </pc:sldChg>
      <pc:sldChg chg="modSp">
        <pc:chgData name="Adrienne Richards" userId="S::adrienne.richards@georgiancollege.ca::bcd77ec0-3859-46f9-a15a-134c9aca8844" providerId="AD" clId="Web-{23DAF389-E798-B6DB-0215-C72FCCE42A98}" dt="2024-02-12T23:05:35.470" v="155"/>
        <pc:sldMkLst>
          <pc:docMk/>
          <pc:sldMk cId="1635739581" sldId="335"/>
        </pc:sldMkLst>
        <pc:picChg chg="ord">
          <ac:chgData name="Adrienne Richards" userId="S::adrienne.richards@georgiancollege.ca::bcd77ec0-3859-46f9-a15a-134c9aca8844" providerId="AD" clId="Web-{23DAF389-E798-B6DB-0215-C72FCCE42A98}" dt="2024-02-12T23:05:35.470" v="155"/>
          <ac:picMkLst>
            <pc:docMk/>
            <pc:sldMk cId="1635739581" sldId="335"/>
            <ac:picMk id="5" creationId="{93508282-9FF6-D187-27B5-3873F84794F4}"/>
          </ac:picMkLst>
        </pc:picChg>
      </pc:sldChg>
      <pc:sldChg chg="modSp">
        <pc:chgData name="Adrienne Richards" userId="S::adrienne.richards@georgiancollege.ca::bcd77ec0-3859-46f9-a15a-134c9aca8844" providerId="AD" clId="Web-{23DAF389-E798-B6DB-0215-C72FCCE42A98}" dt="2024-02-12T23:05:38.658" v="157"/>
        <pc:sldMkLst>
          <pc:docMk/>
          <pc:sldMk cId="2455743583" sldId="336"/>
        </pc:sldMkLst>
        <pc:graphicFrameChg chg="ord">
          <ac:chgData name="Adrienne Richards" userId="S::adrienne.richards@georgiancollege.ca::bcd77ec0-3859-46f9-a15a-134c9aca8844" providerId="AD" clId="Web-{23DAF389-E798-B6DB-0215-C72FCCE42A98}" dt="2024-02-12T23:05:38.658" v="157"/>
          <ac:graphicFrameMkLst>
            <pc:docMk/>
            <pc:sldMk cId="2455743583" sldId="336"/>
            <ac:graphicFrameMk id="6" creationId="{AB9C98D8-90A2-4CE6-A9BB-D1662410BA7B}"/>
          </ac:graphicFrameMkLst>
        </pc:graphicFrameChg>
      </pc:sldChg>
      <pc:sldChg chg="modSp">
        <pc:chgData name="Adrienne Richards" userId="S::adrienne.richards@georgiancollege.ca::bcd77ec0-3859-46f9-a15a-134c9aca8844" providerId="AD" clId="Web-{23DAF389-E798-B6DB-0215-C72FCCE42A98}" dt="2024-02-12T23:05:41.127" v="159"/>
        <pc:sldMkLst>
          <pc:docMk/>
          <pc:sldMk cId="1181728714" sldId="337"/>
        </pc:sldMkLst>
        <pc:picChg chg="ord">
          <ac:chgData name="Adrienne Richards" userId="S::adrienne.richards@georgiancollege.ca::bcd77ec0-3859-46f9-a15a-134c9aca8844" providerId="AD" clId="Web-{23DAF389-E798-B6DB-0215-C72FCCE42A98}" dt="2024-02-12T23:05:41.127" v="159"/>
          <ac:picMkLst>
            <pc:docMk/>
            <pc:sldMk cId="1181728714" sldId="337"/>
            <ac:picMk id="5" creationId="{FC574F84-12EB-9A3C-E301-96DF860952B8}"/>
          </ac:picMkLst>
        </pc:picChg>
      </pc:sldChg>
      <pc:sldChg chg="modSp">
        <pc:chgData name="Adrienne Richards" userId="S::adrienne.richards@georgiancollege.ca::bcd77ec0-3859-46f9-a15a-134c9aca8844" providerId="AD" clId="Web-{23DAF389-E798-B6DB-0215-C72FCCE42A98}" dt="2024-02-12T23:05:44.455" v="161"/>
        <pc:sldMkLst>
          <pc:docMk/>
          <pc:sldMk cId="451194891" sldId="338"/>
        </pc:sldMkLst>
        <pc:graphicFrameChg chg="ord">
          <ac:chgData name="Adrienne Richards" userId="S::adrienne.richards@georgiancollege.ca::bcd77ec0-3859-46f9-a15a-134c9aca8844" providerId="AD" clId="Web-{23DAF389-E798-B6DB-0215-C72FCCE42A98}" dt="2024-02-12T23:05:44.455" v="161"/>
          <ac:graphicFrameMkLst>
            <pc:docMk/>
            <pc:sldMk cId="451194891" sldId="338"/>
            <ac:graphicFrameMk id="6" creationId="{32309D6C-9BC4-AAA5-74F7-4BCF88A4FDDF}"/>
          </ac:graphicFrameMkLst>
        </pc:graphicFrameChg>
      </pc:sldChg>
      <pc:sldChg chg="modSp">
        <pc:chgData name="Adrienne Richards" userId="S::adrienne.richards@georgiancollege.ca::bcd77ec0-3859-46f9-a15a-134c9aca8844" providerId="AD" clId="Web-{23DAF389-E798-B6DB-0215-C72FCCE42A98}" dt="2024-02-12T23:05:47.033" v="163"/>
        <pc:sldMkLst>
          <pc:docMk/>
          <pc:sldMk cId="792213940" sldId="339"/>
        </pc:sldMkLst>
        <pc:picChg chg="ord">
          <ac:chgData name="Adrienne Richards" userId="S::adrienne.richards@georgiancollege.ca::bcd77ec0-3859-46f9-a15a-134c9aca8844" providerId="AD" clId="Web-{23DAF389-E798-B6DB-0215-C72FCCE42A98}" dt="2024-02-12T23:05:47.033" v="163"/>
          <ac:picMkLst>
            <pc:docMk/>
            <pc:sldMk cId="792213940" sldId="339"/>
            <ac:picMk id="5" creationId="{3E2AB71F-CB87-2122-7966-9E20712CD8DA}"/>
          </ac:picMkLst>
        </pc:picChg>
      </pc:sldChg>
      <pc:sldChg chg="modSp">
        <pc:chgData name="Adrienne Richards" userId="S::adrienne.richards@georgiancollege.ca::bcd77ec0-3859-46f9-a15a-134c9aca8844" providerId="AD" clId="Web-{23DAF389-E798-B6DB-0215-C72FCCE42A98}" dt="2024-02-12T23:05:49.143" v="165"/>
        <pc:sldMkLst>
          <pc:docMk/>
          <pc:sldMk cId="2291082433" sldId="340"/>
        </pc:sldMkLst>
        <pc:picChg chg="ord">
          <ac:chgData name="Adrienne Richards" userId="S::adrienne.richards@georgiancollege.ca::bcd77ec0-3859-46f9-a15a-134c9aca8844" providerId="AD" clId="Web-{23DAF389-E798-B6DB-0215-C72FCCE42A98}" dt="2024-02-12T23:05:49.143" v="165"/>
          <ac:picMkLst>
            <pc:docMk/>
            <pc:sldMk cId="2291082433" sldId="340"/>
            <ac:picMk id="5" creationId="{678542EA-6414-151C-A6E4-A7E483A08D52}"/>
          </ac:picMkLst>
        </pc:picChg>
      </pc:sldChg>
      <pc:sldChg chg="modSp">
        <pc:chgData name="Adrienne Richards" userId="S::adrienne.richards@georgiancollege.ca::bcd77ec0-3859-46f9-a15a-134c9aca8844" providerId="AD" clId="Web-{23DAF389-E798-B6DB-0215-C72FCCE42A98}" dt="2024-02-12T23:05:51.893" v="167"/>
        <pc:sldMkLst>
          <pc:docMk/>
          <pc:sldMk cId="1993899887" sldId="341"/>
        </pc:sldMkLst>
        <pc:picChg chg="ord">
          <ac:chgData name="Adrienne Richards" userId="S::adrienne.richards@georgiancollege.ca::bcd77ec0-3859-46f9-a15a-134c9aca8844" providerId="AD" clId="Web-{23DAF389-E798-B6DB-0215-C72FCCE42A98}" dt="2024-02-12T23:05:51.893" v="167"/>
          <ac:picMkLst>
            <pc:docMk/>
            <pc:sldMk cId="1993899887" sldId="341"/>
            <ac:picMk id="5" creationId="{1AD2022B-432D-EB80-2B4F-BDC7EA4A87C0}"/>
          </ac:picMkLst>
        </pc:picChg>
      </pc:sldChg>
      <pc:sldChg chg="modSp">
        <pc:chgData name="Adrienne Richards" userId="S::adrienne.richards@georgiancollege.ca::bcd77ec0-3859-46f9-a15a-134c9aca8844" providerId="AD" clId="Web-{23DAF389-E798-B6DB-0215-C72FCCE42A98}" dt="2024-02-12T23:05:54.362" v="169"/>
        <pc:sldMkLst>
          <pc:docMk/>
          <pc:sldMk cId="1113675572" sldId="344"/>
        </pc:sldMkLst>
        <pc:picChg chg="ord">
          <ac:chgData name="Adrienne Richards" userId="S::adrienne.richards@georgiancollege.ca::bcd77ec0-3859-46f9-a15a-134c9aca8844" providerId="AD" clId="Web-{23DAF389-E798-B6DB-0215-C72FCCE42A98}" dt="2024-02-12T23:05:54.362" v="169"/>
          <ac:picMkLst>
            <pc:docMk/>
            <pc:sldMk cId="1113675572" sldId="344"/>
            <ac:picMk id="5" creationId="{5E87592A-458B-2922-CFD7-84CB75742B1D}"/>
          </ac:picMkLst>
        </pc:picChg>
      </pc:sldChg>
      <pc:sldChg chg="modSp">
        <pc:chgData name="Adrienne Richards" userId="S::adrienne.richards@georgiancollege.ca::bcd77ec0-3859-46f9-a15a-134c9aca8844" providerId="AD" clId="Web-{23DAF389-E798-B6DB-0215-C72FCCE42A98}" dt="2024-02-12T23:05:57.190" v="171"/>
        <pc:sldMkLst>
          <pc:docMk/>
          <pc:sldMk cId="279387474" sldId="345"/>
        </pc:sldMkLst>
        <pc:picChg chg="ord">
          <ac:chgData name="Adrienne Richards" userId="S::adrienne.richards@georgiancollege.ca::bcd77ec0-3859-46f9-a15a-134c9aca8844" providerId="AD" clId="Web-{23DAF389-E798-B6DB-0215-C72FCCE42A98}" dt="2024-02-12T23:05:57.190" v="171"/>
          <ac:picMkLst>
            <pc:docMk/>
            <pc:sldMk cId="279387474" sldId="345"/>
            <ac:picMk id="5" creationId="{4CE55723-E29B-3906-94B0-383870D2212A}"/>
          </ac:picMkLst>
        </pc:picChg>
      </pc:sldChg>
      <pc:sldChg chg="modSp">
        <pc:chgData name="Adrienne Richards" userId="S::adrienne.richards@georgiancollege.ca::bcd77ec0-3859-46f9-a15a-134c9aca8844" providerId="AD" clId="Web-{23DAF389-E798-B6DB-0215-C72FCCE42A98}" dt="2024-02-12T23:05:59.268" v="173"/>
        <pc:sldMkLst>
          <pc:docMk/>
          <pc:sldMk cId="899490580" sldId="346"/>
        </pc:sldMkLst>
        <pc:picChg chg="ord">
          <ac:chgData name="Adrienne Richards" userId="S::adrienne.richards@georgiancollege.ca::bcd77ec0-3859-46f9-a15a-134c9aca8844" providerId="AD" clId="Web-{23DAF389-E798-B6DB-0215-C72FCCE42A98}" dt="2024-02-12T23:05:59.268" v="173"/>
          <ac:picMkLst>
            <pc:docMk/>
            <pc:sldMk cId="899490580" sldId="346"/>
            <ac:picMk id="5" creationId="{7DF4E2B1-A350-A8A6-0884-FFB03AB2DEFF}"/>
          </ac:picMkLst>
        </pc:picChg>
      </pc:sldChg>
      <pc:sldChg chg="modSp">
        <pc:chgData name="Adrienne Richards" userId="S::adrienne.richards@georgiancollege.ca::bcd77ec0-3859-46f9-a15a-134c9aca8844" providerId="AD" clId="Web-{23DAF389-E798-B6DB-0215-C72FCCE42A98}" dt="2024-02-12T23:06:01.924" v="175"/>
        <pc:sldMkLst>
          <pc:docMk/>
          <pc:sldMk cId="1142142137" sldId="347"/>
        </pc:sldMkLst>
        <pc:picChg chg="ord">
          <ac:chgData name="Adrienne Richards" userId="S::adrienne.richards@georgiancollege.ca::bcd77ec0-3859-46f9-a15a-134c9aca8844" providerId="AD" clId="Web-{23DAF389-E798-B6DB-0215-C72FCCE42A98}" dt="2024-02-12T23:06:01.924" v="175"/>
          <ac:picMkLst>
            <pc:docMk/>
            <pc:sldMk cId="1142142137" sldId="347"/>
            <ac:picMk id="5" creationId="{CB70A124-AF57-376B-53F0-76F2A1AC41E4}"/>
          </ac:picMkLst>
        </pc:picChg>
      </pc:sldChg>
      <pc:sldChg chg="modSp">
        <pc:chgData name="Adrienne Richards" userId="S::adrienne.richards@georgiancollege.ca::bcd77ec0-3859-46f9-a15a-134c9aca8844" providerId="AD" clId="Web-{23DAF389-E798-B6DB-0215-C72FCCE42A98}" dt="2024-02-12T23:06:04.424" v="177"/>
        <pc:sldMkLst>
          <pc:docMk/>
          <pc:sldMk cId="1807095099" sldId="348"/>
        </pc:sldMkLst>
        <pc:graphicFrameChg chg="ord">
          <ac:chgData name="Adrienne Richards" userId="S::adrienne.richards@georgiancollege.ca::bcd77ec0-3859-46f9-a15a-134c9aca8844" providerId="AD" clId="Web-{23DAF389-E798-B6DB-0215-C72FCCE42A98}" dt="2024-02-12T23:06:04.424" v="177"/>
          <ac:graphicFrameMkLst>
            <pc:docMk/>
            <pc:sldMk cId="1807095099" sldId="348"/>
            <ac:graphicFrameMk id="6" creationId="{71488296-315F-D454-E7B6-BF9BCEB0B939}"/>
          </ac:graphicFrameMkLst>
        </pc:graphicFrameChg>
      </pc:sldChg>
      <pc:sldChg chg="modSp">
        <pc:chgData name="Adrienne Richards" userId="S::adrienne.richards@georgiancollege.ca::bcd77ec0-3859-46f9-a15a-134c9aca8844" providerId="AD" clId="Web-{23DAF389-E798-B6DB-0215-C72FCCE42A98}" dt="2024-02-12T23:06:07.081" v="179"/>
        <pc:sldMkLst>
          <pc:docMk/>
          <pc:sldMk cId="2988693601" sldId="349"/>
        </pc:sldMkLst>
        <pc:picChg chg="ord">
          <ac:chgData name="Adrienne Richards" userId="S::adrienne.richards@georgiancollege.ca::bcd77ec0-3859-46f9-a15a-134c9aca8844" providerId="AD" clId="Web-{23DAF389-E798-B6DB-0215-C72FCCE42A98}" dt="2024-02-12T23:06:07.081" v="179"/>
          <ac:picMkLst>
            <pc:docMk/>
            <pc:sldMk cId="2988693601" sldId="349"/>
            <ac:picMk id="5" creationId="{AF0A94FF-986F-F95D-15B3-93D2F3DEDFBB}"/>
          </ac:picMkLst>
        </pc:picChg>
      </pc:sldChg>
      <pc:sldChg chg="modSp">
        <pc:chgData name="Adrienne Richards" userId="S::adrienne.richards@georgiancollege.ca::bcd77ec0-3859-46f9-a15a-134c9aca8844" providerId="AD" clId="Web-{23DAF389-E798-B6DB-0215-C72FCCE42A98}" dt="2024-02-12T23:06:09.487" v="181"/>
        <pc:sldMkLst>
          <pc:docMk/>
          <pc:sldMk cId="2792400335" sldId="350"/>
        </pc:sldMkLst>
        <pc:picChg chg="ord">
          <ac:chgData name="Adrienne Richards" userId="S::adrienne.richards@georgiancollege.ca::bcd77ec0-3859-46f9-a15a-134c9aca8844" providerId="AD" clId="Web-{23DAF389-E798-B6DB-0215-C72FCCE42A98}" dt="2024-02-12T23:06:09.487" v="181"/>
          <ac:picMkLst>
            <pc:docMk/>
            <pc:sldMk cId="2792400335" sldId="350"/>
            <ac:picMk id="5" creationId="{19860E3B-4EF6-00C6-165A-106F33A7474F}"/>
          </ac:picMkLst>
        </pc:picChg>
      </pc:sldChg>
      <pc:sldChg chg="modSp">
        <pc:chgData name="Adrienne Richards" userId="S::adrienne.richards@georgiancollege.ca::bcd77ec0-3859-46f9-a15a-134c9aca8844" providerId="AD" clId="Web-{23DAF389-E798-B6DB-0215-C72FCCE42A98}" dt="2024-02-12T23:06:12.143" v="183"/>
        <pc:sldMkLst>
          <pc:docMk/>
          <pc:sldMk cId="589778125" sldId="351"/>
        </pc:sldMkLst>
        <pc:picChg chg="ord">
          <ac:chgData name="Adrienne Richards" userId="S::adrienne.richards@georgiancollege.ca::bcd77ec0-3859-46f9-a15a-134c9aca8844" providerId="AD" clId="Web-{23DAF389-E798-B6DB-0215-C72FCCE42A98}" dt="2024-02-12T23:06:12.143" v="183"/>
          <ac:picMkLst>
            <pc:docMk/>
            <pc:sldMk cId="589778125" sldId="351"/>
            <ac:picMk id="5" creationId="{7A152B00-F5A1-B6C8-7CC3-ECC58ADA3F8E}"/>
          </ac:picMkLst>
        </pc:picChg>
      </pc:sldChg>
      <pc:sldChg chg="modSp">
        <pc:chgData name="Adrienne Richards" userId="S::adrienne.richards@georgiancollege.ca::bcd77ec0-3859-46f9-a15a-134c9aca8844" providerId="AD" clId="Web-{23DAF389-E798-B6DB-0215-C72FCCE42A98}" dt="2024-02-12T23:06:14.768" v="185"/>
        <pc:sldMkLst>
          <pc:docMk/>
          <pc:sldMk cId="1340354746" sldId="352"/>
        </pc:sldMkLst>
        <pc:picChg chg="ord">
          <ac:chgData name="Adrienne Richards" userId="S::adrienne.richards@georgiancollege.ca::bcd77ec0-3859-46f9-a15a-134c9aca8844" providerId="AD" clId="Web-{23DAF389-E798-B6DB-0215-C72FCCE42A98}" dt="2024-02-12T23:06:14.768" v="185"/>
          <ac:picMkLst>
            <pc:docMk/>
            <pc:sldMk cId="1340354746" sldId="352"/>
            <ac:picMk id="5" creationId="{4D6E4EEE-01C0-AD54-C5CE-1F9CFF64063A}"/>
          </ac:picMkLst>
        </pc:picChg>
      </pc:sldChg>
      <pc:sldChg chg="modSp">
        <pc:chgData name="Adrienne Richards" userId="S::adrienne.richards@georgiancollege.ca::bcd77ec0-3859-46f9-a15a-134c9aca8844" providerId="AD" clId="Web-{23DAF389-E798-B6DB-0215-C72FCCE42A98}" dt="2024-02-12T23:06:17.175" v="187"/>
        <pc:sldMkLst>
          <pc:docMk/>
          <pc:sldMk cId="2652911304" sldId="353"/>
        </pc:sldMkLst>
        <pc:picChg chg="ord">
          <ac:chgData name="Adrienne Richards" userId="S::adrienne.richards@georgiancollege.ca::bcd77ec0-3859-46f9-a15a-134c9aca8844" providerId="AD" clId="Web-{23DAF389-E798-B6DB-0215-C72FCCE42A98}" dt="2024-02-12T23:06:17.175" v="187"/>
          <ac:picMkLst>
            <pc:docMk/>
            <pc:sldMk cId="2652911304" sldId="353"/>
            <ac:picMk id="5" creationId="{E7F39A78-E757-9748-EE86-E03F05CAD770}"/>
          </ac:picMkLst>
        </pc:picChg>
      </pc:sldChg>
      <pc:sldChg chg="modSp">
        <pc:chgData name="Adrienne Richards" userId="S::adrienne.richards@georgiancollege.ca::bcd77ec0-3859-46f9-a15a-134c9aca8844" providerId="AD" clId="Web-{23DAF389-E798-B6DB-0215-C72FCCE42A98}" dt="2024-02-12T23:06:20.316" v="189"/>
        <pc:sldMkLst>
          <pc:docMk/>
          <pc:sldMk cId="1363123787" sldId="354"/>
        </pc:sldMkLst>
        <pc:picChg chg="ord">
          <ac:chgData name="Adrienne Richards" userId="S::adrienne.richards@georgiancollege.ca::bcd77ec0-3859-46f9-a15a-134c9aca8844" providerId="AD" clId="Web-{23DAF389-E798-B6DB-0215-C72FCCE42A98}" dt="2024-02-12T23:06:20.316" v="189"/>
          <ac:picMkLst>
            <pc:docMk/>
            <pc:sldMk cId="1363123787" sldId="354"/>
            <ac:picMk id="5" creationId="{976D8CF2-0467-1B63-7007-DC8CDE96C989}"/>
          </ac:picMkLst>
        </pc:picChg>
      </pc:sldChg>
      <pc:sldChg chg="modSp">
        <pc:chgData name="Adrienne Richards" userId="S::adrienne.richards@georgiancollege.ca::bcd77ec0-3859-46f9-a15a-134c9aca8844" providerId="AD" clId="Web-{23DAF389-E798-B6DB-0215-C72FCCE42A98}" dt="2024-02-12T23:06:22.409" v="191"/>
        <pc:sldMkLst>
          <pc:docMk/>
          <pc:sldMk cId="3142270954" sldId="355"/>
        </pc:sldMkLst>
        <pc:picChg chg="ord">
          <ac:chgData name="Adrienne Richards" userId="S::adrienne.richards@georgiancollege.ca::bcd77ec0-3859-46f9-a15a-134c9aca8844" providerId="AD" clId="Web-{23DAF389-E798-B6DB-0215-C72FCCE42A98}" dt="2024-02-12T23:06:22.409" v="191"/>
          <ac:picMkLst>
            <pc:docMk/>
            <pc:sldMk cId="3142270954" sldId="355"/>
            <ac:picMk id="5" creationId="{AF1DCFA6-FC18-0E19-8A2A-BE0B0068148A}"/>
          </ac:picMkLst>
        </pc:picChg>
      </pc:sldChg>
      <pc:sldChg chg="modSp">
        <pc:chgData name="Adrienne Richards" userId="S::adrienne.richards@georgiancollege.ca::bcd77ec0-3859-46f9-a15a-134c9aca8844" providerId="AD" clId="Web-{23DAF389-E798-B6DB-0215-C72FCCE42A98}" dt="2024-02-12T23:06:24.659" v="193"/>
        <pc:sldMkLst>
          <pc:docMk/>
          <pc:sldMk cId="2586070399" sldId="356"/>
        </pc:sldMkLst>
        <pc:picChg chg="ord">
          <ac:chgData name="Adrienne Richards" userId="S::adrienne.richards@georgiancollege.ca::bcd77ec0-3859-46f9-a15a-134c9aca8844" providerId="AD" clId="Web-{23DAF389-E798-B6DB-0215-C72FCCE42A98}" dt="2024-02-12T23:06:24.659" v="193"/>
          <ac:picMkLst>
            <pc:docMk/>
            <pc:sldMk cId="2586070399" sldId="356"/>
            <ac:picMk id="5" creationId="{6067914F-4FAF-9E1A-7D74-2A0612A55B13}"/>
          </ac:picMkLst>
        </pc:picChg>
      </pc:sldChg>
      <pc:sldChg chg="modSp">
        <pc:chgData name="Adrienne Richards" userId="S::adrienne.richards@georgiancollege.ca::bcd77ec0-3859-46f9-a15a-134c9aca8844" providerId="AD" clId="Web-{23DAF389-E798-B6DB-0215-C72FCCE42A98}" dt="2024-02-12T23:06:27.503" v="195"/>
        <pc:sldMkLst>
          <pc:docMk/>
          <pc:sldMk cId="625110678" sldId="357"/>
        </pc:sldMkLst>
        <pc:graphicFrameChg chg="ord">
          <ac:chgData name="Adrienne Richards" userId="S::adrienne.richards@georgiancollege.ca::bcd77ec0-3859-46f9-a15a-134c9aca8844" providerId="AD" clId="Web-{23DAF389-E798-B6DB-0215-C72FCCE42A98}" dt="2024-02-12T23:06:27.503" v="195"/>
          <ac:graphicFrameMkLst>
            <pc:docMk/>
            <pc:sldMk cId="625110678" sldId="357"/>
            <ac:graphicFrameMk id="6" creationId="{35806810-65A3-0EDB-C115-599728D1025F}"/>
          </ac:graphicFrameMkLst>
        </pc:graphicFrameChg>
      </pc:sldChg>
      <pc:sldChg chg="modSp">
        <pc:chgData name="Adrienne Richards" userId="S::adrienne.richards@georgiancollege.ca::bcd77ec0-3859-46f9-a15a-134c9aca8844" providerId="AD" clId="Web-{23DAF389-E798-B6DB-0215-C72FCCE42A98}" dt="2024-02-12T23:06:31.128" v="197"/>
        <pc:sldMkLst>
          <pc:docMk/>
          <pc:sldMk cId="1131661224" sldId="358"/>
        </pc:sldMkLst>
        <pc:picChg chg="ord">
          <ac:chgData name="Adrienne Richards" userId="S::adrienne.richards@georgiancollege.ca::bcd77ec0-3859-46f9-a15a-134c9aca8844" providerId="AD" clId="Web-{23DAF389-E798-B6DB-0215-C72FCCE42A98}" dt="2024-02-12T23:06:31.128" v="197"/>
          <ac:picMkLst>
            <pc:docMk/>
            <pc:sldMk cId="1131661224" sldId="358"/>
            <ac:picMk id="5" creationId="{45043D3A-2F83-D348-5878-A03649BC9F89}"/>
          </ac:picMkLst>
        </pc:picChg>
      </pc:sldChg>
      <pc:sldChg chg="modSp">
        <pc:chgData name="Adrienne Richards" userId="S::adrienne.richards@georgiancollege.ca::bcd77ec0-3859-46f9-a15a-134c9aca8844" providerId="AD" clId="Web-{23DAF389-E798-B6DB-0215-C72FCCE42A98}" dt="2024-02-12T23:06:34.378" v="199"/>
        <pc:sldMkLst>
          <pc:docMk/>
          <pc:sldMk cId="2002338277" sldId="359"/>
        </pc:sldMkLst>
        <pc:picChg chg="ord">
          <ac:chgData name="Adrienne Richards" userId="S::adrienne.richards@georgiancollege.ca::bcd77ec0-3859-46f9-a15a-134c9aca8844" providerId="AD" clId="Web-{23DAF389-E798-B6DB-0215-C72FCCE42A98}" dt="2024-02-12T23:06:34.378" v="199"/>
          <ac:picMkLst>
            <pc:docMk/>
            <pc:sldMk cId="2002338277" sldId="359"/>
            <ac:picMk id="5" creationId="{FE7A4D30-3F10-8F14-0553-31AEEAC7D78F}"/>
          </ac:picMkLst>
        </pc:picChg>
      </pc:sldChg>
      <pc:sldChg chg="modSp">
        <pc:chgData name="Adrienne Richards" userId="S::adrienne.richards@georgiancollege.ca::bcd77ec0-3859-46f9-a15a-134c9aca8844" providerId="AD" clId="Web-{23DAF389-E798-B6DB-0215-C72FCCE42A98}" dt="2024-02-12T23:06:36.472" v="201"/>
        <pc:sldMkLst>
          <pc:docMk/>
          <pc:sldMk cId="3399294893" sldId="360"/>
        </pc:sldMkLst>
        <pc:picChg chg="ord">
          <ac:chgData name="Adrienne Richards" userId="S::adrienne.richards@georgiancollege.ca::bcd77ec0-3859-46f9-a15a-134c9aca8844" providerId="AD" clId="Web-{23DAF389-E798-B6DB-0215-C72FCCE42A98}" dt="2024-02-12T23:06:36.472" v="201"/>
          <ac:picMkLst>
            <pc:docMk/>
            <pc:sldMk cId="3399294893" sldId="360"/>
            <ac:picMk id="5" creationId="{69CC9B40-FF04-BE4E-548F-6CABEDB710C8}"/>
          </ac:picMkLst>
        </pc:picChg>
      </pc:sldChg>
      <pc:sldChg chg="modSp">
        <pc:chgData name="Adrienne Richards" userId="S::adrienne.richards@georgiancollege.ca::bcd77ec0-3859-46f9-a15a-134c9aca8844" providerId="AD" clId="Web-{23DAF389-E798-B6DB-0215-C72FCCE42A98}" dt="2024-02-12T23:06:38.832" v="203"/>
        <pc:sldMkLst>
          <pc:docMk/>
          <pc:sldMk cId="4151472485" sldId="361"/>
        </pc:sldMkLst>
        <pc:picChg chg="ord">
          <ac:chgData name="Adrienne Richards" userId="S::adrienne.richards@georgiancollege.ca::bcd77ec0-3859-46f9-a15a-134c9aca8844" providerId="AD" clId="Web-{23DAF389-E798-B6DB-0215-C72FCCE42A98}" dt="2024-02-12T23:06:38.832" v="203"/>
          <ac:picMkLst>
            <pc:docMk/>
            <pc:sldMk cId="4151472485" sldId="361"/>
            <ac:picMk id="5" creationId="{25ECEFB9-F3BA-53DD-3953-B8B8ED89026A}"/>
          </ac:picMkLst>
        </pc:picChg>
      </pc:sldChg>
      <pc:sldChg chg="modSp">
        <pc:chgData name="Adrienne Richards" userId="S::adrienne.richards@georgiancollege.ca::bcd77ec0-3859-46f9-a15a-134c9aca8844" providerId="AD" clId="Web-{23DAF389-E798-B6DB-0215-C72FCCE42A98}" dt="2024-02-12T23:06:41.675" v="205"/>
        <pc:sldMkLst>
          <pc:docMk/>
          <pc:sldMk cId="3886076768" sldId="362"/>
        </pc:sldMkLst>
        <pc:picChg chg="ord">
          <ac:chgData name="Adrienne Richards" userId="S::adrienne.richards@georgiancollege.ca::bcd77ec0-3859-46f9-a15a-134c9aca8844" providerId="AD" clId="Web-{23DAF389-E798-B6DB-0215-C72FCCE42A98}" dt="2024-02-12T23:06:41.675" v="205"/>
          <ac:picMkLst>
            <pc:docMk/>
            <pc:sldMk cId="3886076768" sldId="362"/>
            <ac:picMk id="5" creationId="{42D324A5-E4F3-48FF-A593-C25CCFCB3ACB}"/>
          </ac:picMkLst>
        </pc:picChg>
      </pc:sldChg>
      <pc:sldChg chg="modSp">
        <pc:chgData name="Adrienne Richards" userId="S::adrienne.richards@georgiancollege.ca::bcd77ec0-3859-46f9-a15a-134c9aca8844" providerId="AD" clId="Web-{23DAF389-E798-B6DB-0215-C72FCCE42A98}" dt="2024-02-12T23:06:44.519" v="207"/>
        <pc:sldMkLst>
          <pc:docMk/>
          <pc:sldMk cId="3800651814" sldId="363"/>
        </pc:sldMkLst>
        <pc:picChg chg="ord">
          <ac:chgData name="Adrienne Richards" userId="S::adrienne.richards@georgiancollege.ca::bcd77ec0-3859-46f9-a15a-134c9aca8844" providerId="AD" clId="Web-{23DAF389-E798-B6DB-0215-C72FCCE42A98}" dt="2024-02-12T23:06:44.519" v="207"/>
          <ac:picMkLst>
            <pc:docMk/>
            <pc:sldMk cId="3800651814" sldId="363"/>
            <ac:picMk id="5" creationId="{950C5875-F098-C0E8-934A-DAC925A57F80}"/>
          </ac:picMkLst>
        </pc:picChg>
      </pc:sldChg>
      <pc:sldChg chg="modSp">
        <pc:chgData name="Adrienne Richards" userId="S::adrienne.richards@georgiancollege.ca::bcd77ec0-3859-46f9-a15a-134c9aca8844" providerId="AD" clId="Web-{23DAF389-E798-B6DB-0215-C72FCCE42A98}" dt="2024-02-12T23:06:46.644" v="209"/>
        <pc:sldMkLst>
          <pc:docMk/>
          <pc:sldMk cId="1938625576" sldId="364"/>
        </pc:sldMkLst>
        <pc:picChg chg="ord">
          <ac:chgData name="Adrienne Richards" userId="S::adrienne.richards@georgiancollege.ca::bcd77ec0-3859-46f9-a15a-134c9aca8844" providerId="AD" clId="Web-{23DAF389-E798-B6DB-0215-C72FCCE42A98}" dt="2024-02-12T23:06:46.644" v="209"/>
          <ac:picMkLst>
            <pc:docMk/>
            <pc:sldMk cId="1938625576" sldId="364"/>
            <ac:picMk id="5" creationId="{4D6FC208-363C-6672-613E-0F7E1E9A3773}"/>
          </ac:picMkLst>
        </pc:picChg>
      </pc:sldChg>
      <pc:sldChg chg="modSp">
        <pc:chgData name="Adrienne Richards" userId="S::adrienne.richards@georgiancollege.ca::bcd77ec0-3859-46f9-a15a-134c9aca8844" providerId="AD" clId="Web-{23DAF389-E798-B6DB-0215-C72FCCE42A98}" dt="2024-02-12T23:06:49.910" v="211"/>
        <pc:sldMkLst>
          <pc:docMk/>
          <pc:sldMk cId="2092273254" sldId="365"/>
        </pc:sldMkLst>
        <pc:picChg chg="ord">
          <ac:chgData name="Adrienne Richards" userId="S::adrienne.richards@georgiancollege.ca::bcd77ec0-3859-46f9-a15a-134c9aca8844" providerId="AD" clId="Web-{23DAF389-E798-B6DB-0215-C72FCCE42A98}" dt="2024-02-12T23:06:49.910" v="211"/>
          <ac:picMkLst>
            <pc:docMk/>
            <pc:sldMk cId="2092273254" sldId="365"/>
            <ac:picMk id="5" creationId="{D1D964A4-2638-9252-A42E-F7124936E1B5}"/>
          </ac:picMkLst>
        </pc:picChg>
      </pc:sldChg>
      <pc:sldChg chg="modSp">
        <pc:chgData name="Adrienne Richards" userId="S::adrienne.richards@georgiancollege.ca::bcd77ec0-3859-46f9-a15a-134c9aca8844" providerId="AD" clId="Web-{23DAF389-E798-B6DB-0215-C72FCCE42A98}" dt="2024-02-12T23:06:53.348" v="213"/>
        <pc:sldMkLst>
          <pc:docMk/>
          <pc:sldMk cId="1081635289" sldId="366"/>
        </pc:sldMkLst>
        <pc:graphicFrameChg chg="ord">
          <ac:chgData name="Adrienne Richards" userId="S::adrienne.richards@georgiancollege.ca::bcd77ec0-3859-46f9-a15a-134c9aca8844" providerId="AD" clId="Web-{23DAF389-E798-B6DB-0215-C72FCCE42A98}" dt="2024-02-12T23:06:53.348" v="213"/>
          <ac:graphicFrameMkLst>
            <pc:docMk/>
            <pc:sldMk cId="1081635289" sldId="366"/>
            <ac:graphicFrameMk id="6" creationId="{1A6847BE-AE61-DDEF-59EC-CF9B7CC56AFD}"/>
          </ac:graphicFrameMkLst>
        </pc:graphicFrameChg>
      </pc:sldChg>
      <pc:sldChg chg="modSp">
        <pc:chgData name="Adrienne Richards" userId="S::adrienne.richards@georgiancollege.ca::bcd77ec0-3859-46f9-a15a-134c9aca8844" providerId="AD" clId="Web-{23DAF389-E798-B6DB-0215-C72FCCE42A98}" dt="2024-02-12T23:06:56.488" v="215"/>
        <pc:sldMkLst>
          <pc:docMk/>
          <pc:sldMk cId="769834905" sldId="367"/>
        </pc:sldMkLst>
        <pc:picChg chg="ord">
          <ac:chgData name="Adrienne Richards" userId="S::adrienne.richards@georgiancollege.ca::bcd77ec0-3859-46f9-a15a-134c9aca8844" providerId="AD" clId="Web-{23DAF389-E798-B6DB-0215-C72FCCE42A98}" dt="2024-02-12T23:06:56.488" v="215"/>
          <ac:picMkLst>
            <pc:docMk/>
            <pc:sldMk cId="769834905" sldId="367"/>
            <ac:picMk id="5" creationId="{71C16560-35C8-DF8D-B81B-AD8944B4F8B8}"/>
          </ac:picMkLst>
        </pc:picChg>
      </pc:sldChg>
      <pc:sldChg chg="modSp">
        <pc:chgData name="Adrienne Richards" userId="S::adrienne.richards@georgiancollege.ca::bcd77ec0-3859-46f9-a15a-134c9aca8844" providerId="AD" clId="Web-{23DAF389-E798-B6DB-0215-C72FCCE42A98}" dt="2024-02-12T23:06:58.442" v="217"/>
        <pc:sldMkLst>
          <pc:docMk/>
          <pc:sldMk cId="174323972" sldId="368"/>
        </pc:sldMkLst>
        <pc:picChg chg="ord">
          <ac:chgData name="Adrienne Richards" userId="S::adrienne.richards@georgiancollege.ca::bcd77ec0-3859-46f9-a15a-134c9aca8844" providerId="AD" clId="Web-{23DAF389-E798-B6DB-0215-C72FCCE42A98}" dt="2024-02-12T23:06:58.442" v="217"/>
          <ac:picMkLst>
            <pc:docMk/>
            <pc:sldMk cId="174323972" sldId="368"/>
            <ac:picMk id="5" creationId="{2484B918-8644-8705-FADE-D53A9FEB1BA5}"/>
          </ac:picMkLst>
        </pc:picChg>
      </pc:sldChg>
      <pc:sldChg chg="modSp">
        <pc:chgData name="Adrienne Richards" userId="S::adrienne.richards@georgiancollege.ca::bcd77ec0-3859-46f9-a15a-134c9aca8844" providerId="AD" clId="Web-{23DAF389-E798-B6DB-0215-C72FCCE42A98}" dt="2024-02-12T23:07:00.754" v="219"/>
        <pc:sldMkLst>
          <pc:docMk/>
          <pc:sldMk cId="2720276914" sldId="369"/>
        </pc:sldMkLst>
        <pc:picChg chg="ord">
          <ac:chgData name="Adrienne Richards" userId="S::adrienne.richards@georgiancollege.ca::bcd77ec0-3859-46f9-a15a-134c9aca8844" providerId="AD" clId="Web-{23DAF389-E798-B6DB-0215-C72FCCE42A98}" dt="2024-02-12T23:07:00.754" v="219"/>
          <ac:picMkLst>
            <pc:docMk/>
            <pc:sldMk cId="2720276914" sldId="369"/>
            <ac:picMk id="5" creationId="{7F13DF8C-8315-8345-6406-34F3C6C16B1A}"/>
          </ac:picMkLst>
        </pc:picChg>
      </pc:sldChg>
      <pc:sldChg chg="modSp">
        <pc:chgData name="Adrienne Richards" userId="S::adrienne.richards@georgiancollege.ca::bcd77ec0-3859-46f9-a15a-134c9aca8844" providerId="AD" clId="Web-{23DAF389-E798-B6DB-0215-C72FCCE42A98}" dt="2024-02-12T23:07:03.832" v="221"/>
        <pc:sldMkLst>
          <pc:docMk/>
          <pc:sldMk cId="1007211272" sldId="370"/>
        </pc:sldMkLst>
        <pc:picChg chg="ord">
          <ac:chgData name="Adrienne Richards" userId="S::adrienne.richards@georgiancollege.ca::bcd77ec0-3859-46f9-a15a-134c9aca8844" providerId="AD" clId="Web-{23DAF389-E798-B6DB-0215-C72FCCE42A98}" dt="2024-02-12T23:07:03.832" v="221"/>
          <ac:picMkLst>
            <pc:docMk/>
            <pc:sldMk cId="1007211272" sldId="370"/>
            <ac:picMk id="5" creationId="{5CD2DC4A-CC26-6985-D14D-3B0722380E28}"/>
          </ac:picMkLst>
        </pc:picChg>
      </pc:sldChg>
      <pc:sldChg chg="modSp">
        <pc:chgData name="Adrienne Richards" userId="S::adrienne.richards@georgiancollege.ca::bcd77ec0-3859-46f9-a15a-134c9aca8844" providerId="AD" clId="Web-{23DAF389-E798-B6DB-0215-C72FCCE42A98}" dt="2024-02-12T23:07:06.207" v="223"/>
        <pc:sldMkLst>
          <pc:docMk/>
          <pc:sldMk cId="1120206643" sldId="371"/>
        </pc:sldMkLst>
        <pc:picChg chg="ord">
          <ac:chgData name="Adrienne Richards" userId="S::adrienne.richards@georgiancollege.ca::bcd77ec0-3859-46f9-a15a-134c9aca8844" providerId="AD" clId="Web-{23DAF389-E798-B6DB-0215-C72FCCE42A98}" dt="2024-02-12T23:07:06.207" v="223"/>
          <ac:picMkLst>
            <pc:docMk/>
            <pc:sldMk cId="1120206643" sldId="371"/>
            <ac:picMk id="5" creationId="{455C630B-84BF-61B4-CC25-DC12CA5AD704}"/>
          </ac:picMkLst>
        </pc:picChg>
      </pc:sldChg>
      <pc:sldChg chg="modSp">
        <pc:chgData name="Adrienne Richards" userId="S::adrienne.richards@georgiancollege.ca::bcd77ec0-3859-46f9-a15a-134c9aca8844" providerId="AD" clId="Web-{23DAF389-E798-B6DB-0215-C72FCCE42A98}" dt="2024-02-12T23:07:08.958" v="225"/>
        <pc:sldMkLst>
          <pc:docMk/>
          <pc:sldMk cId="1345079732" sldId="372"/>
        </pc:sldMkLst>
        <pc:picChg chg="ord">
          <ac:chgData name="Adrienne Richards" userId="S::adrienne.richards@georgiancollege.ca::bcd77ec0-3859-46f9-a15a-134c9aca8844" providerId="AD" clId="Web-{23DAF389-E798-B6DB-0215-C72FCCE42A98}" dt="2024-02-12T23:07:08.958" v="225"/>
          <ac:picMkLst>
            <pc:docMk/>
            <pc:sldMk cId="1345079732" sldId="372"/>
            <ac:picMk id="5" creationId="{04157E18-8759-CE3B-9C57-221FEEF09AF3}"/>
          </ac:picMkLst>
        </pc:picChg>
      </pc:sldChg>
      <pc:sldChg chg="modSp">
        <pc:chgData name="Adrienne Richards" userId="S::adrienne.richards@georgiancollege.ca::bcd77ec0-3859-46f9-a15a-134c9aca8844" providerId="AD" clId="Web-{23DAF389-E798-B6DB-0215-C72FCCE42A98}" dt="2024-02-12T23:07:11.254" v="227"/>
        <pc:sldMkLst>
          <pc:docMk/>
          <pc:sldMk cId="74681438" sldId="373"/>
        </pc:sldMkLst>
        <pc:picChg chg="ord">
          <ac:chgData name="Adrienne Richards" userId="S::adrienne.richards@georgiancollege.ca::bcd77ec0-3859-46f9-a15a-134c9aca8844" providerId="AD" clId="Web-{23DAF389-E798-B6DB-0215-C72FCCE42A98}" dt="2024-02-12T23:07:11.254" v="227"/>
          <ac:picMkLst>
            <pc:docMk/>
            <pc:sldMk cId="74681438" sldId="373"/>
            <ac:picMk id="5" creationId="{CFDFAB69-B237-8C94-C16B-FE14E8E1B2D1}"/>
          </ac:picMkLst>
        </pc:picChg>
      </pc:sldChg>
      <pc:sldChg chg="modSp">
        <pc:chgData name="Adrienne Richards" userId="S::adrienne.richards@georgiancollege.ca::bcd77ec0-3859-46f9-a15a-134c9aca8844" providerId="AD" clId="Web-{23DAF389-E798-B6DB-0215-C72FCCE42A98}" dt="2024-02-12T23:07:19.895" v="229"/>
        <pc:sldMkLst>
          <pc:docMk/>
          <pc:sldMk cId="107901032" sldId="376"/>
        </pc:sldMkLst>
        <pc:spChg chg="ord">
          <ac:chgData name="Adrienne Richards" userId="S::adrienne.richards@georgiancollege.ca::bcd77ec0-3859-46f9-a15a-134c9aca8844" providerId="AD" clId="Web-{23DAF389-E798-B6DB-0215-C72FCCE42A98}" dt="2024-02-12T23:07:19.895" v="229"/>
          <ac:spMkLst>
            <pc:docMk/>
            <pc:sldMk cId="107901032" sldId="376"/>
            <ac:spMk id="2" creationId="{8AA6D2AF-5895-8D29-E98F-AD736E59FDD8}"/>
          </ac:spMkLst>
        </pc:spChg>
        <pc:picChg chg="ord">
          <ac:chgData name="Adrienne Richards" userId="S::adrienne.richards@georgiancollege.ca::bcd77ec0-3859-46f9-a15a-134c9aca8844" providerId="AD" clId="Web-{23DAF389-E798-B6DB-0215-C72FCCE42A98}" dt="2024-02-12T23:07:18.145" v="228"/>
          <ac:picMkLst>
            <pc:docMk/>
            <pc:sldMk cId="107901032" sldId="376"/>
            <ac:picMk id="5" creationId="{1978D1B9-7F36-CAF8-2FFD-25033A588B1E}"/>
          </ac:picMkLst>
        </pc:picChg>
      </pc:sldChg>
      <pc:sldChg chg="modSp">
        <pc:chgData name="Adrienne Richards" userId="S::adrienne.richards@georgiancollege.ca::bcd77ec0-3859-46f9-a15a-134c9aca8844" providerId="AD" clId="Web-{23DAF389-E798-B6DB-0215-C72FCCE42A98}" dt="2024-02-12T23:07:23.333" v="231"/>
        <pc:sldMkLst>
          <pc:docMk/>
          <pc:sldMk cId="1959906214" sldId="377"/>
        </pc:sldMkLst>
        <pc:picChg chg="ord">
          <ac:chgData name="Adrienne Richards" userId="S::adrienne.richards@georgiancollege.ca::bcd77ec0-3859-46f9-a15a-134c9aca8844" providerId="AD" clId="Web-{23DAF389-E798-B6DB-0215-C72FCCE42A98}" dt="2024-02-12T23:07:23.333" v="231"/>
          <ac:picMkLst>
            <pc:docMk/>
            <pc:sldMk cId="1959906214" sldId="377"/>
            <ac:picMk id="5" creationId="{2A6BB46F-98B4-3B6A-D30D-E7B8D4E1279D}"/>
          </ac:picMkLst>
        </pc:picChg>
      </pc:sldChg>
    </pc:docChg>
  </pc:docChgLst>
  <pc:docChgLst>
    <pc:chgData name="Adrienne Richards" userId="S::adrienne.richards@georgiancollege.ca::bcd77ec0-3859-46f9-a15a-134c9aca8844" providerId="AD" clId="Web-{32CD2F08-8C77-5C33-CADB-B40F7ECF695D}"/>
    <pc:docChg chg="addSld delSld modSld">
      <pc:chgData name="Adrienne Richards" userId="S::adrienne.richards@georgiancollege.ca::bcd77ec0-3859-46f9-a15a-134c9aca8844" providerId="AD" clId="Web-{32CD2F08-8C77-5C33-CADB-B40F7ECF695D}" dt="2024-02-09T17:29:08.239" v="549"/>
      <pc:docMkLst>
        <pc:docMk/>
      </pc:docMkLst>
      <pc:sldChg chg="del">
        <pc:chgData name="Adrienne Richards" userId="S::adrienne.richards@georgiancollege.ca::bcd77ec0-3859-46f9-a15a-134c9aca8844" providerId="AD" clId="Web-{32CD2F08-8C77-5C33-CADB-B40F7ECF695D}" dt="2024-02-09T17:18:37.147" v="509"/>
        <pc:sldMkLst>
          <pc:docMk/>
          <pc:sldMk cId="1511411136" sldId="260"/>
        </pc:sldMkLst>
      </pc:sldChg>
      <pc:sldChg chg="del">
        <pc:chgData name="Adrienne Richards" userId="S::adrienne.richards@georgiancollege.ca::bcd77ec0-3859-46f9-a15a-134c9aca8844" providerId="AD" clId="Web-{32CD2F08-8C77-5C33-CADB-B40F7ECF695D}" dt="2024-02-09T17:29:08.239" v="549"/>
        <pc:sldMkLst>
          <pc:docMk/>
          <pc:sldMk cId="3961770017" sldId="261"/>
        </pc:sldMkLst>
      </pc:sldChg>
      <pc:sldChg chg="modSp">
        <pc:chgData name="Adrienne Richards" userId="S::adrienne.richards@georgiancollege.ca::bcd77ec0-3859-46f9-a15a-134c9aca8844" providerId="AD" clId="Web-{32CD2F08-8C77-5C33-CADB-B40F7ECF695D}" dt="2024-02-09T16:45:35.555" v="43" actId="1076"/>
        <pc:sldMkLst>
          <pc:docMk/>
          <pc:sldMk cId="3291467616" sldId="262"/>
        </pc:sldMkLst>
        <pc:spChg chg="mod">
          <ac:chgData name="Adrienne Richards" userId="S::adrienne.richards@georgiancollege.ca::bcd77ec0-3859-46f9-a15a-134c9aca8844" providerId="AD" clId="Web-{32CD2F08-8C77-5C33-CADB-B40F7ECF695D}" dt="2024-02-09T16:45:30.087" v="42" actId="14100"/>
          <ac:spMkLst>
            <pc:docMk/>
            <pc:sldMk cId="3291467616" sldId="262"/>
            <ac:spMk id="3" creationId="{554F5101-4FB8-3834-ED7A-2EAEBAB31E90}"/>
          </ac:spMkLst>
        </pc:spChg>
        <pc:picChg chg="mod">
          <ac:chgData name="Adrienne Richards" userId="S::adrienne.richards@georgiancollege.ca::bcd77ec0-3859-46f9-a15a-134c9aca8844" providerId="AD" clId="Web-{32CD2F08-8C77-5C33-CADB-B40F7ECF695D}" dt="2024-02-09T16:45:35.555" v="43" actId="1076"/>
          <ac:picMkLst>
            <pc:docMk/>
            <pc:sldMk cId="3291467616" sldId="262"/>
            <ac:picMk id="5" creationId="{4E492E06-3816-CEA0-64FD-F6C35BE4C23A}"/>
          </ac:picMkLst>
        </pc:picChg>
      </pc:sldChg>
      <pc:sldChg chg="modSp">
        <pc:chgData name="Adrienne Richards" userId="S::adrienne.richards@georgiancollege.ca::bcd77ec0-3859-46f9-a15a-134c9aca8844" providerId="AD" clId="Web-{32CD2F08-8C77-5C33-CADB-B40F7ECF695D}" dt="2024-02-09T16:45:47.415" v="45" actId="14100"/>
        <pc:sldMkLst>
          <pc:docMk/>
          <pc:sldMk cId="962110880" sldId="263"/>
        </pc:sldMkLst>
        <pc:spChg chg="mod">
          <ac:chgData name="Adrienne Richards" userId="S::adrienne.richards@georgiancollege.ca::bcd77ec0-3859-46f9-a15a-134c9aca8844" providerId="AD" clId="Web-{32CD2F08-8C77-5C33-CADB-B40F7ECF695D}" dt="2024-02-09T16:45:47.415" v="45" actId="14100"/>
          <ac:spMkLst>
            <pc:docMk/>
            <pc:sldMk cId="962110880" sldId="263"/>
            <ac:spMk id="3" creationId="{38BAAD61-AE23-A972-DFD8-C3450ACE69DC}"/>
          </ac:spMkLst>
        </pc:spChg>
      </pc:sldChg>
      <pc:sldChg chg="modSp">
        <pc:chgData name="Adrienne Richards" userId="S::adrienne.richards@georgiancollege.ca::bcd77ec0-3859-46f9-a15a-134c9aca8844" providerId="AD" clId="Web-{32CD2F08-8C77-5C33-CADB-B40F7ECF695D}" dt="2024-02-09T16:46:04.212" v="48" actId="1076"/>
        <pc:sldMkLst>
          <pc:docMk/>
          <pc:sldMk cId="3549550858" sldId="264"/>
        </pc:sldMkLst>
        <pc:spChg chg="mod">
          <ac:chgData name="Adrienne Richards" userId="S::adrienne.richards@georgiancollege.ca::bcd77ec0-3859-46f9-a15a-134c9aca8844" providerId="AD" clId="Web-{32CD2F08-8C77-5C33-CADB-B40F7ECF695D}" dt="2024-02-09T16:46:01.994" v="47" actId="1076"/>
          <ac:spMkLst>
            <pc:docMk/>
            <pc:sldMk cId="3549550858" sldId="264"/>
            <ac:spMk id="3" creationId="{E95F5D6B-0FA1-4232-95EE-D2F8A6931629}"/>
          </ac:spMkLst>
        </pc:spChg>
        <pc:picChg chg="mod">
          <ac:chgData name="Adrienne Richards" userId="S::adrienne.richards@georgiancollege.ca::bcd77ec0-3859-46f9-a15a-134c9aca8844" providerId="AD" clId="Web-{32CD2F08-8C77-5C33-CADB-B40F7ECF695D}" dt="2024-02-09T16:46:04.212" v="48" actId="1076"/>
          <ac:picMkLst>
            <pc:docMk/>
            <pc:sldMk cId="3549550858" sldId="264"/>
            <ac:picMk id="5" creationId="{8AF43A8A-4B67-B3B4-7396-D150114BE594}"/>
          </ac:picMkLst>
        </pc:picChg>
      </pc:sldChg>
      <pc:sldChg chg="modSp">
        <pc:chgData name="Adrienne Richards" userId="S::adrienne.richards@georgiancollege.ca::bcd77ec0-3859-46f9-a15a-134c9aca8844" providerId="AD" clId="Web-{32CD2F08-8C77-5C33-CADB-B40F7ECF695D}" dt="2024-02-09T17:19:41.961" v="511" actId="20577"/>
        <pc:sldMkLst>
          <pc:docMk/>
          <pc:sldMk cId="3883877312" sldId="265"/>
        </pc:sldMkLst>
        <pc:spChg chg="mod">
          <ac:chgData name="Adrienne Richards" userId="S::adrienne.richards@georgiancollege.ca::bcd77ec0-3859-46f9-a15a-134c9aca8844" providerId="AD" clId="Web-{32CD2F08-8C77-5C33-CADB-B40F7ECF695D}" dt="2024-02-09T17:19:41.961" v="511" actId="20577"/>
          <ac:spMkLst>
            <pc:docMk/>
            <pc:sldMk cId="3883877312" sldId="265"/>
            <ac:spMk id="3" creationId="{1C39BFD8-2EAB-8ABF-9F4D-F98278E55AC9}"/>
          </ac:spMkLst>
        </pc:spChg>
      </pc:sldChg>
      <pc:sldChg chg="modSp">
        <pc:chgData name="Adrienne Richards" userId="S::adrienne.richards@georgiancollege.ca::bcd77ec0-3859-46f9-a15a-134c9aca8844" providerId="AD" clId="Web-{32CD2F08-8C77-5C33-CADB-B40F7ECF695D}" dt="2024-02-09T17:19:54.086" v="515" actId="1076"/>
        <pc:sldMkLst>
          <pc:docMk/>
          <pc:sldMk cId="270657636" sldId="266"/>
        </pc:sldMkLst>
        <pc:spChg chg="mod">
          <ac:chgData name="Adrienne Richards" userId="S::adrienne.richards@georgiancollege.ca::bcd77ec0-3859-46f9-a15a-134c9aca8844" providerId="AD" clId="Web-{32CD2F08-8C77-5C33-CADB-B40F7ECF695D}" dt="2024-02-09T17:19:49.227" v="513" actId="14100"/>
          <ac:spMkLst>
            <pc:docMk/>
            <pc:sldMk cId="270657636" sldId="266"/>
            <ac:spMk id="3" creationId="{E18C014E-0ED6-9A31-43FF-870E6FFEDB72}"/>
          </ac:spMkLst>
        </pc:spChg>
        <pc:picChg chg="mod">
          <ac:chgData name="Adrienne Richards" userId="S::adrienne.richards@georgiancollege.ca::bcd77ec0-3859-46f9-a15a-134c9aca8844" providerId="AD" clId="Web-{32CD2F08-8C77-5C33-CADB-B40F7ECF695D}" dt="2024-02-09T17:19:54.086" v="515" actId="1076"/>
          <ac:picMkLst>
            <pc:docMk/>
            <pc:sldMk cId="270657636" sldId="266"/>
            <ac:picMk id="5" creationId="{E4A1EBEE-6572-A2D9-C8AE-92AF6B460005}"/>
          </ac:picMkLst>
        </pc:picChg>
      </pc:sldChg>
      <pc:sldChg chg="modSp">
        <pc:chgData name="Adrienne Richards" userId="S::adrienne.richards@georgiancollege.ca::bcd77ec0-3859-46f9-a15a-134c9aca8844" providerId="AD" clId="Web-{32CD2F08-8C77-5C33-CADB-B40F7ECF695D}" dt="2024-02-09T17:20:01.336" v="518" actId="14100"/>
        <pc:sldMkLst>
          <pc:docMk/>
          <pc:sldMk cId="1155190757" sldId="267"/>
        </pc:sldMkLst>
        <pc:spChg chg="mod">
          <ac:chgData name="Adrienne Richards" userId="S::adrienne.richards@georgiancollege.ca::bcd77ec0-3859-46f9-a15a-134c9aca8844" providerId="AD" clId="Web-{32CD2F08-8C77-5C33-CADB-B40F7ECF695D}" dt="2024-02-09T17:20:01.336" v="518" actId="14100"/>
          <ac:spMkLst>
            <pc:docMk/>
            <pc:sldMk cId="1155190757" sldId="267"/>
            <ac:spMk id="3" creationId="{72067F58-34DA-49E4-8702-E128A53A3C56}"/>
          </ac:spMkLst>
        </pc:spChg>
      </pc:sldChg>
      <pc:sldChg chg="modSp">
        <pc:chgData name="Adrienne Richards" userId="S::adrienne.richards@georgiancollege.ca::bcd77ec0-3859-46f9-a15a-134c9aca8844" providerId="AD" clId="Web-{32CD2F08-8C77-5C33-CADB-B40F7ECF695D}" dt="2024-02-09T17:20:12.368" v="522" actId="1076"/>
        <pc:sldMkLst>
          <pc:docMk/>
          <pc:sldMk cId="369281750" sldId="268"/>
        </pc:sldMkLst>
        <pc:spChg chg="mod">
          <ac:chgData name="Adrienne Richards" userId="S::adrienne.richards@georgiancollege.ca::bcd77ec0-3859-46f9-a15a-134c9aca8844" providerId="AD" clId="Web-{32CD2F08-8C77-5C33-CADB-B40F7ECF695D}" dt="2024-02-09T17:20:09.524" v="521" actId="14100"/>
          <ac:spMkLst>
            <pc:docMk/>
            <pc:sldMk cId="369281750" sldId="268"/>
            <ac:spMk id="3" creationId="{93CD3D57-0C55-30A0-9B59-3668DDD06D48}"/>
          </ac:spMkLst>
        </pc:spChg>
        <pc:picChg chg="mod">
          <ac:chgData name="Adrienne Richards" userId="S::adrienne.richards@georgiancollege.ca::bcd77ec0-3859-46f9-a15a-134c9aca8844" providerId="AD" clId="Web-{32CD2F08-8C77-5C33-CADB-B40F7ECF695D}" dt="2024-02-09T17:20:12.368" v="522" actId="1076"/>
          <ac:picMkLst>
            <pc:docMk/>
            <pc:sldMk cId="369281750" sldId="268"/>
            <ac:picMk id="5" creationId="{A047359A-60A8-5B3B-4C76-7F8F43D5D8A3}"/>
          </ac:picMkLst>
        </pc:picChg>
      </pc:sldChg>
      <pc:sldChg chg="modSp">
        <pc:chgData name="Adrienne Richards" userId="S::adrienne.richards@georgiancollege.ca::bcd77ec0-3859-46f9-a15a-134c9aca8844" providerId="AD" clId="Web-{32CD2F08-8C77-5C33-CADB-B40F7ECF695D}" dt="2024-02-09T17:20:24.103" v="525" actId="1076"/>
        <pc:sldMkLst>
          <pc:docMk/>
          <pc:sldMk cId="433613576" sldId="269"/>
        </pc:sldMkLst>
        <pc:spChg chg="mod">
          <ac:chgData name="Adrienne Richards" userId="S::adrienne.richards@georgiancollege.ca::bcd77ec0-3859-46f9-a15a-134c9aca8844" providerId="AD" clId="Web-{32CD2F08-8C77-5C33-CADB-B40F7ECF695D}" dt="2024-02-09T17:20:19.884" v="524" actId="14100"/>
          <ac:spMkLst>
            <pc:docMk/>
            <pc:sldMk cId="433613576" sldId="269"/>
            <ac:spMk id="3" creationId="{EC7C21A5-EDB2-A515-694B-9C7FC6C17C99}"/>
          </ac:spMkLst>
        </pc:spChg>
        <pc:picChg chg="mod">
          <ac:chgData name="Adrienne Richards" userId="S::adrienne.richards@georgiancollege.ca::bcd77ec0-3859-46f9-a15a-134c9aca8844" providerId="AD" clId="Web-{32CD2F08-8C77-5C33-CADB-B40F7ECF695D}" dt="2024-02-09T17:20:24.103" v="525" actId="1076"/>
          <ac:picMkLst>
            <pc:docMk/>
            <pc:sldMk cId="433613576" sldId="269"/>
            <ac:picMk id="5" creationId="{174B0516-1421-C93F-3238-70B9AE3D8A0C}"/>
          </ac:picMkLst>
        </pc:picChg>
      </pc:sldChg>
      <pc:sldChg chg="modSp">
        <pc:chgData name="Adrienne Richards" userId="S::adrienne.richards@georgiancollege.ca::bcd77ec0-3859-46f9-a15a-134c9aca8844" providerId="AD" clId="Web-{32CD2F08-8C77-5C33-CADB-B40F7ECF695D}" dt="2024-02-09T17:20:31.946" v="529" actId="14100"/>
        <pc:sldMkLst>
          <pc:docMk/>
          <pc:sldMk cId="990928957" sldId="270"/>
        </pc:sldMkLst>
        <pc:spChg chg="mod">
          <ac:chgData name="Adrienne Richards" userId="S::adrienne.richards@georgiancollege.ca::bcd77ec0-3859-46f9-a15a-134c9aca8844" providerId="AD" clId="Web-{32CD2F08-8C77-5C33-CADB-B40F7ECF695D}" dt="2024-02-09T17:20:29.821" v="528" actId="14100"/>
          <ac:spMkLst>
            <pc:docMk/>
            <pc:sldMk cId="990928957" sldId="270"/>
            <ac:spMk id="3" creationId="{276FBE78-6FA3-44B4-50C9-1E53C0902D59}"/>
          </ac:spMkLst>
        </pc:spChg>
        <pc:picChg chg="mod">
          <ac:chgData name="Adrienne Richards" userId="S::adrienne.richards@georgiancollege.ca::bcd77ec0-3859-46f9-a15a-134c9aca8844" providerId="AD" clId="Web-{32CD2F08-8C77-5C33-CADB-B40F7ECF695D}" dt="2024-02-09T17:20:31.946" v="529" actId="14100"/>
          <ac:picMkLst>
            <pc:docMk/>
            <pc:sldMk cId="990928957" sldId="270"/>
            <ac:picMk id="5" creationId="{54311634-C59B-BE56-BAC5-453EED836064}"/>
          </ac:picMkLst>
        </pc:picChg>
      </pc:sldChg>
      <pc:sldChg chg="modSp">
        <pc:chgData name="Adrienne Richards" userId="S::adrienne.richards@georgiancollege.ca::bcd77ec0-3859-46f9-a15a-134c9aca8844" providerId="AD" clId="Web-{32CD2F08-8C77-5C33-CADB-B40F7ECF695D}" dt="2024-02-09T17:20:41.103" v="532" actId="14100"/>
        <pc:sldMkLst>
          <pc:docMk/>
          <pc:sldMk cId="3080665509" sldId="271"/>
        </pc:sldMkLst>
        <pc:spChg chg="mod">
          <ac:chgData name="Adrienne Richards" userId="S::adrienne.richards@georgiancollege.ca::bcd77ec0-3859-46f9-a15a-134c9aca8844" providerId="AD" clId="Web-{32CD2F08-8C77-5C33-CADB-B40F7ECF695D}" dt="2024-02-09T17:20:38.087" v="531" actId="14100"/>
          <ac:spMkLst>
            <pc:docMk/>
            <pc:sldMk cId="3080665509" sldId="271"/>
            <ac:spMk id="3" creationId="{D6E6ED0F-5066-C097-4077-97099B9397C5}"/>
          </ac:spMkLst>
        </pc:spChg>
        <pc:picChg chg="mod">
          <ac:chgData name="Adrienne Richards" userId="S::adrienne.richards@georgiancollege.ca::bcd77ec0-3859-46f9-a15a-134c9aca8844" providerId="AD" clId="Web-{32CD2F08-8C77-5C33-CADB-B40F7ECF695D}" dt="2024-02-09T17:20:41.103" v="532" actId="14100"/>
          <ac:picMkLst>
            <pc:docMk/>
            <pc:sldMk cId="3080665509" sldId="271"/>
            <ac:picMk id="5" creationId="{90411345-D22C-0360-2532-7A3FF69D0798}"/>
          </ac:picMkLst>
        </pc:picChg>
      </pc:sldChg>
      <pc:sldChg chg="modSp">
        <pc:chgData name="Adrienne Richards" userId="S::adrienne.richards@georgiancollege.ca::bcd77ec0-3859-46f9-a15a-134c9aca8844" providerId="AD" clId="Web-{32CD2F08-8C77-5C33-CADB-B40F7ECF695D}" dt="2024-02-09T17:20:53.806" v="536" actId="1076"/>
        <pc:sldMkLst>
          <pc:docMk/>
          <pc:sldMk cId="3306530208" sldId="272"/>
        </pc:sldMkLst>
        <pc:spChg chg="mod">
          <ac:chgData name="Adrienne Richards" userId="S::adrienne.richards@georgiancollege.ca::bcd77ec0-3859-46f9-a15a-134c9aca8844" providerId="AD" clId="Web-{32CD2F08-8C77-5C33-CADB-B40F7ECF695D}" dt="2024-02-09T17:20:53.806" v="536" actId="1076"/>
          <ac:spMkLst>
            <pc:docMk/>
            <pc:sldMk cId="3306530208" sldId="272"/>
            <ac:spMk id="3" creationId="{971DC021-F45B-3A99-239B-F8CEFDF2C71A}"/>
          </ac:spMkLst>
        </pc:spChg>
        <pc:picChg chg="mod">
          <ac:chgData name="Adrienne Richards" userId="S::adrienne.richards@georgiancollege.ca::bcd77ec0-3859-46f9-a15a-134c9aca8844" providerId="AD" clId="Web-{32CD2F08-8C77-5C33-CADB-B40F7ECF695D}" dt="2024-02-09T17:20:50.150" v="535" actId="14100"/>
          <ac:picMkLst>
            <pc:docMk/>
            <pc:sldMk cId="3306530208" sldId="272"/>
            <ac:picMk id="5" creationId="{39FB02B0-2ECF-71E3-38D1-62439D0B823F}"/>
          </ac:picMkLst>
        </pc:picChg>
      </pc:sldChg>
      <pc:sldChg chg="modSp">
        <pc:chgData name="Adrienne Richards" userId="S::adrienne.richards@georgiancollege.ca::bcd77ec0-3859-46f9-a15a-134c9aca8844" providerId="AD" clId="Web-{32CD2F08-8C77-5C33-CADB-B40F7ECF695D}" dt="2024-02-09T17:21:37.870" v="542" actId="14100"/>
        <pc:sldMkLst>
          <pc:docMk/>
          <pc:sldMk cId="2395658867" sldId="273"/>
        </pc:sldMkLst>
        <pc:spChg chg="mod">
          <ac:chgData name="Adrienne Richards" userId="S::adrienne.richards@georgiancollege.ca::bcd77ec0-3859-46f9-a15a-134c9aca8844" providerId="AD" clId="Web-{32CD2F08-8C77-5C33-CADB-B40F7ECF695D}" dt="2024-02-09T17:21:37.870" v="542" actId="14100"/>
          <ac:spMkLst>
            <pc:docMk/>
            <pc:sldMk cId="2395658867" sldId="273"/>
            <ac:spMk id="2" creationId="{14B2251E-2739-CB13-33BB-DF243A1AE72F}"/>
          </ac:spMkLst>
        </pc:spChg>
        <pc:spChg chg="mod">
          <ac:chgData name="Adrienne Richards" userId="S::adrienne.richards@georgiancollege.ca::bcd77ec0-3859-46f9-a15a-134c9aca8844" providerId="AD" clId="Web-{32CD2F08-8C77-5C33-CADB-B40F7ECF695D}" dt="2024-02-09T17:21:31.885" v="540" actId="14100"/>
          <ac:spMkLst>
            <pc:docMk/>
            <pc:sldMk cId="2395658867" sldId="273"/>
            <ac:spMk id="3" creationId="{55F22C31-185C-B363-32A1-A64B6BC1742E}"/>
          </ac:spMkLst>
        </pc:spChg>
      </pc:sldChg>
      <pc:sldChg chg="modSp">
        <pc:chgData name="Adrienne Richards" userId="S::adrienne.richards@georgiancollege.ca::bcd77ec0-3859-46f9-a15a-134c9aca8844" providerId="AD" clId="Web-{32CD2F08-8C77-5C33-CADB-B40F7ECF695D}" dt="2024-02-09T17:22:36.574" v="548" actId="14100"/>
        <pc:sldMkLst>
          <pc:docMk/>
          <pc:sldMk cId="2124481864" sldId="289"/>
        </pc:sldMkLst>
        <pc:spChg chg="mod">
          <ac:chgData name="Adrienne Richards" userId="S::adrienne.richards@georgiancollege.ca::bcd77ec0-3859-46f9-a15a-134c9aca8844" providerId="AD" clId="Web-{32CD2F08-8C77-5C33-CADB-B40F7ECF695D}" dt="2024-02-09T17:22:33.934" v="547" actId="14100"/>
          <ac:spMkLst>
            <pc:docMk/>
            <pc:sldMk cId="2124481864" sldId="289"/>
            <ac:spMk id="2" creationId="{4CAF3361-4B0C-181F-A9FF-7B4BD89CB1C9}"/>
          </ac:spMkLst>
        </pc:spChg>
        <pc:spChg chg="mod">
          <ac:chgData name="Adrienne Richards" userId="S::adrienne.richards@georgiancollege.ca::bcd77ec0-3859-46f9-a15a-134c9aca8844" providerId="AD" clId="Web-{32CD2F08-8C77-5C33-CADB-B40F7ECF695D}" dt="2024-02-09T17:22:36.574" v="548" actId="14100"/>
          <ac:spMkLst>
            <pc:docMk/>
            <pc:sldMk cId="2124481864" sldId="289"/>
            <ac:spMk id="3" creationId="{7A456AE6-33BD-BC5F-9F80-880FD129A798}"/>
          </ac:spMkLst>
        </pc:spChg>
      </pc:sldChg>
      <pc:sldChg chg="addSp modSp">
        <pc:chgData name="Adrienne Richards" userId="S::adrienne.richards@georgiancollege.ca::bcd77ec0-3859-46f9-a15a-134c9aca8844" providerId="AD" clId="Web-{32CD2F08-8C77-5C33-CADB-B40F7ECF695D}" dt="2024-02-09T16:27:52.672" v="10" actId="1076"/>
        <pc:sldMkLst>
          <pc:docMk/>
          <pc:sldMk cId="279387474" sldId="345"/>
        </pc:sldMkLst>
        <pc:spChg chg="mod">
          <ac:chgData name="Adrienne Richards" userId="S::adrienne.richards@georgiancollege.ca::bcd77ec0-3859-46f9-a15a-134c9aca8844" providerId="AD" clId="Web-{32CD2F08-8C77-5C33-CADB-B40F7ECF695D}" dt="2024-02-09T16:23:54.010" v="7" actId="20577"/>
          <ac:spMkLst>
            <pc:docMk/>
            <pc:sldMk cId="279387474" sldId="345"/>
            <ac:spMk id="2" creationId="{CC710968-BA38-0975-CA3E-9721AA8F94D5}"/>
          </ac:spMkLst>
        </pc:spChg>
        <pc:spChg chg="mod">
          <ac:chgData name="Adrienne Richards" userId="S::adrienne.richards@georgiancollege.ca::bcd77ec0-3859-46f9-a15a-134c9aca8844" providerId="AD" clId="Web-{32CD2F08-8C77-5C33-CADB-B40F7ECF695D}" dt="2024-02-09T16:23:41.573" v="2" actId="20577"/>
          <ac:spMkLst>
            <pc:docMk/>
            <pc:sldMk cId="279387474" sldId="345"/>
            <ac:spMk id="3" creationId="{5FAD9DBC-BC2A-B084-277C-CE3D1962EF27}"/>
          </ac:spMkLst>
        </pc:spChg>
        <pc:picChg chg="add mod">
          <ac:chgData name="Adrienne Richards" userId="S::adrienne.richards@georgiancollege.ca::bcd77ec0-3859-46f9-a15a-134c9aca8844" providerId="AD" clId="Web-{32CD2F08-8C77-5C33-CADB-B40F7ECF695D}" dt="2024-02-09T16:27:52.672" v="10" actId="1076"/>
          <ac:picMkLst>
            <pc:docMk/>
            <pc:sldMk cId="279387474" sldId="345"/>
            <ac:picMk id="5" creationId="{4CE55723-E29B-3906-94B0-383870D2212A}"/>
          </ac:picMkLst>
        </pc:picChg>
      </pc:sldChg>
      <pc:sldChg chg="addSp modSp">
        <pc:chgData name="Adrienne Richards" userId="S::adrienne.richards@georgiancollege.ca::bcd77ec0-3859-46f9-a15a-134c9aca8844" providerId="AD" clId="Web-{32CD2F08-8C77-5C33-CADB-B40F7ECF695D}" dt="2024-02-09T16:28:24.423" v="19" actId="1076"/>
        <pc:sldMkLst>
          <pc:docMk/>
          <pc:sldMk cId="899490580" sldId="346"/>
        </pc:sldMkLst>
        <pc:spChg chg="mod">
          <ac:chgData name="Adrienne Richards" userId="S::adrienne.richards@georgiancollege.ca::bcd77ec0-3859-46f9-a15a-134c9aca8844" providerId="AD" clId="Web-{32CD2F08-8C77-5C33-CADB-B40F7ECF695D}" dt="2024-02-09T16:28:12.594" v="16" actId="20577"/>
          <ac:spMkLst>
            <pc:docMk/>
            <pc:sldMk cId="899490580" sldId="346"/>
            <ac:spMk id="2" creationId="{13172CCD-0A5C-D39B-7773-DFD2F880C0E0}"/>
          </ac:spMkLst>
        </pc:spChg>
        <pc:spChg chg="mod">
          <ac:chgData name="Adrienne Richards" userId="S::adrienne.richards@georgiancollege.ca::bcd77ec0-3859-46f9-a15a-134c9aca8844" providerId="AD" clId="Web-{32CD2F08-8C77-5C33-CADB-B40F7ECF695D}" dt="2024-02-09T16:28:05.641" v="12" actId="20577"/>
          <ac:spMkLst>
            <pc:docMk/>
            <pc:sldMk cId="899490580" sldId="346"/>
            <ac:spMk id="3" creationId="{3C3FE903-A13A-8B47-D8E1-5AFFE8771464}"/>
          </ac:spMkLst>
        </pc:spChg>
        <pc:picChg chg="add mod">
          <ac:chgData name="Adrienne Richards" userId="S::adrienne.richards@georgiancollege.ca::bcd77ec0-3859-46f9-a15a-134c9aca8844" providerId="AD" clId="Web-{32CD2F08-8C77-5C33-CADB-B40F7ECF695D}" dt="2024-02-09T16:28:24.423" v="19" actId="1076"/>
          <ac:picMkLst>
            <pc:docMk/>
            <pc:sldMk cId="899490580" sldId="346"/>
            <ac:picMk id="5" creationId="{7DF4E2B1-A350-A8A6-0884-FFB03AB2DEFF}"/>
          </ac:picMkLst>
        </pc:picChg>
      </pc:sldChg>
      <pc:sldChg chg="addSp modSp">
        <pc:chgData name="Adrienne Richards" userId="S::adrienne.richards@georgiancollege.ca::bcd77ec0-3859-46f9-a15a-134c9aca8844" providerId="AD" clId="Web-{32CD2F08-8C77-5C33-CADB-B40F7ECF695D}" dt="2024-02-09T16:28:54.877" v="29" actId="1076"/>
        <pc:sldMkLst>
          <pc:docMk/>
          <pc:sldMk cId="1142142137" sldId="347"/>
        </pc:sldMkLst>
        <pc:spChg chg="mod">
          <ac:chgData name="Adrienne Richards" userId="S::adrienne.richards@georgiancollege.ca::bcd77ec0-3859-46f9-a15a-134c9aca8844" providerId="AD" clId="Web-{32CD2F08-8C77-5C33-CADB-B40F7ECF695D}" dt="2024-02-09T16:28:43.001" v="26" actId="20577"/>
          <ac:spMkLst>
            <pc:docMk/>
            <pc:sldMk cId="1142142137" sldId="347"/>
            <ac:spMk id="2" creationId="{E594CEF3-A630-2CDE-3BBB-6140E9A185CE}"/>
          </ac:spMkLst>
        </pc:spChg>
        <pc:spChg chg="mod">
          <ac:chgData name="Adrienne Richards" userId="S::adrienne.richards@georgiancollege.ca::bcd77ec0-3859-46f9-a15a-134c9aca8844" providerId="AD" clId="Web-{32CD2F08-8C77-5C33-CADB-B40F7ECF695D}" dt="2024-02-09T16:28:36.079" v="21" actId="20577"/>
          <ac:spMkLst>
            <pc:docMk/>
            <pc:sldMk cId="1142142137" sldId="347"/>
            <ac:spMk id="3" creationId="{E836F2B5-2CEB-B597-9CC0-7EEC9F30AD43}"/>
          </ac:spMkLst>
        </pc:spChg>
        <pc:picChg chg="add mod">
          <ac:chgData name="Adrienne Richards" userId="S::adrienne.richards@georgiancollege.ca::bcd77ec0-3859-46f9-a15a-134c9aca8844" providerId="AD" clId="Web-{32CD2F08-8C77-5C33-CADB-B40F7ECF695D}" dt="2024-02-09T16:28:54.877" v="29" actId="1076"/>
          <ac:picMkLst>
            <pc:docMk/>
            <pc:sldMk cId="1142142137" sldId="347"/>
            <ac:picMk id="5" creationId="{CB70A124-AF57-376B-53F0-76F2A1AC41E4}"/>
          </ac:picMkLst>
        </pc:picChg>
      </pc:sldChg>
      <pc:sldChg chg="modSp">
        <pc:chgData name="Adrienne Richards" userId="S::adrienne.richards@georgiancollege.ca::bcd77ec0-3859-46f9-a15a-134c9aca8844" providerId="AD" clId="Web-{32CD2F08-8C77-5C33-CADB-B40F7ECF695D}" dt="2024-02-09T16:29:31.393" v="40" actId="20577"/>
        <pc:sldMkLst>
          <pc:docMk/>
          <pc:sldMk cId="1807095099" sldId="348"/>
        </pc:sldMkLst>
        <pc:spChg chg="mod">
          <ac:chgData name="Adrienne Richards" userId="S::adrienne.richards@georgiancollege.ca::bcd77ec0-3859-46f9-a15a-134c9aca8844" providerId="AD" clId="Web-{32CD2F08-8C77-5C33-CADB-B40F7ECF695D}" dt="2024-02-09T16:29:22.252" v="37" actId="14100"/>
          <ac:spMkLst>
            <pc:docMk/>
            <pc:sldMk cId="1807095099" sldId="348"/>
            <ac:spMk id="2" creationId="{85FA9BF5-0480-9DD0-BE1D-B9F09B36151F}"/>
          </ac:spMkLst>
        </pc:spChg>
        <pc:spChg chg="mod">
          <ac:chgData name="Adrienne Richards" userId="S::adrienne.richards@georgiancollege.ca::bcd77ec0-3859-46f9-a15a-134c9aca8844" providerId="AD" clId="Web-{32CD2F08-8C77-5C33-CADB-B40F7ECF695D}" dt="2024-02-09T16:29:31.393" v="40" actId="20577"/>
          <ac:spMkLst>
            <pc:docMk/>
            <pc:sldMk cId="1807095099" sldId="348"/>
            <ac:spMk id="3" creationId="{F2E10653-9149-2EFB-FE7D-871B5D613195}"/>
          </ac:spMkLst>
        </pc:spChg>
      </pc:sldChg>
      <pc:sldChg chg="addSp modSp">
        <pc:chgData name="Adrienne Richards" userId="S::adrienne.richards@georgiancollege.ca::bcd77ec0-3859-46f9-a15a-134c9aca8844" providerId="AD" clId="Web-{32CD2F08-8C77-5C33-CADB-B40F7ECF695D}" dt="2024-02-09T16:50:57.219" v="59" actId="1076"/>
        <pc:sldMkLst>
          <pc:docMk/>
          <pc:sldMk cId="2988693601" sldId="349"/>
        </pc:sldMkLst>
        <pc:spChg chg="mod">
          <ac:chgData name="Adrienne Richards" userId="S::adrienne.richards@georgiancollege.ca::bcd77ec0-3859-46f9-a15a-134c9aca8844" providerId="AD" clId="Web-{32CD2F08-8C77-5C33-CADB-B40F7ECF695D}" dt="2024-02-09T16:50:35.343" v="54" actId="20577"/>
          <ac:spMkLst>
            <pc:docMk/>
            <pc:sldMk cId="2988693601" sldId="349"/>
            <ac:spMk id="2" creationId="{E2A455EF-8A39-51B0-4B92-15D4FCD952D4}"/>
          </ac:spMkLst>
        </pc:spChg>
        <pc:spChg chg="mod">
          <ac:chgData name="Adrienne Richards" userId="S::adrienne.richards@georgiancollege.ca::bcd77ec0-3859-46f9-a15a-134c9aca8844" providerId="AD" clId="Web-{32CD2F08-8C77-5C33-CADB-B40F7ECF695D}" dt="2024-02-09T16:50:53.188" v="57" actId="14100"/>
          <ac:spMkLst>
            <pc:docMk/>
            <pc:sldMk cId="2988693601" sldId="349"/>
            <ac:spMk id="3" creationId="{7ACB678B-43A6-F760-4F78-75E0A8C47E47}"/>
          </ac:spMkLst>
        </pc:spChg>
        <pc:picChg chg="add mod">
          <ac:chgData name="Adrienne Richards" userId="S::adrienne.richards@georgiancollege.ca::bcd77ec0-3859-46f9-a15a-134c9aca8844" providerId="AD" clId="Web-{32CD2F08-8C77-5C33-CADB-B40F7ECF695D}" dt="2024-02-09T16:50:57.219" v="59" actId="1076"/>
          <ac:picMkLst>
            <pc:docMk/>
            <pc:sldMk cId="2988693601" sldId="349"/>
            <ac:picMk id="5" creationId="{AF0A94FF-986F-F95D-15B3-93D2F3DEDFBB}"/>
          </ac:picMkLst>
        </pc:picChg>
      </pc:sldChg>
      <pc:sldChg chg="addSp modSp">
        <pc:chgData name="Adrienne Richards" userId="S::adrienne.richards@georgiancollege.ca::bcd77ec0-3859-46f9-a15a-134c9aca8844" providerId="AD" clId="Web-{32CD2F08-8C77-5C33-CADB-B40F7ECF695D}" dt="2024-02-09T16:51:41.392" v="83" actId="1076"/>
        <pc:sldMkLst>
          <pc:docMk/>
          <pc:sldMk cId="2792400335" sldId="350"/>
        </pc:sldMkLst>
        <pc:spChg chg="mod">
          <ac:chgData name="Adrienne Richards" userId="S::adrienne.richards@georgiancollege.ca::bcd77ec0-3859-46f9-a15a-134c9aca8844" providerId="AD" clId="Web-{32CD2F08-8C77-5C33-CADB-B40F7ECF695D}" dt="2024-02-09T16:51:32.876" v="80" actId="20577"/>
          <ac:spMkLst>
            <pc:docMk/>
            <pc:sldMk cId="2792400335" sldId="350"/>
            <ac:spMk id="2" creationId="{7ECFF0F5-2377-24CC-70DC-D3FAD102B1CB}"/>
          </ac:spMkLst>
        </pc:spChg>
        <pc:spChg chg="mod">
          <ac:chgData name="Adrienne Richards" userId="S::adrienne.richards@georgiancollege.ca::bcd77ec0-3859-46f9-a15a-134c9aca8844" providerId="AD" clId="Web-{32CD2F08-8C77-5C33-CADB-B40F7ECF695D}" dt="2024-02-09T16:51:24.891" v="71" actId="14100"/>
          <ac:spMkLst>
            <pc:docMk/>
            <pc:sldMk cId="2792400335" sldId="350"/>
            <ac:spMk id="3" creationId="{87ED165F-A48F-A90B-3166-1323F0CCA558}"/>
          </ac:spMkLst>
        </pc:spChg>
        <pc:picChg chg="add mod">
          <ac:chgData name="Adrienne Richards" userId="S::adrienne.richards@georgiancollege.ca::bcd77ec0-3859-46f9-a15a-134c9aca8844" providerId="AD" clId="Web-{32CD2F08-8C77-5C33-CADB-B40F7ECF695D}" dt="2024-02-09T16:51:41.392" v="83" actId="1076"/>
          <ac:picMkLst>
            <pc:docMk/>
            <pc:sldMk cId="2792400335" sldId="350"/>
            <ac:picMk id="5" creationId="{19860E3B-4EF6-00C6-165A-106F33A7474F}"/>
          </ac:picMkLst>
        </pc:picChg>
      </pc:sldChg>
      <pc:sldChg chg="addSp modSp new">
        <pc:chgData name="Adrienne Richards" userId="S::adrienne.richards@georgiancollege.ca::bcd77ec0-3859-46f9-a15a-134c9aca8844" providerId="AD" clId="Web-{32CD2F08-8C77-5C33-CADB-B40F7ECF695D}" dt="2024-02-09T16:52:43.690" v="111" actId="1076"/>
        <pc:sldMkLst>
          <pc:docMk/>
          <pc:sldMk cId="589778125" sldId="351"/>
        </pc:sldMkLst>
        <pc:spChg chg="mod">
          <ac:chgData name="Adrienne Richards" userId="S::adrienne.richards@georgiancollege.ca::bcd77ec0-3859-46f9-a15a-134c9aca8844" providerId="AD" clId="Web-{32CD2F08-8C77-5C33-CADB-B40F7ECF695D}" dt="2024-02-09T16:52:33.065" v="106" actId="20577"/>
          <ac:spMkLst>
            <pc:docMk/>
            <pc:sldMk cId="589778125" sldId="351"/>
            <ac:spMk id="2" creationId="{3FCB75A7-C0FB-3322-4D64-CFF4537C93B4}"/>
          </ac:spMkLst>
        </pc:spChg>
        <pc:spChg chg="mod">
          <ac:chgData name="Adrienne Richards" userId="S::adrienne.richards@georgiancollege.ca::bcd77ec0-3859-46f9-a15a-134c9aca8844" providerId="AD" clId="Web-{32CD2F08-8C77-5C33-CADB-B40F7ECF695D}" dt="2024-02-09T16:52:24.783" v="96" actId="14100"/>
          <ac:spMkLst>
            <pc:docMk/>
            <pc:sldMk cId="589778125" sldId="351"/>
            <ac:spMk id="3" creationId="{4D75970A-CA1C-6BF7-96D2-143B9F6BE9FE}"/>
          </ac:spMkLst>
        </pc:spChg>
        <pc:picChg chg="add mod">
          <ac:chgData name="Adrienne Richards" userId="S::adrienne.richards@georgiancollege.ca::bcd77ec0-3859-46f9-a15a-134c9aca8844" providerId="AD" clId="Web-{32CD2F08-8C77-5C33-CADB-B40F7ECF695D}" dt="2024-02-09T16:52:43.690" v="111" actId="1076"/>
          <ac:picMkLst>
            <pc:docMk/>
            <pc:sldMk cId="589778125" sldId="351"/>
            <ac:picMk id="5" creationId="{7A152B00-F5A1-B6C8-7CC3-ECC58ADA3F8E}"/>
          </ac:picMkLst>
        </pc:picChg>
      </pc:sldChg>
      <pc:sldChg chg="addSp modSp new">
        <pc:chgData name="Adrienne Richards" userId="S::adrienne.richards@georgiancollege.ca::bcd77ec0-3859-46f9-a15a-134c9aca8844" providerId="AD" clId="Web-{32CD2F08-8C77-5C33-CADB-B40F7ECF695D}" dt="2024-02-09T16:53:16.425" v="126" actId="1076"/>
        <pc:sldMkLst>
          <pc:docMk/>
          <pc:sldMk cId="1340354746" sldId="352"/>
        </pc:sldMkLst>
        <pc:spChg chg="mod">
          <ac:chgData name="Adrienne Richards" userId="S::adrienne.richards@georgiancollege.ca::bcd77ec0-3859-46f9-a15a-134c9aca8844" providerId="AD" clId="Web-{32CD2F08-8C77-5C33-CADB-B40F7ECF695D}" dt="2024-02-09T16:53:07.628" v="123" actId="20577"/>
          <ac:spMkLst>
            <pc:docMk/>
            <pc:sldMk cId="1340354746" sldId="352"/>
            <ac:spMk id="2" creationId="{64FCEDB8-3517-8B20-84AD-75392590439E}"/>
          </ac:spMkLst>
        </pc:spChg>
        <pc:spChg chg="mod">
          <ac:chgData name="Adrienne Richards" userId="S::adrienne.richards@georgiancollege.ca::bcd77ec0-3859-46f9-a15a-134c9aca8844" providerId="AD" clId="Web-{32CD2F08-8C77-5C33-CADB-B40F7ECF695D}" dt="2024-02-09T16:53:00.519" v="117" actId="14100"/>
          <ac:spMkLst>
            <pc:docMk/>
            <pc:sldMk cId="1340354746" sldId="352"/>
            <ac:spMk id="3" creationId="{E0E07A60-3458-2BB2-A62A-292F957637FB}"/>
          </ac:spMkLst>
        </pc:spChg>
        <pc:picChg chg="add mod">
          <ac:chgData name="Adrienne Richards" userId="S::adrienne.richards@georgiancollege.ca::bcd77ec0-3859-46f9-a15a-134c9aca8844" providerId="AD" clId="Web-{32CD2F08-8C77-5C33-CADB-B40F7ECF695D}" dt="2024-02-09T16:53:16.425" v="126" actId="1076"/>
          <ac:picMkLst>
            <pc:docMk/>
            <pc:sldMk cId="1340354746" sldId="352"/>
            <ac:picMk id="5" creationId="{4D6E4EEE-01C0-AD54-C5CE-1F9CFF64063A}"/>
          </ac:picMkLst>
        </pc:picChg>
      </pc:sldChg>
      <pc:sldChg chg="addSp modSp new">
        <pc:chgData name="Adrienne Richards" userId="S::adrienne.richards@georgiancollege.ca::bcd77ec0-3859-46f9-a15a-134c9aca8844" providerId="AD" clId="Web-{32CD2F08-8C77-5C33-CADB-B40F7ECF695D}" dt="2024-02-09T16:53:53.145" v="143" actId="1076"/>
        <pc:sldMkLst>
          <pc:docMk/>
          <pc:sldMk cId="2652911304" sldId="353"/>
        </pc:sldMkLst>
        <pc:spChg chg="mod">
          <ac:chgData name="Adrienne Richards" userId="S::adrienne.richards@georgiancollege.ca::bcd77ec0-3859-46f9-a15a-134c9aca8844" providerId="AD" clId="Web-{32CD2F08-8C77-5C33-CADB-B40F7ECF695D}" dt="2024-02-09T16:53:37.410" v="138" actId="20577"/>
          <ac:spMkLst>
            <pc:docMk/>
            <pc:sldMk cId="2652911304" sldId="353"/>
            <ac:spMk id="2" creationId="{A8A0EE5B-79D7-0054-D31D-F0495F1C6A71}"/>
          </ac:spMkLst>
        </pc:spChg>
        <pc:spChg chg="mod">
          <ac:chgData name="Adrienne Richards" userId="S::adrienne.richards@georgiancollege.ca::bcd77ec0-3859-46f9-a15a-134c9aca8844" providerId="AD" clId="Web-{32CD2F08-8C77-5C33-CADB-B40F7ECF695D}" dt="2024-02-09T16:53:31.144" v="130" actId="14100"/>
          <ac:spMkLst>
            <pc:docMk/>
            <pc:sldMk cId="2652911304" sldId="353"/>
            <ac:spMk id="3" creationId="{9166C54B-BA4C-1C5B-9E5F-04E37796B49C}"/>
          </ac:spMkLst>
        </pc:spChg>
        <pc:picChg chg="add mod">
          <ac:chgData name="Adrienne Richards" userId="S::adrienne.richards@georgiancollege.ca::bcd77ec0-3859-46f9-a15a-134c9aca8844" providerId="AD" clId="Web-{32CD2F08-8C77-5C33-CADB-B40F7ECF695D}" dt="2024-02-09T16:53:53.145" v="143" actId="1076"/>
          <ac:picMkLst>
            <pc:docMk/>
            <pc:sldMk cId="2652911304" sldId="353"/>
            <ac:picMk id="5" creationId="{E7F39A78-E757-9748-EE86-E03F05CAD770}"/>
          </ac:picMkLst>
        </pc:picChg>
      </pc:sldChg>
      <pc:sldChg chg="addSp modSp new">
        <pc:chgData name="Adrienne Richards" userId="S::adrienne.richards@georgiancollege.ca::bcd77ec0-3859-46f9-a15a-134c9aca8844" providerId="AD" clId="Web-{32CD2F08-8C77-5C33-CADB-B40F7ECF695D}" dt="2024-02-09T16:54:33.286" v="155" actId="1076"/>
        <pc:sldMkLst>
          <pc:docMk/>
          <pc:sldMk cId="1363123787" sldId="354"/>
        </pc:sldMkLst>
        <pc:spChg chg="mod">
          <ac:chgData name="Adrienne Richards" userId="S::adrienne.richards@georgiancollege.ca::bcd77ec0-3859-46f9-a15a-134c9aca8844" providerId="AD" clId="Web-{32CD2F08-8C77-5C33-CADB-B40F7ECF695D}" dt="2024-02-09T16:54:19.833" v="151" actId="20577"/>
          <ac:spMkLst>
            <pc:docMk/>
            <pc:sldMk cId="1363123787" sldId="354"/>
            <ac:spMk id="2" creationId="{E8550122-1A8E-D53B-6E65-1E95E1F67C39}"/>
          </ac:spMkLst>
        </pc:spChg>
        <pc:spChg chg="mod">
          <ac:chgData name="Adrienne Richards" userId="S::adrienne.richards@georgiancollege.ca::bcd77ec0-3859-46f9-a15a-134c9aca8844" providerId="AD" clId="Web-{32CD2F08-8C77-5C33-CADB-B40F7ECF695D}" dt="2024-02-09T16:54:13.723" v="147" actId="14100"/>
          <ac:spMkLst>
            <pc:docMk/>
            <pc:sldMk cId="1363123787" sldId="354"/>
            <ac:spMk id="3" creationId="{5A1DA906-69AC-BD59-4FEE-07F12B156831}"/>
          </ac:spMkLst>
        </pc:spChg>
        <pc:picChg chg="add mod">
          <ac:chgData name="Adrienne Richards" userId="S::adrienne.richards@georgiancollege.ca::bcd77ec0-3859-46f9-a15a-134c9aca8844" providerId="AD" clId="Web-{32CD2F08-8C77-5C33-CADB-B40F7ECF695D}" dt="2024-02-09T16:54:33.286" v="155" actId="1076"/>
          <ac:picMkLst>
            <pc:docMk/>
            <pc:sldMk cId="1363123787" sldId="354"/>
            <ac:picMk id="5" creationId="{976D8CF2-0467-1B63-7007-DC8CDE96C989}"/>
          </ac:picMkLst>
        </pc:picChg>
      </pc:sldChg>
      <pc:sldChg chg="addSp modSp new">
        <pc:chgData name="Adrienne Richards" userId="S::adrienne.richards@georgiancollege.ca::bcd77ec0-3859-46f9-a15a-134c9aca8844" providerId="AD" clId="Web-{32CD2F08-8C77-5C33-CADB-B40F7ECF695D}" dt="2024-02-09T16:56:53.805" v="168" actId="1076"/>
        <pc:sldMkLst>
          <pc:docMk/>
          <pc:sldMk cId="3142270954" sldId="355"/>
        </pc:sldMkLst>
        <pc:spChg chg="mod">
          <ac:chgData name="Adrienne Richards" userId="S::adrienne.richards@georgiancollege.ca::bcd77ec0-3859-46f9-a15a-134c9aca8844" providerId="AD" clId="Web-{32CD2F08-8C77-5C33-CADB-B40F7ECF695D}" dt="2024-02-09T16:56:43.633" v="165" actId="20577"/>
          <ac:spMkLst>
            <pc:docMk/>
            <pc:sldMk cId="3142270954" sldId="355"/>
            <ac:spMk id="2" creationId="{1F64B6F3-DC94-396C-7C19-30CD2FFFF753}"/>
          </ac:spMkLst>
        </pc:spChg>
        <pc:spChg chg="mod">
          <ac:chgData name="Adrienne Richards" userId="S::adrienne.richards@georgiancollege.ca::bcd77ec0-3859-46f9-a15a-134c9aca8844" providerId="AD" clId="Web-{32CD2F08-8C77-5C33-CADB-B40F7ECF695D}" dt="2024-02-09T16:56:36.477" v="160" actId="20577"/>
          <ac:spMkLst>
            <pc:docMk/>
            <pc:sldMk cId="3142270954" sldId="355"/>
            <ac:spMk id="3" creationId="{00C7F5D9-6222-B8FF-7FD3-12B5E705A579}"/>
          </ac:spMkLst>
        </pc:spChg>
        <pc:picChg chg="add mod">
          <ac:chgData name="Adrienne Richards" userId="S::adrienne.richards@georgiancollege.ca::bcd77ec0-3859-46f9-a15a-134c9aca8844" providerId="AD" clId="Web-{32CD2F08-8C77-5C33-CADB-B40F7ECF695D}" dt="2024-02-09T16:56:53.805" v="168" actId="1076"/>
          <ac:picMkLst>
            <pc:docMk/>
            <pc:sldMk cId="3142270954" sldId="355"/>
            <ac:picMk id="5" creationId="{AF1DCFA6-FC18-0E19-8A2A-BE0B0068148A}"/>
          </ac:picMkLst>
        </pc:picChg>
      </pc:sldChg>
      <pc:sldChg chg="addSp modSp new">
        <pc:chgData name="Adrienne Richards" userId="S::adrienne.richards@georgiancollege.ca::bcd77ec0-3859-46f9-a15a-134c9aca8844" providerId="AD" clId="Web-{32CD2F08-8C77-5C33-CADB-B40F7ECF695D}" dt="2024-02-09T16:57:25.150" v="180" actId="1076"/>
        <pc:sldMkLst>
          <pc:docMk/>
          <pc:sldMk cId="2586070399" sldId="356"/>
        </pc:sldMkLst>
        <pc:spChg chg="mod">
          <ac:chgData name="Adrienne Richards" userId="S::adrienne.richards@georgiancollege.ca::bcd77ec0-3859-46f9-a15a-134c9aca8844" providerId="AD" clId="Web-{32CD2F08-8C77-5C33-CADB-B40F7ECF695D}" dt="2024-02-09T16:57:15.446" v="177" actId="20577"/>
          <ac:spMkLst>
            <pc:docMk/>
            <pc:sldMk cId="2586070399" sldId="356"/>
            <ac:spMk id="2" creationId="{70F9EC05-B7B4-45F2-2E10-CC554C4B549E}"/>
          </ac:spMkLst>
        </pc:spChg>
        <pc:spChg chg="mod">
          <ac:chgData name="Adrienne Richards" userId="S::adrienne.richards@georgiancollege.ca::bcd77ec0-3859-46f9-a15a-134c9aca8844" providerId="AD" clId="Web-{32CD2F08-8C77-5C33-CADB-B40F7ECF695D}" dt="2024-02-09T16:57:09.259" v="172" actId="14100"/>
          <ac:spMkLst>
            <pc:docMk/>
            <pc:sldMk cId="2586070399" sldId="356"/>
            <ac:spMk id="3" creationId="{62D7F23D-B88F-C7DE-E9D9-BACEB0F42FCE}"/>
          </ac:spMkLst>
        </pc:spChg>
        <pc:picChg chg="add mod">
          <ac:chgData name="Adrienne Richards" userId="S::adrienne.richards@georgiancollege.ca::bcd77ec0-3859-46f9-a15a-134c9aca8844" providerId="AD" clId="Web-{32CD2F08-8C77-5C33-CADB-B40F7ECF695D}" dt="2024-02-09T16:57:25.150" v="180" actId="1076"/>
          <ac:picMkLst>
            <pc:docMk/>
            <pc:sldMk cId="2586070399" sldId="356"/>
            <ac:picMk id="5" creationId="{6067914F-4FAF-9E1A-7D74-2A0612A55B13}"/>
          </ac:picMkLst>
        </pc:picChg>
      </pc:sldChg>
      <pc:sldChg chg="modSp new">
        <pc:chgData name="Adrienne Richards" userId="S::adrienne.richards@georgiancollege.ca::bcd77ec0-3859-46f9-a15a-134c9aca8844" providerId="AD" clId="Web-{32CD2F08-8C77-5C33-CADB-B40F7ECF695D}" dt="2024-02-09T16:58:00.244" v="190" actId="14100"/>
        <pc:sldMkLst>
          <pc:docMk/>
          <pc:sldMk cId="625110678" sldId="357"/>
        </pc:sldMkLst>
        <pc:spChg chg="mod">
          <ac:chgData name="Adrienne Richards" userId="S::adrienne.richards@georgiancollege.ca::bcd77ec0-3859-46f9-a15a-134c9aca8844" providerId="AD" clId="Web-{32CD2F08-8C77-5C33-CADB-B40F7ECF695D}" dt="2024-02-09T16:57:46.291" v="186" actId="14100"/>
          <ac:spMkLst>
            <pc:docMk/>
            <pc:sldMk cId="625110678" sldId="357"/>
            <ac:spMk id="2" creationId="{E7C2A668-6423-899B-2BBE-5DAFC5B06D64}"/>
          </ac:spMkLst>
        </pc:spChg>
        <pc:spChg chg="mod">
          <ac:chgData name="Adrienne Richards" userId="S::adrienne.richards@georgiancollege.ca::bcd77ec0-3859-46f9-a15a-134c9aca8844" providerId="AD" clId="Web-{32CD2F08-8C77-5C33-CADB-B40F7ECF695D}" dt="2024-02-09T16:58:00.244" v="190" actId="14100"/>
          <ac:spMkLst>
            <pc:docMk/>
            <pc:sldMk cId="625110678" sldId="357"/>
            <ac:spMk id="3" creationId="{C8A7FACD-1BB9-C46C-DDD0-CA018BF69D9D}"/>
          </ac:spMkLst>
        </pc:spChg>
      </pc:sldChg>
      <pc:sldChg chg="addSp modSp new">
        <pc:chgData name="Adrienne Richards" userId="S::adrienne.richards@georgiancollege.ca::bcd77ec0-3859-46f9-a15a-134c9aca8844" providerId="AD" clId="Web-{32CD2F08-8C77-5C33-CADB-B40F7ECF695D}" dt="2024-02-09T16:59:21.840" v="206" actId="1076"/>
        <pc:sldMkLst>
          <pc:docMk/>
          <pc:sldMk cId="1131661224" sldId="358"/>
        </pc:sldMkLst>
        <pc:spChg chg="mod">
          <ac:chgData name="Adrienne Richards" userId="S::adrienne.richards@georgiancollege.ca::bcd77ec0-3859-46f9-a15a-134c9aca8844" providerId="AD" clId="Web-{32CD2F08-8C77-5C33-CADB-B40F7ECF695D}" dt="2024-02-09T16:59:09.433" v="203" actId="20577"/>
          <ac:spMkLst>
            <pc:docMk/>
            <pc:sldMk cId="1131661224" sldId="358"/>
            <ac:spMk id="2" creationId="{BD7ECA40-3F77-6EA6-4DCD-2B816E6FDE33}"/>
          </ac:spMkLst>
        </pc:spChg>
        <pc:spChg chg="mod">
          <ac:chgData name="Adrienne Richards" userId="S::adrienne.richards@georgiancollege.ca::bcd77ec0-3859-46f9-a15a-134c9aca8844" providerId="AD" clId="Web-{32CD2F08-8C77-5C33-CADB-B40F7ECF695D}" dt="2024-02-09T16:58:53.339" v="195" actId="20577"/>
          <ac:spMkLst>
            <pc:docMk/>
            <pc:sldMk cId="1131661224" sldId="358"/>
            <ac:spMk id="3" creationId="{092D4405-C971-C1F0-F56A-C4E7468EF8CD}"/>
          </ac:spMkLst>
        </pc:spChg>
        <pc:picChg chg="add mod">
          <ac:chgData name="Adrienne Richards" userId="S::adrienne.richards@georgiancollege.ca::bcd77ec0-3859-46f9-a15a-134c9aca8844" providerId="AD" clId="Web-{32CD2F08-8C77-5C33-CADB-B40F7ECF695D}" dt="2024-02-09T16:59:21.840" v="206" actId="1076"/>
          <ac:picMkLst>
            <pc:docMk/>
            <pc:sldMk cId="1131661224" sldId="358"/>
            <ac:picMk id="5" creationId="{45043D3A-2F83-D348-5878-A03649BC9F89}"/>
          </ac:picMkLst>
        </pc:picChg>
      </pc:sldChg>
      <pc:sldChg chg="addSp modSp new">
        <pc:chgData name="Adrienne Richards" userId="S::adrienne.richards@georgiancollege.ca::bcd77ec0-3859-46f9-a15a-134c9aca8844" providerId="AD" clId="Web-{32CD2F08-8C77-5C33-CADB-B40F7ECF695D}" dt="2024-02-09T17:01:13.498" v="228" actId="1076"/>
        <pc:sldMkLst>
          <pc:docMk/>
          <pc:sldMk cId="2002338277" sldId="359"/>
        </pc:sldMkLst>
        <pc:spChg chg="mod">
          <ac:chgData name="Adrienne Richards" userId="S::adrienne.richards@georgiancollege.ca::bcd77ec0-3859-46f9-a15a-134c9aca8844" providerId="AD" clId="Web-{32CD2F08-8C77-5C33-CADB-B40F7ECF695D}" dt="2024-02-09T17:01:04.967" v="225" actId="20577"/>
          <ac:spMkLst>
            <pc:docMk/>
            <pc:sldMk cId="2002338277" sldId="359"/>
            <ac:spMk id="2" creationId="{13080992-186F-B7D1-34ED-1854DD82E668}"/>
          </ac:spMkLst>
        </pc:spChg>
        <pc:spChg chg="mod">
          <ac:chgData name="Adrienne Richards" userId="S::adrienne.richards@georgiancollege.ca::bcd77ec0-3859-46f9-a15a-134c9aca8844" providerId="AD" clId="Web-{32CD2F08-8C77-5C33-CADB-B40F7ECF695D}" dt="2024-02-09T17:00:57.842" v="219" actId="14100"/>
          <ac:spMkLst>
            <pc:docMk/>
            <pc:sldMk cId="2002338277" sldId="359"/>
            <ac:spMk id="3" creationId="{5F12FC88-AA28-CE8B-1978-E428CD5ECAE4}"/>
          </ac:spMkLst>
        </pc:spChg>
        <pc:picChg chg="add mod">
          <ac:chgData name="Adrienne Richards" userId="S::adrienne.richards@georgiancollege.ca::bcd77ec0-3859-46f9-a15a-134c9aca8844" providerId="AD" clId="Web-{32CD2F08-8C77-5C33-CADB-B40F7ECF695D}" dt="2024-02-09T17:01:13.498" v="228" actId="1076"/>
          <ac:picMkLst>
            <pc:docMk/>
            <pc:sldMk cId="2002338277" sldId="359"/>
            <ac:picMk id="5" creationId="{FE7A4D30-3F10-8F14-0553-31AEEAC7D78F}"/>
          </ac:picMkLst>
        </pc:picChg>
      </pc:sldChg>
      <pc:sldChg chg="addSp modSp new">
        <pc:chgData name="Adrienne Richards" userId="S::adrienne.richards@georgiancollege.ca::bcd77ec0-3859-46f9-a15a-134c9aca8844" providerId="AD" clId="Web-{32CD2F08-8C77-5C33-CADB-B40F7ECF695D}" dt="2024-02-09T17:01:42.530" v="248" actId="1076"/>
        <pc:sldMkLst>
          <pc:docMk/>
          <pc:sldMk cId="3399294893" sldId="360"/>
        </pc:sldMkLst>
        <pc:spChg chg="mod">
          <ac:chgData name="Adrienne Richards" userId="S::adrienne.richards@georgiancollege.ca::bcd77ec0-3859-46f9-a15a-134c9aca8844" providerId="AD" clId="Web-{32CD2F08-8C77-5C33-CADB-B40F7ECF695D}" dt="2024-02-09T17:01:33.780" v="245" actId="20577"/>
          <ac:spMkLst>
            <pc:docMk/>
            <pc:sldMk cId="3399294893" sldId="360"/>
            <ac:spMk id="2" creationId="{81EB0D25-514D-61C0-E779-EF270B659F68}"/>
          </ac:spMkLst>
        </pc:spChg>
        <pc:spChg chg="mod">
          <ac:chgData name="Adrienne Richards" userId="S::adrienne.richards@georgiancollege.ca::bcd77ec0-3859-46f9-a15a-134c9aca8844" providerId="AD" clId="Web-{32CD2F08-8C77-5C33-CADB-B40F7ECF695D}" dt="2024-02-09T17:01:26.014" v="234" actId="14100"/>
          <ac:spMkLst>
            <pc:docMk/>
            <pc:sldMk cId="3399294893" sldId="360"/>
            <ac:spMk id="3" creationId="{6FD71FA8-BFED-3B5D-0995-366754365E0F}"/>
          </ac:spMkLst>
        </pc:spChg>
        <pc:picChg chg="add mod">
          <ac:chgData name="Adrienne Richards" userId="S::adrienne.richards@georgiancollege.ca::bcd77ec0-3859-46f9-a15a-134c9aca8844" providerId="AD" clId="Web-{32CD2F08-8C77-5C33-CADB-B40F7ECF695D}" dt="2024-02-09T17:01:42.530" v="248" actId="1076"/>
          <ac:picMkLst>
            <pc:docMk/>
            <pc:sldMk cId="3399294893" sldId="360"/>
            <ac:picMk id="5" creationId="{69CC9B40-FF04-BE4E-548F-6CABEDB710C8}"/>
          </ac:picMkLst>
        </pc:picChg>
      </pc:sldChg>
      <pc:sldChg chg="addSp modSp new">
        <pc:chgData name="Adrienne Richards" userId="S::adrienne.richards@georgiancollege.ca::bcd77ec0-3859-46f9-a15a-134c9aca8844" providerId="AD" clId="Web-{32CD2F08-8C77-5C33-CADB-B40F7ECF695D}" dt="2024-02-09T17:02:15.594" v="258" actId="1076"/>
        <pc:sldMkLst>
          <pc:docMk/>
          <pc:sldMk cId="4151472485" sldId="361"/>
        </pc:sldMkLst>
        <pc:spChg chg="mod">
          <ac:chgData name="Adrienne Richards" userId="S::adrienne.richards@georgiancollege.ca::bcd77ec0-3859-46f9-a15a-134c9aca8844" providerId="AD" clId="Web-{32CD2F08-8C77-5C33-CADB-B40F7ECF695D}" dt="2024-02-09T17:02:04.703" v="255" actId="20577"/>
          <ac:spMkLst>
            <pc:docMk/>
            <pc:sldMk cId="4151472485" sldId="361"/>
            <ac:spMk id="2" creationId="{1EB7382B-3412-48BD-B7C6-B65D0070921E}"/>
          </ac:spMkLst>
        </pc:spChg>
        <pc:spChg chg="mod">
          <ac:chgData name="Adrienne Richards" userId="S::adrienne.richards@georgiancollege.ca::bcd77ec0-3859-46f9-a15a-134c9aca8844" providerId="AD" clId="Web-{32CD2F08-8C77-5C33-CADB-B40F7ECF695D}" dt="2024-02-09T17:01:57.875" v="251" actId="20577"/>
          <ac:spMkLst>
            <pc:docMk/>
            <pc:sldMk cId="4151472485" sldId="361"/>
            <ac:spMk id="3" creationId="{889708EB-05A4-919E-036F-47EC2FA51046}"/>
          </ac:spMkLst>
        </pc:spChg>
        <pc:picChg chg="add mod">
          <ac:chgData name="Adrienne Richards" userId="S::adrienne.richards@georgiancollege.ca::bcd77ec0-3859-46f9-a15a-134c9aca8844" providerId="AD" clId="Web-{32CD2F08-8C77-5C33-CADB-B40F7ECF695D}" dt="2024-02-09T17:02:15.594" v="258" actId="1076"/>
          <ac:picMkLst>
            <pc:docMk/>
            <pc:sldMk cId="4151472485" sldId="361"/>
            <ac:picMk id="5" creationId="{25ECEFB9-F3BA-53DD-3953-B8B8ED89026A}"/>
          </ac:picMkLst>
        </pc:picChg>
      </pc:sldChg>
      <pc:sldChg chg="addSp modSp new">
        <pc:chgData name="Adrienne Richards" userId="S::adrienne.richards@georgiancollege.ca::bcd77ec0-3859-46f9-a15a-134c9aca8844" providerId="AD" clId="Web-{32CD2F08-8C77-5C33-CADB-B40F7ECF695D}" dt="2024-02-09T17:02:46.235" v="270" actId="1076"/>
        <pc:sldMkLst>
          <pc:docMk/>
          <pc:sldMk cId="3886076768" sldId="362"/>
        </pc:sldMkLst>
        <pc:spChg chg="mod">
          <ac:chgData name="Adrienne Richards" userId="S::adrienne.richards@georgiancollege.ca::bcd77ec0-3859-46f9-a15a-134c9aca8844" providerId="AD" clId="Web-{32CD2F08-8C77-5C33-CADB-B40F7ECF695D}" dt="2024-02-09T17:02:36.610" v="267" actId="20577"/>
          <ac:spMkLst>
            <pc:docMk/>
            <pc:sldMk cId="3886076768" sldId="362"/>
            <ac:spMk id="2" creationId="{5917921C-DC48-12EE-1BE8-1CC2138FCB6D}"/>
          </ac:spMkLst>
        </pc:spChg>
        <pc:spChg chg="mod">
          <ac:chgData name="Adrienne Richards" userId="S::adrienne.richards@georgiancollege.ca::bcd77ec0-3859-46f9-a15a-134c9aca8844" providerId="AD" clId="Web-{32CD2F08-8C77-5C33-CADB-B40F7ECF695D}" dt="2024-02-09T17:02:30.047" v="264" actId="20577"/>
          <ac:spMkLst>
            <pc:docMk/>
            <pc:sldMk cId="3886076768" sldId="362"/>
            <ac:spMk id="3" creationId="{8013642B-792D-5091-30D6-AA4EFA4249DD}"/>
          </ac:spMkLst>
        </pc:spChg>
        <pc:picChg chg="add mod">
          <ac:chgData name="Adrienne Richards" userId="S::adrienne.richards@georgiancollege.ca::bcd77ec0-3859-46f9-a15a-134c9aca8844" providerId="AD" clId="Web-{32CD2F08-8C77-5C33-CADB-B40F7ECF695D}" dt="2024-02-09T17:02:46.235" v="270" actId="1076"/>
          <ac:picMkLst>
            <pc:docMk/>
            <pc:sldMk cId="3886076768" sldId="362"/>
            <ac:picMk id="5" creationId="{42D324A5-E4F3-48FF-A593-C25CCFCB3ACB}"/>
          </ac:picMkLst>
        </pc:picChg>
      </pc:sldChg>
      <pc:sldChg chg="addSp modSp new">
        <pc:chgData name="Adrienne Richards" userId="S::adrienne.richards@georgiancollege.ca::bcd77ec0-3859-46f9-a15a-134c9aca8844" providerId="AD" clId="Web-{32CD2F08-8C77-5C33-CADB-B40F7ECF695D}" dt="2024-02-09T17:03:18.111" v="283" actId="1076"/>
        <pc:sldMkLst>
          <pc:docMk/>
          <pc:sldMk cId="3800651814" sldId="363"/>
        </pc:sldMkLst>
        <pc:spChg chg="mod">
          <ac:chgData name="Adrienne Richards" userId="S::adrienne.richards@georgiancollege.ca::bcd77ec0-3859-46f9-a15a-134c9aca8844" providerId="AD" clId="Web-{32CD2F08-8C77-5C33-CADB-B40F7ECF695D}" dt="2024-02-09T17:03:09.017" v="280" actId="20577"/>
          <ac:spMkLst>
            <pc:docMk/>
            <pc:sldMk cId="3800651814" sldId="363"/>
            <ac:spMk id="2" creationId="{2AEF8ACE-CF0E-8A94-18E4-C9CF9ED64DCC}"/>
          </ac:spMkLst>
        </pc:spChg>
        <pc:spChg chg="mod">
          <ac:chgData name="Adrienne Richards" userId="S::adrienne.richards@georgiancollege.ca::bcd77ec0-3859-46f9-a15a-134c9aca8844" providerId="AD" clId="Web-{32CD2F08-8C77-5C33-CADB-B40F7ECF695D}" dt="2024-02-09T17:03:02.642" v="274" actId="14100"/>
          <ac:spMkLst>
            <pc:docMk/>
            <pc:sldMk cId="3800651814" sldId="363"/>
            <ac:spMk id="3" creationId="{74EF5239-486A-8415-2997-744EB6A9AF1B}"/>
          </ac:spMkLst>
        </pc:spChg>
        <pc:picChg chg="add mod">
          <ac:chgData name="Adrienne Richards" userId="S::adrienne.richards@georgiancollege.ca::bcd77ec0-3859-46f9-a15a-134c9aca8844" providerId="AD" clId="Web-{32CD2F08-8C77-5C33-CADB-B40F7ECF695D}" dt="2024-02-09T17:03:18.111" v="283" actId="1076"/>
          <ac:picMkLst>
            <pc:docMk/>
            <pc:sldMk cId="3800651814" sldId="363"/>
            <ac:picMk id="5" creationId="{950C5875-F098-C0E8-934A-DAC925A57F80}"/>
          </ac:picMkLst>
        </pc:picChg>
      </pc:sldChg>
      <pc:sldChg chg="addSp modSp new">
        <pc:chgData name="Adrienne Richards" userId="S::adrienne.richards@georgiancollege.ca::bcd77ec0-3859-46f9-a15a-134c9aca8844" providerId="AD" clId="Web-{32CD2F08-8C77-5C33-CADB-B40F7ECF695D}" dt="2024-02-09T17:03:50.533" v="295" actId="1076"/>
        <pc:sldMkLst>
          <pc:docMk/>
          <pc:sldMk cId="1938625576" sldId="364"/>
        </pc:sldMkLst>
        <pc:spChg chg="mod">
          <ac:chgData name="Adrienne Richards" userId="S::adrienne.richards@georgiancollege.ca::bcd77ec0-3859-46f9-a15a-134c9aca8844" providerId="AD" clId="Web-{32CD2F08-8C77-5C33-CADB-B40F7ECF695D}" dt="2024-02-09T17:03:39.721" v="292" actId="20577"/>
          <ac:spMkLst>
            <pc:docMk/>
            <pc:sldMk cId="1938625576" sldId="364"/>
            <ac:spMk id="2" creationId="{955BCA13-6D0A-38E5-D163-3D5552905FF7}"/>
          </ac:spMkLst>
        </pc:spChg>
        <pc:spChg chg="mod">
          <ac:chgData name="Adrienne Richards" userId="S::adrienne.richards@georgiancollege.ca::bcd77ec0-3859-46f9-a15a-134c9aca8844" providerId="AD" clId="Web-{32CD2F08-8C77-5C33-CADB-B40F7ECF695D}" dt="2024-02-09T17:03:32.877" v="287" actId="14100"/>
          <ac:spMkLst>
            <pc:docMk/>
            <pc:sldMk cId="1938625576" sldId="364"/>
            <ac:spMk id="3" creationId="{85AEBDC9-6AA1-352C-4E27-62B6CD6C3F38}"/>
          </ac:spMkLst>
        </pc:spChg>
        <pc:picChg chg="add mod">
          <ac:chgData name="Adrienne Richards" userId="S::adrienne.richards@georgiancollege.ca::bcd77ec0-3859-46f9-a15a-134c9aca8844" providerId="AD" clId="Web-{32CD2F08-8C77-5C33-CADB-B40F7ECF695D}" dt="2024-02-09T17:03:50.533" v="295" actId="1076"/>
          <ac:picMkLst>
            <pc:docMk/>
            <pc:sldMk cId="1938625576" sldId="364"/>
            <ac:picMk id="5" creationId="{4D6FC208-363C-6672-613E-0F7E1E9A3773}"/>
          </ac:picMkLst>
        </pc:picChg>
      </pc:sldChg>
      <pc:sldChg chg="addSp modSp new">
        <pc:chgData name="Adrienne Richards" userId="S::adrienne.richards@georgiancollege.ca::bcd77ec0-3859-46f9-a15a-134c9aca8844" providerId="AD" clId="Web-{32CD2F08-8C77-5C33-CADB-B40F7ECF695D}" dt="2024-02-09T17:04:24.893" v="306" actId="1076"/>
        <pc:sldMkLst>
          <pc:docMk/>
          <pc:sldMk cId="2092273254" sldId="365"/>
        </pc:sldMkLst>
        <pc:spChg chg="mod">
          <ac:chgData name="Adrienne Richards" userId="S::adrienne.richards@georgiancollege.ca::bcd77ec0-3859-46f9-a15a-134c9aca8844" providerId="AD" clId="Web-{32CD2F08-8C77-5C33-CADB-B40F7ECF695D}" dt="2024-02-09T17:04:11.456" v="303" actId="20577"/>
          <ac:spMkLst>
            <pc:docMk/>
            <pc:sldMk cId="2092273254" sldId="365"/>
            <ac:spMk id="2" creationId="{292A33C2-D6B6-28F0-69DC-FF8AAB7C32A8}"/>
          </ac:spMkLst>
        </pc:spChg>
        <pc:spChg chg="mod">
          <ac:chgData name="Adrienne Richards" userId="S::adrienne.richards@georgiancollege.ca::bcd77ec0-3859-46f9-a15a-134c9aca8844" providerId="AD" clId="Web-{32CD2F08-8C77-5C33-CADB-B40F7ECF695D}" dt="2024-02-09T17:04:04.674" v="300" actId="20577"/>
          <ac:spMkLst>
            <pc:docMk/>
            <pc:sldMk cId="2092273254" sldId="365"/>
            <ac:spMk id="3" creationId="{118FA4D1-5385-A20D-B437-7F5C0BE762DD}"/>
          </ac:spMkLst>
        </pc:spChg>
        <pc:picChg chg="add mod">
          <ac:chgData name="Adrienne Richards" userId="S::adrienne.richards@georgiancollege.ca::bcd77ec0-3859-46f9-a15a-134c9aca8844" providerId="AD" clId="Web-{32CD2F08-8C77-5C33-CADB-B40F7ECF695D}" dt="2024-02-09T17:04:24.893" v="306" actId="1076"/>
          <ac:picMkLst>
            <pc:docMk/>
            <pc:sldMk cId="2092273254" sldId="365"/>
            <ac:picMk id="5" creationId="{D1D964A4-2638-9252-A42E-F7124936E1B5}"/>
          </ac:picMkLst>
        </pc:picChg>
      </pc:sldChg>
      <pc:sldChg chg="modSp new">
        <pc:chgData name="Adrienne Richards" userId="S::adrienne.richards@georgiancollege.ca::bcd77ec0-3859-46f9-a15a-134c9aca8844" providerId="AD" clId="Web-{32CD2F08-8C77-5C33-CADB-B40F7ECF695D}" dt="2024-02-09T17:05:02.754" v="317" actId="14100"/>
        <pc:sldMkLst>
          <pc:docMk/>
          <pc:sldMk cId="1081635289" sldId="366"/>
        </pc:sldMkLst>
        <pc:spChg chg="mod">
          <ac:chgData name="Adrienne Richards" userId="S::adrienne.richards@georgiancollege.ca::bcd77ec0-3859-46f9-a15a-134c9aca8844" providerId="AD" clId="Web-{32CD2F08-8C77-5C33-CADB-B40F7ECF695D}" dt="2024-02-09T17:04:47.378" v="313" actId="14100"/>
          <ac:spMkLst>
            <pc:docMk/>
            <pc:sldMk cId="1081635289" sldId="366"/>
            <ac:spMk id="2" creationId="{50D6FCD9-59A3-8F4E-B8AB-F7AF8B899A89}"/>
          </ac:spMkLst>
        </pc:spChg>
        <pc:spChg chg="mod">
          <ac:chgData name="Adrienne Richards" userId="S::adrienne.richards@georgiancollege.ca::bcd77ec0-3859-46f9-a15a-134c9aca8844" providerId="AD" clId="Web-{32CD2F08-8C77-5C33-CADB-B40F7ECF695D}" dt="2024-02-09T17:05:02.754" v="317" actId="14100"/>
          <ac:spMkLst>
            <pc:docMk/>
            <pc:sldMk cId="1081635289" sldId="366"/>
            <ac:spMk id="3" creationId="{84E7DF43-9DF4-4B2C-6F56-3E111721986B}"/>
          </ac:spMkLst>
        </pc:spChg>
      </pc:sldChg>
      <pc:sldChg chg="addSp modSp new">
        <pc:chgData name="Adrienne Richards" userId="S::adrienne.richards@georgiancollege.ca::bcd77ec0-3859-46f9-a15a-134c9aca8844" providerId="AD" clId="Web-{32CD2F08-8C77-5C33-CADB-B40F7ECF695D}" dt="2024-02-09T17:05:49.614" v="337" actId="14100"/>
        <pc:sldMkLst>
          <pc:docMk/>
          <pc:sldMk cId="769834905" sldId="367"/>
        </pc:sldMkLst>
        <pc:spChg chg="mod">
          <ac:chgData name="Adrienne Richards" userId="S::adrienne.richards@georgiancollege.ca::bcd77ec0-3859-46f9-a15a-134c9aca8844" providerId="AD" clId="Web-{32CD2F08-8C77-5C33-CADB-B40F7ECF695D}" dt="2024-02-09T17:05:29.270" v="331" actId="20577"/>
          <ac:spMkLst>
            <pc:docMk/>
            <pc:sldMk cId="769834905" sldId="367"/>
            <ac:spMk id="2" creationId="{D2B367F2-440E-49BF-E02E-ECD9573D05CD}"/>
          </ac:spMkLst>
        </pc:spChg>
        <pc:spChg chg="mod">
          <ac:chgData name="Adrienne Richards" userId="S::adrienne.richards@georgiancollege.ca::bcd77ec0-3859-46f9-a15a-134c9aca8844" providerId="AD" clId="Web-{32CD2F08-8C77-5C33-CADB-B40F7ECF695D}" dt="2024-02-09T17:05:46.473" v="336" actId="1076"/>
          <ac:spMkLst>
            <pc:docMk/>
            <pc:sldMk cId="769834905" sldId="367"/>
            <ac:spMk id="3" creationId="{E1624351-5439-F443-439D-C7F3885B51E1}"/>
          </ac:spMkLst>
        </pc:spChg>
        <pc:picChg chg="add mod">
          <ac:chgData name="Adrienne Richards" userId="S::adrienne.richards@georgiancollege.ca::bcd77ec0-3859-46f9-a15a-134c9aca8844" providerId="AD" clId="Web-{32CD2F08-8C77-5C33-CADB-B40F7ECF695D}" dt="2024-02-09T17:05:49.614" v="337" actId="14100"/>
          <ac:picMkLst>
            <pc:docMk/>
            <pc:sldMk cId="769834905" sldId="367"/>
            <ac:picMk id="5" creationId="{71C16560-35C8-DF8D-B81B-AD8944B4F8B8}"/>
          </ac:picMkLst>
        </pc:picChg>
      </pc:sldChg>
      <pc:sldChg chg="addSp modSp new">
        <pc:chgData name="Adrienne Richards" userId="S::adrienne.richards@georgiancollege.ca::bcd77ec0-3859-46f9-a15a-134c9aca8844" providerId="AD" clId="Web-{32CD2F08-8C77-5C33-CADB-B40F7ECF695D}" dt="2024-02-09T17:06:25.943" v="348" actId="1076"/>
        <pc:sldMkLst>
          <pc:docMk/>
          <pc:sldMk cId="174323972" sldId="368"/>
        </pc:sldMkLst>
        <pc:spChg chg="mod">
          <ac:chgData name="Adrienne Richards" userId="S::adrienne.richards@georgiancollege.ca::bcd77ec0-3859-46f9-a15a-134c9aca8844" providerId="AD" clId="Web-{32CD2F08-8C77-5C33-CADB-B40F7ECF695D}" dt="2024-02-09T17:06:18.771" v="345" actId="20577"/>
          <ac:spMkLst>
            <pc:docMk/>
            <pc:sldMk cId="174323972" sldId="368"/>
            <ac:spMk id="2" creationId="{E427E94D-55A6-806D-6492-F0541776748C}"/>
          </ac:spMkLst>
        </pc:spChg>
        <pc:spChg chg="mod">
          <ac:chgData name="Adrienne Richards" userId="S::adrienne.richards@georgiancollege.ca::bcd77ec0-3859-46f9-a15a-134c9aca8844" providerId="AD" clId="Web-{32CD2F08-8C77-5C33-CADB-B40F7ECF695D}" dt="2024-02-09T17:06:06.099" v="340" actId="20577"/>
          <ac:spMkLst>
            <pc:docMk/>
            <pc:sldMk cId="174323972" sldId="368"/>
            <ac:spMk id="3" creationId="{76D5400C-D117-7409-1385-8E1BBF41E2C5}"/>
          </ac:spMkLst>
        </pc:spChg>
        <pc:picChg chg="add mod">
          <ac:chgData name="Adrienne Richards" userId="S::adrienne.richards@georgiancollege.ca::bcd77ec0-3859-46f9-a15a-134c9aca8844" providerId="AD" clId="Web-{32CD2F08-8C77-5C33-CADB-B40F7ECF695D}" dt="2024-02-09T17:06:25.943" v="348" actId="1076"/>
          <ac:picMkLst>
            <pc:docMk/>
            <pc:sldMk cId="174323972" sldId="368"/>
            <ac:picMk id="5" creationId="{2484B918-8644-8705-FADE-D53A9FEB1BA5}"/>
          </ac:picMkLst>
        </pc:picChg>
      </pc:sldChg>
      <pc:sldChg chg="addSp modSp new">
        <pc:chgData name="Adrienne Richards" userId="S::adrienne.richards@georgiancollege.ca::bcd77ec0-3859-46f9-a15a-134c9aca8844" providerId="AD" clId="Web-{32CD2F08-8C77-5C33-CADB-B40F7ECF695D}" dt="2024-02-09T17:07:04.069" v="361" actId="1076"/>
        <pc:sldMkLst>
          <pc:docMk/>
          <pc:sldMk cId="2720276914" sldId="369"/>
        </pc:sldMkLst>
        <pc:spChg chg="mod">
          <ac:chgData name="Adrienne Richards" userId="S::adrienne.richards@georgiancollege.ca::bcd77ec0-3859-46f9-a15a-134c9aca8844" providerId="AD" clId="Web-{32CD2F08-8C77-5C33-CADB-B40F7ECF695D}" dt="2024-02-09T17:06:54.647" v="358" actId="20577"/>
          <ac:spMkLst>
            <pc:docMk/>
            <pc:sldMk cId="2720276914" sldId="369"/>
            <ac:spMk id="2" creationId="{5247C3A6-4B08-7C5A-3C36-34515E7219C9}"/>
          </ac:spMkLst>
        </pc:spChg>
        <pc:spChg chg="mod">
          <ac:chgData name="Adrienne Richards" userId="S::adrienne.richards@georgiancollege.ca::bcd77ec0-3859-46f9-a15a-134c9aca8844" providerId="AD" clId="Web-{32CD2F08-8C77-5C33-CADB-B40F7ECF695D}" dt="2024-02-09T17:06:46.912" v="355" actId="20577"/>
          <ac:spMkLst>
            <pc:docMk/>
            <pc:sldMk cId="2720276914" sldId="369"/>
            <ac:spMk id="3" creationId="{966387A3-BB29-5901-CF05-E31A3AE1A904}"/>
          </ac:spMkLst>
        </pc:spChg>
        <pc:picChg chg="add mod">
          <ac:chgData name="Adrienne Richards" userId="S::adrienne.richards@georgiancollege.ca::bcd77ec0-3859-46f9-a15a-134c9aca8844" providerId="AD" clId="Web-{32CD2F08-8C77-5C33-CADB-B40F7ECF695D}" dt="2024-02-09T17:07:04.069" v="361" actId="1076"/>
          <ac:picMkLst>
            <pc:docMk/>
            <pc:sldMk cId="2720276914" sldId="369"/>
            <ac:picMk id="5" creationId="{7F13DF8C-8315-8345-6406-34F3C6C16B1A}"/>
          </ac:picMkLst>
        </pc:picChg>
      </pc:sldChg>
      <pc:sldChg chg="addSp modSp new">
        <pc:chgData name="Adrienne Richards" userId="S::adrienne.richards@georgiancollege.ca::bcd77ec0-3859-46f9-a15a-134c9aca8844" providerId="AD" clId="Web-{32CD2F08-8C77-5C33-CADB-B40F7ECF695D}" dt="2024-02-09T17:07:39.820" v="373" actId="1076"/>
        <pc:sldMkLst>
          <pc:docMk/>
          <pc:sldMk cId="1007211272" sldId="370"/>
        </pc:sldMkLst>
        <pc:spChg chg="mod">
          <ac:chgData name="Adrienne Richards" userId="S::adrienne.richards@georgiancollege.ca::bcd77ec0-3859-46f9-a15a-134c9aca8844" providerId="AD" clId="Web-{32CD2F08-8C77-5C33-CADB-B40F7ECF695D}" dt="2024-02-09T17:07:30.288" v="370" actId="20577"/>
          <ac:spMkLst>
            <pc:docMk/>
            <pc:sldMk cId="1007211272" sldId="370"/>
            <ac:spMk id="2" creationId="{5BE3F35A-5590-0640-678D-B1A3F00344D4}"/>
          </ac:spMkLst>
        </pc:spChg>
        <pc:spChg chg="mod">
          <ac:chgData name="Adrienne Richards" userId="S::adrienne.richards@georgiancollege.ca::bcd77ec0-3859-46f9-a15a-134c9aca8844" providerId="AD" clId="Web-{32CD2F08-8C77-5C33-CADB-B40F7ECF695D}" dt="2024-02-09T17:07:23.210" v="365" actId="14100"/>
          <ac:spMkLst>
            <pc:docMk/>
            <pc:sldMk cId="1007211272" sldId="370"/>
            <ac:spMk id="3" creationId="{17324707-913F-1C1B-3997-DD29F9E9DCE2}"/>
          </ac:spMkLst>
        </pc:spChg>
        <pc:picChg chg="add mod">
          <ac:chgData name="Adrienne Richards" userId="S::adrienne.richards@georgiancollege.ca::bcd77ec0-3859-46f9-a15a-134c9aca8844" providerId="AD" clId="Web-{32CD2F08-8C77-5C33-CADB-B40F7ECF695D}" dt="2024-02-09T17:07:39.820" v="373" actId="1076"/>
          <ac:picMkLst>
            <pc:docMk/>
            <pc:sldMk cId="1007211272" sldId="370"/>
            <ac:picMk id="5" creationId="{5CD2DC4A-CC26-6985-D14D-3B0722380E28}"/>
          </ac:picMkLst>
        </pc:picChg>
      </pc:sldChg>
      <pc:sldChg chg="addSp modSp new">
        <pc:chgData name="Adrienne Richards" userId="S::adrienne.richards@georgiancollege.ca::bcd77ec0-3859-46f9-a15a-134c9aca8844" providerId="AD" clId="Web-{32CD2F08-8C77-5C33-CADB-B40F7ECF695D}" dt="2024-02-09T17:08:34.180" v="391" actId="1076"/>
        <pc:sldMkLst>
          <pc:docMk/>
          <pc:sldMk cId="1120206643" sldId="371"/>
        </pc:sldMkLst>
        <pc:spChg chg="mod">
          <ac:chgData name="Adrienne Richards" userId="S::adrienne.richards@georgiancollege.ca::bcd77ec0-3859-46f9-a15a-134c9aca8844" providerId="AD" clId="Web-{32CD2F08-8C77-5C33-CADB-B40F7ECF695D}" dt="2024-02-09T17:08:23.696" v="389" actId="20577"/>
          <ac:spMkLst>
            <pc:docMk/>
            <pc:sldMk cId="1120206643" sldId="371"/>
            <ac:spMk id="2" creationId="{A9A999BD-F45F-9110-8D2D-90722A6AFAA3}"/>
          </ac:spMkLst>
        </pc:spChg>
        <pc:spChg chg="mod">
          <ac:chgData name="Adrienne Richards" userId="S::adrienne.richards@georgiancollege.ca::bcd77ec0-3859-46f9-a15a-134c9aca8844" providerId="AD" clId="Web-{32CD2F08-8C77-5C33-CADB-B40F7ECF695D}" dt="2024-02-09T17:08:16.227" v="376" actId="20577"/>
          <ac:spMkLst>
            <pc:docMk/>
            <pc:sldMk cId="1120206643" sldId="371"/>
            <ac:spMk id="3" creationId="{BCE254ED-D6DE-860C-59A3-456F2A65EF10}"/>
          </ac:spMkLst>
        </pc:spChg>
        <pc:picChg chg="add mod">
          <ac:chgData name="Adrienne Richards" userId="S::adrienne.richards@georgiancollege.ca::bcd77ec0-3859-46f9-a15a-134c9aca8844" providerId="AD" clId="Web-{32CD2F08-8C77-5C33-CADB-B40F7ECF695D}" dt="2024-02-09T17:08:34.180" v="391" actId="1076"/>
          <ac:picMkLst>
            <pc:docMk/>
            <pc:sldMk cId="1120206643" sldId="371"/>
            <ac:picMk id="5" creationId="{455C630B-84BF-61B4-CC25-DC12CA5AD704}"/>
          </ac:picMkLst>
        </pc:picChg>
      </pc:sldChg>
      <pc:sldChg chg="addSp modSp new">
        <pc:chgData name="Adrienne Richards" userId="S::adrienne.richards@georgiancollege.ca::bcd77ec0-3859-46f9-a15a-134c9aca8844" providerId="AD" clId="Web-{32CD2F08-8C77-5C33-CADB-B40F7ECF695D}" dt="2024-02-09T17:09:13.681" v="412" actId="1076"/>
        <pc:sldMkLst>
          <pc:docMk/>
          <pc:sldMk cId="1345079732" sldId="372"/>
        </pc:sldMkLst>
        <pc:spChg chg="mod">
          <ac:chgData name="Adrienne Richards" userId="S::adrienne.richards@georgiancollege.ca::bcd77ec0-3859-46f9-a15a-134c9aca8844" providerId="AD" clId="Web-{32CD2F08-8C77-5C33-CADB-B40F7ECF695D}" dt="2024-02-09T17:09:03.134" v="408" actId="20577"/>
          <ac:spMkLst>
            <pc:docMk/>
            <pc:sldMk cId="1345079732" sldId="372"/>
            <ac:spMk id="2" creationId="{222897A1-0AD4-D841-0111-C929352062DA}"/>
          </ac:spMkLst>
        </pc:spChg>
        <pc:spChg chg="mod">
          <ac:chgData name="Adrienne Richards" userId="S::adrienne.richards@georgiancollege.ca::bcd77ec0-3859-46f9-a15a-134c9aca8844" providerId="AD" clId="Web-{32CD2F08-8C77-5C33-CADB-B40F7ECF695D}" dt="2024-02-09T17:09:13.681" v="412" actId="1076"/>
          <ac:spMkLst>
            <pc:docMk/>
            <pc:sldMk cId="1345079732" sldId="372"/>
            <ac:spMk id="3" creationId="{8844043F-8B1C-A571-30CC-F0329D841F36}"/>
          </ac:spMkLst>
        </pc:spChg>
        <pc:picChg chg="add mod">
          <ac:chgData name="Adrienne Richards" userId="S::adrienne.richards@georgiancollege.ca::bcd77ec0-3859-46f9-a15a-134c9aca8844" providerId="AD" clId="Web-{32CD2F08-8C77-5C33-CADB-B40F7ECF695D}" dt="2024-02-09T17:09:10.650" v="411" actId="1076"/>
          <ac:picMkLst>
            <pc:docMk/>
            <pc:sldMk cId="1345079732" sldId="372"/>
            <ac:picMk id="5" creationId="{04157E18-8759-CE3B-9C57-221FEEF09AF3}"/>
          </ac:picMkLst>
        </pc:picChg>
      </pc:sldChg>
      <pc:sldChg chg="addSp modSp new">
        <pc:chgData name="Adrienne Richards" userId="S::adrienne.richards@georgiancollege.ca::bcd77ec0-3859-46f9-a15a-134c9aca8844" providerId="AD" clId="Web-{32CD2F08-8C77-5C33-CADB-B40F7ECF695D}" dt="2024-02-09T17:09:52.776" v="426" actId="14100"/>
        <pc:sldMkLst>
          <pc:docMk/>
          <pc:sldMk cId="74681438" sldId="373"/>
        </pc:sldMkLst>
        <pc:spChg chg="mod">
          <ac:chgData name="Adrienne Richards" userId="S::adrienne.richards@georgiancollege.ca::bcd77ec0-3859-46f9-a15a-134c9aca8844" providerId="AD" clId="Web-{32CD2F08-8C77-5C33-CADB-B40F7ECF695D}" dt="2024-02-09T17:09:39.822" v="422" actId="20577"/>
          <ac:spMkLst>
            <pc:docMk/>
            <pc:sldMk cId="74681438" sldId="373"/>
            <ac:spMk id="2" creationId="{8AF13D5D-6836-9D0D-514E-D0C4C41D4098}"/>
          </ac:spMkLst>
        </pc:spChg>
        <pc:spChg chg="mod">
          <ac:chgData name="Adrienne Richards" userId="S::adrienne.richards@georgiancollege.ca::bcd77ec0-3859-46f9-a15a-134c9aca8844" providerId="AD" clId="Web-{32CD2F08-8C77-5C33-CADB-B40F7ECF695D}" dt="2024-02-09T17:09:52.776" v="426" actId="14100"/>
          <ac:spMkLst>
            <pc:docMk/>
            <pc:sldMk cId="74681438" sldId="373"/>
            <ac:spMk id="3" creationId="{0264BA7A-E8B6-264D-6B3A-3A312E58E182}"/>
          </ac:spMkLst>
        </pc:spChg>
        <pc:picChg chg="add mod">
          <ac:chgData name="Adrienne Richards" userId="S::adrienne.richards@georgiancollege.ca::bcd77ec0-3859-46f9-a15a-134c9aca8844" providerId="AD" clId="Web-{32CD2F08-8C77-5C33-CADB-B40F7ECF695D}" dt="2024-02-09T17:09:49.870" v="425" actId="1076"/>
          <ac:picMkLst>
            <pc:docMk/>
            <pc:sldMk cId="74681438" sldId="373"/>
            <ac:picMk id="5" creationId="{CFDFAB69-B237-8C94-C16B-FE14E8E1B2D1}"/>
          </ac:picMkLst>
        </pc:picChg>
      </pc:sldChg>
      <pc:sldChg chg="modSp new">
        <pc:chgData name="Adrienne Richards" userId="S::adrienne.richards@georgiancollege.ca::bcd77ec0-3859-46f9-a15a-134c9aca8844" providerId="AD" clId="Web-{32CD2F08-8C77-5C33-CADB-B40F7ECF695D}" dt="2024-02-09T17:12:03.123" v="453" actId="20577"/>
        <pc:sldMkLst>
          <pc:docMk/>
          <pc:sldMk cId="3787841130" sldId="374"/>
        </pc:sldMkLst>
        <pc:spChg chg="mod">
          <ac:chgData name="Adrienne Richards" userId="S::adrienne.richards@georgiancollege.ca::bcd77ec0-3859-46f9-a15a-134c9aca8844" providerId="AD" clId="Web-{32CD2F08-8C77-5C33-CADB-B40F7ECF695D}" dt="2024-02-09T17:11:57.701" v="452" actId="20577"/>
          <ac:spMkLst>
            <pc:docMk/>
            <pc:sldMk cId="3787841130" sldId="374"/>
            <ac:spMk id="2" creationId="{DD44EF04-7CEA-45BD-E093-E97C9103D248}"/>
          </ac:spMkLst>
        </pc:spChg>
        <pc:spChg chg="mod">
          <ac:chgData name="Adrienne Richards" userId="S::adrienne.richards@georgiancollege.ca::bcd77ec0-3859-46f9-a15a-134c9aca8844" providerId="AD" clId="Web-{32CD2F08-8C77-5C33-CADB-B40F7ECF695D}" dt="2024-02-09T17:12:03.123" v="453" actId="20577"/>
          <ac:spMkLst>
            <pc:docMk/>
            <pc:sldMk cId="3787841130" sldId="374"/>
            <ac:spMk id="3" creationId="{076B846B-B6A8-3564-F447-CDD508E298CA}"/>
          </ac:spMkLst>
        </pc:spChg>
      </pc:sldChg>
      <pc:sldChg chg="modSp new">
        <pc:chgData name="Adrienne Richards" userId="S::adrienne.richards@georgiancollege.ca::bcd77ec0-3859-46f9-a15a-134c9aca8844" providerId="AD" clId="Web-{32CD2F08-8C77-5C33-CADB-B40F7ECF695D}" dt="2024-02-09T17:11:51.341" v="451" actId="20577"/>
        <pc:sldMkLst>
          <pc:docMk/>
          <pc:sldMk cId="2200704908" sldId="375"/>
        </pc:sldMkLst>
        <pc:spChg chg="mod">
          <ac:chgData name="Adrienne Richards" userId="S::adrienne.richards@georgiancollege.ca::bcd77ec0-3859-46f9-a15a-134c9aca8844" providerId="AD" clId="Web-{32CD2F08-8C77-5C33-CADB-B40F7ECF695D}" dt="2024-02-09T17:11:43.528" v="450" actId="20577"/>
          <ac:spMkLst>
            <pc:docMk/>
            <pc:sldMk cId="2200704908" sldId="375"/>
            <ac:spMk id="2" creationId="{EE5C1819-8154-A591-585C-F066E0C4E243}"/>
          </ac:spMkLst>
        </pc:spChg>
        <pc:spChg chg="mod">
          <ac:chgData name="Adrienne Richards" userId="S::adrienne.richards@georgiancollege.ca::bcd77ec0-3859-46f9-a15a-134c9aca8844" providerId="AD" clId="Web-{32CD2F08-8C77-5C33-CADB-B40F7ECF695D}" dt="2024-02-09T17:11:51.341" v="451" actId="20577"/>
          <ac:spMkLst>
            <pc:docMk/>
            <pc:sldMk cId="2200704908" sldId="375"/>
            <ac:spMk id="3" creationId="{DCD3E898-CDCD-F672-9BF7-49FD7418FA6E}"/>
          </ac:spMkLst>
        </pc:spChg>
      </pc:sldChg>
      <pc:sldChg chg="addSp modSp new">
        <pc:chgData name="Adrienne Richards" userId="S::adrienne.richards@georgiancollege.ca::bcd77ec0-3859-46f9-a15a-134c9aca8844" providerId="AD" clId="Web-{32CD2F08-8C77-5C33-CADB-B40F7ECF695D}" dt="2024-02-09T17:14:43.095" v="466" actId="1076"/>
        <pc:sldMkLst>
          <pc:docMk/>
          <pc:sldMk cId="107901032" sldId="376"/>
        </pc:sldMkLst>
        <pc:spChg chg="mod">
          <ac:chgData name="Adrienne Richards" userId="S::adrienne.richards@georgiancollege.ca::bcd77ec0-3859-46f9-a15a-134c9aca8844" providerId="AD" clId="Web-{32CD2F08-8C77-5C33-CADB-B40F7ECF695D}" dt="2024-02-09T17:14:31.673" v="463" actId="20577"/>
          <ac:spMkLst>
            <pc:docMk/>
            <pc:sldMk cId="107901032" sldId="376"/>
            <ac:spMk id="2" creationId="{8AA6D2AF-5895-8D29-E98F-AD736E59FDD8}"/>
          </ac:spMkLst>
        </pc:spChg>
        <pc:spChg chg="mod">
          <ac:chgData name="Adrienne Richards" userId="S::adrienne.richards@georgiancollege.ca::bcd77ec0-3859-46f9-a15a-134c9aca8844" providerId="AD" clId="Web-{32CD2F08-8C77-5C33-CADB-B40F7ECF695D}" dt="2024-02-09T17:14:24.079" v="459" actId="1076"/>
          <ac:spMkLst>
            <pc:docMk/>
            <pc:sldMk cId="107901032" sldId="376"/>
            <ac:spMk id="3" creationId="{736B042A-5560-2F09-CA84-258E2A9ADD9A}"/>
          </ac:spMkLst>
        </pc:spChg>
        <pc:picChg chg="add mod">
          <ac:chgData name="Adrienne Richards" userId="S::adrienne.richards@georgiancollege.ca::bcd77ec0-3859-46f9-a15a-134c9aca8844" providerId="AD" clId="Web-{32CD2F08-8C77-5C33-CADB-B40F7ECF695D}" dt="2024-02-09T17:14:43.095" v="466" actId="1076"/>
          <ac:picMkLst>
            <pc:docMk/>
            <pc:sldMk cId="107901032" sldId="376"/>
            <ac:picMk id="5" creationId="{1978D1B9-7F36-CAF8-2FFD-25033A588B1E}"/>
          </ac:picMkLst>
        </pc:picChg>
      </pc:sldChg>
      <pc:sldChg chg="addSp modSp new">
        <pc:chgData name="Adrienne Richards" userId="S::adrienne.richards@georgiancollege.ca::bcd77ec0-3859-46f9-a15a-134c9aca8844" providerId="AD" clId="Web-{32CD2F08-8C77-5C33-CADB-B40F7ECF695D}" dt="2024-02-09T17:15:28.065" v="489" actId="1076"/>
        <pc:sldMkLst>
          <pc:docMk/>
          <pc:sldMk cId="1959906214" sldId="377"/>
        </pc:sldMkLst>
        <pc:spChg chg="mod">
          <ac:chgData name="Adrienne Richards" userId="S::adrienne.richards@georgiancollege.ca::bcd77ec0-3859-46f9-a15a-134c9aca8844" providerId="AD" clId="Web-{32CD2F08-8C77-5C33-CADB-B40F7ECF695D}" dt="2024-02-09T17:15:11.377" v="485" actId="20577"/>
          <ac:spMkLst>
            <pc:docMk/>
            <pc:sldMk cId="1959906214" sldId="377"/>
            <ac:spMk id="2" creationId="{431A4406-17DB-B8AF-E797-832E3CB87F08}"/>
          </ac:spMkLst>
        </pc:spChg>
        <pc:spChg chg="mod">
          <ac:chgData name="Adrienne Richards" userId="S::adrienne.richards@georgiancollege.ca::bcd77ec0-3859-46f9-a15a-134c9aca8844" providerId="AD" clId="Web-{32CD2F08-8C77-5C33-CADB-B40F7ECF695D}" dt="2024-02-09T17:15:03.408" v="473" actId="14100"/>
          <ac:spMkLst>
            <pc:docMk/>
            <pc:sldMk cId="1959906214" sldId="377"/>
            <ac:spMk id="3" creationId="{19F563B1-7D0D-97F8-416E-5553E931AD0A}"/>
          </ac:spMkLst>
        </pc:spChg>
        <pc:picChg chg="add mod">
          <ac:chgData name="Adrienne Richards" userId="S::adrienne.richards@georgiancollege.ca::bcd77ec0-3859-46f9-a15a-134c9aca8844" providerId="AD" clId="Web-{32CD2F08-8C77-5C33-CADB-B40F7ECF695D}" dt="2024-02-09T17:15:28.065" v="489" actId="1076"/>
          <ac:picMkLst>
            <pc:docMk/>
            <pc:sldMk cId="1959906214" sldId="377"/>
            <ac:picMk id="5" creationId="{2A6BB46F-98B4-3B6A-D30D-E7B8D4E1279D}"/>
          </ac:picMkLst>
        </pc:picChg>
      </pc:sldChg>
      <pc:sldChg chg="modSp new">
        <pc:chgData name="Adrienne Richards" userId="S::adrienne.richards@georgiancollege.ca::bcd77ec0-3859-46f9-a15a-134c9aca8844" providerId="AD" clId="Web-{32CD2F08-8C77-5C33-CADB-B40F7ECF695D}" dt="2024-02-09T17:16:08.628" v="498" actId="20577"/>
        <pc:sldMkLst>
          <pc:docMk/>
          <pc:sldMk cId="2199649805" sldId="378"/>
        </pc:sldMkLst>
        <pc:spChg chg="mod">
          <ac:chgData name="Adrienne Richards" userId="S::adrienne.richards@georgiancollege.ca::bcd77ec0-3859-46f9-a15a-134c9aca8844" providerId="AD" clId="Web-{32CD2F08-8C77-5C33-CADB-B40F7ECF695D}" dt="2024-02-09T17:15:52.956" v="497" actId="14100"/>
          <ac:spMkLst>
            <pc:docMk/>
            <pc:sldMk cId="2199649805" sldId="378"/>
            <ac:spMk id="2" creationId="{C7A897E8-5728-CC18-355E-469DCA2266B9}"/>
          </ac:spMkLst>
        </pc:spChg>
        <pc:spChg chg="mod">
          <ac:chgData name="Adrienne Richards" userId="S::adrienne.richards@georgiancollege.ca::bcd77ec0-3859-46f9-a15a-134c9aca8844" providerId="AD" clId="Web-{32CD2F08-8C77-5C33-CADB-B40F7ECF695D}" dt="2024-02-09T17:16:08.628" v="498" actId="20577"/>
          <ac:spMkLst>
            <pc:docMk/>
            <pc:sldMk cId="2199649805" sldId="378"/>
            <ac:spMk id="3" creationId="{E2F36640-6DA8-7567-E412-CA6C48B5F440}"/>
          </ac:spMkLst>
        </pc:spChg>
      </pc:sldChg>
      <pc:sldChg chg="modSp new">
        <pc:chgData name="Adrienne Richards" userId="S::adrienne.richards@georgiancollege.ca::bcd77ec0-3859-46f9-a15a-134c9aca8844" providerId="AD" clId="Web-{32CD2F08-8C77-5C33-CADB-B40F7ECF695D}" dt="2024-02-09T17:16:57.348" v="508" actId="1076"/>
        <pc:sldMkLst>
          <pc:docMk/>
          <pc:sldMk cId="298674753" sldId="379"/>
        </pc:sldMkLst>
        <pc:spChg chg="mod">
          <ac:chgData name="Adrienne Richards" userId="S::adrienne.richards@georgiancollege.ca::bcd77ec0-3859-46f9-a15a-134c9aca8844" providerId="AD" clId="Web-{32CD2F08-8C77-5C33-CADB-B40F7ECF695D}" dt="2024-02-09T17:16:34.941" v="503" actId="20577"/>
          <ac:spMkLst>
            <pc:docMk/>
            <pc:sldMk cId="298674753" sldId="379"/>
            <ac:spMk id="2" creationId="{0443F0BF-6C7D-DEF5-6CB6-AA2289D3605E}"/>
          </ac:spMkLst>
        </pc:spChg>
        <pc:spChg chg="mod">
          <ac:chgData name="Adrienne Richards" userId="S::adrienne.richards@georgiancollege.ca::bcd77ec0-3859-46f9-a15a-134c9aca8844" providerId="AD" clId="Web-{32CD2F08-8C77-5C33-CADB-B40F7ECF695D}" dt="2024-02-09T17:16:57.348" v="508" actId="1076"/>
          <ac:spMkLst>
            <pc:docMk/>
            <pc:sldMk cId="298674753" sldId="379"/>
            <ac:spMk id="3" creationId="{D450C4D7-4440-D211-D8F1-CA26289B9F64}"/>
          </ac:spMkLst>
        </pc:spChg>
      </pc:sldChg>
    </pc:docChg>
  </pc:docChgLst>
  <pc:docChgLst>
    <pc:chgData name="Samantha Sullivan Sauer" userId="db6c8d62-cc93-4a4e-9e21-89806dc604a0" providerId="ADAL" clId="{CFA87E53-BB33-4D4B-97B7-9088EBAB931C}"/>
    <pc:docChg chg="undo custSel modSld">
      <pc:chgData name="Samantha Sullivan Sauer" userId="db6c8d62-cc93-4a4e-9e21-89806dc604a0" providerId="ADAL" clId="{CFA87E53-BB33-4D4B-97B7-9088EBAB931C}" dt="2024-02-13T19:44:28.682" v="2607" actId="13244"/>
      <pc:docMkLst>
        <pc:docMk/>
      </pc:docMkLst>
      <pc:sldChg chg="modSp mod">
        <pc:chgData name="Samantha Sullivan Sauer" userId="db6c8d62-cc93-4a4e-9e21-89806dc604a0" providerId="ADAL" clId="{CFA87E53-BB33-4D4B-97B7-9088EBAB931C}" dt="2024-02-02T00:43:01.950" v="29" actId="20577"/>
        <pc:sldMkLst>
          <pc:docMk/>
          <pc:sldMk cId="2568429511" sldId="258"/>
        </pc:sldMkLst>
        <pc:spChg chg="mod">
          <ac:chgData name="Samantha Sullivan Sauer" userId="db6c8d62-cc93-4a4e-9e21-89806dc604a0" providerId="ADAL" clId="{CFA87E53-BB33-4D4B-97B7-9088EBAB931C}" dt="2024-02-02T00:42:56.111" v="1" actId="6549"/>
          <ac:spMkLst>
            <pc:docMk/>
            <pc:sldMk cId="2568429511" sldId="258"/>
            <ac:spMk id="2" creationId="{A165E782-E1DF-0CB0-63FE-6A79AAC2141F}"/>
          </ac:spMkLst>
        </pc:spChg>
        <pc:spChg chg="mod">
          <ac:chgData name="Samantha Sullivan Sauer" userId="db6c8d62-cc93-4a4e-9e21-89806dc604a0" providerId="ADAL" clId="{CFA87E53-BB33-4D4B-97B7-9088EBAB931C}" dt="2024-02-02T00:43:01.950" v="29" actId="20577"/>
          <ac:spMkLst>
            <pc:docMk/>
            <pc:sldMk cId="2568429511" sldId="258"/>
            <ac:spMk id="3" creationId="{AC26731A-B968-8B31-3116-D9B31971C08D}"/>
          </ac:spMkLst>
        </pc:spChg>
      </pc:sldChg>
      <pc:sldChg chg="addSp modSp mod">
        <pc:chgData name="Samantha Sullivan Sauer" userId="db6c8d62-cc93-4a4e-9e21-89806dc604a0" providerId="ADAL" clId="{CFA87E53-BB33-4D4B-97B7-9088EBAB931C}" dt="2024-02-13T19:41:13.598" v="2567" actId="13244"/>
        <pc:sldMkLst>
          <pc:docMk/>
          <pc:sldMk cId="2395658867" sldId="273"/>
        </pc:sldMkLst>
        <pc:spChg chg="mod">
          <ac:chgData name="Samantha Sullivan Sauer" userId="db6c8d62-cc93-4a4e-9e21-89806dc604a0" providerId="ADAL" clId="{CFA87E53-BB33-4D4B-97B7-9088EBAB931C}" dt="2024-02-13T19:11:42.215" v="125" actId="6549"/>
          <ac:spMkLst>
            <pc:docMk/>
            <pc:sldMk cId="2395658867" sldId="273"/>
            <ac:spMk id="2" creationId="{14B2251E-2739-CB13-33BB-DF243A1AE72F}"/>
          </ac:spMkLst>
        </pc:spChg>
        <pc:spChg chg="mod">
          <ac:chgData name="Samantha Sullivan Sauer" userId="db6c8d62-cc93-4a4e-9e21-89806dc604a0" providerId="ADAL" clId="{CFA87E53-BB33-4D4B-97B7-9088EBAB931C}" dt="2024-02-13T19:11:56.579" v="128" actId="1076"/>
          <ac:spMkLst>
            <pc:docMk/>
            <pc:sldMk cId="2395658867" sldId="273"/>
            <ac:spMk id="3" creationId="{55F22C31-185C-B363-32A1-A64B6BC1742E}"/>
          </ac:spMkLst>
        </pc:spChg>
        <pc:spChg chg="add mod ord">
          <ac:chgData name="Samantha Sullivan Sauer" userId="db6c8d62-cc93-4a4e-9e21-89806dc604a0" providerId="ADAL" clId="{CFA87E53-BB33-4D4B-97B7-9088EBAB931C}" dt="2024-02-13T19:41:13.598" v="2567" actId="13244"/>
          <ac:spMkLst>
            <pc:docMk/>
            <pc:sldMk cId="2395658867" sldId="273"/>
            <ac:spMk id="5" creationId="{05DA384D-BCC9-18E4-02D9-1CB481F53D96}"/>
          </ac:spMkLst>
        </pc:spChg>
        <pc:graphicFrameChg chg="mod modGraphic">
          <ac:chgData name="Samantha Sullivan Sauer" userId="db6c8d62-cc93-4a4e-9e21-89806dc604a0" providerId="ADAL" clId="{CFA87E53-BB33-4D4B-97B7-9088EBAB931C}" dt="2024-02-13T19:11:53.877" v="127" actId="1076"/>
          <ac:graphicFrameMkLst>
            <pc:docMk/>
            <pc:sldMk cId="2395658867" sldId="273"/>
            <ac:graphicFrameMk id="6" creationId="{BCCC7932-3B19-4204-947E-73CEFB1BF578}"/>
          </ac:graphicFrameMkLst>
        </pc:graphicFrameChg>
      </pc:sldChg>
      <pc:sldChg chg="addSp modSp mod">
        <pc:chgData name="Samantha Sullivan Sauer" userId="db6c8d62-cc93-4a4e-9e21-89806dc604a0" providerId="ADAL" clId="{CFA87E53-BB33-4D4B-97B7-9088EBAB931C}" dt="2024-02-13T19:41:20.587" v="2568" actId="13244"/>
        <pc:sldMkLst>
          <pc:docMk/>
          <pc:sldMk cId="2124481864" sldId="289"/>
        </pc:sldMkLst>
        <pc:spChg chg="mod">
          <ac:chgData name="Samantha Sullivan Sauer" userId="db6c8d62-cc93-4a4e-9e21-89806dc604a0" providerId="ADAL" clId="{CFA87E53-BB33-4D4B-97B7-9088EBAB931C}" dt="2024-02-13T19:13:03.064" v="278" actId="1076"/>
          <ac:spMkLst>
            <pc:docMk/>
            <pc:sldMk cId="2124481864" sldId="289"/>
            <ac:spMk id="2" creationId="{4CAF3361-4B0C-181F-A9FF-7B4BD89CB1C9}"/>
          </ac:spMkLst>
        </pc:spChg>
        <pc:spChg chg="mod">
          <ac:chgData name="Samantha Sullivan Sauer" userId="db6c8d62-cc93-4a4e-9e21-89806dc604a0" providerId="ADAL" clId="{CFA87E53-BB33-4D4B-97B7-9088EBAB931C}" dt="2024-02-13T19:14:06.585" v="293" actId="1076"/>
          <ac:spMkLst>
            <pc:docMk/>
            <pc:sldMk cId="2124481864" sldId="289"/>
            <ac:spMk id="3" creationId="{7A456AE6-33BD-BC5F-9F80-880FD129A798}"/>
          </ac:spMkLst>
        </pc:spChg>
        <pc:spChg chg="add mod ord">
          <ac:chgData name="Samantha Sullivan Sauer" userId="db6c8d62-cc93-4a4e-9e21-89806dc604a0" providerId="ADAL" clId="{CFA87E53-BB33-4D4B-97B7-9088EBAB931C}" dt="2024-02-13T19:41:20.587" v="2568" actId="13244"/>
          <ac:spMkLst>
            <pc:docMk/>
            <pc:sldMk cId="2124481864" sldId="289"/>
            <ac:spMk id="5" creationId="{857AECB2-02FB-0AD9-9877-B028FA12816A}"/>
          </ac:spMkLst>
        </pc:spChg>
        <pc:graphicFrameChg chg="mod modGraphic">
          <ac:chgData name="Samantha Sullivan Sauer" userId="db6c8d62-cc93-4a4e-9e21-89806dc604a0" providerId="ADAL" clId="{CFA87E53-BB33-4D4B-97B7-9088EBAB931C}" dt="2024-02-13T19:13:49.440" v="291" actId="14734"/>
          <ac:graphicFrameMkLst>
            <pc:docMk/>
            <pc:sldMk cId="2124481864" sldId="289"/>
            <ac:graphicFrameMk id="6" creationId="{05CB4EED-65FB-13C8-535F-5096F2038174}"/>
          </ac:graphicFrameMkLst>
        </pc:graphicFrameChg>
      </pc:sldChg>
      <pc:sldChg chg="addSp modSp mod">
        <pc:chgData name="Samantha Sullivan Sauer" userId="db6c8d62-cc93-4a4e-9e21-89806dc604a0" providerId="ADAL" clId="{CFA87E53-BB33-4D4B-97B7-9088EBAB931C}" dt="2024-02-13T19:41:34.769" v="2570" actId="13244"/>
        <pc:sldMkLst>
          <pc:docMk/>
          <pc:sldMk cId="4158247260" sldId="295"/>
        </pc:sldMkLst>
        <pc:spChg chg="mod">
          <ac:chgData name="Samantha Sullivan Sauer" userId="db6c8d62-cc93-4a4e-9e21-89806dc604a0" providerId="ADAL" clId="{CFA87E53-BB33-4D4B-97B7-9088EBAB931C}" dt="2024-02-13T19:14:59.933" v="434" actId="1076"/>
          <ac:spMkLst>
            <pc:docMk/>
            <pc:sldMk cId="4158247260" sldId="295"/>
            <ac:spMk id="2" creationId="{EEA1C34F-B2E0-5FEB-E61C-B91C2AA7B9A6}"/>
          </ac:spMkLst>
        </pc:spChg>
        <pc:spChg chg="mod">
          <ac:chgData name="Samantha Sullivan Sauer" userId="db6c8d62-cc93-4a4e-9e21-89806dc604a0" providerId="ADAL" clId="{CFA87E53-BB33-4D4B-97B7-9088EBAB931C}" dt="2024-02-13T19:16:49.066" v="475" actId="1076"/>
          <ac:spMkLst>
            <pc:docMk/>
            <pc:sldMk cId="4158247260" sldId="295"/>
            <ac:spMk id="3" creationId="{4436F177-3903-7E28-2B63-06E0417E9C2C}"/>
          </ac:spMkLst>
        </pc:spChg>
        <pc:spChg chg="add mod ord">
          <ac:chgData name="Samantha Sullivan Sauer" userId="db6c8d62-cc93-4a4e-9e21-89806dc604a0" providerId="ADAL" clId="{CFA87E53-BB33-4D4B-97B7-9088EBAB931C}" dt="2024-02-13T19:41:30.778" v="2569" actId="13244"/>
          <ac:spMkLst>
            <pc:docMk/>
            <pc:sldMk cId="4158247260" sldId="295"/>
            <ac:spMk id="5" creationId="{69A6D9BA-C465-5B54-F7A4-CCEF6CD50A85}"/>
          </ac:spMkLst>
        </pc:spChg>
        <pc:spChg chg="add mod ord">
          <ac:chgData name="Samantha Sullivan Sauer" userId="db6c8d62-cc93-4a4e-9e21-89806dc604a0" providerId="ADAL" clId="{CFA87E53-BB33-4D4B-97B7-9088EBAB931C}" dt="2024-02-13T19:41:34.769" v="2570" actId="13244"/>
          <ac:spMkLst>
            <pc:docMk/>
            <pc:sldMk cId="4158247260" sldId="295"/>
            <ac:spMk id="7" creationId="{34A49CA5-BB09-248D-EDF3-9A7D21CAAD4B}"/>
          </ac:spMkLst>
        </pc:spChg>
        <pc:graphicFrameChg chg="mod modGraphic">
          <ac:chgData name="Samantha Sullivan Sauer" userId="db6c8d62-cc93-4a4e-9e21-89806dc604a0" providerId="ADAL" clId="{CFA87E53-BB33-4D4B-97B7-9088EBAB931C}" dt="2024-02-13T19:16:18.849" v="470" actId="1076"/>
          <ac:graphicFrameMkLst>
            <pc:docMk/>
            <pc:sldMk cId="4158247260" sldId="295"/>
            <ac:graphicFrameMk id="6" creationId="{56F23420-786A-6A0F-DACD-AC481EC91BB4}"/>
          </ac:graphicFrameMkLst>
        </pc:graphicFrameChg>
      </pc:sldChg>
      <pc:sldChg chg="addSp delSp modSp mod">
        <pc:chgData name="Samantha Sullivan Sauer" userId="db6c8d62-cc93-4a4e-9e21-89806dc604a0" providerId="ADAL" clId="{CFA87E53-BB33-4D4B-97B7-9088EBAB931C}" dt="2024-02-13T19:42:04.956" v="2577" actId="13244"/>
        <pc:sldMkLst>
          <pc:docMk/>
          <pc:sldMk cId="2173972230" sldId="311"/>
        </pc:sldMkLst>
        <pc:spChg chg="mod">
          <ac:chgData name="Samantha Sullivan Sauer" userId="db6c8d62-cc93-4a4e-9e21-89806dc604a0" providerId="ADAL" clId="{CFA87E53-BB33-4D4B-97B7-9088EBAB931C}" dt="2024-02-13T19:17:58.916" v="604" actId="1076"/>
          <ac:spMkLst>
            <pc:docMk/>
            <pc:sldMk cId="2173972230" sldId="311"/>
            <ac:spMk id="2" creationId="{255D49EF-34D5-863E-C678-F887EE16D1D2}"/>
          </ac:spMkLst>
        </pc:spChg>
        <pc:spChg chg="mod ord">
          <ac:chgData name="Samantha Sullivan Sauer" userId="db6c8d62-cc93-4a4e-9e21-89806dc604a0" providerId="ADAL" clId="{CFA87E53-BB33-4D4B-97B7-9088EBAB931C}" dt="2024-02-13T19:41:53.641" v="2572" actId="13244"/>
          <ac:spMkLst>
            <pc:docMk/>
            <pc:sldMk cId="2173972230" sldId="311"/>
            <ac:spMk id="3" creationId="{CF37F113-D192-4710-1138-F339FCE3AB56}"/>
          </ac:spMkLst>
        </pc:spChg>
        <pc:spChg chg="ord">
          <ac:chgData name="Samantha Sullivan Sauer" userId="db6c8d62-cc93-4a4e-9e21-89806dc604a0" providerId="ADAL" clId="{CFA87E53-BB33-4D4B-97B7-9088EBAB931C}" dt="2024-02-13T19:41:55.176" v="2573" actId="13244"/>
          <ac:spMkLst>
            <pc:docMk/>
            <pc:sldMk cId="2173972230" sldId="311"/>
            <ac:spMk id="4" creationId="{4C22C745-4411-C8EF-15CE-51004580CA8F}"/>
          </ac:spMkLst>
        </pc:spChg>
        <pc:spChg chg="add mod ord">
          <ac:chgData name="Samantha Sullivan Sauer" userId="db6c8d62-cc93-4a4e-9e21-89806dc604a0" providerId="ADAL" clId="{CFA87E53-BB33-4D4B-97B7-9088EBAB931C}" dt="2024-02-13T19:41:44.252" v="2571" actId="13244"/>
          <ac:spMkLst>
            <pc:docMk/>
            <pc:sldMk cId="2173972230" sldId="311"/>
            <ac:spMk id="5" creationId="{555134C8-4B33-033F-3AC3-3B9E7F98C242}"/>
          </ac:spMkLst>
        </pc:spChg>
        <pc:graphicFrameChg chg="mod modGraphic">
          <ac:chgData name="Samantha Sullivan Sauer" userId="db6c8d62-cc93-4a4e-9e21-89806dc604a0" providerId="ADAL" clId="{CFA87E53-BB33-4D4B-97B7-9088EBAB931C}" dt="2024-02-13T19:20:08.168" v="635" actId="20577"/>
          <ac:graphicFrameMkLst>
            <pc:docMk/>
            <pc:sldMk cId="2173972230" sldId="311"/>
            <ac:graphicFrameMk id="6" creationId="{5431730E-17F2-8DFA-756F-908A09E17435}"/>
          </ac:graphicFrameMkLst>
        </pc:graphicFrameChg>
        <pc:picChg chg="del">
          <ac:chgData name="Samantha Sullivan Sauer" userId="db6c8d62-cc93-4a4e-9e21-89806dc604a0" providerId="ADAL" clId="{CFA87E53-BB33-4D4B-97B7-9088EBAB931C}" dt="2024-02-13T19:19:41.906" v="613" actId="478"/>
          <ac:picMkLst>
            <pc:docMk/>
            <pc:sldMk cId="2173972230" sldId="311"/>
            <ac:picMk id="7" creationId="{F0E151E8-0F8E-1651-7A5E-E7E403156A4C}"/>
          </ac:picMkLst>
        </pc:picChg>
        <pc:picChg chg="add mod ord">
          <ac:chgData name="Samantha Sullivan Sauer" userId="db6c8d62-cc93-4a4e-9e21-89806dc604a0" providerId="ADAL" clId="{CFA87E53-BB33-4D4B-97B7-9088EBAB931C}" dt="2024-02-13T19:41:59.754" v="2574" actId="13244"/>
          <ac:picMkLst>
            <pc:docMk/>
            <pc:sldMk cId="2173972230" sldId="311"/>
            <ac:picMk id="9" creationId="{827C52E3-FB3D-56E7-DDC3-2D255BC31554}"/>
          </ac:picMkLst>
        </pc:picChg>
        <pc:picChg chg="add mod ord">
          <ac:chgData name="Samantha Sullivan Sauer" userId="db6c8d62-cc93-4a4e-9e21-89806dc604a0" providerId="ADAL" clId="{CFA87E53-BB33-4D4B-97B7-9088EBAB931C}" dt="2024-02-13T19:42:02.054" v="2575" actId="13244"/>
          <ac:picMkLst>
            <pc:docMk/>
            <pc:sldMk cId="2173972230" sldId="311"/>
            <ac:picMk id="11" creationId="{F81D9F4F-DF3A-5443-B237-6F06F6BB8A68}"/>
          </ac:picMkLst>
        </pc:picChg>
        <pc:picChg chg="add mod ord">
          <ac:chgData name="Samantha Sullivan Sauer" userId="db6c8d62-cc93-4a4e-9e21-89806dc604a0" providerId="ADAL" clId="{CFA87E53-BB33-4D4B-97B7-9088EBAB931C}" dt="2024-02-13T19:42:03.801" v="2576" actId="13244"/>
          <ac:picMkLst>
            <pc:docMk/>
            <pc:sldMk cId="2173972230" sldId="311"/>
            <ac:picMk id="13" creationId="{EA42B1FF-81B4-7B2C-FE3D-ABACEE7ADBD5}"/>
          </ac:picMkLst>
        </pc:picChg>
        <pc:picChg chg="add mod ord">
          <ac:chgData name="Samantha Sullivan Sauer" userId="db6c8d62-cc93-4a4e-9e21-89806dc604a0" providerId="ADAL" clId="{CFA87E53-BB33-4D4B-97B7-9088EBAB931C}" dt="2024-02-13T19:42:04.956" v="2577" actId="13244"/>
          <ac:picMkLst>
            <pc:docMk/>
            <pc:sldMk cId="2173972230" sldId="311"/>
            <ac:picMk id="15" creationId="{BB9B7F6F-2B0A-4E7B-907C-545155FBB3D8}"/>
          </ac:picMkLst>
        </pc:picChg>
        <pc:picChg chg="add mod">
          <ac:chgData name="Samantha Sullivan Sauer" userId="db6c8d62-cc93-4a4e-9e21-89806dc604a0" providerId="ADAL" clId="{CFA87E53-BB33-4D4B-97B7-9088EBAB931C}" dt="2024-02-13T19:21:30.934" v="1033" actId="962"/>
          <ac:picMkLst>
            <pc:docMk/>
            <pc:sldMk cId="2173972230" sldId="311"/>
            <ac:picMk id="17" creationId="{B13B41C1-44A5-40C7-E5CC-C6B23F38E5A3}"/>
          </ac:picMkLst>
        </pc:picChg>
      </pc:sldChg>
      <pc:sldChg chg="addSp delSp modSp mod">
        <pc:chgData name="Samantha Sullivan Sauer" userId="db6c8d62-cc93-4a4e-9e21-89806dc604a0" providerId="ADAL" clId="{CFA87E53-BB33-4D4B-97B7-9088EBAB931C}" dt="2024-02-13T19:42:24.209" v="2580" actId="13244"/>
        <pc:sldMkLst>
          <pc:docMk/>
          <pc:sldMk cId="3756940291" sldId="315"/>
        </pc:sldMkLst>
        <pc:spChg chg="mod">
          <ac:chgData name="Samantha Sullivan Sauer" userId="db6c8d62-cc93-4a4e-9e21-89806dc604a0" providerId="ADAL" clId="{CFA87E53-BB33-4D4B-97B7-9088EBAB931C}" dt="2024-02-13T19:22:29.270" v="1147" actId="1076"/>
          <ac:spMkLst>
            <pc:docMk/>
            <pc:sldMk cId="3756940291" sldId="315"/>
            <ac:spMk id="2" creationId="{848444B6-4FC2-4D05-B6AD-EA5EE8AE5C95}"/>
          </ac:spMkLst>
        </pc:spChg>
        <pc:spChg chg="add mod ord">
          <ac:chgData name="Samantha Sullivan Sauer" userId="db6c8d62-cc93-4a4e-9e21-89806dc604a0" providerId="ADAL" clId="{CFA87E53-BB33-4D4B-97B7-9088EBAB931C}" dt="2024-02-13T19:42:24.209" v="2580" actId="13244"/>
          <ac:spMkLst>
            <pc:docMk/>
            <pc:sldMk cId="3756940291" sldId="315"/>
            <ac:spMk id="5" creationId="{A8E85EA5-00A9-4140-BF29-9900F6E80355}"/>
          </ac:spMkLst>
        </pc:spChg>
        <pc:grpChg chg="add del mod">
          <ac:chgData name="Samantha Sullivan Sauer" userId="db6c8d62-cc93-4a4e-9e21-89806dc604a0" providerId="ADAL" clId="{CFA87E53-BB33-4D4B-97B7-9088EBAB931C}" dt="2024-02-13T19:23:24.975" v="1178" actId="165"/>
          <ac:grpSpMkLst>
            <pc:docMk/>
            <pc:sldMk cId="3756940291" sldId="315"/>
            <ac:grpSpMk id="6" creationId="{F7E7441F-05C2-D076-0A26-716AB5D61AC9}"/>
          </ac:grpSpMkLst>
        </pc:grpChg>
        <pc:graphicFrameChg chg="mod modGraphic">
          <ac:chgData name="Samantha Sullivan Sauer" userId="db6c8d62-cc93-4a4e-9e21-89806dc604a0" providerId="ADAL" clId="{CFA87E53-BB33-4D4B-97B7-9088EBAB931C}" dt="2024-02-13T19:24:42.651" v="1228" actId="14734"/>
          <ac:graphicFrameMkLst>
            <pc:docMk/>
            <pc:sldMk cId="3756940291" sldId="315"/>
            <ac:graphicFrameMk id="12" creationId="{EA7DFBFE-E5A6-04B8-0F8F-92AEE3820C46}"/>
          </ac:graphicFrameMkLst>
        </pc:graphicFrameChg>
        <pc:picChg chg="mod topLvl">
          <ac:chgData name="Samantha Sullivan Sauer" userId="db6c8d62-cc93-4a4e-9e21-89806dc604a0" providerId="ADAL" clId="{CFA87E53-BB33-4D4B-97B7-9088EBAB931C}" dt="2024-02-13T19:23:24.975" v="1178" actId="165"/>
          <ac:picMkLst>
            <pc:docMk/>
            <pc:sldMk cId="3756940291" sldId="315"/>
            <ac:picMk id="22" creationId="{A4B8E8D0-7A18-19E2-91A6-5EA2ADA70756}"/>
          </ac:picMkLst>
        </pc:picChg>
        <pc:picChg chg="mod topLvl">
          <ac:chgData name="Samantha Sullivan Sauer" userId="db6c8d62-cc93-4a4e-9e21-89806dc604a0" providerId="ADAL" clId="{CFA87E53-BB33-4D4B-97B7-9088EBAB931C}" dt="2024-02-13T19:24:30.154" v="1225" actId="1076"/>
          <ac:picMkLst>
            <pc:docMk/>
            <pc:sldMk cId="3756940291" sldId="315"/>
            <ac:picMk id="23" creationId="{82615E5B-3BCE-2B7A-486C-66F3F0F7CE74}"/>
          </ac:picMkLst>
        </pc:picChg>
        <pc:picChg chg="mod topLvl">
          <ac:chgData name="Samantha Sullivan Sauer" userId="db6c8d62-cc93-4a4e-9e21-89806dc604a0" providerId="ADAL" clId="{CFA87E53-BB33-4D4B-97B7-9088EBAB931C}" dt="2024-02-13T19:23:24.975" v="1178" actId="165"/>
          <ac:picMkLst>
            <pc:docMk/>
            <pc:sldMk cId="3756940291" sldId="315"/>
            <ac:picMk id="24" creationId="{D0273382-3FEC-A555-1433-C370B68A7EDE}"/>
          </ac:picMkLst>
        </pc:picChg>
        <pc:picChg chg="mod topLvl">
          <ac:chgData name="Samantha Sullivan Sauer" userId="db6c8d62-cc93-4a4e-9e21-89806dc604a0" providerId="ADAL" clId="{CFA87E53-BB33-4D4B-97B7-9088EBAB931C}" dt="2024-02-13T19:23:24.975" v="1178" actId="165"/>
          <ac:picMkLst>
            <pc:docMk/>
            <pc:sldMk cId="3756940291" sldId="315"/>
            <ac:picMk id="25" creationId="{58051C88-C211-EEBC-492F-F2BBABC4FA09}"/>
          </ac:picMkLst>
        </pc:picChg>
        <pc:picChg chg="mod topLvl">
          <ac:chgData name="Samantha Sullivan Sauer" userId="db6c8d62-cc93-4a4e-9e21-89806dc604a0" providerId="ADAL" clId="{CFA87E53-BB33-4D4B-97B7-9088EBAB931C}" dt="2024-02-13T19:23:24.975" v="1178" actId="165"/>
          <ac:picMkLst>
            <pc:docMk/>
            <pc:sldMk cId="3756940291" sldId="315"/>
            <ac:picMk id="26" creationId="{68BB218D-152E-F4DB-CE18-146805694868}"/>
          </ac:picMkLst>
        </pc:picChg>
        <pc:picChg chg="mod topLvl">
          <ac:chgData name="Samantha Sullivan Sauer" userId="db6c8d62-cc93-4a4e-9e21-89806dc604a0" providerId="ADAL" clId="{CFA87E53-BB33-4D4B-97B7-9088EBAB931C}" dt="2024-02-13T19:23:24.975" v="1178" actId="165"/>
          <ac:picMkLst>
            <pc:docMk/>
            <pc:sldMk cId="3756940291" sldId="315"/>
            <ac:picMk id="27" creationId="{215F53DA-11B5-4AED-15E7-B85C48844132}"/>
          </ac:picMkLst>
        </pc:picChg>
        <pc:picChg chg="mod topLvl">
          <ac:chgData name="Samantha Sullivan Sauer" userId="db6c8d62-cc93-4a4e-9e21-89806dc604a0" providerId="ADAL" clId="{CFA87E53-BB33-4D4B-97B7-9088EBAB931C}" dt="2024-02-13T19:23:30.138" v="1181" actId="1036"/>
          <ac:picMkLst>
            <pc:docMk/>
            <pc:sldMk cId="3756940291" sldId="315"/>
            <ac:picMk id="28" creationId="{983A5BA4-0577-9C4A-73C5-491D48F08D2D}"/>
          </ac:picMkLst>
        </pc:picChg>
        <pc:picChg chg="mod topLvl">
          <ac:chgData name="Samantha Sullivan Sauer" userId="db6c8d62-cc93-4a4e-9e21-89806dc604a0" providerId="ADAL" clId="{CFA87E53-BB33-4D4B-97B7-9088EBAB931C}" dt="2024-02-13T19:23:24.975" v="1178" actId="165"/>
          <ac:picMkLst>
            <pc:docMk/>
            <pc:sldMk cId="3756940291" sldId="315"/>
            <ac:picMk id="29" creationId="{9E7575F3-AA89-B307-8231-B5F1FE12123C}"/>
          </ac:picMkLst>
        </pc:picChg>
        <pc:picChg chg="mod topLvl">
          <ac:chgData name="Samantha Sullivan Sauer" userId="db6c8d62-cc93-4a4e-9e21-89806dc604a0" providerId="ADAL" clId="{CFA87E53-BB33-4D4B-97B7-9088EBAB931C}" dt="2024-02-13T19:23:24.975" v="1178" actId="165"/>
          <ac:picMkLst>
            <pc:docMk/>
            <pc:sldMk cId="3756940291" sldId="315"/>
            <ac:picMk id="30" creationId="{CF1AC657-8CA7-A60C-1313-296074C731D6}"/>
          </ac:picMkLst>
        </pc:picChg>
      </pc:sldChg>
      <pc:sldChg chg="addSp modSp mod">
        <pc:chgData name="Samantha Sullivan Sauer" userId="db6c8d62-cc93-4a4e-9e21-89806dc604a0" providerId="ADAL" clId="{CFA87E53-BB33-4D4B-97B7-9088EBAB931C}" dt="2024-02-13T19:42:58.419" v="2582" actId="13244"/>
        <pc:sldMkLst>
          <pc:docMk/>
          <pc:sldMk cId="49839282" sldId="317"/>
        </pc:sldMkLst>
        <pc:spChg chg="mod">
          <ac:chgData name="Samantha Sullivan Sauer" userId="db6c8d62-cc93-4a4e-9e21-89806dc604a0" providerId="ADAL" clId="{CFA87E53-BB33-4D4B-97B7-9088EBAB931C}" dt="2024-02-13T19:26:05.387" v="1297" actId="1076"/>
          <ac:spMkLst>
            <pc:docMk/>
            <pc:sldMk cId="49839282" sldId="317"/>
            <ac:spMk id="2" creationId="{96194894-8906-F5EC-752B-4925BC757DA4}"/>
          </ac:spMkLst>
        </pc:spChg>
        <pc:spChg chg="add mod ord">
          <ac:chgData name="Samantha Sullivan Sauer" userId="db6c8d62-cc93-4a4e-9e21-89806dc604a0" providerId="ADAL" clId="{CFA87E53-BB33-4D4B-97B7-9088EBAB931C}" dt="2024-02-13T19:42:58.419" v="2582" actId="13244"/>
          <ac:spMkLst>
            <pc:docMk/>
            <pc:sldMk cId="49839282" sldId="317"/>
            <ac:spMk id="5" creationId="{4755E981-8961-96C2-B9D9-4D5801EF3455}"/>
          </ac:spMkLst>
        </pc:spChg>
        <pc:graphicFrameChg chg="modGraphic">
          <ac:chgData name="Samantha Sullivan Sauer" userId="db6c8d62-cc93-4a4e-9e21-89806dc604a0" providerId="ADAL" clId="{CFA87E53-BB33-4D4B-97B7-9088EBAB931C}" dt="2024-02-13T19:26:21.778" v="1302" actId="14734"/>
          <ac:graphicFrameMkLst>
            <pc:docMk/>
            <pc:sldMk cId="49839282" sldId="317"/>
            <ac:graphicFrameMk id="10" creationId="{EFBFCA77-FC45-95ED-AE6A-F192242240BA}"/>
          </ac:graphicFrameMkLst>
        </pc:graphicFrameChg>
        <pc:picChg chg="mod">
          <ac:chgData name="Samantha Sullivan Sauer" userId="db6c8d62-cc93-4a4e-9e21-89806dc604a0" providerId="ADAL" clId="{CFA87E53-BB33-4D4B-97B7-9088EBAB931C}" dt="2024-02-13T19:26:23.158" v="1303" actId="1076"/>
          <ac:picMkLst>
            <pc:docMk/>
            <pc:sldMk cId="49839282" sldId="317"/>
            <ac:picMk id="11" creationId="{FFF2E775-DEF9-A555-894F-EAE2178F3D4B}"/>
          </ac:picMkLst>
        </pc:picChg>
        <pc:picChg chg="mod">
          <ac:chgData name="Samantha Sullivan Sauer" userId="db6c8d62-cc93-4a4e-9e21-89806dc604a0" providerId="ADAL" clId="{CFA87E53-BB33-4D4B-97B7-9088EBAB931C}" dt="2024-02-13T19:26:24.714" v="1304" actId="1076"/>
          <ac:picMkLst>
            <pc:docMk/>
            <pc:sldMk cId="49839282" sldId="317"/>
            <ac:picMk id="12" creationId="{E1A7639E-307A-B64C-23A5-45DE1DED9F10}"/>
          </ac:picMkLst>
        </pc:picChg>
      </pc:sldChg>
      <pc:sldChg chg="addSp modSp mod">
        <pc:chgData name="Samantha Sullivan Sauer" userId="db6c8d62-cc93-4a4e-9e21-89806dc604a0" providerId="ADAL" clId="{CFA87E53-BB33-4D4B-97B7-9088EBAB931C}" dt="2024-02-13T19:43:26.014" v="2597" actId="13244"/>
        <pc:sldMkLst>
          <pc:docMk/>
          <pc:sldMk cId="2820845169" sldId="318"/>
        </pc:sldMkLst>
        <pc:spChg chg="mod">
          <ac:chgData name="Samantha Sullivan Sauer" userId="db6c8d62-cc93-4a4e-9e21-89806dc604a0" providerId="ADAL" clId="{CFA87E53-BB33-4D4B-97B7-9088EBAB931C}" dt="2024-02-13T19:43:15.381" v="2585" actId="1076"/>
          <ac:spMkLst>
            <pc:docMk/>
            <pc:sldMk cId="2820845169" sldId="318"/>
            <ac:spMk id="2" creationId="{141AC37A-433F-FD25-0D09-506E46EA8765}"/>
          </ac:spMkLst>
        </pc:spChg>
        <pc:spChg chg="add mod ord">
          <ac:chgData name="Samantha Sullivan Sauer" userId="db6c8d62-cc93-4a4e-9e21-89806dc604a0" providerId="ADAL" clId="{CFA87E53-BB33-4D4B-97B7-9088EBAB931C}" dt="2024-02-13T19:43:26.014" v="2597" actId="13244"/>
          <ac:spMkLst>
            <pc:docMk/>
            <pc:sldMk cId="2820845169" sldId="318"/>
            <ac:spMk id="5" creationId="{81ACBBD9-243C-0657-8126-70DF6F320A6B}"/>
          </ac:spMkLst>
        </pc:spChg>
        <pc:graphicFrameChg chg="modGraphic">
          <ac:chgData name="Samantha Sullivan Sauer" userId="db6c8d62-cc93-4a4e-9e21-89806dc604a0" providerId="ADAL" clId="{CFA87E53-BB33-4D4B-97B7-9088EBAB931C}" dt="2024-02-13T19:27:26.340" v="1333" actId="14734"/>
          <ac:graphicFrameMkLst>
            <pc:docMk/>
            <pc:sldMk cId="2820845169" sldId="318"/>
            <ac:graphicFrameMk id="6" creationId="{E6F45706-E7A9-B247-2DE4-71C4A405FC20}"/>
          </ac:graphicFrameMkLst>
        </pc:graphicFrameChg>
        <pc:picChg chg="mod">
          <ac:chgData name="Samantha Sullivan Sauer" userId="db6c8d62-cc93-4a4e-9e21-89806dc604a0" providerId="ADAL" clId="{CFA87E53-BB33-4D4B-97B7-9088EBAB931C}" dt="2024-02-13T19:27:28.972" v="1334" actId="1076"/>
          <ac:picMkLst>
            <pc:docMk/>
            <pc:sldMk cId="2820845169" sldId="318"/>
            <ac:picMk id="10" creationId="{7F159751-8E09-E70D-61E9-07AB4831A6CF}"/>
          </ac:picMkLst>
        </pc:picChg>
        <pc:picChg chg="mod">
          <ac:chgData name="Samantha Sullivan Sauer" userId="db6c8d62-cc93-4a4e-9e21-89806dc604a0" providerId="ADAL" clId="{CFA87E53-BB33-4D4B-97B7-9088EBAB931C}" dt="2024-02-13T19:27:30.172" v="1335" actId="1076"/>
          <ac:picMkLst>
            <pc:docMk/>
            <pc:sldMk cId="2820845169" sldId="318"/>
            <ac:picMk id="11" creationId="{BFA630AC-DE72-997D-7CBD-0B8B245C91C5}"/>
          </ac:picMkLst>
        </pc:picChg>
        <pc:picChg chg="mod">
          <ac:chgData name="Samantha Sullivan Sauer" userId="db6c8d62-cc93-4a4e-9e21-89806dc604a0" providerId="ADAL" clId="{CFA87E53-BB33-4D4B-97B7-9088EBAB931C}" dt="2024-02-13T19:27:32.648" v="1336" actId="1076"/>
          <ac:picMkLst>
            <pc:docMk/>
            <pc:sldMk cId="2820845169" sldId="318"/>
            <ac:picMk id="13" creationId="{838D4819-29F7-9222-16E1-54D0D15DF40F}"/>
          </ac:picMkLst>
        </pc:picChg>
      </pc:sldChg>
      <pc:sldChg chg="addSp modSp mod">
        <pc:chgData name="Samantha Sullivan Sauer" userId="db6c8d62-cc93-4a4e-9e21-89806dc604a0" providerId="ADAL" clId="{CFA87E53-BB33-4D4B-97B7-9088EBAB931C}" dt="2024-02-13T19:43:39.544" v="2598" actId="13244"/>
        <pc:sldMkLst>
          <pc:docMk/>
          <pc:sldMk cId="1479521399" sldId="322"/>
        </pc:sldMkLst>
        <pc:spChg chg="mod">
          <ac:chgData name="Samantha Sullivan Sauer" userId="db6c8d62-cc93-4a4e-9e21-89806dc604a0" providerId="ADAL" clId="{CFA87E53-BB33-4D4B-97B7-9088EBAB931C}" dt="2024-02-13T19:28:08.018" v="1443" actId="1076"/>
          <ac:spMkLst>
            <pc:docMk/>
            <pc:sldMk cId="1479521399" sldId="322"/>
            <ac:spMk id="2" creationId="{511B3E87-29C3-E26E-D7BD-240D6A95EB4B}"/>
          </ac:spMkLst>
        </pc:spChg>
        <pc:spChg chg="mod">
          <ac:chgData name="Samantha Sullivan Sauer" userId="db6c8d62-cc93-4a4e-9e21-89806dc604a0" providerId="ADAL" clId="{CFA87E53-BB33-4D4B-97B7-9088EBAB931C}" dt="2024-02-13T19:28:55.735" v="1448" actId="1076"/>
          <ac:spMkLst>
            <pc:docMk/>
            <pc:sldMk cId="1479521399" sldId="322"/>
            <ac:spMk id="3" creationId="{3ACB7722-7488-A5FB-F85C-C1E51D499C46}"/>
          </ac:spMkLst>
        </pc:spChg>
        <pc:spChg chg="add mod ord">
          <ac:chgData name="Samantha Sullivan Sauer" userId="db6c8d62-cc93-4a4e-9e21-89806dc604a0" providerId="ADAL" clId="{CFA87E53-BB33-4D4B-97B7-9088EBAB931C}" dt="2024-02-13T19:43:39.544" v="2598" actId="13244"/>
          <ac:spMkLst>
            <pc:docMk/>
            <pc:sldMk cId="1479521399" sldId="322"/>
            <ac:spMk id="5" creationId="{0AC017DB-BD27-6EFC-5A93-F6B4A096EA0E}"/>
          </ac:spMkLst>
        </pc:spChg>
        <pc:graphicFrameChg chg="mod modGraphic">
          <ac:chgData name="Samantha Sullivan Sauer" userId="db6c8d62-cc93-4a4e-9e21-89806dc604a0" providerId="ADAL" clId="{CFA87E53-BB33-4D4B-97B7-9088EBAB931C}" dt="2024-02-13T19:28:33.885" v="1447" actId="14734"/>
          <ac:graphicFrameMkLst>
            <pc:docMk/>
            <pc:sldMk cId="1479521399" sldId="322"/>
            <ac:graphicFrameMk id="6" creationId="{E3F48B03-795F-5FCF-2F38-9DF41BF953FD}"/>
          </ac:graphicFrameMkLst>
        </pc:graphicFrameChg>
      </pc:sldChg>
      <pc:sldChg chg="addSp modSp mod">
        <pc:chgData name="Samantha Sullivan Sauer" userId="db6c8d62-cc93-4a4e-9e21-89806dc604a0" providerId="ADAL" clId="{CFA87E53-BB33-4D4B-97B7-9088EBAB931C}" dt="2024-02-13T19:43:45.050" v="2599" actId="13244"/>
        <pc:sldMkLst>
          <pc:docMk/>
          <pc:sldMk cId="2455743583" sldId="336"/>
        </pc:sldMkLst>
        <pc:spChg chg="mod">
          <ac:chgData name="Samantha Sullivan Sauer" userId="db6c8d62-cc93-4a4e-9e21-89806dc604a0" providerId="ADAL" clId="{CFA87E53-BB33-4D4B-97B7-9088EBAB931C}" dt="2024-02-13T19:29:49.072" v="1537" actId="6549"/>
          <ac:spMkLst>
            <pc:docMk/>
            <pc:sldMk cId="2455743583" sldId="336"/>
            <ac:spMk id="2" creationId="{55F06C31-1A2F-F8C8-A223-77836AA4006C}"/>
          </ac:spMkLst>
        </pc:spChg>
        <pc:spChg chg="add mod ord">
          <ac:chgData name="Samantha Sullivan Sauer" userId="db6c8d62-cc93-4a4e-9e21-89806dc604a0" providerId="ADAL" clId="{CFA87E53-BB33-4D4B-97B7-9088EBAB931C}" dt="2024-02-13T19:43:45.050" v="2599" actId="13244"/>
          <ac:spMkLst>
            <pc:docMk/>
            <pc:sldMk cId="2455743583" sldId="336"/>
            <ac:spMk id="5" creationId="{EFFF695E-DC9C-A0E0-BDF5-196F8F4F0DA2}"/>
          </ac:spMkLst>
        </pc:spChg>
        <pc:graphicFrameChg chg="modGraphic">
          <ac:chgData name="Samantha Sullivan Sauer" userId="db6c8d62-cc93-4a4e-9e21-89806dc604a0" providerId="ADAL" clId="{CFA87E53-BB33-4D4B-97B7-9088EBAB931C}" dt="2024-02-13T19:29:59.970" v="1540" actId="14734"/>
          <ac:graphicFrameMkLst>
            <pc:docMk/>
            <pc:sldMk cId="2455743583" sldId="336"/>
            <ac:graphicFrameMk id="6" creationId="{AB9C98D8-90A2-4CE6-A9BB-D1662410BA7B}"/>
          </ac:graphicFrameMkLst>
        </pc:graphicFrameChg>
      </pc:sldChg>
      <pc:sldChg chg="addSp modSp mod">
        <pc:chgData name="Samantha Sullivan Sauer" userId="db6c8d62-cc93-4a4e-9e21-89806dc604a0" providerId="ADAL" clId="{CFA87E53-BB33-4D4B-97B7-9088EBAB931C}" dt="2024-02-13T19:43:51.051" v="2600" actId="13244"/>
        <pc:sldMkLst>
          <pc:docMk/>
          <pc:sldMk cId="451194891" sldId="338"/>
        </pc:sldMkLst>
        <pc:spChg chg="mod">
          <ac:chgData name="Samantha Sullivan Sauer" userId="db6c8d62-cc93-4a4e-9e21-89806dc604a0" providerId="ADAL" clId="{CFA87E53-BB33-4D4B-97B7-9088EBAB931C}" dt="2024-02-13T19:30:46.365" v="1623" actId="1076"/>
          <ac:spMkLst>
            <pc:docMk/>
            <pc:sldMk cId="451194891" sldId="338"/>
            <ac:spMk id="2" creationId="{CE3232F8-CF23-1EAB-26EE-DBA4D8A12467}"/>
          </ac:spMkLst>
        </pc:spChg>
        <pc:spChg chg="mod">
          <ac:chgData name="Samantha Sullivan Sauer" userId="db6c8d62-cc93-4a4e-9e21-89806dc604a0" providerId="ADAL" clId="{CFA87E53-BB33-4D4B-97B7-9088EBAB931C}" dt="2024-02-13T19:30:57.408" v="1626" actId="1076"/>
          <ac:spMkLst>
            <pc:docMk/>
            <pc:sldMk cId="451194891" sldId="338"/>
            <ac:spMk id="3" creationId="{BBF610DB-C651-9308-EBF5-32D9F2881877}"/>
          </ac:spMkLst>
        </pc:spChg>
        <pc:spChg chg="add mod ord">
          <ac:chgData name="Samantha Sullivan Sauer" userId="db6c8d62-cc93-4a4e-9e21-89806dc604a0" providerId="ADAL" clId="{CFA87E53-BB33-4D4B-97B7-9088EBAB931C}" dt="2024-02-13T19:43:51.051" v="2600" actId="13244"/>
          <ac:spMkLst>
            <pc:docMk/>
            <pc:sldMk cId="451194891" sldId="338"/>
            <ac:spMk id="5" creationId="{CBB29A7A-10AB-3F5E-FAD2-0FF8B74DFBE7}"/>
          </ac:spMkLst>
        </pc:spChg>
        <pc:graphicFrameChg chg="mod modGraphic">
          <ac:chgData name="Samantha Sullivan Sauer" userId="db6c8d62-cc93-4a4e-9e21-89806dc604a0" providerId="ADAL" clId="{CFA87E53-BB33-4D4B-97B7-9088EBAB931C}" dt="2024-02-13T19:31:05.640" v="1628" actId="1076"/>
          <ac:graphicFrameMkLst>
            <pc:docMk/>
            <pc:sldMk cId="451194891" sldId="338"/>
            <ac:graphicFrameMk id="6" creationId="{32309D6C-9BC4-AAA5-74F7-4BCF88A4FDDF}"/>
          </ac:graphicFrameMkLst>
        </pc:graphicFrameChg>
      </pc:sldChg>
      <pc:sldChg chg="addSp modSp mod">
        <pc:chgData name="Samantha Sullivan Sauer" userId="db6c8d62-cc93-4a4e-9e21-89806dc604a0" providerId="ADAL" clId="{CFA87E53-BB33-4D4B-97B7-9088EBAB931C}" dt="2024-02-13T19:43:56.059" v="2601" actId="13244"/>
        <pc:sldMkLst>
          <pc:docMk/>
          <pc:sldMk cId="1807095099" sldId="348"/>
        </pc:sldMkLst>
        <pc:spChg chg="mod">
          <ac:chgData name="Samantha Sullivan Sauer" userId="db6c8d62-cc93-4a4e-9e21-89806dc604a0" providerId="ADAL" clId="{CFA87E53-BB33-4D4B-97B7-9088EBAB931C}" dt="2024-02-13T19:31:56.626" v="1729" actId="20577"/>
          <ac:spMkLst>
            <pc:docMk/>
            <pc:sldMk cId="1807095099" sldId="348"/>
            <ac:spMk id="2" creationId="{85FA9BF5-0480-9DD0-BE1D-B9F09B36151F}"/>
          </ac:spMkLst>
        </pc:spChg>
        <pc:spChg chg="add mod ord">
          <ac:chgData name="Samantha Sullivan Sauer" userId="db6c8d62-cc93-4a4e-9e21-89806dc604a0" providerId="ADAL" clId="{CFA87E53-BB33-4D4B-97B7-9088EBAB931C}" dt="2024-02-13T19:43:56.059" v="2601" actId="13244"/>
          <ac:spMkLst>
            <pc:docMk/>
            <pc:sldMk cId="1807095099" sldId="348"/>
            <ac:spMk id="5" creationId="{16FA6AEF-98E5-9B55-20CE-DCB79F06FBEB}"/>
          </ac:spMkLst>
        </pc:spChg>
        <pc:graphicFrameChg chg="mod">
          <ac:chgData name="Samantha Sullivan Sauer" userId="db6c8d62-cc93-4a4e-9e21-89806dc604a0" providerId="ADAL" clId="{CFA87E53-BB33-4D4B-97B7-9088EBAB931C}" dt="2024-02-13T19:31:35.155" v="1726" actId="1076"/>
          <ac:graphicFrameMkLst>
            <pc:docMk/>
            <pc:sldMk cId="1807095099" sldId="348"/>
            <ac:graphicFrameMk id="6" creationId="{71488296-315F-D454-E7B6-BF9BCEB0B939}"/>
          </ac:graphicFrameMkLst>
        </pc:graphicFrameChg>
      </pc:sldChg>
      <pc:sldChg chg="addSp modSp mod">
        <pc:chgData name="Samantha Sullivan Sauer" userId="db6c8d62-cc93-4a4e-9e21-89806dc604a0" providerId="ADAL" clId="{CFA87E53-BB33-4D4B-97B7-9088EBAB931C}" dt="2024-02-13T19:44:01.052" v="2602" actId="13244"/>
        <pc:sldMkLst>
          <pc:docMk/>
          <pc:sldMk cId="625110678" sldId="357"/>
        </pc:sldMkLst>
        <pc:spChg chg="mod">
          <ac:chgData name="Samantha Sullivan Sauer" userId="db6c8d62-cc93-4a4e-9e21-89806dc604a0" providerId="ADAL" clId="{CFA87E53-BB33-4D4B-97B7-9088EBAB931C}" dt="2024-02-13T19:32:46.864" v="1842" actId="20577"/>
          <ac:spMkLst>
            <pc:docMk/>
            <pc:sldMk cId="625110678" sldId="357"/>
            <ac:spMk id="2" creationId="{E7C2A668-6423-899B-2BBE-5DAFC5B06D64}"/>
          </ac:spMkLst>
        </pc:spChg>
        <pc:spChg chg="add mod ord">
          <ac:chgData name="Samantha Sullivan Sauer" userId="db6c8d62-cc93-4a4e-9e21-89806dc604a0" providerId="ADAL" clId="{CFA87E53-BB33-4D4B-97B7-9088EBAB931C}" dt="2024-02-13T19:44:01.052" v="2602" actId="13244"/>
          <ac:spMkLst>
            <pc:docMk/>
            <pc:sldMk cId="625110678" sldId="357"/>
            <ac:spMk id="5" creationId="{D7DD8D0C-2693-5984-5CE4-80A28B2FAB02}"/>
          </ac:spMkLst>
        </pc:spChg>
        <pc:graphicFrameChg chg="mod modGraphic">
          <ac:chgData name="Samantha Sullivan Sauer" userId="db6c8d62-cc93-4a4e-9e21-89806dc604a0" providerId="ADAL" clId="{CFA87E53-BB33-4D4B-97B7-9088EBAB931C}" dt="2024-02-13T19:33:13.847" v="1850" actId="1076"/>
          <ac:graphicFrameMkLst>
            <pc:docMk/>
            <pc:sldMk cId="625110678" sldId="357"/>
            <ac:graphicFrameMk id="6" creationId="{35806810-65A3-0EDB-C115-599728D1025F}"/>
          </ac:graphicFrameMkLst>
        </pc:graphicFrameChg>
      </pc:sldChg>
      <pc:sldChg chg="addSp modSp mod">
        <pc:chgData name="Samantha Sullivan Sauer" userId="db6c8d62-cc93-4a4e-9e21-89806dc604a0" providerId="ADAL" clId="{CFA87E53-BB33-4D4B-97B7-9088EBAB931C}" dt="2024-02-13T19:44:05.568" v="2603" actId="13244"/>
        <pc:sldMkLst>
          <pc:docMk/>
          <pc:sldMk cId="1081635289" sldId="366"/>
        </pc:sldMkLst>
        <pc:spChg chg="mod">
          <ac:chgData name="Samantha Sullivan Sauer" userId="db6c8d62-cc93-4a4e-9e21-89806dc604a0" providerId="ADAL" clId="{CFA87E53-BB33-4D4B-97B7-9088EBAB931C}" dt="2024-02-13T19:34:06.388" v="2087" actId="1076"/>
          <ac:spMkLst>
            <pc:docMk/>
            <pc:sldMk cId="1081635289" sldId="366"/>
            <ac:spMk id="2" creationId="{50D6FCD9-59A3-8F4E-B8AB-F7AF8B899A89}"/>
          </ac:spMkLst>
        </pc:spChg>
        <pc:spChg chg="mod">
          <ac:chgData name="Samantha Sullivan Sauer" userId="db6c8d62-cc93-4a4e-9e21-89806dc604a0" providerId="ADAL" clId="{CFA87E53-BB33-4D4B-97B7-9088EBAB931C}" dt="2024-02-13T19:34:42.602" v="2095" actId="1076"/>
          <ac:spMkLst>
            <pc:docMk/>
            <pc:sldMk cId="1081635289" sldId="366"/>
            <ac:spMk id="3" creationId="{84E7DF43-9DF4-4B2C-6F56-3E111721986B}"/>
          </ac:spMkLst>
        </pc:spChg>
        <pc:spChg chg="add mod ord">
          <ac:chgData name="Samantha Sullivan Sauer" userId="db6c8d62-cc93-4a4e-9e21-89806dc604a0" providerId="ADAL" clId="{CFA87E53-BB33-4D4B-97B7-9088EBAB931C}" dt="2024-02-13T19:44:05.568" v="2603" actId="13244"/>
          <ac:spMkLst>
            <pc:docMk/>
            <pc:sldMk cId="1081635289" sldId="366"/>
            <ac:spMk id="5" creationId="{5011FDEB-D55A-DB59-D348-774D7F36DBF8}"/>
          </ac:spMkLst>
        </pc:spChg>
        <pc:graphicFrameChg chg="mod modGraphic">
          <ac:chgData name="Samantha Sullivan Sauer" userId="db6c8d62-cc93-4a4e-9e21-89806dc604a0" providerId="ADAL" clId="{CFA87E53-BB33-4D4B-97B7-9088EBAB931C}" dt="2024-02-13T19:34:39.470" v="2094" actId="1076"/>
          <ac:graphicFrameMkLst>
            <pc:docMk/>
            <pc:sldMk cId="1081635289" sldId="366"/>
            <ac:graphicFrameMk id="6" creationId="{1A6847BE-AE61-DDEF-59EC-CF9B7CC56AFD}"/>
          </ac:graphicFrameMkLst>
        </pc:graphicFrameChg>
      </pc:sldChg>
      <pc:sldChg chg="addSp modSp mod">
        <pc:chgData name="Samantha Sullivan Sauer" userId="db6c8d62-cc93-4a4e-9e21-89806dc604a0" providerId="ADAL" clId="{CFA87E53-BB33-4D4B-97B7-9088EBAB931C}" dt="2024-02-13T19:44:12.158" v="2604" actId="13244"/>
        <pc:sldMkLst>
          <pc:docMk/>
          <pc:sldMk cId="3787841130" sldId="374"/>
        </pc:sldMkLst>
        <pc:spChg chg="mod">
          <ac:chgData name="Samantha Sullivan Sauer" userId="db6c8d62-cc93-4a4e-9e21-89806dc604a0" providerId="ADAL" clId="{CFA87E53-BB33-4D4B-97B7-9088EBAB931C}" dt="2024-02-13T19:36:24.878" v="2233" actId="6549"/>
          <ac:spMkLst>
            <pc:docMk/>
            <pc:sldMk cId="3787841130" sldId="374"/>
            <ac:spMk id="2" creationId="{DD44EF04-7CEA-45BD-E093-E97C9103D248}"/>
          </ac:spMkLst>
        </pc:spChg>
        <pc:spChg chg="add mod ord">
          <ac:chgData name="Samantha Sullivan Sauer" userId="db6c8d62-cc93-4a4e-9e21-89806dc604a0" providerId="ADAL" clId="{CFA87E53-BB33-4D4B-97B7-9088EBAB931C}" dt="2024-02-13T19:44:12.158" v="2604" actId="13244"/>
          <ac:spMkLst>
            <pc:docMk/>
            <pc:sldMk cId="3787841130" sldId="374"/>
            <ac:spMk id="5" creationId="{E85AB822-9BCF-67E6-0E02-2034ADBA66BC}"/>
          </ac:spMkLst>
        </pc:spChg>
        <pc:graphicFrameChg chg="mod modGraphic">
          <ac:chgData name="Samantha Sullivan Sauer" userId="db6c8d62-cc93-4a4e-9e21-89806dc604a0" providerId="ADAL" clId="{CFA87E53-BB33-4D4B-97B7-9088EBAB931C}" dt="2024-02-13T19:37:06.620" v="2242" actId="1076"/>
          <ac:graphicFrameMkLst>
            <pc:docMk/>
            <pc:sldMk cId="3787841130" sldId="374"/>
            <ac:graphicFrameMk id="6" creationId="{AB851DBC-58B2-3383-2AEA-1D16C25C8BFD}"/>
          </ac:graphicFrameMkLst>
        </pc:graphicFrameChg>
      </pc:sldChg>
      <pc:sldChg chg="addSp modSp mod">
        <pc:chgData name="Samantha Sullivan Sauer" userId="db6c8d62-cc93-4a4e-9e21-89806dc604a0" providerId="ADAL" clId="{CFA87E53-BB33-4D4B-97B7-9088EBAB931C}" dt="2024-02-13T19:44:16.255" v="2605" actId="13244"/>
        <pc:sldMkLst>
          <pc:docMk/>
          <pc:sldMk cId="2200704908" sldId="375"/>
        </pc:sldMkLst>
        <pc:spChg chg="mod">
          <ac:chgData name="Samantha Sullivan Sauer" userId="db6c8d62-cc93-4a4e-9e21-89806dc604a0" providerId="ADAL" clId="{CFA87E53-BB33-4D4B-97B7-9088EBAB931C}" dt="2024-02-13T19:37:48.399" v="2318" actId="1035"/>
          <ac:spMkLst>
            <pc:docMk/>
            <pc:sldMk cId="2200704908" sldId="375"/>
            <ac:spMk id="2" creationId="{EE5C1819-8154-A591-585C-F066E0C4E243}"/>
          </ac:spMkLst>
        </pc:spChg>
        <pc:spChg chg="mod">
          <ac:chgData name="Samantha Sullivan Sauer" userId="db6c8d62-cc93-4a4e-9e21-89806dc604a0" providerId="ADAL" clId="{CFA87E53-BB33-4D4B-97B7-9088EBAB931C}" dt="2024-02-13T19:38:45.616" v="2328" actId="1076"/>
          <ac:spMkLst>
            <pc:docMk/>
            <pc:sldMk cId="2200704908" sldId="375"/>
            <ac:spMk id="3" creationId="{DCD3E898-CDCD-F672-9BF7-49FD7418FA6E}"/>
          </ac:spMkLst>
        </pc:spChg>
        <pc:spChg chg="add mod ord">
          <ac:chgData name="Samantha Sullivan Sauer" userId="db6c8d62-cc93-4a4e-9e21-89806dc604a0" providerId="ADAL" clId="{CFA87E53-BB33-4D4B-97B7-9088EBAB931C}" dt="2024-02-13T19:44:16.255" v="2605" actId="13244"/>
          <ac:spMkLst>
            <pc:docMk/>
            <pc:sldMk cId="2200704908" sldId="375"/>
            <ac:spMk id="5" creationId="{B93AB9D3-527B-E333-3B40-F430DFB4A612}"/>
          </ac:spMkLst>
        </pc:spChg>
        <pc:graphicFrameChg chg="mod modGraphic">
          <ac:chgData name="Samantha Sullivan Sauer" userId="db6c8d62-cc93-4a4e-9e21-89806dc604a0" providerId="ADAL" clId="{CFA87E53-BB33-4D4B-97B7-9088EBAB931C}" dt="2024-02-13T19:38:57.790" v="2330" actId="14734"/>
          <ac:graphicFrameMkLst>
            <pc:docMk/>
            <pc:sldMk cId="2200704908" sldId="375"/>
            <ac:graphicFrameMk id="6" creationId="{A129D9BF-B119-AC5C-7919-E1BDD19AB2D0}"/>
          </ac:graphicFrameMkLst>
        </pc:graphicFrameChg>
      </pc:sldChg>
      <pc:sldChg chg="addSp modSp mod">
        <pc:chgData name="Samantha Sullivan Sauer" userId="db6c8d62-cc93-4a4e-9e21-89806dc604a0" providerId="ADAL" clId="{CFA87E53-BB33-4D4B-97B7-9088EBAB931C}" dt="2024-02-13T19:44:22.422" v="2606" actId="13244"/>
        <pc:sldMkLst>
          <pc:docMk/>
          <pc:sldMk cId="2199649805" sldId="378"/>
        </pc:sldMkLst>
        <pc:spChg chg="mod">
          <ac:chgData name="Samantha Sullivan Sauer" userId="db6c8d62-cc93-4a4e-9e21-89806dc604a0" providerId="ADAL" clId="{CFA87E53-BB33-4D4B-97B7-9088EBAB931C}" dt="2024-02-13T19:39:36.354" v="2454" actId="1076"/>
          <ac:spMkLst>
            <pc:docMk/>
            <pc:sldMk cId="2199649805" sldId="378"/>
            <ac:spMk id="2" creationId="{C7A897E8-5728-CC18-355E-469DCA2266B9}"/>
          </ac:spMkLst>
        </pc:spChg>
        <pc:spChg chg="mod">
          <ac:chgData name="Samantha Sullivan Sauer" userId="db6c8d62-cc93-4a4e-9e21-89806dc604a0" providerId="ADAL" clId="{CFA87E53-BB33-4D4B-97B7-9088EBAB931C}" dt="2024-02-13T19:39:51.181" v="2457" actId="1076"/>
          <ac:spMkLst>
            <pc:docMk/>
            <pc:sldMk cId="2199649805" sldId="378"/>
            <ac:spMk id="3" creationId="{E2F36640-6DA8-7567-E412-CA6C48B5F440}"/>
          </ac:spMkLst>
        </pc:spChg>
        <pc:spChg chg="add mod ord">
          <ac:chgData name="Samantha Sullivan Sauer" userId="db6c8d62-cc93-4a4e-9e21-89806dc604a0" providerId="ADAL" clId="{CFA87E53-BB33-4D4B-97B7-9088EBAB931C}" dt="2024-02-13T19:44:22.422" v="2606" actId="13244"/>
          <ac:spMkLst>
            <pc:docMk/>
            <pc:sldMk cId="2199649805" sldId="378"/>
            <ac:spMk id="5" creationId="{9E6FFF2B-926A-EED1-D5BB-C4E7217429F1}"/>
          </ac:spMkLst>
        </pc:spChg>
        <pc:graphicFrameChg chg="modGraphic">
          <ac:chgData name="Samantha Sullivan Sauer" userId="db6c8d62-cc93-4a4e-9e21-89806dc604a0" providerId="ADAL" clId="{CFA87E53-BB33-4D4B-97B7-9088EBAB931C}" dt="2024-02-13T19:39:46.685" v="2456" actId="122"/>
          <ac:graphicFrameMkLst>
            <pc:docMk/>
            <pc:sldMk cId="2199649805" sldId="378"/>
            <ac:graphicFrameMk id="8" creationId="{7FE2DF0F-3CF9-44BA-471E-C02A5ED06DBC}"/>
          </ac:graphicFrameMkLst>
        </pc:graphicFrameChg>
      </pc:sldChg>
      <pc:sldChg chg="addSp modSp mod">
        <pc:chgData name="Samantha Sullivan Sauer" userId="db6c8d62-cc93-4a4e-9e21-89806dc604a0" providerId="ADAL" clId="{CFA87E53-BB33-4D4B-97B7-9088EBAB931C}" dt="2024-02-13T19:44:28.682" v="2607" actId="13244"/>
        <pc:sldMkLst>
          <pc:docMk/>
          <pc:sldMk cId="298674753" sldId="379"/>
        </pc:sldMkLst>
        <pc:spChg chg="mod">
          <ac:chgData name="Samantha Sullivan Sauer" userId="db6c8d62-cc93-4a4e-9e21-89806dc604a0" providerId="ADAL" clId="{CFA87E53-BB33-4D4B-97B7-9088EBAB931C}" dt="2024-02-13T19:40:23.652" v="2554" actId="6549"/>
          <ac:spMkLst>
            <pc:docMk/>
            <pc:sldMk cId="298674753" sldId="379"/>
            <ac:spMk id="2" creationId="{0443F0BF-6C7D-DEF5-6CB6-AA2289D3605E}"/>
          </ac:spMkLst>
        </pc:spChg>
        <pc:spChg chg="mod">
          <ac:chgData name="Samantha Sullivan Sauer" userId="db6c8d62-cc93-4a4e-9e21-89806dc604a0" providerId="ADAL" clId="{CFA87E53-BB33-4D4B-97B7-9088EBAB931C}" dt="2024-02-13T19:40:42.100" v="2558" actId="1076"/>
          <ac:spMkLst>
            <pc:docMk/>
            <pc:sldMk cId="298674753" sldId="379"/>
            <ac:spMk id="3" creationId="{D450C4D7-4440-D211-D8F1-CA26289B9F64}"/>
          </ac:spMkLst>
        </pc:spChg>
        <pc:spChg chg="add mod ord">
          <ac:chgData name="Samantha Sullivan Sauer" userId="db6c8d62-cc93-4a4e-9e21-89806dc604a0" providerId="ADAL" clId="{CFA87E53-BB33-4D4B-97B7-9088EBAB931C}" dt="2024-02-13T19:44:28.682" v="2607" actId="13244"/>
          <ac:spMkLst>
            <pc:docMk/>
            <pc:sldMk cId="298674753" sldId="379"/>
            <ac:spMk id="5" creationId="{C11B0B26-E6D9-8AD6-39AA-9AB352BB4CB6}"/>
          </ac:spMkLst>
        </pc:spChg>
        <pc:graphicFrameChg chg="mod modGraphic">
          <ac:chgData name="Samantha Sullivan Sauer" userId="db6c8d62-cc93-4a4e-9e21-89806dc604a0" providerId="ADAL" clId="{CFA87E53-BB33-4D4B-97B7-9088EBAB931C}" dt="2024-02-13T19:41:02.227" v="2566" actId="1076"/>
          <ac:graphicFrameMkLst>
            <pc:docMk/>
            <pc:sldMk cId="298674753" sldId="379"/>
            <ac:graphicFrameMk id="6" creationId="{DF893C50-30F6-0B3C-096F-740C04D9EA8D}"/>
          </ac:graphicFrameMkLst>
        </pc:graphicFrameChg>
      </pc:sldChg>
      <pc:sldChg chg="addSp modSp mod">
        <pc:chgData name="Samantha Sullivan Sauer" userId="db6c8d62-cc93-4a4e-9e21-89806dc604a0" providerId="ADAL" clId="{CFA87E53-BB33-4D4B-97B7-9088EBAB931C}" dt="2024-02-13T19:42:48.774" v="2581" actId="13244"/>
        <pc:sldMkLst>
          <pc:docMk/>
          <pc:sldMk cId="3567941506" sldId="380"/>
        </pc:sldMkLst>
        <pc:spChg chg="mod">
          <ac:chgData name="Samantha Sullivan Sauer" userId="db6c8d62-cc93-4a4e-9e21-89806dc604a0" providerId="ADAL" clId="{CFA87E53-BB33-4D4B-97B7-9088EBAB931C}" dt="2024-02-13T19:24:01.972" v="1221" actId="1076"/>
          <ac:spMkLst>
            <pc:docMk/>
            <pc:sldMk cId="3567941506" sldId="380"/>
            <ac:spMk id="2" creationId="{848444B6-4FC2-4D05-B6AD-EA5EE8AE5C95}"/>
          </ac:spMkLst>
        </pc:spChg>
        <pc:spChg chg="add mod ord">
          <ac:chgData name="Samantha Sullivan Sauer" userId="db6c8d62-cc93-4a4e-9e21-89806dc604a0" providerId="ADAL" clId="{CFA87E53-BB33-4D4B-97B7-9088EBAB931C}" dt="2024-02-13T19:42:48.774" v="2581" actId="13244"/>
          <ac:spMkLst>
            <pc:docMk/>
            <pc:sldMk cId="3567941506" sldId="380"/>
            <ac:spMk id="5" creationId="{B7A86769-5CB3-882D-E82A-F78E3D1330FF}"/>
          </ac:spMkLst>
        </pc:spChg>
        <pc:graphicFrameChg chg="mod modGraphic">
          <ac:chgData name="Samantha Sullivan Sauer" userId="db6c8d62-cc93-4a4e-9e21-89806dc604a0" providerId="ADAL" clId="{CFA87E53-BB33-4D4B-97B7-9088EBAB931C}" dt="2024-02-13T19:25:27.841" v="1240" actId="1076"/>
          <ac:graphicFrameMkLst>
            <pc:docMk/>
            <pc:sldMk cId="3567941506" sldId="380"/>
            <ac:graphicFrameMk id="15" creationId="{27D8CB9D-D56E-E28C-DAD6-39DDA290E299}"/>
          </ac:graphicFrameMkLst>
        </pc:graphicFrameChg>
        <pc:picChg chg="mod">
          <ac:chgData name="Samantha Sullivan Sauer" userId="db6c8d62-cc93-4a4e-9e21-89806dc604a0" providerId="ADAL" clId="{CFA87E53-BB33-4D4B-97B7-9088EBAB931C}" dt="2024-02-13T19:25:35.186" v="1241" actId="1076"/>
          <ac:picMkLst>
            <pc:docMk/>
            <pc:sldMk cId="3567941506" sldId="380"/>
            <ac:picMk id="31" creationId="{526B51E2-12DF-7E49-75A1-7A026F857008}"/>
          </ac:picMkLst>
        </pc:picChg>
        <pc:picChg chg="mod">
          <ac:chgData name="Samantha Sullivan Sauer" userId="db6c8d62-cc93-4a4e-9e21-89806dc604a0" providerId="ADAL" clId="{CFA87E53-BB33-4D4B-97B7-9088EBAB931C}" dt="2024-02-13T19:25:35.186" v="1241" actId="1076"/>
          <ac:picMkLst>
            <pc:docMk/>
            <pc:sldMk cId="3567941506" sldId="380"/>
            <ac:picMk id="32" creationId="{3D710C00-057A-D69E-5220-5EF2B04D0B73}"/>
          </ac:picMkLst>
        </pc:picChg>
        <pc:picChg chg="mod">
          <ac:chgData name="Samantha Sullivan Sauer" userId="db6c8d62-cc93-4a4e-9e21-89806dc604a0" providerId="ADAL" clId="{CFA87E53-BB33-4D4B-97B7-9088EBAB931C}" dt="2024-02-13T19:25:35.186" v="1241" actId="1076"/>
          <ac:picMkLst>
            <pc:docMk/>
            <pc:sldMk cId="3567941506" sldId="380"/>
            <ac:picMk id="33" creationId="{07147AAB-E05A-6BF3-D75B-A3AAAFF8488A}"/>
          </ac:picMkLst>
        </pc:picChg>
        <pc:picChg chg="mod">
          <ac:chgData name="Samantha Sullivan Sauer" userId="db6c8d62-cc93-4a4e-9e21-89806dc604a0" providerId="ADAL" clId="{CFA87E53-BB33-4D4B-97B7-9088EBAB931C}" dt="2024-02-13T19:25:35.186" v="1241" actId="1076"/>
          <ac:picMkLst>
            <pc:docMk/>
            <pc:sldMk cId="3567941506" sldId="380"/>
            <ac:picMk id="34" creationId="{93F3846D-B78A-DBC2-A1A0-FB9D4DB385ED}"/>
          </ac:picMkLst>
        </pc:picChg>
        <pc:picChg chg="mod">
          <ac:chgData name="Samantha Sullivan Sauer" userId="db6c8d62-cc93-4a4e-9e21-89806dc604a0" providerId="ADAL" clId="{CFA87E53-BB33-4D4B-97B7-9088EBAB931C}" dt="2024-02-13T19:25:35.186" v="1241" actId="1076"/>
          <ac:picMkLst>
            <pc:docMk/>
            <pc:sldMk cId="3567941506" sldId="380"/>
            <ac:picMk id="35" creationId="{DFF77DED-80B1-FCD5-D5C1-AFD2F7DD23D8}"/>
          </ac:picMkLst>
        </pc:picChg>
        <pc:picChg chg="mod">
          <ac:chgData name="Samantha Sullivan Sauer" userId="db6c8d62-cc93-4a4e-9e21-89806dc604a0" providerId="ADAL" clId="{CFA87E53-BB33-4D4B-97B7-9088EBAB931C}" dt="2024-02-13T19:25:35.186" v="1241" actId="1076"/>
          <ac:picMkLst>
            <pc:docMk/>
            <pc:sldMk cId="3567941506" sldId="380"/>
            <ac:picMk id="36" creationId="{8149E9D4-340C-3381-4C7E-9CDB482135E8}"/>
          </ac:picMkLst>
        </pc:picChg>
      </pc:sldChg>
    </pc:docChg>
  </pc:docChgLst>
  <pc:docChgLst>
    <pc:chgData name="Adrienne Richards" userId="S::adrienne.richards@georgiancollege.ca::bcd77ec0-3859-46f9-a15a-134c9aca8844" providerId="AD" clId="Web-{E3766942-2307-AA45-54C6-192A43887737}"/>
    <pc:docChg chg="modSld">
      <pc:chgData name="Adrienne Richards" userId="S::adrienne.richards@georgiancollege.ca::bcd77ec0-3859-46f9-a15a-134c9aca8844" providerId="AD" clId="Web-{E3766942-2307-AA45-54C6-192A43887737}" dt="2024-02-12T23:59:14.042" v="7"/>
      <pc:docMkLst>
        <pc:docMk/>
      </pc:docMkLst>
      <pc:sldChg chg="modSp">
        <pc:chgData name="Adrienne Richards" userId="S::adrienne.richards@georgiancollege.ca::bcd77ec0-3859-46f9-a15a-134c9aca8844" providerId="AD" clId="Web-{E3766942-2307-AA45-54C6-192A43887737}" dt="2024-02-12T23:58:54.041" v="1"/>
        <pc:sldMkLst>
          <pc:docMk/>
          <pc:sldMk cId="3787841130" sldId="374"/>
        </pc:sldMkLst>
        <pc:graphicFrameChg chg="ord">
          <ac:chgData name="Adrienne Richards" userId="S::adrienne.richards@georgiancollege.ca::bcd77ec0-3859-46f9-a15a-134c9aca8844" providerId="AD" clId="Web-{E3766942-2307-AA45-54C6-192A43887737}" dt="2024-02-12T23:58:54.041" v="1"/>
          <ac:graphicFrameMkLst>
            <pc:docMk/>
            <pc:sldMk cId="3787841130" sldId="374"/>
            <ac:graphicFrameMk id="6" creationId="{AB851DBC-58B2-3383-2AEA-1D16C25C8BFD}"/>
          </ac:graphicFrameMkLst>
        </pc:graphicFrameChg>
      </pc:sldChg>
      <pc:sldChg chg="modSp">
        <pc:chgData name="Adrienne Richards" userId="S::adrienne.richards@georgiancollege.ca::bcd77ec0-3859-46f9-a15a-134c9aca8844" providerId="AD" clId="Web-{E3766942-2307-AA45-54C6-192A43887737}" dt="2024-02-12T23:58:57.260" v="3"/>
        <pc:sldMkLst>
          <pc:docMk/>
          <pc:sldMk cId="2200704908" sldId="375"/>
        </pc:sldMkLst>
        <pc:graphicFrameChg chg="ord">
          <ac:chgData name="Adrienne Richards" userId="S::adrienne.richards@georgiancollege.ca::bcd77ec0-3859-46f9-a15a-134c9aca8844" providerId="AD" clId="Web-{E3766942-2307-AA45-54C6-192A43887737}" dt="2024-02-12T23:58:57.260" v="3"/>
          <ac:graphicFrameMkLst>
            <pc:docMk/>
            <pc:sldMk cId="2200704908" sldId="375"/>
            <ac:graphicFrameMk id="6" creationId="{A129D9BF-B119-AC5C-7919-E1BDD19AB2D0}"/>
          </ac:graphicFrameMkLst>
        </pc:graphicFrameChg>
      </pc:sldChg>
      <pc:sldChg chg="modSp">
        <pc:chgData name="Adrienne Richards" userId="S::adrienne.richards@georgiancollege.ca::bcd77ec0-3859-46f9-a15a-134c9aca8844" providerId="AD" clId="Web-{E3766942-2307-AA45-54C6-192A43887737}" dt="2024-02-12T23:59:11.838" v="5"/>
        <pc:sldMkLst>
          <pc:docMk/>
          <pc:sldMk cId="2199649805" sldId="378"/>
        </pc:sldMkLst>
        <pc:graphicFrameChg chg="ord">
          <ac:chgData name="Adrienne Richards" userId="S::adrienne.richards@georgiancollege.ca::bcd77ec0-3859-46f9-a15a-134c9aca8844" providerId="AD" clId="Web-{E3766942-2307-AA45-54C6-192A43887737}" dt="2024-02-12T23:59:11.838" v="5"/>
          <ac:graphicFrameMkLst>
            <pc:docMk/>
            <pc:sldMk cId="2199649805" sldId="378"/>
            <ac:graphicFrameMk id="8" creationId="{7FE2DF0F-3CF9-44BA-471E-C02A5ED06DBC}"/>
          </ac:graphicFrameMkLst>
        </pc:graphicFrameChg>
      </pc:sldChg>
      <pc:sldChg chg="modSp">
        <pc:chgData name="Adrienne Richards" userId="S::adrienne.richards@georgiancollege.ca::bcd77ec0-3859-46f9-a15a-134c9aca8844" providerId="AD" clId="Web-{E3766942-2307-AA45-54C6-192A43887737}" dt="2024-02-12T23:59:14.042" v="7"/>
        <pc:sldMkLst>
          <pc:docMk/>
          <pc:sldMk cId="298674753" sldId="379"/>
        </pc:sldMkLst>
        <pc:graphicFrameChg chg="ord">
          <ac:chgData name="Adrienne Richards" userId="S::adrienne.richards@georgiancollege.ca::bcd77ec0-3859-46f9-a15a-134c9aca8844" providerId="AD" clId="Web-{E3766942-2307-AA45-54C6-192A43887737}" dt="2024-02-12T23:59:14.042" v="7"/>
          <ac:graphicFrameMkLst>
            <pc:docMk/>
            <pc:sldMk cId="298674753" sldId="379"/>
            <ac:graphicFrameMk id="6" creationId="{DF893C50-30F6-0B3C-096F-740C04D9EA8D}"/>
          </ac:graphicFrameMkLst>
        </pc:graphicFrameChg>
      </pc:sldChg>
    </pc:docChg>
  </pc:docChgLst>
  <pc:docChgLst>
    <pc:chgData name="revm1514@gmail.com" userId="S::urn:spo:guest#revm1514@gmail.com::" providerId="AD" clId="Web-{F6850B6D-C14B-C89F-C8C0-C9DE4856C124}"/>
    <pc:docChg chg="modSld">
      <pc:chgData name="revm1514@gmail.com" userId="S::urn:spo:guest#revm1514@gmail.com::" providerId="AD" clId="Web-{F6850B6D-C14B-C89F-C8C0-C9DE4856C124}" dt="2024-02-12T23:41:13.068" v="972"/>
      <pc:docMkLst>
        <pc:docMk/>
      </pc:docMkLst>
      <pc:sldChg chg="modSp">
        <pc:chgData name="revm1514@gmail.com" userId="S::urn:spo:guest#revm1514@gmail.com::" providerId="AD" clId="Web-{F6850B6D-C14B-C89F-C8C0-C9DE4856C124}" dt="2024-02-12T23:26:26.090" v="1"/>
        <pc:sldMkLst>
          <pc:docMk/>
          <pc:sldMk cId="2820845169" sldId="318"/>
        </pc:sldMkLst>
        <pc:graphicFrameChg chg="modGraphic">
          <ac:chgData name="revm1514@gmail.com" userId="S::urn:spo:guest#revm1514@gmail.com::" providerId="AD" clId="Web-{F6850B6D-C14B-C89F-C8C0-C9DE4856C124}" dt="2024-02-12T23:26:26.090" v="1"/>
          <ac:graphicFrameMkLst>
            <pc:docMk/>
            <pc:sldMk cId="2820845169" sldId="318"/>
            <ac:graphicFrameMk id="6" creationId="{E6F45706-E7A9-B247-2DE4-71C4A405FC20}"/>
          </ac:graphicFrameMkLst>
        </pc:graphicFrameChg>
      </pc:sldChg>
      <pc:sldChg chg="addSp modSp">
        <pc:chgData name="revm1514@gmail.com" userId="S::urn:spo:guest#revm1514@gmail.com::" providerId="AD" clId="Web-{F6850B6D-C14B-C89F-C8C0-C9DE4856C124}" dt="2024-02-12T23:33:38.579" v="103" actId="1076"/>
        <pc:sldMkLst>
          <pc:docMk/>
          <pc:sldMk cId="3787841130" sldId="374"/>
        </pc:sldMkLst>
        <pc:graphicFrameChg chg="add mod modGraphic">
          <ac:chgData name="revm1514@gmail.com" userId="S::urn:spo:guest#revm1514@gmail.com::" providerId="AD" clId="Web-{F6850B6D-C14B-C89F-C8C0-C9DE4856C124}" dt="2024-02-12T23:33:38.579" v="103" actId="1076"/>
          <ac:graphicFrameMkLst>
            <pc:docMk/>
            <pc:sldMk cId="3787841130" sldId="374"/>
            <ac:graphicFrameMk id="6" creationId="{AB851DBC-58B2-3383-2AEA-1D16C25C8BFD}"/>
          </ac:graphicFrameMkLst>
        </pc:graphicFrameChg>
      </pc:sldChg>
      <pc:sldChg chg="addSp modSp">
        <pc:chgData name="revm1514@gmail.com" userId="S::urn:spo:guest#revm1514@gmail.com::" providerId="AD" clId="Web-{F6850B6D-C14B-C89F-C8C0-C9DE4856C124}" dt="2024-02-12T23:37:08.838" v="459"/>
        <pc:sldMkLst>
          <pc:docMk/>
          <pc:sldMk cId="2200704908" sldId="375"/>
        </pc:sldMkLst>
        <pc:spChg chg="mod">
          <ac:chgData name="revm1514@gmail.com" userId="S::urn:spo:guest#revm1514@gmail.com::" providerId="AD" clId="Web-{F6850B6D-C14B-C89F-C8C0-C9DE4856C124}" dt="2024-02-12T23:35:47.631" v="283" actId="1076"/>
          <ac:spMkLst>
            <pc:docMk/>
            <pc:sldMk cId="2200704908" sldId="375"/>
            <ac:spMk id="2" creationId="{EE5C1819-8154-A591-585C-F066E0C4E243}"/>
          </ac:spMkLst>
        </pc:spChg>
        <pc:spChg chg="mod">
          <ac:chgData name="revm1514@gmail.com" userId="S::urn:spo:guest#revm1514@gmail.com::" providerId="AD" clId="Web-{F6850B6D-C14B-C89F-C8C0-C9DE4856C124}" dt="2024-02-12T23:36:38.524" v="443" actId="1076"/>
          <ac:spMkLst>
            <pc:docMk/>
            <pc:sldMk cId="2200704908" sldId="375"/>
            <ac:spMk id="3" creationId="{DCD3E898-CDCD-F672-9BF7-49FD7418FA6E}"/>
          </ac:spMkLst>
        </pc:spChg>
        <pc:graphicFrameChg chg="add mod modGraphic">
          <ac:chgData name="revm1514@gmail.com" userId="S::urn:spo:guest#revm1514@gmail.com::" providerId="AD" clId="Web-{F6850B6D-C14B-C89F-C8C0-C9DE4856C124}" dt="2024-02-12T23:37:08.838" v="459"/>
          <ac:graphicFrameMkLst>
            <pc:docMk/>
            <pc:sldMk cId="2200704908" sldId="375"/>
            <ac:graphicFrameMk id="6" creationId="{A129D9BF-B119-AC5C-7919-E1BDD19AB2D0}"/>
          </ac:graphicFrameMkLst>
        </pc:graphicFrameChg>
      </pc:sldChg>
      <pc:sldChg chg="addSp delSp modSp">
        <pc:chgData name="revm1514@gmail.com" userId="S::urn:spo:guest#revm1514@gmail.com::" providerId="AD" clId="Web-{F6850B6D-C14B-C89F-C8C0-C9DE4856C124}" dt="2024-02-12T23:39:41.548" v="534" actId="1076"/>
        <pc:sldMkLst>
          <pc:docMk/>
          <pc:sldMk cId="2199649805" sldId="378"/>
        </pc:sldMkLst>
        <pc:spChg chg="add del mod">
          <ac:chgData name="revm1514@gmail.com" userId="S::urn:spo:guest#revm1514@gmail.com::" providerId="AD" clId="Web-{F6850B6D-C14B-C89F-C8C0-C9DE4856C124}" dt="2024-02-12T23:39:41.548" v="534" actId="1076"/>
          <ac:spMkLst>
            <pc:docMk/>
            <pc:sldMk cId="2199649805" sldId="378"/>
            <ac:spMk id="3" creationId="{E2F36640-6DA8-7567-E412-CA6C48B5F440}"/>
          </ac:spMkLst>
        </pc:spChg>
        <pc:graphicFrameChg chg="add del mod ord modGraphic">
          <ac:chgData name="revm1514@gmail.com" userId="S::urn:spo:guest#revm1514@gmail.com::" providerId="AD" clId="Web-{F6850B6D-C14B-C89F-C8C0-C9DE4856C124}" dt="2024-02-12T23:37:40.027" v="463"/>
          <ac:graphicFrameMkLst>
            <pc:docMk/>
            <pc:sldMk cId="2199649805" sldId="378"/>
            <ac:graphicFrameMk id="6" creationId="{CAFE5478-788D-7A3A-D09D-34E4FCC55405}"/>
          </ac:graphicFrameMkLst>
        </pc:graphicFrameChg>
        <pc:graphicFrameChg chg="add mod modGraphic">
          <ac:chgData name="revm1514@gmail.com" userId="S::urn:spo:guest#revm1514@gmail.com::" providerId="AD" clId="Web-{F6850B6D-C14B-C89F-C8C0-C9DE4856C124}" dt="2024-02-12T23:39:16.297" v="532" actId="1076"/>
          <ac:graphicFrameMkLst>
            <pc:docMk/>
            <pc:sldMk cId="2199649805" sldId="378"/>
            <ac:graphicFrameMk id="8" creationId="{7FE2DF0F-3CF9-44BA-471E-C02A5ED06DBC}"/>
          </ac:graphicFrameMkLst>
        </pc:graphicFrameChg>
      </pc:sldChg>
      <pc:sldChg chg="addSp modSp">
        <pc:chgData name="revm1514@gmail.com" userId="S::urn:spo:guest#revm1514@gmail.com::" providerId="AD" clId="Web-{F6850B6D-C14B-C89F-C8C0-C9DE4856C124}" dt="2024-02-12T23:41:13.068" v="972"/>
        <pc:sldMkLst>
          <pc:docMk/>
          <pc:sldMk cId="298674753" sldId="379"/>
        </pc:sldMkLst>
        <pc:spChg chg="mod">
          <ac:chgData name="revm1514@gmail.com" userId="S::urn:spo:guest#revm1514@gmail.com::" providerId="AD" clId="Web-{F6850B6D-C14B-C89F-C8C0-C9DE4856C124}" dt="2024-02-12T23:41:05.020" v="965" actId="1076"/>
          <ac:spMkLst>
            <pc:docMk/>
            <pc:sldMk cId="298674753" sldId="379"/>
            <ac:spMk id="3" creationId="{D450C4D7-4440-D211-D8F1-CA26289B9F64}"/>
          </ac:spMkLst>
        </pc:spChg>
        <pc:graphicFrameChg chg="add mod modGraphic">
          <ac:chgData name="revm1514@gmail.com" userId="S::urn:spo:guest#revm1514@gmail.com::" providerId="AD" clId="Web-{F6850B6D-C14B-C89F-C8C0-C9DE4856C124}" dt="2024-02-12T23:41:13.068" v="972"/>
          <ac:graphicFrameMkLst>
            <pc:docMk/>
            <pc:sldMk cId="298674753" sldId="379"/>
            <ac:graphicFrameMk id="6" creationId="{DF893C50-30F6-0B3C-096F-740C04D9EA8D}"/>
          </ac:graphicFrameMkLst>
        </pc:graphicFrameChg>
      </pc:sldChg>
    </pc:docChg>
  </pc:docChgLst>
  <pc:docChgLst>
    <pc:chgData name="Adrienne Richards" userId="S::adrienne.richards@georgiancollege.ca::bcd77ec0-3859-46f9-a15a-134c9aca8844" providerId="AD" clId="Web-{C1DA0B81-919E-2858-F774-D4E939968797}"/>
    <pc:docChg chg="addSld modSld">
      <pc:chgData name="Adrienne Richards" userId="S::adrienne.richards@georgiancollege.ca::bcd77ec0-3859-46f9-a15a-134c9aca8844" providerId="AD" clId="Web-{C1DA0B81-919E-2858-F774-D4E939968797}" dt="2024-02-08T02:19:20.730" v="1092"/>
      <pc:docMkLst>
        <pc:docMk/>
      </pc:docMkLst>
      <pc:sldChg chg="addSp modSp">
        <pc:chgData name="Adrienne Richards" userId="S::adrienne.richards@georgiancollege.ca::bcd77ec0-3859-46f9-a15a-134c9aca8844" providerId="AD" clId="Web-{C1DA0B81-919E-2858-F774-D4E939968797}" dt="2024-02-08T00:57:58.603" v="10" actId="1076"/>
        <pc:sldMkLst>
          <pc:docMk/>
          <pc:sldMk cId="3291467616" sldId="262"/>
        </pc:sldMkLst>
        <pc:spChg chg="mod">
          <ac:chgData name="Adrienne Richards" userId="S::adrienne.richards@georgiancollege.ca::bcd77ec0-3859-46f9-a15a-134c9aca8844" providerId="AD" clId="Web-{C1DA0B81-919E-2858-F774-D4E939968797}" dt="2024-02-08T00:57:51.900" v="7" actId="20577"/>
          <ac:spMkLst>
            <pc:docMk/>
            <pc:sldMk cId="3291467616" sldId="262"/>
            <ac:spMk id="2" creationId="{EF59E5AA-8805-754D-1AB8-1CAB01A0A5BD}"/>
          </ac:spMkLst>
        </pc:spChg>
        <pc:spChg chg="mod">
          <ac:chgData name="Adrienne Richards" userId="S::adrienne.richards@georgiancollege.ca::bcd77ec0-3859-46f9-a15a-134c9aca8844" providerId="AD" clId="Web-{C1DA0B81-919E-2858-F774-D4E939968797}" dt="2024-02-08T00:57:21.493" v="4" actId="20577"/>
          <ac:spMkLst>
            <pc:docMk/>
            <pc:sldMk cId="3291467616" sldId="262"/>
            <ac:spMk id="3" creationId="{554F5101-4FB8-3834-ED7A-2EAEBAB31E90}"/>
          </ac:spMkLst>
        </pc:spChg>
        <pc:picChg chg="add mod">
          <ac:chgData name="Adrienne Richards" userId="S::adrienne.richards@georgiancollege.ca::bcd77ec0-3859-46f9-a15a-134c9aca8844" providerId="AD" clId="Web-{C1DA0B81-919E-2858-F774-D4E939968797}" dt="2024-02-08T00:57:58.603" v="10" actId="1076"/>
          <ac:picMkLst>
            <pc:docMk/>
            <pc:sldMk cId="3291467616" sldId="262"/>
            <ac:picMk id="5" creationId="{4E492E06-3816-CEA0-64FD-F6C35BE4C23A}"/>
          </ac:picMkLst>
        </pc:picChg>
      </pc:sldChg>
      <pc:sldChg chg="addSp modSp new">
        <pc:chgData name="Adrienne Richards" userId="S::adrienne.richards@georgiancollege.ca::bcd77ec0-3859-46f9-a15a-134c9aca8844" providerId="AD" clId="Web-{C1DA0B81-919E-2858-F774-D4E939968797}" dt="2024-02-08T00:59:44.527" v="19" actId="1076"/>
        <pc:sldMkLst>
          <pc:docMk/>
          <pc:sldMk cId="962110880" sldId="263"/>
        </pc:sldMkLst>
        <pc:spChg chg="mod">
          <ac:chgData name="Adrienne Richards" userId="S::adrienne.richards@georgiancollege.ca::bcd77ec0-3859-46f9-a15a-134c9aca8844" providerId="AD" clId="Web-{C1DA0B81-919E-2858-F774-D4E939968797}" dt="2024-02-08T00:59:32.699" v="16" actId="20577"/>
          <ac:spMkLst>
            <pc:docMk/>
            <pc:sldMk cId="962110880" sldId="263"/>
            <ac:spMk id="2" creationId="{0E568231-4E66-8811-890E-05193F467313}"/>
          </ac:spMkLst>
        </pc:spChg>
        <pc:spChg chg="mod">
          <ac:chgData name="Adrienne Richards" userId="S::adrienne.richards@georgiancollege.ca::bcd77ec0-3859-46f9-a15a-134c9aca8844" providerId="AD" clId="Web-{C1DA0B81-919E-2858-F774-D4E939968797}" dt="2024-02-08T00:59:25.058" v="12" actId="20577"/>
          <ac:spMkLst>
            <pc:docMk/>
            <pc:sldMk cId="962110880" sldId="263"/>
            <ac:spMk id="3" creationId="{38BAAD61-AE23-A972-DFD8-C3450ACE69DC}"/>
          </ac:spMkLst>
        </pc:spChg>
        <pc:picChg chg="add mod">
          <ac:chgData name="Adrienne Richards" userId="S::adrienne.richards@georgiancollege.ca::bcd77ec0-3859-46f9-a15a-134c9aca8844" providerId="AD" clId="Web-{C1DA0B81-919E-2858-F774-D4E939968797}" dt="2024-02-08T00:59:44.527" v="19" actId="1076"/>
          <ac:picMkLst>
            <pc:docMk/>
            <pc:sldMk cId="962110880" sldId="263"/>
            <ac:picMk id="5" creationId="{A39B0A84-B9DC-95A1-1931-C1BFA4D1E452}"/>
          </ac:picMkLst>
        </pc:picChg>
      </pc:sldChg>
      <pc:sldChg chg="addSp modSp new">
        <pc:chgData name="Adrienne Richards" userId="S::adrienne.richards@georgiancollege.ca::bcd77ec0-3859-46f9-a15a-134c9aca8844" providerId="AD" clId="Web-{C1DA0B81-919E-2858-F774-D4E939968797}" dt="2024-02-08T01:00:28.981" v="29" actId="1076"/>
        <pc:sldMkLst>
          <pc:docMk/>
          <pc:sldMk cId="3549550858" sldId="264"/>
        </pc:sldMkLst>
        <pc:spChg chg="mod">
          <ac:chgData name="Adrienne Richards" userId="S::adrienne.richards@georgiancollege.ca::bcd77ec0-3859-46f9-a15a-134c9aca8844" providerId="AD" clId="Web-{C1DA0B81-919E-2858-F774-D4E939968797}" dt="2024-02-08T01:00:16.512" v="25" actId="20577"/>
          <ac:spMkLst>
            <pc:docMk/>
            <pc:sldMk cId="3549550858" sldId="264"/>
            <ac:spMk id="2" creationId="{56A97602-3C9D-998C-F314-4E792DEAC763}"/>
          </ac:spMkLst>
        </pc:spChg>
        <pc:spChg chg="mod">
          <ac:chgData name="Adrienne Richards" userId="S::adrienne.richards@georgiancollege.ca::bcd77ec0-3859-46f9-a15a-134c9aca8844" providerId="AD" clId="Web-{C1DA0B81-919E-2858-F774-D4E939968797}" dt="2024-02-08T01:00:07.637" v="21" actId="20577"/>
          <ac:spMkLst>
            <pc:docMk/>
            <pc:sldMk cId="3549550858" sldId="264"/>
            <ac:spMk id="3" creationId="{E95F5D6B-0FA1-4232-95EE-D2F8A6931629}"/>
          </ac:spMkLst>
        </pc:spChg>
        <pc:picChg chg="add mod">
          <ac:chgData name="Adrienne Richards" userId="S::adrienne.richards@georgiancollege.ca::bcd77ec0-3859-46f9-a15a-134c9aca8844" providerId="AD" clId="Web-{C1DA0B81-919E-2858-F774-D4E939968797}" dt="2024-02-08T01:00:28.981" v="29" actId="1076"/>
          <ac:picMkLst>
            <pc:docMk/>
            <pc:sldMk cId="3549550858" sldId="264"/>
            <ac:picMk id="5" creationId="{8AF43A8A-4B67-B3B4-7396-D150114BE594}"/>
          </ac:picMkLst>
        </pc:picChg>
      </pc:sldChg>
      <pc:sldChg chg="addSp modSp new">
        <pc:chgData name="Adrienne Richards" userId="S::adrienne.richards@georgiancollege.ca::bcd77ec0-3859-46f9-a15a-134c9aca8844" providerId="AD" clId="Web-{C1DA0B81-919E-2858-F774-D4E939968797}" dt="2024-02-08T01:01:19.013" v="65" actId="1076"/>
        <pc:sldMkLst>
          <pc:docMk/>
          <pc:sldMk cId="3883877312" sldId="265"/>
        </pc:sldMkLst>
        <pc:spChg chg="mod">
          <ac:chgData name="Adrienne Richards" userId="S::adrienne.richards@georgiancollege.ca::bcd77ec0-3859-46f9-a15a-134c9aca8844" providerId="AD" clId="Web-{C1DA0B81-919E-2858-F774-D4E939968797}" dt="2024-02-08T01:01:09.326" v="62" actId="20577"/>
          <ac:spMkLst>
            <pc:docMk/>
            <pc:sldMk cId="3883877312" sldId="265"/>
            <ac:spMk id="2" creationId="{246B17D7-7999-123D-79C6-C8988BD69BAF}"/>
          </ac:spMkLst>
        </pc:spChg>
        <pc:spChg chg="mod">
          <ac:chgData name="Adrienne Richards" userId="S::adrienne.richards@georgiancollege.ca::bcd77ec0-3859-46f9-a15a-134c9aca8844" providerId="AD" clId="Web-{C1DA0B81-919E-2858-F774-D4E939968797}" dt="2024-02-08T01:00:59.060" v="49" actId="20577"/>
          <ac:spMkLst>
            <pc:docMk/>
            <pc:sldMk cId="3883877312" sldId="265"/>
            <ac:spMk id="3" creationId="{1C39BFD8-2EAB-8ABF-9F4D-F98278E55AC9}"/>
          </ac:spMkLst>
        </pc:spChg>
        <pc:picChg chg="add mod">
          <ac:chgData name="Adrienne Richards" userId="S::adrienne.richards@georgiancollege.ca::bcd77ec0-3859-46f9-a15a-134c9aca8844" providerId="AD" clId="Web-{C1DA0B81-919E-2858-F774-D4E939968797}" dt="2024-02-08T01:01:19.013" v="65" actId="1076"/>
          <ac:picMkLst>
            <pc:docMk/>
            <pc:sldMk cId="3883877312" sldId="265"/>
            <ac:picMk id="5" creationId="{CB05219A-8B28-25DF-107C-CCA8868BADB2}"/>
          </ac:picMkLst>
        </pc:picChg>
      </pc:sldChg>
      <pc:sldChg chg="addSp modSp new">
        <pc:chgData name="Adrienne Richards" userId="S::adrienne.richards@georgiancollege.ca::bcd77ec0-3859-46f9-a15a-134c9aca8844" providerId="AD" clId="Web-{C1DA0B81-919E-2858-F774-D4E939968797}" dt="2024-02-08T01:02:05.733" v="84" actId="1076"/>
        <pc:sldMkLst>
          <pc:docMk/>
          <pc:sldMk cId="270657636" sldId="266"/>
        </pc:sldMkLst>
        <pc:spChg chg="mod">
          <ac:chgData name="Adrienne Richards" userId="S::adrienne.richards@georgiancollege.ca::bcd77ec0-3859-46f9-a15a-134c9aca8844" providerId="AD" clId="Web-{C1DA0B81-919E-2858-F774-D4E939968797}" dt="2024-02-08T01:01:55.889" v="80" actId="20577"/>
          <ac:spMkLst>
            <pc:docMk/>
            <pc:sldMk cId="270657636" sldId="266"/>
            <ac:spMk id="2" creationId="{96EC0A5F-2C95-A6FC-24B5-ED87E7919745}"/>
          </ac:spMkLst>
        </pc:spChg>
        <pc:spChg chg="mod">
          <ac:chgData name="Adrienne Richards" userId="S::adrienne.richards@georgiancollege.ca::bcd77ec0-3859-46f9-a15a-134c9aca8844" providerId="AD" clId="Web-{C1DA0B81-919E-2858-F774-D4E939968797}" dt="2024-02-08T01:01:42.623" v="70" actId="14100"/>
          <ac:spMkLst>
            <pc:docMk/>
            <pc:sldMk cId="270657636" sldId="266"/>
            <ac:spMk id="3" creationId="{E18C014E-0ED6-9A31-43FF-870E6FFEDB72}"/>
          </ac:spMkLst>
        </pc:spChg>
        <pc:picChg chg="add mod">
          <ac:chgData name="Adrienne Richards" userId="S::adrienne.richards@georgiancollege.ca::bcd77ec0-3859-46f9-a15a-134c9aca8844" providerId="AD" clId="Web-{C1DA0B81-919E-2858-F774-D4E939968797}" dt="2024-02-08T01:02:05.733" v="84" actId="1076"/>
          <ac:picMkLst>
            <pc:docMk/>
            <pc:sldMk cId="270657636" sldId="266"/>
            <ac:picMk id="5" creationId="{E4A1EBEE-6572-A2D9-C8AE-92AF6B460005}"/>
          </ac:picMkLst>
        </pc:picChg>
      </pc:sldChg>
      <pc:sldChg chg="addSp modSp new">
        <pc:chgData name="Adrienne Richards" userId="S::adrienne.richards@georgiancollege.ca::bcd77ec0-3859-46f9-a15a-134c9aca8844" providerId="AD" clId="Web-{C1DA0B81-919E-2858-F774-D4E939968797}" dt="2024-02-08T01:05:46.503" v="98" actId="1076"/>
        <pc:sldMkLst>
          <pc:docMk/>
          <pc:sldMk cId="1155190757" sldId="267"/>
        </pc:sldMkLst>
        <pc:spChg chg="mod">
          <ac:chgData name="Adrienne Richards" userId="S::adrienne.richards@georgiancollege.ca::bcd77ec0-3859-46f9-a15a-134c9aca8844" providerId="AD" clId="Web-{C1DA0B81-919E-2858-F774-D4E939968797}" dt="2024-02-08T01:05:38.034" v="95" actId="20577"/>
          <ac:spMkLst>
            <pc:docMk/>
            <pc:sldMk cId="1155190757" sldId="267"/>
            <ac:spMk id="2" creationId="{9C856879-9A9F-6CF2-6D5C-F75F579DE7C7}"/>
          </ac:spMkLst>
        </pc:spChg>
        <pc:spChg chg="mod">
          <ac:chgData name="Adrienne Richards" userId="S::adrienne.richards@georgiancollege.ca::bcd77ec0-3859-46f9-a15a-134c9aca8844" providerId="AD" clId="Web-{C1DA0B81-919E-2858-F774-D4E939968797}" dt="2024-02-08T01:05:26.456" v="87" actId="20577"/>
          <ac:spMkLst>
            <pc:docMk/>
            <pc:sldMk cId="1155190757" sldId="267"/>
            <ac:spMk id="3" creationId="{72067F58-34DA-49E4-8702-E128A53A3C56}"/>
          </ac:spMkLst>
        </pc:spChg>
        <pc:picChg chg="add mod">
          <ac:chgData name="Adrienne Richards" userId="S::adrienne.richards@georgiancollege.ca::bcd77ec0-3859-46f9-a15a-134c9aca8844" providerId="AD" clId="Web-{C1DA0B81-919E-2858-F774-D4E939968797}" dt="2024-02-08T01:05:46.503" v="98" actId="1076"/>
          <ac:picMkLst>
            <pc:docMk/>
            <pc:sldMk cId="1155190757" sldId="267"/>
            <ac:picMk id="5" creationId="{9E127321-873B-6397-690F-A31FEC941006}"/>
          </ac:picMkLst>
        </pc:picChg>
      </pc:sldChg>
      <pc:sldChg chg="addSp modSp new">
        <pc:chgData name="Adrienne Richards" userId="S::adrienne.richards@georgiancollege.ca::bcd77ec0-3859-46f9-a15a-134c9aca8844" providerId="AD" clId="Web-{C1DA0B81-919E-2858-F774-D4E939968797}" dt="2024-02-08T01:06:29.238" v="117" actId="1076"/>
        <pc:sldMkLst>
          <pc:docMk/>
          <pc:sldMk cId="369281750" sldId="268"/>
        </pc:sldMkLst>
        <pc:spChg chg="mod">
          <ac:chgData name="Adrienne Richards" userId="S::adrienne.richards@georgiancollege.ca::bcd77ec0-3859-46f9-a15a-134c9aca8844" providerId="AD" clId="Web-{C1DA0B81-919E-2858-F774-D4E939968797}" dt="2024-02-08T01:06:21.488" v="114" actId="20577"/>
          <ac:spMkLst>
            <pc:docMk/>
            <pc:sldMk cId="369281750" sldId="268"/>
            <ac:spMk id="2" creationId="{01769780-ADEA-64E4-19AC-1724B6715B95}"/>
          </ac:spMkLst>
        </pc:spChg>
        <pc:spChg chg="mod">
          <ac:chgData name="Adrienne Richards" userId="S::adrienne.richards@georgiancollege.ca::bcd77ec0-3859-46f9-a15a-134c9aca8844" providerId="AD" clId="Web-{C1DA0B81-919E-2858-F774-D4E939968797}" dt="2024-02-08T01:06:04.113" v="103" actId="14100"/>
          <ac:spMkLst>
            <pc:docMk/>
            <pc:sldMk cId="369281750" sldId="268"/>
            <ac:spMk id="3" creationId="{93CD3D57-0C55-30A0-9B59-3668DDD06D48}"/>
          </ac:spMkLst>
        </pc:spChg>
        <pc:picChg chg="add mod">
          <ac:chgData name="Adrienne Richards" userId="S::adrienne.richards@georgiancollege.ca::bcd77ec0-3859-46f9-a15a-134c9aca8844" providerId="AD" clId="Web-{C1DA0B81-919E-2858-F774-D4E939968797}" dt="2024-02-08T01:06:29.238" v="117" actId="1076"/>
          <ac:picMkLst>
            <pc:docMk/>
            <pc:sldMk cId="369281750" sldId="268"/>
            <ac:picMk id="5" creationId="{A047359A-60A8-5B3B-4C76-7F8F43D5D8A3}"/>
          </ac:picMkLst>
        </pc:picChg>
      </pc:sldChg>
      <pc:sldChg chg="addSp modSp new">
        <pc:chgData name="Adrienne Richards" userId="S::adrienne.richards@georgiancollege.ca::bcd77ec0-3859-46f9-a15a-134c9aca8844" providerId="AD" clId="Web-{C1DA0B81-919E-2858-F774-D4E939968797}" dt="2024-02-08T01:09:13.538" v="131" actId="1076"/>
        <pc:sldMkLst>
          <pc:docMk/>
          <pc:sldMk cId="433613576" sldId="269"/>
        </pc:sldMkLst>
        <pc:spChg chg="mod">
          <ac:chgData name="Adrienne Richards" userId="S::adrienne.richards@georgiancollege.ca::bcd77ec0-3859-46f9-a15a-134c9aca8844" providerId="AD" clId="Web-{C1DA0B81-919E-2858-F774-D4E939968797}" dt="2024-02-08T01:09:04.460" v="128" actId="20577"/>
          <ac:spMkLst>
            <pc:docMk/>
            <pc:sldMk cId="433613576" sldId="269"/>
            <ac:spMk id="2" creationId="{09CD8BC7-E2BA-8D7F-147F-13950FBD8BCD}"/>
          </ac:spMkLst>
        </pc:spChg>
        <pc:spChg chg="mod">
          <ac:chgData name="Adrienne Richards" userId="S::adrienne.richards@georgiancollege.ca::bcd77ec0-3859-46f9-a15a-134c9aca8844" providerId="AD" clId="Web-{C1DA0B81-919E-2858-F774-D4E939968797}" dt="2024-02-08T01:08:53.788" v="119" actId="20577"/>
          <ac:spMkLst>
            <pc:docMk/>
            <pc:sldMk cId="433613576" sldId="269"/>
            <ac:spMk id="3" creationId="{EC7C21A5-EDB2-A515-694B-9C7FC6C17C99}"/>
          </ac:spMkLst>
        </pc:spChg>
        <pc:picChg chg="add mod">
          <ac:chgData name="Adrienne Richards" userId="S::adrienne.richards@georgiancollege.ca::bcd77ec0-3859-46f9-a15a-134c9aca8844" providerId="AD" clId="Web-{C1DA0B81-919E-2858-F774-D4E939968797}" dt="2024-02-08T01:09:13.538" v="131" actId="1076"/>
          <ac:picMkLst>
            <pc:docMk/>
            <pc:sldMk cId="433613576" sldId="269"/>
            <ac:picMk id="5" creationId="{174B0516-1421-C93F-3238-70B9AE3D8A0C}"/>
          </ac:picMkLst>
        </pc:picChg>
      </pc:sldChg>
      <pc:sldChg chg="addSp modSp new">
        <pc:chgData name="Adrienne Richards" userId="S::adrienne.richards@georgiancollege.ca::bcd77ec0-3859-46f9-a15a-134c9aca8844" providerId="AD" clId="Web-{C1DA0B81-919E-2858-F774-D4E939968797}" dt="2024-02-08T01:12:15.198" v="142" actId="1076"/>
        <pc:sldMkLst>
          <pc:docMk/>
          <pc:sldMk cId="990928957" sldId="270"/>
        </pc:sldMkLst>
        <pc:spChg chg="mod">
          <ac:chgData name="Adrienne Richards" userId="S::adrienne.richards@georgiancollege.ca::bcd77ec0-3859-46f9-a15a-134c9aca8844" providerId="AD" clId="Web-{C1DA0B81-919E-2858-F774-D4E939968797}" dt="2024-02-08T01:12:05.807" v="139" actId="20577"/>
          <ac:spMkLst>
            <pc:docMk/>
            <pc:sldMk cId="990928957" sldId="270"/>
            <ac:spMk id="2" creationId="{BB22F1EC-0160-14CF-EA3B-305A3CC890B6}"/>
          </ac:spMkLst>
        </pc:spChg>
        <pc:spChg chg="mod">
          <ac:chgData name="Adrienne Richards" userId="S::adrienne.richards@georgiancollege.ca::bcd77ec0-3859-46f9-a15a-134c9aca8844" providerId="AD" clId="Web-{C1DA0B81-919E-2858-F774-D4E939968797}" dt="2024-02-08T01:11:55.822" v="134" actId="20577"/>
          <ac:spMkLst>
            <pc:docMk/>
            <pc:sldMk cId="990928957" sldId="270"/>
            <ac:spMk id="3" creationId="{276FBE78-6FA3-44B4-50C9-1E53C0902D59}"/>
          </ac:spMkLst>
        </pc:spChg>
        <pc:picChg chg="add mod">
          <ac:chgData name="Adrienne Richards" userId="S::adrienne.richards@georgiancollege.ca::bcd77ec0-3859-46f9-a15a-134c9aca8844" providerId="AD" clId="Web-{C1DA0B81-919E-2858-F774-D4E939968797}" dt="2024-02-08T01:12:15.198" v="142" actId="1076"/>
          <ac:picMkLst>
            <pc:docMk/>
            <pc:sldMk cId="990928957" sldId="270"/>
            <ac:picMk id="5" creationId="{54311634-C59B-BE56-BAC5-453EED836064}"/>
          </ac:picMkLst>
        </pc:picChg>
      </pc:sldChg>
      <pc:sldChg chg="addSp modSp new">
        <pc:chgData name="Adrienne Richards" userId="S::adrienne.richards@georgiancollege.ca::bcd77ec0-3859-46f9-a15a-134c9aca8844" providerId="AD" clId="Web-{C1DA0B81-919E-2858-F774-D4E939968797}" dt="2024-02-08T01:12:54.964" v="153" actId="1076"/>
        <pc:sldMkLst>
          <pc:docMk/>
          <pc:sldMk cId="3080665509" sldId="271"/>
        </pc:sldMkLst>
        <pc:spChg chg="mod">
          <ac:chgData name="Adrienne Richards" userId="S::adrienne.richards@georgiancollege.ca::bcd77ec0-3859-46f9-a15a-134c9aca8844" providerId="AD" clId="Web-{C1DA0B81-919E-2858-F774-D4E939968797}" dt="2024-02-08T01:12:44.761" v="150" actId="20577"/>
          <ac:spMkLst>
            <pc:docMk/>
            <pc:sldMk cId="3080665509" sldId="271"/>
            <ac:spMk id="2" creationId="{09678A30-6290-0D69-C0FD-E0B5205B8BC2}"/>
          </ac:spMkLst>
        </pc:spChg>
        <pc:spChg chg="mod">
          <ac:chgData name="Adrienne Richards" userId="S::adrienne.richards@georgiancollege.ca::bcd77ec0-3859-46f9-a15a-134c9aca8844" providerId="AD" clId="Web-{C1DA0B81-919E-2858-F774-D4E939968797}" dt="2024-02-08T01:12:36.229" v="146" actId="20577"/>
          <ac:spMkLst>
            <pc:docMk/>
            <pc:sldMk cId="3080665509" sldId="271"/>
            <ac:spMk id="3" creationId="{D6E6ED0F-5066-C097-4077-97099B9397C5}"/>
          </ac:spMkLst>
        </pc:spChg>
        <pc:picChg chg="add mod">
          <ac:chgData name="Adrienne Richards" userId="S::adrienne.richards@georgiancollege.ca::bcd77ec0-3859-46f9-a15a-134c9aca8844" providerId="AD" clId="Web-{C1DA0B81-919E-2858-F774-D4E939968797}" dt="2024-02-08T01:12:54.964" v="153" actId="1076"/>
          <ac:picMkLst>
            <pc:docMk/>
            <pc:sldMk cId="3080665509" sldId="271"/>
            <ac:picMk id="5" creationId="{90411345-D22C-0360-2532-7A3FF69D0798}"/>
          </ac:picMkLst>
        </pc:picChg>
      </pc:sldChg>
      <pc:sldChg chg="addSp modSp new">
        <pc:chgData name="Adrienne Richards" userId="S::adrienne.richards@georgiancollege.ca::bcd77ec0-3859-46f9-a15a-134c9aca8844" providerId="AD" clId="Web-{C1DA0B81-919E-2858-F774-D4E939968797}" dt="2024-02-08T01:13:25.840" v="163" actId="1076"/>
        <pc:sldMkLst>
          <pc:docMk/>
          <pc:sldMk cId="3306530208" sldId="272"/>
        </pc:sldMkLst>
        <pc:spChg chg="mod">
          <ac:chgData name="Adrienne Richards" userId="S::adrienne.richards@georgiancollege.ca::bcd77ec0-3859-46f9-a15a-134c9aca8844" providerId="AD" clId="Web-{C1DA0B81-919E-2858-F774-D4E939968797}" dt="2024-02-08T01:13:14.621" v="159" actId="20577"/>
          <ac:spMkLst>
            <pc:docMk/>
            <pc:sldMk cId="3306530208" sldId="272"/>
            <ac:spMk id="2" creationId="{539D3FC9-E17D-1E01-0371-ED7852B91FE4}"/>
          </ac:spMkLst>
        </pc:spChg>
        <pc:spChg chg="mod">
          <ac:chgData name="Adrienne Richards" userId="S::adrienne.richards@georgiancollege.ca::bcd77ec0-3859-46f9-a15a-134c9aca8844" providerId="AD" clId="Web-{C1DA0B81-919E-2858-F774-D4E939968797}" dt="2024-02-08T01:13:08.277" v="155" actId="20577"/>
          <ac:spMkLst>
            <pc:docMk/>
            <pc:sldMk cId="3306530208" sldId="272"/>
            <ac:spMk id="3" creationId="{971DC021-F45B-3A99-239B-F8CEFDF2C71A}"/>
          </ac:spMkLst>
        </pc:spChg>
        <pc:picChg chg="add mod">
          <ac:chgData name="Adrienne Richards" userId="S::adrienne.richards@georgiancollege.ca::bcd77ec0-3859-46f9-a15a-134c9aca8844" providerId="AD" clId="Web-{C1DA0B81-919E-2858-F774-D4E939968797}" dt="2024-02-08T01:13:25.840" v="163" actId="1076"/>
          <ac:picMkLst>
            <pc:docMk/>
            <pc:sldMk cId="3306530208" sldId="272"/>
            <ac:picMk id="5" creationId="{39FB02B0-2ECF-71E3-38D1-62439D0B823F}"/>
          </ac:picMkLst>
        </pc:picChg>
      </pc:sldChg>
      <pc:sldChg chg="modSp new">
        <pc:chgData name="Adrienne Richards" userId="S::adrienne.richards@georgiancollege.ca::bcd77ec0-3859-46f9-a15a-134c9aca8844" providerId="AD" clId="Web-{C1DA0B81-919E-2858-F774-D4E939968797}" dt="2024-02-08T01:16:52.609" v="191"/>
        <pc:sldMkLst>
          <pc:docMk/>
          <pc:sldMk cId="2395658867" sldId="273"/>
        </pc:sldMkLst>
        <pc:spChg chg="mod">
          <ac:chgData name="Adrienne Richards" userId="S::adrienne.richards@georgiancollege.ca::bcd77ec0-3859-46f9-a15a-134c9aca8844" providerId="AD" clId="Web-{C1DA0B81-919E-2858-F774-D4E939968797}" dt="2024-02-08T01:16:06.233" v="183" actId="14100"/>
          <ac:spMkLst>
            <pc:docMk/>
            <pc:sldMk cId="2395658867" sldId="273"/>
            <ac:spMk id="2" creationId="{14B2251E-2739-CB13-33BB-DF243A1AE72F}"/>
          </ac:spMkLst>
        </pc:spChg>
        <pc:spChg chg="mod">
          <ac:chgData name="Adrienne Richards" userId="S::adrienne.richards@georgiancollege.ca::bcd77ec0-3859-46f9-a15a-134c9aca8844" providerId="AD" clId="Web-{C1DA0B81-919E-2858-F774-D4E939968797}" dt="2024-02-08T01:16:52.609" v="191"/>
          <ac:spMkLst>
            <pc:docMk/>
            <pc:sldMk cId="2395658867" sldId="273"/>
            <ac:spMk id="3" creationId="{55F22C31-185C-B363-32A1-A64B6BC1742E}"/>
          </ac:spMkLst>
        </pc:spChg>
      </pc:sldChg>
      <pc:sldChg chg="addSp modSp new">
        <pc:chgData name="Adrienne Richards" userId="S::adrienne.richards@georgiancollege.ca::bcd77ec0-3859-46f9-a15a-134c9aca8844" providerId="AD" clId="Web-{C1DA0B81-919E-2858-F774-D4E939968797}" dt="2024-02-08T01:17:19.969" v="201" actId="1076"/>
        <pc:sldMkLst>
          <pc:docMk/>
          <pc:sldMk cId="3414194536" sldId="274"/>
        </pc:sldMkLst>
        <pc:spChg chg="mod">
          <ac:chgData name="Adrienne Richards" userId="S::adrienne.richards@georgiancollege.ca::bcd77ec0-3859-46f9-a15a-134c9aca8844" providerId="AD" clId="Web-{C1DA0B81-919E-2858-F774-D4E939968797}" dt="2024-02-08T01:17:10.125" v="198" actId="20577"/>
          <ac:spMkLst>
            <pc:docMk/>
            <pc:sldMk cId="3414194536" sldId="274"/>
            <ac:spMk id="2" creationId="{78B178A8-7818-0A9F-2B1E-0D34D0382F71}"/>
          </ac:spMkLst>
        </pc:spChg>
        <pc:spChg chg="mod">
          <ac:chgData name="Adrienne Richards" userId="S::adrienne.richards@georgiancollege.ca::bcd77ec0-3859-46f9-a15a-134c9aca8844" providerId="AD" clId="Web-{C1DA0B81-919E-2858-F774-D4E939968797}" dt="2024-02-08T01:17:01.578" v="193" actId="20577"/>
          <ac:spMkLst>
            <pc:docMk/>
            <pc:sldMk cId="3414194536" sldId="274"/>
            <ac:spMk id="3" creationId="{26454A0A-33E6-2569-39B8-D3FFED8AFBC9}"/>
          </ac:spMkLst>
        </pc:spChg>
        <pc:picChg chg="add mod">
          <ac:chgData name="Adrienne Richards" userId="S::adrienne.richards@georgiancollege.ca::bcd77ec0-3859-46f9-a15a-134c9aca8844" providerId="AD" clId="Web-{C1DA0B81-919E-2858-F774-D4E939968797}" dt="2024-02-08T01:17:19.969" v="201" actId="1076"/>
          <ac:picMkLst>
            <pc:docMk/>
            <pc:sldMk cId="3414194536" sldId="274"/>
            <ac:picMk id="5" creationId="{D7D4C98D-8CCE-AF64-7D39-6C4D69F26A68}"/>
          </ac:picMkLst>
        </pc:picChg>
      </pc:sldChg>
      <pc:sldChg chg="addSp modSp new">
        <pc:chgData name="Adrienne Richards" userId="S::adrienne.richards@georgiancollege.ca::bcd77ec0-3859-46f9-a15a-134c9aca8844" providerId="AD" clId="Web-{C1DA0B81-919E-2858-F774-D4E939968797}" dt="2024-02-08T01:18:11.845" v="213" actId="1076"/>
        <pc:sldMkLst>
          <pc:docMk/>
          <pc:sldMk cId="2675035971" sldId="275"/>
        </pc:sldMkLst>
        <pc:spChg chg="mod">
          <ac:chgData name="Adrienne Richards" userId="S::adrienne.richards@georgiancollege.ca::bcd77ec0-3859-46f9-a15a-134c9aca8844" providerId="AD" clId="Web-{C1DA0B81-919E-2858-F774-D4E939968797}" dt="2024-02-08T01:18:01.907" v="210" actId="20577"/>
          <ac:spMkLst>
            <pc:docMk/>
            <pc:sldMk cId="2675035971" sldId="275"/>
            <ac:spMk id="2" creationId="{BDF4B3FE-ADD6-4DBF-854A-BC12EDF63891}"/>
          </ac:spMkLst>
        </pc:spChg>
        <pc:spChg chg="mod">
          <ac:chgData name="Adrienne Richards" userId="S::adrienne.richards@georgiancollege.ca::bcd77ec0-3859-46f9-a15a-134c9aca8844" providerId="AD" clId="Web-{C1DA0B81-919E-2858-F774-D4E939968797}" dt="2024-02-08T01:17:53.704" v="203" actId="20577"/>
          <ac:spMkLst>
            <pc:docMk/>
            <pc:sldMk cId="2675035971" sldId="275"/>
            <ac:spMk id="3" creationId="{99D6E413-F39A-39FE-3A3B-A4091DC014A6}"/>
          </ac:spMkLst>
        </pc:spChg>
        <pc:picChg chg="add mod">
          <ac:chgData name="Adrienne Richards" userId="S::adrienne.richards@georgiancollege.ca::bcd77ec0-3859-46f9-a15a-134c9aca8844" providerId="AD" clId="Web-{C1DA0B81-919E-2858-F774-D4E939968797}" dt="2024-02-08T01:18:11.845" v="213" actId="1076"/>
          <ac:picMkLst>
            <pc:docMk/>
            <pc:sldMk cId="2675035971" sldId="275"/>
            <ac:picMk id="5" creationId="{565C75CA-BB24-E496-8E71-B246D7389D5E}"/>
          </ac:picMkLst>
        </pc:picChg>
      </pc:sldChg>
      <pc:sldChg chg="addSp modSp new">
        <pc:chgData name="Adrienne Richards" userId="S::adrienne.richards@georgiancollege.ca::bcd77ec0-3859-46f9-a15a-134c9aca8844" providerId="AD" clId="Web-{C1DA0B81-919E-2858-F774-D4E939968797}" dt="2024-02-08T01:18:43.752" v="221" actId="1076"/>
        <pc:sldMkLst>
          <pc:docMk/>
          <pc:sldMk cId="1947381149" sldId="276"/>
        </pc:sldMkLst>
        <pc:spChg chg="mod">
          <ac:chgData name="Adrienne Richards" userId="S::adrienne.richards@georgiancollege.ca::bcd77ec0-3859-46f9-a15a-134c9aca8844" providerId="AD" clId="Web-{C1DA0B81-919E-2858-F774-D4E939968797}" dt="2024-02-08T01:18:33.392" v="218" actId="20577"/>
          <ac:spMkLst>
            <pc:docMk/>
            <pc:sldMk cId="1947381149" sldId="276"/>
            <ac:spMk id="2" creationId="{6B2FB3C4-60C4-107E-F744-637833D45B67}"/>
          </ac:spMkLst>
        </pc:spChg>
        <pc:spChg chg="mod">
          <ac:chgData name="Adrienne Richards" userId="S::adrienne.richards@georgiancollege.ca::bcd77ec0-3859-46f9-a15a-134c9aca8844" providerId="AD" clId="Web-{C1DA0B81-919E-2858-F774-D4E939968797}" dt="2024-02-08T01:18:24.830" v="215" actId="20577"/>
          <ac:spMkLst>
            <pc:docMk/>
            <pc:sldMk cId="1947381149" sldId="276"/>
            <ac:spMk id="3" creationId="{EDCE9659-D84D-EABA-BB26-DC0564205092}"/>
          </ac:spMkLst>
        </pc:spChg>
        <pc:picChg chg="add mod">
          <ac:chgData name="Adrienne Richards" userId="S::adrienne.richards@georgiancollege.ca::bcd77ec0-3859-46f9-a15a-134c9aca8844" providerId="AD" clId="Web-{C1DA0B81-919E-2858-F774-D4E939968797}" dt="2024-02-08T01:18:43.752" v="221" actId="1076"/>
          <ac:picMkLst>
            <pc:docMk/>
            <pc:sldMk cId="1947381149" sldId="276"/>
            <ac:picMk id="5" creationId="{9D6F97B1-D216-4181-C1C3-8DC9D53A02D5}"/>
          </ac:picMkLst>
        </pc:picChg>
      </pc:sldChg>
      <pc:sldChg chg="addSp modSp new">
        <pc:chgData name="Adrienne Richards" userId="S::adrienne.richards@georgiancollege.ca::bcd77ec0-3859-46f9-a15a-134c9aca8844" providerId="AD" clId="Web-{C1DA0B81-919E-2858-F774-D4E939968797}" dt="2024-02-08T01:19:14.674" v="233" actId="1076"/>
        <pc:sldMkLst>
          <pc:docMk/>
          <pc:sldMk cId="150727970" sldId="277"/>
        </pc:sldMkLst>
        <pc:spChg chg="mod">
          <ac:chgData name="Adrienne Richards" userId="S::adrienne.richards@georgiancollege.ca::bcd77ec0-3859-46f9-a15a-134c9aca8844" providerId="AD" clId="Web-{C1DA0B81-919E-2858-F774-D4E939968797}" dt="2024-02-08T01:19:05.315" v="230" actId="20577"/>
          <ac:spMkLst>
            <pc:docMk/>
            <pc:sldMk cId="150727970" sldId="277"/>
            <ac:spMk id="2" creationId="{1E4F2961-86F8-4770-9CF6-4DDF65C2DE2B}"/>
          </ac:spMkLst>
        </pc:spChg>
        <pc:spChg chg="mod">
          <ac:chgData name="Adrienne Richards" userId="S::adrienne.richards@georgiancollege.ca::bcd77ec0-3859-46f9-a15a-134c9aca8844" providerId="AD" clId="Web-{C1DA0B81-919E-2858-F774-D4E939968797}" dt="2024-02-08T01:18:56.736" v="223" actId="20577"/>
          <ac:spMkLst>
            <pc:docMk/>
            <pc:sldMk cId="150727970" sldId="277"/>
            <ac:spMk id="3" creationId="{914CA95C-0C5D-1DBB-D300-B806594421EA}"/>
          </ac:spMkLst>
        </pc:spChg>
        <pc:picChg chg="add mod">
          <ac:chgData name="Adrienne Richards" userId="S::adrienne.richards@georgiancollege.ca::bcd77ec0-3859-46f9-a15a-134c9aca8844" providerId="AD" clId="Web-{C1DA0B81-919E-2858-F774-D4E939968797}" dt="2024-02-08T01:19:14.674" v="233" actId="1076"/>
          <ac:picMkLst>
            <pc:docMk/>
            <pc:sldMk cId="150727970" sldId="277"/>
            <ac:picMk id="5" creationId="{7BC72048-B64D-E77C-821F-223E90C8921B}"/>
          </ac:picMkLst>
        </pc:picChg>
      </pc:sldChg>
      <pc:sldChg chg="addSp modSp new">
        <pc:chgData name="Adrienne Richards" userId="S::adrienne.richards@georgiancollege.ca::bcd77ec0-3859-46f9-a15a-134c9aca8844" providerId="AD" clId="Web-{C1DA0B81-919E-2858-F774-D4E939968797}" dt="2024-02-08T01:19:46.878" v="243" actId="1076"/>
        <pc:sldMkLst>
          <pc:docMk/>
          <pc:sldMk cId="276047244" sldId="278"/>
        </pc:sldMkLst>
        <pc:spChg chg="mod">
          <ac:chgData name="Adrienne Richards" userId="S::adrienne.richards@georgiancollege.ca::bcd77ec0-3859-46f9-a15a-134c9aca8844" providerId="AD" clId="Web-{C1DA0B81-919E-2858-F774-D4E939968797}" dt="2024-02-08T01:19:34.284" v="240" actId="20577"/>
          <ac:spMkLst>
            <pc:docMk/>
            <pc:sldMk cId="276047244" sldId="278"/>
            <ac:spMk id="2" creationId="{DDAF082C-187C-E27A-9563-2B3D53F693E2}"/>
          </ac:spMkLst>
        </pc:spChg>
        <pc:spChg chg="mod">
          <ac:chgData name="Adrienne Richards" userId="S::adrienne.richards@georgiancollege.ca::bcd77ec0-3859-46f9-a15a-134c9aca8844" providerId="AD" clId="Web-{C1DA0B81-919E-2858-F774-D4E939968797}" dt="2024-02-08T01:19:27.190" v="235" actId="20577"/>
          <ac:spMkLst>
            <pc:docMk/>
            <pc:sldMk cId="276047244" sldId="278"/>
            <ac:spMk id="3" creationId="{3935D336-E136-ADF7-97D2-FA9FD6CDE104}"/>
          </ac:spMkLst>
        </pc:spChg>
        <pc:picChg chg="add mod">
          <ac:chgData name="Adrienne Richards" userId="S::adrienne.richards@georgiancollege.ca::bcd77ec0-3859-46f9-a15a-134c9aca8844" providerId="AD" clId="Web-{C1DA0B81-919E-2858-F774-D4E939968797}" dt="2024-02-08T01:19:46.878" v="243" actId="1076"/>
          <ac:picMkLst>
            <pc:docMk/>
            <pc:sldMk cId="276047244" sldId="278"/>
            <ac:picMk id="5" creationId="{E9E20BCE-E80A-6006-19C1-BFBF512F19EA}"/>
          </ac:picMkLst>
        </pc:picChg>
      </pc:sldChg>
      <pc:sldChg chg="addSp modSp new">
        <pc:chgData name="Adrienne Richards" userId="S::adrienne.richards@georgiancollege.ca::bcd77ec0-3859-46f9-a15a-134c9aca8844" providerId="AD" clId="Web-{C1DA0B81-919E-2858-F774-D4E939968797}" dt="2024-02-08T01:20:18.019" v="254" actId="1076"/>
        <pc:sldMkLst>
          <pc:docMk/>
          <pc:sldMk cId="852371239" sldId="279"/>
        </pc:sldMkLst>
        <pc:spChg chg="mod">
          <ac:chgData name="Adrienne Richards" userId="S::adrienne.richards@georgiancollege.ca::bcd77ec0-3859-46f9-a15a-134c9aca8844" providerId="AD" clId="Web-{C1DA0B81-919E-2858-F774-D4E939968797}" dt="2024-02-08T01:20:05.925" v="251" actId="20577"/>
          <ac:spMkLst>
            <pc:docMk/>
            <pc:sldMk cId="852371239" sldId="279"/>
            <ac:spMk id="2" creationId="{2949D972-4682-41B9-F0FC-4799230DA63B}"/>
          </ac:spMkLst>
        </pc:spChg>
        <pc:spChg chg="mod">
          <ac:chgData name="Adrienne Richards" userId="S::adrienne.richards@georgiancollege.ca::bcd77ec0-3859-46f9-a15a-134c9aca8844" providerId="AD" clId="Web-{C1DA0B81-919E-2858-F774-D4E939968797}" dt="2024-02-08T01:19:57.722" v="245" actId="20577"/>
          <ac:spMkLst>
            <pc:docMk/>
            <pc:sldMk cId="852371239" sldId="279"/>
            <ac:spMk id="3" creationId="{B099E099-0568-5F70-CDF7-1349E37E4906}"/>
          </ac:spMkLst>
        </pc:spChg>
        <pc:picChg chg="add mod">
          <ac:chgData name="Adrienne Richards" userId="S::adrienne.richards@georgiancollege.ca::bcd77ec0-3859-46f9-a15a-134c9aca8844" providerId="AD" clId="Web-{C1DA0B81-919E-2858-F774-D4E939968797}" dt="2024-02-08T01:20:18.019" v="254" actId="1076"/>
          <ac:picMkLst>
            <pc:docMk/>
            <pc:sldMk cId="852371239" sldId="279"/>
            <ac:picMk id="5" creationId="{9AFF7DA2-66D8-E914-1F50-5922FA9AB38D}"/>
          </ac:picMkLst>
        </pc:picChg>
      </pc:sldChg>
      <pc:sldChg chg="addSp modSp new">
        <pc:chgData name="Adrienne Richards" userId="S::adrienne.richards@georgiancollege.ca::bcd77ec0-3859-46f9-a15a-134c9aca8844" providerId="AD" clId="Web-{C1DA0B81-919E-2858-F774-D4E939968797}" dt="2024-02-08T01:20:51.035" v="263" actId="1076"/>
        <pc:sldMkLst>
          <pc:docMk/>
          <pc:sldMk cId="3632407426" sldId="280"/>
        </pc:sldMkLst>
        <pc:spChg chg="mod">
          <ac:chgData name="Adrienne Richards" userId="S::adrienne.richards@georgiancollege.ca::bcd77ec0-3859-46f9-a15a-134c9aca8844" providerId="AD" clId="Web-{C1DA0B81-919E-2858-F774-D4E939968797}" dt="2024-02-08T01:20:41.035" v="260" actId="20577"/>
          <ac:spMkLst>
            <pc:docMk/>
            <pc:sldMk cId="3632407426" sldId="280"/>
            <ac:spMk id="2" creationId="{21EC2A62-84D5-10B4-B7A1-AA3F198B92C8}"/>
          </ac:spMkLst>
        </pc:spChg>
        <pc:spChg chg="mod">
          <ac:chgData name="Adrienne Richards" userId="S::adrienne.richards@georgiancollege.ca::bcd77ec0-3859-46f9-a15a-134c9aca8844" providerId="AD" clId="Web-{C1DA0B81-919E-2858-F774-D4E939968797}" dt="2024-02-08T01:20:33.020" v="256" actId="20577"/>
          <ac:spMkLst>
            <pc:docMk/>
            <pc:sldMk cId="3632407426" sldId="280"/>
            <ac:spMk id="3" creationId="{54E865B1-7F31-E3D5-0537-05B96A14E871}"/>
          </ac:spMkLst>
        </pc:spChg>
        <pc:picChg chg="add mod">
          <ac:chgData name="Adrienne Richards" userId="S::adrienne.richards@georgiancollege.ca::bcd77ec0-3859-46f9-a15a-134c9aca8844" providerId="AD" clId="Web-{C1DA0B81-919E-2858-F774-D4E939968797}" dt="2024-02-08T01:20:51.035" v="263" actId="1076"/>
          <ac:picMkLst>
            <pc:docMk/>
            <pc:sldMk cId="3632407426" sldId="280"/>
            <ac:picMk id="5" creationId="{7F00E779-1CDF-9C10-A6D4-3455CAD81C79}"/>
          </ac:picMkLst>
        </pc:picChg>
      </pc:sldChg>
      <pc:sldChg chg="addSp modSp new">
        <pc:chgData name="Adrienne Richards" userId="S::adrienne.richards@georgiancollege.ca::bcd77ec0-3859-46f9-a15a-134c9aca8844" providerId="AD" clId="Web-{C1DA0B81-919E-2858-F774-D4E939968797}" dt="2024-02-08T01:21:26.989" v="273" actId="1076"/>
        <pc:sldMkLst>
          <pc:docMk/>
          <pc:sldMk cId="73815407" sldId="281"/>
        </pc:sldMkLst>
        <pc:spChg chg="mod">
          <ac:chgData name="Adrienne Richards" userId="S::adrienne.richards@georgiancollege.ca::bcd77ec0-3859-46f9-a15a-134c9aca8844" providerId="AD" clId="Web-{C1DA0B81-919E-2858-F774-D4E939968797}" dt="2024-02-08T01:21:14.286" v="269" actId="20577"/>
          <ac:spMkLst>
            <pc:docMk/>
            <pc:sldMk cId="73815407" sldId="281"/>
            <ac:spMk id="2" creationId="{2987FE3A-B60B-E0E5-C19B-1578F4B3240F}"/>
          </ac:spMkLst>
        </pc:spChg>
        <pc:spChg chg="mod">
          <ac:chgData name="Adrienne Richards" userId="S::adrienne.richards@georgiancollege.ca::bcd77ec0-3859-46f9-a15a-134c9aca8844" providerId="AD" clId="Web-{C1DA0B81-919E-2858-F774-D4E939968797}" dt="2024-02-08T01:21:06.520" v="265" actId="20577"/>
          <ac:spMkLst>
            <pc:docMk/>
            <pc:sldMk cId="73815407" sldId="281"/>
            <ac:spMk id="3" creationId="{41C76F08-9F3C-FF95-60F9-149105EFADE4}"/>
          </ac:spMkLst>
        </pc:spChg>
        <pc:picChg chg="add mod">
          <ac:chgData name="Adrienne Richards" userId="S::adrienne.richards@georgiancollege.ca::bcd77ec0-3859-46f9-a15a-134c9aca8844" providerId="AD" clId="Web-{C1DA0B81-919E-2858-F774-D4E939968797}" dt="2024-02-08T01:21:26.989" v="273" actId="1076"/>
          <ac:picMkLst>
            <pc:docMk/>
            <pc:sldMk cId="73815407" sldId="281"/>
            <ac:picMk id="5" creationId="{2BA5CF61-B197-665A-3970-E1B877F65629}"/>
          </ac:picMkLst>
        </pc:picChg>
      </pc:sldChg>
      <pc:sldChg chg="addSp modSp new">
        <pc:chgData name="Adrienne Richards" userId="S::adrienne.richards@georgiancollege.ca::bcd77ec0-3859-46f9-a15a-134c9aca8844" providerId="AD" clId="Web-{C1DA0B81-919E-2858-F774-D4E939968797}" dt="2024-02-08T01:22:05.553" v="295" actId="1076"/>
        <pc:sldMkLst>
          <pc:docMk/>
          <pc:sldMk cId="552980446" sldId="282"/>
        </pc:sldMkLst>
        <pc:spChg chg="mod">
          <ac:chgData name="Adrienne Richards" userId="S::adrienne.richards@georgiancollege.ca::bcd77ec0-3859-46f9-a15a-134c9aca8844" providerId="AD" clId="Web-{C1DA0B81-919E-2858-F774-D4E939968797}" dt="2024-02-08T01:21:58.693" v="292" actId="20577"/>
          <ac:spMkLst>
            <pc:docMk/>
            <pc:sldMk cId="552980446" sldId="282"/>
            <ac:spMk id="2" creationId="{5B2569F7-8044-0B98-35B2-262BA3109EA5}"/>
          </ac:spMkLst>
        </pc:spChg>
        <pc:spChg chg="mod">
          <ac:chgData name="Adrienne Richards" userId="S::adrienne.richards@georgiancollege.ca::bcd77ec0-3859-46f9-a15a-134c9aca8844" providerId="AD" clId="Web-{C1DA0B81-919E-2858-F774-D4E939968797}" dt="2024-02-08T01:21:50.849" v="285" actId="20577"/>
          <ac:spMkLst>
            <pc:docMk/>
            <pc:sldMk cId="552980446" sldId="282"/>
            <ac:spMk id="3" creationId="{AD6AAB41-037F-23C4-E6A5-0457AA0C846A}"/>
          </ac:spMkLst>
        </pc:spChg>
        <pc:picChg chg="add mod">
          <ac:chgData name="Adrienne Richards" userId="S::adrienne.richards@georgiancollege.ca::bcd77ec0-3859-46f9-a15a-134c9aca8844" providerId="AD" clId="Web-{C1DA0B81-919E-2858-F774-D4E939968797}" dt="2024-02-08T01:22:05.553" v="295" actId="1076"/>
          <ac:picMkLst>
            <pc:docMk/>
            <pc:sldMk cId="552980446" sldId="282"/>
            <ac:picMk id="5" creationId="{532EDFCA-5C10-94B2-566C-33F24973FF12}"/>
          </ac:picMkLst>
        </pc:picChg>
      </pc:sldChg>
      <pc:sldChg chg="addSp modSp new">
        <pc:chgData name="Adrienne Richards" userId="S::adrienne.richards@georgiancollege.ca::bcd77ec0-3859-46f9-a15a-134c9aca8844" providerId="AD" clId="Web-{C1DA0B81-919E-2858-F774-D4E939968797}" dt="2024-02-08T01:22:34.241" v="304" actId="1076"/>
        <pc:sldMkLst>
          <pc:docMk/>
          <pc:sldMk cId="3952063289" sldId="283"/>
        </pc:sldMkLst>
        <pc:spChg chg="mod">
          <ac:chgData name="Adrienne Richards" userId="S::adrienne.richards@georgiancollege.ca::bcd77ec0-3859-46f9-a15a-134c9aca8844" providerId="AD" clId="Web-{C1DA0B81-919E-2858-F774-D4E939968797}" dt="2024-02-08T01:22:26.240" v="301" actId="20577"/>
          <ac:spMkLst>
            <pc:docMk/>
            <pc:sldMk cId="3952063289" sldId="283"/>
            <ac:spMk id="2" creationId="{3352D2F4-C663-8B1B-B931-9F3D58690418}"/>
          </ac:spMkLst>
        </pc:spChg>
        <pc:spChg chg="mod">
          <ac:chgData name="Adrienne Richards" userId="S::adrienne.richards@georgiancollege.ca::bcd77ec0-3859-46f9-a15a-134c9aca8844" providerId="AD" clId="Web-{C1DA0B81-919E-2858-F774-D4E939968797}" dt="2024-02-08T01:22:19.881" v="297" actId="20577"/>
          <ac:spMkLst>
            <pc:docMk/>
            <pc:sldMk cId="3952063289" sldId="283"/>
            <ac:spMk id="3" creationId="{7125E2C5-ACD6-5846-776E-DA8E6686B8F5}"/>
          </ac:spMkLst>
        </pc:spChg>
        <pc:picChg chg="add mod">
          <ac:chgData name="Adrienne Richards" userId="S::adrienne.richards@georgiancollege.ca::bcd77ec0-3859-46f9-a15a-134c9aca8844" providerId="AD" clId="Web-{C1DA0B81-919E-2858-F774-D4E939968797}" dt="2024-02-08T01:22:34.241" v="304" actId="1076"/>
          <ac:picMkLst>
            <pc:docMk/>
            <pc:sldMk cId="3952063289" sldId="283"/>
            <ac:picMk id="5" creationId="{E625E087-7055-44E2-06A0-02EEA970CD17}"/>
          </ac:picMkLst>
        </pc:picChg>
      </pc:sldChg>
      <pc:sldChg chg="addSp modSp new">
        <pc:chgData name="Adrienne Richards" userId="S::adrienne.richards@georgiancollege.ca::bcd77ec0-3859-46f9-a15a-134c9aca8844" providerId="AD" clId="Web-{C1DA0B81-919E-2858-F774-D4E939968797}" dt="2024-02-08T01:23:07.007" v="317" actId="1076"/>
        <pc:sldMkLst>
          <pc:docMk/>
          <pc:sldMk cId="1056716380" sldId="284"/>
        </pc:sldMkLst>
        <pc:spChg chg="mod">
          <ac:chgData name="Adrienne Richards" userId="S::adrienne.richards@georgiancollege.ca::bcd77ec0-3859-46f9-a15a-134c9aca8844" providerId="AD" clId="Web-{C1DA0B81-919E-2858-F774-D4E939968797}" dt="2024-02-08T01:22:57.694" v="314" actId="20577"/>
          <ac:spMkLst>
            <pc:docMk/>
            <pc:sldMk cId="1056716380" sldId="284"/>
            <ac:spMk id="2" creationId="{EF46BFF8-0B51-DB74-F51E-527A4364C8B7}"/>
          </ac:spMkLst>
        </pc:spChg>
        <pc:spChg chg="mod">
          <ac:chgData name="Adrienne Richards" userId="S::adrienne.richards@georgiancollege.ca::bcd77ec0-3859-46f9-a15a-134c9aca8844" providerId="AD" clId="Web-{C1DA0B81-919E-2858-F774-D4E939968797}" dt="2024-02-08T01:22:50.350" v="306" actId="20577"/>
          <ac:spMkLst>
            <pc:docMk/>
            <pc:sldMk cId="1056716380" sldId="284"/>
            <ac:spMk id="3" creationId="{5C37BBD4-6B38-0B62-8415-2364E47AA277}"/>
          </ac:spMkLst>
        </pc:spChg>
        <pc:picChg chg="add mod">
          <ac:chgData name="Adrienne Richards" userId="S::adrienne.richards@georgiancollege.ca::bcd77ec0-3859-46f9-a15a-134c9aca8844" providerId="AD" clId="Web-{C1DA0B81-919E-2858-F774-D4E939968797}" dt="2024-02-08T01:23:07.007" v="317" actId="1076"/>
          <ac:picMkLst>
            <pc:docMk/>
            <pc:sldMk cId="1056716380" sldId="284"/>
            <ac:picMk id="5" creationId="{D1C941BD-C248-00EE-F456-A37D56235DC8}"/>
          </ac:picMkLst>
        </pc:picChg>
      </pc:sldChg>
      <pc:sldChg chg="addSp modSp new">
        <pc:chgData name="Adrienne Richards" userId="S::adrienne.richards@georgiancollege.ca::bcd77ec0-3859-46f9-a15a-134c9aca8844" providerId="AD" clId="Web-{C1DA0B81-919E-2858-F774-D4E939968797}" dt="2024-02-08T01:23:38.929" v="328" actId="1076"/>
        <pc:sldMkLst>
          <pc:docMk/>
          <pc:sldMk cId="2386564139" sldId="285"/>
        </pc:sldMkLst>
        <pc:spChg chg="mod">
          <ac:chgData name="Adrienne Richards" userId="S::adrienne.richards@georgiancollege.ca::bcd77ec0-3859-46f9-a15a-134c9aca8844" providerId="AD" clId="Web-{C1DA0B81-919E-2858-F774-D4E939968797}" dt="2024-02-08T01:23:30.070" v="325" actId="20577"/>
          <ac:spMkLst>
            <pc:docMk/>
            <pc:sldMk cId="2386564139" sldId="285"/>
            <ac:spMk id="2" creationId="{76871598-39BB-5413-1603-437C935A95FC}"/>
          </ac:spMkLst>
        </pc:spChg>
        <pc:spChg chg="mod">
          <ac:chgData name="Adrienne Richards" userId="S::adrienne.richards@georgiancollege.ca::bcd77ec0-3859-46f9-a15a-134c9aca8844" providerId="AD" clId="Web-{C1DA0B81-919E-2858-F774-D4E939968797}" dt="2024-02-08T01:23:23.523" v="319" actId="20577"/>
          <ac:spMkLst>
            <pc:docMk/>
            <pc:sldMk cId="2386564139" sldId="285"/>
            <ac:spMk id="3" creationId="{2FAF0DE6-6C8D-D904-48CA-0B613BE2162A}"/>
          </ac:spMkLst>
        </pc:spChg>
        <pc:picChg chg="add mod">
          <ac:chgData name="Adrienne Richards" userId="S::adrienne.richards@georgiancollege.ca::bcd77ec0-3859-46f9-a15a-134c9aca8844" providerId="AD" clId="Web-{C1DA0B81-919E-2858-F774-D4E939968797}" dt="2024-02-08T01:23:38.929" v="328" actId="1076"/>
          <ac:picMkLst>
            <pc:docMk/>
            <pc:sldMk cId="2386564139" sldId="285"/>
            <ac:picMk id="5" creationId="{CB47DC82-ABF7-5986-8AAE-434119E19B27}"/>
          </ac:picMkLst>
        </pc:picChg>
      </pc:sldChg>
      <pc:sldChg chg="addSp modSp new">
        <pc:chgData name="Adrienne Richards" userId="S::adrienne.richards@georgiancollege.ca::bcd77ec0-3859-46f9-a15a-134c9aca8844" providerId="AD" clId="Web-{C1DA0B81-919E-2858-F774-D4E939968797}" dt="2024-02-08T01:24:10.399" v="337" actId="1076"/>
        <pc:sldMkLst>
          <pc:docMk/>
          <pc:sldMk cId="2265593180" sldId="286"/>
        </pc:sldMkLst>
        <pc:spChg chg="mod">
          <ac:chgData name="Adrienne Richards" userId="S::adrienne.richards@georgiancollege.ca::bcd77ec0-3859-46f9-a15a-134c9aca8844" providerId="AD" clId="Web-{C1DA0B81-919E-2858-F774-D4E939968797}" dt="2024-02-08T01:23:59.164" v="334" actId="20577"/>
          <ac:spMkLst>
            <pc:docMk/>
            <pc:sldMk cId="2265593180" sldId="286"/>
            <ac:spMk id="2" creationId="{66839B2E-EC54-62EC-96DC-FB42075AEC34}"/>
          </ac:spMkLst>
        </pc:spChg>
        <pc:spChg chg="mod">
          <ac:chgData name="Adrienne Richards" userId="S::adrienne.richards@georgiancollege.ca::bcd77ec0-3859-46f9-a15a-134c9aca8844" providerId="AD" clId="Web-{C1DA0B81-919E-2858-F774-D4E939968797}" dt="2024-02-08T01:23:52.180" v="330" actId="20577"/>
          <ac:spMkLst>
            <pc:docMk/>
            <pc:sldMk cId="2265593180" sldId="286"/>
            <ac:spMk id="3" creationId="{F639384B-C265-F96A-70C3-2E9F30E715AF}"/>
          </ac:spMkLst>
        </pc:spChg>
        <pc:picChg chg="add mod">
          <ac:chgData name="Adrienne Richards" userId="S::adrienne.richards@georgiancollege.ca::bcd77ec0-3859-46f9-a15a-134c9aca8844" providerId="AD" clId="Web-{C1DA0B81-919E-2858-F774-D4E939968797}" dt="2024-02-08T01:24:10.399" v="337" actId="1076"/>
          <ac:picMkLst>
            <pc:docMk/>
            <pc:sldMk cId="2265593180" sldId="286"/>
            <ac:picMk id="5" creationId="{25ECD33F-A04D-ED27-DCDB-165AF9733483}"/>
          </ac:picMkLst>
        </pc:picChg>
      </pc:sldChg>
      <pc:sldChg chg="addSp modSp new">
        <pc:chgData name="Adrienne Richards" userId="S::adrienne.richards@georgiancollege.ca::bcd77ec0-3859-46f9-a15a-134c9aca8844" providerId="AD" clId="Web-{C1DA0B81-919E-2858-F774-D4E939968797}" dt="2024-02-08T01:24:55.509" v="354" actId="1076"/>
        <pc:sldMkLst>
          <pc:docMk/>
          <pc:sldMk cId="2873925528" sldId="287"/>
        </pc:sldMkLst>
        <pc:spChg chg="mod">
          <ac:chgData name="Adrienne Richards" userId="S::adrienne.richards@georgiancollege.ca::bcd77ec0-3859-46f9-a15a-134c9aca8844" providerId="AD" clId="Web-{C1DA0B81-919E-2858-F774-D4E939968797}" dt="2024-02-08T01:24:46.306" v="350" actId="20577"/>
          <ac:spMkLst>
            <pc:docMk/>
            <pc:sldMk cId="2873925528" sldId="287"/>
            <ac:spMk id="2" creationId="{1F2562A9-5CE1-6687-7B3F-5E403F6B6A2E}"/>
          </ac:spMkLst>
        </pc:spChg>
        <pc:spChg chg="mod">
          <ac:chgData name="Adrienne Richards" userId="S::adrienne.richards@georgiancollege.ca::bcd77ec0-3859-46f9-a15a-134c9aca8844" providerId="AD" clId="Web-{C1DA0B81-919E-2858-F774-D4E939968797}" dt="2024-02-08T01:24:38.712" v="344" actId="20577"/>
          <ac:spMkLst>
            <pc:docMk/>
            <pc:sldMk cId="2873925528" sldId="287"/>
            <ac:spMk id="3" creationId="{FB98B48A-0A72-CD88-E257-96D33338A9C4}"/>
          </ac:spMkLst>
        </pc:spChg>
        <pc:picChg chg="add mod">
          <ac:chgData name="Adrienne Richards" userId="S::adrienne.richards@georgiancollege.ca::bcd77ec0-3859-46f9-a15a-134c9aca8844" providerId="AD" clId="Web-{C1DA0B81-919E-2858-F774-D4E939968797}" dt="2024-02-08T01:24:55.509" v="354" actId="1076"/>
          <ac:picMkLst>
            <pc:docMk/>
            <pc:sldMk cId="2873925528" sldId="287"/>
            <ac:picMk id="5" creationId="{9B5FF47B-93B5-943A-ABF5-3949E5E08DEF}"/>
          </ac:picMkLst>
        </pc:picChg>
      </pc:sldChg>
      <pc:sldChg chg="addSp modSp new">
        <pc:chgData name="Adrienne Richards" userId="S::adrienne.richards@georgiancollege.ca::bcd77ec0-3859-46f9-a15a-134c9aca8844" providerId="AD" clId="Web-{C1DA0B81-919E-2858-F774-D4E939968797}" dt="2024-02-08T01:25:41.010" v="365" actId="1076"/>
        <pc:sldMkLst>
          <pc:docMk/>
          <pc:sldMk cId="1232409160" sldId="288"/>
        </pc:sldMkLst>
        <pc:spChg chg="mod">
          <ac:chgData name="Adrienne Richards" userId="S::adrienne.richards@georgiancollege.ca::bcd77ec0-3859-46f9-a15a-134c9aca8844" providerId="AD" clId="Web-{C1DA0B81-919E-2858-F774-D4E939968797}" dt="2024-02-08T01:25:32.306" v="362" actId="20577"/>
          <ac:spMkLst>
            <pc:docMk/>
            <pc:sldMk cId="1232409160" sldId="288"/>
            <ac:spMk id="2" creationId="{DF526075-87FF-82E4-0753-60A9B2039211}"/>
          </ac:spMkLst>
        </pc:spChg>
        <pc:spChg chg="mod">
          <ac:chgData name="Adrienne Richards" userId="S::adrienne.richards@georgiancollege.ca::bcd77ec0-3859-46f9-a15a-134c9aca8844" providerId="AD" clId="Web-{C1DA0B81-919E-2858-F774-D4E939968797}" dt="2024-02-08T01:25:23.134" v="357" actId="20577"/>
          <ac:spMkLst>
            <pc:docMk/>
            <pc:sldMk cId="1232409160" sldId="288"/>
            <ac:spMk id="3" creationId="{9BF56642-2E55-2188-8ED5-E1891CB7BE29}"/>
          </ac:spMkLst>
        </pc:spChg>
        <pc:picChg chg="add mod">
          <ac:chgData name="Adrienne Richards" userId="S::adrienne.richards@georgiancollege.ca::bcd77ec0-3859-46f9-a15a-134c9aca8844" providerId="AD" clId="Web-{C1DA0B81-919E-2858-F774-D4E939968797}" dt="2024-02-08T01:25:41.010" v="365" actId="1076"/>
          <ac:picMkLst>
            <pc:docMk/>
            <pc:sldMk cId="1232409160" sldId="288"/>
            <ac:picMk id="5" creationId="{76CEA6AE-1C72-0E65-CB45-FFB3159251D0}"/>
          </ac:picMkLst>
        </pc:picChg>
      </pc:sldChg>
      <pc:sldChg chg="modSp new">
        <pc:chgData name="Adrienne Richards" userId="S::adrienne.richards@georgiancollege.ca::bcd77ec0-3859-46f9-a15a-134c9aca8844" providerId="AD" clId="Web-{C1DA0B81-919E-2858-F774-D4E939968797}" dt="2024-02-08T01:30:07.858" v="401" actId="20577"/>
        <pc:sldMkLst>
          <pc:docMk/>
          <pc:sldMk cId="2124481864" sldId="289"/>
        </pc:sldMkLst>
        <pc:spChg chg="mod">
          <ac:chgData name="Adrienne Richards" userId="S::adrienne.richards@georgiancollege.ca::bcd77ec0-3859-46f9-a15a-134c9aca8844" providerId="AD" clId="Web-{C1DA0B81-919E-2858-F774-D4E939968797}" dt="2024-02-08T01:30:07.858" v="401" actId="20577"/>
          <ac:spMkLst>
            <pc:docMk/>
            <pc:sldMk cId="2124481864" sldId="289"/>
            <ac:spMk id="2" creationId="{4CAF3361-4B0C-181F-A9FF-7B4BD89CB1C9}"/>
          </ac:spMkLst>
        </pc:spChg>
      </pc:sldChg>
      <pc:sldChg chg="addSp modSp new">
        <pc:chgData name="Adrienne Richards" userId="S::adrienne.richards@georgiancollege.ca::bcd77ec0-3859-46f9-a15a-134c9aca8844" providerId="AD" clId="Web-{C1DA0B81-919E-2858-F774-D4E939968797}" dt="2024-02-08T01:30:32.703" v="416" actId="1076"/>
        <pc:sldMkLst>
          <pc:docMk/>
          <pc:sldMk cId="1680226738" sldId="290"/>
        </pc:sldMkLst>
        <pc:spChg chg="mod">
          <ac:chgData name="Adrienne Richards" userId="S::adrienne.richards@georgiancollege.ca::bcd77ec0-3859-46f9-a15a-134c9aca8844" providerId="AD" clId="Web-{C1DA0B81-919E-2858-F774-D4E939968797}" dt="2024-02-08T01:30:21.296" v="413" actId="20577"/>
          <ac:spMkLst>
            <pc:docMk/>
            <pc:sldMk cId="1680226738" sldId="290"/>
            <ac:spMk id="2" creationId="{C3D50F27-A3D4-7204-6FAF-91B1C000DBBF}"/>
          </ac:spMkLst>
        </pc:spChg>
        <pc:spChg chg="mod">
          <ac:chgData name="Adrienne Richards" userId="S::adrienne.richards@georgiancollege.ca::bcd77ec0-3859-46f9-a15a-134c9aca8844" providerId="AD" clId="Web-{C1DA0B81-919E-2858-F774-D4E939968797}" dt="2024-02-08T01:30:14.749" v="404" actId="20577"/>
          <ac:spMkLst>
            <pc:docMk/>
            <pc:sldMk cId="1680226738" sldId="290"/>
            <ac:spMk id="3" creationId="{670149E2-2E62-F2E2-E209-9BE757F791C3}"/>
          </ac:spMkLst>
        </pc:spChg>
        <pc:picChg chg="add mod">
          <ac:chgData name="Adrienne Richards" userId="S::adrienne.richards@georgiancollege.ca::bcd77ec0-3859-46f9-a15a-134c9aca8844" providerId="AD" clId="Web-{C1DA0B81-919E-2858-F774-D4E939968797}" dt="2024-02-08T01:30:32.703" v="416" actId="1076"/>
          <ac:picMkLst>
            <pc:docMk/>
            <pc:sldMk cId="1680226738" sldId="290"/>
            <ac:picMk id="5" creationId="{DB50133E-B681-3566-CF63-143D93268CCC}"/>
          </ac:picMkLst>
        </pc:picChg>
      </pc:sldChg>
      <pc:sldChg chg="addSp modSp new">
        <pc:chgData name="Adrienne Richards" userId="S::adrienne.richards@georgiancollege.ca::bcd77ec0-3859-46f9-a15a-134c9aca8844" providerId="AD" clId="Web-{C1DA0B81-919E-2858-F774-D4E939968797}" dt="2024-02-08T01:31:08.766" v="430" actId="1076"/>
        <pc:sldMkLst>
          <pc:docMk/>
          <pc:sldMk cId="284429703" sldId="291"/>
        </pc:sldMkLst>
        <pc:spChg chg="mod">
          <ac:chgData name="Adrienne Richards" userId="S::adrienne.richards@georgiancollege.ca::bcd77ec0-3859-46f9-a15a-134c9aca8844" providerId="AD" clId="Web-{C1DA0B81-919E-2858-F774-D4E939968797}" dt="2024-02-08T01:31:00.391" v="427" actId="20577"/>
          <ac:spMkLst>
            <pc:docMk/>
            <pc:sldMk cId="284429703" sldId="291"/>
            <ac:spMk id="2" creationId="{F14E785F-E36C-0A2C-B434-118B23B63362}"/>
          </ac:spMkLst>
        </pc:spChg>
        <pc:spChg chg="mod">
          <ac:chgData name="Adrienne Richards" userId="S::adrienne.richards@georgiancollege.ca::bcd77ec0-3859-46f9-a15a-134c9aca8844" providerId="AD" clId="Web-{C1DA0B81-919E-2858-F774-D4E939968797}" dt="2024-02-08T01:30:53.531" v="422" actId="20577"/>
          <ac:spMkLst>
            <pc:docMk/>
            <pc:sldMk cId="284429703" sldId="291"/>
            <ac:spMk id="3" creationId="{2E4A4A83-EB41-18F9-6F7F-4FFCA739FBB9}"/>
          </ac:spMkLst>
        </pc:spChg>
        <pc:picChg chg="add mod">
          <ac:chgData name="Adrienne Richards" userId="S::adrienne.richards@georgiancollege.ca::bcd77ec0-3859-46f9-a15a-134c9aca8844" providerId="AD" clId="Web-{C1DA0B81-919E-2858-F774-D4E939968797}" dt="2024-02-08T01:31:08.766" v="430" actId="1076"/>
          <ac:picMkLst>
            <pc:docMk/>
            <pc:sldMk cId="284429703" sldId="291"/>
            <ac:picMk id="5" creationId="{BED923A4-BDD3-F804-B534-29EDA97697D4}"/>
          </ac:picMkLst>
        </pc:picChg>
      </pc:sldChg>
      <pc:sldChg chg="addSp modSp new">
        <pc:chgData name="Adrienne Richards" userId="S::adrienne.richards@georgiancollege.ca::bcd77ec0-3859-46f9-a15a-134c9aca8844" providerId="AD" clId="Web-{C1DA0B81-919E-2858-F774-D4E939968797}" dt="2024-02-08T01:31:52.189" v="453" actId="1076"/>
        <pc:sldMkLst>
          <pc:docMk/>
          <pc:sldMk cId="358106312" sldId="292"/>
        </pc:sldMkLst>
        <pc:spChg chg="mod">
          <ac:chgData name="Adrienne Richards" userId="S::adrienne.richards@georgiancollege.ca::bcd77ec0-3859-46f9-a15a-134c9aca8844" providerId="AD" clId="Web-{C1DA0B81-919E-2858-F774-D4E939968797}" dt="2024-02-08T01:31:39.735" v="449" actId="20577"/>
          <ac:spMkLst>
            <pc:docMk/>
            <pc:sldMk cId="358106312" sldId="292"/>
            <ac:spMk id="2" creationId="{0E9865AE-CEE0-E046-65F9-6C31595EE8FF}"/>
          </ac:spMkLst>
        </pc:spChg>
        <pc:spChg chg="mod">
          <ac:chgData name="Adrienne Richards" userId="S::adrienne.richards@georgiancollege.ca::bcd77ec0-3859-46f9-a15a-134c9aca8844" providerId="AD" clId="Web-{C1DA0B81-919E-2858-F774-D4E939968797}" dt="2024-02-08T01:31:29.016" v="438" actId="20577"/>
          <ac:spMkLst>
            <pc:docMk/>
            <pc:sldMk cId="358106312" sldId="292"/>
            <ac:spMk id="3" creationId="{BDCE8FE8-F5AA-11DC-045F-4ADB9867C088}"/>
          </ac:spMkLst>
        </pc:spChg>
        <pc:picChg chg="add mod">
          <ac:chgData name="Adrienne Richards" userId="S::adrienne.richards@georgiancollege.ca::bcd77ec0-3859-46f9-a15a-134c9aca8844" providerId="AD" clId="Web-{C1DA0B81-919E-2858-F774-D4E939968797}" dt="2024-02-08T01:31:52.189" v="453" actId="1076"/>
          <ac:picMkLst>
            <pc:docMk/>
            <pc:sldMk cId="358106312" sldId="292"/>
            <ac:picMk id="5" creationId="{8415C560-C4C4-E3F8-0135-147D7919B86B}"/>
          </ac:picMkLst>
        </pc:picChg>
      </pc:sldChg>
      <pc:sldChg chg="addSp modSp new">
        <pc:chgData name="Adrienne Richards" userId="S::adrienne.richards@georgiancollege.ca::bcd77ec0-3859-46f9-a15a-134c9aca8844" providerId="AD" clId="Web-{C1DA0B81-919E-2858-F774-D4E939968797}" dt="2024-02-08T01:32:23.767" v="464" actId="1076"/>
        <pc:sldMkLst>
          <pc:docMk/>
          <pc:sldMk cId="3987206680" sldId="293"/>
        </pc:sldMkLst>
        <pc:spChg chg="mod">
          <ac:chgData name="Adrienne Richards" userId="S::adrienne.richards@georgiancollege.ca::bcd77ec0-3859-46f9-a15a-134c9aca8844" providerId="AD" clId="Web-{C1DA0B81-919E-2858-F774-D4E939968797}" dt="2024-02-08T01:32:12.439" v="460" actId="20577"/>
          <ac:spMkLst>
            <pc:docMk/>
            <pc:sldMk cId="3987206680" sldId="293"/>
            <ac:spMk id="2" creationId="{B1BB7F38-74F5-9E48-3E1F-16C4E1F4D734}"/>
          </ac:spMkLst>
        </pc:spChg>
        <pc:spChg chg="mod">
          <ac:chgData name="Adrienne Richards" userId="S::adrienne.richards@georgiancollege.ca::bcd77ec0-3859-46f9-a15a-134c9aca8844" providerId="AD" clId="Web-{C1DA0B81-919E-2858-F774-D4E939968797}" dt="2024-02-08T01:32:05.486" v="455" actId="20577"/>
          <ac:spMkLst>
            <pc:docMk/>
            <pc:sldMk cId="3987206680" sldId="293"/>
            <ac:spMk id="3" creationId="{8901DD84-858B-3BE3-5774-BBDDEC0CD5C9}"/>
          </ac:spMkLst>
        </pc:spChg>
        <pc:picChg chg="add mod">
          <ac:chgData name="Adrienne Richards" userId="S::adrienne.richards@georgiancollege.ca::bcd77ec0-3859-46f9-a15a-134c9aca8844" providerId="AD" clId="Web-{C1DA0B81-919E-2858-F774-D4E939968797}" dt="2024-02-08T01:32:23.767" v="464" actId="1076"/>
          <ac:picMkLst>
            <pc:docMk/>
            <pc:sldMk cId="3987206680" sldId="293"/>
            <ac:picMk id="5" creationId="{ABA95626-A259-FEFA-71D5-B34081A9C80F}"/>
          </ac:picMkLst>
        </pc:picChg>
      </pc:sldChg>
      <pc:sldChg chg="addSp modSp new">
        <pc:chgData name="Adrienne Richards" userId="S::adrienne.richards@georgiancollege.ca::bcd77ec0-3859-46f9-a15a-134c9aca8844" providerId="AD" clId="Web-{C1DA0B81-919E-2858-F774-D4E939968797}" dt="2024-02-08T01:33:19.893" v="474" actId="1076"/>
        <pc:sldMkLst>
          <pc:docMk/>
          <pc:sldMk cId="2511935131" sldId="294"/>
        </pc:sldMkLst>
        <pc:spChg chg="mod">
          <ac:chgData name="Adrienne Richards" userId="S::adrienne.richards@georgiancollege.ca::bcd77ec0-3859-46f9-a15a-134c9aca8844" providerId="AD" clId="Web-{C1DA0B81-919E-2858-F774-D4E939968797}" dt="2024-02-08T01:33:01.768" v="469" actId="20577"/>
          <ac:spMkLst>
            <pc:docMk/>
            <pc:sldMk cId="2511935131" sldId="294"/>
            <ac:spMk id="2" creationId="{72121CF3-38F4-21AF-1C1B-E96F40A237B1}"/>
          </ac:spMkLst>
        </pc:spChg>
        <pc:spChg chg="mod">
          <ac:chgData name="Adrienne Richards" userId="S::adrienne.richards@georgiancollege.ca::bcd77ec0-3859-46f9-a15a-134c9aca8844" providerId="AD" clId="Web-{C1DA0B81-919E-2858-F774-D4E939968797}" dt="2024-02-08T01:32:55.018" v="466" actId="20577"/>
          <ac:spMkLst>
            <pc:docMk/>
            <pc:sldMk cId="2511935131" sldId="294"/>
            <ac:spMk id="3" creationId="{B55025E1-9F19-4C31-9946-144EDF3BA5CC}"/>
          </ac:spMkLst>
        </pc:spChg>
        <pc:picChg chg="add mod">
          <ac:chgData name="Adrienne Richards" userId="S::adrienne.richards@georgiancollege.ca::bcd77ec0-3859-46f9-a15a-134c9aca8844" providerId="AD" clId="Web-{C1DA0B81-919E-2858-F774-D4E939968797}" dt="2024-02-08T01:33:19.893" v="474" actId="1076"/>
          <ac:picMkLst>
            <pc:docMk/>
            <pc:sldMk cId="2511935131" sldId="294"/>
            <ac:picMk id="5" creationId="{9570B8C9-F732-6670-D68D-F708BAC5D76F}"/>
          </ac:picMkLst>
        </pc:picChg>
      </pc:sldChg>
      <pc:sldChg chg="modSp new">
        <pc:chgData name="Adrienne Richards" userId="S::adrienne.richards@georgiancollege.ca::bcd77ec0-3859-46f9-a15a-134c9aca8844" providerId="AD" clId="Web-{C1DA0B81-919E-2858-F774-D4E939968797}" dt="2024-02-08T01:33:47.316" v="480" actId="20577"/>
        <pc:sldMkLst>
          <pc:docMk/>
          <pc:sldMk cId="4158247260" sldId="295"/>
        </pc:sldMkLst>
        <pc:spChg chg="mod">
          <ac:chgData name="Adrienne Richards" userId="S::adrienne.richards@georgiancollege.ca::bcd77ec0-3859-46f9-a15a-134c9aca8844" providerId="AD" clId="Web-{C1DA0B81-919E-2858-F774-D4E939968797}" dt="2024-02-08T01:33:36.050" v="478" actId="14100"/>
          <ac:spMkLst>
            <pc:docMk/>
            <pc:sldMk cId="4158247260" sldId="295"/>
            <ac:spMk id="2" creationId="{EEA1C34F-B2E0-5FEB-E61C-B91C2AA7B9A6}"/>
          </ac:spMkLst>
        </pc:spChg>
        <pc:spChg chg="mod">
          <ac:chgData name="Adrienne Richards" userId="S::adrienne.richards@georgiancollege.ca::bcd77ec0-3859-46f9-a15a-134c9aca8844" providerId="AD" clId="Web-{C1DA0B81-919E-2858-F774-D4E939968797}" dt="2024-02-08T01:33:47.316" v="480" actId="20577"/>
          <ac:spMkLst>
            <pc:docMk/>
            <pc:sldMk cId="4158247260" sldId="295"/>
            <ac:spMk id="3" creationId="{4436F177-3903-7E28-2B63-06E0417E9C2C}"/>
          </ac:spMkLst>
        </pc:spChg>
      </pc:sldChg>
      <pc:sldChg chg="addSp modSp new">
        <pc:chgData name="Adrienne Richards" userId="S::adrienne.richards@georgiancollege.ca::bcd77ec0-3859-46f9-a15a-134c9aca8844" providerId="AD" clId="Web-{C1DA0B81-919E-2858-F774-D4E939968797}" dt="2024-02-08T01:34:33.301" v="490" actId="1076"/>
        <pc:sldMkLst>
          <pc:docMk/>
          <pc:sldMk cId="67848135" sldId="296"/>
        </pc:sldMkLst>
        <pc:spChg chg="mod">
          <ac:chgData name="Adrienne Richards" userId="S::adrienne.richards@georgiancollege.ca::bcd77ec0-3859-46f9-a15a-134c9aca8844" providerId="AD" clId="Web-{C1DA0B81-919E-2858-F774-D4E939968797}" dt="2024-02-08T01:34:22.863" v="487" actId="20577"/>
          <ac:spMkLst>
            <pc:docMk/>
            <pc:sldMk cId="67848135" sldId="296"/>
            <ac:spMk id="2" creationId="{316FFEEA-DE8F-84C6-0100-6140BD126B09}"/>
          </ac:spMkLst>
        </pc:spChg>
        <pc:spChg chg="mod">
          <ac:chgData name="Adrienne Richards" userId="S::adrienne.richards@georgiancollege.ca::bcd77ec0-3859-46f9-a15a-134c9aca8844" providerId="AD" clId="Web-{C1DA0B81-919E-2858-F774-D4E939968797}" dt="2024-02-08T01:34:17.019" v="483" actId="20577"/>
          <ac:spMkLst>
            <pc:docMk/>
            <pc:sldMk cId="67848135" sldId="296"/>
            <ac:spMk id="3" creationId="{6C001C9F-C499-3F11-4978-01EFE3B9BB47}"/>
          </ac:spMkLst>
        </pc:spChg>
        <pc:picChg chg="add mod">
          <ac:chgData name="Adrienne Richards" userId="S::adrienne.richards@georgiancollege.ca::bcd77ec0-3859-46f9-a15a-134c9aca8844" providerId="AD" clId="Web-{C1DA0B81-919E-2858-F774-D4E939968797}" dt="2024-02-08T01:34:33.301" v="490" actId="1076"/>
          <ac:picMkLst>
            <pc:docMk/>
            <pc:sldMk cId="67848135" sldId="296"/>
            <ac:picMk id="5" creationId="{061E03B2-D822-FF21-33BA-27ADC184EA48}"/>
          </ac:picMkLst>
        </pc:picChg>
      </pc:sldChg>
      <pc:sldChg chg="addSp modSp new">
        <pc:chgData name="Adrienne Richards" userId="S::adrienne.richards@georgiancollege.ca::bcd77ec0-3859-46f9-a15a-134c9aca8844" providerId="AD" clId="Web-{C1DA0B81-919E-2858-F774-D4E939968797}" dt="2024-02-08T01:35:19.083" v="513" actId="1076"/>
        <pc:sldMkLst>
          <pc:docMk/>
          <pc:sldMk cId="1421734675" sldId="297"/>
        </pc:sldMkLst>
        <pc:spChg chg="mod">
          <ac:chgData name="Adrienne Richards" userId="S::adrienne.richards@georgiancollege.ca::bcd77ec0-3859-46f9-a15a-134c9aca8844" providerId="AD" clId="Web-{C1DA0B81-919E-2858-F774-D4E939968797}" dt="2024-02-08T01:35:04.364" v="509" actId="20577"/>
          <ac:spMkLst>
            <pc:docMk/>
            <pc:sldMk cId="1421734675" sldId="297"/>
            <ac:spMk id="2" creationId="{E6CB57C7-D046-D902-7BEE-029DCD126011}"/>
          </ac:spMkLst>
        </pc:spChg>
        <pc:spChg chg="mod">
          <ac:chgData name="Adrienne Richards" userId="S::adrienne.richards@georgiancollege.ca::bcd77ec0-3859-46f9-a15a-134c9aca8844" providerId="AD" clId="Web-{C1DA0B81-919E-2858-F774-D4E939968797}" dt="2024-02-08T01:34:58.083" v="504" actId="20577"/>
          <ac:spMkLst>
            <pc:docMk/>
            <pc:sldMk cId="1421734675" sldId="297"/>
            <ac:spMk id="3" creationId="{4E80CD4E-2945-9BA3-FAC6-FEFB9A598F15}"/>
          </ac:spMkLst>
        </pc:spChg>
        <pc:picChg chg="add mod">
          <ac:chgData name="Adrienne Richards" userId="S::adrienne.richards@georgiancollege.ca::bcd77ec0-3859-46f9-a15a-134c9aca8844" providerId="AD" clId="Web-{C1DA0B81-919E-2858-F774-D4E939968797}" dt="2024-02-08T01:35:19.083" v="513" actId="1076"/>
          <ac:picMkLst>
            <pc:docMk/>
            <pc:sldMk cId="1421734675" sldId="297"/>
            <ac:picMk id="5" creationId="{5BF643ED-5D48-267B-D7CA-DA8C266032A5}"/>
          </ac:picMkLst>
        </pc:picChg>
      </pc:sldChg>
      <pc:sldChg chg="addSp modSp new">
        <pc:chgData name="Adrienne Richards" userId="S::adrienne.richards@georgiancollege.ca::bcd77ec0-3859-46f9-a15a-134c9aca8844" providerId="AD" clId="Web-{C1DA0B81-919E-2858-F774-D4E939968797}" dt="2024-02-08T01:35:57.990" v="523" actId="1076"/>
        <pc:sldMkLst>
          <pc:docMk/>
          <pc:sldMk cId="949954182" sldId="298"/>
        </pc:sldMkLst>
        <pc:spChg chg="mod">
          <ac:chgData name="Adrienne Richards" userId="S::adrienne.richards@georgiancollege.ca::bcd77ec0-3859-46f9-a15a-134c9aca8844" providerId="AD" clId="Web-{C1DA0B81-919E-2858-F774-D4E939968797}" dt="2024-02-08T01:35:43.302" v="519" actId="20577"/>
          <ac:spMkLst>
            <pc:docMk/>
            <pc:sldMk cId="949954182" sldId="298"/>
            <ac:spMk id="2" creationId="{4631937E-C03E-F127-3CA6-6238B67ACFB4}"/>
          </ac:spMkLst>
        </pc:spChg>
        <pc:spChg chg="mod">
          <ac:chgData name="Adrienne Richards" userId="S::adrienne.richards@georgiancollege.ca::bcd77ec0-3859-46f9-a15a-134c9aca8844" providerId="AD" clId="Web-{C1DA0B81-919E-2858-F774-D4E939968797}" dt="2024-02-08T01:35:37.068" v="516" actId="20577"/>
          <ac:spMkLst>
            <pc:docMk/>
            <pc:sldMk cId="949954182" sldId="298"/>
            <ac:spMk id="3" creationId="{F484AB48-C5B1-B19D-DEA7-4779D20A0746}"/>
          </ac:spMkLst>
        </pc:spChg>
        <pc:picChg chg="add mod">
          <ac:chgData name="Adrienne Richards" userId="S::adrienne.richards@georgiancollege.ca::bcd77ec0-3859-46f9-a15a-134c9aca8844" providerId="AD" clId="Web-{C1DA0B81-919E-2858-F774-D4E939968797}" dt="2024-02-08T01:35:57.990" v="523" actId="1076"/>
          <ac:picMkLst>
            <pc:docMk/>
            <pc:sldMk cId="949954182" sldId="298"/>
            <ac:picMk id="5" creationId="{8F501B35-D20C-3CE6-DF8C-16262374D8F0}"/>
          </ac:picMkLst>
        </pc:picChg>
      </pc:sldChg>
      <pc:sldChg chg="addSp modSp new">
        <pc:chgData name="Adrienne Richards" userId="S::adrienne.richards@georgiancollege.ca::bcd77ec0-3859-46f9-a15a-134c9aca8844" providerId="AD" clId="Web-{C1DA0B81-919E-2858-F774-D4E939968797}" dt="2024-02-08T01:36:26.506" v="532" actId="1076"/>
        <pc:sldMkLst>
          <pc:docMk/>
          <pc:sldMk cId="2405721932" sldId="299"/>
        </pc:sldMkLst>
        <pc:spChg chg="mod">
          <ac:chgData name="Adrienne Richards" userId="S::adrienne.richards@georgiancollege.ca::bcd77ec0-3859-46f9-a15a-134c9aca8844" providerId="AD" clId="Web-{C1DA0B81-919E-2858-F774-D4E939968797}" dt="2024-02-08T01:36:17.975" v="529" actId="20577"/>
          <ac:spMkLst>
            <pc:docMk/>
            <pc:sldMk cId="2405721932" sldId="299"/>
            <ac:spMk id="2" creationId="{B7D72962-3176-7A1F-1ABB-E25909222FD9}"/>
          </ac:spMkLst>
        </pc:spChg>
        <pc:spChg chg="mod">
          <ac:chgData name="Adrienne Richards" userId="S::adrienne.richards@georgiancollege.ca::bcd77ec0-3859-46f9-a15a-134c9aca8844" providerId="AD" clId="Web-{C1DA0B81-919E-2858-F774-D4E939968797}" dt="2024-02-08T01:36:11.553" v="525" actId="20577"/>
          <ac:spMkLst>
            <pc:docMk/>
            <pc:sldMk cId="2405721932" sldId="299"/>
            <ac:spMk id="3" creationId="{4CAE1F9C-13C3-30DC-41D8-2436EF8D3DD3}"/>
          </ac:spMkLst>
        </pc:spChg>
        <pc:picChg chg="add mod">
          <ac:chgData name="Adrienne Richards" userId="S::adrienne.richards@georgiancollege.ca::bcd77ec0-3859-46f9-a15a-134c9aca8844" providerId="AD" clId="Web-{C1DA0B81-919E-2858-F774-D4E939968797}" dt="2024-02-08T01:36:26.506" v="532" actId="1076"/>
          <ac:picMkLst>
            <pc:docMk/>
            <pc:sldMk cId="2405721932" sldId="299"/>
            <ac:picMk id="5" creationId="{EC3D3515-BA3A-76B4-8CFD-D4362041722F}"/>
          </ac:picMkLst>
        </pc:picChg>
      </pc:sldChg>
      <pc:sldChg chg="addSp modSp new">
        <pc:chgData name="Adrienne Richards" userId="S::adrienne.richards@georgiancollege.ca::bcd77ec0-3859-46f9-a15a-134c9aca8844" providerId="AD" clId="Web-{C1DA0B81-919E-2858-F774-D4E939968797}" dt="2024-02-08T01:37:57.321" v="543" actId="14100"/>
        <pc:sldMkLst>
          <pc:docMk/>
          <pc:sldMk cId="3998890072" sldId="300"/>
        </pc:sldMkLst>
        <pc:spChg chg="mod">
          <ac:chgData name="Adrienne Richards" userId="S::adrienne.richards@georgiancollege.ca::bcd77ec0-3859-46f9-a15a-134c9aca8844" providerId="AD" clId="Web-{C1DA0B81-919E-2858-F774-D4E939968797}" dt="2024-02-08T01:37:38.149" v="538" actId="20577"/>
          <ac:spMkLst>
            <pc:docMk/>
            <pc:sldMk cId="3998890072" sldId="300"/>
            <ac:spMk id="2" creationId="{9CD5B63D-FEBB-22E4-B346-5D0DCFA63BC8}"/>
          </ac:spMkLst>
        </pc:spChg>
        <pc:spChg chg="mod">
          <ac:chgData name="Adrienne Richards" userId="S::adrienne.richards@georgiancollege.ca::bcd77ec0-3859-46f9-a15a-134c9aca8844" providerId="AD" clId="Web-{C1DA0B81-919E-2858-F774-D4E939968797}" dt="2024-02-08T01:37:31.118" v="534" actId="20577"/>
          <ac:spMkLst>
            <pc:docMk/>
            <pc:sldMk cId="3998890072" sldId="300"/>
            <ac:spMk id="3" creationId="{172058AE-0938-F349-B62D-2F8830E0D2B0}"/>
          </ac:spMkLst>
        </pc:spChg>
        <pc:picChg chg="add mod">
          <ac:chgData name="Adrienne Richards" userId="S::adrienne.richards@georgiancollege.ca::bcd77ec0-3859-46f9-a15a-134c9aca8844" providerId="AD" clId="Web-{C1DA0B81-919E-2858-F774-D4E939968797}" dt="2024-02-08T01:37:57.321" v="543" actId="14100"/>
          <ac:picMkLst>
            <pc:docMk/>
            <pc:sldMk cId="3998890072" sldId="300"/>
            <ac:picMk id="5" creationId="{225FDFF8-CFD3-70CD-F657-BDAB144FA097}"/>
          </ac:picMkLst>
        </pc:picChg>
      </pc:sldChg>
      <pc:sldChg chg="addSp modSp new">
        <pc:chgData name="Adrienne Richards" userId="S::adrienne.richards@georgiancollege.ca::bcd77ec0-3859-46f9-a15a-134c9aca8844" providerId="AD" clId="Web-{C1DA0B81-919E-2858-F774-D4E939968797}" dt="2024-02-08T01:38:31.603" v="552" actId="1076"/>
        <pc:sldMkLst>
          <pc:docMk/>
          <pc:sldMk cId="677689748" sldId="301"/>
        </pc:sldMkLst>
        <pc:spChg chg="mod">
          <ac:chgData name="Adrienne Richards" userId="S::adrienne.richards@georgiancollege.ca::bcd77ec0-3859-46f9-a15a-134c9aca8844" providerId="AD" clId="Web-{C1DA0B81-919E-2858-F774-D4E939968797}" dt="2024-02-08T01:38:16.494" v="548" actId="20577"/>
          <ac:spMkLst>
            <pc:docMk/>
            <pc:sldMk cId="677689748" sldId="301"/>
            <ac:spMk id="2" creationId="{FDA720B1-088B-F985-EF44-E9C964F5988A}"/>
          </ac:spMkLst>
        </pc:spChg>
        <pc:spChg chg="mod">
          <ac:chgData name="Adrienne Richards" userId="S::adrienne.richards@georgiancollege.ca::bcd77ec0-3859-46f9-a15a-134c9aca8844" providerId="AD" clId="Web-{C1DA0B81-919E-2858-F774-D4E939968797}" dt="2024-02-08T01:38:10.353" v="545" actId="20577"/>
          <ac:spMkLst>
            <pc:docMk/>
            <pc:sldMk cId="677689748" sldId="301"/>
            <ac:spMk id="3" creationId="{DA50F979-CBC4-5292-986B-D9C40C7D8367}"/>
          </ac:spMkLst>
        </pc:spChg>
        <pc:picChg chg="add mod">
          <ac:chgData name="Adrienne Richards" userId="S::adrienne.richards@georgiancollege.ca::bcd77ec0-3859-46f9-a15a-134c9aca8844" providerId="AD" clId="Web-{C1DA0B81-919E-2858-F774-D4E939968797}" dt="2024-02-08T01:38:31.603" v="552" actId="1076"/>
          <ac:picMkLst>
            <pc:docMk/>
            <pc:sldMk cId="677689748" sldId="301"/>
            <ac:picMk id="5" creationId="{159485F5-86EE-608A-6A7D-DF64786F3ED0}"/>
          </ac:picMkLst>
        </pc:picChg>
      </pc:sldChg>
      <pc:sldChg chg="addSp modSp new">
        <pc:chgData name="Adrienne Richards" userId="S::adrienne.richards@georgiancollege.ca::bcd77ec0-3859-46f9-a15a-134c9aca8844" providerId="AD" clId="Web-{C1DA0B81-919E-2858-F774-D4E939968797}" dt="2024-02-08T01:39:02.338" v="571" actId="1076"/>
        <pc:sldMkLst>
          <pc:docMk/>
          <pc:sldMk cId="726078397" sldId="302"/>
        </pc:sldMkLst>
        <pc:spChg chg="mod">
          <ac:chgData name="Adrienne Richards" userId="S::adrienne.richards@georgiancollege.ca::bcd77ec0-3859-46f9-a15a-134c9aca8844" providerId="AD" clId="Web-{C1DA0B81-919E-2858-F774-D4E939968797}" dt="2024-02-08T01:38:53.588" v="568" actId="20577"/>
          <ac:spMkLst>
            <pc:docMk/>
            <pc:sldMk cId="726078397" sldId="302"/>
            <ac:spMk id="2" creationId="{BBEED41D-F896-1DD1-96E0-5F50FF363D14}"/>
          </ac:spMkLst>
        </pc:spChg>
        <pc:spChg chg="mod">
          <ac:chgData name="Adrienne Richards" userId="S::adrienne.richards@georgiancollege.ca::bcd77ec0-3859-46f9-a15a-134c9aca8844" providerId="AD" clId="Web-{C1DA0B81-919E-2858-F774-D4E939968797}" dt="2024-02-08T01:38:48.041" v="557" actId="20577"/>
          <ac:spMkLst>
            <pc:docMk/>
            <pc:sldMk cId="726078397" sldId="302"/>
            <ac:spMk id="3" creationId="{574FE0CE-2681-A3B2-4A5D-074EC47E8C7C}"/>
          </ac:spMkLst>
        </pc:spChg>
        <pc:picChg chg="add mod">
          <ac:chgData name="Adrienne Richards" userId="S::adrienne.richards@georgiancollege.ca::bcd77ec0-3859-46f9-a15a-134c9aca8844" providerId="AD" clId="Web-{C1DA0B81-919E-2858-F774-D4E939968797}" dt="2024-02-08T01:39:02.338" v="571" actId="1076"/>
          <ac:picMkLst>
            <pc:docMk/>
            <pc:sldMk cId="726078397" sldId="302"/>
            <ac:picMk id="5" creationId="{8EF08E66-7DDE-0177-3BE8-9AAA291CD29B}"/>
          </ac:picMkLst>
        </pc:picChg>
      </pc:sldChg>
      <pc:sldChg chg="addSp modSp new">
        <pc:chgData name="Adrienne Richards" userId="S::adrienne.richards@georgiancollege.ca::bcd77ec0-3859-46f9-a15a-134c9aca8844" providerId="AD" clId="Web-{C1DA0B81-919E-2858-F774-D4E939968797}" dt="2024-02-08T01:39:52.745" v="586" actId="1076"/>
        <pc:sldMkLst>
          <pc:docMk/>
          <pc:sldMk cId="3761506367" sldId="303"/>
        </pc:sldMkLst>
        <pc:spChg chg="mod">
          <ac:chgData name="Adrienne Richards" userId="S::adrienne.richards@georgiancollege.ca::bcd77ec0-3859-46f9-a15a-134c9aca8844" providerId="AD" clId="Web-{C1DA0B81-919E-2858-F774-D4E939968797}" dt="2024-02-08T01:39:33.589" v="580" actId="20577"/>
          <ac:spMkLst>
            <pc:docMk/>
            <pc:sldMk cId="3761506367" sldId="303"/>
            <ac:spMk id="2" creationId="{CEEC2324-5211-3E9A-4DB1-9CE222240F19}"/>
          </ac:spMkLst>
        </pc:spChg>
        <pc:spChg chg="mod">
          <ac:chgData name="Adrienne Richards" userId="S::adrienne.richards@georgiancollege.ca::bcd77ec0-3859-46f9-a15a-134c9aca8844" providerId="AD" clId="Web-{C1DA0B81-919E-2858-F774-D4E939968797}" dt="2024-02-08T01:39:27.995" v="577" actId="20577"/>
          <ac:spMkLst>
            <pc:docMk/>
            <pc:sldMk cId="3761506367" sldId="303"/>
            <ac:spMk id="3" creationId="{A207186C-98F6-75BD-ADC7-09117912F501}"/>
          </ac:spMkLst>
        </pc:spChg>
        <pc:picChg chg="add mod">
          <ac:chgData name="Adrienne Richards" userId="S::adrienne.richards@georgiancollege.ca::bcd77ec0-3859-46f9-a15a-134c9aca8844" providerId="AD" clId="Web-{C1DA0B81-919E-2858-F774-D4E939968797}" dt="2024-02-08T01:39:52.745" v="586" actId="1076"/>
          <ac:picMkLst>
            <pc:docMk/>
            <pc:sldMk cId="3761506367" sldId="303"/>
            <ac:picMk id="5" creationId="{CAEFECB7-29EC-D04F-0A87-986EBFB9AE74}"/>
          </ac:picMkLst>
        </pc:picChg>
      </pc:sldChg>
      <pc:sldChg chg="addSp modSp new">
        <pc:chgData name="Adrienne Richards" userId="S::adrienne.richards@georgiancollege.ca::bcd77ec0-3859-46f9-a15a-134c9aca8844" providerId="AD" clId="Web-{C1DA0B81-919E-2858-F774-D4E939968797}" dt="2024-02-08T01:40:29.280" v="602" actId="1076"/>
        <pc:sldMkLst>
          <pc:docMk/>
          <pc:sldMk cId="4072175123" sldId="304"/>
        </pc:sldMkLst>
        <pc:spChg chg="mod">
          <ac:chgData name="Adrienne Richards" userId="S::adrienne.richards@georgiancollege.ca::bcd77ec0-3859-46f9-a15a-134c9aca8844" providerId="AD" clId="Web-{C1DA0B81-919E-2858-F774-D4E939968797}" dt="2024-02-08T01:40:14.889" v="598" actId="20577"/>
          <ac:spMkLst>
            <pc:docMk/>
            <pc:sldMk cId="4072175123" sldId="304"/>
            <ac:spMk id="2" creationId="{08FD8005-D53B-22E9-78D4-1318D245004E}"/>
          </ac:spMkLst>
        </pc:spChg>
        <pc:spChg chg="mod">
          <ac:chgData name="Adrienne Richards" userId="S::adrienne.richards@georgiancollege.ca::bcd77ec0-3859-46f9-a15a-134c9aca8844" providerId="AD" clId="Web-{C1DA0B81-919E-2858-F774-D4E939968797}" dt="2024-02-08T01:40:08.967" v="593" actId="20577"/>
          <ac:spMkLst>
            <pc:docMk/>
            <pc:sldMk cId="4072175123" sldId="304"/>
            <ac:spMk id="3" creationId="{869A14B4-6E19-C4D6-50E2-97B29E3AE94F}"/>
          </ac:spMkLst>
        </pc:spChg>
        <pc:picChg chg="add mod">
          <ac:chgData name="Adrienne Richards" userId="S::adrienne.richards@georgiancollege.ca::bcd77ec0-3859-46f9-a15a-134c9aca8844" providerId="AD" clId="Web-{C1DA0B81-919E-2858-F774-D4E939968797}" dt="2024-02-08T01:40:29.280" v="602" actId="1076"/>
          <ac:picMkLst>
            <pc:docMk/>
            <pc:sldMk cId="4072175123" sldId="304"/>
            <ac:picMk id="5" creationId="{5DD6BCC6-E4F6-1CBD-A40A-44F57BEE0CB9}"/>
          </ac:picMkLst>
        </pc:picChg>
      </pc:sldChg>
      <pc:sldChg chg="addSp modSp new">
        <pc:chgData name="Adrienne Richards" userId="S::adrienne.richards@georgiancollege.ca::bcd77ec0-3859-46f9-a15a-134c9aca8844" providerId="AD" clId="Web-{C1DA0B81-919E-2858-F774-D4E939968797}" dt="2024-02-08T01:41:15.468" v="611" actId="1076"/>
        <pc:sldMkLst>
          <pc:docMk/>
          <pc:sldMk cId="1158994205" sldId="305"/>
        </pc:sldMkLst>
        <pc:spChg chg="mod">
          <ac:chgData name="Adrienne Richards" userId="S::adrienne.richards@georgiancollege.ca::bcd77ec0-3859-46f9-a15a-134c9aca8844" providerId="AD" clId="Web-{C1DA0B81-919E-2858-F774-D4E939968797}" dt="2024-02-08T01:41:01.858" v="608" actId="20577"/>
          <ac:spMkLst>
            <pc:docMk/>
            <pc:sldMk cId="1158994205" sldId="305"/>
            <ac:spMk id="2" creationId="{517951BA-DE6F-5084-14F4-B1AF95FC9E01}"/>
          </ac:spMkLst>
        </pc:spChg>
        <pc:spChg chg="mod">
          <ac:chgData name="Adrienne Richards" userId="S::adrienne.richards@georgiancollege.ca::bcd77ec0-3859-46f9-a15a-134c9aca8844" providerId="AD" clId="Web-{C1DA0B81-919E-2858-F774-D4E939968797}" dt="2024-02-08T01:40:55.639" v="605" actId="20577"/>
          <ac:spMkLst>
            <pc:docMk/>
            <pc:sldMk cId="1158994205" sldId="305"/>
            <ac:spMk id="3" creationId="{BBE6C68B-EE80-D462-7F3E-9F473B1D5AA3}"/>
          </ac:spMkLst>
        </pc:spChg>
        <pc:picChg chg="add mod">
          <ac:chgData name="Adrienne Richards" userId="S::adrienne.richards@georgiancollege.ca::bcd77ec0-3859-46f9-a15a-134c9aca8844" providerId="AD" clId="Web-{C1DA0B81-919E-2858-F774-D4E939968797}" dt="2024-02-08T01:41:15.468" v="611" actId="1076"/>
          <ac:picMkLst>
            <pc:docMk/>
            <pc:sldMk cId="1158994205" sldId="305"/>
            <ac:picMk id="5" creationId="{4B46AFF4-5BCE-FDB4-8633-A9B27CCE0C4D}"/>
          </ac:picMkLst>
        </pc:picChg>
      </pc:sldChg>
      <pc:sldChg chg="addSp modSp new">
        <pc:chgData name="Adrienne Richards" userId="S::adrienne.richards@georgiancollege.ca::bcd77ec0-3859-46f9-a15a-134c9aca8844" providerId="AD" clId="Web-{C1DA0B81-919E-2858-F774-D4E939968797}" dt="2024-02-08T01:42:07.844" v="633" actId="1076"/>
        <pc:sldMkLst>
          <pc:docMk/>
          <pc:sldMk cId="699696247" sldId="306"/>
        </pc:sldMkLst>
        <pc:spChg chg="mod">
          <ac:chgData name="Adrienne Richards" userId="S::adrienne.richards@georgiancollege.ca::bcd77ec0-3859-46f9-a15a-134c9aca8844" providerId="AD" clId="Web-{C1DA0B81-919E-2858-F774-D4E939968797}" dt="2024-02-08T01:41:54.156" v="629" actId="20577"/>
          <ac:spMkLst>
            <pc:docMk/>
            <pc:sldMk cId="699696247" sldId="306"/>
            <ac:spMk id="2" creationId="{849EF536-9DB7-38E8-5891-190722628BEB}"/>
          </ac:spMkLst>
        </pc:spChg>
        <pc:spChg chg="mod">
          <ac:chgData name="Adrienne Richards" userId="S::adrienne.richards@georgiancollege.ca::bcd77ec0-3859-46f9-a15a-134c9aca8844" providerId="AD" clId="Web-{C1DA0B81-919E-2858-F774-D4E939968797}" dt="2024-02-08T01:41:47.640" v="617" actId="20577"/>
          <ac:spMkLst>
            <pc:docMk/>
            <pc:sldMk cId="699696247" sldId="306"/>
            <ac:spMk id="3" creationId="{D2F84C96-775C-38A7-0558-FD66B8C76D2E}"/>
          </ac:spMkLst>
        </pc:spChg>
        <pc:picChg chg="add mod">
          <ac:chgData name="Adrienne Richards" userId="S::adrienne.richards@georgiancollege.ca::bcd77ec0-3859-46f9-a15a-134c9aca8844" providerId="AD" clId="Web-{C1DA0B81-919E-2858-F774-D4E939968797}" dt="2024-02-08T01:42:07.844" v="633" actId="1076"/>
          <ac:picMkLst>
            <pc:docMk/>
            <pc:sldMk cId="699696247" sldId="306"/>
            <ac:picMk id="5" creationId="{5C3A3957-8461-9AA5-48AC-9FA9F07988B3}"/>
          </ac:picMkLst>
        </pc:picChg>
      </pc:sldChg>
      <pc:sldChg chg="addSp modSp new">
        <pc:chgData name="Adrienne Richards" userId="S::adrienne.richards@georgiancollege.ca::bcd77ec0-3859-46f9-a15a-134c9aca8844" providerId="AD" clId="Web-{C1DA0B81-919E-2858-F774-D4E939968797}" dt="2024-02-08T01:42:34.563" v="642" actId="1076"/>
        <pc:sldMkLst>
          <pc:docMk/>
          <pc:sldMk cId="2359170590" sldId="307"/>
        </pc:sldMkLst>
        <pc:spChg chg="mod">
          <ac:chgData name="Adrienne Richards" userId="S::adrienne.richards@georgiancollege.ca::bcd77ec0-3859-46f9-a15a-134c9aca8844" providerId="AD" clId="Web-{C1DA0B81-919E-2858-F774-D4E939968797}" dt="2024-02-08T01:42:27.251" v="639" actId="20577"/>
          <ac:spMkLst>
            <pc:docMk/>
            <pc:sldMk cId="2359170590" sldId="307"/>
            <ac:spMk id="2" creationId="{FE3FC47C-A604-ACFC-24F5-78C9DFEB86B4}"/>
          </ac:spMkLst>
        </pc:spChg>
        <pc:spChg chg="mod">
          <ac:chgData name="Adrienne Richards" userId="S::adrienne.richards@georgiancollege.ca::bcd77ec0-3859-46f9-a15a-134c9aca8844" providerId="AD" clId="Web-{C1DA0B81-919E-2858-F774-D4E939968797}" dt="2024-02-08T01:42:19.954" v="636" actId="20577"/>
          <ac:spMkLst>
            <pc:docMk/>
            <pc:sldMk cId="2359170590" sldId="307"/>
            <ac:spMk id="3" creationId="{65E9BD8C-6A91-AE18-D5A4-65486CA605F5}"/>
          </ac:spMkLst>
        </pc:spChg>
        <pc:picChg chg="add mod">
          <ac:chgData name="Adrienne Richards" userId="S::adrienne.richards@georgiancollege.ca::bcd77ec0-3859-46f9-a15a-134c9aca8844" providerId="AD" clId="Web-{C1DA0B81-919E-2858-F774-D4E939968797}" dt="2024-02-08T01:42:34.563" v="642" actId="1076"/>
          <ac:picMkLst>
            <pc:docMk/>
            <pc:sldMk cId="2359170590" sldId="307"/>
            <ac:picMk id="5" creationId="{7D0F1EF9-8027-981C-1327-BE5981F0036D}"/>
          </ac:picMkLst>
        </pc:picChg>
      </pc:sldChg>
      <pc:sldChg chg="addSp modSp new">
        <pc:chgData name="Adrienne Richards" userId="S::adrienne.richards@georgiancollege.ca::bcd77ec0-3859-46f9-a15a-134c9aca8844" providerId="AD" clId="Web-{C1DA0B81-919E-2858-F774-D4E939968797}" dt="2024-02-08T01:43:04.142" v="658" actId="1076"/>
        <pc:sldMkLst>
          <pc:docMk/>
          <pc:sldMk cId="1791358948" sldId="308"/>
        </pc:sldMkLst>
        <pc:spChg chg="mod">
          <ac:chgData name="Adrienne Richards" userId="S::adrienne.richards@georgiancollege.ca::bcd77ec0-3859-46f9-a15a-134c9aca8844" providerId="AD" clId="Web-{C1DA0B81-919E-2858-F774-D4E939968797}" dt="2024-02-08T01:42:52.579" v="654" actId="20577"/>
          <ac:spMkLst>
            <pc:docMk/>
            <pc:sldMk cId="1791358948" sldId="308"/>
            <ac:spMk id="2" creationId="{93A49B6C-3CF1-0080-E440-73D9D878FE15}"/>
          </ac:spMkLst>
        </pc:spChg>
        <pc:spChg chg="mod">
          <ac:chgData name="Adrienne Richards" userId="S::adrienne.richards@georgiancollege.ca::bcd77ec0-3859-46f9-a15a-134c9aca8844" providerId="AD" clId="Web-{C1DA0B81-919E-2858-F774-D4E939968797}" dt="2024-02-08T01:42:46.657" v="645" actId="20577"/>
          <ac:spMkLst>
            <pc:docMk/>
            <pc:sldMk cId="1791358948" sldId="308"/>
            <ac:spMk id="3" creationId="{92142E36-D8B7-2DBB-2B8D-949813AF7BFB}"/>
          </ac:spMkLst>
        </pc:spChg>
        <pc:picChg chg="add mod">
          <ac:chgData name="Adrienne Richards" userId="S::adrienne.richards@georgiancollege.ca::bcd77ec0-3859-46f9-a15a-134c9aca8844" providerId="AD" clId="Web-{C1DA0B81-919E-2858-F774-D4E939968797}" dt="2024-02-08T01:43:04.142" v="658" actId="1076"/>
          <ac:picMkLst>
            <pc:docMk/>
            <pc:sldMk cId="1791358948" sldId="308"/>
            <ac:picMk id="5" creationId="{44EE0056-3036-1E54-E195-67984E450A82}"/>
          </ac:picMkLst>
        </pc:picChg>
      </pc:sldChg>
      <pc:sldChg chg="addSp modSp new">
        <pc:chgData name="Adrienne Richards" userId="S::adrienne.richards@georgiancollege.ca::bcd77ec0-3859-46f9-a15a-134c9aca8844" providerId="AD" clId="Web-{C1DA0B81-919E-2858-F774-D4E939968797}" dt="2024-02-08T01:44:30.597" v="672" actId="1076"/>
        <pc:sldMkLst>
          <pc:docMk/>
          <pc:sldMk cId="2743018897" sldId="309"/>
        </pc:sldMkLst>
        <pc:spChg chg="mod">
          <ac:chgData name="Adrienne Richards" userId="S::adrienne.richards@georgiancollege.ca::bcd77ec0-3859-46f9-a15a-134c9aca8844" providerId="AD" clId="Web-{C1DA0B81-919E-2858-F774-D4E939968797}" dt="2024-02-08T01:43:31.799" v="669" actId="20577"/>
          <ac:spMkLst>
            <pc:docMk/>
            <pc:sldMk cId="2743018897" sldId="309"/>
            <ac:spMk id="2" creationId="{A3563A52-9EF1-71DD-F593-AE614BA2F8F6}"/>
          </ac:spMkLst>
        </pc:spChg>
        <pc:spChg chg="mod">
          <ac:chgData name="Adrienne Richards" userId="S::adrienne.richards@georgiancollege.ca::bcd77ec0-3859-46f9-a15a-134c9aca8844" providerId="AD" clId="Web-{C1DA0B81-919E-2858-F774-D4E939968797}" dt="2024-02-08T01:43:25.377" v="666" actId="20577"/>
          <ac:spMkLst>
            <pc:docMk/>
            <pc:sldMk cId="2743018897" sldId="309"/>
            <ac:spMk id="3" creationId="{3710D3AA-9375-DC32-8D43-405526DD0228}"/>
          </ac:spMkLst>
        </pc:spChg>
        <pc:picChg chg="add mod">
          <ac:chgData name="Adrienne Richards" userId="S::adrienne.richards@georgiancollege.ca::bcd77ec0-3859-46f9-a15a-134c9aca8844" providerId="AD" clId="Web-{C1DA0B81-919E-2858-F774-D4E939968797}" dt="2024-02-08T01:44:30.597" v="672" actId="1076"/>
          <ac:picMkLst>
            <pc:docMk/>
            <pc:sldMk cId="2743018897" sldId="309"/>
            <ac:picMk id="5" creationId="{12334A29-CE7B-6B92-99F6-B4CDF16878BB}"/>
          </ac:picMkLst>
        </pc:picChg>
      </pc:sldChg>
      <pc:sldChg chg="addSp modSp new">
        <pc:chgData name="Adrienne Richards" userId="S::adrienne.richards@georgiancollege.ca::bcd77ec0-3859-46f9-a15a-134c9aca8844" providerId="AD" clId="Web-{C1DA0B81-919E-2858-F774-D4E939968797}" dt="2024-02-08T01:45:19.863" v="682" actId="1076"/>
        <pc:sldMkLst>
          <pc:docMk/>
          <pc:sldMk cId="7551580" sldId="310"/>
        </pc:sldMkLst>
        <pc:spChg chg="mod">
          <ac:chgData name="Adrienne Richards" userId="S::adrienne.richards@georgiancollege.ca::bcd77ec0-3859-46f9-a15a-134c9aca8844" providerId="AD" clId="Web-{C1DA0B81-919E-2858-F774-D4E939968797}" dt="2024-02-08T01:45:03.878" v="677" actId="20577"/>
          <ac:spMkLst>
            <pc:docMk/>
            <pc:sldMk cId="7551580" sldId="310"/>
            <ac:spMk id="2" creationId="{6EF7FBAB-5CE7-5315-98E7-9FE055E99880}"/>
          </ac:spMkLst>
        </pc:spChg>
        <pc:spChg chg="mod">
          <ac:chgData name="Adrienne Richards" userId="S::adrienne.richards@georgiancollege.ca::bcd77ec0-3859-46f9-a15a-134c9aca8844" providerId="AD" clId="Web-{C1DA0B81-919E-2858-F774-D4E939968797}" dt="2024-02-08T01:44:57.269" v="674" actId="20577"/>
          <ac:spMkLst>
            <pc:docMk/>
            <pc:sldMk cId="7551580" sldId="310"/>
            <ac:spMk id="3" creationId="{F33820D9-47EA-0FC6-27BF-330C77C1213E}"/>
          </ac:spMkLst>
        </pc:spChg>
        <pc:picChg chg="add mod">
          <ac:chgData name="Adrienne Richards" userId="S::adrienne.richards@georgiancollege.ca::bcd77ec0-3859-46f9-a15a-134c9aca8844" providerId="AD" clId="Web-{C1DA0B81-919E-2858-F774-D4E939968797}" dt="2024-02-08T01:45:19.863" v="682" actId="1076"/>
          <ac:picMkLst>
            <pc:docMk/>
            <pc:sldMk cId="7551580" sldId="310"/>
            <ac:picMk id="5" creationId="{619C5CF8-F40C-0AA8-02D1-6ED684D93793}"/>
          </ac:picMkLst>
        </pc:picChg>
      </pc:sldChg>
      <pc:sldChg chg="modSp new">
        <pc:chgData name="Adrienne Richards" userId="S::adrienne.richards@georgiancollege.ca::bcd77ec0-3859-46f9-a15a-134c9aca8844" providerId="AD" clId="Web-{C1DA0B81-919E-2858-F774-D4E939968797}" dt="2024-02-08T01:46:11.817" v="692" actId="14100"/>
        <pc:sldMkLst>
          <pc:docMk/>
          <pc:sldMk cId="2173972230" sldId="311"/>
        </pc:sldMkLst>
        <pc:spChg chg="mod">
          <ac:chgData name="Adrienne Richards" userId="S::adrienne.richards@georgiancollege.ca::bcd77ec0-3859-46f9-a15a-134c9aca8844" providerId="AD" clId="Web-{C1DA0B81-919E-2858-F774-D4E939968797}" dt="2024-02-08T01:46:11.817" v="692" actId="14100"/>
          <ac:spMkLst>
            <pc:docMk/>
            <pc:sldMk cId="2173972230" sldId="311"/>
            <ac:spMk id="2" creationId="{255D49EF-34D5-863E-C678-F887EE16D1D2}"/>
          </ac:spMkLst>
        </pc:spChg>
        <pc:spChg chg="mod">
          <ac:chgData name="Adrienne Richards" userId="S::adrienne.richards@georgiancollege.ca::bcd77ec0-3859-46f9-a15a-134c9aca8844" providerId="AD" clId="Web-{C1DA0B81-919E-2858-F774-D4E939968797}" dt="2024-02-08T01:46:01.926" v="688" actId="20577"/>
          <ac:spMkLst>
            <pc:docMk/>
            <pc:sldMk cId="2173972230" sldId="311"/>
            <ac:spMk id="3" creationId="{CF37F113-D192-4710-1138-F339FCE3AB56}"/>
          </ac:spMkLst>
        </pc:spChg>
      </pc:sldChg>
      <pc:sldChg chg="addSp modSp new">
        <pc:chgData name="Adrienne Richards" userId="S::adrienne.richards@georgiancollege.ca::bcd77ec0-3859-46f9-a15a-134c9aca8844" providerId="AD" clId="Web-{C1DA0B81-919E-2858-F774-D4E939968797}" dt="2024-02-08T01:46:46.240" v="704" actId="1076"/>
        <pc:sldMkLst>
          <pc:docMk/>
          <pc:sldMk cId="1326142326" sldId="312"/>
        </pc:sldMkLst>
        <pc:spChg chg="mod">
          <ac:chgData name="Adrienne Richards" userId="S::adrienne.richards@georgiancollege.ca::bcd77ec0-3859-46f9-a15a-134c9aca8844" providerId="AD" clId="Web-{C1DA0B81-919E-2858-F774-D4E939968797}" dt="2024-02-08T01:46:30.849" v="699" actId="20577"/>
          <ac:spMkLst>
            <pc:docMk/>
            <pc:sldMk cId="1326142326" sldId="312"/>
            <ac:spMk id="2" creationId="{714719F5-6434-7ECF-222F-8BB4839A4FB0}"/>
          </ac:spMkLst>
        </pc:spChg>
        <pc:spChg chg="mod">
          <ac:chgData name="Adrienne Richards" userId="S::adrienne.richards@georgiancollege.ca::bcd77ec0-3859-46f9-a15a-134c9aca8844" providerId="AD" clId="Web-{C1DA0B81-919E-2858-F774-D4E939968797}" dt="2024-02-08T01:46:24.677" v="695" actId="20577"/>
          <ac:spMkLst>
            <pc:docMk/>
            <pc:sldMk cId="1326142326" sldId="312"/>
            <ac:spMk id="3" creationId="{66ADE854-7FCD-0C7D-4D3C-E4209598DE72}"/>
          </ac:spMkLst>
        </pc:spChg>
        <pc:picChg chg="add mod">
          <ac:chgData name="Adrienne Richards" userId="S::adrienne.richards@georgiancollege.ca::bcd77ec0-3859-46f9-a15a-134c9aca8844" providerId="AD" clId="Web-{C1DA0B81-919E-2858-F774-D4E939968797}" dt="2024-02-08T01:46:46.240" v="704" actId="1076"/>
          <ac:picMkLst>
            <pc:docMk/>
            <pc:sldMk cId="1326142326" sldId="312"/>
            <ac:picMk id="5" creationId="{C654C9AF-AE13-D679-73FD-F02E9FA61D79}"/>
          </ac:picMkLst>
        </pc:picChg>
      </pc:sldChg>
      <pc:sldChg chg="addSp modSp new">
        <pc:chgData name="Adrienne Richards" userId="S::adrienne.richards@georgiancollege.ca::bcd77ec0-3859-46f9-a15a-134c9aca8844" providerId="AD" clId="Web-{C1DA0B81-919E-2858-F774-D4E939968797}" dt="2024-02-08T01:54:54.640" v="713" actId="1076"/>
        <pc:sldMkLst>
          <pc:docMk/>
          <pc:sldMk cId="1169575993" sldId="313"/>
        </pc:sldMkLst>
        <pc:spChg chg="mod">
          <ac:chgData name="Adrienne Richards" userId="S::adrienne.richards@georgiancollege.ca::bcd77ec0-3859-46f9-a15a-134c9aca8844" providerId="AD" clId="Web-{C1DA0B81-919E-2858-F774-D4E939968797}" dt="2024-02-08T01:54:41.858" v="710" actId="20577"/>
          <ac:spMkLst>
            <pc:docMk/>
            <pc:sldMk cId="1169575993" sldId="313"/>
            <ac:spMk id="2" creationId="{D95A520B-2855-A583-5456-EC85DCE70979}"/>
          </ac:spMkLst>
        </pc:spChg>
        <pc:spChg chg="mod">
          <ac:chgData name="Adrienne Richards" userId="S::adrienne.richards@georgiancollege.ca::bcd77ec0-3859-46f9-a15a-134c9aca8844" providerId="AD" clId="Web-{C1DA0B81-919E-2858-F774-D4E939968797}" dt="2024-02-08T01:54:34.577" v="706" actId="20577"/>
          <ac:spMkLst>
            <pc:docMk/>
            <pc:sldMk cId="1169575993" sldId="313"/>
            <ac:spMk id="3" creationId="{BDA11670-745E-D7F6-8E10-09EFD2DC33AB}"/>
          </ac:spMkLst>
        </pc:spChg>
        <pc:picChg chg="add mod">
          <ac:chgData name="Adrienne Richards" userId="S::adrienne.richards@georgiancollege.ca::bcd77ec0-3859-46f9-a15a-134c9aca8844" providerId="AD" clId="Web-{C1DA0B81-919E-2858-F774-D4E939968797}" dt="2024-02-08T01:54:54.640" v="713" actId="1076"/>
          <ac:picMkLst>
            <pc:docMk/>
            <pc:sldMk cId="1169575993" sldId="313"/>
            <ac:picMk id="5" creationId="{52E28649-2101-DC8D-4D7D-DE6E41A1B829}"/>
          </ac:picMkLst>
        </pc:picChg>
      </pc:sldChg>
      <pc:sldChg chg="addSp modSp new">
        <pc:chgData name="Adrienne Richards" userId="S::adrienne.richards@georgiancollege.ca::bcd77ec0-3859-46f9-a15a-134c9aca8844" providerId="AD" clId="Web-{C1DA0B81-919E-2858-F774-D4E939968797}" dt="2024-02-08T01:55:29.875" v="726" actId="1076"/>
        <pc:sldMkLst>
          <pc:docMk/>
          <pc:sldMk cId="3708748111" sldId="314"/>
        </pc:sldMkLst>
        <pc:spChg chg="mod">
          <ac:chgData name="Adrienne Richards" userId="S::adrienne.richards@georgiancollege.ca::bcd77ec0-3859-46f9-a15a-134c9aca8844" providerId="AD" clId="Web-{C1DA0B81-919E-2858-F774-D4E939968797}" dt="2024-02-08T01:55:16.343" v="721" actId="20577"/>
          <ac:spMkLst>
            <pc:docMk/>
            <pc:sldMk cId="3708748111" sldId="314"/>
            <ac:spMk id="2" creationId="{E0AA4794-B1C7-A6CC-AF26-552BEB5A9C7E}"/>
          </ac:spMkLst>
        </pc:spChg>
        <pc:spChg chg="mod">
          <ac:chgData name="Adrienne Richards" userId="S::adrienne.richards@georgiancollege.ca::bcd77ec0-3859-46f9-a15a-134c9aca8844" providerId="AD" clId="Web-{C1DA0B81-919E-2858-F774-D4E939968797}" dt="2024-02-08T01:55:13.015" v="716" actId="20577"/>
          <ac:spMkLst>
            <pc:docMk/>
            <pc:sldMk cId="3708748111" sldId="314"/>
            <ac:spMk id="3" creationId="{79B48583-907D-F01D-F8C7-0C1B2517C7E5}"/>
          </ac:spMkLst>
        </pc:spChg>
        <pc:picChg chg="add mod">
          <ac:chgData name="Adrienne Richards" userId="S::adrienne.richards@georgiancollege.ca::bcd77ec0-3859-46f9-a15a-134c9aca8844" providerId="AD" clId="Web-{C1DA0B81-919E-2858-F774-D4E939968797}" dt="2024-02-08T01:55:29.875" v="726" actId="1076"/>
          <ac:picMkLst>
            <pc:docMk/>
            <pc:sldMk cId="3708748111" sldId="314"/>
            <ac:picMk id="5" creationId="{B3E8A33C-A3E8-CD43-AEC9-B4ED02DEE3D0}"/>
          </ac:picMkLst>
        </pc:picChg>
      </pc:sldChg>
      <pc:sldChg chg="modSp new">
        <pc:chgData name="Adrienne Richards" userId="S::adrienne.richards@georgiancollege.ca::bcd77ec0-3859-46f9-a15a-134c9aca8844" providerId="AD" clId="Web-{C1DA0B81-919E-2858-F774-D4E939968797}" dt="2024-02-08T01:58:03.424" v="750" actId="20577"/>
        <pc:sldMkLst>
          <pc:docMk/>
          <pc:sldMk cId="3756940291" sldId="315"/>
        </pc:sldMkLst>
        <pc:spChg chg="mod">
          <ac:chgData name="Adrienne Richards" userId="S::adrienne.richards@georgiancollege.ca::bcd77ec0-3859-46f9-a15a-134c9aca8844" providerId="AD" clId="Web-{C1DA0B81-919E-2858-F774-D4E939968797}" dt="2024-02-08T01:57:56.409" v="749" actId="20577"/>
          <ac:spMkLst>
            <pc:docMk/>
            <pc:sldMk cId="3756940291" sldId="315"/>
            <ac:spMk id="2" creationId="{848444B6-4FC2-4D05-B6AD-EA5EE8AE5C95}"/>
          </ac:spMkLst>
        </pc:spChg>
        <pc:spChg chg="mod">
          <ac:chgData name="Adrienne Richards" userId="S::adrienne.richards@georgiancollege.ca::bcd77ec0-3859-46f9-a15a-134c9aca8844" providerId="AD" clId="Web-{C1DA0B81-919E-2858-F774-D4E939968797}" dt="2024-02-08T01:58:03.424" v="750" actId="20577"/>
          <ac:spMkLst>
            <pc:docMk/>
            <pc:sldMk cId="3756940291" sldId="315"/>
            <ac:spMk id="3" creationId="{F1CE2564-F8A8-CE51-5C47-1F5E45F259FE}"/>
          </ac:spMkLst>
        </pc:spChg>
      </pc:sldChg>
      <pc:sldChg chg="modSp new">
        <pc:chgData name="Adrienne Richards" userId="S::adrienne.richards@georgiancollege.ca::bcd77ec0-3859-46f9-a15a-134c9aca8844" providerId="AD" clId="Web-{C1DA0B81-919E-2858-F774-D4E939968797}" dt="2024-02-08T01:58:19.831" v="752" actId="20577"/>
        <pc:sldMkLst>
          <pc:docMk/>
          <pc:sldMk cId="1640613525" sldId="316"/>
        </pc:sldMkLst>
        <pc:spChg chg="mod">
          <ac:chgData name="Adrienne Richards" userId="S::adrienne.richards@georgiancollege.ca::bcd77ec0-3859-46f9-a15a-134c9aca8844" providerId="AD" clId="Web-{C1DA0B81-919E-2858-F774-D4E939968797}" dt="2024-02-08T01:58:14.722" v="751" actId="20577"/>
          <ac:spMkLst>
            <pc:docMk/>
            <pc:sldMk cId="1640613525" sldId="316"/>
            <ac:spMk id="2" creationId="{F522A0B7-A5F2-A0A0-E0FE-3584A7FF2D57}"/>
          </ac:spMkLst>
        </pc:spChg>
        <pc:spChg chg="mod">
          <ac:chgData name="Adrienne Richards" userId="S::adrienne.richards@georgiancollege.ca::bcd77ec0-3859-46f9-a15a-134c9aca8844" providerId="AD" clId="Web-{C1DA0B81-919E-2858-F774-D4E939968797}" dt="2024-02-08T01:58:19.831" v="752" actId="20577"/>
          <ac:spMkLst>
            <pc:docMk/>
            <pc:sldMk cId="1640613525" sldId="316"/>
            <ac:spMk id="3" creationId="{09E8975C-14FD-8B21-53A9-C5CBF1581367}"/>
          </ac:spMkLst>
        </pc:spChg>
      </pc:sldChg>
      <pc:sldChg chg="modSp new">
        <pc:chgData name="Adrienne Richards" userId="S::adrienne.richards@georgiancollege.ca::bcd77ec0-3859-46f9-a15a-134c9aca8844" providerId="AD" clId="Web-{C1DA0B81-919E-2858-F774-D4E939968797}" dt="2024-02-08T01:58:27.472" v="755" actId="20577"/>
        <pc:sldMkLst>
          <pc:docMk/>
          <pc:sldMk cId="49839282" sldId="317"/>
        </pc:sldMkLst>
        <pc:spChg chg="mod">
          <ac:chgData name="Adrienne Richards" userId="S::adrienne.richards@georgiancollege.ca::bcd77ec0-3859-46f9-a15a-134c9aca8844" providerId="AD" clId="Web-{C1DA0B81-919E-2858-F774-D4E939968797}" dt="2024-02-08T01:58:27.472" v="755" actId="20577"/>
          <ac:spMkLst>
            <pc:docMk/>
            <pc:sldMk cId="49839282" sldId="317"/>
            <ac:spMk id="2" creationId="{96194894-8906-F5EC-752B-4925BC757DA4}"/>
          </ac:spMkLst>
        </pc:spChg>
        <pc:spChg chg="mod">
          <ac:chgData name="Adrienne Richards" userId="S::adrienne.richards@georgiancollege.ca::bcd77ec0-3859-46f9-a15a-134c9aca8844" providerId="AD" clId="Web-{C1DA0B81-919E-2858-F774-D4E939968797}" dt="2024-02-08T01:58:23.503" v="753" actId="20577"/>
          <ac:spMkLst>
            <pc:docMk/>
            <pc:sldMk cId="49839282" sldId="317"/>
            <ac:spMk id="3" creationId="{1B3BDCC1-085B-F712-0BBB-BE128694118B}"/>
          </ac:spMkLst>
        </pc:spChg>
      </pc:sldChg>
      <pc:sldChg chg="modSp new">
        <pc:chgData name="Adrienne Richards" userId="S::adrienne.richards@georgiancollege.ca::bcd77ec0-3859-46f9-a15a-134c9aca8844" providerId="AD" clId="Web-{C1DA0B81-919E-2858-F774-D4E939968797}" dt="2024-02-08T01:59:06.582" v="763" actId="20577"/>
        <pc:sldMkLst>
          <pc:docMk/>
          <pc:sldMk cId="2820845169" sldId="318"/>
        </pc:sldMkLst>
        <pc:spChg chg="mod">
          <ac:chgData name="Adrienne Richards" userId="S::adrienne.richards@georgiancollege.ca::bcd77ec0-3859-46f9-a15a-134c9aca8844" providerId="AD" clId="Web-{C1DA0B81-919E-2858-F774-D4E939968797}" dt="2024-02-08T01:58:51.253" v="759" actId="20577"/>
          <ac:spMkLst>
            <pc:docMk/>
            <pc:sldMk cId="2820845169" sldId="318"/>
            <ac:spMk id="2" creationId="{141AC37A-433F-FD25-0D09-506E46EA8765}"/>
          </ac:spMkLst>
        </pc:spChg>
        <pc:spChg chg="mod">
          <ac:chgData name="Adrienne Richards" userId="S::adrienne.richards@georgiancollege.ca::bcd77ec0-3859-46f9-a15a-134c9aca8844" providerId="AD" clId="Web-{C1DA0B81-919E-2858-F774-D4E939968797}" dt="2024-02-08T01:59:06.582" v="763" actId="20577"/>
          <ac:spMkLst>
            <pc:docMk/>
            <pc:sldMk cId="2820845169" sldId="318"/>
            <ac:spMk id="3" creationId="{3AD5A1F1-8711-97A9-C7A8-520CEAD2AF92}"/>
          </ac:spMkLst>
        </pc:spChg>
      </pc:sldChg>
      <pc:sldChg chg="addSp modSp new">
        <pc:chgData name="Adrienne Richards" userId="S::adrienne.richards@georgiancollege.ca::bcd77ec0-3859-46f9-a15a-134c9aca8844" providerId="AD" clId="Web-{C1DA0B81-919E-2858-F774-D4E939968797}" dt="2024-02-08T01:59:55.442" v="775" actId="1076"/>
        <pc:sldMkLst>
          <pc:docMk/>
          <pc:sldMk cId="1687166960" sldId="319"/>
        </pc:sldMkLst>
        <pc:spChg chg="mod">
          <ac:chgData name="Adrienne Richards" userId="S::adrienne.richards@georgiancollege.ca::bcd77ec0-3859-46f9-a15a-134c9aca8844" providerId="AD" clId="Web-{C1DA0B81-919E-2858-F774-D4E939968797}" dt="2024-02-08T01:59:38.036" v="769" actId="20577"/>
          <ac:spMkLst>
            <pc:docMk/>
            <pc:sldMk cId="1687166960" sldId="319"/>
            <ac:spMk id="2" creationId="{56828135-F9E7-8E17-5AD6-54163F25323B}"/>
          </ac:spMkLst>
        </pc:spChg>
        <pc:spChg chg="mod">
          <ac:chgData name="Adrienne Richards" userId="S::adrienne.richards@georgiancollege.ca::bcd77ec0-3859-46f9-a15a-134c9aca8844" providerId="AD" clId="Web-{C1DA0B81-919E-2858-F774-D4E939968797}" dt="2024-02-08T01:59:32.567" v="766" actId="20577"/>
          <ac:spMkLst>
            <pc:docMk/>
            <pc:sldMk cId="1687166960" sldId="319"/>
            <ac:spMk id="3" creationId="{B53F92C1-8F8B-F0C5-1793-4267DE580538}"/>
          </ac:spMkLst>
        </pc:spChg>
        <pc:picChg chg="add mod">
          <ac:chgData name="Adrienne Richards" userId="S::adrienne.richards@georgiancollege.ca::bcd77ec0-3859-46f9-a15a-134c9aca8844" providerId="AD" clId="Web-{C1DA0B81-919E-2858-F774-D4E939968797}" dt="2024-02-08T01:59:55.442" v="775" actId="1076"/>
          <ac:picMkLst>
            <pc:docMk/>
            <pc:sldMk cId="1687166960" sldId="319"/>
            <ac:picMk id="5" creationId="{B0F971D8-8FCC-D615-6CF1-03918A9DA1A8}"/>
          </ac:picMkLst>
        </pc:picChg>
      </pc:sldChg>
      <pc:sldChg chg="addSp modSp new">
        <pc:chgData name="Adrienne Richards" userId="S::adrienne.richards@georgiancollege.ca::bcd77ec0-3859-46f9-a15a-134c9aca8844" providerId="AD" clId="Web-{C1DA0B81-919E-2858-F774-D4E939968797}" dt="2024-02-08T02:00:23.396" v="786" actId="1076"/>
        <pc:sldMkLst>
          <pc:docMk/>
          <pc:sldMk cId="727016811" sldId="320"/>
        </pc:sldMkLst>
        <pc:spChg chg="mod">
          <ac:chgData name="Adrienne Richards" userId="S::adrienne.richards@georgiancollege.ca::bcd77ec0-3859-46f9-a15a-134c9aca8844" providerId="AD" clId="Web-{C1DA0B81-919E-2858-F774-D4E939968797}" dt="2024-02-08T02:00:12.333" v="781" actId="20577"/>
          <ac:spMkLst>
            <pc:docMk/>
            <pc:sldMk cId="727016811" sldId="320"/>
            <ac:spMk id="2" creationId="{613E08F7-4EBE-5637-FB64-26D762C8C66E}"/>
          </ac:spMkLst>
        </pc:spChg>
        <pc:spChg chg="mod">
          <ac:chgData name="Adrienne Richards" userId="S::adrienne.richards@georgiancollege.ca::bcd77ec0-3859-46f9-a15a-134c9aca8844" providerId="AD" clId="Web-{C1DA0B81-919E-2858-F774-D4E939968797}" dt="2024-02-08T02:00:07.192" v="778" actId="20577"/>
          <ac:spMkLst>
            <pc:docMk/>
            <pc:sldMk cId="727016811" sldId="320"/>
            <ac:spMk id="3" creationId="{D6F9ACF5-0F76-8511-FA79-5E3270848F42}"/>
          </ac:spMkLst>
        </pc:spChg>
        <pc:picChg chg="add mod">
          <ac:chgData name="Adrienne Richards" userId="S::adrienne.richards@georgiancollege.ca::bcd77ec0-3859-46f9-a15a-134c9aca8844" providerId="AD" clId="Web-{C1DA0B81-919E-2858-F774-D4E939968797}" dt="2024-02-08T02:00:23.396" v="786" actId="1076"/>
          <ac:picMkLst>
            <pc:docMk/>
            <pc:sldMk cId="727016811" sldId="320"/>
            <ac:picMk id="5" creationId="{77786789-A831-34B3-D5CF-9FBFA480E14B}"/>
          </ac:picMkLst>
        </pc:picChg>
      </pc:sldChg>
      <pc:sldChg chg="addSp modSp new">
        <pc:chgData name="Adrienne Richards" userId="S::adrienne.richards@georgiancollege.ca::bcd77ec0-3859-46f9-a15a-134c9aca8844" providerId="AD" clId="Web-{C1DA0B81-919E-2858-F774-D4E939968797}" dt="2024-02-08T02:01:05.397" v="798" actId="1076"/>
        <pc:sldMkLst>
          <pc:docMk/>
          <pc:sldMk cId="439751434" sldId="321"/>
        </pc:sldMkLst>
        <pc:spChg chg="mod">
          <ac:chgData name="Adrienne Richards" userId="S::adrienne.richards@georgiancollege.ca::bcd77ec0-3859-46f9-a15a-134c9aca8844" providerId="AD" clId="Web-{C1DA0B81-919E-2858-F774-D4E939968797}" dt="2024-02-08T02:00:50.803" v="795" actId="20577"/>
          <ac:spMkLst>
            <pc:docMk/>
            <pc:sldMk cId="439751434" sldId="321"/>
            <ac:spMk id="2" creationId="{8630D8B8-87B3-F5E0-F182-64FA26DE81CD}"/>
          </ac:spMkLst>
        </pc:spChg>
        <pc:spChg chg="mod">
          <ac:chgData name="Adrienne Richards" userId="S::adrienne.richards@georgiancollege.ca::bcd77ec0-3859-46f9-a15a-134c9aca8844" providerId="AD" clId="Web-{C1DA0B81-919E-2858-F774-D4E939968797}" dt="2024-02-08T02:00:44.959" v="792" actId="20577"/>
          <ac:spMkLst>
            <pc:docMk/>
            <pc:sldMk cId="439751434" sldId="321"/>
            <ac:spMk id="3" creationId="{18EFBFEA-49E6-9237-508F-DC4E4863C0AD}"/>
          </ac:spMkLst>
        </pc:spChg>
        <pc:picChg chg="add mod">
          <ac:chgData name="Adrienne Richards" userId="S::adrienne.richards@georgiancollege.ca::bcd77ec0-3859-46f9-a15a-134c9aca8844" providerId="AD" clId="Web-{C1DA0B81-919E-2858-F774-D4E939968797}" dt="2024-02-08T02:01:05.397" v="798" actId="1076"/>
          <ac:picMkLst>
            <pc:docMk/>
            <pc:sldMk cId="439751434" sldId="321"/>
            <ac:picMk id="5" creationId="{B2810808-1816-65A1-A3BA-819274F9B11F}"/>
          </ac:picMkLst>
        </pc:picChg>
      </pc:sldChg>
      <pc:sldChg chg="modSp new">
        <pc:chgData name="Adrienne Richards" userId="S::adrienne.richards@georgiancollege.ca::bcd77ec0-3859-46f9-a15a-134c9aca8844" providerId="AD" clId="Web-{C1DA0B81-919E-2858-F774-D4E939968797}" dt="2024-02-08T02:01:43.475" v="806" actId="20577"/>
        <pc:sldMkLst>
          <pc:docMk/>
          <pc:sldMk cId="1479521399" sldId="322"/>
        </pc:sldMkLst>
        <pc:spChg chg="mod">
          <ac:chgData name="Adrienne Richards" userId="S::adrienne.richards@georgiancollege.ca::bcd77ec0-3859-46f9-a15a-134c9aca8844" providerId="AD" clId="Web-{C1DA0B81-919E-2858-F774-D4E939968797}" dt="2024-02-08T02:01:29.210" v="804" actId="20577"/>
          <ac:spMkLst>
            <pc:docMk/>
            <pc:sldMk cId="1479521399" sldId="322"/>
            <ac:spMk id="2" creationId="{511B3E87-29C3-E26E-D7BD-240D6A95EB4B}"/>
          </ac:spMkLst>
        </pc:spChg>
        <pc:spChg chg="mod">
          <ac:chgData name="Adrienne Richards" userId="S::adrienne.richards@georgiancollege.ca::bcd77ec0-3859-46f9-a15a-134c9aca8844" providerId="AD" clId="Web-{C1DA0B81-919E-2858-F774-D4E939968797}" dt="2024-02-08T02:01:43.475" v="806" actId="20577"/>
          <ac:spMkLst>
            <pc:docMk/>
            <pc:sldMk cId="1479521399" sldId="322"/>
            <ac:spMk id="3" creationId="{3ACB7722-7488-A5FB-F85C-C1E51D499C46}"/>
          </ac:spMkLst>
        </pc:spChg>
      </pc:sldChg>
      <pc:sldChg chg="addSp modSp new">
        <pc:chgData name="Adrienne Richards" userId="S::adrienne.richards@georgiancollege.ca::bcd77ec0-3859-46f9-a15a-134c9aca8844" providerId="AD" clId="Web-{C1DA0B81-919E-2858-F774-D4E939968797}" dt="2024-02-08T02:02:27.351" v="824" actId="1076"/>
        <pc:sldMkLst>
          <pc:docMk/>
          <pc:sldMk cId="2816675865" sldId="323"/>
        </pc:sldMkLst>
        <pc:spChg chg="mod">
          <ac:chgData name="Adrienne Richards" userId="S::adrienne.richards@georgiancollege.ca::bcd77ec0-3859-46f9-a15a-134c9aca8844" providerId="AD" clId="Web-{C1DA0B81-919E-2858-F774-D4E939968797}" dt="2024-02-08T02:02:18.054" v="821" actId="20577"/>
          <ac:spMkLst>
            <pc:docMk/>
            <pc:sldMk cId="2816675865" sldId="323"/>
            <ac:spMk id="2" creationId="{6AC657AF-013D-8D43-686F-8FCAEEA1206B}"/>
          </ac:spMkLst>
        </pc:spChg>
        <pc:spChg chg="mod">
          <ac:chgData name="Adrienne Richards" userId="S::adrienne.richards@georgiancollege.ca::bcd77ec0-3859-46f9-a15a-134c9aca8844" providerId="AD" clId="Web-{C1DA0B81-919E-2858-F774-D4E939968797}" dt="2024-02-08T02:02:11.804" v="808" actId="20577"/>
          <ac:spMkLst>
            <pc:docMk/>
            <pc:sldMk cId="2816675865" sldId="323"/>
            <ac:spMk id="3" creationId="{0C475A8C-8E23-CCA4-7F52-AAAF2BE92807}"/>
          </ac:spMkLst>
        </pc:spChg>
        <pc:picChg chg="add mod">
          <ac:chgData name="Adrienne Richards" userId="S::adrienne.richards@georgiancollege.ca::bcd77ec0-3859-46f9-a15a-134c9aca8844" providerId="AD" clId="Web-{C1DA0B81-919E-2858-F774-D4E939968797}" dt="2024-02-08T02:02:27.351" v="824" actId="1076"/>
          <ac:picMkLst>
            <pc:docMk/>
            <pc:sldMk cId="2816675865" sldId="323"/>
            <ac:picMk id="5" creationId="{540D258E-F6B8-2EE2-CD20-33B41A3A2BEE}"/>
          </ac:picMkLst>
        </pc:picChg>
      </pc:sldChg>
      <pc:sldChg chg="addSp modSp new">
        <pc:chgData name="Adrienne Richards" userId="S::adrienne.richards@georgiancollege.ca::bcd77ec0-3859-46f9-a15a-134c9aca8844" providerId="AD" clId="Web-{C1DA0B81-919E-2858-F774-D4E939968797}" dt="2024-02-08T02:02:53.352" v="841" actId="1076"/>
        <pc:sldMkLst>
          <pc:docMk/>
          <pc:sldMk cId="230572328" sldId="324"/>
        </pc:sldMkLst>
        <pc:spChg chg="mod">
          <ac:chgData name="Adrienne Richards" userId="S::adrienne.richards@georgiancollege.ca::bcd77ec0-3859-46f9-a15a-134c9aca8844" providerId="AD" clId="Web-{C1DA0B81-919E-2858-F774-D4E939968797}" dt="2024-02-08T02:02:44.945" v="838" actId="20577"/>
          <ac:spMkLst>
            <pc:docMk/>
            <pc:sldMk cId="230572328" sldId="324"/>
            <ac:spMk id="2" creationId="{B45F9710-EED4-CF55-2FE9-6EC61D8C2ACA}"/>
          </ac:spMkLst>
        </pc:spChg>
        <pc:spChg chg="mod">
          <ac:chgData name="Adrienne Richards" userId="S::adrienne.richards@georgiancollege.ca::bcd77ec0-3859-46f9-a15a-134c9aca8844" providerId="AD" clId="Web-{C1DA0B81-919E-2858-F774-D4E939968797}" dt="2024-02-08T02:02:39.101" v="827" actId="20577"/>
          <ac:spMkLst>
            <pc:docMk/>
            <pc:sldMk cId="230572328" sldId="324"/>
            <ac:spMk id="3" creationId="{6739BEBB-7F62-F2A0-5DD7-82CC9884E81B}"/>
          </ac:spMkLst>
        </pc:spChg>
        <pc:picChg chg="add mod">
          <ac:chgData name="Adrienne Richards" userId="S::adrienne.richards@georgiancollege.ca::bcd77ec0-3859-46f9-a15a-134c9aca8844" providerId="AD" clId="Web-{C1DA0B81-919E-2858-F774-D4E939968797}" dt="2024-02-08T02:02:53.352" v="841" actId="1076"/>
          <ac:picMkLst>
            <pc:docMk/>
            <pc:sldMk cId="230572328" sldId="324"/>
            <ac:picMk id="5" creationId="{4A0FBE72-6D12-8077-DFC1-D85022768A43}"/>
          </ac:picMkLst>
        </pc:picChg>
      </pc:sldChg>
      <pc:sldChg chg="addSp modSp new">
        <pc:chgData name="Adrienne Richards" userId="S::adrienne.richards@georgiancollege.ca::bcd77ec0-3859-46f9-a15a-134c9aca8844" providerId="AD" clId="Web-{C1DA0B81-919E-2858-F774-D4E939968797}" dt="2024-02-08T02:03:43.759" v="867" actId="1076"/>
        <pc:sldMkLst>
          <pc:docMk/>
          <pc:sldMk cId="1622079988" sldId="325"/>
        </pc:sldMkLst>
        <pc:spChg chg="mod">
          <ac:chgData name="Adrienne Richards" userId="S::adrienne.richards@georgiancollege.ca::bcd77ec0-3859-46f9-a15a-134c9aca8844" providerId="AD" clId="Web-{C1DA0B81-919E-2858-F774-D4E939968797}" dt="2024-02-08T02:03:32.337" v="863" actId="20577"/>
          <ac:spMkLst>
            <pc:docMk/>
            <pc:sldMk cId="1622079988" sldId="325"/>
            <ac:spMk id="2" creationId="{C41B92FF-2AE9-07A8-2773-1BA81929514F}"/>
          </ac:spMkLst>
        </pc:spChg>
        <pc:spChg chg="mod">
          <ac:chgData name="Adrienne Richards" userId="S::adrienne.richards@georgiancollege.ca::bcd77ec0-3859-46f9-a15a-134c9aca8844" providerId="AD" clId="Web-{C1DA0B81-919E-2858-F774-D4E939968797}" dt="2024-02-08T02:03:25.477" v="852" actId="20577"/>
          <ac:spMkLst>
            <pc:docMk/>
            <pc:sldMk cId="1622079988" sldId="325"/>
            <ac:spMk id="3" creationId="{748BF9CD-0669-3609-0C0A-AC4935AE9CC7}"/>
          </ac:spMkLst>
        </pc:spChg>
        <pc:picChg chg="add mod">
          <ac:chgData name="Adrienne Richards" userId="S::adrienne.richards@georgiancollege.ca::bcd77ec0-3859-46f9-a15a-134c9aca8844" providerId="AD" clId="Web-{C1DA0B81-919E-2858-F774-D4E939968797}" dt="2024-02-08T02:03:43.759" v="867" actId="1076"/>
          <ac:picMkLst>
            <pc:docMk/>
            <pc:sldMk cId="1622079988" sldId="325"/>
            <ac:picMk id="5" creationId="{AC0AEFB7-4937-705D-4750-5A2B42B2F1F9}"/>
          </ac:picMkLst>
        </pc:picChg>
      </pc:sldChg>
      <pc:sldChg chg="addSp modSp new">
        <pc:chgData name="Adrienne Richards" userId="S::adrienne.richards@georgiancollege.ca::bcd77ec0-3859-46f9-a15a-134c9aca8844" providerId="AD" clId="Web-{C1DA0B81-919E-2858-F774-D4E939968797}" dt="2024-02-08T02:04:07.447" v="877" actId="1076"/>
        <pc:sldMkLst>
          <pc:docMk/>
          <pc:sldMk cId="304725173" sldId="326"/>
        </pc:sldMkLst>
        <pc:spChg chg="mod">
          <ac:chgData name="Adrienne Richards" userId="S::adrienne.richards@georgiancollege.ca::bcd77ec0-3859-46f9-a15a-134c9aca8844" providerId="AD" clId="Web-{C1DA0B81-919E-2858-F774-D4E939968797}" dt="2024-02-08T02:03:59.540" v="874" actId="20577"/>
          <ac:spMkLst>
            <pc:docMk/>
            <pc:sldMk cId="304725173" sldId="326"/>
            <ac:spMk id="2" creationId="{B32CAADA-58B7-0BD4-E027-E1C643658E3F}"/>
          </ac:spMkLst>
        </pc:spChg>
        <pc:spChg chg="mod">
          <ac:chgData name="Adrienne Richards" userId="S::adrienne.richards@georgiancollege.ca::bcd77ec0-3859-46f9-a15a-134c9aca8844" providerId="AD" clId="Web-{C1DA0B81-919E-2858-F774-D4E939968797}" dt="2024-02-08T02:03:54.478" v="870" actId="20577"/>
          <ac:spMkLst>
            <pc:docMk/>
            <pc:sldMk cId="304725173" sldId="326"/>
            <ac:spMk id="3" creationId="{1876AD8C-5ABA-BCD6-2039-241D778AD96E}"/>
          </ac:spMkLst>
        </pc:spChg>
        <pc:picChg chg="add mod">
          <ac:chgData name="Adrienne Richards" userId="S::adrienne.richards@georgiancollege.ca::bcd77ec0-3859-46f9-a15a-134c9aca8844" providerId="AD" clId="Web-{C1DA0B81-919E-2858-F774-D4E939968797}" dt="2024-02-08T02:04:07.447" v="877" actId="1076"/>
          <ac:picMkLst>
            <pc:docMk/>
            <pc:sldMk cId="304725173" sldId="326"/>
            <ac:picMk id="5" creationId="{E4A01C15-C17D-5A58-C183-EC6A1A37D343}"/>
          </ac:picMkLst>
        </pc:picChg>
      </pc:sldChg>
      <pc:sldChg chg="addSp modSp new">
        <pc:chgData name="Adrienne Richards" userId="S::adrienne.richards@georgiancollege.ca::bcd77ec0-3859-46f9-a15a-134c9aca8844" providerId="AD" clId="Web-{C1DA0B81-919E-2858-F774-D4E939968797}" dt="2024-02-08T02:04:36.072" v="886" actId="1076"/>
        <pc:sldMkLst>
          <pc:docMk/>
          <pc:sldMk cId="2688141785" sldId="327"/>
        </pc:sldMkLst>
        <pc:spChg chg="mod">
          <ac:chgData name="Adrienne Richards" userId="S::adrienne.richards@georgiancollege.ca::bcd77ec0-3859-46f9-a15a-134c9aca8844" providerId="AD" clId="Web-{C1DA0B81-919E-2858-F774-D4E939968797}" dt="2024-02-08T02:04:27.447" v="883" actId="20577"/>
          <ac:spMkLst>
            <pc:docMk/>
            <pc:sldMk cId="2688141785" sldId="327"/>
            <ac:spMk id="2" creationId="{38EBE76F-F0C5-7D02-1010-638BDE56BE36}"/>
          </ac:spMkLst>
        </pc:spChg>
        <pc:spChg chg="mod">
          <ac:chgData name="Adrienne Richards" userId="S::adrienne.richards@georgiancollege.ca::bcd77ec0-3859-46f9-a15a-134c9aca8844" providerId="AD" clId="Web-{C1DA0B81-919E-2858-F774-D4E939968797}" dt="2024-02-08T02:04:18.525" v="879" actId="20577"/>
          <ac:spMkLst>
            <pc:docMk/>
            <pc:sldMk cId="2688141785" sldId="327"/>
            <ac:spMk id="3" creationId="{B6E56CFC-1E64-56A7-42A1-E77B01E7D104}"/>
          </ac:spMkLst>
        </pc:spChg>
        <pc:picChg chg="add mod">
          <ac:chgData name="Adrienne Richards" userId="S::adrienne.richards@georgiancollege.ca::bcd77ec0-3859-46f9-a15a-134c9aca8844" providerId="AD" clId="Web-{C1DA0B81-919E-2858-F774-D4E939968797}" dt="2024-02-08T02:04:36.072" v="886" actId="1076"/>
          <ac:picMkLst>
            <pc:docMk/>
            <pc:sldMk cId="2688141785" sldId="327"/>
            <ac:picMk id="5" creationId="{51078D22-2A6E-87CD-E28A-176CFD62D2AC}"/>
          </ac:picMkLst>
        </pc:picChg>
      </pc:sldChg>
      <pc:sldChg chg="addSp modSp new">
        <pc:chgData name="Adrienne Richards" userId="S::adrienne.richards@georgiancollege.ca::bcd77ec0-3859-46f9-a15a-134c9aca8844" providerId="AD" clId="Web-{C1DA0B81-919E-2858-F774-D4E939968797}" dt="2024-02-08T02:05:05.089" v="896" actId="1076"/>
        <pc:sldMkLst>
          <pc:docMk/>
          <pc:sldMk cId="2055114444" sldId="328"/>
        </pc:sldMkLst>
        <pc:spChg chg="mod">
          <ac:chgData name="Adrienne Richards" userId="S::adrienne.richards@georgiancollege.ca::bcd77ec0-3859-46f9-a15a-134c9aca8844" providerId="AD" clId="Web-{C1DA0B81-919E-2858-F774-D4E939968797}" dt="2024-02-08T02:04:56.167" v="893" actId="20577"/>
          <ac:spMkLst>
            <pc:docMk/>
            <pc:sldMk cId="2055114444" sldId="328"/>
            <ac:spMk id="2" creationId="{21A7EEA5-3452-F0F6-2A0E-729F34A879BC}"/>
          </ac:spMkLst>
        </pc:spChg>
        <pc:spChg chg="mod">
          <ac:chgData name="Adrienne Richards" userId="S::adrienne.richards@georgiancollege.ca::bcd77ec0-3859-46f9-a15a-134c9aca8844" providerId="AD" clId="Web-{C1DA0B81-919E-2858-F774-D4E939968797}" dt="2024-02-08T02:04:50.073" v="889" actId="20577"/>
          <ac:spMkLst>
            <pc:docMk/>
            <pc:sldMk cId="2055114444" sldId="328"/>
            <ac:spMk id="3" creationId="{57DD8FB4-2D23-7839-28C9-E7F83EF5560B}"/>
          </ac:spMkLst>
        </pc:spChg>
        <pc:picChg chg="add mod">
          <ac:chgData name="Adrienne Richards" userId="S::adrienne.richards@georgiancollege.ca::bcd77ec0-3859-46f9-a15a-134c9aca8844" providerId="AD" clId="Web-{C1DA0B81-919E-2858-F774-D4E939968797}" dt="2024-02-08T02:05:05.089" v="896" actId="1076"/>
          <ac:picMkLst>
            <pc:docMk/>
            <pc:sldMk cId="2055114444" sldId="328"/>
            <ac:picMk id="5" creationId="{F2C4BD4A-2122-F7C9-7137-6B7DAF8244DD}"/>
          </ac:picMkLst>
        </pc:picChg>
      </pc:sldChg>
      <pc:sldChg chg="addSp modSp new">
        <pc:chgData name="Adrienne Richards" userId="S::adrienne.richards@georgiancollege.ca::bcd77ec0-3859-46f9-a15a-134c9aca8844" providerId="AD" clId="Web-{C1DA0B81-919E-2858-F774-D4E939968797}" dt="2024-02-08T02:05:50.433" v="911" actId="1076"/>
        <pc:sldMkLst>
          <pc:docMk/>
          <pc:sldMk cId="2135301045" sldId="329"/>
        </pc:sldMkLst>
        <pc:spChg chg="mod">
          <ac:chgData name="Adrienne Richards" userId="S::adrienne.richards@georgiancollege.ca::bcd77ec0-3859-46f9-a15a-134c9aca8844" providerId="AD" clId="Web-{C1DA0B81-919E-2858-F774-D4E939968797}" dt="2024-02-08T02:05:33.792" v="907" actId="20577"/>
          <ac:spMkLst>
            <pc:docMk/>
            <pc:sldMk cId="2135301045" sldId="329"/>
            <ac:spMk id="2" creationId="{9E07B786-49FD-891A-4ECF-AEC9D4FC1909}"/>
          </ac:spMkLst>
        </pc:spChg>
        <pc:spChg chg="mod">
          <ac:chgData name="Adrienne Richards" userId="S::adrienne.richards@georgiancollege.ca::bcd77ec0-3859-46f9-a15a-134c9aca8844" providerId="AD" clId="Web-{C1DA0B81-919E-2858-F774-D4E939968797}" dt="2024-02-08T02:05:23.980" v="902" actId="1076"/>
          <ac:spMkLst>
            <pc:docMk/>
            <pc:sldMk cId="2135301045" sldId="329"/>
            <ac:spMk id="3" creationId="{C8744F17-908E-AF2D-6826-796E2DFBB226}"/>
          </ac:spMkLst>
        </pc:spChg>
        <pc:picChg chg="add mod">
          <ac:chgData name="Adrienne Richards" userId="S::adrienne.richards@georgiancollege.ca::bcd77ec0-3859-46f9-a15a-134c9aca8844" providerId="AD" clId="Web-{C1DA0B81-919E-2858-F774-D4E939968797}" dt="2024-02-08T02:05:50.433" v="911" actId="1076"/>
          <ac:picMkLst>
            <pc:docMk/>
            <pc:sldMk cId="2135301045" sldId="329"/>
            <ac:picMk id="5" creationId="{4B25A605-080A-8194-67F9-864D6406C7D2}"/>
          </ac:picMkLst>
        </pc:picChg>
      </pc:sldChg>
      <pc:sldChg chg="addSp modSp new">
        <pc:chgData name="Adrienne Richards" userId="S::adrienne.richards@georgiancollege.ca::bcd77ec0-3859-46f9-a15a-134c9aca8844" providerId="AD" clId="Web-{C1DA0B81-919E-2858-F774-D4E939968797}" dt="2024-02-08T02:06:23.684" v="933" actId="1076"/>
        <pc:sldMkLst>
          <pc:docMk/>
          <pc:sldMk cId="1347419167" sldId="330"/>
        </pc:sldMkLst>
        <pc:spChg chg="mod">
          <ac:chgData name="Adrienne Richards" userId="S::adrienne.richards@georgiancollege.ca::bcd77ec0-3859-46f9-a15a-134c9aca8844" providerId="AD" clId="Web-{C1DA0B81-919E-2858-F774-D4E939968797}" dt="2024-02-08T02:06:13.777" v="930" actId="20577"/>
          <ac:spMkLst>
            <pc:docMk/>
            <pc:sldMk cId="1347419167" sldId="330"/>
            <ac:spMk id="2" creationId="{BD0804E6-62D8-118D-23D0-04B0FA06360C}"/>
          </ac:spMkLst>
        </pc:spChg>
        <pc:spChg chg="mod">
          <ac:chgData name="Adrienne Richards" userId="S::adrienne.richards@georgiancollege.ca::bcd77ec0-3859-46f9-a15a-134c9aca8844" providerId="AD" clId="Web-{C1DA0B81-919E-2858-F774-D4E939968797}" dt="2024-02-08T02:06:07.199" v="917" actId="14100"/>
          <ac:spMkLst>
            <pc:docMk/>
            <pc:sldMk cId="1347419167" sldId="330"/>
            <ac:spMk id="3" creationId="{E4B59C05-E174-D474-FBAD-F28B245F6D09}"/>
          </ac:spMkLst>
        </pc:spChg>
        <pc:picChg chg="add mod">
          <ac:chgData name="Adrienne Richards" userId="S::adrienne.richards@georgiancollege.ca::bcd77ec0-3859-46f9-a15a-134c9aca8844" providerId="AD" clId="Web-{C1DA0B81-919E-2858-F774-D4E939968797}" dt="2024-02-08T02:06:23.684" v="933" actId="1076"/>
          <ac:picMkLst>
            <pc:docMk/>
            <pc:sldMk cId="1347419167" sldId="330"/>
            <ac:picMk id="5" creationId="{6DF9B457-7CFA-CD46-13F3-9F9817F4B56C}"/>
          </ac:picMkLst>
        </pc:picChg>
      </pc:sldChg>
      <pc:sldChg chg="addSp modSp new">
        <pc:chgData name="Adrienne Richards" userId="S::adrienne.richards@georgiancollege.ca::bcd77ec0-3859-46f9-a15a-134c9aca8844" providerId="AD" clId="Web-{C1DA0B81-919E-2858-F774-D4E939968797}" dt="2024-02-08T02:06:53.544" v="946" actId="1076"/>
        <pc:sldMkLst>
          <pc:docMk/>
          <pc:sldMk cId="3691802149" sldId="331"/>
        </pc:sldMkLst>
        <pc:spChg chg="mod">
          <ac:chgData name="Adrienne Richards" userId="S::adrienne.richards@georgiancollege.ca::bcd77ec0-3859-46f9-a15a-134c9aca8844" providerId="AD" clId="Web-{C1DA0B81-919E-2858-F774-D4E939968797}" dt="2024-02-08T02:06:39.637" v="942" actId="20577"/>
          <ac:spMkLst>
            <pc:docMk/>
            <pc:sldMk cId="3691802149" sldId="331"/>
            <ac:spMk id="2" creationId="{7FBB1568-8EE6-411D-A9B3-4BC6B6CD86B4}"/>
          </ac:spMkLst>
        </pc:spChg>
        <pc:spChg chg="mod">
          <ac:chgData name="Adrienne Richards" userId="S::adrienne.richards@georgiancollege.ca::bcd77ec0-3859-46f9-a15a-134c9aca8844" providerId="AD" clId="Web-{C1DA0B81-919E-2858-F774-D4E939968797}" dt="2024-02-08T02:06:42.997" v="943" actId="14100"/>
          <ac:spMkLst>
            <pc:docMk/>
            <pc:sldMk cId="3691802149" sldId="331"/>
            <ac:spMk id="3" creationId="{1DB8C136-5C3C-FA8F-0D92-8DFB0FC834C7}"/>
          </ac:spMkLst>
        </pc:spChg>
        <pc:picChg chg="add mod">
          <ac:chgData name="Adrienne Richards" userId="S::adrienne.richards@georgiancollege.ca::bcd77ec0-3859-46f9-a15a-134c9aca8844" providerId="AD" clId="Web-{C1DA0B81-919E-2858-F774-D4E939968797}" dt="2024-02-08T02:06:53.544" v="946" actId="1076"/>
          <ac:picMkLst>
            <pc:docMk/>
            <pc:sldMk cId="3691802149" sldId="331"/>
            <ac:picMk id="5" creationId="{6B01986D-5A6F-B1CE-66CA-E449F7DE49F2}"/>
          </ac:picMkLst>
        </pc:picChg>
      </pc:sldChg>
      <pc:sldChg chg="addSp modSp new">
        <pc:chgData name="Adrienne Richards" userId="S::adrienne.richards@georgiancollege.ca::bcd77ec0-3859-46f9-a15a-134c9aca8844" providerId="AD" clId="Web-{C1DA0B81-919E-2858-F774-D4E939968797}" dt="2024-02-08T02:07:27.951" v="956" actId="1076"/>
        <pc:sldMkLst>
          <pc:docMk/>
          <pc:sldMk cId="2433257014" sldId="332"/>
        </pc:sldMkLst>
        <pc:spChg chg="mod">
          <ac:chgData name="Adrienne Richards" userId="S::adrienne.richards@georgiancollege.ca::bcd77ec0-3859-46f9-a15a-134c9aca8844" providerId="AD" clId="Web-{C1DA0B81-919E-2858-F774-D4E939968797}" dt="2024-02-08T02:07:18.357" v="953" actId="20577"/>
          <ac:spMkLst>
            <pc:docMk/>
            <pc:sldMk cId="2433257014" sldId="332"/>
            <ac:spMk id="2" creationId="{BAD26FF7-21B2-5166-A171-46F05D1E9771}"/>
          </ac:spMkLst>
        </pc:spChg>
        <pc:spChg chg="mod">
          <ac:chgData name="Adrienne Richards" userId="S::adrienne.richards@georgiancollege.ca::bcd77ec0-3859-46f9-a15a-134c9aca8844" providerId="AD" clId="Web-{C1DA0B81-919E-2858-F774-D4E939968797}" dt="2024-02-08T02:07:07.497" v="949" actId="20577"/>
          <ac:spMkLst>
            <pc:docMk/>
            <pc:sldMk cId="2433257014" sldId="332"/>
            <ac:spMk id="3" creationId="{C805239D-D109-EF75-7524-1514110F6098}"/>
          </ac:spMkLst>
        </pc:spChg>
        <pc:picChg chg="add mod">
          <ac:chgData name="Adrienne Richards" userId="S::adrienne.richards@georgiancollege.ca::bcd77ec0-3859-46f9-a15a-134c9aca8844" providerId="AD" clId="Web-{C1DA0B81-919E-2858-F774-D4E939968797}" dt="2024-02-08T02:07:27.951" v="956" actId="1076"/>
          <ac:picMkLst>
            <pc:docMk/>
            <pc:sldMk cId="2433257014" sldId="332"/>
            <ac:picMk id="5" creationId="{F095619E-50F2-0D8E-2823-C66D6C23EA24}"/>
          </ac:picMkLst>
        </pc:picChg>
      </pc:sldChg>
      <pc:sldChg chg="addSp modSp new">
        <pc:chgData name="Adrienne Richards" userId="S::adrienne.richards@georgiancollege.ca::bcd77ec0-3859-46f9-a15a-134c9aca8844" providerId="AD" clId="Web-{C1DA0B81-919E-2858-F774-D4E939968797}" dt="2024-02-08T02:07:54.842" v="964" actId="1076"/>
        <pc:sldMkLst>
          <pc:docMk/>
          <pc:sldMk cId="3494401313" sldId="333"/>
        </pc:sldMkLst>
        <pc:spChg chg="mod">
          <ac:chgData name="Adrienne Richards" userId="S::adrienne.richards@georgiancollege.ca::bcd77ec0-3859-46f9-a15a-134c9aca8844" providerId="AD" clId="Web-{C1DA0B81-919E-2858-F774-D4E939968797}" dt="2024-02-08T02:07:45.810" v="961" actId="20577"/>
          <ac:spMkLst>
            <pc:docMk/>
            <pc:sldMk cId="3494401313" sldId="333"/>
            <ac:spMk id="2" creationId="{88A0822A-4196-A710-A665-AD843207DC89}"/>
          </ac:spMkLst>
        </pc:spChg>
        <pc:spChg chg="mod">
          <ac:chgData name="Adrienne Richards" userId="S::adrienne.richards@georgiancollege.ca::bcd77ec0-3859-46f9-a15a-134c9aca8844" providerId="AD" clId="Web-{C1DA0B81-919E-2858-F774-D4E939968797}" dt="2024-02-08T02:07:39.263" v="958" actId="20577"/>
          <ac:spMkLst>
            <pc:docMk/>
            <pc:sldMk cId="3494401313" sldId="333"/>
            <ac:spMk id="3" creationId="{41BB42D4-C510-6F94-DCD0-A6799C7DBCD7}"/>
          </ac:spMkLst>
        </pc:spChg>
        <pc:picChg chg="add mod">
          <ac:chgData name="Adrienne Richards" userId="S::adrienne.richards@georgiancollege.ca::bcd77ec0-3859-46f9-a15a-134c9aca8844" providerId="AD" clId="Web-{C1DA0B81-919E-2858-F774-D4E939968797}" dt="2024-02-08T02:07:54.842" v="964" actId="1076"/>
          <ac:picMkLst>
            <pc:docMk/>
            <pc:sldMk cId="3494401313" sldId="333"/>
            <ac:picMk id="5" creationId="{383FD304-B022-5ADC-AFE8-D9A6B1ADC3DC}"/>
          </ac:picMkLst>
        </pc:picChg>
      </pc:sldChg>
      <pc:sldChg chg="addSp modSp new">
        <pc:chgData name="Adrienne Richards" userId="S::adrienne.richards@georgiancollege.ca::bcd77ec0-3859-46f9-a15a-134c9aca8844" providerId="AD" clId="Web-{C1DA0B81-919E-2858-F774-D4E939968797}" dt="2024-02-08T02:08:29.233" v="986" actId="1076"/>
        <pc:sldMkLst>
          <pc:docMk/>
          <pc:sldMk cId="1414453512" sldId="334"/>
        </pc:sldMkLst>
        <pc:spChg chg="mod">
          <ac:chgData name="Adrienne Richards" userId="S::adrienne.richards@georgiancollege.ca::bcd77ec0-3859-46f9-a15a-134c9aca8844" providerId="AD" clId="Web-{C1DA0B81-919E-2858-F774-D4E939968797}" dt="2024-02-08T02:08:18.670" v="983" actId="20577"/>
          <ac:spMkLst>
            <pc:docMk/>
            <pc:sldMk cId="1414453512" sldId="334"/>
            <ac:spMk id="2" creationId="{D8C27EED-8169-87BC-4CA9-4D15EEC08BB7}"/>
          </ac:spMkLst>
        </pc:spChg>
        <pc:spChg chg="mod">
          <ac:chgData name="Adrienne Richards" userId="S::adrienne.richards@georgiancollege.ca::bcd77ec0-3859-46f9-a15a-134c9aca8844" providerId="AD" clId="Web-{C1DA0B81-919E-2858-F774-D4E939968797}" dt="2024-02-08T02:08:13.295" v="973" actId="20577"/>
          <ac:spMkLst>
            <pc:docMk/>
            <pc:sldMk cId="1414453512" sldId="334"/>
            <ac:spMk id="3" creationId="{41FD6794-000A-1087-BDA9-15B5F2BEDCEF}"/>
          </ac:spMkLst>
        </pc:spChg>
        <pc:picChg chg="add mod">
          <ac:chgData name="Adrienne Richards" userId="S::adrienne.richards@georgiancollege.ca::bcd77ec0-3859-46f9-a15a-134c9aca8844" providerId="AD" clId="Web-{C1DA0B81-919E-2858-F774-D4E939968797}" dt="2024-02-08T02:08:29.233" v="986" actId="1076"/>
          <ac:picMkLst>
            <pc:docMk/>
            <pc:sldMk cId="1414453512" sldId="334"/>
            <ac:picMk id="5" creationId="{D50F1981-9318-AE87-2849-77CDAF688865}"/>
          </ac:picMkLst>
        </pc:picChg>
      </pc:sldChg>
      <pc:sldChg chg="addSp modSp new">
        <pc:chgData name="Adrienne Richards" userId="S::adrienne.richards@georgiancollege.ca::bcd77ec0-3859-46f9-a15a-134c9aca8844" providerId="AD" clId="Web-{C1DA0B81-919E-2858-F774-D4E939968797}" dt="2024-02-08T02:09:02.937" v="999" actId="1076"/>
        <pc:sldMkLst>
          <pc:docMk/>
          <pc:sldMk cId="1635739581" sldId="335"/>
        </pc:sldMkLst>
        <pc:spChg chg="mod">
          <ac:chgData name="Adrienne Richards" userId="S::adrienne.richards@georgiancollege.ca::bcd77ec0-3859-46f9-a15a-134c9aca8844" providerId="AD" clId="Web-{C1DA0B81-919E-2858-F774-D4E939968797}" dt="2024-02-08T02:08:50.937" v="994" actId="20577"/>
          <ac:spMkLst>
            <pc:docMk/>
            <pc:sldMk cId="1635739581" sldId="335"/>
            <ac:spMk id="2" creationId="{5F9829C3-EE70-EA24-F906-B72D083F288D}"/>
          </ac:spMkLst>
        </pc:spChg>
        <pc:spChg chg="mod">
          <ac:chgData name="Adrienne Richards" userId="S::adrienne.richards@georgiancollege.ca::bcd77ec0-3859-46f9-a15a-134c9aca8844" providerId="AD" clId="Web-{C1DA0B81-919E-2858-F774-D4E939968797}" dt="2024-02-08T02:08:40.655" v="989" actId="20577"/>
          <ac:spMkLst>
            <pc:docMk/>
            <pc:sldMk cId="1635739581" sldId="335"/>
            <ac:spMk id="3" creationId="{3CBAC2F8-77B5-9253-FA52-A3CD9A0DFC2A}"/>
          </ac:spMkLst>
        </pc:spChg>
        <pc:picChg chg="add mod">
          <ac:chgData name="Adrienne Richards" userId="S::adrienne.richards@georgiancollege.ca::bcd77ec0-3859-46f9-a15a-134c9aca8844" providerId="AD" clId="Web-{C1DA0B81-919E-2858-F774-D4E939968797}" dt="2024-02-08T02:09:02.937" v="999" actId="1076"/>
          <ac:picMkLst>
            <pc:docMk/>
            <pc:sldMk cId="1635739581" sldId="335"/>
            <ac:picMk id="5" creationId="{93508282-9FF6-D187-27B5-3873F84794F4}"/>
          </ac:picMkLst>
        </pc:picChg>
      </pc:sldChg>
      <pc:sldChg chg="modSp new">
        <pc:chgData name="Adrienne Richards" userId="S::adrienne.richards@georgiancollege.ca::bcd77ec0-3859-46f9-a15a-134c9aca8844" providerId="AD" clId="Web-{C1DA0B81-919E-2858-F774-D4E939968797}" dt="2024-02-08T02:09:43.094" v="1004" actId="20577"/>
        <pc:sldMkLst>
          <pc:docMk/>
          <pc:sldMk cId="2455743583" sldId="336"/>
        </pc:sldMkLst>
        <pc:spChg chg="mod">
          <ac:chgData name="Adrienne Richards" userId="S::adrienne.richards@georgiancollege.ca::bcd77ec0-3859-46f9-a15a-134c9aca8844" providerId="AD" clId="Web-{C1DA0B81-919E-2858-F774-D4E939968797}" dt="2024-02-08T02:09:19.531" v="1002" actId="14100"/>
          <ac:spMkLst>
            <pc:docMk/>
            <pc:sldMk cId="2455743583" sldId="336"/>
            <ac:spMk id="2" creationId="{55F06C31-1A2F-F8C8-A223-77836AA4006C}"/>
          </ac:spMkLst>
        </pc:spChg>
        <pc:spChg chg="mod">
          <ac:chgData name="Adrienne Richards" userId="S::adrienne.richards@georgiancollege.ca::bcd77ec0-3859-46f9-a15a-134c9aca8844" providerId="AD" clId="Web-{C1DA0B81-919E-2858-F774-D4E939968797}" dt="2024-02-08T02:09:43.094" v="1004" actId="20577"/>
          <ac:spMkLst>
            <pc:docMk/>
            <pc:sldMk cId="2455743583" sldId="336"/>
            <ac:spMk id="3" creationId="{A0783CD4-2A8E-A29A-F0F4-5CC1B5029251}"/>
          </ac:spMkLst>
        </pc:spChg>
      </pc:sldChg>
      <pc:sldChg chg="addSp modSp new">
        <pc:chgData name="Adrienne Richards" userId="S::adrienne.richards@georgiancollege.ca::bcd77ec0-3859-46f9-a15a-134c9aca8844" providerId="AD" clId="Web-{C1DA0B81-919E-2858-F774-D4E939968797}" dt="2024-02-08T02:10:08.797" v="1015" actId="1076"/>
        <pc:sldMkLst>
          <pc:docMk/>
          <pc:sldMk cId="1181728714" sldId="337"/>
        </pc:sldMkLst>
        <pc:spChg chg="mod">
          <ac:chgData name="Adrienne Richards" userId="S::adrienne.richards@georgiancollege.ca::bcd77ec0-3859-46f9-a15a-134c9aca8844" providerId="AD" clId="Web-{C1DA0B81-919E-2858-F774-D4E939968797}" dt="2024-02-08T02:10:00.032" v="1012" actId="20577"/>
          <ac:spMkLst>
            <pc:docMk/>
            <pc:sldMk cId="1181728714" sldId="337"/>
            <ac:spMk id="2" creationId="{7EFE2575-8479-1ED2-71F2-C22A36297341}"/>
          </ac:spMkLst>
        </pc:spChg>
        <pc:spChg chg="mod">
          <ac:chgData name="Adrienne Richards" userId="S::adrienne.richards@georgiancollege.ca::bcd77ec0-3859-46f9-a15a-134c9aca8844" providerId="AD" clId="Web-{C1DA0B81-919E-2858-F774-D4E939968797}" dt="2024-02-08T02:09:53.516" v="1008" actId="20577"/>
          <ac:spMkLst>
            <pc:docMk/>
            <pc:sldMk cId="1181728714" sldId="337"/>
            <ac:spMk id="3" creationId="{8C17C521-8767-F832-5044-12153035873E}"/>
          </ac:spMkLst>
        </pc:spChg>
        <pc:picChg chg="add mod">
          <ac:chgData name="Adrienne Richards" userId="S::adrienne.richards@georgiancollege.ca::bcd77ec0-3859-46f9-a15a-134c9aca8844" providerId="AD" clId="Web-{C1DA0B81-919E-2858-F774-D4E939968797}" dt="2024-02-08T02:10:08.797" v="1015" actId="1076"/>
          <ac:picMkLst>
            <pc:docMk/>
            <pc:sldMk cId="1181728714" sldId="337"/>
            <ac:picMk id="5" creationId="{FC574F84-12EB-9A3C-E301-96DF860952B8}"/>
          </ac:picMkLst>
        </pc:picChg>
      </pc:sldChg>
      <pc:sldChg chg="modSp new">
        <pc:chgData name="Adrienne Richards" userId="S::adrienne.richards@georgiancollege.ca::bcd77ec0-3859-46f9-a15a-134c9aca8844" providerId="AD" clId="Web-{C1DA0B81-919E-2858-F774-D4E939968797}" dt="2024-02-08T02:10:37.564" v="1019" actId="20577"/>
        <pc:sldMkLst>
          <pc:docMk/>
          <pc:sldMk cId="451194891" sldId="338"/>
        </pc:sldMkLst>
        <pc:spChg chg="mod">
          <ac:chgData name="Adrienne Richards" userId="S::adrienne.richards@georgiancollege.ca::bcd77ec0-3859-46f9-a15a-134c9aca8844" providerId="AD" clId="Web-{C1DA0B81-919E-2858-F774-D4E939968797}" dt="2024-02-08T02:10:27.829" v="1017" actId="20577"/>
          <ac:spMkLst>
            <pc:docMk/>
            <pc:sldMk cId="451194891" sldId="338"/>
            <ac:spMk id="2" creationId="{CE3232F8-CF23-1EAB-26EE-DBA4D8A12467}"/>
          </ac:spMkLst>
        </pc:spChg>
        <pc:spChg chg="mod">
          <ac:chgData name="Adrienne Richards" userId="S::adrienne.richards@georgiancollege.ca::bcd77ec0-3859-46f9-a15a-134c9aca8844" providerId="AD" clId="Web-{C1DA0B81-919E-2858-F774-D4E939968797}" dt="2024-02-08T02:10:37.564" v="1019" actId="20577"/>
          <ac:spMkLst>
            <pc:docMk/>
            <pc:sldMk cId="451194891" sldId="338"/>
            <ac:spMk id="3" creationId="{BBF610DB-C651-9308-EBF5-32D9F2881877}"/>
          </ac:spMkLst>
        </pc:spChg>
      </pc:sldChg>
      <pc:sldChg chg="addSp modSp new">
        <pc:chgData name="Adrienne Richards" userId="S::adrienne.richards@georgiancollege.ca::bcd77ec0-3859-46f9-a15a-134c9aca8844" providerId="AD" clId="Web-{C1DA0B81-919E-2858-F774-D4E939968797}" dt="2024-02-08T02:11:49.018" v="1031" actId="1076"/>
        <pc:sldMkLst>
          <pc:docMk/>
          <pc:sldMk cId="792213940" sldId="339"/>
        </pc:sldMkLst>
        <pc:spChg chg="mod">
          <ac:chgData name="Adrienne Richards" userId="S::adrienne.richards@georgiancollege.ca::bcd77ec0-3859-46f9-a15a-134c9aca8844" providerId="AD" clId="Web-{C1DA0B81-919E-2858-F774-D4E939968797}" dt="2024-02-08T02:11:15.658" v="1028" actId="20577"/>
          <ac:spMkLst>
            <pc:docMk/>
            <pc:sldMk cId="792213940" sldId="339"/>
            <ac:spMk id="2" creationId="{3A5CDF1F-381C-1124-CDFC-55BDA667E269}"/>
          </ac:spMkLst>
        </pc:spChg>
        <pc:spChg chg="mod">
          <ac:chgData name="Adrienne Richards" userId="S::adrienne.richards@georgiancollege.ca::bcd77ec0-3859-46f9-a15a-134c9aca8844" providerId="AD" clId="Web-{C1DA0B81-919E-2858-F774-D4E939968797}" dt="2024-02-08T02:11:04.158" v="1024" actId="14100"/>
          <ac:spMkLst>
            <pc:docMk/>
            <pc:sldMk cId="792213940" sldId="339"/>
            <ac:spMk id="3" creationId="{54D0BC67-4CF0-16AB-C037-FEE040EC4E89}"/>
          </ac:spMkLst>
        </pc:spChg>
        <pc:picChg chg="add mod">
          <ac:chgData name="Adrienne Richards" userId="S::adrienne.richards@georgiancollege.ca::bcd77ec0-3859-46f9-a15a-134c9aca8844" providerId="AD" clId="Web-{C1DA0B81-919E-2858-F774-D4E939968797}" dt="2024-02-08T02:11:49.018" v="1031" actId="1076"/>
          <ac:picMkLst>
            <pc:docMk/>
            <pc:sldMk cId="792213940" sldId="339"/>
            <ac:picMk id="5" creationId="{3E2AB71F-CB87-2122-7966-9E20712CD8DA}"/>
          </ac:picMkLst>
        </pc:picChg>
      </pc:sldChg>
      <pc:sldChg chg="addSp modSp new">
        <pc:chgData name="Adrienne Richards" userId="S::adrienne.richards@georgiancollege.ca::bcd77ec0-3859-46f9-a15a-134c9aca8844" providerId="AD" clId="Web-{C1DA0B81-919E-2858-F774-D4E939968797}" dt="2024-02-08T02:12:55.582" v="1051" actId="1076"/>
        <pc:sldMkLst>
          <pc:docMk/>
          <pc:sldMk cId="2291082433" sldId="340"/>
        </pc:sldMkLst>
        <pc:spChg chg="mod">
          <ac:chgData name="Adrienne Richards" userId="S::adrienne.richards@georgiancollege.ca::bcd77ec0-3859-46f9-a15a-134c9aca8844" providerId="AD" clId="Web-{C1DA0B81-919E-2858-F774-D4E939968797}" dt="2024-02-08T02:12:16.347" v="1048" actId="20577"/>
          <ac:spMkLst>
            <pc:docMk/>
            <pc:sldMk cId="2291082433" sldId="340"/>
            <ac:spMk id="2" creationId="{7016D47D-1EF7-0478-CCF6-8C1CE6ABF938}"/>
          </ac:spMkLst>
        </pc:spChg>
        <pc:spChg chg="mod">
          <ac:chgData name="Adrienne Richards" userId="S::adrienne.richards@georgiancollege.ca::bcd77ec0-3859-46f9-a15a-134c9aca8844" providerId="AD" clId="Web-{C1DA0B81-919E-2858-F774-D4E939968797}" dt="2024-02-08T02:12:09.050" v="1038" actId="14100"/>
          <ac:spMkLst>
            <pc:docMk/>
            <pc:sldMk cId="2291082433" sldId="340"/>
            <ac:spMk id="3" creationId="{D99C3E32-412B-23DF-6888-8791029EBF0D}"/>
          </ac:spMkLst>
        </pc:spChg>
        <pc:picChg chg="add mod">
          <ac:chgData name="Adrienne Richards" userId="S::adrienne.richards@georgiancollege.ca::bcd77ec0-3859-46f9-a15a-134c9aca8844" providerId="AD" clId="Web-{C1DA0B81-919E-2858-F774-D4E939968797}" dt="2024-02-08T02:12:55.582" v="1051" actId="1076"/>
          <ac:picMkLst>
            <pc:docMk/>
            <pc:sldMk cId="2291082433" sldId="340"/>
            <ac:picMk id="5" creationId="{678542EA-6414-151C-A6E4-A7E483A08D52}"/>
          </ac:picMkLst>
        </pc:picChg>
      </pc:sldChg>
      <pc:sldChg chg="addSp modSp new">
        <pc:chgData name="Adrienne Richards" userId="S::adrienne.richards@georgiancollege.ca::bcd77ec0-3859-46f9-a15a-134c9aca8844" providerId="AD" clId="Web-{C1DA0B81-919E-2858-F774-D4E939968797}" dt="2024-02-08T02:13:50.505" v="1072" actId="1076"/>
        <pc:sldMkLst>
          <pc:docMk/>
          <pc:sldMk cId="1993899887" sldId="341"/>
        </pc:sldMkLst>
        <pc:spChg chg="mod">
          <ac:chgData name="Adrienne Richards" userId="S::adrienne.richards@georgiancollege.ca::bcd77ec0-3859-46f9-a15a-134c9aca8844" providerId="AD" clId="Web-{C1DA0B81-919E-2858-F774-D4E939968797}" dt="2024-02-08T02:13:15.567" v="1069" actId="20577"/>
          <ac:spMkLst>
            <pc:docMk/>
            <pc:sldMk cId="1993899887" sldId="341"/>
            <ac:spMk id="2" creationId="{DB7DFB32-7437-A827-BA2E-47FF41AF2BC8}"/>
          </ac:spMkLst>
        </pc:spChg>
        <pc:spChg chg="mod">
          <ac:chgData name="Adrienne Richards" userId="S::adrienne.richards@georgiancollege.ca::bcd77ec0-3859-46f9-a15a-134c9aca8844" providerId="AD" clId="Web-{C1DA0B81-919E-2858-F774-D4E939968797}" dt="2024-02-08T02:13:08.238" v="1055" actId="14100"/>
          <ac:spMkLst>
            <pc:docMk/>
            <pc:sldMk cId="1993899887" sldId="341"/>
            <ac:spMk id="3" creationId="{68D438E3-869F-A4AD-B2A3-4617DEE7094D}"/>
          </ac:spMkLst>
        </pc:spChg>
        <pc:picChg chg="add mod">
          <ac:chgData name="Adrienne Richards" userId="S::adrienne.richards@georgiancollege.ca::bcd77ec0-3859-46f9-a15a-134c9aca8844" providerId="AD" clId="Web-{C1DA0B81-919E-2858-F774-D4E939968797}" dt="2024-02-08T02:13:50.505" v="1072" actId="1076"/>
          <ac:picMkLst>
            <pc:docMk/>
            <pc:sldMk cId="1993899887" sldId="341"/>
            <ac:picMk id="5" creationId="{1AD2022B-432D-EB80-2B4F-BDC7EA4A87C0}"/>
          </ac:picMkLst>
        </pc:picChg>
      </pc:sldChg>
      <pc:sldChg chg="modSp new">
        <pc:chgData name="Adrienne Richards" userId="S::adrienne.richards@georgiancollege.ca::bcd77ec0-3859-46f9-a15a-134c9aca8844" providerId="AD" clId="Web-{C1DA0B81-919E-2858-F774-D4E939968797}" dt="2024-02-08T02:14:24.584" v="1081" actId="20577"/>
        <pc:sldMkLst>
          <pc:docMk/>
          <pc:sldMk cId="2462192727" sldId="342"/>
        </pc:sldMkLst>
        <pc:spChg chg="mod">
          <ac:chgData name="Adrienne Richards" userId="S::adrienne.richards@georgiancollege.ca::bcd77ec0-3859-46f9-a15a-134c9aca8844" providerId="AD" clId="Web-{C1DA0B81-919E-2858-F774-D4E939968797}" dt="2024-02-08T02:14:24.584" v="1081" actId="20577"/>
          <ac:spMkLst>
            <pc:docMk/>
            <pc:sldMk cId="2462192727" sldId="342"/>
            <ac:spMk id="2" creationId="{39893652-B561-7F9F-8FB9-2BDE73A5CC04}"/>
          </ac:spMkLst>
        </pc:spChg>
        <pc:spChg chg="mod">
          <ac:chgData name="Adrienne Richards" userId="S::adrienne.richards@georgiancollege.ca::bcd77ec0-3859-46f9-a15a-134c9aca8844" providerId="AD" clId="Web-{C1DA0B81-919E-2858-F774-D4E939968797}" dt="2024-02-08T02:14:17.927" v="1075" actId="20577"/>
          <ac:spMkLst>
            <pc:docMk/>
            <pc:sldMk cId="2462192727" sldId="342"/>
            <ac:spMk id="3" creationId="{79CDEA20-D0E1-37D3-B277-EBCEC25560EA}"/>
          </ac:spMkLst>
        </pc:spChg>
      </pc:sldChg>
      <pc:sldChg chg="add replId">
        <pc:chgData name="Adrienne Richards" userId="S::adrienne.richards@georgiancollege.ca::bcd77ec0-3859-46f9-a15a-134c9aca8844" providerId="AD" clId="Web-{C1DA0B81-919E-2858-F774-D4E939968797}" dt="2024-02-08T02:14:33.037" v="1082"/>
        <pc:sldMkLst>
          <pc:docMk/>
          <pc:sldMk cId="920664641" sldId="343"/>
        </pc:sldMkLst>
      </pc:sldChg>
      <pc:sldChg chg="addSp modSp add replId">
        <pc:chgData name="Adrienne Richards" userId="S::adrienne.richards@georgiancollege.ca::bcd77ec0-3859-46f9-a15a-134c9aca8844" providerId="AD" clId="Web-{C1DA0B81-919E-2858-F774-D4E939968797}" dt="2024-02-08T02:14:43.584" v="1086" actId="1076"/>
        <pc:sldMkLst>
          <pc:docMk/>
          <pc:sldMk cId="1113675572" sldId="344"/>
        </pc:sldMkLst>
        <pc:picChg chg="add mod">
          <ac:chgData name="Adrienne Richards" userId="S::adrienne.richards@georgiancollege.ca::bcd77ec0-3859-46f9-a15a-134c9aca8844" providerId="AD" clId="Web-{C1DA0B81-919E-2858-F774-D4E939968797}" dt="2024-02-08T02:14:43.584" v="1086" actId="1076"/>
          <ac:picMkLst>
            <pc:docMk/>
            <pc:sldMk cId="1113675572" sldId="344"/>
            <ac:picMk id="5" creationId="{5E87592A-458B-2922-CFD7-84CB75742B1D}"/>
          </ac:picMkLst>
        </pc:picChg>
      </pc:sldChg>
      <pc:sldChg chg="new">
        <pc:chgData name="Adrienne Richards" userId="S::adrienne.richards@georgiancollege.ca::bcd77ec0-3859-46f9-a15a-134c9aca8844" providerId="AD" clId="Web-{C1DA0B81-919E-2858-F774-D4E939968797}" dt="2024-02-08T02:19:16.792" v="1087"/>
        <pc:sldMkLst>
          <pc:docMk/>
          <pc:sldMk cId="279387474" sldId="345"/>
        </pc:sldMkLst>
      </pc:sldChg>
      <pc:sldChg chg="new">
        <pc:chgData name="Adrienne Richards" userId="S::adrienne.richards@georgiancollege.ca::bcd77ec0-3859-46f9-a15a-134c9aca8844" providerId="AD" clId="Web-{C1DA0B81-919E-2858-F774-D4E939968797}" dt="2024-02-08T02:19:17.386" v="1088"/>
        <pc:sldMkLst>
          <pc:docMk/>
          <pc:sldMk cId="899490580" sldId="346"/>
        </pc:sldMkLst>
      </pc:sldChg>
      <pc:sldChg chg="new">
        <pc:chgData name="Adrienne Richards" userId="S::adrienne.richards@georgiancollege.ca::bcd77ec0-3859-46f9-a15a-134c9aca8844" providerId="AD" clId="Web-{C1DA0B81-919E-2858-F774-D4E939968797}" dt="2024-02-08T02:19:18.777" v="1089"/>
        <pc:sldMkLst>
          <pc:docMk/>
          <pc:sldMk cId="1142142137" sldId="347"/>
        </pc:sldMkLst>
      </pc:sldChg>
      <pc:sldChg chg="new">
        <pc:chgData name="Adrienne Richards" userId="S::adrienne.richards@georgiancollege.ca::bcd77ec0-3859-46f9-a15a-134c9aca8844" providerId="AD" clId="Web-{C1DA0B81-919E-2858-F774-D4E939968797}" dt="2024-02-08T02:19:19.823" v="1090"/>
        <pc:sldMkLst>
          <pc:docMk/>
          <pc:sldMk cId="1807095099" sldId="348"/>
        </pc:sldMkLst>
      </pc:sldChg>
      <pc:sldChg chg="new">
        <pc:chgData name="Adrienne Richards" userId="S::adrienne.richards@georgiancollege.ca::bcd77ec0-3859-46f9-a15a-134c9aca8844" providerId="AD" clId="Web-{C1DA0B81-919E-2858-F774-D4E939968797}" dt="2024-02-08T02:19:19.964" v="1091"/>
        <pc:sldMkLst>
          <pc:docMk/>
          <pc:sldMk cId="2988693601" sldId="349"/>
        </pc:sldMkLst>
      </pc:sldChg>
      <pc:sldChg chg="new">
        <pc:chgData name="Adrienne Richards" userId="S::adrienne.richards@georgiancollege.ca::bcd77ec0-3859-46f9-a15a-134c9aca8844" providerId="AD" clId="Web-{C1DA0B81-919E-2858-F774-D4E939968797}" dt="2024-02-08T02:19:20.730" v="1092"/>
        <pc:sldMkLst>
          <pc:docMk/>
          <pc:sldMk cId="2792400335" sldId="350"/>
        </pc:sldMkLst>
      </pc:sldChg>
    </pc:docChg>
  </pc:docChgLst>
  <pc:docChgLst>
    <pc:chgData name="Adrienne Richards" userId="S::adrienne.richards@georgiancollege.ca::bcd77ec0-3859-46f9-a15a-134c9aca8844" providerId="AD" clId="Web-{38949C3A-EF98-487E-C41D-538F6A9938E9}"/>
    <pc:docChg chg="modSld">
      <pc:chgData name="Adrienne Richards" userId="S::adrienne.richards@georgiancollege.ca::bcd77ec0-3859-46f9-a15a-134c9aca8844" providerId="AD" clId="Web-{38949C3A-EF98-487E-C41D-538F6A9938E9}" dt="2024-02-12T20:18:32.264" v="180" actId="20577"/>
      <pc:docMkLst>
        <pc:docMk/>
      </pc:docMkLst>
      <pc:sldChg chg="modSp">
        <pc:chgData name="Adrienne Richards" userId="S::adrienne.richards@georgiancollege.ca::bcd77ec0-3859-46f9-a15a-134c9aca8844" providerId="AD" clId="Web-{38949C3A-EF98-487E-C41D-538F6A9938E9}" dt="2024-02-12T20:05:11.229" v="0" actId="20577"/>
        <pc:sldMkLst>
          <pc:docMk/>
          <pc:sldMk cId="962110880" sldId="263"/>
        </pc:sldMkLst>
        <pc:spChg chg="mod">
          <ac:chgData name="Adrienne Richards" userId="S::adrienne.richards@georgiancollege.ca::bcd77ec0-3859-46f9-a15a-134c9aca8844" providerId="AD" clId="Web-{38949C3A-EF98-487E-C41D-538F6A9938E9}" dt="2024-02-12T20:05:11.229" v="0" actId="20577"/>
          <ac:spMkLst>
            <pc:docMk/>
            <pc:sldMk cId="962110880" sldId="263"/>
            <ac:spMk id="3" creationId="{38BAAD61-AE23-A972-DFD8-C3450ACE69DC}"/>
          </ac:spMkLst>
        </pc:spChg>
      </pc:sldChg>
      <pc:sldChg chg="modSp">
        <pc:chgData name="Adrienne Richards" userId="S::adrienne.richards@georgiancollege.ca::bcd77ec0-3859-46f9-a15a-134c9aca8844" providerId="AD" clId="Web-{38949C3A-EF98-487E-C41D-538F6A9938E9}" dt="2024-02-12T20:05:13.354" v="1" actId="20577"/>
        <pc:sldMkLst>
          <pc:docMk/>
          <pc:sldMk cId="3549550858" sldId="264"/>
        </pc:sldMkLst>
        <pc:spChg chg="mod">
          <ac:chgData name="Adrienne Richards" userId="S::adrienne.richards@georgiancollege.ca::bcd77ec0-3859-46f9-a15a-134c9aca8844" providerId="AD" clId="Web-{38949C3A-EF98-487E-C41D-538F6A9938E9}" dt="2024-02-12T20:05:13.354" v="1" actId="20577"/>
          <ac:spMkLst>
            <pc:docMk/>
            <pc:sldMk cId="3549550858" sldId="264"/>
            <ac:spMk id="3" creationId="{E95F5D6B-0FA1-4232-95EE-D2F8A6931629}"/>
          </ac:spMkLst>
        </pc:spChg>
      </pc:sldChg>
      <pc:sldChg chg="modSp">
        <pc:chgData name="Adrienne Richards" userId="S::adrienne.richards@georgiancollege.ca::bcd77ec0-3859-46f9-a15a-134c9aca8844" providerId="AD" clId="Web-{38949C3A-EF98-487E-C41D-538F6A9938E9}" dt="2024-02-12T20:05:15.589" v="2" actId="20577"/>
        <pc:sldMkLst>
          <pc:docMk/>
          <pc:sldMk cId="3883877312" sldId="265"/>
        </pc:sldMkLst>
        <pc:spChg chg="mod">
          <ac:chgData name="Adrienne Richards" userId="S::adrienne.richards@georgiancollege.ca::bcd77ec0-3859-46f9-a15a-134c9aca8844" providerId="AD" clId="Web-{38949C3A-EF98-487E-C41D-538F6A9938E9}" dt="2024-02-12T20:05:15.589" v="2" actId="20577"/>
          <ac:spMkLst>
            <pc:docMk/>
            <pc:sldMk cId="3883877312" sldId="265"/>
            <ac:spMk id="3" creationId="{1C39BFD8-2EAB-8ABF-9F4D-F98278E55AC9}"/>
          </ac:spMkLst>
        </pc:spChg>
      </pc:sldChg>
      <pc:sldChg chg="modSp">
        <pc:chgData name="Adrienne Richards" userId="S::adrienne.richards@georgiancollege.ca::bcd77ec0-3859-46f9-a15a-134c9aca8844" providerId="AD" clId="Web-{38949C3A-EF98-487E-C41D-538F6A9938E9}" dt="2024-02-12T20:05:20.589" v="3" actId="20577"/>
        <pc:sldMkLst>
          <pc:docMk/>
          <pc:sldMk cId="270657636" sldId="266"/>
        </pc:sldMkLst>
        <pc:spChg chg="mod">
          <ac:chgData name="Adrienne Richards" userId="S::adrienne.richards@georgiancollege.ca::bcd77ec0-3859-46f9-a15a-134c9aca8844" providerId="AD" clId="Web-{38949C3A-EF98-487E-C41D-538F6A9938E9}" dt="2024-02-12T20:05:20.589" v="3" actId="20577"/>
          <ac:spMkLst>
            <pc:docMk/>
            <pc:sldMk cId="270657636" sldId="266"/>
            <ac:spMk id="3" creationId="{E18C014E-0ED6-9A31-43FF-870E6FFEDB72}"/>
          </ac:spMkLst>
        </pc:spChg>
      </pc:sldChg>
      <pc:sldChg chg="addSp delSp modSp">
        <pc:chgData name="Adrienne Richards" userId="S::adrienne.richards@georgiancollege.ca::bcd77ec0-3859-46f9-a15a-134c9aca8844" providerId="AD" clId="Web-{38949C3A-EF98-487E-C41D-538F6A9938E9}" dt="2024-02-12T20:05:26.948" v="6" actId="20577"/>
        <pc:sldMkLst>
          <pc:docMk/>
          <pc:sldMk cId="1155190757" sldId="267"/>
        </pc:sldMkLst>
        <pc:spChg chg="add del mod">
          <ac:chgData name="Adrienne Richards" userId="S::adrienne.richards@georgiancollege.ca::bcd77ec0-3859-46f9-a15a-134c9aca8844" providerId="AD" clId="Web-{38949C3A-EF98-487E-C41D-538F6A9938E9}" dt="2024-02-12T20:05:26.948" v="6" actId="20577"/>
          <ac:spMkLst>
            <pc:docMk/>
            <pc:sldMk cId="1155190757" sldId="267"/>
            <ac:spMk id="3" creationId="{72067F58-34DA-49E4-8702-E128A53A3C56}"/>
          </ac:spMkLst>
        </pc:spChg>
        <pc:spChg chg="add del mod">
          <ac:chgData name="Adrienne Richards" userId="S::adrienne.richards@georgiancollege.ca::bcd77ec0-3859-46f9-a15a-134c9aca8844" providerId="AD" clId="Web-{38949C3A-EF98-487E-C41D-538F6A9938E9}" dt="2024-02-12T20:05:24.105" v="5"/>
          <ac:spMkLst>
            <pc:docMk/>
            <pc:sldMk cId="1155190757" sldId="267"/>
            <ac:spMk id="7" creationId="{0F83177A-A6ED-121D-BE94-93BD8C3DC385}"/>
          </ac:spMkLst>
        </pc:spChg>
      </pc:sldChg>
      <pc:sldChg chg="modSp">
        <pc:chgData name="Adrienne Richards" userId="S::adrienne.richards@georgiancollege.ca::bcd77ec0-3859-46f9-a15a-134c9aca8844" providerId="AD" clId="Web-{38949C3A-EF98-487E-C41D-538F6A9938E9}" dt="2024-02-12T20:05:29.152" v="7" actId="20577"/>
        <pc:sldMkLst>
          <pc:docMk/>
          <pc:sldMk cId="369281750" sldId="268"/>
        </pc:sldMkLst>
        <pc:spChg chg="mod">
          <ac:chgData name="Adrienne Richards" userId="S::adrienne.richards@georgiancollege.ca::bcd77ec0-3859-46f9-a15a-134c9aca8844" providerId="AD" clId="Web-{38949C3A-EF98-487E-C41D-538F6A9938E9}" dt="2024-02-12T20:05:29.152" v="7" actId="20577"/>
          <ac:spMkLst>
            <pc:docMk/>
            <pc:sldMk cId="369281750" sldId="268"/>
            <ac:spMk id="3" creationId="{93CD3D57-0C55-30A0-9B59-3668DDD06D48}"/>
          </ac:spMkLst>
        </pc:spChg>
      </pc:sldChg>
      <pc:sldChg chg="modSp">
        <pc:chgData name="Adrienne Richards" userId="S::adrienne.richards@georgiancollege.ca::bcd77ec0-3859-46f9-a15a-134c9aca8844" providerId="AD" clId="Web-{38949C3A-EF98-487E-C41D-538F6A9938E9}" dt="2024-02-12T20:05:35.386" v="8" actId="20577"/>
        <pc:sldMkLst>
          <pc:docMk/>
          <pc:sldMk cId="433613576" sldId="269"/>
        </pc:sldMkLst>
        <pc:spChg chg="mod">
          <ac:chgData name="Adrienne Richards" userId="S::adrienne.richards@georgiancollege.ca::bcd77ec0-3859-46f9-a15a-134c9aca8844" providerId="AD" clId="Web-{38949C3A-EF98-487E-C41D-538F6A9938E9}" dt="2024-02-12T20:05:35.386" v="8" actId="20577"/>
          <ac:spMkLst>
            <pc:docMk/>
            <pc:sldMk cId="433613576" sldId="269"/>
            <ac:spMk id="3" creationId="{EC7C21A5-EDB2-A515-694B-9C7FC6C17C99}"/>
          </ac:spMkLst>
        </pc:spChg>
      </pc:sldChg>
      <pc:sldChg chg="modSp">
        <pc:chgData name="Adrienne Richards" userId="S::adrienne.richards@georgiancollege.ca::bcd77ec0-3859-46f9-a15a-134c9aca8844" providerId="AD" clId="Web-{38949C3A-EF98-487E-C41D-538F6A9938E9}" dt="2024-02-12T20:05:41.808" v="9" actId="20577"/>
        <pc:sldMkLst>
          <pc:docMk/>
          <pc:sldMk cId="990928957" sldId="270"/>
        </pc:sldMkLst>
        <pc:spChg chg="mod">
          <ac:chgData name="Adrienne Richards" userId="S::adrienne.richards@georgiancollege.ca::bcd77ec0-3859-46f9-a15a-134c9aca8844" providerId="AD" clId="Web-{38949C3A-EF98-487E-C41D-538F6A9938E9}" dt="2024-02-12T20:05:41.808" v="9" actId="20577"/>
          <ac:spMkLst>
            <pc:docMk/>
            <pc:sldMk cId="990928957" sldId="270"/>
            <ac:spMk id="3" creationId="{276FBE78-6FA3-44B4-50C9-1E53C0902D59}"/>
          </ac:spMkLst>
        </pc:spChg>
      </pc:sldChg>
      <pc:sldChg chg="modSp">
        <pc:chgData name="Adrienne Richards" userId="S::adrienne.richards@georgiancollege.ca::bcd77ec0-3859-46f9-a15a-134c9aca8844" providerId="AD" clId="Web-{38949C3A-EF98-487E-C41D-538F6A9938E9}" dt="2024-02-12T20:05:45.746" v="11" actId="20577"/>
        <pc:sldMkLst>
          <pc:docMk/>
          <pc:sldMk cId="3080665509" sldId="271"/>
        </pc:sldMkLst>
        <pc:spChg chg="mod">
          <ac:chgData name="Adrienne Richards" userId="S::adrienne.richards@georgiancollege.ca::bcd77ec0-3859-46f9-a15a-134c9aca8844" providerId="AD" clId="Web-{38949C3A-EF98-487E-C41D-538F6A9938E9}" dt="2024-02-12T20:05:45.746" v="11" actId="20577"/>
          <ac:spMkLst>
            <pc:docMk/>
            <pc:sldMk cId="3080665509" sldId="271"/>
            <ac:spMk id="3" creationId="{D6E6ED0F-5066-C097-4077-97099B9397C5}"/>
          </ac:spMkLst>
        </pc:spChg>
      </pc:sldChg>
      <pc:sldChg chg="modSp">
        <pc:chgData name="Adrienne Richards" userId="S::adrienne.richards@georgiancollege.ca::bcd77ec0-3859-46f9-a15a-134c9aca8844" providerId="AD" clId="Web-{38949C3A-EF98-487E-C41D-538F6A9938E9}" dt="2024-02-12T20:05:48.230" v="12" actId="20577"/>
        <pc:sldMkLst>
          <pc:docMk/>
          <pc:sldMk cId="3306530208" sldId="272"/>
        </pc:sldMkLst>
        <pc:spChg chg="mod">
          <ac:chgData name="Adrienne Richards" userId="S::adrienne.richards@georgiancollege.ca::bcd77ec0-3859-46f9-a15a-134c9aca8844" providerId="AD" clId="Web-{38949C3A-EF98-487E-C41D-538F6A9938E9}" dt="2024-02-12T20:05:48.230" v="12" actId="20577"/>
          <ac:spMkLst>
            <pc:docMk/>
            <pc:sldMk cId="3306530208" sldId="272"/>
            <ac:spMk id="3" creationId="{971DC021-F45B-3A99-239B-F8CEFDF2C71A}"/>
          </ac:spMkLst>
        </pc:spChg>
      </pc:sldChg>
      <pc:sldChg chg="modSp">
        <pc:chgData name="Adrienne Richards" userId="S::adrienne.richards@georgiancollege.ca::bcd77ec0-3859-46f9-a15a-134c9aca8844" providerId="AD" clId="Web-{38949C3A-EF98-487E-C41D-538F6A9938E9}" dt="2024-02-12T20:05:50.965" v="13" actId="20577"/>
        <pc:sldMkLst>
          <pc:docMk/>
          <pc:sldMk cId="2395658867" sldId="273"/>
        </pc:sldMkLst>
        <pc:spChg chg="mod">
          <ac:chgData name="Adrienne Richards" userId="S::adrienne.richards@georgiancollege.ca::bcd77ec0-3859-46f9-a15a-134c9aca8844" providerId="AD" clId="Web-{38949C3A-EF98-487E-C41D-538F6A9938E9}" dt="2024-02-12T20:05:50.965" v="13" actId="20577"/>
          <ac:spMkLst>
            <pc:docMk/>
            <pc:sldMk cId="2395658867" sldId="273"/>
            <ac:spMk id="3" creationId="{55F22C31-185C-B363-32A1-A64B6BC1742E}"/>
          </ac:spMkLst>
        </pc:spChg>
      </pc:sldChg>
      <pc:sldChg chg="modSp">
        <pc:chgData name="Adrienne Richards" userId="S::adrienne.richards@georgiancollege.ca::bcd77ec0-3859-46f9-a15a-134c9aca8844" providerId="AD" clId="Web-{38949C3A-EF98-487E-C41D-538F6A9938E9}" dt="2024-02-12T20:05:55.027" v="14" actId="20577"/>
        <pc:sldMkLst>
          <pc:docMk/>
          <pc:sldMk cId="3414194536" sldId="274"/>
        </pc:sldMkLst>
        <pc:spChg chg="mod">
          <ac:chgData name="Adrienne Richards" userId="S::adrienne.richards@georgiancollege.ca::bcd77ec0-3859-46f9-a15a-134c9aca8844" providerId="AD" clId="Web-{38949C3A-EF98-487E-C41D-538F6A9938E9}" dt="2024-02-12T20:05:55.027" v="14" actId="20577"/>
          <ac:spMkLst>
            <pc:docMk/>
            <pc:sldMk cId="3414194536" sldId="274"/>
            <ac:spMk id="3" creationId="{26454A0A-33E6-2569-39B8-D3FFED8AFBC9}"/>
          </ac:spMkLst>
        </pc:spChg>
      </pc:sldChg>
      <pc:sldChg chg="modSp">
        <pc:chgData name="Adrienne Richards" userId="S::adrienne.richards@georgiancollege.ca::bcd77ec0-3859-46f9-a15a-134c9aca8844" providerId="AD" clId="Web-{38949C3A-EF98-487E-C41D-538F6A9938E9}" dt="2024-02-12T20:05:59.965" v="15" actId="20577"/>
        <pc:sldMkLst>
          <pc:docMk/>
          <pc:sldMk cId="2675035971" sldId="275"/>
        </pc:sldMkLst>
        <pc:spChg chg="mod">
          <ac:chgData name="Adrienne Richards" userId="S::adrienne.richards@georgiancollege.ca::bcd77ec0-3859-46f9-a15a-134c9aca8844" providerId="AD" clId="Web-{38949C3A-EF98-487E-C41D-538F6A9938E9}" dt="2024-02-12T20:05:59.965" v="15" actId="20577"/>
          <ac:spMkLst>
            <pc:docMk/>
            <pc:sldMk cId="2675035971" sldId="275"/>
            <ac:spMk id="3" creationId="{99D6E413-F39A-39FE-3A3B-A4091DC014A6}"/>
          </ac:spMkLst>
        </pc:spChg>
      </pc:sldChg>
      <pc:sldChg chg="modSp">
        <pc:chgData name="Adrienne Richards" userId="S::adrienne.richards@georgiancollege.ca::bcd77ec0-3859-46f9-a15a-134c9aca8844" providerId="AD" clId="Web-{38949C3A-EF98-487E-C41D-538F6A9938E9}" dt="2024-02-12T20:06:06.402" v="16" actId="20577"/>
        <pc:sldMkLst>
          <pc:docMk/>
          <pc:sldMk cId="1947381149" sldId="276"/>
        </pc:sldMkLst>
        <pc:spChg chg="mod">
          <ac:chgData name="Adrienne Richards" userId="S::adrienne.richards@georgiancollege.ca::bcd77ec0-3859-46f9-a15a-134c9aca8844" providerId="AD" clId="Web-{38949C3A-EF98-487E-C41D-538F6A9938E9}" dt="2024-02-12T20:06:06.402" v="16" actId="20577"/>
          <ac:spMkLst>
            <pc:docMk/>
            <pc:sldMk cId="1947381149" sldId="276"/>
            <ac:spMk id="3" creationId="{EDCE9659-D84D-EABA-BB26-DC0564205092}"/>
          </ac:spMkLst>
        </pc:spChg>
      </pc:sldChg>
      <pc:sldChg chg="modSp">
        <pc:chgData name="Adrienne Richards" userId="S::adrienne.richards@georgiancollege.ca::bcd77ec0-3859-46f9-a15a-134c9aca8844" providerId="AD" clId="Web-{38949C3A-EF98-487E-C41D-538F6A9938E9}" dt="2024-02-12T20:06:10.528" v="18" actId="20577"/>
        <pc:sldMkLst>
          <pc:docMk/>
          <pc:sldMk cId="150727970" sldId="277"/>
        </pc:sldMkLst>
        <pc:spChg chg="mod">
          <ac:chgData name="Adrienne Richards" userId="S::adrienne.richards@georgiancollege.ca::bcd77ec0-3859-46f9-a15a-134c9aca8844" providerId="AD" clId="Web-{38949C3A-EF98-487E-C41D-538F6A9938E9}" dt="2024-02-12T20:06:10.528" v="18" actId="20577"/>
          <ac:spMkLst>
            <pc:docMk/>
            <pc:sldMk cId="150727970" sldId="277"/>
            <ac:spMk id="3" creationId="{914CA95C-0C5D-1DBB-D300-B806594421EA}"/>
          </ac:spMkLst>
        </pc:spChg>
      </pc:sldChg>
      <pc:sldChg chg="modSp">
        <pc:chgData name="Adrienne Richards" userId="S::adrienne.richards@georgiancollege.ca::bcd77ec0-3859-46f9-a15a-134c9aca8844" providerId="AD" clId="Web-{38949C3A-EF98-487E-C41D-538F6A9938E9}" dt="2024-02-12T20:06:12.715" v="20" actId="20577"/>
        <pc:sldMkLst>
          <pc:docMk/>
          <pc:sldMk cId="276047244" sldId="278"/>
        </pc:sldMkLst>
        <pc:spChg chg="mod">
          <ac:chgData name="Adrienne Richards" userId="S::adrienne.richards@georgiancollege.ca::bcd77ec0-3859-46f9-a15a-134c9aca8844" providerId="AD" clId="Web-{38949C3A-EF98-487E-C41D-538F6A9938E9}" dt="2024-02-12T20:06:12.715" v="20" actId="20577"/>
          <ac:spMkLst>
            <pc:docMk/>
            <pc:sldMk cId="276047244" sldId="278"/>
            <ac:spMk id="3" creationId="{3935D336-E136-ADF7-97D2-FA9FD6CDE104}"/>
          </ac:spMkLst>
        </pc:spChg>
      </pc:sldChg>
      <pc:sldChg chg="modSp">
        <pc:chgData name="Adrienne Richards" userId="S::adrienne.richards@georgiancollege.ca::bcd77ec0-3859-46f9-a15a-134c9aca8844" providerId="AD" clId="Web-{38949C3A-EF98-487E-C41D-538F6A9938E9}" dt="2024-02-12T20:06:14.903" v="21" actId="20577"/>
        <pc:sldMkLst>
          <pc:docMk/>
          <pc:sldMk cId="852371239" sldId="279"/>
        </pc:sldMkLst>
        <pc:spChg chg="mod">
          <ac:chgData name="Adrienne Richards" userId="S::adrienne.richards@georgiancollege.ca::bcd77ec0-3859-46f9-a15a-134c9aca8844" providerId="AD" clId="Web-{38949C3A-EF98-487E-C41D-538F6A9938E9}" dt="2024-02-12T20:06:14.903" v="21" actId="20577"/>
          <ac:spMkLst>
            <pc:docMk/>
            <pc:sldMk cId="852371239" sldId="279"/>
            <ac:spMk id="3" creationId="{B099E099-0568-5F70-CDF7-1349E37E4906}"/>
          </ac:spMkLst>
        </pc:spChg>
      </pc:sldChg>
      <pc:sldChg chg="modSp">
        <pc:chgData name="Adrienne Richards" userId="S::adrienne.richards@georgiancollege.ca::bcd77ec0-3859-46f9-a15a-134c9aca8844" providerId="AD" clId="Web-{38949C3A-EF98-487E-C41D-538F6A9938E9}" dt="2024-02-12T20:06:17.997" v="24" actId="20577"/>
        <pc:sldMkLst>
          <pc:docMk/>
          <pc:sldMk cId="3632407426" sldId="280"/>
        </pc:sldMkLst>
        <pc:spChg chg="mod">
          <ac:chgData name="Adrienne Richards" userId="S::adrienne.richards@georgiancollege.ca::bcd77ec0-3859-46f9-a15a-134c9aca8844" providerId="AD" clId="Web-{38949C3A-EF98-487E-C41D-538F6A9938E9}" dt="2024-02-12T20:06:17.997" v="24" actId="20577"/>
          <ac:spMkLst>
            <pc:docMk/>
            <pc:sldMk cId="3632407426" sldId="280"/>
            <ac:spMk id="3" creationId="{54E865B1-7F31-E3D5-0537-05B96A14E871}"/>
          </ac:spMkLst>
        </pc:spChg>
      </pc:sldChg>
      <pc:sldChg chg="modSp">
        <pc:chgData name="Adrienne Richards" userId="S::adrienne.richards@georgiancollege.ca::bcd77ec0-3859-46f9-a15a-134c9aca8844" providerId="AD" clId="Web-{38949C3A-EF98-487E-C41D-538F6A9938E9}" dt="2024-02-12T20:06:20.137" v="26" actId="20577"/>
        <pc:sldMkLst>
          <pc:docMk/>
          <pc:sldMk cId="73815407" sldId="281"/>
        </pc:sldMkLst>
        <pc:spChg chg="mod">
          <ac:chgData name="Adrienne Richards" userId="S::adrienne.richards@georgiancollege.ca::bcd77ec0-3859-46f9-a15a-134c9aca8844" providerId="AD" clId="Web-{38949C3A-EF98-487E-C41D-538F6A9938E9}" dt="2024-02-12T20:06:20.137" v="26" actId="20577"/>
          <ac:spMkLst>
            <pc:docMk/>
            <pc:sldMk cId="73815407" sldId="281"/>
            <ac:spMk id="3" creationId="{41C76F08-9F3C-FF95-60F9-149105EFADE4}"/>
          </ac:spMkLst>
        </pc:spChg>
      </pc:sldChg>
      <pc:sldChg chg="addSp delSp modSp">
        <pc:chgData name="Adrienne Richards" userId="S::adrienne.richards@georgiancollege.ca::bcd77ec0-3859-46f9-a15a-134c9aca8844" providerId="AD" clId="Web-{38949C3A-EF98-487E-C41D-538F6A9938E9}" dt="2024-02-12T20:06:30.981" v="30" actId="20577"/>
        <pc:sldMkLst>
          <pc:docMk/>
          <pc:sldMk cId="552980446" sldId="282"/>
        </pc:sldMkLst>
        <pc:spChg chg="add del mod">
          <ac:chgData name="Adrienne Richards" userId="S::adrienne.richards@georgiancollege.ca::bcd77ec0-3859-46f9-a15a-134c9aca8844" providerId="AD" clId="Web-{38949C3A-EF98-487E-C41D-538F6A9938E9}" dt="2024-02-12T20:06:30.981" v="30" actId="20577"/>
          <ac:spMkLst>
            <pc:docMk/>
            <pc:sldMk cId="552980446" sldId="282"/>
            <ac:spMk id="3" creationId="{AD6AAB41-037F-23C4-E6A5-0457AA0C846A}"/>
          </ac:spMkLst>
        </pc:spChg>
        <pc:spChg chg="add del mod">
          <ac:chgData name="Adrienne Richards" userId="S::adrienne.richards@georgiancollege.ca::bcd77ec0-3859-46f9-a15a-134c9aca8844" providerId="AD" clId="Web-{38949C3A-EF98-487E-C41D-538F6A9938E9}" dt="2024-02-12T20:06:23.934" v="28"/>
          <ac:spMkLst>
            <pc:docMk/>
            <pc:sldMk cId="552980446" sldId="282"/>
            <ac:spMk id="7" creationId="{DE4AD960-FD6A-9AFB-4362-3EBEE41B4DC5}"/>
          </ac:spMkLst>
        </pc:spChg>
      </pc:sldChg>
      <pc:sldChg chg="modSp">
        <pc:chgData name="Adrienne Richards" userId="S::adrienne.richards@georgiancollege.ca::bcd77ec0-3859-46f9-a15a-134c9aca8844" providerId="AD" clId="Web-{38949C3A-EF98-487E-C41D-538F6A9938E9}" dt="2024-02-12T20:06:38.278" v="31" actId="20577"/>
        <pc:sldMkLst>
          <pc:docMk/>
          <pc:sldMk cId="3952063289" sldId="283"/>
        </pc:sldMkLst>
        <pc:spChg chg="mod">
          <ac:chgData name="Adrienne Richards" userId="S::adrienne.richards@georgiancollege.ca::bcd77ec0-3859-46f9-a15a-134c9aca8844" providerId="AD" clId="Web-{38949C3A-EF98-487E-C41D-538F6A9938E9}" dt="2024-02-12T20:06:38.278" v="31" actId="20577"/>
          <ac:spMkLst>
            <pc:docMk/>
            <pc:sldMk cId="3952063289" sldId="283"/>
            <ac:spMk id="3" creationId="{7125E2C5-ACD6-5846-776E-DA8E6686B8F5}"/>
          </ac:spMkLst>
        </pc:spChg>
      </pc:sldChg>
      <pc:sldChg chg="modSp">
        <pc:chgData name="Adrienne Richards" userId="S::adrienne.richards@georgiancollege.ca::bcd77ec0-3859-46f9-a15a-134c9aca8844" providerId="AD" clId="Web-{38949C3A-EF98-487E-C41D-538F6A9938E9}" dt="2024-02-12T20:06:45.138" v="33" actId="14100"/>
        <pc:sldMkLst>
          <pc:docMk/>
          <pc:sldMk cId="1056716380" sldId="284"/>
        </pc:sldMkLst>
        <pc:spChg chg="mod">
          <ac:chgData name="Adrienne Richards" userId="S::adrienne.richards@georgiancollege.ca::bcd77ec0-3859-46f9-a15a-134c9aca8844" providerId="AD" clId="Web-{38949C3A-EF98-487E-C41D-538F6A9938E9}" dt="2024-02-12T20:06:45.138" v="33" actId="14100"/>
          <ac:spMkLst>
            <pc:docMk/>
            <pc:sldMk cId="1056716380" sldId="284"/>
            <ac:spMk id="3" creationId="{5C37BBD4-6B38-0B62-8415-2364E47AA277}"/>
          </ac:spMkLst>
        </pc:spChg>
      </pc:sldChg>
      <pc:sldChg chg="modSp">
        <pc:chgData name="Adrienne Richards" userId="S::adrienne.richards@georgiancollege.ca::bcd77ec0-3859-46f9-a15a-134c9aca8844" providerId="AD" clId="Web-{38949C3A-EF98-487E-C41D-538F6A9938E9}" dt="2024-02-12T20:06:52.575" v="35" actId="14100"/>
        <pc:sldMkLst>
          <pc:docMk/>
          <pc:sldMk cId="2386564139" sldId="285"/>
        </pc:sldMkLst>
        <pc:spChg chg="mod">
          <ac:chgData name="Adrienne Richards" userId="S::adrienne.richards@georgiancollege.ca::bcd77ec0-3859-46f9-a15a-134c9aca8844" providerId="AD" clId="Web-{38949C3A-EF98-487E-C41D-538F6A9938E9}" dt="2024-02-12T20:06:52.575" v="35" actId="14100"/>
          <ac:spMkLst>
            <pc:docMk/>
            <pc:sldMk cId="2386564139" sldId="285"/>
            <ac:spMk id="3" creationId="{2FAF0DE6-6C8D-D904-48CA-0B613BE2162A}"/>
          </ac:spMkLst>
        </pc:spChg>
      </pc:sldChg>
      <pc:sldChg chg="modSp">
        <pc:chgData name="Adrienne Richards" userId="S::adrienne.richards@georgiancollege.ca::bcd77ec0-3859-46f9-a15a-134c9aca8844" providerId="AD" clId="Web-{38949C3A-EF98-487E-C41D-538F6A9938E9}" dt="2024-02-12T20:06:58.013" v="36" actId="20577"/>
        <pc:sldMkLst>
          <pc:docMk/>
          <pc:sldMk cId="2265593180" sldId="286"/>
        </pc:sldMkLst>
        <pc:spChg chg="mod">
          <ac:chgData name="Adrienne Richards" userId="S::adrienne.richards@georgiancollege.ca::bcd77ec0-3859-46f9-a15a-134c9aca8844" providerId="AD" clId="Web-{38949C3A-EF98-487E-C41D-538F6A9938E9}" dt="2024-02-12T20:06:58.013" v="36" actId="20577"/>
          <ac:spMkLst>
            <pc:docMk/>
            <pc:sldMk cId="2265593180" sldId="286"/>
            <ac:spMk id="3" creationId="{F639384B-C265-F96A-70C3-2E9F30E715AF}"/>
          </ac:spMkLst>
        </pc:spChg>
      </pc:sldChg>
      <pc:sldChg chg="modSp">
        <pc:chgData name="Adrienne Richards" userId="S::adrienne.richards@georgiancollege.ca::bcd77ec0-3859-46f9-a15a-134c9aca8844" providerId="AD" clId="Web-{38949C3A-EF98-487E-C41D-538F6A9938E9}" dt="2024-02-12T20:07:00.623" v="37" actId="20577"/>
        <pc:sldMkLst>
          <pc:docMk/>
          <pc:sldMk cId="2873925528" sldId="287"/>
        </pc:sldMkLst>
        <pc:spChg chg="mod">
          <ac:chgData name="Adrienne Richards" userId="S::adrienne.richards@georgiancollege.ca::bcd77ec0-3859-46f9-a15a-134c9aca8844" providerId="AD" clId="Web-{38949C3A-EF98-487E-C41D-538F6A9938E9}" dt="2024-02-12T20:07:00.623" v="37" actId="20577"/>
          <ac:spMkLst>
            <pc:docMk/>
            <pc:sldMk cId="2873925528" sldId="287"/>
            <ac:spMk id="3" creationId="{FB98B48A-0A72-CD88-E257-96D33338A9C4}"/>
          </ac:spMkLst>
        </pc:spChg>
      </pc:sldChg>
      <pc:sldChg chg="modSp">
        <pc:chgData name="Adrienne Richards" userId="S::adrienne.richards@georgiancollege.ca::bcd77ec0-3859-46f9-a15a-134c9aca8844" providerId="AD" clId="Web-{38949C3A-EF98-487E-C41D-538F6A9938E9}" dt="2024-02-12T20:07:04.201" v="39" actId="20577"/>
        <pc:sldMkLst>
          <pc:docMk/>
          <pc:sldMk cId="1232409160" sldId="288"/>
        </pc:sldMkLst>
        <pc:spChg chg="mod">
          <ac:chgData name="Adrienne Richards" userId="S::adrienne.richards@georgiancollege.ca::bcd77ec0-3859-46f9-a15a-134c9aca8844" providerId="AD" clId="Web-{38949C3A-EF98-487E-C41D-538F6A9938E9}" dt="2024-02-12T20:07:04.201" v="39" actId="20577"/>
          <ac:spMkLst>
            <pc:docMk/>
            <pc:sldMk cId="1232409160" sldId="288"/>
            <ac:spMk id="3" creationId="{9BF56642-2E55-2188-8ED5-E1891CB7BE29}"/>
          </ac:spMkLst>
        </pc:spChg>
      </pc:sldChg>
      <pc:sldChg chg="modSp">
        <pc:chgData name="Adrienne Richards" userId="S::adrienne.richards@georgiancollege.ca::bcd77ec0-3859-46f9-a15a-134c9aca8844" providerId="AD" clId="Web-{38949C3A-EF98-487E-C41D-538F6A9938E9}" dt="2024-02-12T20:07:13.763" v="42" actId="14100"/>
        <pc:sldMkLst>
          <pc:docMk/>
          <pc:sldMk cId="2124481864" sldId="289"/>
        </pc:sldMkLst>
        <pc:spChg chg="mod">
          <ac:chgData name="Adrienne Richards" userId="S::adrienne.richards@georgiancollege.ca::bcd77ec0-3859-46f9-a15a-134c9aca8844" providerId="AD" clId="Web-{38949C3A-EF98-487E-C41D-538F6A9938E9}" dt="2024-02-12T20:07:13.763" v="42" actId="14100"/>
          <ac:spMkLst>
            <pc:docMk/>
            <pc:sldMk cId="2124481864" sldId="289"/>
            <ac:spMk id="2" creationId="{4CAF3361-4B0C-181F-A9FF-7B4BD89CB1C9}"/>
          </ac:spMkLst>
        </pc:spChg>
        <pc:spChg chg="mod">
          <ac:chgData name="Adrienne Richards" userId="S::adrienne.richards@georgiancollege.ca::bcd77ec0-3859-46f9-a15a-134c9aca8844" providerId="AD" clId="Web-{38949C3A-EF98-487E-C41D-538F6A9938E9}" dt="2024-02-12T20:07:06.591" v="40" actId="20577"/>
          <ac:spMkLst>
            <pc:docMk/>
            <pc:sldMk cId="2124481864" sldId="289"/>
            <ac:spMk id="3" creationId="{7A456AE6-33BD-BC5F-9F80-880FD129A798}"/>
          </ac:spMkLst>
        </pc:spChg>
      </pc:sldChg>
      <pc:sldChg chg="modSp">
        <pc:chgData name="Adrienne Richards" userId="S::adrienne.richards@georgiancollege.ca::bcd77ec0-3859-46f9-a15a-134c9aca8844" providerId="AD" clId="Web-{38949C3A-EF98-487E-C41D-538F6A9938E9}" dt="2024-02-12T20:07:22.201" v="43" actId="20577"/>
        <pc:sldMkLst>
          <pc:docMk/>
          <pc:sldMk cId="1680226738" sldId="290"/>
        </pc:sldMkLst>
        <pc:spChg chg="mod">
          <ac:chgData name="Adrienne Richards" userId="S::adrienne.richards@georgiancollege.ca::bcd77ec0-3859-46f9-a15a-134c9aca8844" providerId="AD" clId="Web-{38949C3A-EF98-487E-C41D-538F6A9938E9}" dt="2024-02-12T20:07:22.201" v="43" actId="20577"/>
          <ac:spMkLst>
            <pc:docMk/>
            <pc:sldMk cId="1680226738" sldId="290"/>
            <ac:spMk id="3" creationId="{670149E2-2E62-F2E2-E209-9BE757F791C3}"/>
          </ac:spMkLst>
        </pc:spChg>
      </pc:sldChg>
      <pc:sldChg chg="modSp">
        <pc:chgData name="Adrienne Richards" userId="S::adrienne.richards@georgiancollege.ca::bcd77ec0-3859-46f9-a15a-134c9aca8844" providerId="AD" clId="Web-{38949C3A-EF98-487E-C41D-538F6A9938E9}" dt="2024-02-12T20:07:26.592" v="44" actId="20577"/>
        <pc:sldMkLst>
          <pc:docMk/>
          <pc:sldMk cId="284429703" sldId="291"/>
        </pc:sldMkLst>
        <pc:spChg chg="mod">
          <ac:chgData name="Adrienne Richards" userId="S::adrienne.richards@georgiancollege.ca::bcd77ec0-3859-46f9-a15a-134c9aca8844" providerId="AD" clId="Web-{38949C3A-EF98-487E-C41D-538F6A9938E9}" dt="2024-02-12T20:07:26.592" v="44" actId="20577"/>
          <ac:spMkLst>
            <pc:docMk/>
            <pc:sldMk cId="284429703" sldId="291"/>
            <ac:spMk id="3" creationId="{2E4A4A83-EB41-18F9-6F7F-4FFCA739FBB9}"/>
          </ac:spMkLst>
        </pc:spChg>
      </pc:sldChg>
      <pc:sldChg chg="modSp">
        <pc:chgData name="Adrienne Richards" userId="S::adrienne.richards@georgiancollege.ca::bcd77ec0-3859-46f9-a15a-134c9aca8844" providerId="AD" clId="Web-{38949C3A-EF98-487E-C41D-538F6A9938E9}" dt="2024-02-12T20:07:33.655" v="45" actId="20577"/>
        <pc:sldMkLst>
          <pc:docMk/>
          <pc:sldMk cId="358106312" sldId="292"/>
        </pc:sldMkLst>
        <pc:spChg chg="mod">
          <ac:chgData name="Adrienne Richards" userId="S::adrienne.richards@georgiancollege.ca::bcd77ec0-3859-46f9-a15a-134c9aca8844" providerId="AD" clId="Web-{38949C3A-EF98-487E-C41D-538F6A9938E9}" dt="2024-02-12T20:07:33.655" v="45" actId="20577"/>
          <ac:spMkLst>
            <pc:docMk/>
            <pc:sldMk cId="358106312" sldId="292"/>
            <ac:spMk id="3" creationId="{BDCE8FE8-F5AA-11DC-045F-4ADB9867C088}"/>
          </ac:spMkLst>
        </pc:spChg>
      </pc:sldChg>
      <pc:sldChg chg="modSp">
        <pc:chgData name="Adrienne Richards" userId="S::adrienne.richards@georgiancollege.ca::bcd77ec0-3859-46f9-a15a-134c9aca8844" providerId="AD" clId="Web-{38949C3A-EF98-487E-C41D-538F6A9938E9}" dt="2024-02-12T20:07:39.514" v="46" actId="20577"/>
        <pc:sldMkLst>
          <pc:docMk/>
          <pc:sldMk cId="3987206680" sldId="293"/>
        </pc:sldMkLst>
        <pc:spChg chg="mod">
          <ac:chgData name="Adrienne Richards" userId="S::adrienne.richards@georgiancollege.ca::bcd77ec0-3859-46f9-a15a-134c9aca8844" providerId="AD" clId="Web-{38949C3A-EF98-487E-C41D-538F6A9938E9}" dt="2024-02-12T20:07:39.514" v="46" actId="20577"/>
          <ac:spMkLst>
            <pc:docMk/>
            <pc:sldMk cId="3987206680" sldId="293"/>
            <ac:spMk id="3" creationId="{8901DD84-858B-3BE3-5774-BBDDEC0CD5C9}"/>
          </ac:spMkLst>
        </pc:spChg>
      </pc:sldChg>
      <pc:sldChg chg="modSp">
        <pc:chgData name="Adrienne Richards" userId="S::adrienne.richards@georgiancollege.ca::bcd77ec0-3859-46f9-a15a-134c9aca8844" providerId="AD" clId="Web-{38949C3A-EF98-487E-C41D-538F6A9938E9}" dt="2024-02-12T20:07:41.780" v="47" actId="20577"/>
        <pc:sldMkLst>
          <pc:docMk/>
          <pc:sldMk cId="2511935131" sldId="294"/>
        </pc:sldMkLst>
        <pc:spChg chg="mod">
          <ac:chgData name="Adrienne Richards" userId="S::adrienne.richards@georgiancollege.ca::bcd77ec0-3859-46f9-a15a-134c9aca8844" providerId="AD" clId="Web-{38949C3A-EF98-487E-C41D-538F6A9938E9}" dt="2024-02-12T20:07:41.780" v="47" actId="20577"/>
          <ac:spMkLst>
            <pc:docMk/>
            <pc:sldMk cId="2511935131" sldId="294"/>
            <ac:spMk id="3" creationId="{B55025E1-9F19-4C31-9946-144EDF3BA5CC}"/>
          </ac:spMkLst>
        </pc:spChg>
      </pc:sldChg>
      <pc:sldChg chg="modSp">
        <pc:chgData name="Adrienne Richards" userId="S::adrienne.richards@georgiancollege.ca::bcd77ec0-3859-46f9-a15a-134c9aca8844" providerId="AD" clId="Web-{38949C3A-EF98-487E-C41D-538F6A9938E9}" dt="2024-02-12T20:18:32.264" v="180" actId="20577"/>
        <pc:sldMkLst>
          <pc:docMk/>
          <pc:sldMk cId="4158247260" sldId="295"/>
        </pc:sldMkLst>
        <pc:spChg chg="mod">
          <ac:chgData name="Adrienne Richards" userId="S::adrienne.richards@georgiancollege.ca::bcd77ec0-3859-46f9-a15a-134c9aca8844" providerId="AD" clId="Web-{38949C3A-EF98-487E-C41D-538F6A9938E9}" dt="2024-02-12T20:18:32.264" v="180" actId="20577"/>
          <ac:spMkLst>
            <pc:docMk/>
            <pc:sldMk cId="4158247260" sldId="295"/>
            <ac:spMk id="2" creationId="{EEA1C34F-B2E0-5FEB-E61C-B91C2AA7B9A6}"/>
          </ac:spMkLst>
        </pc:spChg>
        <pc:spChg chg="mod">
          <ac:chgData name="Adrienne Richards" userId="S::adrienne.richards@georgiancollege.ca::bcd77ec0-3859-46f9-a15a-134c9aca8844" providerId="AD" clId="Web-{38949C3A-EF98-487E-C41D-538F6A9938E9}" dt="2024-02-12T20:07:44.795" v="49" actId="20577"/>
          <ac:spMkLst>
            <pc:docMk/>
            <pc:sldMk cId="4158247260" sldId="295"/>
            <ac:spMk id="3" creationId="{4436F177-3903-7E28-2B63-06E0417E9C2C}"/>
          </ac:spMkLst>
        </pc:spChg>
      </pc:sldChg>
      <pc:sldChg chg="modSp">
        <pc:chgData name="Adrienne Richards" userId="S::adrienne.richards@georgiancollege.ca::bcd77ec0-3859-46f9-a15a-134c9aca8844" providerId="AD" clId="Web-{38949C3A-EF98-487E-C41D-538F6A9938E9}" dt="2024-02-12T20:07:47.639" v="50" actId="20577"/>
        <pc:sldMkLst>
          <pc:docMk/>
          <pc:sldMk cId="67848135" sldId="296"/>
        </pc:sldMkLst>
        <pc:spChg chg="mod">
          <ac:chgData name="Adrienne Richards" userId="S::adrienne.richards@georgiancollege.ca::bcd77ec0-3859-46f9-a15a-134c9aca8844" providerId="AD" clId="Web-{38949C3A-EF98-487E-C41D-538F6A9938E9}" dt="2024-02-12T20:07:47.639" v="50" actId="20577"/>
          <ac:spMkLst>
            <pc:docMk/>
            <pc:sldMk cId="67848135" sldId="296"/>
            <ac:spMk id="3" creationId="{6C001C9F-C499-3F11-4978-01EFE3B9BB47}"/>
          </ac:spMkLst>
        </pc:spChg>
      </pc:sldChg>
      <pc:sldChg chg="modSp">
        <pc:chgData name="Adrienne Richards" userId="S::adrienne.richards@georgiancollege.ca::bcd77ec0-3859-46f9-a15a-134c9aca8844" providerId="AD" clId="Web-{38949C3A-EF98-487E-C41D-538F6A9938E9}" dt="2024-02-12T20:07:56.843" v="53" actId="20577"/>
        <pc:sldMkLst>
          <pc:docMk/>
          <pc:sldMk cId="1421734675" sldId="297"/>
        </pc:sldMkLst>
        <pc:spChg chg="mod">
          <ac:chgData name="Adrienne Richards" userId="S::adrienne.richards@georgiancollege.ca::bcd77ec0-3859-46f9-a15a-134c9aca8844" providerId="AD" clId="Web-{38949C3A-EF98-487E-C41D-538F6A9938E9}" dt="2024-02-12T20:07:56.843" v="53" actId="20577"/>
          <ac:spMkLst>
            <pc:docMk/>
            <pc:sldMk cId="1421734675" sldId="297"/>
            <ac:spMk id="3" creationId="{4E80CD4E-2945-9BA3-FAC6-FEFB9A598F15}"/>
          </ac:spMkLst>
        </pc:spChg>
      </pc:sldChg>
      <pc:sldChg chg="modSp">
        <pc:chgData name="Adrienne Richards" userId="S::adrienne.richards@georgiancollege.ca::bcd77ec0-3859-46f9-a15a-134c9aca8844" providerId="AD" clId="Web-{38949C3A-EF98-487E-C41D-538F6A9938E9}" dt="2024-02-12T20:08:00.186" v="55" actId="20577"/>
        <pc:sldMkLst>
          <pc:docMk/>
          <pc:sldMk cId="949954182" sldId="298"/>
        </pc:sldMkLst>
        <pc:spChg chg="mod">
          <ac:chgData name="Adrienne Richards" userId="S::adrienne.richards@georgiancollege.ca::bcd77ec0-3859-46f9-a15a-134c9aca8844" providerId="AD" clId="Web-{38949C3A-EF98-487E-C41D-538F6A9938E9}" dt="2024-02-12T20:08:00.186" v="55" actId="20577"/>
          <ac:spMkLst>
            <pc:docMk/>
            <pc:sldMk cId="949954182" sldId="298"/>
            <ac:spMk id="3" creationId="{F484AB48-C5B1-B19D-DEA7-4779D20A0746}"/>
          </ac:spMkLst>
        </pc:spChg>
      </pc:sldChg>
      <pc:sldChg chg="modSp">
        <pc:chgData name="Adrienne Richards" userId="S::adrienne.richards@georgiancollege.ca::bcd77ec0-3859-46f9-a15a-134c9aca8844" providerId="AD" clId="Web-{38949C3A-EF98-487E-C41D-538F6A9938E9}" dt="2024-02-12T20:08:03.124" v="56" actId="20577"/>
        <pc:sldMkLst>
          <pc:docMk/>
          <pc:sldMk cId="2405721932" sldId="299"/>
        </pc:sldMkLst>
        <pc:spChg chg="mod">
          <ac:chgData name="Adrienne Richards" userId="S::adrienne.richards@georgiancollege.ca::bcd77ec0-3859-46f9-a15a-134c9aca8844" providerId="AD" clId="Web-{38949C3A-EF98-487E-C41D-538F6A9938E9}" dt="2024-02-12T20:08:03.124" v="56" actId="20577"/>
          <ac:spMkLst>
            <pc:docMk/>
            <pc:sldMk cId="2405721932" sldId="299"/>
            <ac:spMk id="3" creationId="{4CAE1F9C-13C3-30DC-41D8-2436EF8D3DD3}"/>
          </ac:spMkLst>
        </pc:spChg>
      </pc:sldChg>
      <pc:sldChg chg="modSp">
        <pc:chgData name="Adrienne Richards" userId="S::adrienne.richards@georgiancollege.ca::bcd77ec0-3859-46f9-a15a-134c9aca8844" providerId="AD" clId="Web-{38949C3A-EF98-487E-C41D-538F6A9938E9}" dt="2024-02-12T20:08:08.593" v="58" actId="20577"/>
        <pc:sldMkLst>
          <pc:docMk/>
          <pc:sldMk cId="3998890072" sldId="300"/>
        </pc:sldMkLst>
        <pc:spChg chg="mod">
          <ac:chgData name="Adrienne Richards" userId="S::adrienne.richards@georgiancollege.ca::bcd77ec0-3859-46f9-a15a-134c9aca8844" providerId="AD" clId="Web-{38949C3A-EF98-487E-C41D-538F6A9938E9}" dt="2024-02-12T20:08:08.593" v="58" actId="20577"/>
          <ac:spMkLst>
            <pc:docMk/>
            <pc:sldMk cId="3998890072" sldId="300"/>
            <ac:spMk id="3" creationId="{172058AE-0938-F349-B62D-2F8830E0D2B0}"/>
          </ac:spMkLst>
        </pc:spChg>
      </pc:sldChg>
      <pc:sldChg chg="modSp">
        <pc:chgData name="Adrienne Richards" userId="S::adrienne.richards@georgiancollege.ca::bcd77ec0-3859-46f9-a15a-134c9aca8844" providerId="AD" clId="Web-{38949C3A-EF98-487E-C41D-538F6A9938E9}" dt="2024-02-12T20:08:13.171" v="59" actId="20577"/>
        <pc:sldMkLst>
          <pc:docMk/>
          <pc:sldMk cId="677689748" sldId="301"/>
        </pc:sldMkLst>
        <pc:spChg chg="mod">
          <ac:chgData name="Adrienne Richards" userId="S::adrienne.richards@georgiancollege.ca::bcd77ec0-3859-46f9-a15a-134c9aca8844" providerId="AD" clId="Web-{38949C3A-EF98-487E-C41D-538F6A9938E9}" dt="2024-02-12T20:08:13.171" v="59" actId="20577"/>
          <ac:spMkLst>
            <pc:docMk/>
            <pc:sldMk cId="677689748" sldId="301"/>
            <ac:spMk id="3" creationId="{DA50F979-CBC4-5292-986B-D9C40C7D8367}"/>
          </ac:spMkLst>
        </pc:spChg>
      </pc:sldChg>
      <pc:sldChg chg="modSp">
        <pc:chgData name="Adrienne Richards" userId="S::adrienne.richards@georgiancollege.ca::bcd77ec0-3859-46f9-a15a-134c9aca8844" providerId="AD" clId="Web-{38949C3A-EF98-487E-C41D-538F6A9938E9}" dt="2024-02-12T20:08:15.999" v="60" actId="20577"/>
        <pc:sldMkLst>
          <pc:docMk/>
          <pc:sldMk cId="726078397" sldId="302"/>
        </pc:sldMkLst>
        <pc:spChg chg="mod">
          <ac:chgData name="Adrienne Richards" userId="S::adrienne.richards@georgiancollege.ca::bcd77ec0-3859-46f9-a15a-134c9aca8844" providerId="AD" clId="Web-{38949C3A-EF98-487E-C41D-538F6A9938E9}" dt="2024-02-12T20:08:15.999" v="60" actId="20577"/>
          <ac:spMkLst>
            <pc:docMk/>
            <pc:sldMk cId="726078397" sldId="302"/>
            <ac:spMk id="3" creationId="{574FE0CE-2681-A3B2-4A5D-074EC47E8C7C}"/>
          </ac:spMkLst>
        </pc:spChg>
      </pc:sldChg>
      <pc:sldChg chg="modSp">
        <pc:chgData name="Adrienne Richards" userId="S::adrienne.richards@georgiancollege.ca::bcd77ec0-3859-46f9-a15a-134c9aca8844" providerId="AD" clId="Web-{38949C3A-EF98-487E-C41D-538F6A9938E9}" dt="2024-02-12T20:08:18.827" v="61" actId="20577"/>
        <pc:sldMkLst>
          <pc:docMk/>
          <pc:sldMk cId="3761506367" sldId="303"/>
        </pc:sldMkLst>
        <pc:spChg chg="mod">
          <ac:chgData name="Adrienne Richards" userId="S::adrienne.richards@georgiancollege.ca::bcd77ec0-3859-46f9-a15a-134c9aca8844" providerId="AD" clId="Web-{38949C3A-EF98-487E-C41D-538F6A9938E9}" dt="2024-02-12T20:08:18.827" v="61" actId="20577"/>
          <ac:spMkLst>
            <pc:docMk/>
            <pc:sldMk cId="3761506367" sldId="303"/>
            <ac:spMk id="3" creationId="{A207186C-98F6-75BD-ADC7-09117912F501}"/>
          </ac:spMkLst>
        </pc:spChg>
      </pc:sldChg>
      <pc:sldChg chg="modSp">
        <pc:chgData name="Adrienne Richards" userId="S::adrienne.richards@georgiancollege.ca::bcd77ec0-3859-46f9-a15a-134c9aca8844" providerId="AD" clId="Web-{38949C3A-EF98-487E-C41D-538F6A9938E9}" dt="2024-02-12T20:08:21.656" v="63" actId="20577"/>
        <pc:sldMkLst>
          <pc:docMk/>
          <pc:sldMk cId="4072175123" sldId="304"/>
        </pc:sldMkLst>
        <pc:spChg chg="mod">
          <ac:chgData name="Adrienne Richards" userId="S::adrienne.richards@georgiancollege.ca::bcd77ec0-3859-46f9-a15a-134c9aca8844" providerId="AD" clId="Web-{38949C3A-EF98-487E-C41D-538F6A9938E9}" dt="2024-02-12T20:08:21.656" v="63" actId="20577"/>
          <ac:spMkLst>
            <pc:docMk/>
            <pc:sldMk cId="4072175123" sldId="304"/>
            <ac:spMk id="3" creationId="{869A14B4-6E19-C4D6-50E2-97B29E3AE94F}"/>
          </ac:spMkLst>
        </pc:spChg>
      </pc:sldChg>
      <pc:sldChg chg="modSp">
        <pc:chgData name="Adrienne Richards" userId="S::adrienne.richards@georgiancollege.ca::bcd77ec0-3859-46f9-a15a-134c9aca8844" providerId="AD" clId="Web-{38949C3A-EF98-487E-C41D-538F6A9938E9}" dt="2024-02-12T20:08:22.984" v="64" actId="20577"/>
        <pc:sldMkLst>
          <pc:docMk/>
          <pc:sldMk cId="1158994205" sldId="305"/>
        </pc:sldMkLst>
        <pc:spChg chg="mod">
          <ac:chgData name="Adrienne Richards" userId="S::adrienne.richards@georgiancollege.ca::bcd77ec0-3859-46f9-a15a-134c9aca8844" providerId="AD" clId="Web-{38949C3A-EF98-487E-C41D-538F6A9938E9}" dt="2024-02-12T20:08:22.984" v="64" actId="20577"/>
          <ac:spMkLst>
            <pc:docMk/>
            <pc:sldMk cId="1158994205" sldId="305"/>
            <ac:spMk id="3" creationId="{BBE6C68B-EE80-D462-7F3E-9F473B1D5AA3}"/>
          </ac:spMkLst>
        </pc:spChg>
      </pc:sldChg>
      <pc:sldChg chg="modSp">
        <pc:chgData name="Adrienne Richards" userId="S::adrienne.richards@georgiancollege.ca::bcd77ec0-3859-46f9-a15a-134c9aca8844" providerId="AD" clId="Web-{38949C3A-EF98-487E-C41D-538F6A9938E9}" dt="2024-02-12T20:08:26.765" v="65" actId="20577"/>
        <pc:sldMkLst>
          <pc:docMk/>
          <pc:sldMk cId="699696247" sldId="306"/>
        </pc:sldMkLst>
        <pc:spChg chg="mod">
          <ac:chgData name="Adrienne Richards" userId="S::adrienne.richards@georgiancollege.ca::bcd77ec0-3859-46f9-a15a-134c9aca8844" providerId="AD" clId="Web-{38949C3A-EF98-487E-C41D-538F6A9938E9}" dt="2024-02-12T20:08:26.765" v="65" actId="20577"/>
          <ac:spMkLst>
            <pc:docMk/>
            <pc:sldMk cId="699696247" sldId="306"/>
            <ac:spMk id="3" creationId="{D2F84C96-775C-38A7-0558-FD66B8C76D2E}"/>
          </ac:spMkLst>
        </pc:spChg>
      </pc:sldChg>
      <pc:sldChg chg="modSp">
        <pc:chgData name="Adrienne Richards" userId="S::adrienne.richards@georgiancollege.ca::bcd77ec0-3859-46f9-a15a-134c9aca8844" providerId="AD" clId="Web-{38949C3A-EF98-487E-C41D-538F6A9938E9}" dt="2024-02-12T20:08:35.172" v="67" actId="20577"/>
        <pc:sldMkLst>
          <pc:docMk/>
          <pc:sldMk cId="2359170590" sldId="307"/>
        </pc:sldMkLst>
        <pc:spChg chg="mod">
          <ac:chgData name="Adrienne Richards" userId="S::adrienne.richards@georgiancollege.ca::bcd77ec0-3859-46f9-a15a-134c9aca8844" providerId="AD" clId="Web-{38949C3A-EF98-487E-C41D-538F6A9938E9}" dt="2024-02-12T20:08:35.172" v="67" actId="20577"/>
          <ac:spMkLst>
            <pc:docMk/>
            <pc:sldMk cId="2359170590" sldId="307"/>
            <ac:spMk id="3" creationId="{65E9BD8C-6A91-AE18-D5A4-65486CA605F5}"/>
          </ac:spMkLst>
        </pc:spChg>
      </pc:sldChg>
      <pc:sldChg chg="modSp">
        <pc:chgData name="Adrienne Richards" userId="S::adrienne.richards@georgiancollege.ca::bcd77ec0-3859-46f9-a15a-134c9aca8844" providerId="AD" clId="Web-{38949C3A-EF98-487E-C41D-538F6A9938E9}" dt="2024-02-12T20:08:36.406" v="68" actId="20577"/>
        <pc:sldMkLst>
          <pc:docMk/>
          <pc:sldMk cId="1791358948" sldId="308"/>
        </pc:sldMkLst>
        <pc:spChg chg="mod">
          <ac:chgData name="Adrienne Richards" userId="S::adrienne.richards@georgiancollege.ca::bcd77ec0-3859-46f9-a15a-134c9aca8844" providerId="AD" clId="Web-{38949C3A-EF98-487E-C41D-538F6A9938E9}" dt="2024-02-12T20:08:36.406" v="68" actId="20577"/>
          <ac:spMkLst>
            <pc:docMk/>
            <pc:sldMk cId="1791358948" sldId="308"/>
            <ac:spMk id="3" creationId="{92142E36-D8B7-2DBB-2B8D-949813AF7BFB}"/>
          </ac:spMkLst>
        </pc:spChg>
      </pc:sldChg>
      <pc:sldChg chg="modSp">
        <pc:chgData name="Adrienne Richards" userId="S::adrienne.richards@georgiancollege.ca::bcd77ec0-3859-46f9-a15a-134c9aca8844" providerId="AD" clId="Web-{38949C3A-EF98-487E-C41D-538F6A9938E9}" dt="2024-02-12T20:08:40.265" v="70" actId="20577"/>
        <pc:sldMkLst>
          <pc:docMk/>
          <pc:sldMk cId="2743018897" sldId="309"/>
        </pc:sldMkLst>
        <pc:spChg chg="mod">
          <ac:chgData name="Adrienne Richards" userId="S::adrienne.richards@georgiancollege.ca::bcd77ec0-3859-46f9-a15a-134c9aca8844" providerId="AD" clId="Web-{38949C3A-EF98-487E-C41D-538F6A9938E9}" dt="2024-02-12T20:08:40.265" v="70" actId="20577"/>
          <ac:spMkLst>
            <pc:docMk/>
            <pc:sldMk cId="2743018897" sldId="309"/>
            <ac:spMk id="3" creationId="{3710D3AA-9375-DC32-8D43-405526DD0228}"/>
          </ac:spMkLst>
        </pc:spChg>
      </pc:sldChg>
      <pc:sldChg chg="modSp">
        <pc:chgData name="Adrienne Richards" userId="S::adrienne.richards@georgiancollege.ca::bcd77ec0-3859-46f9-a15a-134c9aca8844" providerId="AD" clId="Web-{38949C3A-EF98-487E-C41D-538F6A9938E9}" dt="2024-02-12T20:08:44.500" v="72" actId="20577"/>
        <pc:sldMkLst>
          <pc:docMk/>
          <pc:sldMk cId="7551580" sldId="310"/>
        </pc:sldMkLst>
        <pc:spChg chg="mod">
          <ac:chgData name="Adrienne Richards" userId="S::adrienne.richards@georgiancollege.ca::bcd77ec0-3859-46f9-a15a-134c9aca8844" providerId="AD" clId="Web-{38949C3A-EF98-487E-C41D-538F6A9938E9}" dt="2024-02-12T20:08:44.500" v="72" actId="20577"/>
          <ac:spMkLst>
            <pc:docMk/>
            <pc:sldMk cId="7551580" sldId="310"/>
            <ac:spMk id="3" creationId="{F33820D9-47EA-0FC6-27BF-330C77C1213E}"/>
          </ac:spMkLst>
        </pc:spChg>
      </pc:sldChg>
      <pc:sldChg chg="modSp">
        <pc:chgData name="Adrienne Richards" userId="S::adrienne.richards@georgiancollege.ca::bcd77ec0-3859-46f9-a15a-134c9aca8844" providerId="AD" clId="Web-{38949C3A-EF98-487E-C41D-538F6A9938E9}" dt="2024-02-12T20:18:20.185" v="178" actId="20577"/>
        <pc:sldMkLst>
          <pc:docMk/>
          <pc:sldMk cId="2173972230" sldId="311"/>
        </pc:sldMkLst>
        <pc:spChg chg="mod">
          <ac:chgData name="Adrienne Richards" userId="S::adrienne.richards@georgiancollege.ca::bcd77ec0-3859-46f9-a15a-134c9aca8844" providerId="AD" clId="Web-{38949C3A-EF98-487E-C41D-538F6A9938E9}" dt="2024-02-12T20:18:20.185" v="178" actId="20577"/>
          <ac:spMkLst>
            <pc:docMk/>
            <pc:sldMk cId="2173972230" sldId="311"/>
            <ac:spMk id="2" creationId="{255D49EF-34D5-863E-C678-F887EE16D1D2}"/>
          </ac:spMkLst>
        </pc:spChg>
        <pc:spChg chg="mod">
          <ac:chgData name="Adrienne Richards" userId="S::adrienne.richards@georgiancollege.ca::bcd77ec0-3859-46f9-a15a-134c9aca8844" providerId="AD" clId="Web-{38949C3A-EF98-487E-C41D-538F6A9938E9}" dt="2024-02-12T20:08:46.891" v="73" actId="20577"/>
          <ac:spMkLst>
            <pc:docMk/>
            <pc:sldMk cId="2173972230" sldId="311"/>
            <ac:spMk id="3" creationId="{CF37F113-D192-4710-1138-F339FCE3AB56}"/>
          </ac:spMkLst>
        </pc:spChg>
      </pc:sldChg>
      <pc:sldChg chg="modSp">
        <pc:chgData name="Adrienne Richards" userId="S::adrienne.richards@georgiancollege.ca::bcd77ec0-3859-46f9-a15a-134c9aca8844" providerId="AD" clId="Web-{38949C3A-EF98-487E-C41D-538F6A9938E9}" dt="2024-02-12T20:08:54.500" v="74" actId="20577"/>
        <pc:sldMkLst>
          <pc:docMk/>
          <pc:sldMk cId="1326142326" sldId="312"/>
        </pc:sldMkLst>
        <pc:spChg chg="mod">
          <ac:chgData name="Adrienne Richards" userId="S::adrienne.richards@georgiancollege.ca::bcd77ec0-3859-46f9-a15a-134c9aca8844" providerId="AD" clId="Web-{38949C3A-EF98-487E-C41D-538F6A9938E9}" dt="2024-02-12T20:08:54.500" v="74" actId="20577"/>
          <ac:spMkLst>
            <pc:docMk/>
            <pc:sldMk cId="1326142326" sldId="312"/>
            <ac:spMk id="3" creationId="{66ADE854-7FCD-0C7D-4D3C-E4209598DE72}"/>
          </ac:spMkLst>
        </pc:spChg>
      </pc:sldChg>
      <pc:sldChg chg="modSp">
        <pc:chgData name="Adrienne Richards" userId="S::adrienne.richards@georgiancollege.ca::bcd77ec0-3859-46f9-a15a-134c9aca8844" providerId="AD" clId="Web-{38949C3A-EF98-487E-C41D-538F6A9938E9}" dt="2024-02-12T20:08:57.813" v="76" actId="20577"/>
        <pc:sldMkLst>
          <pc:docMk/>
          <pc:sldMk cId="1169575993" sldId="313"/>
        </pc:sldMkLst>
        <pc:spChg chg="mod">
          <ac:chgData name="Adrienne Richards" userId="S::adrienne.richards@georgiancollege.ca::bcd77ec0-3859-46f9-a15a-134c9aca8844" providerId="AD" clId="Web-{38949C3A-EF98-487E-C41D-538F6A9938E9}" dt="2024-02-12T20:08:57.813" v="76" actId="20577"/>
          <ac:spMkLst>
            <pc:docMk/>
            <pc:sldMk cId="1169575993" sldId="313"/>
            <ac:spMk id="3" creationId="{BDA11670-745E-D7F6-8E10-09EFD2DC33AB}"/>
          </ac:spMkLst>
        </pc:spChg>
      </pc:sldChg>
      <pc:sldChg chg="modSp">
        <pc:chgData name="Adrienne Richards" userId="S::adrienne.richards@georgiancollege.ca::bcd77ec0-3859-46f9-a15a-134c9aca8844" providerId="AD" clId="Web-{38949C3A-EF98-487E-C41D-538F6A9938E9}" dt="2024-02-12T20:09:00.328" v="78" actId="20577"/>
        <pc:sldMkLst>
          <pc:docMk/>
          <pc:sldMk cId="3708748111" sldId="314"/>
        </pc:sldMkLst>
        <pc:spChg chg="mod">
          <ac:chgData name="Adrienne Richards" userId="S::adrienne.richards@georgiancollege.ca::bcd77ec0-3859-46f9-a15a-134c9aca8844" providerId="AD" clId="Web-{38949C3A-EF98-487E-C41D-538F6A9938E9}" dt="2024-02-12T20:09:00.328" v="78" actId="20577"/>
          <ac:spMkLst>
            <pc:docMk/>
            <pc:sldMk cId="3708748111" sldId="314"/>
            <ac:spMk id="3" creationId="{79B48583-907D-F01D-F8C7-0C1B2517C7E5}"/>
          </ac:spMkLst>
        </pc:spChg>
      </pc:sldChg>
      <pc:sldChg chg="modSp">
        <pc:chgData name="Adrienne Richards" userId="S::adrienne.richards@georgiancollege.ca::bcd77ec0-3859-46f9-a15a-134c9aca8844" providerId="AD" clId="Web-{38949C3A-EF98-487E-C41D-538F6A9938E9}" dt="2024-02-12T20:18:08.091" v="176" actId="20577"/>
        <pc:sldMkLst>
          <pc:docMk/>
          <pc:sldMk cId="3756940291" sldId="315"/>
        </pc:sldMkLst>
        <pc:spChg chg="mod">
          <ac:chgData name="Adrienne Richards" userId="S::adrienne.richards@georgiancollege.ca::bcd77ec0-3859-46f9-a15a-134c9aca8844" providerId="AD" clId="Web-{38949C3A-EF98-487E-C41D-538F6A9938E9}" dt="2024-02-12T20:18:08.091" v="176" actId="20577"/>
          <ac:spMkLst>
            <pc:docMk/>
            <pc:sldMk cId="3756940291" sldId="315"/>
            <ac:spMk id="2" creationId="{848444B6-4FC2-4D05-B6AD-EA5EE8AE5C95}"/>
          </ac:spMkLst>
        </pc:spChg>
      </pc:sldChg>
      <pc:sldChg chg="modSp">
        <pc:chgData name="Adrienne Richards" userId="S::adrienne.richards@georgiancollege.ca::bcd77ec0-3859-46f9-a15a-134c9aca8844" providerId="AD" clId="Web-{38949C3A-EF98-487E-C41D-538F6A9938E9}" dt="2024-02-12T20:17:50.435" v="172" actId="20577"/>
        <pc:sldMkLst>
          <pc:docMk/>
          <pc:sldMk cId="49839282" sldId="317"/>
        </pc:sldMkLst>
        <pc:spChg chg="mod">
          <ac:chgData name="Adrienne Richards" userId="S::adrienne.richards@georgiancollege.ca::bcd77ec0-3859-46f9-a15a-134c9aca8844" providerId="AD" clId="Web-{38949C3A-EF98-487E-C41D-538F6A9938E9}" dt="2024-02-12T20:17:50.435" v="172" actId="20577"/>
          <ac:spMkLst>
            <pc:docMk/>
            <pc:sldMk cId="49839282" sldId="317"/>
            <ac:spMk id="2" creationId="{96194894-8906-F5EC-752B-4925BC757DA4}"/>
          </ac:spMkLst>
        </pc:spChg>
      </pc:sldChg>
      <pc:sldChg chg="modSp">
        <pc:chgData name="Adrienne Richards" userId="S::adrienne.richards@georgiancollege.ca::bcd77ec0-3859-46f9-a15a-134c9aca8844" providerId="AD" clId="Web-{38949C3A-EF98-487E-C41D-538F6A9938E9}" dt="2024-02-12T20:17:40.637" v="170" actId="20577"/>
        <pc:sldMkLst>
          <pc:docMk/>
          <pc:sldMk cId="2820845169" sldId="318"/>
        </pc:sldMkLst>
        <pc:spChg chg="mod">
          <ac:chgData name="Adrienne Richards" userId="S::adrienne.richards@georgiancollege.ca::bcd77ec0-3859-46f9-a15a-134c9aca8844" providerId="AD" clId="Web-{38949C3A-EF98-487E-C41D-538F6A9938E9}" dt="2024-02-12T20:17:40.637" v="170" actId="20577"/>
          <ac:spMkLst>
            <pc:docMk/>
            <pc:sldMk cId="2820845169" sldId="318"/>
            <ac:spMk id="2" creationId="{141AC37A-433F-FD25-0D09-506E46EA8765}"/>
          </ac:spMkLst>
        </pc:spChg>
      </pc:sldChg>
      <pc:sldChg chg="modSp">
        <pc:chgData name="Adrienne Richards" userId="S::adrienne.richards@georgiancollege.ca::bcd77ec0-3859-46f9-a15a-134c9aca8844" providerId="AD" clId="Web-{38949C3A-EF98-487E-C41D-538F6A9938E9}" dt="2024-02-12T20:09:13.094" v="79" actId="20577"/>
        <pc:sldMkLst>
          <pc:docMk/>
          <pc:sldMk cId="1687166960" sldId="319"/>
        </pc:sldMkLst>
        <pc:spChg chg="mod">
          <ac:chgData name="Adrienne Richards" userId="S::adrienne.richards@georgiancollege.ca::bcd77ec0-3859-46f9-a15a-134c9aca8844" providerId="AD" clId="Web-{38949C3A-EF98-487E-C41D-538F6A9938E9}" dt="2024-02-12T20:09:13.094" v="79" actId="20577"/>
          <ac:spMkLst>
            <pc:docMk/>
            <pc:sldMk cId="1687166960" sldId="319"/>
            <ac:spMk id="3" creationId="{B53F92C1-8F8B-F0C5-1793-4267DE580538}"/>
          </ac:spMkLst>
        </pc:spChg>
      </pc:sldChg>
      <pc:sldChg chg="modSp">
        <pc:chgData name="Adrienne Richards" userId="S::adrienne.richards@georgiancollege.ca::bcd77ec0-3859-46f9-a15a-134c9aca8844" providerId="AD" clId="Web-{38949C3A-EF98-487E-C41D-538F6A9938E9}" dt="2024-02-12T20:09:16.298" v="80" actId="20577"/>
        <pc:sldMkLst>
          <pc:docMk/>
          <pc:sldMk cId="727016811" sldId="320"/>
        </pc:sldMkLst>
        <pc:spChg chg="mod">
          <ac:chgData name="Adrienne Richards" userId="S::adrienne.richards@georgiancollege.ca::bcd77ec0-3859-46f9-a15a-134c9aca8844" providerId="AD" clId="Web-{38949C3A-EF98-487E-C41D-538F6A9938E9}" dt="2024-02-12T20:09:16.298" v="80" actId="20577"/>
          <ac:spMkLst>
            <pc:docMk/>
            <pc:sldMk cId="727016811" sldId="320"/>
            <ac:spMk id="3" creationId="{D6F9ACF5-0F76-8511-FA79-5E3270848F42}"/>
          </ac:spMkLst>
        </pc:spChg>
      </pc:sldChg>
      <pc:sldChg chg="modSp">
        <pc:chgData name="Adrienne Richards" userId="S::adrienne.richards@georgiancollege.ca::bcd77ec0-3859-46f9-a15a-134c9aca8844" providerId="AD" clId="Web-{38949C3A-EF98-487E-C41D-538F6A9938E9}" dt="2024-02-12T20:09:20.016" v="82" actId="20577"/>
        <pc:sldMkLst>
          <pc:docMk/>
          <pc:sldMk cId="439751434" sldId="321"/>
        </pc:sldMkLst>
        <pc:spChg chg="mod">
          <ac:chgData name="Adrienne Richards" userId="S::adrienne.richards@georgiancollege.ca::bcd77ec0-3859-46f9-a15a-134c9aca8844" providerId="AD" clId="Web-{38949C3A-EF98-487E-C41D-538F6A9938E9}" dt="2024-02-12T20:09:20.016" v="82" actId="20577"/>
          <ac:spMkLst>
            <pc:docMk/>
            <pc:sldMk cId="439751434" sldId="321"/>
            <ac:spMk id="3" creationId="{18EFBFEA-49E6-9237-508F-DC4E4863C0AD}"/>
          </ac:spMkLst>
        </pc:spChg>
      </pc:sldChg>
      <pc:sldChg chg="modSp">
        <pc:chgData name="Adrienne Richards" userId="S::adrienne.richards@georgiancollege.ca::bcd77ec0-3859-46f9-a15a-134c9aca8844" providerId="AD" clId="Web-{38949C3A-EF98-487E-C41D-538F6A9938E9}" dt="2024-02-12T20:09:23.173" v="83" actId="20577"/>
        <pc:sldMkLst>
          <pc:docMk/>
          <pc:sldMk cId="1479521399" sldId="322"/>
        </pc:sldMkLst>
        <pc:spChg chg="mod">
          <ac:chgData name="Adrienne Richards" userId="S::adrienne.richards@georgiancollege.ca::bcd77ec0-3859-46f9-a15a-134c9aca8844" providerId="AD" clId="Web-{38949C3A-EF98-487E-C41D-538F6A9938E9}" dt="2024-02-12T20:09:23.173" v="83" actId="20577"/>
          <ac:spMkLst>
            <pc:docMk/>
            <pc:sldMk cId="1479521399" sldId="322"/>
            <ac:spMk id="3" creationId="{3ACB7722-7488-A5FB-F85C-C1E51D499C46}"/>
          </ac:spMkLst>
        </pc:spChg>
      </pc:sldChg>
      <pc:sldChg chg="modSp">
        <pc:chgData name="Adrienne Richards" userId="S::adrienne.richards@georgiancollege.ca::bcd77ec0-3859-46f9-a15a-134c9aca8844" providerId="AD" clId="Web-{38949C3A-EF98-487E-C41D-538F6A9938E9}" dt="2024-02-12T20:09:28.360" v="84" actId="20577"/>
        <pc:sldMkLst>
          <pc:docMk/>
          <pc:sldMk cId="2816675865" sldId="323"/>
        </pc:sldMkLst>
        <pc:spChg chg="mod">
          <ac:chgData name="Adrienne Richards" userId="S::adrienne.richards@georgiancollege.ca::bcd77ec0-3859-46f9-a15a-134c9aca8844" providerId="AD" clId="Web-{38949C3A-EF98-487E-C41D-538F6A9938E9}" dt="2024-02-12T20:09:28.360" v="84" actId="20577"/>
          <ac:spMkLst>
            <pc:docMk/>
            <pc:sldMk cId="2816675865" sldId="323"/>
            <ac:spMk id="3" creationId="{0C475A8C-8E23-CCA4-7F52-AAAF2BE92807}"/>
          </ac:spMkLst>
        </pc:spChg>
      </pc:sldChg>
      <pc:sldChg chg="modSp">
        <pc:chgData name="Adrienne Richards" userId="S::adrienne.richards@georgiancollege.ca::bcd77ec0-3859-46f9-a15a-134c9aca8844" providerId="AD" clId="Web-{38949C3A-EF98-487E-C41D-538F6A9938E9}" dt="2024-02-12T20:09:31.782" v="85" actId="20577"/>
        <pc:sldMkLst>
          <pc:docMk/>
          <pc:sldMk cId="230572328" sldId="324"/>
        </pc:sldMkLst>
        <pc:spChg chg="mod">
          <ac:chgData name="Adrienne Richards" userId="S::adrienne.richards@georgiancollege.ca::bcd77ec0-3859-46f9-a15a-134c9aca8844" providerId="AD" clId="Web-{38949C3A-EF98-487E-C41D-538F6A9938E9}" dt="2024-02-12T20:09:31.782" v="85" actId="20577"/>
          <ac:spMkLst>
            <pc:docMk/>
            <pc:sldMk cId="230572328" sldId="324"/>
            <ac:spMk id="3" creationId="{6739BEBB-7F62-F2A0-5DD7-82CC9884E81B}"/>
          </ac:spMkLst>
        </pc:spChg>
      </pc:sldChg>
      <pc:sldChg chg="modSp">
        <pc:chgData name="Adrienne Richards" userId="S::adrienne.richards@georgiancollege.ca::bcd77ec0-3859-46f9-a15a-134c9aca8844" providerId="AD" clId="Web-{38949C3A-EF98-487E-C41D-538F6A9938E9}" dt="2024-02-12T20:09:35.642" v="87" actId="20577"/>
        <pc:sldMkLst>
          <pc:docMk/>
          <pc:sldMk cId="1622079988" sldId="325"/>
        </pc:sldMkLst>
        <pc:spChg chg="mod">
          <ac:chgData name="Adrienne Richards" userId="S::adrienne.richards@georgiancollege.ca::bcd77ec0-3859-46f9-a15a-134c9aca8844" providerId="AD" clId="Web-{38949C3A-EF98-487E-C41D-538F6A9938E9}" dt="2024-02-12T20:09:35.642" v="87" actId="20577"/>
          <ac:spMkLst>
            <pc:docMk/>
            <pc:sldMk cId="1622079988" sldId="325"/>
            <ac:spMk id="3" creationId="{748BF9CD-0669-3609-0C0A-AC4935AE9CC7}"/>
          </ac:spMkLst>
        </pc:spChg>
      </pc:sldChg>
      <pc:sldChg chg="modSp">
        <pc:chgData name="Adrienne Richards" userId="S::adrienne.richards@georgiancollege.ca::bcd77ec0-3859-46f9-a15a-134c9aca8844" providerId="AD" clId="Web-{38949C3A-EF98-487E-C41D-538F6A9938E9}" dt="2024-02-12T20:09:39.048" v="88" actId="20577"/>
        <pc:sldMkLst>
          <pc:docMk/>
          <pc:sldMk cId="304725173" sldId="326"/>
        </pc:sldMkLst>
        <pc:spChg chg="mod">
          <ac:chgData name="Adrienne Richards" userId="S::adrienne.richards@georgiancollege.ca::bcd77ec0-3859-46f9-a15a-134c9aca8844" providerId="AD" clId="Web-{38949C3A-EF98-487E-C41D-538F6A9938E9}" dt="2024-02-12T20:09:39.048" v="88" actId="20577"/>
          <ac:spMkLst>
            <pc:docMk/>
            <pc:sldMk cId="304725173" sldId="326"/>
            <ac:spMk id="3" creationId="{1876AD8C-5ABA-BCD6-2039-241D778AD96E}"/>
          </ac:spMkLst>
        </pc:spChg>
      </pc:sldChg>
      <pc:sldChg chg="modSp">
        <pc:chgData name="Adrienne Richards" userId="S::adrienne.richards@georgiancollege.ca::bcd77ec0-3859-46f9-a15a-134c9aca8844" providerId="AD" clId="Web-{38949C3A-EF98-487E-C41D-538F6A9938E9}" dt="2024-02-12T20:09:43.033" v="90" actId="20577"/>
        <pc:sldMkLst>
          <pc:docMk/>
          <pc:sldMk cId="2688141785" sldId="327"/>
        </pc:sldMkLst>
        <pc:spChg chg="mod">
          <ac:chgData name="Adrienne Richards" userId="S::adrienne.richards@georgiancollege.ca::bcd77ec0-3859-46f9-a15a-134c9aca8844" providerId="AD" clId="Web-{38949C3A-EF98-487E-C41D-538F6A9938E9}" dt="2024-02-12T20:09:43.033" v="90" actId="20577"/>
          <ac:spMkLst>
            <pc:docMk/>
            <pc:sldMk cId="2688141785" sldId="327"/>
            <ac:spMk id="3" creationId="{B6E56CFC-1E64-56A7-42A1-E77B01E7D104}"/>
          </ac:spMkLst>
        </pc:spChg>
      </pc:sldChg>
      <pc:sldChg chg="modSp">
        <pc:chgData name="Adrienne Richards" userId="S::adrienne.richards@georgiancollege.ca::bcd77ec0-3859-46f9-a15a-134c9aca8844" providerId="AD" clId="Web-{38949C3A-EF98-487E-C41D-538F6A9938E9}" dt="2024-02-12T20:09:46.923" v="91" actId="20577"/>
        <pc:sldMkLst>
          <pc:docMk/>
          <pc:sldMk cId="2055114444" sldId="328"/>
        </pc:sldMkLst>
        <pc:spChg chg="mod">
          <ac:chgData name="Adrienne Richards" userId="S::adrienne.richards@georgiancollege.ca::bcd77ec0-3859-46f9-a15a-134c9aca8844" providerId="AD" clId="Web-{38949C3A-EF98-487E-C41D-538F6A9938E9}" dt="2024-02-12T20:09:46.923" v="91" actId="20577"/>
          <ac:spMkLst>
            <pc:docMk/>
            <pc:sldMk cId="2055114444" sldId="328"/>
            <ac:spMk id="3" creationId="{57DD8FB4-2D23-7839-28C9-E7F83EF5560B}"/>
          </ac:spMkLst>
        </pc:spChg>
      </pc:sldChg>
      <pc:sldChg chg="modSp">
        <pc:chgData name="Adrienne Richards" userId="S::adrienne.richards@georgiancollege.ca::bcd77ec0-3859-46f9-a15a-134c9aca8844" providerId="AD" clId="Web-{38949C3A-EF98-487E-C41D-538F6A9938E9}" dt="2024-02-12T20:09:51.423" v="92" actId="20577"/>
        <pc:sldMkLst>
          <pc:docMk/>
          <pc:sldMk cId="2135301045" sldId="329"/>
        </pc:sldMkLst>
        <pc:spChg chg="mod">
          <ac:chgData name="Adrienne Richards" userId="S::adrienne.richards@georgiancollege.ca::bcd77ec0-3859-46f9-a15a-134c9aca8844" providerId="AD" clId="Web-{38949C3A-EF98-487E-C41D-538F6A9938E9}" dt="2024-02-12T20:09:51.423" v="92" actId="20577"/>
          <ac:spMkLst>
            <pc:docMk/>
            <pc:sldMk cId="2135301045" sldId="329"/>
            <ac:spMk id="3" creationId="{C8744F17-908E-AF2D-6826-796E2DFBB226}"/>
          </ac:spMkLst>
        </pc:spChg>
      </pc:sldChg>
      <pc:sldChg chg="modSp">
        <pc:chgData name="Adrienne Richards" userId="S::adrienne.richards@georgiancollege.ca::bcd77ec0-3859-46f9-a15a-134c9aca8844" providerId="AD" clId="Web-{38949C3A-EF98-487E-C41D-538F6A9938E9}" dt="2024-02-12T20:09:55.127" v="93" actId="20577"/>
        <pc:sldMkLst>
          <pc:docMk/>
          <pc:sldMk cId="1347419167" sldId="330"/>
        </pc:sldMkLst>
        <pc:spChg chg="mod">
          <ac:chgData name="Adrienne Richards" userId="S::adrienne.richards@georgiancollege.ca::bcd77ec0-3859-46f9-a15a-134c9aca8844" providerId="AD" clId="Web-{38949C3A-EF98-487E-C41D-538F6A9938E9}" dt="2024-02-12T20:09:55.127" v="93" actId="20577"/>
          <ac:spMkLst>
            <pc:docMk/>
            <pc:sldMk cId="1347419167" sldId="330"/>
            <ac:spMk id="3" creationId="{E4B59C05-E174-D474-FBAD-F28B245F6D09}"/>
          </ac:spMkLst>
        </pc:spChg>
      </pc:sldChg>
      <pc:sldChg chg="modSp">
        <pc:chgData name="Adrienne Richards" userId="S::adrienne.richards@georgiancollege.ca::bcd77ec0-3859-46f9-a15a-134c9aca8844" providerId="AD" clId="Web-{38949C3A-EF98-487E-C41D-538F6A9938E9}" dt="2024-02-12T20:09:59.283" v="94" actId="20577"/>
        <pc:sldMkLst>
          <pc:docMk/>
          <pc:sldMk cId="3691802149" sldId="331"/>
        </pc:sldMkLst>
        <pc:spChg chg="mod">
          <ac:chgData name="Adrienne Richards" userId="S::adrienne.richards@georgiancollege.ca::bcd77ec0-3859-46f9-a15a-134c9aca8844" providerId="AD" clId="Web-{38949C3A-EF98-487E-C41D-538F6A9938E9}" dt="2024-02-12T20:09:59.283" v="94" actId="20577"/>
          <ac:spMkLst>
            <pc:docMk/>
            <pc:sldMk cId="3691802149" sldId="331"/>
            <ac:spMk id="3" creationId="{1DB8C136-5C3C-FA8F-0D92-8DFB0FC834C7}"/>
          </ac:spMkLst>
        </pc:spChg>
      </pc:sldChg>
      <pc:sldChg chg="modSp">
        <pc:chgData name="Adrienne Richards" userId="S::adrienne.richards@georgiancollege.ca::bcd77ec0-3859-46f9-a15a-134c9aca8844" providerId="AD" clId="Web-{38949C3A-EF98-487E-C41D-538F6A9938E9}" dt="2024-02-12T20:10:03.127" v="95" actId="20577"/>
        <pc:sldMkLst>
          <pc:docMk/>
          <pc:sldMk cId="2433257014" sldId="332"/>
        </pc:sldMkLst>
        <pc:spChg chg="mod">
          <ac:chgData name="Adrienne Richards" userId="S::adrienne.richards@georgiancollege.ca::bcd77ec0-3859-46f9-a15a-134c9aca8844" providerId="AD" clId="Web-{38949C3A-EF98-487E-C41D-538F6A9938E9}" dt="2024-02-12T20:10:03.127" v="95" actId="20577"/>
          <ac:spMkLst>
            <pc:docMk/>
            <pc:sldMk cId="2433257014" sldId="332"/>
            <ac:spMk id="3" creationId="{C805239D-D109-EF75-7524-1514110F6098}"/>
          </ac:spMkLst>
        </pc:spChg>
      </pc:sldChg>
      <pc:sldChg chg="modSp">
        <pc:chgData name="Adrienne Richards" userId="S::adrienne.richards@georgiancollege.ca::bcd77ec0-3859-46f9-a15a-134c9aca8844" providerId="AD" clId="Web-{38949C3A-EF98-487E-C41D-538F6A9938E9}" dt="2024-02-12T20:10:06.408" v="96" actId="20577"/>
        <pc:sldMkLst>
          <pc:docMk/>
          <pc:sldMk cId="3494401313" sldId="333"/>
        </pc:sldMkLst>
        <pc:spChg chg="mod">
          <ac:chgData name="Adrienne Richards" userId="S::adrienne.richards@georgiancollege.ca::bcd77ec0-3859-46f9-a15a-134c9aca8844" providerId="AD" clId="Web-{38949C3A-EF98-487E-C41D-538F6A9938E9}" dt="2024-02-12T20:10:06.408" v="96" actId="20577"/>
          <ac:spMkLst>
            <pc:docMk/>
            <pc:sldMk cId="3494401313" sldId="333"/>
            <ac:spMk id="3" creationId="{41BB42D4-C510-6F94-DCD0-A6799C7DBCD7}"/>
          </ac:spMkLst>
        </pc:spChg>
      </pc:sldChg>
      <pc:sldChg chg="modSp">
        <pc:chgData name="Adrienne Richards" userId="S::adrienne.richards@georgiancollege.ca::bcd77ec0-3859-46f9-a15a-134c9aca8844" providerId="AD" clId="Web-{38949C3A-EF98-487E-C41D-538F6A9938E9}" dt="2024-02-12T20:10:11.799" v="98" actId="20577"/>
        <pc:sldMkLst>
          <pc:docMk/>
          <pc:sldMk cId="1414453512" sldId="334"/>
        </pc:sldMkLst>
        <pc:spChg chg="mod">
          <ac:chgData name="Adrienne Richards" userId="S::adrienne.richards@georgiancollege.ca::bcd77ec0-3859-46f9-a15a-134c9aca8844" providerId="AD" clId="Web-{38949C3A-EF98-487E-C41D-538F6A9938E9}" dt="2024-02-12T20:10:11.799" v="98" actId="20577"/>
          <ac:spMkLst>
            <pc:docMk/>
            <pc:sldMk cId="1414453512" sldId="334"/>
            <ac:spMk id="3" creationId="{41FD6794-000A-1087-BDA9-15B5F2BEDCEF}"/>
          </ac:spMkLst>
        </pc:spChg>
      </pc:sldChg>
      <pc:sldChg chg="modSp">
        <pc:chgData name="Adrienne Richards" userId="S::adrienne.richards@georgiancollege.ca::bcd77ec0-3859-46f9-a15a-134c9aca8844" providerId="AD" clId="Web-{38949C3A-EF98-487E-C41D-538F6A9938E9}" dt="2024-02-12T20:10:15.440" v="99" actId="20577"/>
        <pc:sldMkLst>
          <pc:docMk/>
          <pc:sldMk cId="1635739581" sldId="335"/>
        </pc:sldMkLst>
        <pc:spChg chg="mod">
          <ac:chgData name="Adrienne Richards" userId="S::adrienne.richards@georgiancollege.ca::bcd77ec0-3859-46f9-a15a-134c9aca8844" providerId="AD" clId="Web-{38949C3A-EF98-487E-C41D-538F6A9938E9}" dt="2024-02-12T20:10:15.440" v="99" actId="20577"/>
          <ac:spMkLst>
            <pc:docMk/>
            <pc:sldMk cId="1635739581" sldId="335"/>
            <ac:spMk id="3" creationId="{3CBAC2F8-77B5-9253-FA52-A3CD9A0DFC2A}"/>
          </ac:spMkLst>
        </pc:spChg>
      </pc:sldChg>
      <pc:sldChg chg="modSp">
        <pc:chgData name="Adrienne Richards" userId="S::adrienne.richards@georgiancollege.ca::bcd77ec0-3859-46f9-a15a-134c9aca8844" providerId="AD" clId="Web-{38949C3A-EF98-487E-C41D-538F6A9938E9}" dt="2024-02-12T20:10:20.408" v="100" actId="20577"/>
        <pc:sldMkLst>
          <pc:docMk/>
          <pc:sldMk cId="2455743583" sldId="336"/>
        </pc:sldMkLst>
        <pc:spChg chg="mod">
          <ac:chgData name="Adrienne Richards" userId="S::adrienne.richards@georgiancollege.ca::bcd77ec0-3859-46f9-a15a-134c9aca8844" providerId="AD" clId="Web-{38949C3A-EF98-487E-C41D-538F6A9938E9}" dt="2024-02-12T20:10:20.408" v="100" actId="20577"/>
          <ac:spMkLst>
            <pc:docMk/>
            <pc:sldMk cId="2455743583" sldId="336"/>
            <ac:spMk id="3" creationId="{A0783CD4-2A8E-A29A-F0F4-5CC1B5029251}"/>
          </ac:spMkLst>
        </pc:spChg>
      </pc:sldChg>
      <pc:sldChg chg="modSp">
        <pc:chgData name="Adrienne Richards" userId="S::adrienne.richards@georgiancollege.ca::bcd77ec0-3859-46f9-a15a-134c9aca8844" providerId="AD" clId="Web-{38949C3A-EF98-487E-C41D-538F6A9938E9}" dt="2024-02-12T20:10:24.455" v="102" actId="20577"/>
        <pc:sldMkLst>
          <pc:docMk/>
          <pc:sldMk cId="1181728714" sldId="337"/>
        </pc:sldMkLst>
        <pc:spChg chg="mod">
          <ac:chgData name="Adrienne Richards" userId="S::adrienne.richards@georgiancollege.ca::bcd77ec0-3859-46f9-a15a-134c9aca8844" providerId="AD" clId="Web-{38949C3A-EF98-487E-C41D-538F6A9938E9}" dt="2024-02-12T20:10:24.455" v="102" actId="20577"/>
          <ac:spMkLst>
            <pc:docMk/>
            <pc:sldMk cId="1181728714" sldId="337"/>
            <ac:spMk id="3" creationId="{8C17C521-8767-F832-5044-12153035873E}"/>
          </ac:spMkLst>
        </pc:spChg>
      </pc:sldChg>
      <pc:sldChg chg="modSp">
        <pc:chgData name="Adrienne Richards" userId="S::adrienne.richards@georgiancollege.ca::bcd77ec0-3859-46f9-a15a-134c9aca8844" providerId="AD" clId="Web-{38949C3A-EF98-487E-C41D-538F6A9938E9}" dt="2024-02-12T20:10:28.393" v="103" actId="20577"/>
        <pc:sldMkLst>
          <pc:docMk/>
          <pc:sldMk cId="451194891" sldId="338"/>
        </pc:sldMkLst>
        <pc:spChg chg="mod">
          <ac:chgData name="Adrienne Richards" userId="S::adrienne.richards@georgiancollege.ca::bcd77ec0-3859-46f9-a15a-134c9aca8844" providerId="AD" clId="Web-{38949C3A-EF98-487E-C41D-538F6A9938E9}" dt="2024-02-12T20:10:28.393" v="103" actId="20577"/>
          <ac:spMkLst>
            <pc:docMk/>
            <pc:sldMk cId="451194891" sldId="338"/>
            <ac:spMk id="3" creationId="{BBF610DB-C651-9308-EBF5-32D9F2881877}"/>
          </ac:spMkLst>
        </pc:spChg>
      </pc:sldChg>
      <pc:sldChg chg="modSp">
        <pc:chgData name="Adrienne Richards" userId="S::adrienne.richards@georgiancollege.ca::bcd77ec0-3859-46f9-a15a-134c9aca8844" providerId="AD" clId="Web-{38949C3A-EF98-487E-C41D-538F6A9938E9}" dt="2024-02-12T20:10:33.862" v="105" actId="14100"/>
        <pc:sldMkLst>
          <pc:docMk/>
          <pc:sldMk cId="792213940" sldId="339"/>
        </pc:sldMkLst>
        <pc:spChg chg="mod">
          <ac:chgData name="Adrienne Richards" userId="S::adrienne.richards@georgiancollege.ca::bcd77ec0-3859-46f9-a15a-134c9aca8844" providerId="AD" clId="Web-{38949C3A-EF98-487E-C41D-538F6A9938E9}" dt="2024-02-12T20:10:33.862" v="105" actId="14100"/>
          <ac:spMkLst>
            <pc:docMk/>
            <pc:sldMk cId="792213940" sldId="339"/>
            <ac:spMk id="3" creationId="{54D0BC67-4CF0-16AB-C037-FEE040EC4E89}"/>
          </ac:spMkLst>
        </pc:spChg>
      </pc:sldChg>
      <pc:sldChg chg="modSp">
        <pc:chgData name="Adrienne Richards" userId="S::adrienne.richards@georgiancollege.ca::bcd77ec0-3859-46f9-a15a-134c9aca8844" providerId="AD" clId="Web-{38949C3A-EF98-487E-C41D-538F6A9938E9}" dt="2024-02-12T20:10:39.456" v="106" actId="20577"/>
        <pc:sldMkLst>
          <pc:docMk/>
          <pc:sldMk cId="2291082433" sldId="340"/>
        </pc:sldMkLst>
        <pc:spChg chg="mod">
          <ac:chgData name="Adrienne Richards" userId="S::adrienne.richards@georgiancollege.ca::bcd77ec0-3859-46f9-a15a-134c9aca8844" providerId="AD" clId="Web-{38949C3A-EF98-487E-C41D-538F6A9938E9}" dt="2024-02-12T20:10:39.456" v="106" actId="20577"/>
          <ac:spMkLst>
            <pc:docMk/>
            <pc:sldMk cId="2291082433" sldId="340"/>
            <ac:spMk id="3" creationId="{D99C3E32-412B-23DF-6888-8791029EBF0D}"/>
          </ac:spMkLst>
        </pc:spChg>
      </pc:sldChg>
      <pc:sldChg chg="modSp">
        <pc:chgData name="Adrienne Richards" userId="S::adrienne.richards@georgiancollege.ca::bcd77ec0-3859-46f9-a15a-134c9aca8844" providerId="AD" clId="Web-{38949C3A-EF98-487E-C41D-538F6A9938E9}" dt="2024-02-12T20:10:43.971" v="107" actId="20577"/>
        <pc:sldMkLst>
          <pc:docMk/>
          <pc:sldMk cId="1993899887" sldId="341"/>
        </pc:sldMkLst>
        <pc:spChg chg="mod">
          <ac:chgData name="Adrienne Richards" userId="S::adrienne.richards@georgiancollege.ca::bcd77ec0-3859-46f9-a15a-134c9aca8844" providerId="AD" clId="Web-{38949C3A-EF98-487E-C41D-538F6A9938E9}" dt="2024-02-12T20:10:43.971" v="107" actId="20577"/>
          <ac:spMkLst>
            <pc:docMk/>
            <pc:sldMk cId="1993899887" sldId="341"/>
            <ac:spMk id="3" creationId="{68D438E3-869F-A4AD-B2A3-4617DEE7094D}"/>
          </ac:spMkLst>
        </pc:spChg>
      </pc:sldChg>
      <pc:sldChg chg="modSp">
        <pc:chgData name="Adrienne Richards" userId="S::adrienne.richards@georgiancollege.ca::bcd77ec0-3859-46f9-a15a-134c9aca8844" providerId="AD" clId="Web-{38949C3A-EF98-487E-C41D-538F6A9938E9}" dt="2024-02-12T20:10:48.456" v="108" actId="20577"/>
        <pc:sldMkLst>
          <pc:docMk/>
          <pc:sldMk cId="1113675572" sldId="344"/>
        </pc:sldMkLst>
        <pc:spChg chg="mod">
          <ac:chgData name="Adrienne Richards" userId="S::adrienne.richards@georgiancollege.ca::bcd77ec0-3859-46f9-a15a-134c9aca8844" providerId="AD" clId="Web-{38949C3A-EF98-487E-C41D-538F6A9938E9}" dt="2024-02-12T20:10:48.456" v="108" actId="20577"/>
          <ac:spMkLst>
            <pc:docMk/>
            <pc:sldMk cId="1113675572" sldId="344"/>
            <ac:spMk id="3" creationId="{79CDEA20-D0E1-37D3-B277-EBCEC25560EA}"/>
          </ac:spMkLst>
        </pc:spChg>
      </pc:sldChg>
      <pc:sldChg chg="modSp">
        <pc:chgData name="Adrienne Richards" userId="S::adrienne.richards@georgiancollege.ca::bcd77ec0-3859-46f9-a15a-134c9aca8844" providerId="AD" clId="Web-{38949C3A-EF98-487E-C41D-538F6A9938E9}" dt="2024-02-12T20:11:38.957" v="109" actId="20577"/>
        <pc:sldMkLst>
          <pc:docMk/>
          <pc:sldMk cId="279387474" sldId="345"/>
        </pc:sldMkLst>
        <pc:spChg chg="mod">
          <ac:chgData name="Adrienne Richards" userId="S::adrienne.richards@georgiancollege.ca::bcd77ec0-3859-46f9-a15a-134c9aca8844" providerId="AD" clId="Web-{38949C3A-EF98-487E-C41D-538F6A9938E9}" dt="2024-02-12T20:11:38.957" v="109" actId="20577"/>
          <ac:spMkLst>
            <pc:docMk/>
            <pc:sldMk cId="279387474" sldId="345"/>
            <ac:spMk id="3" creationId="{5FAD9DBC-BC2A-B084-277C-CE3D1962EF27}"/>
          </ac:spMkLst>
        </pc:spChg>
      </pc:sldChg>
      <pc:sldChg chg="modSp">
        <pc:chgData name="Adrienne Richards" userId="S::adrienne.richards@georgiancollege.ca::bcd77ec0-3859-46f9-a15a-134c9aca8844" providerId="AD" clId="Web-{38949C3A-EF98-487E-C41D-538F6A9938E9}" dt="2024-02-12T20:11:43.801" v="110" actId="20577"/>
        <pc:sldMkLst>
          <pc:docMk/>
          <pc:sldMk cId="899490580" sldId="346"/>
        </pc:sldMkLst>
        <pc:spChg chg="mod">
          <ac:chgData name="Adrienne Richards" userId="S::adrienne.richards@georgiancollege.ca::bcd77ec0-3859-46f9-a15a-134c9aca8844" providerId="AD" clId="Web-{38949C3A-EF98-487E-C41D-538F6A9938E9}" dt="2024-02-12T20:11:43.801" v="110" actId="20577"/>
          <ac:spMkLst>
            <pc:docMk/>
            <pc:sldMk cId="899490580" sldId="346"/>
            <ac:spMk id="3" creationId="{3C3FE903-A13A-8B47-D8E1-5AFFE8771464}"/>
          </ac:spMkLst>
        </pc:spChg>
      </pc:sldChg>
      <pc:sldChg chg="modSp">
        <pc:chgData name="Adrienne Richards" userId="S::adrienne.richards@georgiancollege.ca::bcd77ec0-3859-46f9-a15a-134c9aca8844" providerId="AD" clId="Web-{38949C3A-EF98-487E-C41D-538F6A9938E9}" dt="2024-02-12T20:11:46.926" v="111" actId="20577"/>
        <pc:sldMkLst>
          <pc:docMk/>
          <pc:sldMk cId="1142142137" sldId="347"/>
        </pc:sldMkLst>
        <pc:spChg chg="mod">
          <ac:chgData name="Adrienne Richards" userId="S::adrienne.richards@georgiancollege.ca::bcd77ec0-3859-46f9-a15a-134c9aca8844" providerId="AD" clId="Web-{38949C3A-EF98-487E-C41D-538F6A9938E9}" dt="2024-02-12T20:11:46.926" v="111" actId="20577"/>
          <ac:spMkLst>
            <pc:docMk/>
            <pc:sldMk cId="1142142137" sldId="347"/>
            <ac:spMk id="3" creationId="{E836F2B5-2CEB-B597-9CC0-7EEC9F30AD43}"/>
          </ac:spMkLst>
        </pc:spChg>
      </pc:sldChg>
      <pc:sldChg chg="modSp">
        <pc:chgData name="Adrienne Richards" userId="S::adrienne.richards@georgiancollege.ca::bcd77ec0-3859-46f9-a15a-134c9aca8844" providerId="AD" clId="Web-{38949C3A-EF98-487E-C41D-538F6A9938E9}" dt="2024-02-12T20:11:51.145" v="112" actId="20577"/>
        <pc:sldMkLst>
          <pc:docMk/>
          <pc:sldMk cId="1807095099" sldId="348"/>
        </pc:sldMkLst>
        <pc:spChg chg="mod">
          <ac:chgData name="Adrienne Richards" userId="S::adrienne.richards@georgiancollege.ca::bcd77ec0-3859-46f9-a15a-134c9aca8844" providerId="AD" clId="Web-{38949C3A-EF98-487E-C41D-538F6A9938E9}" dt="2024-02-12T20:11:51.145" v="112" actId="20577"/>
          <ac:spMkLst>
            <pc:docMk/>
            <pc:sldMk cId="1807095099" sldId="348"/>
            <ac:spMk id="3" creationId="{F2E10653-9149-2EFB-FE7D-871B5D613195}"/>
          </ac:spMkLst>
        </pc:spChg>
      </pc:sldChg>
      <pc:sldChg chg="modSp">
        <pc:chgData name="Adrienne Richards" userId="S::adrienne.richards@georgiancollege.ca::bcd77ec0-3859-46f9-a15a-134c9aca8844" providerId="AD" clId="Web-{38949C3A-EF98-487E-C41D-538F6A9938E9}" dt="2024-02-12T20:11:55.192" v="113" actId="20577"/>
        <pc:sldMkLst>
          <pc:docMk/>
          <pc:sldMk cId="2988693601" sldId="349"/>
        </pc:sldMkLst>
        <pc:spChg chg="mod">
          <ac:chgData name="Adrienne Richards" userId="S::adrienne.richards@georgiancollege.ca::bcd77ec0-3859-46f9-a15a-134c9aca8844" providerId="AD" clId="Web-{38949C3A-EF98-487E-C41D-538F6A9938E9}" dt="2024-02-12T20:11:55.192" v="113" actId="20577"/>
          <ac:spMkLst>
            <pc:docMk/>
            <pc:sldMk cId="2988693601" sldId="349"/>
            <ac:spMk id="3" creationId="{7ACB678B-43A6-F760-4F78-75E0A8C47E47}"/>
          </ac:spMkLst>
        </pc:spChg>
      </pc:sldChg>
      <pc:sldChg chg="modSp">
        <pc:chgData name="Adrienne Richards" userId="S::adrienne.richards@georgiancollege.ca::bcd77ec0-3859-46f9-a15a-134c9aca8844" providerId="AD" clId="Web-{38949C3A-EF98-487E-C41D-538F6A9938E9}" dt="2024-02-12T20:11:59.833" v="114" actId="20577"/>
        <pc:sldMkLst>
          <pc:docMk/>
          <pc:sldMk cId="2792400335" sldId="350"/>
        </pc:sldMkLst>
        <pc:spChg chg="mod">
          <ac:chgData name="Adrienne Richards" userId="S::adrienne.richards@georgiancollege.ca::bcd77ec0-3859-46f9-a15a-134c9aca8844" providerId="AD" clId="Web-{38949C3A-EF98-487E-C41D-538F6A9938E9}" dt="2024-02-12T20:11:59.833" v="114" actId="20577"/>
          <ac:spMkLst>
            <pc:docMk/>
            <pc:sldMk cId="2792400335" sldId="350"/>
            <ac:spMk id="3" creationId="{87ED165F-A48F-A90B-3166-1323F0CCA558}"/>
          </ac:spMkLst>
        </pc:spChg>
      </pc:sldChg>
      <pc:sldChg chg="modSp">
        <pc:chgData name="Adrienne Richards" userId="S::adrienne.richards@georgiancollege.ca::bcd77ec0-3859-46f9-a15a-134c9aca8844" providerId="AD" clId="Web-{38949C3A-EF98-487E-C41D-538F6A9938E9}" dt="2024-02-12T20:12:05.098" v="115" actId="20577"/>
        <pc:sldMkLst>
          <pc:docMk/>
          <pc:sldMk cId="589778125" sldId="351"/>
        </pc:sldMkLst>
        <pc:spChg chg="mod">
          <ac:chgData name="Adrienne Richards" userId="S::adrienne.richards@georgiancollege.ca::bcd77ec0-3859-46f9-a15a-134c9aca8844" providerId="AD" clId="Web-{38949C3A-EF98-487E-C41D-538F6A9938E9}" dt="2024-02-12T20:12:05.098" v="115" actId="20577"/>
          <ac:spMkLst>
            <pc:docMk/>
            <pc:sldMk cId="589778125" sldId="351"/>
            <ac:spMk id="3" creationId="{4D75970A-CA1C-6BF7-96D2-143B9F6BE9FE}"/>
          </ac:spMkLst>
        </pc:spChg>
      </pc:sldChg>
      <pc:sldChg chg="modSp">
        <pc:chgData name="Adrienne Richards" userId="S::adrienne.richards@georgiancollege.ca::bcd77ec0-3859-46f9-a15a-134c9aca8844" providerId="AD" clId="Web-{38949C3A-EF98-487E-C41D-538F6A9938E9}" dt="2024-02-12T20:12:08.598" v="116" actId="20577"/>
        <pc:sldMkLst>
          <pc:docMk/>
          <pc:sldMk cId="1340354746" sldId="352"/>
        </pc:sldMkLst>
        <pc:spChg chg="mod">
          <ac:chgData name="Adrienne Richards" userId="S::adrienne.richards@georgiancollege.ca::bcd77ec0-3859-46f9-a15a-134c9aca8844" providerId="AD" clId="Web-{38949C3A-EF98-487E-C41D-538F6A9938E9}" dt="2024-02-12T20:12:08.598" v="116" actId="20577"/>
          <ac:spMkLst>
            <pc:docMk/>
            <pc:sldMk cId="1340354746" sldId="352"/>
            <ac:spMk id="3" creationId="{E0E07A60-3458-2BB2-A62A-292F957637FB}"/>
          </ac:spMkLst>
        </pc:spChg>
      </pc:sldChg>
      <pc:sldChg chg="modSp">
        <pc:chgData name="Adrienne Richards" userId="S::adrienne.richards@georgiancollege.ca::bcd77ec0-3859-46f9-a15a-134c9aca8844" providerId="AD" clId="Web-{38949C3A-EF98-487E-C41D-538F6A9938E9}" dt="2024-02-12T20:12:12.927" v="117" actId="20577"/>
        <pc:sldMkLst>
          <pc:docMk/>
          <pc:sldMk cId="2652911304" sldId="353"/>
        </pc:sldMkLst>
        <pc:spChg chg="mod">
          <ac:chgData name="Adrienne Richards" userId="S::adrienne.richards@georgiancollege.ca::bcd77ec0-3859-46f9-a15a-134c9aca8844" providerId="AD" clId="Web-{38949C3A-EF98-487E-C41D-538F6A9938E9}" dt="2024-02-12T20:12:12.927" v="117" actId="20577"/>
          <ac:spMkLst>
            <pc:docMk/>
            <pc:sldMk cId="2652911304" sldId="353"/>
            <ac:spMk id="3" creationId="{9166C54B-BA4C-1C5B-9E5F-04E37796B49C}"/>
          </ac:spMkLst>
        </pc:spChg>
      </pc:sldChg>
      <pc:sldChg chg="modSp">
        <pc:chgData name="Adrienne Richards" userId="S::adrienne.richards@georgiancollege.ca::bcd77ec0-3859-46f9-a15a-134c9aca8844" providerId="AD" clId="Web-{38949C3A-EF98-487E-C41D-538F6A9938E9}" dt="2024-02-12T20:12:16.130" v="118" actId="20577"/>
        <pc:sldMkLst>
          <pc:docMk/>
          <pc:sldMk cId="1363123787" sldId="354"/>
        </pc:sldMkLst>
        <pc:spChg chg="mod">
          <ac:chgData name="Adrienne Richards" userId="S::adrienne.richards@georgiancollege.ca::bcd77ec0-3859-46f9-a15a-134c9aca8844" providerId="AD" clId="Web-{38949C3A-EF98-487E-C41D-538F6A9938E9}" dt="2024-02-12T20:12:16.130" v="118" actId="20577"/>
          <ac:spMkLst>
            <pc:docMk/>
            <pc:sldMk cId="1363123787" sldId="354"/>
            <ac:spMk id="3" creationId="{5A1DA906-69AC-BD59-4FEE-07F12B156831}"/>
          </ac:spMkLst>
        </pc:spChg>
      </pc:sldChg>
      <pc:sldChg chg="modSp">
        <pc:chgData name="Adrienne Richards" userId="S::adrienne.richards@georgiancollege.ca::bcd77ec0-3859-46f9-a15a-134c9aca8844" providerId="AD" clId="Web-{38949C3A-EF98-487E-C41D-538F6A9938E9}" dt="2024-02-12T20:12:20.161" v="119" actId="20577"/>
        <pc:sldMkLst>
          <pc:docMk/>
          <pc:sldMk cId="3142270954" sldId="355"/>
        </pc:sldMkLst>
        <pc:spChg chg="mod">
          <ac:chgData name="Adrienne Richards" userId="S::adrienne.richards@georgiancollege.ca::bcd77ec0-3859-46f9-a15a-134c9aca8844" providerId="AD" clId="Web-{38949C3A-EF98-487E-C41D-538F6A9938E9}" dt="2024-02-12T20:12:20.161" v="119" actId="20577"/>
          <ac:spMkLst>
            <pc:docMk/>
            <pc:sldMk cId="3142270954" sldId="355"/>
            <ac:spMk id="3" creationId="{00C7F5D9-6222-B8FF-7FD3-12B5E705A579}"/>
          </ac:spMkLst>
        </pc:spChg>
      </pc:sldChg>
      <pc:sldChg chg="modSp">
        <pc:chgData name="Adrienne Richards" userId="S::adrienne.richards@georgiancollege.ca::bcd77ec0-3859-46f9-a15a-134c9aca8844" providerId="AD" clId="Web-{38949C3A-EF98-487E-C41D-538F6A9938E9}" dt="2024-02-12T20:12:24.068" v="120" actId="20577"/>
        <pc:sldMkLst>
          <pc:docMk/>
          <pc:sldMk cId="2586070399" sldId="356"/>
        </pc:sldMkLst>
        <pc:spChg chg="mod">
          <ac:chgData name="Adrienne Richards" userId="S::adrienne.richards@georgiancollege.ca::bcd77ec0-3859-46f9-a15a-134c9aca8844" providerId="AD" clId="Web-{38949C3A-EF98-487E-C41D-538F6A9938E9}" dt="2024-02-12T20:12:24.068" v="120" actId="20577"/>
          <ac:spMkLst>
            <pc:docMk/>
            <pc:sldMk cId="2586070399" sldId="356"/>
            <ac:spMk id="3" creationId="{62D7F23D-B88F-C7DE-E9D9-BACEB0F42FCE}"/>
          </ac:spMkLst>
        </pc:spChg>
      </pc:sldChg>
      <pc:sldChg chg="modSp">
        <pc:chgData name="Adrienne Richards" userId="S::adrienne.richards@georgiancollege.ca::bcd77ec0-3859-46f9-a15a-134c9aca8844" providerId="AD" clId="Web-{38949C3A-EF98-487E-C41D-538F6A9938E9}" dt="2024-02-12T20:12:27.958" v="121" actId="20577"/>
        <pc:sldMkLst>
          <pc:docMk/>
          <pc:sldMk cId="625110678" sldId="357"/>
        </pc:sldMkLst>
        <pc:spChg chg="mod">
          <ac:chgData name="Adrienne Richards" userId="S::adrienne.richards@georgiancollege.ca::bcd77ec0-3859-46f9-a15a-134c9aca8844" providerId="AD" clId="Web-{38949C3A-EF98-487E-C41D-538F6A9938E9}" dt="2024-02-12T20:12:27.958" v="121" actId="20577"/>
          <ac:spMkLst>
            <pc:docMk/>
            <pc:sldMk cId="625110678" sldId="357"/>
            <ac:spMk id="3" creationId="{C8A7FACD-1BB9-C46C-DDD0-CA018BF69D9D}"/>
          </ac:spMkLst>
        </pc:spChg>
      </pc:sldChg>
      <pc:sldChg chg="modSp">
        <pc:chgData name="Adrienne Richards" userId="S::adrienne.richards@georgiancollege.ca::bcd77ec0-3859-46f9-a15a-134c9aca8844" providerId="AD" clId="Web-{38949C3A-EF98-487E-C41D-538F6A9938E9}" dt="2024-02-12T20:12:39.005" v="123" actId="20577"/>
        <pc:sldMkLst>
          <pc:docMk/>
          <pc:sldMk cId="1131661224" sldId="358"/>
        </pc:sldMkLst>
        <pc:spChg chg="mod">
          <ac:chgData name="Adrienne Richards" userId="S::adrienne.richards@georgiancollege.ca::bcd77ec0-3859-46f9-a15a-134c9aca8844" providerId="AD" clId="Web-{38949C3A-EF98-487E-C41D-538F6A9938E9}" dt="2024-02-12T20:12:39.005" v="123" actId="20577"/>
          <ac:spMkLst>
            <pc:docMk/>
            <pc:sldMk cId="1131661224" sldId="358"/>
            <ac:spMk id="3" creationId="{092D4405-C971-C1F0-F56A-C4E7468EF8CD}"/>
          </ac:spMkLst>
        </pc:spChg>
      </pc:sldChg>
      <pc:sldChg chg="modSp">
        <pc:chgData name="Adrienne Richards" userId="S::adrienne.richards@georgiancollege.ca::bcd77ec0-3859-46f9-a15a-134c9aca8844" providerId="AD" clId="Web-{38949C3A-EF98-487E-C41D-538F6A9938E9}" dt="2024-02-12T20:12:45.240" v="124" actId="20577"/>
        <pc:sldMkLst>
          <pc:docMk/>
          <pc:sldMk cId="2002338277" sldId="359"/>
        </pc:sldMkLst>
        <pc:spChg chg="mod">
          <ac:chgData name="Adrienne Richards" userId="S::adrienne.richards@georgiancollege.ca::bcd77ec0-3859-46f9-a15a-134c9aca8844" providerId="AD" clId="Web-{38949C3A-EF98-487E-C41D-538F6A9938E9}" dt="2024-02-12T20:12:45.240" v="124" actId="20577"/>
          <ac:spMkLst>
            <pc:docMk/>
            <pc:sldMk cId="2002338277" sldId="359"/>
            <ac:spMk id="3" creationId="{5F12FC88-AA28-CE8B-1978-E428CD5ECAE4}"/>
          </ac:spMkLst>
        </pc:spChg>
      </pc:sldChg>
      <pc:sldChg chg="modSp">
        <pc:chgData name="Adrienne Richards" userId="S::adrienne.richards@georgiancollege.ca::bcd77ec0-3859-46f9-a15a-134c9aca8844" providerId="AD" clId="Web-{38949C3A-EF98-487E-C41D-538F6A9938E9}" dt="2024-02-12T20:12:55.178" v="127" actId="20577"/>
        <pc:sldMkLst>
          <pc:docMk/>
          <pc:sldMk cId="3399294893" sldId="360"/>
        </pc:sldMkLst>
        <pc:spChg chg="mod">
          <ac:chgData name="Adrienne Richards" userId="S::adrienne.richards@georgiancollege.ca::bcd77ec0-3859-46f9-a15a-134c9aca8844" providerId="AD" clId="Web-{38949C3A-EF98-487E-C41D-538F6A9938E9}" dt="2024-02-12T20:12:55.178" v="127" actId="20577"/>
          <ac:spMkLst>
            <pc:docMk/>
            <pc:sldMk cId="3399294893" sldId="360"/>
            <ac:spMk id="3" creationId="{6FD71FA8-BFED-3B5D-0995-366754365E0F}"/>
          </ac:spMkLst>
        </pc:spChg>
      </pc:sldChg>
      <pc:sldChg chg="modSp">
        <pc:chgData name="Adrienne Richards" userId="S::adrienne.richards@georgiancollege.ca::bcd77ec0-3859-46f9-a15a-134c9aca8844" providerId="AD" clId="Web-{38949C3A-EF98-487E-C41D-538F6A9938E9}" dt="2024-02-12T20:12:58.803" v="128" actId="20577"/>
        <pc:sldMkLst>
          <pc:docMk/>
          <pc:sldMk cId="4151472485" sldId="361"/>
        </pc:sldMkLst>
        <pc:spChg chg="mod">
          <ac:chgData name="Adrienne Richards" userId="S::adrienne.richards@georgiancollege.ca::bcd77ec0-3859-46f9-a15a-134c9aca8844" providerId="AD" clId="Web-{38949C3A-EF98-487E-C41D-538F6A9938E9}" dt="2024-02-12T20:12:58.803" v="128" actId="20577"/>
          <ac:spMkLst>
            <pc:docMk/>
            <pc:sldMk cId="4151472485" sldId="361"/>
            <ac:spMk id="3" creationId="{889708EB-05A4-919E-036F-47EC2FA51046}"/>
          </ac:spMkLst>
        </pc:spChg>
      </pc:sldChg>
      <pc:sldChg chg="modSp">
        <pc:chgData name="Adrienne Richards" userId="S::adrienne.richards@georgiancollege.ca::bcd77ec0-3859-46f9-a15a-134c9aca8844" providerId="AD" clId="Web-{38949C3A-EF98-487E-C41D-538F6A9938E9}" dt="2024-02-12T20:13:02.881" v="129" actId="20577"/>
        <pc:sldMkLst>
          <pc:docMk/>
          <pc:sldMk cId="3886076768" sldId="362"/>
        </pc:sldMkLst>
        <pc:spChg chg="mod">
          <ac:chgData name="Adrienne Richards" userId="S::adrienne.richards@georgiancollege.ca::bcd77ec0-3859-46f9-a15a-134c9aca8844" providerId="AD" clId="Web-{38949C3A-EF98-487E-C41D-538F6A9938E9}" dt="2024-02-12T20:13:02.881" v="129" actId="20577"/>
          <ac:spMkLst>
            <pc:docMk/>
            <pc:sldMk cId="3886076768" sldId="362"/>
            <ac:spMk id="3" creationId="{8013642B-792D-5091-30D6-AA4EFA4249DD}"/>
          </ac:spMkLst>
        </pc:spChg>
      </pc:sldChg>
      <pc:sldChg chg="modSp">
        <pc:chgData name="Adrienne Richards" userId="S::adrienne.richards@georgiancollege.ca::bcd77ec0-3859-46f9-a15a-134c9aca8844" providerId="AD" clId="Web-{38949C3A-EF98-487E-C41D-538F6A9938E9}" dt="2024-02-12T20:13:06.662" v="130" actId="20577"/>
        <pc:sldMkLst>
          <pc:docMk/>
          <pc:sldMk cId="3800651814" sldId="363"/>
        </pc:sldMkLst>
        <pc:spChg chg="mod">
          <ac:chgData name="Adrienne Richards" userId="S::adrienne.richards@georgiancollege.ca::bcd77ec0-3859-46f9-a15a-134c9aca8844" providerId="AD" clId="Web-{38949C3A-EF98-487E-C41D-538F6A9938E9}" dt="2024-02-12T20:13:06.662" v="130" actId="20577"/>
          <ac:spMkLst>
            <pc:docMk/>
            <pc:sldMk cId="3800651814" sldId="363"/>
            <ac:spMk id="3" creationId="{74EF5239-486A-8415-2997-744EB6A9AF1B}"/>
          </ac:spMkLst>
        </pc:spChg>
      </pc:sldChg>
      <pc:sldChg chg="modSp">
        <pc:chgData name="Adrienne Richards" userId="S::adrienne.richards@georgiancollege.ca::bcd77ec0-3859-46f9-a15a-134c9aca8844" providerId="AD" clId="Web-{38949C3A-EF98-487E-C41D-538F6A9938E9}" dt="2024-02-12T20:13:09.865" v="131" actId="20577"/>
        <pc:sldMkLst>
          <pc:docMk/>
          <pc:sldMk cId="1938625576" sldId="364"/>
        </pc:sldMkLst>
        <pc:spChg chg="mod">
          <ac:chgData name="Adrienne Richards" userId="S::adrienne.richards@georgiancollege.ca::bcd77ec0-3859-46f9-a15a-134c9aca8844" providerId="AD" clId="Web-{38949C3A-EF98-487E-C41D-538F6A9938E9}" dt="2024-02-12T20:13:09.865" v="131" actId="20577"/>
          <ac:spMkLst>
            <pc:docMk/>
            <pc:sldMk cId="1938625576" sldId="364"/>
            <ac:spMk id="3" creationId="{85AEBDC9-6AA1-352C-4E27-62B6CD6C3F38}"/>
          </ac:spMkLst>
        </pc:spChg>
      </pc:sldChg>
      <pc:sldChg chg="modSp">
        <pc:chgData name="Adrienne Richards" userId="S::adrienne.richards@georgiancollege.ca::bcd77ec0-3859-46f9-a15a-134c9aca8844" providerId="AD" clId="Web-{38949C3A-EF98-487E-C41D-538F6A9938E9}" dt="2024-02-12T20:13:15.100" v="132" actId="20577"/>
        <pc:sldMkLst>
          <pc:docMk/>
          <pc:sldMk cId="2092273254" sldId="365"/>
        </pc:sldMkLst>
        <pc:spChg chg="mod">
          <ac:chgData name="Adrienne Richards" userId="S::adrienne.richards@georgiancollege.ca::bcd77ec0-3859-46f9-a15a-134c9aca8844" providerId="AD" clId="Web-{38949C3A-EF98-487E-C41D-538F6A9938E9}" dt="2024-02-12T20:13:15.100" v="132" actId="20577"/>
          <ac:spMkLst>
            <pc:docMk/>
            <pc:sldMk cId="2092273254" sldId="365"/>
            <ac:spMk id="3" creationId="{118FA4D1-5385-A20D-B437-7F5C0BE762DD}"/>
          </ac:spMkLst>
        </pc:spChg>
      </pc:sldChg>
      <pc:sldChg chg="modSp">
        <pc:chgData name="Adrienne Richards" userId="S::adrienne.richards@georgiancollege.ca::bcd77ec0-3859-46f9-a15a-134c9aca8844" providerId="AD" clId="Web-{38949C3A-EF98-487E-C41D-538F6A9938E9}" dt="2024-02-12T20:16:56.418" v="167" actId="20577"/>
        <pc:sldMkLst>
          <pc:docMk/>
          <pc:sldMk cId="1081635289" sldId="366"/>
        </pc:sldMkLst>
        <pc:spChg chg="mod">
          <ac:chgData name="Adrienne Richards" userId="S::adrienne.richards@georgiancollege.ca::bcd77ec0-3859-46f9-a15a-134c9aca8844" providerId="AD" clId="Web-{38949C3A-EF98-487E-C41D-538F6A9938E9}" dt="2024-02-12T20:16:56.418" v="167" actId="20577"/>
          <ac:spMkLst>
            <pc:docMk/>
            <pc:sldMk cId="1081635289" sldId="366"/>
            <ac:spMk id="2" creationId="{50D6FCD9-59A3-8F4E-B8AB-F7AF8B899A89}"/>
          </ac:spMkLst>
        </pc:spChg>
        <pc:spChg chg="mod">
          <ac:chgData name="Adrienne Richards" userId="S::adrienne.richards@georgiancollege.ca::bcd77ec0-3859-46f9-a15a-134c9aca8844" providerId="AD" clId="Web-{38949C3A-EF98-487E-C41D-538F6A9938E9}" dt="2024-02-12T20:13:18.725" v="133" actId="20577"/>
          <ac:spMkLst>
            <pc:docMk/>
            <pc:sldMk cId="1081635289" sldId="366"/>
            <ac:spMk id="3" creationId="{84E7DF43-9DF4-4B2C-6F56-3E111721986B}"/>
          </ac:spMkLst>
        </pc:spChg>
      </pc:sldChg>
      <pc:sldChg chg="modSp">
        <pc:chgData name="Adrienne Richards" userId="S::adrienne.richards@georgiancollege.ca::bcd77ec0-3859-46f9-a15a-134c9aca8844" providerId="AD" clId="Web-{38949C3A-EF98-487E-C41D-538F6A9938E9}" dt="2024-02-12T20:13:39.022" v="136" actId="20577"/>
        <pc:sldMkLst>
          <pc:docMk/>
          <pc:sldMk cId="769834905" sldId="367"/>
        </pc:sldMkLst>
        <pc:spChg chg="mod">
          <ac:chgData name="Adrienne Richards" userId="S::adrienne.richards@georgiancollege.ca::bcd77ec0-3859-46f9-a15a-134c9aca8844" providerId="AD" clId="Web-{38949C3A-EF98-487E-C41D-538F6A9938E9}" dt="2024-02-12T20:13:39.022" v="136" actId="20577"/>
          <ac:spMkLst>
            <pc:docMk/>
            <pc:sldMk cId="769834905" sldId="367"/>
            <ac:spMk id="3" creationId="{E1624351-5439-F443-439D-C7F3885B51E1}"/>
          </ac:spMkLst>
        </pc:spChg>
      </pc:sldChg>
      <pc:sldChg chg="modSp">
        <pc:chgData name="Adrienne Richards" userId="S::adrienne.richards@georgiancollege.ca::bcd77ec0-3859-46f9-a15a-134c9aca8844" providerId="AD" clId="Web-{38949C3A-EF98-487E-C41D-538F6A9938E9}" dt="2024-02-12T20:13:48.163" v="140" actId="20577"/>
        <pc:sldMkLst>
          <pc:docMk/>
          <pc:sldMk cId="174323972" sldId="368"/>
        </pc:sldMkLst>
        <pc:spChg chg="mod">
          <ac:chgData name="Adrienne Richards" userId="S::adrienne.richards@georgiancollege.ca::bcd77ec0-3859-46f9-a15a-134c9aca8844" providerId="AD" clId="Web-{38949C3A-EF98-487E-C41D-538F6A9938E9}" dt="2024-02-12T20:13:48.163" v="140" actId="20577"/>
          <ac:spMkLst>
            <pc:docMk/>
            <pc:sldMk cId="174323972" sldId="368"/>
            <ac:spMk id="3" creationId="{76D5400C-D117-7409-1385-8E1BBF41E2C5}"/>
          </ac:spMkLst>
        </pc:spChg>
      </pc:sldChg>
      <pc:sldChg chg="modSp">
        <pc:chgData name="Adrienne Richards" userId="S::adrienne.richards@georgiancollege.ca::bcd77ec0-3859-46f9-a15a-134c9aca8844" providerId="AD" clId="Web-{38949C3A-EF98-487E-C41D-538F6A9938E9}" dt="2024-02-12T20:13:51.116" v="141" actId="20577"/>
        <pc:sldMkLst>
          <pc:docMk/>
          <pc:sldMk cId="2720276914" sldId="369"/>
        </pc:sldMkLst>
        <pc:spChg chg="mod">
          <ac:chgData name="Adrienne Richards" userId="S::adrienne.richards@georgiancollege.ca::bcd77ec0-3859-46f9-a15a-134c9aca8844" providerId="AD" clId="Web-{38949C3A-EF98-487E-C41D-538F6A9938E9}" dt="2024-02-12T20:13:51.116" v="141" actId="20577"/>
          <ac:spMkLst>
            <pc:docMk/>
            <pc:sldMk cId="2720276914" sldId="369"/>
            <ac:spMk id="3" creationId="{966387A3-BB29-5901-CF05-E31A3AE1A904}"/>
          </ac:spMkLst>
        </pc:spChg>
      </pc:sldChg>
      <pc:sldChg chg="modSp">
        <pc:chgData name="Adrienne Richards" userId="S::adrienne.richards@georgiancollege.ca::bcd77ec0-3859-46f9-a15a-134c9aca8844" providerId="AD" clId="Web-{38949C3A-EF98-487E-C41D-538F6A9938E9}" dt="2024-02-12T20:13:54.679" v="142" actId="20577"/>
        <pc:sldMkLst>
          <pc:docMk/>
          <pc:sldMk cId="1007211272" sldId="370"/>
        </pc:sldMkLst>
        <pc:spChg chg="mod">
          <ac:chgData name="Adrienne Richards" userId="S::adrienne.richards@georgiancollege.ca::bcd77ec0-3859-46f9-a15a-134c9aca8844" providerId="AD" clId="Web-{38949C3A-EF98-487E-C41D-538F6A9938E9}" dt="2024-02-12T20:13:54.679" v="142" actId="20577"/>
          <ac:spMkLst>
            <pc:docMk/>
            <pc:sldMk cId="1007211272" sldId="370"/>
            <ac:spMk id="3" creationId="{17324707-913F-1C1B-3997-DD29F9E9DCE2}"/>
          </ac:spMkLst>
        </pc:spChg>
      </pc:sldChg>
      <pc:sldChg chg="modSp">
        <pc:chgData name="Adrienne Richards" userId="S::adrienne.richards@georgiancollege.ca::bcd77ec0-3859-46f9-a15a-134c9aca8844" providerId="AD" clId="Web-{38949C3A-EF98-487E-C41D-538F6A9938E9}" dt="2024-02-12T20:13:58.867" v="143" actId="20577"/>
        <pc:sldMkLst>
          <pc:docMk/>
          <pc:sldMk cId="1120206643" sldId="371"/>
        </pc:sldMkLst>
        <pc:spChg chg="mod">
          <ac:chgData name="Adrienne Richards" userId="S::adrienne.richards@georgiancollege.ca::bcd77ec0-3859-46f9-a15a-134c9aca8844" providerId="AD" clId="Web-{38949C3A-EF98-487E-C41D-538F6A9938E9}" dt="2024-02-12T20:13:58.867" v="143" actId="20577"/>
          <ac:spMkLst>
            <pc:docMk/>
            <pc:sldMk cId="1120206643" sldId="371"/>
            <ac:spMk id="3" creationId="{BCE254ED-D6DE-860C-59A3-456F2A65EF10}"/>
          </ac:spMkLst>
        </pc:spChg>
      </pc:sldChg>
      <pc:sldChg chg="modSp">
        <pc:chgData name="Adrienne Richards" userId="S::adrienne.richards@georgiancollege.ca::bcd77ec0-3859-46f9-a15a-134c9aca8844" providerId="AD" clId="Web-{38949C3A-EF98-487E-C41D-538F6A9938E9}" dt="2024-02-12T20:14:02.367" v="144" actId="20577"/>
        <pc:sldMkLst>
          <pc:docMk/>
          <pc:sldMk cId="1345079732" sldId="372"/>
        </pc:sldMkLst>
        <pc:spChg chg="mod">
          <ac:chgData name="Adrienne Richards" userId="S::adrienne.richards@georgiancollege.ca::bcd77ec0-3859-46f9-a15a-134c9aca8844" providerId="AD" clId="Web-{38949C3A-EF98-487E-C41D-538F6A9938E9}" dt="2024-02-12T20:14:02.367" v="144" actId="20577"/>
          <ac:spMkLst>
            <pc:docMk/>
            <pc:sldMk cId="1345079732" sldId="372"/>
            <ac:spMk id="3" creationId="{8844043F-8B1C-A571-30CC-F0329D841F36}"/>
          </ac:spMkLst>
        </pc:spChg>
      </pc:sldChg>
      <pc:sldChg chg="modSp">
        <pc:chgData name="Adrienne Richards" userId="S::adrienne.richards@georgiancollege.ca::bcd77ec0-3859-46f9-a15a-134c9aca8844" providerId="AD" clId="Web-{38949C3A-EF98-487E-C41D-538F6A9938E9}" dt="2024-02-12T20:14:06.586" v="145" actId="20577"/>
        <pc:sldMkLst>
          <pc:docMk/>
          <pc:sldMk cId="74681438" sldId="373"/>
        </pc:sldMkLst>
        <pc:spChg chg="mod">
          <ac:chgData name="Adrienne Richards" userId="S::adrienne.richards@georgiancollege.ca::bcd77ec0-3859-46f9-a15a-134c9aca8844" providerId="AD" clId="Web-{38949C3A-EF98-487E-C41D-538F6A9938E9}" dt="2024-02-12T20:14:06.586" v="145" actId="20577"/>
          <ac:spMkLst>
            <pc:docMk/>
            <pc:sldMk cId="74681438" sldId="373"/>
            <ac:spMk id="3" creationId="{0264BA7A-E8B6-264D-6B3A-3A312E58E182}"/>
          </ac:spMkLst>
        </pc:spChg>
      </pc:sldChg>
      <pc:sldChg chg="modSp">
        <pc:chgData name="Adrienne Richards" userId="S::adrienne.richards@georgiancollege.ca::bcd77ec0-3859-46f9-a15a-134c9aca8844" providerId="AD" clId="Web-{38949C3A-EF98-487E-C41D-538F6A9938E9}" dt="2024-02-12T20:14:35.086" v="148" actId="20577"/>
        <pc:sldMkLst>
          <pc:docMk/>
          <pc:sldMk cId="3787841130" sldId="374"/>
        </pc:sldMkLst>
        <pc:spChg chg="mod">
          <ac:chgData name="Adrienne Richards" userId="S::adrienne.richards@georgiancollege.ca::bcd77ec0-3859-46f9-a15a-134c9aca8844" providerId="AD" clId="Web-{38949C3A-EF98-487E-C41D-538F6A9938E9}" dt="2024-02-12T20:14:35.086" v="148" actId="20577"/>
          <ac:spMkLst>
            <pc:docMk/>
            <pc:sldMk cId="3787841130" sldId="374"/>
            <ac:spMk id="3" creationId="{076B846B-B6A8-3564-F447-CDD508E298CA}"/>
          </ac:spMkLst>
        </pc:spChg>
      </pc:sldChg>
      <pc:sldChg chg="modSp">
        <pc:chgData name="Adrienne Richards" userId="S::adrienne.richards@georgiancollege.ca::bcd77ec0-3859-46f9-a15a-134c9aca8844" providerId="AD" clId="Web-{38949C3A-EF98-487E-C41D-538F6A9938E9}" dt="2024-02-12T20:15:51.557" v="156" actId="20577"/>
        <pc:sldMkLst>
          <pc:docMk/>
          <pc:sldMk cId="2200704908" sldId="375"/>
        </pc:sldMkLst>
        <pc:spChg chg="mod">
          <ac:chgData name="Adrienne Richards" userId="S::adrienne.richards@georgiancollege.ca::bcd77ec0-3859-46f9-a15a-134c9aca8844" providerId="AD" clId="Web-{38949C3A-EF98-487E-C41D-538F6A9938E9}" dt="2024-02-12T20:15:51.557" v="156" actId="20577"/>
          <ac:spMkLst>
            <pc:docMk/>
            <pc:sldMk cId="2200704908" sldId="375"/>
            <ac:spMk id="2" creationId="{EE5C1819-8154-A591-585C-F066E0C4E243}"/>
          </ac:spMkLst>
        </pc:spChg>
        <pc:spChg chg="mod">
          <ac:chgData name="Adrienne Richards" userId="S::adrienne.richards@georgiancollege.ca::bcd77ec0-3859-46f9-a15a-134c9aca8844" providerId="AD" clId="Web-{38949C3A-EF98-487E-C41D-538F6A9938E9}" dt="2024-02-12T20:14:37.508" v="149" actId="20577"/>
          <ac:spMkLst>
            <pc:docMk/>
            <pc:sldMk cId="2200704908" sldId="375"/>
            <ac:spMk id="3" creationId="{DCD3E898-CDCD-F672-9BF7-49FD7418FA6E}"/>
          </ac:spMkLst>
        </pc:spChg>
      </pc:sldChg>
      <pc:sldChg chg="modSp">
        <pc:chgData name="Adrienne Richards" userId="S::adrienne.richards@georgiancollege.ca::bcd77ec0-3859-46f9-a15a-134c9aca8844" providerId="AD" clId="Web-{38949C3A-EF98-487E-C41D-538F6A9938E9}" dt="2024-02-12T20:14:16.226" v="146" actId="20577"/>
        <pc:sldMkLst>
          <pc:docMk/>
          <pc:sldMk cId="107901032" sldId="376"/>
        </pc:sldMkLst>
        <pc:spChg chg="mod">
          <ac:chgData name="Adrienne Richards" userId="S::adrienne.richards@georgiancollege.ca::bcd77ec0-3859-46f9-a15a-134c9aca8844" providerId="AD" clId="Web-{38949C3A-EF98-487E-C41D-538F6A9938E9}" dt="2024-02-12T20:14:16.226" v="146" actId="20577"/>
          <ac:spMkLst>
            <pc:docMk/>
            <pc:sldMk cId="107901032" sldId="376"/>
            <ac:spMk id="3" creationId="{736B042A-5560-2F09-CA84-258E2A9ADD9A}"/>
          </ac:spMkLst>
        </pc:spChg>
      </pc:sldChg>
      <pc:sldChg chg="modSp">
        <pc:chgData name="Adrienne Richards" userId="S::adrienne.richards@georgiancollege.ca::bcd77ec0-3859-46f9-a15a-134c9aca8844" providerId="AD" clId="Web-{38949C3A-EF98-487E-C41D-538F6A9938E9}" dt="2024-02-12T20:16:20.229" v="163" actId="20577"/>
        <pc:sldMkLst>
          <pc:docMk/>
          <pc:sldMk cId="2199649805" sldId="378"/>
        </pc:sldMkLst>
        <pc:spChg chg="mod">
          <ac:chgData name="Adrienne Richards" userId="S::adrienne.richards@georgiancollege.ca::bcd77ec0-3859-46f9-a15a-134c9aca8844" providerId="AD" clId="Web-{38949C3A-EF98-487E-C41D-538F6A9938E9}" dt="2024-02-12T20:16:20.229" v="163" actId="20577"/>
          <ac:spMkLst>
            <pc:docMk/>
            <pc:sldMk cId="2199649805" sldId="378"/>
            <ac:spMk id="2" creationId="{C7A897E8-5728-CC18-355E-469DCA2266B9}"/>
          </ac:spMkLst>
        </pc:spChg>
      </pc:sldChg>
      <pc:sldChg chg="modSp">
        <pc:chgData name="Adrienne Richards" userId="S::adrienne.richards@georgiancollege.ca::bcd77ec0-3859-46f9-a15a-134c9aca8844" providerId="AD" clId="Web-{38949C3A-EF98-487E-C41D-538F6A9938E9}" dt="2024-02-12T20:16:11.245" v="160" actId="1076"/>
        <pc:sldMkLst>
          <pc:docMk/>
          <pc:sldMk cId="298674753" sldId="379"/>
        </pc:sldMkLst>
        <pc:spChg chg="mod">
          <ac:chgData name="Adrienne Richards" userId="S::adrienne.richards@georgiancollege.ca::bcd77ec0-3859-46f9-a15a-134c9aca8844" providerId="AD" clId="Web-{38949C3A-EF98-487E-C41D-538F6A9938E9}" dt="2024-02-12T20:16:11.245" v="160" actId="1076"/>
          <ac:spMkLst>
            <pc:docMk/>
            <pc:sldMk cId="298674753" sldId="379"/>
            <ac:spMk id="2" creationId="{0443F0BF-6C7D-DEF5-6CB6-AA2289D3605E}"/>
          </ac:spMkLst>
        </pc:spChg>
        <pc:spChg chg="mod">
          <ac:chgData name="Adrienne Richards" userId="S::adrienne.richards@georgiancollege.ca::bcd77ec0-3859-46f9-a15a-134c9aca8844" providerId="AD" clId="Web-{38949C3A-EF98-487E-C41D-538F6A9938E9}" dt="2024-02-12T20:14:53.212" v="150" actId="20577"/>
          <ac:spMkLst>
            <pc:docMk/>
            <pc:sldMk cId="298674753" sldId="379"/>
            <ac:spMk id="3" creationId="{D450C4D7-4440-D211-D8F1-CA26289B9F64}"/>
          </ac:spMkLst>
        </pc:spChg>
      </pc:sldChg>
      <pc:sldChg chg="modSp">
        <pc:chgData name="Adrienne Richards" userId="S::adrienne.richards@georgiancollege.ca::bcd77ec0-3859-46f9-a15a-134c9aca8844" providerId="AD" clId="Web-{38949C3A-EF98-487E-C41D-538F6A9938E9}" dt="2024-02-12T20:18:00.122" v="174" actId="20577"/>
        <pc:sldMkLst>
          <pc:docMk/>
          <pc:sldMk cId="3567941506" sldId="380"/>
        </pc:sldMkLst>
        <pc:spChg chg="mod">
          <ac:chgData name="Adrienne Richards" userId="S::adrienne.richards@georgiancollege.ca::bcd77ec0-3859-46f9-a15a-134c9aca8844" providerId="AD" clId="Web-{38949C3A-EF98-487E-C41D-538F6A9938E9}" dt="2024-02-12T20:18:00.122" v="174" actId="20577"/>
          <ac:spMkLst>
            <pc:docMk/>
            <pc:sldMk cId="3567941506" sldId="380"/>
            <ac:spMk id="2" creationId="{848444B6-4FC2-4D05-B6AD-EA5EE8AE5C95}"/>
          </ac:spMkLst>
        </pc:spChg>
      </pc:sldChg>
    </pc:docChg>
  </pc:docChgLst>
  <pc:docChgLst>
    <pc:chgData name="Adrienne Richards" userId="S::adrienne.richards@georgiancollege.ca::bcd77ec0-3859-46f9-a15a-134c9aca8844" providerId="AD" clId="Web-{5399A875-C247-94D1-37D1-FBC2AEAC45C3}"/>
    <pc:docChg chg="modSld">
      <pc:chgData name="Adrienne Richards" userId="S::adrienne.richards@georgiancollege.ca::bcd77ec0-3859-46f9-a15a-134c9aca8844" providerId="AD" clId="Web-{5399A875-C247-94D1-37D1-FBC2AEAC45C3}" dt="2024-02-12T23:28:05.073" v="94"/>
      <pc:docMkLst>
        <pc:docMk/>
      </pc:docMkLst>
      <pc:sldChg chg="modSp">
        <pc:chgData name="Adrienne Richards" userId="S::adrienne.richards@georgiancollege.ca::bcd77ec0-3859-46f9-a15a-134c9aca8844" providerId="AD" clId="Web-{5399A875-C247-94D1-37D1-FBC2AEAC45C3}" dt="2024-02-12T23:24:21.400" v="33"/>
        <pc:sldMkLst>
          <pc:docMk/>
          <pc:sldMk cId="2173972230" sldId="311"/>
        </pc:sldMkLst>
        <pc:spChg chg="mod">
          <ac:chgData name="Adrienne Richards" userId="S::adrienne.richards@georgiancollege.ca::bcd77ec0-3859-46f9-a15a-134c9aca8844" providerId="AD" clId="Web-{5399A875-C247-94D1-37D1-FBC2AEAC45C3}" dt="2024-02-12T23:23:32.916" v="25" actId="20577"/>
          <ac:spMkLst>
            <pc:docMk/>
            <pc:sldMk cId="2173972230" sldId="311"/>
            <ac:spMk id="2" creationId="{255D49EF-34D5-863E-C678-F887EE16D1D2}"/>
          </ac:spMkLst>
        </pc:spChg>
        <pc:picChg chg="mod">
          <ac:chgData name="Adrienne Richards" userId="S::adrienne.richards@georgiancollege.ca::bcd77ec0-3859-46f9-a15a-134c9aca8844" providerId="AD" clId="Web-{5399A875-C247-94D1-37D1-FBC2AEAC45C3}" dt="2024-02-12T23:24:21.400" v="33"/>
          <ac:picMkLst>
            <pc:docMk/>
            <pc:sldMk cId="2173972230" sldId="311"/>
            <ac:picMk id="7" creationId="{F0E151E8-0F8E-1651-7A5E-E7E403156A4C}"/>
          </ac:picMkLst>
        </pc:picChg>
      </pc:sldChg>
      <pc:sldChg chg="modSp">
        <pc:chgData name="Adrienne Richards" userId="S::adrienne.richards@georgiancollege.ca::bcd77ec0-3859-46f9-a15a-134c9aca8844" providerId="AD" clId="Web-{5399A875-C247-94D1-37D1-FBC2AEAC45C3}" dt="2024-02-12T23:26:08.994" v="47"/>
        <pc:sldMkLst>
          <pc:docMk/>
          <pc:sldMk cId="3756940291" sldId="315"/>
        </pc:sldMkLst>
        <pc:spChg chg="ord">
          <ac:chgData name="Adrienne Richards" userId="S::adrienne.richards@georgiancollege.ca::bcd77ec0-3859-46f9-a15a-134c9aca8844" providerId="AD" clId="Web-{5399A875-C247-94D1-37D1-FBC2AEAC45C3}" dt="2024-02-12T23:21:44.306" v="16"/>
          <ac:spMkLst>
            <pc:docMk/>
            <pc:sldMk cId="3756940291" sldId="315"/>
            <ac:spMk id="3" creationId="{F1CE2564-F8A8-CE51-5C47-1F5E45F259FE}"/>
          </ac:spMkLst>
        </pc:spChg>
        <pc:spChg chg="ord">
          <ac:chgData name="Adrienne Richards" userId="S::adrienne.richards@georgiancollege.ca::bcd77ec0-3859-46f9-a15a-134c9aca8844" providerId="AD" clId="Web-{5399A875-C247-94D1-37D1-FBC2AEAC45C3}" dt="2024-02-12T23:21:42.556" v="11"/>
          <ac:spMkLst>
            <pc:docMk/>
            <pc:sldMk cId="3756940291" sldId="315"/>
            <ac:spMk id="4" creationId="{E368697B-48FB-543F-309C-B6D58FD9C079}"/>
          </ac:spMkLst>
        </pc:spChg>
        <pc:picChg chg="mod">
          <ac:chgData name="Adrienne Richards" userId="S::adrienne.richards@georgiancollege.ca::bcd77ec0-3859-46f9-a15a-134c9aca8844" providerId="AD" clId="Web-{5399A875-C247-94D1-37D1-FBC2AEAC45C3}" dt="2024-02-12T23:24:48.213" v="35"/>
          <ac:picMkLst>
            <pc:docMk/>
            <pc:sldMk cId="3756940291" sldId="315"/>
            <ac:picMk id="22" creationId="{A4B8E8D0-7A18-19E2-91A6-5EA2ADA70756}"/>
          </ac:picMkLst>
        </pc:picChg>
        <pc:picChg chg="mod">
          <ac:chgData name="Adrienne Richards" userId="S::adrienne.richards@georgiancollege.ca::bcd77ec0-3859-46f9-a15a-134c9aca8844" providerId="AD" clId="Web-{5399A875-C247-94D1-37D1-FBC2AEAC45C3}" dt="2024-02-12T23:25:00.478" v="36"/>
          <ac:picMkLst>
            <pc:docMk/>
            <pc:sldMk cId="3756940291" sldId="315"/>
            <ac:picMk id="23" creationId="{82615E5B-3BCE-2B7A-486C-66F3F0F7CE74}"/>
          </ac:picMkLst>
        </pc:picChg>
        <pc:picChg chg="mod">
          <ac:chgData name="Adrienne Richards" userId="S::adrienne.richards@georgiancollege.ca::bcd77ec0-3859-46f9-a15a-134c9aca8844" providerId="AD" clId="Web-{5399A875-C247-94D1-37D1-FBC2AEAC45C3}" dt="2024-02-12T23:25:07.431" v="37"/>
          <ac:picMkLst>
            <pc:docMk/>
            <pc:sldMk cId="3756940291" sldId="315"/>
            <ac:picMk id="24" creationId="{D0273382-3FEC-A555-1433-C370B68A7EDE}"/>
          </ac:picMkLst>
        </pc:picChg>
        <pc:picChg chg="mod">
          <ac:chgData name="Adrienne Richards" userId="S::adrienne.richards@georgiancollege.ca::bcd77ec0-3859-46f9-a15a-134c9aca8844" providerId="AD" clId="Web-{5399A875-C247-94D1-37D1-FBC2AEAC45C3}" dt="2024-02-12T23:25:13.322" v="38"/>
          <ac:picMkLst>
            <pc:docMk/>
            <pc:sldMk cId="3756940291" sldId="315"/>
            <ac:picMk id="25" creationId="{58051C88-C211-EEBC-492F-F2BBABC4FA09}"/>
          </ac:picMkLst>
        </pc:picChg>
        <pc:picChg chg="mod">
          <ac:chgData name="Adrienne Richards" userId="S::adrienne.richards@georgiancollege.ca::bcd77ec0-3859-46f9-a15a-134c9aca8844" providerId="AD" clId="Web-{5399A875-C247-94D1-37D1-FBC2AEAC45C3}" dt="2024-02-12T23:25:20.603" v="39"/>
          <ac:picMkLst>
            <pc:docMk/>
            <pc:sldMk cId="3756940291" sldId="315"/>
            <ac:picMk id="26" creationId="{68BB218D-152E-F4DB-CE18-146805694868}"/>
          </ac:picMkLst>
        </pc:picChg>
        <pc:picChg chg="mod">
          <ac:chgData name="Adrienne Richards" userId="S::adrienne.richards@georgiancollege.ca::bcd77ec0-3859-46f9-a15a-134c9aca8844" providerId="AD" clId="Web-{5399A875-C247-94D1-37D1-FBC2AEAC45C3}" dt="2024-02-12T23:25:29.916" v="40"/>
          <ac:picMkLst>
            <pc:docMk/>
            <pc:sldMk cId="3756940291" sldId="315"/>
            <ac:picMk id="27" creationId="{215F53DA-11B5-4AED-15E7-B85C48844132}"/>
          </ac:picMkLst>
        </pc:picChg>
        <pc:picChg chg="mod">
          <ac:chgData name="Adrienne Richards" userId="S::adrienne.richards@georgiancollege.ca::bcd77ec0-3859-46f9-a15a-134c9aca8844" providerId="AD" clId="Web-{5399A875-C247-94D1-37D1-FBC2AEAC45C3}" dt="2024-02-12T23:25:43.760" v="43"/>
          <ac:picMkLst>
            <pc:docMk/>
            <pc:sldMk cId="3756940291" sldId="315"/>
            <ac:picMk id="28" creationId="{983A5BA4-0577-9C4A-73C5-491D48F08D2D}"/>
          </ac:picMkLst>
        </pc:picChg>
        <pc:picChg chg="mod">
          <ac:chgData name="Adrienne Richards" userId="S::adrienne.richards@georgiancollege.ca::bcd77ec0-3859-46f9-a15a-134c9aca8844" providerId="AD" clId="Web-{5399A875-C247-94D1-37D1-FBC2AEAC45C3}" dt="2024-02-12T23:25:54.510" v="44"/>
          <ac:picMkLst>
            <pc:docMk/>
            <pc:sldMk cId="3756940291" sldId="315"/>
            <ac:picMk id="29" creationId="{9E7575F3-AA89-B307-8231-B5F1FE12123C}"/>
          </ac:picMkLst>
        </pc:picChg>
        <pc:picChg chg="mod">
          <ac:chgData name="Adrienne Richards" userId="S::adrienne.richards@georgiancollege.ca::bcd77ec0-3859-46f9-a15a-134c9aca8844" providerId="AD" clId="Web-{5399A875-C247-94D1-37D1-FBC2AEAC45C3}" dt="2024-02-12T23:26:08.994" v="47"/>
          <ac:picMkLst>
            <pc:docMk/>
            <pc:sldMk cId="3756940291" sldId="315"/>
            <ac:picMk id="30" creationId="{CF1AC657-8CA7-A60C-1313-296074C731D6}"/>
          </ac:picMkLst>
        </pc:picChg>
      </pc:sldChg>
      <pc:sldChg chg="addSp delSp modSp">
        <pc:chgData name="Adrienne Richards" userId="S::adrienne.richards@georgiancollege.ca::bcd77ec0-3859-46f9-a15a-134c9aca8844" providerId="AD" clId="Web-{5399A875-C247-94D1-37D1-FBC2AEAC45C3}" dt="2024-02-12T23:27:42.182" v="86"/>
        <pc:sldMkLst>
          <pc:docMk/>
          <pc:sldMk cId="49839282" sldId="317"/>
        </pc:sldMkLst>
        <pc:spChg chg="add del mod">
          <ac:chgData name="Adrienne Richards" userId="S::adrienne.richards@georgiancollege.ca::bcd77ec0-3859-46f9-a15a-134c9aca8844" providerId="AD" clId="Web-{5399A875-C247-94D1-37D1-FBC2AEAC45C3}" dt="2024-02-12T23:27:18.260" v="75"/>
          <ac:spMkLst>
            <pc:docMk/>
            <pc:sldMk cId="49839282" sldId="317"/>
            <ac:spMk id="5" creationId="{E780E84E-4089-E1B5-774A-8147E7BE550F}"/>
          </ac:spMkLst>
        </pc:spChg>
        <pc:picChg chg="mod">
          <ac:chgData name="Adrienne Richards" userId="S::adrienne.richards@georgiancollege.ca::bcd77ec0-3859-46f9-a15a-134c9aca8844" providerId="AD" clId="Web-{5399A875-C247-94D1-37D1-FBC2AEAC45C3}" dt="2024-02-12T23:27:34.776" v="83"/>
          <ac:picMkLst>
            <pc:docMk/>
            <pc:sldMk cId="49839282" sldId="317"/>
            <ac:picMk id="11" creationId="{FFF2E775-DEF9-A555-894F-EAE2178F3D4B}"/>
          </ac:picMkLst>
        </pc:picChg>
        <pc:picChg chg="mod">
          <ac:chgData name="Adrienne Richards" userId="S::adrienne.richards@georgiancollege.ca::bcd77ec0-3859-46f9-a15a-134c9aca8844" providerId="AD" clId="Web-{5399A875-C247-94D1-37D1-FBC2AEAC45C3}" dt="2024-02-12T23:27:42.182" v="86"/>
          <ac:picMkLst>
            <pc:docMk/>
            <pc:sldMk cId="49839282" sldId="317"/>
            <ac:picMk id="12" creationId="{E1A7639E-307A-B64C-23A5-45DE1DED9F10}"/>
          </ac:picMkLst>
        </pc:picChg>
      </pc:sldChg>
      <pc:sldChg chg="modSp">
        <pc:chgData name="Adrienne Richards" userId="S::adrienne.richards@georgiancollege.ca::bcd77ec0-3859-46f9-a15a-134c9aca8844" providerId="AD" clId="Web-{5399A875-C247-94D1-37D1-FBC2AEAC45C3}" dt="2024-02-12T23:28:05.073" v="94"/>
        <pc:sldMkLst>
          <pc:docMk/>
          <pc:sldMk cId="2820845169" sldId="318"/>
        </pc:sldMkLst>
        <pc:picChg chg="mod">
          <ac:chgData name="Adrienne Richards" userId="S::adrienne.richards@georgiancollege.ca::bcd77ec0-3859-46f9-a15a-134c9aca8844" providerId="AD" clId="Web-{5399A875-C247-94D1-37D1-FBC2AEAC45C3}" dt="2024-02-12T23:27:51.760" v="89"/>
          <ac:picMkLst>
            <pc:docMk/>
            <pc:sldMk cId="2820845169" sldId="318"/>
            <ac:picMk id="10" creationId="{7F159751-8E09-E70D-61E9-07AB4831A6CF}"/>
          </ac:picMkLst>
        </pc:picChg>
        <pc:picChg chg="mod">
          <ac:chgData name="Adrienne Richards" userId="S::adrienne.richards@georgiancollege.ca::bcd77ec0-3859-46f9-a15a-134c9aca8844" providerId="AD" clId="Web-{5399A875-C247-94D1-37D1-FBC2AEAC45C3}" dt="2024-02-12T23:27:57.994" v="91"/>
          <ac:picMkLst>
            <pc:docMk/>
            <pc:sldMk cId="2820845169" sldId="318"/>
            <ac:picMk id="11" creationId="{BFA630AC-DE72-997D-7CBD-0B8B245C91C5}"/>
          </ac:picMkLst>
        </pc:picChg>
        <pc:picChg chg="mod">
          <ac:chgData name="Adrienne Richards" userId="S::adrienne.richards@georgiancollege.ca::bcd77ec0-3859-46f9-a15a-134c9aca8844" providerId="AD" clId="Web-{5399A875-C247-94D1-37D1-FBC2AEAC45C3}" dt="2024-02-12T23:28:05.073" v="94"/>
          <ac:picMkLst>
            <pc:docMk/>
            <pc:sldMk cId="2820845169" sldId="318"/>
            <ac:picMk id="13" creationId="{838D4819-29F7-9222-16E1-54D0D15DF40F}"/>
          </ac:picMkLst>
        </pc:picChg>
      </pc:sldChg>
      <pc:sldChg chg="modSp">
        <pc:chgData name="Adrienne Richards" userId="S::adrienne.richards@georgiancollege.ca::bcd77ec0-3859-46f9-a15a-134c9aca8844" providerId="AD" clId="Web-{5399A875-C247-94D1-37D1-FBC2AEAC45C3}" dt="2024-02-12T23:27:25.588" v="78"/>
        <pc:sldMkLst>
          <pc:docMk/>
          <pc:sldMk cId="3567941506" sldId="380"/>
        </pc:sldMkLst>
        <pc:spChg chg="ord">
          <ac:chgData name="Adrienne Richards" userId="S::adrienne.richards@georgiancollege.ca::bcd77ec0-3859-46f9-a15a-134c9aca8844" providerId="AD" clId="Web-{5399A875-C247-94D1-37D1-FBC2AEAC45C3}" dt="2024-02-12T23:22:02.322" v="23"/>
          <ac:spMkLst>
            <pc:docMk/>
            <pc:sldMk cId="3567941506" sldId="380"/>
            <ac:spMk id="3" creationId="{F1CE2564-F8A8-CE51-5C47-1F5E45F259FE}"/>
          </ac:spMkLst>
        </pc:spChg>
        <pc:spChg chg="ord">
          <ac:chgData name="Adrienne Richards" userId="S::adrienne.richards@georgiancollege.ca::bcd77ec0-3859-46f9-a15a-134c9aca8844" providerId="AD" clId="Web-{5399A875-C247-94D1-37D1-FBC2AEAC45C3}" dt="2024-02-12T23:21:59.509" v="17"/>
          <ac:spMkLst>
            <pc:docMk/>
            <pc:sldMk cId="3567941506" sldId="380"/>
            <ac:spMk id="4" creationId="{E368697B-48FB-543F-309C-B6D58FD9C079}"/>
          </ac:spMkLst>
        </pc:spChg>
        <pc:picChg chg="mod">
          <ac:chgData name="Adrienne Richards" userId="S::adrienne.richards@georgiancollege.ca::bcd77ec0-3859-46f9-a15a-134c9aca8844" providerId="AD" clId="Web-{5399A875-C247-94D1-37D1-FBC2AEAC45C3}" dt="2024-02-12T23:26:24.994" v="51"/>
          <ac:picMkLst>
            <pc:docMk/>
            <pc:sldMk cId="3567941506" sldId="380"/>
            <ac:picMk id="31" creationId="{526B51E2-12DF-7E49-75A1-7A026F857008}"/>
          </ac:picMkLst>
        </pc:picChg>
        <pc:picChg chg="mod">
          <ac:chgData name="Adrienne Richards" userId="S::adrienne.richards@georgiancollege.ca::bcd77ec0-3859-46f9-a15a-134c9aca8844" providerId="AD" clId="Web-{5399A875-C247-94D1-37D1-FBC2AEAC45C3}" dt="2024-02-12T23:26:32.182" v="55"/>
          <ac:picMkLst>
            <pc:docMk/>
            <pc:sldMk cId="3567941506" sldId="380"/>
            <ac:picMk id="32" creationId="{3D710C00-057A-D69E-5220-5EF2B04D0B73}"/>
          </ac:picMkLst>
        </pc:picChg>
        <pc:picChg chg="mod">
          <ac:chgData name="Adrienne Richards" userId="S::adrienne.richards@georgiancollege.ca::bcd77ec0-3859-46f9-a15a-134c9aca8844" providerId="AD" clId="Web-{5399A875-C247-94D1-37D1-FBC2AEAC45C3}" dt="2024-02-12T23:26:41.166" v="59"/>
          <ac:picMkLst>
            <pc:docMk/>
            <pc:sldMk cId="3567941506" sldId="380"/>
            <ac:picMk id="33" creationId="{07147AAB-E05A-6BF3-D75B-A3AAAFF8488A}"/>
          </ac:picMkLst>
        </pc:picChg>
        <pc:picChg chg="mod">
          <ac:chgData name="Adrienne Richards" userId="S::adrienne.richards@georgiancollege.ca::bcd77ec0-3859-46f9-a15a-134c9aca8844" providerId="AD" clId="Web-{5399A875-C247-94D1-37D1-FBC2AEAC45C3}" dt="2024-02-12T23:26:47.744" v="62"/>
          <ac:picMkLst>
            <pc:docMk/>
            <pc:sldMk cId="3567941506" sldId="380"/>
            <ac:picMk id="34" creationId="{93F3846D-B78A-DBC2-A1A0-FB9D4DB385ED}"/>
          </ac:picMkLst>
        </pc:picChg>
        <pc:picChg chg="mod">
          <ac:chgData name="Adrienne Richards" userId="S::adrienne.richards@georgiancollege.ca::bcd77ec0-3859-46f9-a15a-134c9aca8844" providerId="AD" clId="Web-{5399A875-C247-94D1-37D1-FBC2AEAC45C3}" dt="2024-02-12T23:26:56.775" v="68"/>
          <ac:picMkLst>
            <pc:docMk/>
            <pc:sldMk cId="3567941506" sldId="380"/>
            <ac:picMk id="35" creationId="{DFF77DED-80B1-FCD5-D5C1-AFD2F7DD23D8}"/>
          </ac:picMkLst>
        </pc:picChg>
        <pc:picChg chg="mod ord">
          <ac:chgData name="Adrienne Richards" userId="S::adrienne.richards@georgiancollege.ca::bcd77ec0-3859-46f9-a15a-134c9aca8844" providerId="AD" clId="Web-{5399A875-C247-94D1-37D1-FBC2AEAC45C3}" dt="2024-02-12T23:27:25.588" v="78"/>
          <ac:picMkLst>
            <pc:docMk/>
            <pc:sldMk cId="3567941506" sldId="380"/>
            <ac:picMk id="36" creationId="{8149E9D4-340C-3381-4C7E-9CDB482135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452DA-7809-4017-838C-422ECDA58A69}" type="datetimeFigureOut">
              <a:rPr lang="en-IN" smtClean="0"/>
              <a:t>13-02-2024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08595-1078-418F-B85E-BFED71DE209E}" type="slidenum">
              <a:rPr lang="en-IN" smtClean="0"/>
              <a:t>‹#›</a:t>
            </a:fld>
            <a:endParaRPr lang="en-IN"/>
          </a:p>
        </p:txBody>
      </p:sp>
    </p:spTree>
    <p:extLst>
      <p:ext uri="{BB962C8B-B14F-4D97-AF65-F5344CB8AC3E}">
        <p14:creationId xmlns:p14="http://schemas.microsoft.com/office/powerpoint/2010/main" val="25467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087" y="2416176"/>
            <a:ext cx="11029818" cy="1092352"/>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4571086" y="3662923"/>
            <a:ext cx="11029817" cy="1123245"/>
          </a:xfrm>
          <a:prstGeom prst="rect">
            <a:avLst/>
          </a:prstGeo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2844000" y="9522589"/>
            <a:ext cx="12600000" cy="365125"/>
          </a:xfrm>
          <a:prstGeom prst="rect">
            <a:avLst/>
          </a:prstGeom>
        </p:spPr>
        <p:txBody>
          <a:bodyPr/>
          <a:lstStyle>
            <a:lvl1pPr algn="ctr">
              <a:defRPr sz="1600">
                <a:solidFill>
                  <a:srgbClr val="166FAC"/>
                </a:solidFill>
                <a:latin typeface="Arial" panose="020B0604020202020204" pitchFamily="34" charset="0"/>
                <a:cs typeface="Arial" panose="020B0604020202020204" pitchFamily="34" charset="0"/>
              </a:defRPr>
            </a:lvl1pPr>
          </a:lstStyle>
          <a:p>
            <a:r>
              <a:rPr lang="en-US">
                <a:solidFill>
                  <a:srgbClr val="003180"/>
                </a:solidFill>
                <a:latin typeface="Raleway" pitchFamily="2" charset="0"/>
              </a:rPr>
              <a:t>Organic And Biochemistry Supplement To Enhanced Introductory College Chemistry, CC BY 4.0, except where otherwise noted</a:t>
            </a:r>
          </a:p>
        </p:txBody>
      </p:sp>
      <p:grpSp>
        <p:nvGrpSpPr>
          <p:cNvPr id="93" name="Group 2">
            <a:extLst>
              <a:ext uri="{FF2B5EF4-FFF2-40B4-BE49-F238E27FC236}">
                <a16:creationId xmlns:a16="http://schemas.microsoft.com/office/drawing/2014/main" id="{F72F3236-0BE3-A92B-F149-EAFD9C50651A}"/>
              </a:ext>
            </a:extLst>
          </p:cNvPr>
          <p:cNvGrpSpPr/>
          <p:nvPr userDrawn="1"/>
        </p:nvGrpSpPr>
        <p:grpSpPr>
          <a:xfrm>
            <a:off x="0" y="4786168"/>
            <a:ext cx="18288000" cy="601748"/>
            <a:chOff x="0" y="0"/>
            <a:chExt cx="4816593" cy="158485"/>
          </a:xfrm>
        </p:grpSpPr>
        <p:sp>
          <p:nvSpPr>
            <p:cNvPr id="94" name="Freeform 3">
              <a:extLst>
                <a:ext uri="{FF2B5EF4-FFF2-40B4-BE49-F238E27FC236}">
                  <a16:creationId xmlns:a16="http://schemas.microsoft.com/office/drawing/2014/main" id="{F6FF0816-EAA7-B9FA-DDF8-A7067556D33E}"/>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5" name="TextBox 4">
              <a:extLst>
                <a:ext uri="{FF2B5EF4-FFF2-40B4-BE49-F238E27FC236}">
                  <a16:creationId xmlns:a16="http://schemas.microsoft.com/office/drawing/2014/main" id="{5D25B84A-D285-13C9-0DDC-6955DD9EEAF6}"/>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96" name="Group 5">
            <a:extLst>
              <a:ext uri="{FF2B5EF4-FFF2-40B4-BE49-F238E27FC236}">
                <a16:creationId xmlns:a16="http://schemas.microsoft.com/office/drawing/2014/main" id="{4EC00632-964A-8020-B53A-919B68C052A0}"/>
              </a:ext>
            </a:extLst>
          </p:cNvPr>
          <p:cNvGrpSpPr/>
          <p:nvPr userDrawn="1"/>
        </p:nvGrpSpPr>
        <p:grpSpPr>
          <a:xfrm>
            <a:off x="15188573" y="7930567"/>
            <a:ext cx="2711900" cy="2137397"/>
            <a:chOff x="0" y="0"/>
            <a:chExt cx="3615867" cy="2849862"/>
          </a:xfrm>
        </p:grpSpPr>
        <p:grpSp>
          <p:nvGrpSpPr>
            <p:cNvPr id="97" name="Group 6">
              <a:extLst>
                <a:ext uri="{FF2B5EF4-FFF2-40B4-BE49-F238E27FC236}">
                  <a16:creationId xmlns:a16="http://schemas.microsoft.com/office/drawing/2014/main" id="{3D31E3C9-795C-DDFE-AD98-FB2E371BE433}"/>
                </a:ext>
              </a:extLst>
            </p:cNvPr>
            <p:cNvGrpSpPr/>
            <p:nvPr/>
          </p:nvGrpSpPr>
          <p:grpSpPr>
            <a:xfrm>
              <a:off x="2792200" y="0"/>
              <a:ext cx="135248" cy="135248"/>
              <a:chOff x="0" y="0"/>
              <a:chExt cx="812800" cy="812800"/>
            </a:xfrm>
          </p:grpSpPr>
          <p:sp>
            <p:nvSpPr>
              <p:cNvPr id="155" name="Freeform 7">
                <a:extLst>
                  <a:ext uri="{FF2B5EF4-FFF2-40B4-BE49-F238E27FC236}">
                    <a16:creationId xmlns:a16="http://schemas.microsoft.com/office/drawing/2014/main" id="{EC4B0856-E4B5-F8A5-9646-FF01AFEE63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6" name="TextBox 8">
                <a:extLst>
                  <a:ext uri="{FF2B5EF4-FFF2-40B4-BE49-F238E27FC236}">
                    <a16:creationId xmlns:a16="http://schemas.microsoft.com/office/drawing/2014/main" id="{4BF91D0A-AB7E-3347-5B04-0BB7F4D282B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
              <a:extLst>
                <a:ext uri="{FF2B5EF4-FFF2-40B4-BE49-F238E27FC236}">
                  <a16:creationId xmlns:a16="http://schemas.microsoft.com/office/drawing/2014/main" id="{C7C40C27-5F1D-4100-3E56-75F5C95908BC}"/>
                </a:ext>
              </a:extLst>
            </p:cNvPr>
            <p:cNvGrpSpPr/>
            <p:nvPr/>
          </p:nvGrpSpPr>
          <p:grpSpPr>
            <a:xfrm>
              <a:off x="1404358" y="1854"/>
              <a:ext cx="135248" cy="135248"/>
              <a:chOff x="0" y="0"/>
              <a:chExt cx="812800" cy="812800"/>
            </a:xfrm>
          </p:grpSpPr>
          <p:sp>
            <p:nvSpPr>
              <p:cNvPr id="153" name="Freeform 10">
                <a:extLst>
                  <a:ext uri="{FF2B5EF4-FFF2-40B4-BE49-F238E27FC236}">
                    <a16:creationId xmlns:a16="http://schemas.microsoft.com/office/drawing/2014/main" id="{A3C78D22-750B-552D-F8CE-E29318FA4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4" name="TextBox 11">
                <a:extLst>
                  <a:ext uri="{FF2B5EF4-FFF2-40B4-BE49-F238E27FC236}">
                    <a16:creationId xmlns:a16="http://schemas.microsoft.com/office/drawing/2014/main" id="{52191AE5-9B2F-0A2A-4AAC-87EBD8F4AB6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9" name="Group 12">
              <a:extLst>
                <a:ext uri="{FF2B5EF4-FFF2-40B4-BE49-F238E27FC236}">
                  <a16:creationId xmlns:a16="http://schemas.microsoft.com/office/drawing/2014/main" id="{1CF21FEE-C9A8-9915-0C18-DC5407D4A1C3}"/>
                </a:ext>
              </a:extLst>
            </p:cNvPr>
            <p:cNvGrpSpPr/>
            <p:nvPr/>
          </p:nvGrpSpPr>
          <p:grpSpPr>
            <a:xfrm rot="5400000">
              <a:off x="2078951" y="146318"/>
              <a:ext cx="1561747" cy="1404358"/>
              <a:chOff x="0" y="0"/>
              <a:chExt cx="812800" cy="730888"/>
            </a:xfrm>
          </p:grpSpPr>
          <p:sp>
            <p:nvSpPr>
              <p:cNvPr id="151" name="Freeform 13">
                <a:extLst>
                  <a:ext uri="{FF2B5EF4-FFF2-40B4-BE49-F238E27FC236}">
                    <a16:creationId xmlns:a16="http://schemas.microsoft.com/office/drawing/2014/main" id="{60EFC735-AB25-017D-617B-751FF2E985CD}"/>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2" name="TextBox 14">
                <a:extLst>
                  <a:ext uri="{FF2B5EF4-FFF2-40B4-BE49-F238E27FC236}">
                    <a16:creationId xmlns:a16="http://schemas.microsoft.com/office/drawing/2014/main" id="{3713CDB9-89C2-A0CC-71DE-53C8576CFFB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0" name="Group 15">
              <a:extLst>
                <a:ext uri="{FF2B5EF4-FFF2-40B4-BE49-F238E27FC236}">
                  <a16:creationId xmlns:a16="http://schemas.microsoft.com/office/drawing/2014/main" id="{7DCB8B73-7C1F-7EFF-9983-E6F993201E52}"/>
                </a:ext>
              </a:extLst>
            </p:cNvPr>
            <p:cNvGrpSpPr/>
            <p:nvPr/>
          </p:nvGrpSpPr>
          <p:grpSpPr>
            <a:xfrm rot="5400000">
              <a:off x="688354" y="146318"/>
              <a:ext cx="1561747" cy="1404358"/>
              <a:chOff x="0" y="0"/>
              <a:chExt cx="812800" cy="730888"/>
            </a:xfrm>
          </p:grpSpPr>
          <p:sp>
            <p:nvSpPr>
              <p:cNvPr id="149" name="Freeform 16">
                <a:extLst>
                  <a:ext uri="{FF2B5EF4-FFF2-40B4-BE49-F238E27FC236}">
                    <a16:creationId xmlns:a16="http://schemas.microsoft.com/office/drawing/2014/main" id="{89B07185-15E7-F7CF-ECE9-62406AF1D640}"/>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0" name="TextBox 17">
                <a:extLst>
                  <a:ext uri="{FF2B5EF4-FFF2-40B4-BE49-F238E27FC236}">
                    <a16:creationId xmlns:a16="http://schemas.microsoft.com/office/drawing/2014/main" id="{A8C3061F-ECD9-4D08-1231-B9F74C29132F}"/>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1" name="Group 18">
              <a:extLst>
                <a:ext uri="{FF2B5EF4-FFF2-40B4-BE49-F238E27FC236}">
                  <a16:creationId xmlns:a16="http://schemas.microsoft.com/office/drawing/2014/main" id="{05815A51-E426-645D-4DFD-FAC8884A926A}"/>
                </a:ext>
              </a:extLst>
            </p:cNvPr>
            <p:cNvGrpSpPr/>
            <p:nvPr/>
          </p:nvGrpSpPr>
          <p:grpSpPr>
            <a:xfrm rot="5400000">
              <a:off x="1376772" y="1299186"/>
              <a:ext cx="1561747" cy="1404358"/>
              <a:chOff x="0" y="0"/>
              <a:chExt cx="812800" cy="730888"/>
            </a:xfrm>
          </p:grpSpPr>
          <p:sp>
            <p:nvSpPr>
              <p:cNvPr id="147" name="Freeform 19">
                <a:extLst>
                  <a:ext uri="{FF2B5EF4-FFF2-40B4-BE49-F238E27FC236}">
                    <a16:creationId xmlns:a16="http://schemas.microsoft.com/office/drawing/2014/main" id="{BD3F2721-262F-AC7F-4722-EA50DE1D4BAB}"/>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8" name="TextBox 20">
                <a:extLst>
                  <a:ext uri="{FF2B5EF4-FFF2-40B4-BE49-F238E27FC236}">
                    <a16:creationId xmlns:a16="http://schemas.microsoft.com/office/drawing/2014/main" id="{88A4FF8F-3C2D-BA4B-22A0-29605ABF6EF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2" name="Group 21">
              <a:extLst>
                <a:ext uri="{FF2B5EF4-FFF2-40B4-BE49-F238E27FC236}">
                  <a16:creationId xmlns:a16="http://schemas.microsoft.com/office/drawing/2014/main" id="{277766E4-DA00-0BF9-C3A6-86CC770A3DE6}"/>
                </a:ext>
              </a:extLst>
            </p:cNvPr>
            <p:cNvGrpSpPr/>
            <p:nvPr/>
          </p:nvGrpSpPr>
          <p:grpSpPr>
            <a:xfrm rot="5400000">
              <a:off x="-13825" y="1312947"/>
              <a:ext cx="1561747" cy="1404358"/>
              <a:chOff x="0" y="0"/>
              <a:chExt cx="812800" cy="730888"/>
            </a:xfrm>
          </p:grpSpPr>
          <p:sp>
            <p:nvSpPr>
              <p:cNvPr id="145" name="Freeform 22">
                <a:extLst>
                  <a:ext uri="{FF2B5EF4-FFF2-40B4-BE49-F238E27FC236}">
                    <a16:creationId xmlns:a16="http://schemas.microsoft.com/office/drawing/2014/main" id="{21B557C1-C301-89F1-8001-82330E1102E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6" name="TextBox 23">
                <a:extLst>
                  <a:ext uri="{FF2B5EF4-FFF2-40B4-BE49-F238E27FC236}">
                    <a16:creationId xmlns:a16="http://schemas.microsoft.com/office/drawing/2014/main" id="{A5A398B5-FC64-5560-4FE9-9CB6D0A5AEC2}"/>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3" name="Group 24">
              <a:extLst>
                <a:ext uri="{FF2B5EF4-FFF2-40B4-BE49-F238E27FC236}">
                  <a16:creationId xmlns:a16="http://schemas.microsoft.com/office/drawing/2014/main" id="{CB7006B2-9C81-67BE-BED8-CCF918F7719F}"/>
                </a:ext>
              </a:extLst>
            </p:cNvPr>
            <p:cNvGrpSpPr/>
            <p:nvPr/>
          </p:nvGrpSpPr>
          <p:grpSpPr>
            <a:xfrm>
              <a:off x="3480619" y="410308"/>
              <a:ext cx="135248" cy="135248"/>
              <a:chOff x="0" y="0"/>
              <a:chExt cx="812800" cy="812800"/>
            </a:xfrm>
          </p:grpSpPr>
          <p:sp>
            <p:nvSpPr>
              <p:cNvPr id="143" name="Freeform 25">
                <a:extLst>
                  <a:ext uri="{FF2B5EF4-FFF2-40B4-BE49-F238E27FC236}">
                    <a16:creationId xmlns:a16="http://schemas.microsoft.com/office/drawing/2014/main" id="{B08BA848-A2F5-6A8F-0B6F-8A6B02ECFE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4" name="TextBox 26">
                <a:extLst>
                  <a:ext uri="{FF2B5EF4-FFF2-40B4-BE49-F238E27FC236}">
                    <a16:creationId xmlns:a16="http://schemas.microsoft.com/office/drawing/2014/main" id="{B9E4839E-BAAB-6919-E3C7-AAD9F3ABF0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27">
              <a:extLst>
                <a:ext uri="{FF2B5EF4-FFF2-40B4-BE49-F238E27FC236}">
                  <a16:creationId xmlns:a16="http://schemas.microsoft.com/office/drawing/2014/main" id="{7CDC6224-6FF3-54F6-C4A1-16733139E336}"/>
                </a:ext>
              </a:extLst>
            </p:cNvPr>
            <p:cNvGrpSpPr/>
            <p:nvPr/>
          </p:nvGrpSpPr>
          <p:grpSpPr>
            <a:xfrm>
              <a:off x="3480619" y="1152868"/>
              <a:ext cx="135248" cy="135248"/>
              <a:chOff x="0" y="0"/>
              <a:chExt cx="812800" cy="812800"/>
            </a:xfrm>
          </p:grpSpPr>
          <p:sp>
            <p:nvSpPr>
              <p:cNvPr id="141" name="Freeform 28">
                <a:extLst>
                  <a:ext uri="{FF2B5EF4-FFF2-40B4-BE49-F238E27FC236}">
                    <a16:creationId xmlns:a16="http://schemas.microsoft.com/office/drawing/2014/main" id="{FC7815D2-DDD9-12D7-9CF6-5BD5F2E2C4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2" name="TextBox 29">
                <a:extLst>
                  <a:ext uri="{FF2B5EF4-FFF2-40B4-BE49-F238E27FC236}">
                    <a16:creationId xmlns:a16="http://schemas.microsoft.com/office/drawing/2014/main" id="{4191F592-31DA-68DB-DAED-EE8DDD9299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5" name="Group 30">
              <a:extLst>
                <a:ext uri="{FF2B5EF4-FFF2-40B4-BE49-F238E27FC236}">
                  <a16:creationId xmlns:a16="http://schemas.microsoft.com/office/drawing/2014/main" id="{C8FE1317-6292-C7C2-32D1-ADF1F5A51E20}"/>
                </a:ext>
              </a:extLst>
            </p:cNvPr>
            <p:cNvGrpSpPr/>
            <p:nvPr/>
          </p:nvGrpSpPr>
          <p:grpSpPr>
            <a:xfrm>
              <a:off x="2090021" y="410308"/>
              <a:ext cx="135248" cy="135248"/>
              <a:chOff x="0" y="0"/>
              <a:chExt cx="812800" cy="812800"/>
            </a:xfrm>
          </p:grpSpPr>
          <p:sp>
            <p:nvSpPr>
              <p:cNvPr id="139" name="Freeform 31">
                <a:extLst>
                  <a:ext uri="{FF2B5EF4-FFF2-40B4-BE49-F238E27FC236}">
                    <a16:creationId xmlns:a16="http://schemas.microsoft.com/office/drawing/2014/main" id="{9E5C57D0-714A-DB56-F8C4-0CF39DBB03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0" name="TextBox 32">
                <a:extLst>
                  <a:ext uri="{FF2B5EF4-FFF2-40B4-BE49-F238E27FC236}">
                    <a16:creationId xmlns:a16="http://schemas.microsoft.com/office/drawing/2014/main" id="{56711CFE-750B-DE81-0685-C2662CBC865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33">
              <a:extLst>
                <a:ext uri="{FF2B5EF4-FFF2-40B4-BE49-F238E27FC236}">
                  <a16:creationId xmlns:a16="http://schemas.microsoft.com/office/drawing/2014/main" id="{50BA1B9A-5C26-02E0-310A-272649F15598}"/>
                </a:ext>
              </a:extLst>
            </p:cNvPr>
            <p:cNvGrpSpPr/>
            <p:nvPr/>
          </p:nvGrpSpPr>
          <p:grpSpPr>
            <a:xfrm>
              <a:off x="2090021" y="1152868"/>
              <a:ext cx="135248" cy="135248"/>
              <a:chOff x="0" y="0"/>
              <a:chExt cx="812800" cy="812800"/>
            </a:xfrm>
          </p:grpSpPr>
          <p:sp>
            <p:nvSpPr>
              <p:cNvPr id="137" name="Freeform 34">
                <a:extLst>
                  <a:ext uri="{FF2B5EF4-FFF2-40B4-BE49-F238E27FC236}">
                    <a16:creationId xmlns:a16="http://schemas.microsoft.com/office/drawing/2014/main" id="{490D6524-5DE4-05D3-D48C-A03E6B2C68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8" name="TextBox 35">
                <a:extLst>
                  <a:ext uri="{FF2B5EF4-FFF2-40B4-BE49-F238E27FC236}">
                    <a16:creationId xmlns:a16="http://schemas.microsoft.com/office/drawing/2014/main" id="{12874C96-78DE-CA52-BEB3-58A33238B75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36">
              <a:extLst>
                <a:ext uri="{FF2B5EF4-FFF2-40B4-BE49-F238E27FC236}">
                  <a16:creationId xmlns:a16="http://schemas.microsoft.com/office/drawing/2014/main" id="{A2DB9465-C213-F57F-F71D-9C7BB9FA7E12}"/>
                </a:ext>
              </a:extLst>
            </p:cNvPr>
            <p:cNvGrpSpPr/>
            <p:nvPr/>
          </p:nvGrpSpPr>
          <p:grpSpPr>
            <a:xfrm>
              <a:off x="2792200" y="1561747"/>
              <a:ext cx="135248" cy="135248"/>
              <a:chOff x="0" y="0"/>
              <a:chExt cx="812800" cy="812800"/>
            </a:xfrm>
          </p:grpSpPr>
          <p:sp>
            <p:nvSpPr>
              <p:cNvPr id="135" name="Freeform 37">
                <a:extLst>
                  <a:ext uri="{FF2B5EF4-FFF2-40B4-BE49-F238E27FC236}">
                    <a16:creationId xmlns:a16="http://schemas.microsoft.com/office/drawing/2014/main" id="{50065756-3797-1EA2-40AB-0EBD2C75E3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6" name="TextBox 38">
                <a:extLst>
                  <a:ext uri="{FF2B5EF4-FFF2-40B4-BE49-F238E27FC236}">
                    <a16:creationId xmlns:a16="http://schemas.microsoft.com/office/drawing/2014/main" id="{3989D01D-4A98-2720-8B8A-F76913AC99F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8" name="Group 39">
              <a:extLst>
                <a:ext uri="{FF2B5EF4-FFF2-40B4-BE49-F238E27FC236}">
                  <a16:creationId xmlns:a16="http://schemas.microsoft.com/office/drawing/2014/main" id="{E9AE76B3-85C9-1404-19EA-FE123264CBD6}"/>
                </a:ext>
              </a:extLst>
            </p:cNvPr>
            <p:cNvGrpSpPr/>
            <p:nvPr/>
          </p:nvGrpSpPr>
          <p:grpSpPr>
            <a:xfrm>
              <a:off x="702179" y="1152868"/>
              <a:ext cx="135248" cy="135248"/>
              <a:chOff x="0" y="0"/>
              <a:chExt cx="812800" cy="812800"/>
            </a:xfrm>
          </p:grpSpPr>
          <p:sp>
            <p:nvSpPr>
              <p:cNvPr id="133" name="Freeform 40">
                <a:extLst>
                  <a:ext uri="{FF2B5EF4-FFF2-40B4-BE49-F238E27FC236}">
                    <a16:creationId xmlns:a16="http://schemas.microsoft.com/office/drawing/2014/main" id="{351AB620-0C9D-C852-F775-0973249523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4" name="TextBox 41">
                <a:extLst>
                  <a:ext uri="{FF2B5EF4-FFF2-40B4-BE49-F238E27FC236}">
                    <a16:creationId xmlns:a16="http://schemas.microsoft.com/office/drawing/2014/main" id="{3E6BECA8-BC2A-D098-F513-A6014CB9E9E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42">
              <a:extLst>
                <a:ext uri="{FF2B5EF4-FFF2-40B4-BE49-F238E27FC236}">
                  <a16:creationId xmlns:a16="http://schemas.microsoft.com/office/drawing/2014/main" id="{EC070B2A-D675-5158-3B1B-A656C5D3790C}"/>
                </a:ext>
              </a:extLst>
            </p:cNvPr>
            <p:cNvGrpSpPr/>
            <p:nvPr/>
          </p:nvGrpSpPr>
          <p:grpSpPr>
            <a:xfrm>
              <a:off x="1390597" y="1563176"/>
              <a:ext cx="135248" cy="135248"/>
              <a:chOff x="0" y="0"/>
              <a:chExt cx="812800" cy="812800"/>
            </a:xfrm>
          </p:grpSpPr>
          <p:sp>
            <p:nvSpPr>
              <p:cNvPr id="131" name="Freeform 43">
                <a:extLst>
                  <a:ext uri="{FF2B5EF4-FFF2-40B4-BE49-F238E27FC236}">
                    <a16:creationId xmlns:a16="http://schemas.microsoft.com/office/drawing/2014/main" id="{E286142C-852E-73BA-5B8D-8B226A5D28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2" name="TextBox 44">
                <a:extLst>
                  <a:ext uri="{FF2B5EF4-FFF2-40B4-BE49-F238E27FC236}">
                    <a16:creationId xmlns:a16="http://schemas.microsoft.com/office/drawing/2014/main" id="{63306BE0-9AA2-8AE8-6767-2B9EC4DA212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45">
              <a:extLst>
                <a:ext uri="{FF2B5EF4-FFF2-40B4-BE49-F238E27FC236}">
                  <a16:creationId xmlns:a16="http://schemas.microsoft.com/office/drawing/2014/main" id="{014292AA-C92A-4858-6963-707D8BFC315A}"/>
                </a:ext>
              </a:extLst>
            </p:cNvPr>
            <p:cNvGrpSpPr/>
            <p:nvPr/>
          </p:nvGrpSpPr>
          <p:grpSpPr>
            <a:xfrm>
              <a:off x="1390597" y="2305735"/>
              <a:ext cx="135248" cy="135248"/>
              <a:chOff x="0" y="0"/>
              <a:chExt cx="812800" cy="812800"/>
            </a:xfrm>
          </p:grpSpPr>
          <p:sp>
            <p:nvSpPr>
              <p:cNvPr id="129" name="Freeform 46">
                <a:extLst>
                  <a:ext uri="{FF2B5EF4-FFF2-40B4-BE49-F238E27FC236}">
                    <a16:creationId xmlns:a16="http://schemas.microsoft.com/office/drawing/2014/main" id="{FB6EEAF5-4826-82D9-A66C-50A164FDC0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0" name="TextBox 47">
                <a:extLst>
                  <a:ext uri="{FF2B5EF4-FFF2-40B4-BE49-F238E27FC236}">
                    <a16:creationId xmlns:a16="http://schemas.microsoft.com/office/drawing/2014/main" id="{9C9093A1-6085-C5DD-EE70-056E734316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48">
              <a:extLst>
                <a:ext uri="{FF2B5EF4-FFF2-40B4-BE49-F238E27FC236}">
                  <a16:creationId xmlns:a16="http://schemas.microsoft.com/office/drawing/2014/main" id="{877B7448-09B8-DD3C-50BC-7E8F88767ED2}"/>
                </a:ext>
              </a:extLst>
            </p:cNvPr>
            <p:cNvGrpSpPr/>
            <p:nvPr/>
          </p:nvGrpSpPr>
          <p:grpSpPr>
            <a:xfrm>
              <a:off x="0" y="1563176"/>
              <a:ext cx="135248" cy="135248"/>
              <a:chOff x="0" y="0"/>
              <a:chExt cx="812800" cy="812800"/>
            </a:xfrm>
          </p:grpSpPr>
          <p:sp>
            <p:nvSpPr>
              <p:cNvPr id="127" name="Freeform 49">
                <a:extLst>
                  <a:ext uri="{FF2B5EF4-FFF2-40B4-BE49-F238E27FC236}">
                    <a16:creationId xmlns:a16="http://schemas.microsoft.com/office/drawing/2014/main" id="{5370C33E-C461-78C4-C709-9CCBF19D1F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8" name="TextBox 50">
                <a:extLst>
                  <a:ext uri="{FF2B5EF4-FFF2-40B4-BE49-F238E27FC236}">
                    <a16:creationId xmlns:a16="http://schemas.microsoft.com/office/drawing/2014/main" id="{8EE81863-B00C-FA69-62A6-CED4FE835BD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51">
              <a:extLst>
                <a:ext uri="{FF2B5EF4-FFF2-40B4-BE49-F238E27FC236}">
                  <a16:creationId xmlns:a16="http://schemas.microsoft.com/office/drawing/2014/main" id="{0C99A96B-F910-FB4E-56A0-0384508CDBEC}"/>
                </a:ext>
              </a:extLst>
            </p:cNvPr>
            <p:cNvGrpSpPr/>
            <p:nvPr/>
          </p:nvGrpSpPr>
          <p:grpSpPr>
            <a:xfrm>
              <a:off x="0" y="2305735"/>
              <a:ext cx="135248" cy="135248"/>
              <a:chOff x="0" y="0"/>
              <a:chExt cx="812800" cy="812800"/>
            </a:xfrm>
          </p:grpSpPr>
          <p:sp>
            <p:nvSpPr>
              <p:cNvPr id="125" name="Freeform 52">
                <a:extLst>
                  <a:ext uri="{FF2B5EF4-FFF2-40B4-BE49-F238E27FC236}">
                    <a16:creationId xmlns:a16="http://schemas.microsoft.com/office/drawing/2014/main" id="{6D7566C9-168E-908E-A5F1-C40EC6C321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6" name="TextBox 53">
                <a:extLst>
                  <a:ext uri="{FF2B5EF4-FFF2-40B4-BE49-F238E27FC236}">
                    <a16:creationId xmlns:a16="http://schemas.microsoft.com/office/drawing/2014/main" id="{604ECC74-E19C-42F2-9D42-E3DE91A774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54">
              <a:extLst>
                <a:ext uri="{FF2B5EF4-FFF2-40B4-BE49-F238E27FC236}">
                  <a16:creationId xmlns:a16="http://schemas.microsoft.com/office/drawing/2014/main" id="{BBADDA53-0835-E85B-B82E-6ED23EEA9EA8}"/>
                </a:ext>
              </a:extLst>
            </p:cNvPr>
            <p:cNvGrpSpPr/>
            <p:nvPr/>
          </p:nvGrpSpPr>
          <p:grpSpPr>
            <a:xfrm>
              <a:off x="702179" y="2714614"/>
              <a:ext cx="135248" cy="135248"/>
              <a:chOff x="0" y="0"/>
              <a:chExt cx="812800" cy="812800"/>
            </a:xfrm>
          </p:grpSpPr>
          <p:sp>
            <p:nvSpPr>
              <p:cNvPr id="123" name="Freeform 55">
                <a:extLst>
                  <a:ext uri="{FF2B5EF4-FFF2-40B4-BE49-F238E27FC236}">
                    <a16:creationId xmlns:a16="http://schemas.microsoft.com/office/drawing/2014/main" id="{4131A010-CAC7-93E4-AC51-97D907E1DDF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4" name="TextBox 56">
                <a:extLst>
                  <a:ext uri="{FF2B5EF4-FFF2-40B4-BE49-F238E27FC236}">
                    <a16:creationId xmlns:a16="http://schemas.microsoft.com/office/drawing/2014/main" id="{4FBDA61D-902B-0EE8-0715-93703AF51C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57">
              <a:extLst>
                <a:ext uri="{FF2B5EF4-FFF2-40B4-BE49-F238E27FC236}">
                  <a16:creationId xmlns:a16="http://schemas.microsoft.com/office/drawing/2014/main" id="{10E335B1-8F22-E7CE-37CD-22488521CD3E}"/>
                </a:ext>
              </a:extLst>
            </p:cNvPr>
            <p:cNvGrpSpPr/>
            <p:nvPr/>
          </p:nvGrpSpPr>
          <p:grpSpPr>
            <a:xfrm>
              <a:off x="702179" y="412162"/>
              <a:ext cx="135248" cy="135248"/>
              <a:chOff x="0" y="0"/>
              <a:chExt cx="812800" cy="812800"/>
            </a:xfrm>
          </p:grpSpPr>
          <p:sp>
            <p:nvSpPr>
              <p:cNvPr id="121" name="Freeform 58">
                <a:extLst>
                  <a:ext uri="{FF2B5EF4-FFF2-40B4-BE49-F238E27FC236}">
                    <a16:creationId xmlns:a16="http://schemas.microsoft.com/office/drawing/2014/main" id="{BE83594E-7525-DC25-CBE6-8DA7AB8435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2" name="TextBox 59">
                <a:extLst>
                  <a:ext uri="{FF2B5EF4-FFF2-40B4-BE49-F238E27FC236}">
                    <a16:creationId xmlns:a16="http://schemas.microsoft.com/office/drawing/2014/main" id="{463F3691-5521-44CF-423C-986BCD71476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60">
              <a:extLst>
                <a:ext uri="{FF2B5EF4-FFF2-40B4-BE49-F238E27FC236}">
                  <a16:creationId xmlns:a16="http://schemas.microsoft.com/office/drawing/2014/main" id="{45D886A2-2096-2377-0EDF-E007D405B308}"/>
                </a:ext>
              </a:extLst>
            </p:cNvPr>
            <p:cNvGrpSpPr/>
            <p:nvPr/>
          </p:nvGrpSpPr>
          <p:grpSpPr>
            <a:xfrm>
              <a:off x="2778440" y="2302452"/>
              <a:ext cx="135248" cy="135248"/>
              <a:chOff x="0" y="0"/>
              <a:chExt cx="812800" cy="812800"/>
            </a:xfrm>
          </p:grpSpPr>
          <p:sp>
            <p:nvSpPr>
              <p:cNvPr id="119" name="Freeform 61">
                <a:extLst>
                  <a:ext uri="{FF2B5EF4-FFF2-40B4-BE49-F238E27FC236}">
                    <a16:creationId xmlns:a16="http://schemas.microsoft.com/office/drawing/2014/main" id="{8B272295-D79A-0BAE-8B36-07DEE8FDFD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0" name="TextBox 62">
                <a:extLst>
                  <a:ext uri="{FF2B5EF4-FFF2-40B4-BE49-F238E27FC236}">
                    <a16:creationId xmlns:a16="http://schemas.microsoft.com/office/drawing/2014/main" id="{5F711C4D-9975-9066-5872-653BD90E8F9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63">
              <a:extLst>
                <a:ext uri="{FF2B5EF4-FFF2-40B4-BE49-F238E27FC236}">
                  <a16:creationId xmlns:a16="http://schemas.microsoft.com/office/drawing/2014/main" id="{AED8D070-32E7-9486-E2E4-62A210D2CE72}"/>
                </a:ext>
              </a:extLst>
            </p:cNvPr>
            <p:cNvGrpSpPr/>
            <p:nvPr/>
          </p:nvGrpSpPr>
          <p:grpSpPr>
            <a:xfrm>
              <a:off x="2090021" y="2711331"/>
              <a:ext cx="135248" cy="135248"/>
              <a:chOff x="0" y="0"/>
              <a:chExt cx="812800" cy="812800"/>
            </a:xfrm>
          </p:grpSpPr>
          <p:sp>
            <p:nvSpPr>
              <p:cNvPr id="117" name="Freeform 64">
                <a:extLst>
                  <a:ext uri="{FF2B5EF4-FFF2-40B4-BE49-F238E27FC236}">
                    <a16:creationId xmlns:a16="http://schemas.microsoft.com/office/drawing/2014/main" id="{5FA2B8F1-969C-7E4D-4D09-51CB824D47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18" name="TextBox 65">
                <a:extLst>
                  <a:ext uri="{FF2B5EF4-FFF2-40B4-BE49-F238E27FC236}">
                    <a16:creationId xmlns:a16="http://schemas.microsoft.com/office/drawing/2014/main" id="{5DF00C34-81F9-78B7-5629-3D66CD20CFB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57" name="Group 66">
            <a:extLst>
              <a:ext uri="{FF2B5EF4-FFF2-40B4-BE49-F238E27FC236}">
                <a16:creationId xmlns:a16="http://schemas.microsoft.com/office/drawing/2014/main" id="{5244F06E-5CD4-9041-95FC-64D96A88EFC4}"/>
              </a:ext>
            </a:extLst>
          </p:cNvPr>
          <p:cNvGrpSpPr/>
          <p:nvPr userDrawn="1"/>
        </p:nvGrpSpPr>
        <p:grpSpPr>
          <a:xfrm>
            <a:off x="13848739" y="0"/>
            <a:ext cx="2103152" cy="2205744"/>
            <a:chOff x="0" y="0"/>
            <a:chExt cx="2804202" cy="2940993"/>
          </a:xfrm>
        </p:grpSpPr>
        <p:grpSp>
          <p:nvGrpSpPr>
            <p:cNvPr id="158" name="Group 67">
              <a:extLst>
                <a:ext uri="{FF2B5EF4-FFF2-40B4-BE49-F238E27FC236}">
                  <a16:creationId xmlns:a16="http://schemas.microsoft.com/office/drawing/2014/main" id="{798E0772-C6C6-6A26-02B1-388FA42EB45C}"/>
                </a:ext>
              </a:extLst>
            </p:cNvPr>
            <p:cNvGrpSpPr/>
            <p:nvPr/>
          </p:nvGrpSpPr>
          <p:grpSpPr>
            <a:xfrm>
              <a:off x="0" y="1200182"/>
              <a:ext cx="1740810" cy="1740810"/>
              <a:chOff x="0" y="0"/>
              <a:chExt cx="812800" cy="812800"/>
            </a:xfrm>
          </p:grpSpPr>
          <p:sp>
            <p:nvSpPr>
              <p:cNvPr id="165" name="Freeform 68">
                <a:extLst>
                  <a:ext uri="{FF2B5EF4-FFF2-40B4-BE49-F238E27FC236}">
                    <a16:creationId xmlns:a16="http://schemas.microsoft.com/office/drawing/2014/main" id="{E9417354-B6C8-2733-D662-91B1B5A9F3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6" name="TextBox 69">
                <a:extLst>
                  <a:ext uri="{FF2B5EF4-FFF2-40B4-BE49-F238E27FC236}">
                    <a16:creationId xmlns:a16="http://schemas.microsoft.com/office/drawing/2014/main" id="{692474C9-F5F6-9794-6D1B-10F0BB19355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9" name="Group 70">
              <a:extLst>
                <a:ext uri="{FF2B5EF4-FFF2-40B4-BE49-F238E27FC236}">
                  <a16:creationId xmlns:a16="http://schemas.microsoft.com/office/drawing/2014/main" id="{F5B6CBB1-F48C-2B0D-A5A8-828829F1A477}"/>
                </a:ext>
              </a:extLst>
            </p:cNvPr>
            <p:cNvGrpSpPr/>
            <p:nvPr/>
          </p:nvGrpSpPr>
          <p:grpSpPr>
            <a:xfrm>
              <a:off x="1740810" y="764422"/>
              <a:ext cx="1063392" cy="1063392"/>
              <a:chOff x="0" y="0"/>
              <a:chExt cx="812800" cy="812800"/>
            </a:xfrm>
          </p:grpSpPr>
          <p:sp>
            <p:nvSpPr>
              <p:cNvPr id="163" name="Freeform 71">
                <a:extLst>
                  <a:ext uri="{FF2B5EF4-FFF2-40B4-BE49-F238E27FC236}">
                    <a16:creationId xmlns:a16="http://schemas.microsoft.com/office/drawing/2014/main" id="{5A8578BC-F2E8-9F4D-8927-5B3B1C6AD5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4" name="TextBox 72">
                <a:extLst>
                  <a:ext uri="{FF2B5EF4-FFF2-40B4-BE49-F238E27FC236}">
                    <a16:creationId xmlns:a16="http://schemas.microsoft.com/office/drawing/2014/main" id="{63C4CC2E-01C5-50AF-76C7-E227CCA9337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0" name="Group 73">
              <a:extLst>
                <a:ext uri="{FF2B5EF4-FFF2-40B4-BE49-F238E27FC236}">
                  <a16:creationId xmlns:a16="http://schemas.microsoft.com/office/drawing/2014/main" id="{DDEAB73A-F941-C20C-15F4-4FCC1CF0A840}"/>
                </a:ext>
              </a:extLst>
            </p:cNvPr>
            <p:cNvGrpSpPr/>
            <p:nvPr/>
          </p:nvGrpSpPr>
          <p:grpSpPr>
            <a:xfrm>
              <a:off x="1469022" y="0"/>
              <a:ext cx="572840" cy="572840"/>
              <a:chOff x="0" y="0"/>
              <a:chExt cx="812800" cy="812800"/>
            </a:xfrm>
          </p:grpSpPr>
          <p:sp>
            <p:nvSpPr>
              <p:cNvPr id="161" name="Freeform 74">
                <a:extLst>
                  <a:ext uri="{FF2B5EF4-FFF2-40B4-BE49-F238E27FC236}">
                    <a16:creationId xmlns:a16="http://schemas.microsoft.com/office/drawing/2014/main" id="{3F89D18A-E58B-EFB8-86F3-605E42E704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2" name="TextBox 75">
                <a:extLst>
                  <a:ext uri="{FF2B5EF4-FFF2-40B4-BE49-F238E27FC236}">
                    <a16:creationId xmlns:a16="http://schemas.microsoft.com/office/drawing/2014/main" id="{5B7A7204-53EB-5D90-364D-96CD56277EC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67" name="Group 76">
            <a:extLst>
              <a:ext uri="{FF2B5EF4-FFF2-40B4-BE49-F238E27FC236}">
                <a16:creationId xmlns:a16="http://schemas.microsoft.com/office/drawing/2014/main" id="{56FA9906-FFF9-3949-3CF5-AA702C895075}"/>
              </a:ext>
            </a:extLst>
          </p:cNvPr>
          <p:cNvGrpSpPr/>
          <p:nvPr userDrawn="1"/>
        </p:nvGrpSpPr>
        <p:grpSpPr>
          <a:xfrm>
            <a:off x="-1265773" y="6795835"/>
            <a:ext cx="2800373" cy="2936977"/>
            <a:chOff x="0" y="0"/>
            <a:chExt cx="3733831" cy="3915969"/>
          </a:xfrm>
        </p:grpSpPr>
        <p:grpSp>
          <p:nvGrpSpPr>
            <p:cNvPr id="168" name="Group 77">
              <a:extLst>
                <a:ext uri="{FF2B5EF4-FFF2-40B4-BE49-F238E27FC236}">
                  <a16:creationId xmlns:a16="http://schemas.microsoft.com/office/drawing/2014/main" id="{A3CC7E0B-1624-F713-EDDA-144DD076C0BA}"/>
                </a:ext>
              </a:extLst>
            </p:cNvPr>
            <p:cNvGrpSpPr/>
            <p:nvPr/>
          </p:nvGrpSpPr>
          <p:grpSpPr>
            <a:xfrm>
              <a:off x="0" y="1598058"/>
              <a:ext cx="2317911" cy="2317911"/>
              <a:chOff x="0" y="0"/>
              <a:chExt cx="812800" cy="812800"/>
            </a:xfrm>
          </p:grpSpPr>
          <p:sp>
            <p:nvSpPr>
              <p:cNvPr id="175" name="Freeform 78">
                <a:extLst>
                  <a:ext uri="{FF2B5EF4-FFF2-40B4-BE49-F238E27FC236}">
                    <a16:creationId xmlns:a16="http://schemas.microsoft.com/office/drawing/2014/main" id="{40B5E2E5-1E81-A339-F1B1-71014C317D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6" name="TextBox 79">
                <a:extLst>
                  <a:ext uri="{FF2B5EF4-FFF2-40B4-BE49-F238E27FC236}">
                    <a16:creationId xmlns:a16="http://schemas.microsoft.com/office/drawing/2014/main" id="{D60554A2-2D2D-0F12-0CC2-45CC56DFBE6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9" name="Group 80">
              <a:extLst>
                <a:ext uri="{FF2B5EF4-FFF2-40B4-BE49-F238E27FC236}">
                  <a16:creationId xmlns:a16="http://schemas.microsoft.com/office/drawing/2014/main" id="{E21D5B05-C36B-91BD-8E02-F06EFDE02AC9}"/>
                </a:ext>
              </a:extLst>
            </p:cNvPr>
            <p:cNvGrpSpPr/>
            <p:nvPr/>
          </p:nvGrpSpPr>
          <p:grpSpPr>
            <a:xfrm>
              <a:off x="2317911" y="1017838"/>
              <a:ext cx="1415920" cy="1415920"/>
              <a:chOff x="0" y="0"/>
              <a:chExt cx="812800" cy="812800"/>
            </a:xfrm>
          </p:grpSpPr>
          <p:sp>
            <p:nvSpPr>
              <p:cNvPr id="173" name="Freeform 81">
                <a:extLst>
                  <a:ext uri="{FF2B5EF4-FFF2-40B4-BE49-F238E27FC236}">
                    <a16:creationId xmlns:a16="http://schemas.microsoft.com/office/drawing/2014/main" id="{AEFDA149-B593-0DCC-DF62-61E2A722B5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4" name="TextBox 82">
                <a:extLst>
                  <a:ext uri="{FF2B5EF4-FFF2-40B4-BE49-F238E27FC236}">
                    <a16:creationId xmlns:a16="http://schemas.microsoft.com/office/drawing/2014/main" id="{7F307CD3-E194-A8A1-4639-1D3CED26603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83">
              <a:extLst>
                <a:ext uri="{FF2B5EF4-FFF2-40B4-BE49-F238E27FC236}">
                  <a16:creationId xmlns:a16="http://schemas.microsoft.com/office/drawing/2014/main" id="{A1317001-EDB3-4116-EF81-BC6D2B24BCF9}"/>
                </a:ext>
              </a:extLst>
            </p:cNvPr>
            <p:cNvGrpSpPr/>
            <p:nvPr/>
          </p:nvGrpSpPr>
          <p:grpSpPr>
            <a:xfrm>
              <a:off x="1956022" y="0"/>
              <a:ext cx="762743" cy="762743"/>
              <a:chOff x="0" y="0"/>
              <a:chExt cx="812800" cy="812800"/>
            </a:xfrm>
          </p:grpSpPr>
          <p:sp>
            <p:nvSpPr>
              <p:cNvPr id="171" name="Freeform 84">
                <a:extLst>
                  <a:ext uri="{FF2B5EF4-FFF2-40B4-BE49-F238E27FC236}">
                    <a16:creationId xmlns:a16="http://schemas.microsoft.com/office/drawing/2014/main" id="{FC4D8CC8-3808-9FD2-693B-857C902AD9A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2" name="TextBox 85">
                <a:extLst>
                  <a:ext uri="{FF2B5EF4-FFF2-40B4-BE49-F238E27FC236}">
                    <a16:creationId xmlns:a16="http://schemas.microsoft.com/office/drawing/2014/main" id="{3ECA998D-210D-589B-C609-BCDF2E08104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77" name="Group 86">
            <a:extLst>
              <a:ext uri="{FF2B5EF4-FFF2-40B4-BE49-F238E27FC236}">
                <a16:creationId xmlns:a16="http://schemas.microsoft.com/office/drawing/2014/main" id="{9048198D-D07C-0EDB-7129-A9599B2BD29F}"/>
              </a:ext>
            </a:extLst>
          </p:cNvPr>
          <p:cNvGrpSpPr/>
          <p:nvPr userDrawn="1"/>
        </p:nvGrpSpPr>
        <p:grpSpPr>
          <a:xfrm>
            <a:off x="15951891" y="2728632"/>
            <a:ext cx="2336109" cy="2063610"/>
            <a:chOff x="0" y="0"/>
            <a:chExt cx="3114812" cy="2751480"/>
          </a:xfrm>
        </p:grpSpPr>
        <p:grpSp>
          <p:nvGrpSpPr>
            <p:cNvPr id="178" name="Group 87">
              <a:extLst>
                <a:ext uri="{FF2B5EF4-FFF2-40B4-BE49-F238E27FC236}">
                  <a16:creationId xmlns:a16="http://schemas.microsoft.com/office/drawing/2014/main" id="{5BB8874A-61D8-A52C-A260-65F75AD5606D}"/>
                </a:ext>
              </a:extLst>
            </p:cNvPr>
            <p:cNvGrpSpPr/>
            <p:nvPr/>
          </p:nvGrpSpPr>
          <p:grpSpPr>
            <a:xfrm>
              <a:off x="0" y="1339129"/>
              <a:ext cx="3114812" cy="1302514"/>
              <a:chOff x="0" y="0"/>
              <a:chExt cx="856537" cy="358176"/>
            </a:xfrm>
          </p:grpSpPr>
          <p:sp>
            <p:nvSpPr>
              <p:cNvPr id="185" name="Freeform 88">
                <a:extLst>
                  <a:ext uri="{FF2B5EF4-FFF2-40B4-BE49-F238E27FC236}">
                    <a16:creationId xmlns:a16="http://schemas.microsoft.com/office/drawing/2014/main" id="{E2D798BC-CB3A-814E-F8F2-B132DE5FA4C0}"/>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solidFill>
                <a:prstDash val="solid"/>
                <a:miter/>
              </a:ln>
            </p:spPr>
            <p:txBody>
              <a:bodyPr/>
              <a:lstStyle/>
              <a:p>
                <a:endParaRPr lang="en-IN"/>
              </a:p>
            </p:txBody>
          </p:sp>
          <p:sp>
            <p:nvSpPr>
              <p:cNvPr id="186" name="TextBox 89">
                <a:extLst>
                  <a:ext uri="{FF2B5EF4-FFF2-40B4-BE49-F238E27FC236}">
                    <a16:creationId xmlns:a16="http://schemas.microsoft.com/office/drawing/2014/main" id="{A73C11CA-378E-7E8C-CC2D-EBF1F421ACA1}"/>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179" name="Group 90">
              <a:extLst>
                <a:ext uri="{FF2B5EF4-FFF2-40B4-BE49-F238E27FC236}">
                  <a16:creationId xmlns:a16="http://schemas.microsoft.com/office/drawing/2014/main" id="{03FC78A0-819E-8446-2CEA-164B0DDD0FBA}"/>
                </a:ext>
              </a:extLst>
            </p:cNvPr>
            <p:cNvGrpSpPr/>
            <p:nvPr/>
          </p:nvGrpSpPr>
          <p:grpSpPr>
            <a:xfrm>
              <a:off x="0" y="2355453"/>
              <a:ext cx="3114812" cy="396026"/>
              <a:chOff x="0" y="0"/>
              <a:chExt cx="856537" cy="108903"/>
            </a:xfrm>
          </p:grpSpPr>
          <p:sp>
            <p:nvSpPr>
              <p:cNvPr id="183" name="Freeform 91">
                <a:extLst>
                  <a:ext uri="{FF2B5EF4-FFF2-40B4-BE49-F238E27FC236}">
                    <a16:creationId xmlns:a16="http://schemas.microsoft.com/office/drawing/2014/main" id="{7E312C3C-FAE6-D121-9FA8-7CF08EE045F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solidFill>
            </p:spPr>
            <p:txBody>
              <a:bodyPr/>
              <a:lstStyle/>
              <a:p>
                <a:endParaRPr lang="en-IN"/>
              </a:p>
            </p:txBody>
          </p:sp>
          <p:sp>
            <p:nvSpPr>
              <p:cNvPr id="184" name="TextBox 92">
                <a:extLst>
                  <a:ext uri="{FF2B5EF4-FFF2-40B4-BE49-F238E27FC236}">
                    <a16:creationId xmlns:a16="http://schemas.microsoft.com/office/drawing/2014/main" id="{9D69B023-120F-BE55-CB2B-557C72EEF0E4}"/>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180" name="AutoShape 93">
              <a:extLst>
                <a:ext uri="{FF2B5EF4-FFF2-40B4-BE49-F238E27FC236}">
                  <a16:creationId xmlns:a16="http://schemas.microsoft.com/office/drawing/2014/main" id="{68E48E6C-C938-848F-8479-0ED7D93F1D95}"/>
                </a:ext>
              </a:extLst>
            </p:cNvPr>
            <p:cNvSpPr/>
            <p:nvPr/>
          </p:nvSpPr>
          <p:spPr>
            <a:xfrm>
              <a:off x="1647974"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1" name="AutoShape 94">
              <a:extLst>
                <a:ext uri="{FF2B5EF4-FFF2-40B4-BE49-F238E27FC236}">
                  <a16:creationId xmlns:a16="http://schemas.microsoft.com/office/drawing/2014/main" id="{05E99FDC-3BCD-504D-8487-BD5879FE0BF2}"/>
                </a:ext>
              </a:extLst>
            </p:cNvPr>
            <p:cNvSpPr/>
            <p:nvPr/>
          </p:nvSpPr>
          <p:spPr>
            <a:xfrm>
              <a:off x="1466838"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2" name="TextBox 95">
              <a:extLst>
                <a:ext uri="{FF2B5EF4-FFF2-40B4-BE49-F238E27FC236}">
                  <a16:creationId xmlns:a16="http://schemas.microsoft.com/office/drawing/2014/main" id="{4D37D3A9-C8D9-B2C2-2C0A-98D7D2D6D4A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166FAC"/>
                  </a:solidFill>
                  <a:latin typeface="Antic"/>
                </a:rPr>
                <a:t>O</a:t>
              </a:r>
            </a:p>
          </p:txBody>
        </p:sp>
      </p:grpSp>
      <p:sp>
        <p:nvSpPr>
          <p:cNvPr id="187" name="AutoShape 96">
            <a:extLst>
              <a:ext uri="{FF2B5EF4-FFF2-40B4-BE49-F238E27FC236}">
                <a16:creationId xmlns:a16="http://schemas.microsoft.com/office/drawing/2014/main" id="{1ED7DD3D-A3B0-8F52-9AFC-55525574A947}"/>
              </a:ext>
            </a:extLst>
          </p:cNvPr>
          <p:cNvSpPr/>
          <p:nvPr userDrawn="1"/>
        </p:nvSpPr>
        <p:spPr>
          <a:xfrm flipH="1">
            <a:off x="3972809" y="5492158"/>
            <a:ext cx="26599" cy="3240000"/>
          </a:xfrm>
          <a:prstGeom prst="line">
            <a:avLst/>
          </a:prstGeom>
          <a:ln w="38100" cap="flat">
            <a:solidFill>
              <a:srgbClr val="166FAC"/>
            </a:solidFill>
            <a:prstDash val="solid"/>
            <a:headEnd type="none" w="sm" len="sm"/>
            <a:tailEnd type="none" w="sm" len="sm"/>
          </a:ln>
        </p:spPr>
        <p:txBody>
          <a:bodyPr/>
          <a:lstStyle/>
          <a:p>
            <a:endParaRPr lang="en-IN"/>
          </a:p>
        </p:txBody>
      </p:sp>
      <p:grpSp>
        <p:nvGrpSpPr>
          <p:cNvPr id="188" name="Group 97">
            <a:extLst>
              <a:ext uri="{FF2B5EF4-FFF2-40B4-BE49-F238E27FC236}">
                <a16:creationId xmlns:a16="http://schemas.microsoft.com/office/drawing/2014/main" id="{C6C280B0-290F-CE35-C9B8-9E8C9623F2A1}"/>
              </a:ext>
            </a:extLst>
          </p:cNvPr>
          <p:cNvGrpSpPr/>
          <p:nvPr userDrawn="1"/>
        </p:nvGrpSpPr>
        <p:grpSpPr>
          <a:xfrm>
            <a:off x="-1932618" y="628409"/>
            <a:ext cx="4848511" cy="3782002"/>
            <a:chOff x="0" y="0"/>
            <a:chExt cx="6464681" cy="5042669"/>
          </a:xfrm>
        </p:grpSpPr>
        <p:grpSp>
          <p:nvGrpSpPr>
            <p:cNvPr id="189" name="Group 98">
              <a:extLst>
                <a:ext uri="{FF2B5EF4-FFF2-40B4-BE49-F238E27FC236}">
                  <a16:creationId xmlns:a16="http://schemas.microsoft.com/office/drawing/2014/main" id="{58AC5EB2-C5D3-7F38-17F8-410430B6D46D}"/>
                </a:ext>
              </a:extLst>
            </p:cNvPr>
            <p:cNvGrpSpPr/>
            <p:nvPr/>
          </p:nvGrpSpPr>
          <p:grpSpPr>
            <a:xfrm>
              <a:off x="4940639" y="0"/>
              <a:ext cx="239314" cy="239314"/>
              <a:chOff x="0" y="0"/>
              <a:chExt cx="812800" cy="812800"/>
            </a:xfrm>
          </p:grpSpPr>
          <p:sp>
            <p:nvSpPr>
              <p:cNvPr id="247" name="Freeform 99">
                <a:extLst>
                  <a:ext uri="{FF2B5EF4-FFF2-40B4-BE49-F238E27FC236}">
                    <a16:creationId xmlns:a16="http://schemas.microsoft.com/office/drawing/2014/main" id="{0789CBC2-0B01-4DEE-851A-B4E7E05444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8" name="TextBox 100">
                <a:extLst>
                  <a:ext uri="{FF2B5EF4-FFF2-40B4-BE49-F238E27FC236}">
                    <a16:creationId xmlns:a16="http://schemas.microsoft.com/office/drawing/2014/main" id="{0F9E4D01-5D01-08B0-BF2E-92723676ED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0" name="Group 101">
              <a:extLst>
                <a:ext uri="{FF2B5EF4-FFF2-40B4-BE49-F238E27FC236}">
                  <a16:creationId xmlns:a16="http://schemas.microsoft.com/office/drawing/2014/main" id="{E89C0588-9455-2AA7-9005-B2004274F2F3}"/>
                </a:ext>
              </a:extLst>
            </p:cNvPr>
            <p:cNvGrpSpPr/>
            <p:nvPr/>
          </p:nvGrpSpPr>
          <p:grpSpPr>
            <a:xfrm>
              <a:off x="2484931" y="3281"/>
              <a:ext cx="239314" cy="239314"/>
              <a:chOff x="0" y="0"/>
              <a:chExt cx="812800" cy="812800"/>
            </a:xfrm>
          </p:grpSpPr>
          <p:sp>
            <p:nvSpPr>
              <p:cNvPr id="245" name="Freeform 102">
                <a:extLst>
                  <a:ext uri="{FF2B5EF4-FFF2-40B4-BE49-F238E27FC236}">
                    <a16:creationId xmlns:a16="http://schemas.microsoft.com/office/drawing/2014/main" id="{CF6142BE-16A1-3F5D-F5CA-146804085EA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6" name="TextBox 103">
                <a:extLst>
                  <a:ext uri="{FF2B5EF4-FFF2-40B4-BE49-F238E27FC236}">
                    <a16:creationId xmlns:a16="http://schemas.microsoft.com/office/drawing/2014/main" id="{1406B492-3ADE-6F76-2075-FF6D3E05DA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04">
              <a:extLst>
                <a:ext uri="{FF2B5EF4-FFF2-40B4-BE49-F238E27FC236}">
                  <a16:creationId xmlns:a16="http://schemas.microsoft.com/office/drawing/2014/main" id="{A566DDC9-7F0A-B340-3569-BD11639CD347}"/>
                </a:ext>
              </a:extLst>
            </p:cNvPr>
            <p:cNvGrpSpPr/>
            <p:nvPr/>
          </p:nvGrpSpPr>
          <p:grpSpPr>
            <a:xfrm rot="5400000">
              <a:off x="3759545" y="177944"/>
              <a:ext cx="2763422" cy="2646850"/>
              <a:chOff x="0" y="-47625"/>
              <a:chExt cx="812800" cy="778513"/>
            </a:xfrm>
          </p:grpSpPr>
          <p:sp>
            <p:nvSpPr>
              <p:cNvPr id="243" name="Freeform 105">
                <a:extLst>
                  <a:ext uri="{FF2B5EF4-FFF2-40B4-BE49-F238E27FC236}">
                    <a16:creationId xmlns:a16="http://schemas.microsoft.com/office/drawing/2014/main" id="{67CD8CBA-6A47-68CF-5BE0-8EEB0D7A5383}"/>
                  </a:ext>
                </a:extLst>
              </p:cNvPr>
              <p:cNvSpPr/>
              <p:nvPr/>
            </p:nvSpPr>
            <p:spPr>
              <a:xfrm>
                <a:off x="0" y="1104"/>
                <a:ext cx="812800" cy="724909"/>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44" name="TextBox 106">
                <a:extLst>
                  <a:ext uri="{FF2B5EF4-FFF2-40B4-BE49-F238E27FC236}">
                    <a16:creationId xmlns:a16="http://schemas.microsoft.com/office/drawing/2014/main" id="{29D0A11E-A780-B044-6D1D-5C273E30D2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2" name="Group 107">
              <a:extLst>
                <a:ext uri="{FF2B5EF4-FFF2-40B4-BE49-F238E27FC236}">
                  <a16:creationId xmlns:a16="http://schemas.microsoft.com/office/drawing/2014/main" id="{39F1B8A0-3F26-1099-1FE2-09ACF7CA9FA3}"/>
                </a:ext>
              </a:extLst>
            </p:cNvPr>
            <p:cNvGrpSpPr/>
            <p:nvPr/>
          </p:nvGrpSpPr>
          <p:grpSpPr>
            <a:xfrm rot="5400000">
              <a:off x="1218003" y="258902"/>
              <a:ext cx="2763422" cy="2484931"/>
              <a:chOff x="0" y="0"/>
              <a:chExt cx="812800" cy="730888"/>
            </a:xfrm>
          </p:grpSpPr>
          <p:sp>
            <p:nvSpPr>
              <p:cNvPr id="241" name="Freeform 108">
                <a:extLst>
                  <a:ext uri="{FF2B5EF4-FFF2-40B4-BE49-F238E27FC236}">
                    <a16:creationId xmlns:a16="http://schemas.microsoft.com/office/drawing/2014/main" id="{77F049B9-FD0F-C0E7-632F-413E2D74CEF2}"/>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42" name="TextBox 109">
                <a:extLst>
                  <a:ext uri="{FF2B5EF4-FFF2-40B4-BE49-F238E27FC236}">
                    <a16:creationId xmlns:a16="http://schemas.microsoft.com/office/drawing/2014/main" id="{183FF5F4-4F3F-3A18-3BE3-2E0D0769F0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3" name="Group 110">
              <a:extLst>
                <a:ext uri="{FF2B5EF4-FFF2-40B4-BE49-F238E27FC236}">
                  <a16:creationId xmlns:a16="http://schemas.microsoft.com/office/drawing/2014/main" id="{FC90FF47-1B4C-2F14-1A03-2F5D07F9DC77}"/>
                </a:ext>
              </a:extLst>
            </p:cNvPr>
            <p:cNvGrpSpPr/>
            <p:nvPr/>
          </p:nvGrpSpPr>
          <p:grpSpPr>
            <a:xfrm rot="5400000">
              <a:off x="2523048" y="2251773"/>
              <a:ext cx="2751489" cy="2646850"/>
              <a:chOff x="11724" y="-47625"/>
              <a:chExt cx="809290" cy="778513"/>
            </a:xfrm>
          </p:grpSpPr>
          <p:sp>
            <p:nvSpPr>
              <p:cNvPr id="239" name="Freeform 111">
                <a:extLst>
                  <a:ext uri="{FF2B5EF4-FFF2-40B4-BE49-F238E27FC236}">
                    <a16:creationId xmlns:a16="http://schemas.microsoft.com/office/drawing/2014/main" id="{D895C3CD-B411-B230-2B75-57ADB9DE88FA}"/>
                  </a:ext>
                </a:extLst>
              </p:cNvPr>
              <p:cNvSpPr/>
              <p:nvPr/>
            </p:nvSpPr>
            <p:spPr>
              <a:xfrm>
                <a:off x="11724" y="-3525"/>
                <a:ext cx="809290" cy="72490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40" name="TextBox 112">
                <a:extLst>
                  <a:ext uri="{FF2B5EF4-FFF2-40B4-BE49-F238E27FC236}">
                    <a16:creationId xmlns:a16="http://schemas.microsoft.com/office/drawing/2014/main" id="{ACE7BAB1-2151-17F8-D9A8-3C1C4A9489D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4" name="Group 113">
              <a:extLst>
                <a:ext uri="{FF2B5EF4-FFF2-40B4-BE49-F238E27FC236}">
                  <a16:creationId xmlns:a16="http://schemas.microsoft.com/office/drawing/2014/main" id="{75894102-8BB5-5935-B6E4-70990FE216FF}"/>
                </a:ext>
              </a:extLst>
            </p:cNvPr>
            <p:cNvGrpSpPr/>
            <p:nvPr/>
          </p:nvGrpSpPr>
          <p:grpSpPr>
            <a:xfrm rot="5400000">
              <a:off x="-24463" y="2323184"/>
              <a:ext cx="2763422" cy="2484931"/>
              <a:chOff x="0" y="0"/>
              <a:chExt cx="812800" cy="730888"/>
            </a:xfrm>
          </p:grpSpPr>
          <p:sp>
            <p:nvSpPr>
              <p:cNvPr id="237" name="Freeform 114">
                <a:extLst>
                  <a:ext uri="{FF2B5EF4-FFF2-40B4-BE49-F238E27FC236}">
                    <a16:creationId xmlns:a16="http://schemas.microsoft.com/office/drawing/2014/main" id="{FFDD22D3-ADDD-EDF1-6EFF-DA435F6EED0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38" name="TextBox 115">
                <a:extLst>
                  <a:ext uri="{FF2B5EF4-FFF2-40B4-BE49-F238E27FC236}">
                    <a16:creationId xmlns:a16="http://schemas.microsoft.com/office/drawing/2014/main" id="{86C84414-868A-BD14-9850-7823A2042826}"/>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5" name="Group 116">
              <a:extLst>
                <a:ext uri="{FF2B5EF4-FFF2-40B4-BE49-F238E27FC236}">
                  <a16:creationId xmlns:a16="http://schemas.microsoft.com/office/drawing/2014/main" id="{5F2311E5-7D9B-24BA-1EA4-4452C224A0CB}"/>
                </a:ext>
              </a:extLst>
            </p:cNvPr>
            <p:cNvGrpSpPr/>
            <p:nvPr/>
          </p:nvGrpSpPr>
          <p:grpSpPr>
            <a:xfrm>
              <a:off x="6158756" y="726017"/>
              <a:ext cx="239314" cy="239314"/>
              <a:chOff x="0" y="0"/>
              <a:chExt cx="812800" cy="812800"/>
            </a:xfrm>
          </p:grpSpPr>
          <p:sp>
            <p:nvSpPr>
              <p:cNvPr id="235" name="Freeform 117">
                <a:extLst>
                  <a:ext uri="{FF2B5EF4-FFF2-40B4-BE49-F238E27FC236}">
                    <a16:creationId xmlns:a16="http://schemas.microsoft.com/office/drawing/2014/main" id="{5EA29493-CE04-F57B-B473-EE5FF0179C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6" name="TextBox 118">
                <a:extLst>
                  <a:ext uri="{FF2B5EF4-FFF2-40B4-BE49-F238E27FC236}">
                    <a16:creationId xmlns:a16="http://schemas.microsoft.com/office/drawing/2014/main" id="{C3E3445B-2EEC-D4B9-FC83-E32B426BF9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6" name="Group 119">
              <a:extLst>
                <a:ext uri="{FF2B5EF4-FFF2-40B4-BE49-F238E27FC236}">
                  <a16:creationId xmlns:a16="http://schemas.microsoft.com/office/drawing/2014/main" id="{CF3ED1DD-D60B-0271-6DEB-9D7B815E2150}"/>
                </a:ext>
              </a:extLst>
            </p:cNvPr>
            <p:cNvGrpSpPr/>
            <p:nvPr/>
          </p:nvGrpSpPr>
          <p:grpSpPr>
            <a:xfrm>
              <a:off x="6158756" y="2039934"/>
              <a:ext cx="239314" cy="239314"/>
              <a:chOff x="0" y="0"/>
              <a:chExt cx="812800" cy="812800"/>
            </a:xfrm>
          </p:grpSpPr>
          <p:sp>
            <p:nvSpPr>
              <p:cNvPr id="233" name="Freeform 120">
                <a:extLst>
                  <a:ext uri="{FF2B5EF4-FFF2-40B4-BE49-F238E27FC236}">
                    <a16:creationId xmlns:a16="http://schemas.microsoft.com/office/drawing/2014/main" id="{D387B0EF-DB19-C617-A813-930938CC7C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4" name="TextBox 121">
                <a:extLst>
                  <a:ext uri="{FF2B5EF4-FFF2-40B4-BE49-F238E27FC236}">
                    <a16:creationId xmlns:a16="http://schemas.microsoft.com/office/drawing/2014/main" id="{0CCC5D42-DC8F-FD14-A552-C415BCEEFA6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22">
              <a:extLst>
                <a:ext uri="{FF2B5EF4-FFF2-40B4-BE49-F238E27FC236}">
                  <a16:creationId xmlns:a16="http://schemas.microsoft.com/office/drawing/2014/main" id="{C16C97BF-559C-05D5-6011-EB6445A834E6}"/>
                </a:ext>
              </a:extLst>
            </p:cNvPr>
            <p:cNvGrpSpPr/>
            <p:nvPr/>
          </p:nvGrpSpPr>
          <p:grpSpPr>
            <a:xfrm>
              <a:off x="3698174" y="726017"/>
              <a:ext cx="239314" cy="239314"/>
              <a:chOff x="0" y="0"/>
              <a:chExt cx="812800" cy="812800"/>
            </a:xfrm>
          </p:grpSpPr>
          <p:sp>
            <p:nvSpPr>
              <p:cNvPr id="231" name="Freeform 123">
                <a:extLst>
                  <a:ext uri="{FF2B5EF4-FFF2-40B4-BE49-F238E27FC236}">
                    <a16:creationId xmlns:a16="http://schemas.microsoft.com/office/drawing/2014/main" id="{5D4C479E-9D2E-81C7-C530-249D188D1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2" name="TextBox 124">
                <a:extLst>
                  <a:ext uri="{FF2B5EF4-FFF2-40B4-BE49-F238E27FC236}">
                    <a16:creationId xmlns:a16="http://schemas.microsoft.com/office/drawing/2014/main" id="{AFCEF566-3647-703A-C1EE-9F75664A72A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8" name="Group 125">
              <a:extLst>
                <a:ext uri="{FF2B5EF4-FFF2-40B4-BE49-F238E27FC236}">
                  <a16:creationId xmlns:a16="http://schemas.microsoft.com/office/drawing/2014/main" id="{B975B3E0-A38D-F897-641E-306308ACFAB1}"/>
                </a:ext>
              </a:extLst>
            </p:cNvPr>
            <p:cNvGrpSpPr/>
            <p:nvPr/>
          </p:nvGrpSpPr>
          <p:grpSpPr>
            <a:xfrm>
              <a:off x="3698174" y="2039934"/>
              <a:ext cx="239314" cy="239314"/>
              <a:chOff x="0" y="0"/>
              <a:chExt cx="812800" cy="812800"/>
            </a:xfrm>
          </p:grpSpPr>
          <p:sp>
            <p:nvSpPr>
              <p:cNvPr id="229" name="Freeform 126">
                <a:extLst>
                  <a:ext uri="{FF2B5EF4-FFF2-40B4-BE49-F238E27FC236}">
                    <a16:creationId xmlns:a16="http://schemas.microsoft.com/office/drawing/2014/main" id="{6619684D-B461-8A2B-0957-F039E8A822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0" name="TextBox 127">
                <a:extLst>
                  <a:ext uri="{FF2B5EF4-FFF2-40B4-BE49-F238E27FC236}">
                    <a16:creationId xmlns:a16="http://schemas.microsoft.com/office/drawing/2014/main" id="{95318EA3-63DB-2277-D7B2-0174F41C4B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9" name="Group 128">
              <a:extLst>
                <a:ext uri="{FF2B5EF4-FFF2-40B4-BE49-F238E27FC236}">
                  <a16:creationId xmlns:a16="http://schemas.microsoft.com/office/drawing/2014/main" id="{82859213-5D48-75F1-8041-D2663C7944E4}"/>
                </a:ext>
              </a:extLst>
            </p:cNvPr>
            <p:cNvGrpSpPr/>
            <p:nvPr/>
          </p:nvGrpSpPr>
          <p:grpSpPr>
            <a:xfrm>
              <a:off x="4940639" y="2763422"/>
              <a:ext cx="239314" cy="239314"/>
              <a:chOff x="0" y="0"/>
              <a:chExt cx="812800" cy="812800"/>
            </a:xfrm>
          </p:grpSpPr>
          <p:sp>
            <p:nvSpPr>
              <p:cNvPr id="227" name="Freeform 129">
                <a:extLst>
                  <a:ext uri="{FF2B5EF4-FFF2-40B4-BE49-F238E27FC236}">
                    <a16:creationId xmlns:a16="http://schemas.microsoft.com/office/drawing/2014/main" id="{9B2D9B3E-ECC2-AB67-A6A6-7C8907AB41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8" name="TextBox 130">
                <a:extLst>
                  <a:ext uri="{FF2B5EF4-FFF2-40B4-BE49-F238E27FC236}">
                    <a16:creationId xmlns:a16="http://schemas.microsoft.com/office/drawing/2014/main" id="{3DC16777-6AD4-7277-DDEA-3D60CFAF07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131">
              <a:extLst>
                <a:ext uri="{FF2B5EF4-FFF2-40B4-BE49-F238E27FC236}">
                  <a16:creationId xmlns:a16="http://schemas.microsoft.com/office/drawing/2014/main" id="{03BBE11C-B7A1-0654-AA4D-B94D0F604629}"/>
                </a:ext>
              </a:extLst>
            </p:cNvPr>
            <p:cNvGrpSpPr/>
            <p:nvPr/>
          </p:nvGrpSpPr>
          <p:grpSpPr>
            <a:xfrm>
              <a:off x="1242465" y="2039934"/>
              <a:ext cx="239314" cy="239314"/>
              <a:chOff x="0" y="0"/>
              <a:chExt cx="812800" cy="812800"/>
            </a:xfrm>
          </p:grpSpPr>
          <p:sp>
            <p:nvSpPr>
              <p:cNvPr id="225" name="Freeform 132">
                <a:extLst>
                  <a:ext uri="{FF2B5EF4-FFF2-40B4-BE49-F238E27FC236}">
                    <a16:creationId xmlns:a16="http://schemas.microsoft.com/office/drawing/2014/main" id="{32EF9F42-B8F1-56A9-3CF2-A72C2F37A5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6" name="TextBox 133">
                <a:extLst>
                  <a:ext uri="{FF2B5EF4-FFF2-40B4-BE49-F238E27FC236}">
                    <a16:creationId xmlns:a16="http://schemas.microsoft.com/office/drawing/2014/main" id="{7E3A5CED-7DDC-4E4B-C74C-5C9C046E952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1" name="Group 134">
              <a:extLst>
                <a:ext uri="{FF2B5EF4-FFF2-40B4-BE49-F238E27FC236}">
                  <a16:creationId xmlns:a16="http://schemas.microsoft.com/office/drawing/2014/main" id="{4AECBBF8-6145-12F9-3806-9EC761113FFA}"/>
                </a:ext>
              </a:extLst>
            </p:cNvPr>
            <p:cNvGrpSpPr/>
            <p:nvPr/>
          </p:nvGrpSpPr>
          <p:grpSpPr>
            <a:xfrm>
              <a:off x="2460583" y="2765950"/>
              <a:ext cx="239314" cy="239314"/>
              <a:chOff x="0" y="0"/>
              <a:chExt cx="812800" cy="812800"/>
            </a:xfrm>
          </p:grpSpPr>
          <p:sp>
            <p:nvSpPr>
              <p:cNvPr id="223" name="Freeform 135">
                <a:extLst>
                  <a:ext uri="{FF2B5EF4-FFF2-40B4-BE49-F238E27FC236}">
                    <a16:creationId xmlns:a16="http://schemas.microsoft.com/office/drawing/2014/main" id="{7AB24BDD-39C5-E73E-4D94-1D55617C29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4" name="TextBox 136">
                <a:extLst>
                  <a:ext uri="{FF2B5EF4-FFF2-40B4-BE49-F238E27FC236}">
                    <a16:creationId xmlns:a16="http://schemas.microsoft.com/office/drawing/2014/main" id="{ED6FB63D-591F-4D60-8EEF-7843CCE8BF0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2" name="Group 137">
              <a:extLst>
                <a:ext uri="{FF2B5EF4-FFF2-40B4-BE49-F238E27FC236}">
                  <a16:creationId xmlns:a16="http://schemas.microsoft.com/office/drawing/2014/main" id="{7BB1A68D-C549-1957-ACDA-A33609A5A288}"/>
                </a:ext>
              </a:extLst>
            </p:cNvPr>
            <p:cNvGrpSpPr/>
            <p:nvPr/>
          </p:nvGrpSpPr>
          <p:grpSpPr>
            <a:xfrm>
              <a:off x="2460583" y="4079867"/>
              <a:ext cx="239314" cy="239314"/>
              <a:chOff x="0" y="0"/>
              <a:chExt cx="812800" cy="812800"/>
            </a:xfrm>
          </p:grpSpPr>
          <p:sp>
            <p:nvSpPr>
              <p:cNvPr id="221" name="Freeform 138">
                <a:extLst>
                  <a:ext uri="{FF2B5EF4-FFF2-40B4-BE49-F238E27FC236}">
                    <a16:creationId xmlns:a16="http://schemas.microsoft.com/office/drawing/2014/main" id="{8BC9E8A8-8968-A1EA-D7EE-1F6709DD17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2" name="TextBox 139">
                <a:extLst>
                  <a:ext uri="{FF2B5EF4-FFF2-40B4-BE49-F238E27FC236}">
                    <a16:creationId xmlns:a16="http://schemas.microsoft.com/office/drawing/2014/main" id="{4171482C-8E98-71B4-8F0E-283A6B027CD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140">
              <a:extLst>
                <a:ext uri="{FF2B5EF4-FFF2-40B4-BE49-F238E27FC236}">
                  <a16:creationId xmlns:a16="http://schemas.microsoft.com/office/drawing/2014/main" id="{FEC5B2DE-0D8B-A4E8-5961-007D35DD1BE2}"/>
                </a:ext>
              </a:extLst>
            </p:cNvPr>
            <p:cNvGrpSpPr/>
            <p:nvPr/>
          </p:nvGrpSpPr>
          <p:grpSpPr>
            <a:xfrm>
              <a:off x="0" y="2765950"/>
              <a:ext cx="239314" cy="239314"/>
              <a:chOff x="0" y="0"/>
              <a:chExt cx="812800" cy="812800"/>
            </a:xfrm>
          </p:grpSpPr>
          <p:sp>
            <p:nvSpPr>
              <p:cNvPr id="219" name="Freeform 141">
                <a:extLst>
                  <a:ext uri="{FF2B5EF4-FFF2-40B4-BE49-F238E27FC236}">
                    <a16:creationId xmlns:a16="http://schemas.microsoft.com/office/drawing/2014/main" id="{ADB6251B-00D0-F317-854C-363220E7782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0" name="TextBox 142">
                <a:extLst>
                  <a:ext uri="{FF2B5EF4-FFF2-40B4-BE49-F238E27FC236}">
                    <a16:creationId xmlns:a16="http://schemas.microsoft.com/office/drawing/2014/main" id="{9681CA5F-4AD9-49A3-CFB7-CCB1F10E48A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4" name="Group 143">
              <a:extLst>
                <a:ext uri="{FF2B5EF4-FFF2-40B4-BE49-F238E27FC236}">
                  <a16:creationId xmlns:a16="http://schemas.microsoft.com/office/drawing/2014/main" id="{75EE5EB4-7619-C6A8-8A40-732F37120660}"/>
                </a:ext>
              </a:extLst>
            </p:cNvPr>
            <p:cNvGrpSpPr/>
            <p:nvPr/>
          </p:nvGrpSpPr>
          <p:grpSpPr>
            <a:xfrm>
              <a:off x="0" y="4079867"/>
              <a:ext cx="239314" cy="239314"/>
              <a:chOff x="0" y="0"/>
              <a:chExt cx="812800" cy="812800"/>
            </a:xfrm>
          </p:grpSpPr>
          <p:sp>
            <p:nvSpPr>
              <p:cNvPr id="217" name="Freeform 144">
                <a:extLst>
                  <a:ext uri="{FF2B5EF4-FFF2-40B4-BE49-F238E27FC236}">
                    <a16:creationId xmlns:a16="http://schemas.microsoft.com/office/drawing/2014/main" id="{78E5B4EF-8572-354C-6745-F2313041ED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8" name="TextBox 145">
                <a:extLst>
                  <a:ext uri="{FF2B5EF4-FFF2-40B4-BE49-F238E27FC236}">
                    <a16:creationId xmlns:a16="http://schemas.microsoft.com/office/drawing/2014/main" id="{635CC5AD-3BCC-3204-B050-9C404641D1A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5" name="Group 146">
              <a:extLst>
                <a:ext uri="{FF2B5EF4-FFF2-40B4-BE49-F238E27FC236}">
                  <a16:creationId xmlns:a16="http://schemas.microsoft.com/office/drawing/2014/main" id="{09AE2E1D-4678-46BA-6228-63FAF0913E3A}"/>
                </a:ext>
              </a:extLst>
            </p:cNvPr>
            <p:cNvGrpSpPr/>
            <p:nvPr/>
          </p:nvGrpSpPr>
          <p:grpSpPr>
            <a:xfrm>
              <a:off x="1242465" y="4803355"/>
              <a:ext cx="239314" cy="239314"/>
              <a:chOff x="0" y="0"/>
              <a:chExt cx="812800" cy="812800"/>
            </a:xfrm>
          </p:grpSpPr>
          <p:sp>
            <p:nvSpPr>
              <p:cNvPr id="215" name="Freeform 147">
                <a:extLst>
                  <a:ext uri="{FF2B5EF4-FFF2-40B4-BE49-F238E27FC236}">
                    <a16:creationId xmlns:a16="http://schemas.microsoft.com/office/drawing/2014/main" id="{6C8AC1F9-F7B0-9751-1BD8-F6675BEF91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6" name="TextBox 148">
                <a:extLst>
                  <a:ext uri="{FF2B5EF4-FFF2-40B4-BE49-F238E27FC236}">
                    <a16:creationId xmlns:a16="http://schemas.microsoft.com/office/drawing/2014/main" id="{37D8007B-8E74-A8BD-A05B-F381BB39A6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149">
              <a:extLst>
                <a:ext uri="{FF2B5EF4-FFF2-40B4-BE49-F238E27FC236}">
                  <a16:creationId xmlns:a16="http://schemas.microsoft.com/office/drawing/2014/main" id="{C845CC0A-37EC-8534-9A52-EC48194D4A50}"/>
                </a:ext>
              </a:extLst>
            </p:cNvPr>
            <p:cNvGrpSpPr/>
            <p:nvPr/>
          </p:nvGrpSpPr>
          <p:grpSpPr>
            <a:xfrm>
              <a:off x="1242465" y="729298"/>
              <a:ext cx="239314" cy="239314"/>
              <a:chOff x="0" y="0"/>
              <a:chExt cx="812800" cy="812800"/>
            </a:xfrm>
          </p:grpSpPr>
          <p:sp>
            <p:nvSpPr>
              <p:cNvPr id="213" name="Freeform 150">
                <a:extLst>
                  <a:ext uri="{FF2B5EF4-FFF2-40B4-BE49-F238E27FC236}">
                    <a16:creationId xmlns:a16="http://schemas.microsoft.com/office/drawing/2014/main" id="{1461D8E8-F0F1-436A-89A2-A43C853F27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4" name="TextBox 151">
                <a:extLst>
                  <a:ext uri="{FF2B5EF4-FFF2-40B4-BE49-F238E27FC236}">
                    <a16:creationId xmlns:a16="http://schemas.microsoft.com/office/drawing/2014/main" id="{CC4E9F51-D9AC-DFBC-4846-44A61641908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7" name="Group 152">
              <a:extLst>
                <a:ext uri="{FF2B5EF4-FFF2-40B4-BE49-F238E27FC236}">
                  <a16:creationId xmlns:a16="http://schemas.microsoft.com/office/drawing/2014/main" id="{FA227587-1CD1-69DF-502A-D757C2DBE862}"/>
                </a:ext>
              </a:extLst>
            </p:cNvPr>
            <p:cNvGrpSpPr/>
            <p:nvPr/>
          </p:nvGrpSpPr>
          <p:grpSpPr>
            <a:xfrm>
              <a:off x="4916291" y="4074057"/>
              <a:ext cx="239314" cy="239314"/>
              <a:chOff x="0" y="0"/>
              <a:chExt cx="812800" cy="812800"/>
            </a:xfrm>
          </p:grpSpPr>
          <p:sp>
            <p:nvSpPr>
              <p:cNvPr id="211" name="Freeform 153">
                <a:extLst>
                  <a:ext uri="{FF2B5EF4-FFF2-40B4-BE49-F238E27FC236}">
                    <a16:creationId xmlns:a16="http://schemas.microsoft.com/office/drawing/2014/main" id="{47CC0138-154A-C395-13AC-9C3BBD59FB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2" name="TextBox 154">
                <a:extLst>
                  <a:ext uri="{FF2B5EF4-FFF2-40B4-BE49-F238E27FC236}">
                    <a16:creationId xmlns:a16="http://schemas.microsoft.com/office/drawing/2014/main" id="{A57E086F-ECED-D952-5C02-105D7ABC6F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8" name="Group 155">
              <a:extLst>
                <a:ext uri="{FF2B5EF4-FFF2-40B4-BE49-F238E27FC236}">
                  <a16:creationId xmlns:a16="http://schemas.microsoft.com/office/drawing/2014/main" id="{2B157B61-3A83-1082-C889-B7E18154FF91}"/>
                </a:ext>
              </a:extLst>
            </p:cNvPr>
            <p:cNvGrpSpPr/>
            <p:nvPr/>
          </p:nvGrpSpPr>
          <p:grpSpPr>
            <a:xfrm>
              <a:off x="3698174" y="4797545"/>
              <a:ext cx="239314" cy="239314"/>
              <a:chOff x="0" y="0"/>
              <a:chExt cx="812800" cy="812800"/>
            </a:xfrm>
          </p:grpSpPr>
          <p:sp>
            <p:nvSpPr>
              <p:cNvPr id="209" name="Freeform 156">
                <a:extLst>
                  <a:ext uri="{FF2B5EF4-FFF2-40B4-BE49-F238E27FC236}">
                    <a16:creationId xmlns:a16="http://schemas.microsoft.com/office/drawing/2014/main" id="{4F2A00D6-E784-322F-A87F-15E82E6B49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0" name="TextBox 157">
                <a:extLst>
                  <a:ext uri="{FF2B5EF4-FFF2-40B4-BE49-F238E27FC236}">
                    <a16:creationId xmlns:a16="http://schemas.microsoft.com/office/drawing/2014/main" id="{D398815C-84DB-702F-D122-880C39FD21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249" name="AutoShape 158">
            <a:extLst>
              <a:ext uri="{FF2B5EF4-FFF2-40B4-BE49-F238E27FC236}">
                <a16:creationId xmlns:a16="http://schemas.microsoft.com/office/drawing/2014/main" id="{B1BC3C24-EB40-0593-7CA8-28F39EBF9E59}"/>
              </a:ext>
            </a:extLst>
          </p:cNvPr>
          <p:cNvSpPr/>
          <p:nvPr userDrawn="1"/>
        </p:nvSpPr>
        <p:spPr>
          <a:xfrm flipH="1">
            <a:off x="3989884" y="2205893"/>
            <a:ext cx="19050" cy="2438259"/>
          </a:xfrm>
          <a:prstGeom prst="line">
            <a:avLst/>
          </a:prstGeom>
          <a:ln w="38100" cap="flat">
            <a:solidFill>
              <a:srgbClr val="166FAC"/>
            </a:solidFill>
            <a:prstDash val="solid"/>
            <a:headEnd type="none" w="sm" len="sm"/>
            <a:tailEnd type="none" w="sm" len="sm"/>
          </a:ln>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7" y="593179"/>
            <a:ext cx="8229600" cy="1143000"/>
          </a:xfrm>
          <a:prstGeom prst="rect">
            <a:avLst/>
          </a:prstGeo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944000" y="7335704"/>
            <a:ext cx="14400000" cy="20650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2">
            <a:extLst>
              <a:ext uri="{FF2B5EF4-FFF2-40B4-BE49-F238E27FC236}">
                <a16:creationId xmlns:a16="http://schemas.microsoft.com/office/drawing/2014/main" id="{D73D13A9-FF69-9A8F-A8D2-4743D71041BA}"/>
              </a:ext>
            </a:extLst>
          </p:cNvPr>
          <p:cNvGrpSpPr/>
          <p:nvPr userDrawn="1"/>
        </p:nvGrpSpPr>
        <p:grpSpPr>
          <a:xfrm>
            <a:off x="0" y="9685252"/>
            <a:ext cx="18288000" cy="601748"/>
            <a:chOff x="0" y="0"/>
            <a:chExt cx="4816593" cy="158485"/>
          </a:xfrm>
        </p:grpSpPr>
        <p:sp>
          <p:nvSpPr>
            <p:cNvPr id="8" name="Freeform 3">
              <a:extLst>
                <a:ext uri="{FF2B5EF4-FFF2-40B4-BE49-F238E27FC236}">
                  <a16:creationId xmlns:a16="http://schemas.microsoft.com/office/drawing/2014/main" id="{F48FF52B-7C68-9B7E-7907-BCB833FD3CE7}"/>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 name="TextBox 4">
              <a:extLst>
                <a:ext uri="{FF2B5EF4-FFF2-40B4-BE49-F238E27FC236}">
                  <a16:creationId xmlns:a16="http://schemas.microsoft.com/office/drawing/2014/main" id="{E68C8E1C-45E6-EF75-C691-3EF48765DAF9}"/>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7447E3F0-C7FD-94A7-5E6F-F087DC62CFA2}"/>
              </a:ext>
            </a:extLst>
          </p:cNvPr>
          <p:cNvGrpSpPr/>
          <p:nvPr userDrawn="1"/>
        </p:nvGrpSpPr>
        <p:grpSpPr>
          <a:xfrm>
            <a:off x="16488514" y="8173839"/>
            <a:ext cx="2711900" cy="2137397"/>
            <a:chOff x="0" y="0"/>
            <a:chExt cx="3615867" cy="2849862"/>
          </a:xfrm>
        </p:grpSpPr>
        <p:grpSp>
          <p:nvGrpSpPr>
            <p:cNvPr id="11" name="Group 6">
              <a:extLst>
                <a:ext uri="{FF2B5EF4-FFF2-40B4-BE49-F238E27FC236}">
                  <a16:creationId xmlns:a16="http://schemas.microsoft.com/office/drawing/2014/main" id="{4D574A3A-29F8-AFF9-A5A2-D688DEF60BB7}"/>
                </a:ext>
              </a:extLst>
            </p:cNvPr>
            <p:cNvGrpSpPr/>
            <p:nvPr/>
          </p:nvGrpSpPr>
          <p:grpSpPr>
            <a:xfrm>
              <a:off x="2792200" y="0"/>
              <a:ext cx="135248" cy="135248"/>
              <a:chOff x="0" y="0"/>
              <a:chExt cx="812800" cy="812800"/>
            </a:xfrm>
          </p:grpSpPr>
          <p:sp>
            <p:nvSpPr>
              <p:cNvPr id="69" name="Freeform 7">
                <a:extLst>
                  <a:ext uri="{FF2B5EF4-FFF2-40B4-BE49-F238E27FC236}">
                    <a16:creationId xmlns:a16="http://schemas.microsoft.com/office/drawing/2014/main" id="{5DFEA858-1CCC-7AFE-359D-C4AB4311AF4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70" name="TextBox 8">
                <a:extLst>
                  <a:ext uri="{FF2B5EF4-FFF2-40B4-BE49-F238E27FC236}">
                    <a16:creationId xmlns:a16="http://schemas.microsoft.com/office/drawing/2014/main" id="{F1E1AD24-22EA-96D2-3535-CEAB9C0E23D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9">
              <a:extLst>
                <a:ext uri="{FF2B5EF4-FFF2-40B4-BE49-F238E27FC236}">
                  <a16:creationId xmlns:a16="http://schemas.microsoft.com/office/drawing/2014/main" id="{95EE174B-141D-73FB-85AB-EF5F6273004A}"/>
                </a:ext>
              </a:extLst>
            </p:cNvPr>
            <p:cNvGrpSpPr/>
            <p:nvPr/>
          </p:nvGrpSpPr>
          <p:grpSpPr>
            <a:xfrm>
              <a:off x="1404358" y="1854"/>
              <a:ext cx="135248" cy="135248"/>
              <a:chOff x="0" y="0"/>
              <a:chExt cx="812800" cy="812800"/>
            </a:xfrm>
          </p:grpSpPr>
          <p:sp>
            <p:nvSpPr>
              <p:cNvPr id="67" name="Freeform 10">
                <a:extLst>
                  <a:ext uri="{FF2B5EF4-FFF2-40B4-BE49-F238E27FC236}">
                    <a16:creationId xmlns:a16="http://schemas.microsoft.com/office/drawing/2014/main" id="{FABF7FC3-B86B-FD0A-BF88-6C569F30C5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68" name="TextBox 11">
                <a:extLst>
                  <a:ext uri="{FF2B5EF4-FFF2-40B4-BE49-F238E27FC236}">
                    <a16:creationId xmlns:a16="http://schemas.microsoft.com/office/drawing/2014/main" id="{8C31EC3D-6351-85D7-8C95-05AB132FF7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2">
              <a:extLst>
                <a:ext uri="{FF2B5EF4-FFF2-40B4-BE49-F238E27FC236}">
                  <a16:creationId xmlns:a16="http://schemas.microsoft.com/office/drawing/2014/main" id="{6211DA2F-F61E-582C-1413-D59E06E3BDF6}"/>
                </a:ext>
              </a:extLst>
            </p:cNvPr>
            <p:cNvGrpSpPr/>
            <p:nvPr/>
          </p:nvGrpSpPr>
          <p:grpSpPr>
            <a:xfrm rot="5400000">
              <a:off x="2078951" y="146318"/>
              <a:ext cx="1561747" cy="1404358"/>
              <a:chOff x="0" y="0"/>
              <a:chExt cx="812800" cy="730888"/>
            </a:xfrm>
          </p:grpSpPr>
          <p:sp>
            <p:nvSpPr>
              <p:cNvPr id="65" name="Freeform 13">
                <a:extLst>
                  <a:ext uri="{FF2B5EF4-FFF2-40B4-BE49-F238E27FC236}">
                    <a16:creationId xmlns:a16="http://schemas.microsoft.com/office/drawing/2014/main" id="{32260F9B-C3C5-6860-8BEC-50563FAEBC6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6" name="TextBox 14">
                <a:extLst>
                  <a:ext uri="{FF2B5EF4-FFF2-40B4-BE49-F238E27FC236}">
                    <a16:creationId xmlns:a16="http://schemas.microsoft.com/office/drawing/2014/main" id="{51E81CC1-6A9B-B59D-A8C9-7E4B1BF800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4" name="Group 15">
              <a:extLst>
                <a:ext uri="{FF2B5EF4-FFF2-40B4-BE49-F238E27FC236}">
                  <a16:creationId xmlns:a16="http://schemas.microsoft.com/office/drawing/2014/main" id="{51ADCD82-C680-99F9-9169-DE08ED920A6C}"/>
                </a:ext>
              </a:extLst>
            </p:cNvPr>
            <p:cNvGrpSpPr/>
            <p:nvPr/>
          </p:nvGrpSpPr>
          <p:grpSpPr>
            <a:xfrm rot="5400000">
              <a:off x="688354" y="146318"/>
              <a:ext cx="1561747" cy="1404358"/>
              <a:chOff x="0" y="0"/>
              <a:chExt cx="812800" cy="730888"/>
            </a:xfrm>
          </p:grpSpPr>
          <p:sp>
            <p:nvSpPr>
              <p:cNvPr id="63" name="Freeform 16">
                <a:extLst>
                  <a:ext uri="{FF2B5EF4-FFF2-40B4-BE49-F238E27FC236}">
                    <a16:creationId xmlns:a16="http://schemas.microsoft.com/office/drawing/2014/main" id="{FA27CC0C-AB1A-952B-5141-C057DEC9C99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4" name="TextBox 17">
                <a:extLst>
                  <a:ext uri="{FF2B5EF4-FFF2-40B4-BE49-F238E27FC236}">
                    <a16:creationId xmlns:a16="http://schemas.microsoft.com/office/drawing/2014/main" id="{35AC05EE-1214-824B-0013-5E669E3604C3}"/>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5" name="Group 18">
              <a:extLst>
                <a:ext uri="{FF2B5EF4-FFF2-40B4-BE49-F238E27FC236}">
                  <a16:creationId xmlns:a16="http://schemas.microsoft.com/office/drawing/2014/main" id="{758DA383-D8A5-59D2-623A-888DE29B8C34}"/>
                </a:ext>
              </a:extLst>
            </p:cNvPr>
            <p:cNvGrpSpPr/>
            <p:nvPr/>
          </p:nvGrpSpPr>
          <p:grpSpPr>
            <a:xfrm rot="5400000">
              <a:off x="1376772" y="1299186"/>
              <a:ext cx="1561747" cy="1404358"/>
              <a:chOff x="0" y="0"/>
              <a:chExt cx="812800" cy="730888"/>
            </a:xfrm>
          </p:grpSpPr>
          <p:sp>
            <p:nvSpPr>
              <p:cNvPr id="61" name="Freeform 19">
                <a:extLst>
                  <a:ext uri="{FF2B5EF4-FFF2-40B4-BE49-F238E27FC236}">
                    <a16:creationId xmlns:a16="http://schemas.microsoft.com/office/drawing/2014/main" id="{104D0B1C-07EF-AFE5-7C96-14D49FF259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2" name="TextBox 20">
                <a:extLst>
                  <a:ext uri="{FF2B5EF4-FFF2-40B4-BE49-F238E27FC236}">
                    <a16:creationId xmlns:a16="http://schemas.microsoft.com/office/drawing/2014/main" id="{6D741A08-36DD-173C-F95C-50EE179842B7}"/>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6" name="Group 21">
              <a:extLst>
                <a:ext uri="{FF2B5EF4-FFF2-40B4-BE49-F238E27FC236}">
                  <a16:creationId xmlns:a16="http://schemas.microsoft.com/office/drawing/2014/main" id="{09B42B1C-F92A-7FCB-1792-3E9091756379}"/>
                </a:ext>
              </a:extLst>
            </p:cNvPr>
            <p:cNvGrpSpPr/>
            <p:nvPr/>
          </p:nvGrpSpPr>
          <p:grpSpPr>
            <a:xfrm rot="5400000">
              <a:off x="-13825" y="1312947"/>
              <a:ext cx="1561747" cy="1404358"/>
              <a:chOff x="0" y="0"/>
              <a:chExt cx="812800" cy="730888"/>
            </a:xfrm>
          </p:grpSpPr>
          <p:sp>
            <p:nvSpPr>
              <p:cNvPr id="59" name="Freeform 22">
                <a:extLst>
                  <a:ext uri="{FF2B5EF4-FFF2-40B4-BE49-F238E27FC236}">
                    <a16:creationId xmlns:a16="http://schemas.microsoft.com/office/drawing/2014/main" id="{F152520A-52B5-5E80-DD5E-FB566D079BF9}"/>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0" name="TextBox 23">
                <a:extLst>
                  <a:ext uri="{FF2B5EF4-FFF2-40B4-BE49-F238E27FC236}">
                    <a16:creationId xmlns:a16="http://schemas.microsoft.com/office/drawing/2014/main" id="{64EECA7F-2E8A-ED0D-532A-153E82199711}"/>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7" name="Group 24">
              <a:extLst>
                <a:ext uri="{FF2B5EF4-FFF2-40B4-BE49-F238E27FC236}">
                  <a16:creationId xmlns:a16="http://schemas.microsoft.com/office/drawing/2014/main" id="{1966B766-3536-D4EA-760E-5F407B35EFBB}"/>
                </a:ext>
              </a:extLst>
            </p:cNvPr>
            <p:cNvGrpSpPr/>
            <p:nvPr/>
          </p:nvGrpSpPr>
          <p:grpSpPr>
            <a:xfrm>
              <a:off x="3480619" y="410308"/>
              <a:ext cx="135248" cy="135248"/>
              <a:chOff x="0" y="0"/>
              <a:chExt cx="812800" cy="812800"/>
            </a:xfrm>
          </p:grpSpPr>
          <p:sp>
            <p:nvSpPr>
              <p:cNvPr id="57" name="Freeform 25">
                <a:extLst>
                  <a:ext uri="{FF2B5EF4-FFF2-40B4-BE49-F238E27FC236}">
                    <a16:creationId xmlns:a16="http://schemas.microsoft.com/office/drawing/2014/main" id="{B247E226-CCFE-1CDB-2C2B-BF3C15E243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8" name="TextBox 26">
                <a:extLst>
                  <a:ext uri="{FF2B5EF4-FFF2-40B4-BE49-F238E27FC236}">
                    <a16:creationId xmlns:a16="http://schemas.microsoft.com/office/drawing/2014/main" id="{9881EF05-2610-E323-23FF-E5E3AE93561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27">
              <a:extLst>
                <a:ext uri="{FF2B5EF4-FFF2-40B4-BE49-F238E27FC236}">
                  <a16:creationId xmlns:a16="http://schemas.microsoft.com/office/drawing/2014/main" id="{BD6219C6-BCAF-2B89-526F-1F574658AD71}"/>
                </a:ext>
              </a:extLst>
            </p:cNvPr>
            <p:cNvGrpSpPr/>
            <p:nvPr/>
          </p:nvGrpSpPr>
          <p:grpSpPr>
            <a:xfrm>
              <a:off x="3480619" y="1152868"/>
              <a:ext cx="135248" cy="135248"/>
              <a:chOff x="0" y="0"/>
              <a:chExt cx="812800" cy="812800"/>
            </a:xfrm>
          </p:grpSpPr>
          <p:sp>
            <p:nvSpPr>
              <p:cNvPr id="55" name="Freeform 28">
                <a:extLst>
                  <a:ext uri="{FF2B5EF4-FFF2-40B4-BE49-F238E27FC236}">
                    <a16:creationId xmlns:a16="http://schemas.microsoft.com/office/drawing/2014/main" id="{E25A610E-9D39-1090-CDE1-A47212E44F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6" name="TextBox 29">
                <a:extLst>
                  <a:ext uri="{FF2B5EF4-FFF2-40B4-BE49-F238E27FC236}">
                    <a16:creationId xmlns:a16="http://schemas.microsoft.com/office/drawing/2014/main" id="{ADFF8554-ECB7-22AF-D716-6107D4EE658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30">
              <a:extLst>
                <a:ext uri="{FF2B5EF4-FFF2-40B4-BE49-F238E27FC236}">
                  <a16:creationId xmlns:a16="http://schemas.microsoft.com/office/drawing/2014/main" id="{42895B60-AE75-A181-9982-753A9777A95C}"/>
                </a:ext>
              </a:extLst>
            </p:cNvPr>
            <p:cNvGrpSpPr/>
            <p:nvPr/>
          </p:nvGrpSpPr>
          <p:grpSpPr>
            <a:xfrm>
              <a:off x="2090021" y="410308"/>
              <a:ext cx="135248" cy="135248"/>
              <a:chOff x="0" y="0"/>
              <a:chExt cx="812800" cy="812800"/>
            </a:xfrm>
          </p:grpSpPr>
          <p:sp>
            <p:nvSpPr>
              <p:cNvPr id="53" name="Freeform 31">
                <a:extLst>
                  <a:ext uri="{FF2B5EF4-FFF2-40B4-BE49-F238E27FC236}">
                    <a16:creationId xmlns:a16="http://schemas.microsoft.com/office/drawing/2014/main" id="{632C5ECC-3D54-010B-2D2E-2D31E9CAC0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4" name="TextBox 32">
                <a:extLst>
                  <a:ext uri="{FF2B5EF4-FFF2-40B4-BE49-F238E27FC236}">
                    <a16:creationId xmlns:a16="http://schemas.microsoft.com/office/drawing/2014/main" id="{4B28A901-9673-D271-A385-0A4CC48B725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33">
              <a:extLst>
                <a:ext uri="{FF2B5EF4-FFF2-40B4-BE49-F238E27FC236}">
                  <a16:creationId xmlns:a16="http://schemas.microsoft.com/office/drawing/2014/main" id="{9BDE2B9A-7B43-21EF-28D6-F28041DAC0F8}"/>
                </a:ext>
              </a:extLst>
            </p:cNvPr>
            <p:cNvGrpSpPr/>
            <p:nvPr/>
          </p:nvGrpSpPr>
          <p:grpSpPr>
            <a:xfrm>
              <a:off x="2090021" y="1152868"/>
              <a:ext cx="135248" cy="135248"/>
              <a:chOff x="0" y="0"/>
              <a:chExt cx="812800" cy="812800"/>
            </a:xfrm>
          </p:grpSpPr>
          <p:sp>
            <p:nvSpPr>
              <p:cNvPr id="51" name="Freeform 34">
                <a:extLst>
                  <a:ext uri="{FF2B5EF4-FFF2-40B4-BE49-F238E27FC236}">
                    <a16:creationId xmlns:a16="http://schemas.microsoft.com/office/drawing/2014/main" id="{05CCF522-97E1-4521-D142-EAE6803ACE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2" name="TextBox 35">
                <a:extLst>
                  <a:ext uri="{FF2B5EF4-FFF2-40B4-BE49-F238E27FC236}">
                    <a16:creationId xmlns:a16="http://schemas.microsoft.com/office/drawing/2014/main" id="{1C22D4DE-A3F6-82F6-20A0-7F706237EB4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36">
              <a:extLst>
                <a:ext uri="{FF2B5EF4-FFF2-40B4-BE49-F238E27FC236}">
                  <a16:creationId xmlns:a16="http://schemas.microsoft.com/office/drawing/2014/main" id="{3F8EF035-8F3F-30DB-F68B-3A4A84E8FD58}"/>
                </a:ext>
              </a:extLst>
            </p:cNvPr>
            <p:cNvGrpSpPr/>
            <p:nvPr/>
          </p:nvGrpSpPr>
          <p:grpSpPr>
            <a:xfrm>
              <a:off x="2792200" y="1561747"/>
              <a:ext cx="135248" cy="135248"/>
              <a:chOff x="0" y="0"/>
              <a:chExt cx="812800" cy="812800"/>
            </a:xfrm>
          </p:grpSpPr>
          <p:sp>
            <p:nvSpPr>
              <p:cNvPr id="49" name="Freeform 37">
                <a:extLst>
                  <a:ext uri="{FF2B5EF4-FFF2-40B4-BE49-F238E27FC236}">
                    <a16:creationId xmlns:a16="http://schemas.microsoft.com/office/drawing/2014/main" id="{1F99B8B4-DCBB-FC7B-9FB3-98582B501F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0" name="TextBox 38">
                <a:extLst>
                  <a:ext uri="{FF2B5EF4-FFF2-40B4-BE49-F238E27FC236}">
                    <a16:creationId xmlns:a16="http://schemas.microsoft.com/office/drawing/2014/main" id="{C1A9482F-870F-8C52-8669-BE1F0E6B4E4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39">
              <a:extLst>
                <a:ext uri="{FF2B5EF4-FFF2-40B4-BE49-F238E27FC236}">
                  <a16:creationId xmlns:a16="http://schemas.microsoft.com/office/drawing/2014/main" id="{267A1C91-EB62-F118-8737-679F4A463C88}"/>
                </a:ext>
              </a:extLst>
            </p:cNvPr>
            <p:cNvGrpSpPr/>
            <p:nvPr/>
          </p:nvGrpSpPr>
          <p:grpSpPr>
            <a:xfrm>
              <a:off x="702179" y="1152868"/>
              <a:ext cx="135248" cy="135248"/>
              <a:chOff x="0" y="0"/>
              <a:chExt cx="812800" cy="812800"/>
            </a:xfrm>
          </p:grpSpPr>
          <p:sp>
            <p:nvSpPr>
              <p:cNvPr id="47" name="Freeform 40">
                <a:extLst>
                  <a:ext uri="{FF2B5EF4-FFF2-40B4-BE49-F238E27FC236}">
                    <a16:creationId xmlns:a16="http://schemas.microsoft.com/office/drawing/2014/main" id="{AF51DC6A-6711-54DB-15F1-157F70D027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8" name="TextBox 41">
                <a:extLst>
                  <a:ext uri="{FF2B5EF4-FFF2-40B4-BE49-F238E27FC236}">
                    <a16:creationId xmlns:a16="http://schemas.microsoft.com/office/drawing/2014/main" id="{5B665A0B-EFB7-E56F-D45E-FBC907C7EB4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42">
              <a:extLst>
                <a:ext uri="{FF2B5EF4-FFF2-40B4-BE49-F238E27FC236}">
                  <a16:creationId xmlns:a16="http://schemas.microsoft.com/office/drawing/2014/main" id="{86D7344B-C5D9-E8CA-984F-E10B0EA3C54B}"/>
                </a:ext>
              </a:extLst>
            </p:cNvPr>
            <p:cNvGrpSpPr/>
            <p:nvPr/>
          </p:nvGrpSpPr>
          <p:grpSpPr>
            <a:xfrm>
              <a:off x="1390597" y="1563176"/>
              <a:ext cx="135248" cy="135248"/>
              <a:chOff x="0" y="0"/>
              <a:chExt cx="812800" cy="812800"/>
            </a:xfrm>
          </p:grpSpPr>
          <p:sp>
            <p:nvSpPr>
              <p:cNvPr id="45" name="Freeform 43">
                <a:extLst>
                  <a:ext uri="{FF2B5EF4-FFF2-40B4-BE49-F238E27FC236}">
                    <a16:creationId xmlns:a16="http://schemas.microsoft.com/office/drawing/2014/main" id="{085426CC-F193-CAFB-8A12-7758F8605E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6" name="TextBox 44">
                <a:extLst>
                  <a:ext uri="{FF2B5EF4-FFF2-40B4-BE49-F238E27FC236}">
                    <a16:creationId xmlns:a16="http://schemas.microsoft.com/office/drawing/2014/main" id="{DCB48739-1D1B-4D71-170B-B4F5748C83E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45">
              <a:extLst>
                <a:ext uri="{FF2B5EF4-FFF2-40B4-BE49-F238E27FC236}">
                  <a16:creationId xmlns:a16="http://schemas.microsoft.com/office/drawing/2014/main" id="{42B966A4-444A-F3C8-F47B-05CAF0A6129A}"/>
                </a:ext>
              </a:extLst>
            </p:cNvPr>
            <p:cNvGrpSpPr/>
            <p:nvPr/>
          </p:nvGrpSpPr>
          <p:grpSpPr>
            <a:xfrm>
              <a:off x="1390597" y="2305735"/>
              <a:ext cx="135248" cy="135248"/>
              <a:chOff x="0" y="0"/>
              <a:chExt cx="812800" cy="812800"/>
            </a:xfrm>
          </p:grpSpPr>
          <p:sp>
            <p:nvSpPr>
              <p:cNvPr id="43" name="Freeform 46">
                <a:extLst>
                  <a:ext uri="{FF2B5EF4-FFF2-40B4-BE49-F238E27FC236}">
                    <a16:creationId xmlns:a16="http://schemas.microsoft.com/office/drawing/2014/main" id="{5A7E75C6-F59D-43CD-0801-F60E49A1E6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4" name="TextBox 47">
                <a:extLst>
                  <a:ext uri="{FF2B5EF4-FFF2-40B4-BE49-F238E27FC236}">
                    <a16:creationId xmlns:a16="http://schemas.microsoft.com/office/drawing/2014/main" id="{9F73B4E0-88B9-1A96-6B71-54483D00DAE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5" name="Group 48">
              <a:extLst>
                <a:ext uri="{FF2B5EF4-FFF2-40B4-BE49-F238E27FC236}">
                  <a16:creationId xmlns:a16="http://schemas.microsoft.com/office/drawing/2014/main" id="{130CA8FC-3156-A467-4069-ED014CDC48E4}"/>
                </a:ext>
              </a:extLst>
            </p:cNvPr>
            <p:cNvGrpSpPr/>
            <p:nvPr/>
          </p:nvGrpSpPr>
          <p:grpSpPr>
            <a:xfrm>
              <a:off x="0" y="1563176"/>
              <a:ext cx="135248" cy="135248"/>
              <a:chOff x="0" y="0"/>
              <a:chExt cx="812800" cy="812800"/>
            </a:xfrm>
          </p:grpSpPr>
          <p:sp>
            <p:nvSpPr>
              <p:cNvPr id="41" name="Freeform 49">
                <a:extLst>
                  <a:ext uri="{FF2B5EF4-FFF2-40B4-BE49-F238E27FC236}">
                    <a16:creationId xmlns:a16="http://schemas.microsoft.com/office/drawing/2014/main" id="{8C6CED11-5822-B5EF-B346-FEF32329D0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2" name="TextBox 50">
                <a:extLst>
                  <a:ext uri="{FF2B5EF4-FFF2-40B4-BE49-F238E27FC236}">
                    <a16:creationId xmlns:a16="http://schemas.microsoft.com/office/drawing/2014/main" id="{8EFC8F86-6EA7-4BB4-38D1-7632BA43778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51">
              <a:extLst>
                <a:ext uri="{FF2B5EF4-FFF2-40B4-BE49-F238E27FC236}">
                  <a16:creationId xmlns:a16="http://schemas.microsoft.com/office/drawing/2014/main" id="{0C212B78-7B7B-5F85-1287-EEA4C503D913}"/>
                </a:ext>
              </a:extLst>
            </p:cNvPr>
            <p:cNvGrpSpPr/>
            <p:nvPr/>
          </p:nvGrpSpPr>
          <p:grpSpPr>
            <a:xfrm>
              <a:off x="0" y="2305735"/>
              <a:ext cx="135248" cy="135248"/>
              <a:chOff x="0" y="0"/>
              <a:chExt cx="812800" cy="812800"/>
            </a:xfrm>
          </p:grpSpPr>
          <p:sp>
            <p:nvSpPr>
              <p:cNvPr id="39" name="Freeform 52">
                <a:extLst>
                  <a:ext uri="{FF2B5EF4-FFF2-40B4-BE49-F238E27FC236}">
                    <a16:creationId xmlns:a16="http://schemas.microsoft.com/office/drawing/2014/main" id="{47F814F0-AA21-C327-3C5B-06FC02923C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0" name="TextBox 53">
                <a:extLst>
                  <a:ext uri="{FF2B5EF4-FFF2-40B4-BE49-F238E27FC236}">
                    <a16:creationId xmlns:a16="http://schemas.microsoft.com/office/drawing/2014/main" id="{1C001A57-4BB3-A754-A234-351FA95AD6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54">
              <a:extLst>
                <a:ext uri="{FF2B5EF4-FFF2-40B4-BE49-F238E27FC236}">
                  <a16:creationId xmlns:a16="http://schemas.microsoft.com/office/drawing/2014/main" id="{9CFB26D8-EC67-B255-7D4D-6FB51E7C3303}"/>
                </a:ext>
              </a:extLst>
            </p:cNvPr>
            <p:cNvGrpSpPr/>
            <p:nvPr/>
          </p:nvGrpSpPr>
          <p:grpSpPr>
            <a:xfrm>
              <a:off x="702179" y="2714614"/>
              <a:ext cx="135248" cy="135248"/>
              <a:chOff x="0" y="0"/>
              <a:chExt cx="812800" cy="812800"/>
            </a:xfrm>
          </p:grpSpPr>
          <p:sp>
            <p:nvSpPr>
              <p:cNvPr id="37" name="Freeform 55">
                <a:extLst>
                  <a:ext uri="{FF2B5EF4-FFF2-40B4-BE49-F238E27FC236}">
                    <a16:creationId xmlns:a16="http://schemas.microsoft.com/office/drawing/2014/main" id="{F77432AF-C12C-2425-653C-1EDDD04B8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8" name="TextBox 56">
                <a:extLst>
                  <a:ext uri="{FF2B5EF4-FFF2-40B4-BE49-F238E27FC236}">
                    <a16:creationId xmlns:a16="http://schemas.microsoft.com/office/drawing/2014/main" id="{8C3A85A5-92BC-EE44-D5AE-B8406AABF7D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57">
              <a:extLst>
                <a:ext uri="{FF2B5EF4-FFF2-40B4-BE49-F238E27FC236}">
                  <a16:creationId xmlns:a16="http://schemas.microsoft.com/office/drawing/2014/main" id="{0E4920F6-7C79-212A-91FB-B8DDA0858257}"/>
                </a:ext>
              </a:extLst>
            </p:cNvPr>
            <p:cNvGrpSpPr/>
            <p:nvPr/>
          </p:nvGrpSpPr>
          <p:grpSpPr>
            <a:xfrm>
              <a:off x="702179" y="412162"/>
              <a:ext cx="135248" cy="135248"/>
              <a:chOff x="0" y="0"/>
              <a:chExt cx="812800" cy="812800"/>
            </a:xfrm>
          </p:grpSpPr>
          <p:sp>
            <p:nvSpPr>
              <p:cNvPr id="35" name="Freeform 58">
                <a:extLst>
                  <a:ext uri="{FF2B5EF4-FFF2-40B4-BE49-F238E27FC236}">
                    <a16:creationId xmlns:a16="http://schemas.microsoft.com/office/drawing/2014/main" id="{EB75C6D9-5847-D7C3-B4EE-528887B797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6" name="TextBox 59">
                <a:extLst>
                  <a:ext uri="{FF2B5EF4-FFF2-40B4-BE49-F238E27FC236}">
                    <a16:creationId xmlns:a16="http://schemas.microsoft.com/office/drawing/2014/main" id="{5334FFF5-6405-98D1-31C9-5C4AA2B2BA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60">
              <a:extLst>
                <a:ext uri="{FF2B5EF4-FFF2-40B4-BE49-F238E27FC236}">
                  <a16:creationId xmlns:a16="http://schemas.microsoft.com/office/drawing/2014/main" id="{92A59FCE-DEBD-5AB3-B458-FDE173C2D6A4}"/>
                </a:ext>
              </a:extLst>
            </p:cNvPr>
            <p:cNvGrpSpPr/>
            <p:nvPr/>
          </p:nvGrpSpPr>
          <p:grpSpPr>
            <a:xfrm>
              <a:off x="2778440" y="2302452"/>
              <a:ext cx="135248" cy="135248"/>
              <a:chOff x="0" y="0"/>
              <a:chExt cx="812800" cy="812800"/>
            </a:xfrm>
          </p:grpSpPr>
          <p:sp>
            <p:nvSpPr>
              <p:cNvPr id="33" name="Freeform 61">
                <a:extLst>
                  <a:ext uri="{FF2B5EF4-FFF2-40B4-BE49-F238E27FC236}">
                    <a16:creationId xmlns:a16="http://schemas.microsoft.com/office/drawing/2014/main" id="{843B9217-76C2-5D47-9F48-055494BFF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4" name="TextBox 62">
                <a:extLst>
                  <a:ext uri="{FF2B5EF4-FFF2-40B4-BE49-F238E27FC236}">
                    <a16:creationId xmlns:a16="http://schemas.microsoft.com/office/drawing/2014/main" id="{88872ED8-0C72-6FDE-41D6-ED5B3845D0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63">
              <a:extLst>
                <a:ext uri="{FF2B5EF4-FFF2-40B4-BE49-F238E27FC236}">
                  <a16:creationId xmlns:a16="http://schemas.microsoft.com/office/drawing/2014/main" id="{B618E0DE-E645-D890-9385-69DBB29C431A}"/>
                </a:ext>
              </a:extLst>
            </p:cNvPr>
            <p:cNvGrpSpPr/>
            <p:nvPr/>
          </p:nvGrpSpPr>
          <p:grpSpPr>
            <a:xfrm>
              <a:off x="2090021" y="2711331"/>
              <a:ext cx="135248" cy="135248"/>
              <a:chOff x="0" y="0"/>
              <a:chExt cx="812800" cy="812800"/>
            </a:xfrm>
          </p:grpSpPr>
          <p:sp>
            <p:nvSpPr>
              <p:cNvPr id="31" name="Freeform 64">
                <a:extLst>
                  <a:ext uri="{FF2B5EF4-FFF2-40B4-BE49-F238E27FC236}">
                    <a16:creationId xmlns:a16="http://schemas.microsoft.com/office/drawing/2014/main" id="{EC667ED6-9C44-FA18-E43E-D3DD563DEC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2" name="TextBox 65">
                <a:extLst>
                  <a:ext uri="{FF2B5EF4-FFF2-40B4-BE49-F238E27FC236}">
                    <a16:creationId xmlns:a16="http://schemas.microsoft.com/office/drawing/2014/main" id="{F28BB44D-9F43-6C2B-C6BB-06AEB01E091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71" name="Group 66">
            <a:extLst>
              <a:ext uri="{FF2B5EF4-FFF2-40B4-BE49-F238E27FC236}">
                <a16:creationId xmlns:a16="http://schemas.microsoft.com/office/drawing/2014/main" id="{A89C4735-8625-0D39-29D9-0D8F44677008}"/>
              </a:ext>
            </a:extLst>
          </p:cNvPr>
          <p:cNvGrpSpPr/>
          <p:nvPr userDrawn="1"/>
        </p:nvGrpSpPr>
        <p:grpSpPr>
          <a:xfrm>
            <a:off x="14682493" y="276361"/>
            <a:ext cx="2103152" cy="2205744"/>
            <a:chOff x="0" y="0"/>
            <a:chExt cx="2804202" cy="2940993"/>
          </a:xfrm>
        </p:grpSpPr>
        <p:grpSp>
          <p:nvGrpSpPr>
            <p:cNvPr id="72" name="Group 67">
              <a:extLst>
                <a:ext uri="{FF2B5EF4-FFF2-40B4-BE49-F238E27FC236}">
                  <a16:creationId xmlns:a16="http://schemas.microsoft.com/office/drawing/2014/main" id="{A1906CBF-4D8C-DD15-4928-AE36D075F0D8}"/>
                </a:ext>
              </a:extLst>
            </p:cNvPr>
            <p:cNvGrpSpPr/>
            <p:nvPr/>
          </p:nvGrpSpPr>
          <p:grpSpPr>
            <a:xfrm>
              <a:off x="0" y="1200182"/>
              <a:ext cx="1740810" cy="1740810"/>
              <a:chOff x="0" y="0"/>
              <a:chExt cx="812800" cy="812800"/>
            </a:xfrm>
          </p:grpSpPr>
          <p:sp>
            <p:nvSpPr>
              <p:cNvPr id="79" name="Freeform 68">
                <a:extLst>
                  <a:ext uri="{FF2B5EF4-FFF2-40B4-BE49-F238E27FC236}">
                    <a16:creationId xmlns:a16="http://schemas.microsoft.com/office/drawing/2014/main" id="{586A60B2-A289-7C23-6DD0-48DA6DCB3D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0" name="TextBox 69">
                <a:extLst>
                  <a:ext uri="{FF2B5EF4-FFF2-40B4-BE49-F238E27FC236}">
                    <a16:creationId xmlns:a16="http://schemas.microsoft.com/office/drawing/2014/main" id="{0311A0D9-20D9-023B-93D4-294E2739250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0">
              <a:extLst>
                <a:ext uri="{FF2B5EF4-FFF2-40B4-BE49-F238E27FC236}">
                  <a16:creationId xmlns:a16="http://schemas.microsoft.com/office/drawing/2014/main" id="{19E3DA1A-EBE5-D431-CABB-01DC844589EE}"/>
                </a:ext>
              </a:extLst>
            </p:cNvPr>
            <p:cNvGrpSpPr/>
            <p:nvPr/>
          </p:nvGrpSpPr>
          <p:grpSpPr>
            <a:xfrm>
              <a:off x="1740810" y="764422"/>
              <a:ext cx="1063392" cy="1063392"/>
              <a:chOff x="0" y="0"/>
              <a:chExt cx="812800" cy="812800"/>
            </a:xfrm>
          </p:grpSpPr>
          <p:sp>
            <p:nvSpPr>
              <p:cNvPr id="77" name="Freeform 71">
                <a:extLst>
                  <a:ext uri="{FF2B5EF4-FFF2-40B4-BE49-F238E27FC236}">
                    <a16:creationId xmlns:a16="http://schemas.microsoft.com/office/drawing/2014/main" id="{6BCD56F0-A15A-DF4F-AE5B-CCE8CDC4C9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8" name="TextBox 72">
                <a:extLst>
                  <a:ext uri="{FF2B5EF4-FFF2-40B4-BE49-F238E27FC236}">
                    <a16:creationId xmlns:a16="http://schemas.microsoft.com/office/drawing/2014/main" id="{806A2035-B4B7-D263-BF03-81E4EB28B70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3">
              <a:extLst>
                <a:ext uri="{FF2B5EF4-FFF2-40B4-BE49-F238E27FC236}">
                  <a16:creationId xmlns:a16="http://schemas.microsoft.com/office/drawing/2014/main" id="{FEF1C240-468E-49B0-5565-5234E39E5520}"/>
                </a:ext>
              </a:extLst>
            </p:cNvPr>
            <p:cNvGrpSpPr/>
            <p:nvPr/>
          </p:nvGrpSpPr>
          <p:grpSpPr>
            <a:xfrm>
              <a:off x="1469022" y="0"/>
              <a:ext cx="572840" cy="572840"/>
              <a:chOff x="0" y="0"/>
              <a:chExt cx="812800" cy="812800"/>
            </a:xfrm>
          </p:grpSpPr>
          <p:sp>
            <p:nvSpPr>
              <p:cNvPr id="75" name="Freeform 74">
                <a:extLst>
                  <a:ext uri="{FF2B5EF4-FFF2-40B4-BE49-F238E27FC236}">
                    <a16:creationId xmlns:a16="http://schemas.microsoft.com/office/drawing/2014/main" id="{E1655212-991F-036A-735F-AD6498889B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6" name="TextBox 75">
                <a:extLst>
                  <a:ext uri="{FF2B5EF4-FFF2-40B4-BE49-F238E27FC236}">
                    <a16:creationId xmlns:a16="http://schemas.microsoft.com/office/drawing/2014/main" id="{5C821D55-FE8F-2D4F-2719-71E28BFA7F1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81" name="Group 76">
            <a:extLst>
              <a:ext uri="{FF2B5EF4-FFF2-40B4-BE49-F238E27FC236}">
                <a16:creationId xmlns:a16="http://schemas.microsoft.com/office/drawing/2014/main" id="{A3986777-554C-0D82-C1F4-9220909331FF}"/>
              </a:ext>
            </a:extLst>
          </p:cNvPr>
          <p:cNvGrpSpPr/>
          <p:nvPr userDrawn="1"/>
        </p:nvGrpSpPr>
        <p:grpSpPr>
          <a:xfrm>
            <a:off x="-1265773" y="7789812"/>
            <a:ext cx="2800373" cy="2936977"/>
            <a:chOff x="0" y="0"/>
            <a:chExt cx="3733831" cy="3915969"/>
          </a:xfrm>
        </p:grpSpPr>
        <p:grpSp>
          <p:nvGrpSpPr>
            <p:cNvPr id="82" name="Group 77">
              <a:extLst>
                <a:ext uri="{FF2B5EF4-FFF2-40B4-BE49-F238E27FC236}">
                  <a16:creationId xmlns:a16="http://schemas.microsoft.com/office/drawing/2014/main" id="{A6064988-E5C7-8F22-8F61-14BF7252B914}"/>
                </a:ext>
              </a:extLst>
            </p:cNvPr>
            <p:cNvGrpSpPr/>
            <p:nvPr/>
          </p:nvGrpSpPr>
          <p:grpSpPr>
            <a:xfrm>
              <a:off x="0" y="1598058"/>
              <a:ext cx="2317911" cy="2317911"/>
              <a:chOff x="0" y="0"/>
              <a:chExt cx="812800" cy="812800"/>
            </a:xfrm>
          </p:grpSpPr>
          <p:sp>
            <p:nvSpPr>
              <p:cNvPr id="89" name="Freeform 78">
                <a:extLst>
                  <a:ext uri="{FF2B5EF4-FFF2-40B4-BE49-F238E27FC236}">
                    <a16:creationId xmlns:a16="http://schemas.microsoft.com/office/drawing/2014/main" id="{46587EC0-1B39-703C-E98F-FF7DABE1493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90" name="TextBox 79">
                <a:extLst>
                  <a:ext uri="{FF2B5EF4-FFF2-40B4-BE49-F238E27FC236}">
                    <a16:creationId xmlns:a16="http://schemas.microsoft.com/office/drawing/2014/main" id="{40C03291-390E-7167-CAB7-EC656408CF0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0">
              <a:extLst>
                <a:ext uri="{FF2B5EF4-FFF2-40B4-BE49-F238E27FC236}">
                  <a16:creationId xmlns:a16="http://schemas.microsoft.com/office/drawing/2014/main" id="{627CDA42-7885-1A9D-CC44-280AEBD8FE39}"/>
                </a:ext>
              </a:extLst>
            </p:cNvPr>
            <p:cNvGrpSpPr/>
            <p:nvPr/>
          </p:nvGrpSpPr>
          <p:grpSpPr>
            <a:xfrm>
              <a:off x="2317911" y="1017838"/>
              <a:ext cx="1415920" cy="1415920"/>
              <a:chOff x="0" y="0"/>
              <a:chExt cx="812800" cy="812800"/>
            </a:xfrm>
          </p:grpSpPr>
          <p:sp>
            <p:nvSpPr>
              <p:cNvPr id="87" name="Freeform 81">
                <a:extLst>
                  <a:ext uri="{FF2B5EF4-FFF2-40B4-BE49-F238E27FC236}">
                    <a16:creationId xmlns:a16="http://schemas.microsoft.com/office/drawing/2014/main" id="{CE5C9CFC-54E5-2BDF-DEC3-88AC003E03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8" name="TextBox 82">
                <a:extLst>
                  <a:ext uri="{FF2B5EF4-FFF2-40B4-BE49-F238E27FC236}">
                    <a16:creationId xmlns:a16="http://schemas.microsoft.com/office/drawing/2014/main" id="{5407893F-AC8D-BBF4-C7DD-5A9471E22EE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4" name="Group 83">
              <a:extLst>
                <a:ext uri="{FF2B5EF4-FFF2-40B4-BE49-F238E27FC236}">
                  <a16:creationId xmlns:a16="http://schemas.microsoft.com/office/drawing/2014/main" id="{99EF8749-9864-EE0F-B782-69A06C746AD2}"/>
                </a:ext>
              </a:extLst>
            </p:cNvPr>
            <p:cNvGrpSpPr/>
            <p:nvPr/>
          </p:nvGrpSpPr>
          <p:grpSpPr>
            <a:xfrm>
              <a:off x="1956022" y="0"/>
              <a:ext cx="762743" cy="762743"/>
              <a:chOff x="0" y="0"/>
              <a:chExt cx="812800" cy="812800"/>
            </a:xfrm>
          </p:grpSpPr>
          <p:sp>
            <p:nvSpPr>
              <p:cNvPr id="85" name="Freeform 84">
                <a:extLst>
                  <a:ext uri="{FF2B5EF4-FFF2-40B4-BE49-F238E27FC236}">
                    <a16:creationId xmlns:a16="http://schemas.microsoft.com/office/drawing/2014/main" id="{920B9C8C-D974-C957-D81E-BB0827F134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6" name="TextBox 85">
                <a:extLst>
                  <a:ext uri="{FF2B5EF4-FFF2-40B4-BE49-F238E27FC236}">
                    <a16:creationId xmlns:a16="http://schemas.microsoft.com/office/drawing/2014/main" id="{5B8C44C4-94BB-EE75-9604-108B03F7EEC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91" name="Group 86">
            <a:extLst>
              <a:ext uri="{FF2B5EF4-FFF2-40B4-BE49-F238E27FC236}">
                <a16:creationId xmlns:a16="http://schemas.microsoft.com/office/drawing/2014/main" id="{13C1144A-95BA-0A8B-A343-82AD29C58200}"/>
              </a:ext>
            </a:extLst>
          </p:cNvPr>
          <p:cNvGrpSpPr/>
          <p:nvPr userDrawn="1"/>
        </p:nvGrpSpPr>
        <p:grpSpPr>
          <a:xfrm>
            <a:off x="16091245" y="2482106"/>
            <a:ext cx="2336109" cy="2063610"/>
            <a:chOff x="0" y="0"/>
            <a:chExt cx="3114812" cy="2751480"/>
          </a:xfrm>
        </p:grpSpPr>
        <p:grpSp>
          <p:nvGrpSpPr>
            <p:cNvPr id="92" name="Group 87">
              <a:extLst>
                <a:ext uri="{FF2B5EF4-FFF2-40B4-BE49-F238E27FC236}">
                  <a16:creationId xmlns:a16="http://schemas.microsoft.com/office/drawing/2014/main" id="{A309A6C1-7F3A-D7EC-C978-B770711AF6EC}"/>
                </a:ext>
              </a:extLst>
            </p:cNvPr>
            <p:cNvGrpSpPr/>
            <p:nvPr/>
          </p:nvGrpSpPr>
          <p:grpSpPr>
            <a:xfrm>
              <a:off x="0" y="1339129"/>
              <a:ext cx="3114812" cy="1302514"/>
              <a:chOff x="0" y="0"/>
              <a:chExt cx="856537" cy="358176"/>
            </a:xfrm>
          </p:grpSpPr>
          <p:sp>
            <p:nvSpPr>
              <p:cNvPr id="99" name="Freeform 88">
                <a:extLst>
                  <a:ext uri="{FF2B5EF4-FFF2-40B4-BE49-F238E27FC236}">
                    <a16:creationId xmlns:a16="http://schemas.microsoft.com/office/drawing/2014/main" id="{E7B40F12-E2A0-1668-44DC-16C7AE217D47}"/>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alpha val="29804"/>
                  </a:srgbClr>
                </a:solidFill>
                <a:prstDash val="solid"/>
                <a:miter/>
              </a:ln>
            </p:spPr>
            <p:txBody>
              <a:bodyPr/>
              <a:lstStyle/>
              <a:p>
                <a:endParaRPr lang="en-IN"/>
              </a:p>
            </p:txBody>
          </p:sp>
          <p:sp>
            <p:nvSpPr>
              <p:cNvPr id="100" name="TextBox 89">
                <a:extLst>
                  <a:ext uri="{FF2B5EF4-FFF2-40B4-BE49-F238E27FC236}">
                    <a16:creationId xmlns:a16="http://schemas.microsoft.com/office/drawing/2014/main" id="{D35413ED-39ED-CC9B-2E56-759CFEA0DCD2}"/>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93" name="Group 90">
              <a:extLst>
                <a:ext uri="{FF2B5EF4-FFF2-40B4-BE49-F238E27FC236}">
                  <a16:creationId xmlns:a16="http://schemas.microsoft.com/office/drawing/2014/main" id="{7B4F9528-C2E4-BEDA-0686-7A67623D8196}"/>
                </a:ext>
              </a:extLst>
            </p:cNvPr>
            <p:cNvGrpSpPr/>
            <p:nvPr/>
          </p:nvGrpSpPr>
          <p:grpSpPr>
            <a:xfrm>
              <a:off x="0" y="2355453"/>
              <a:ext cx="3114812" cy="396026"/>
              <a:chOff x="0" y="0"/>
              <a:chExt cx="856537" cy="108903"/>
            </a:xfrm>
          </p:grpSpPr>
          <p:sp>
            <p:nvSpPr>
              <p:cNvPr id="97" name="Freeform 91">
                <a:extLst>
                  <a:ext uri="{FF2B5EF4-FFF2-40B4-BE49-F238E27FC236}">
                    <a16:creationId xmlns:a16="http://schemas.microsoft.com/office/drawing/2014/main" id="{0F7A02E0-1131-7E9F-3731-FC3B25662A6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alpha val="29804"/>
                </a:srgbClr>
              </a:solidFill>
            </p:spPr>
            <p:txBody>
              <a:bodyPr/>
              <a:lstStyle/>
              <a:p>
                <a:endParaRPr lang="en-IN"/>
              </a:p>
            </p:txBody>
          </p:sp>
          <p:sp>
            <p:nvSpPr>
              <p:cNvPr id="98" name="TextBox 92">
                <a:extLst>
                  <a:ext uri="{FF2B5EF4-FFF2-40B4-BE49-F238E27FC236}">
                    <a16:creationId xmlns:a16="http://schemas.microsoft.com/office/drawing/2014/main" id="{B7124644-FDA8-DBD6-EEB5-3E7E2EB4BFAD}"/>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94" name="AutoShape 93">
              <a:extLst>
                <a:ext uri="{FF2B5EF4-FFF2-40B4-BE49-F238E27FC236}">
                  <a16:creationId xmlns:a16="http://schemas.microsoft.com/office/drawing/2014/main" id="{06E13791-A5EB-450F-0F0E-9BF6A6279D4A}"/>
                </a:ext>
              </a:extLst>
            </p:cNvPr>
            <p:cNvSpPr/>
            <p:nvPr/>
          </p:nvSpPr>
          <p:spPr>
            <a:xfrm>
              <a:off x="1647974"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5" name="AutoShape 94">
              <a:extLst>
                <a:ext uri="{FF2B5EF4-FFF2-40B4-BE49-F238E27FC236}">
                  <a16:creationId xmlns:a16="http://schemas.microsoft.com/office/drawing/2014/main" id="{1FDEF9A7-802F-9DA0-9269-9143E8918E27}"/>
                </a:ext>
              </a:extLst>
            </p:cNvPr>
            <p:cNvSpPr/>
            <p:nvPr/>
          </p:nvSpPr>
          <p:spPr>
            <a:xfrm>
              <a:off x="1466838"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6" name="TextBox 95">
              <a:extLst>
                <a:ext uri="{FF2B5EF4-FFF2-40B4-BE49-F238E27FC236}">
                  <a16:creationId xmlns:a16="http://schemas.microsoft.com/office/drawing/2014/main" id="{03EC41A0-9884-A094-1DD5-33411820CAE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267FFF">
                      <a:alpha val="29804"/>
                    </a:srgbClr>
                  </a:solidFill>
                  <a:latin typeface="Antic"/>
                </a:rPr>
                <a:t>O</a:t>
              </a:r>
            </a:p>
          </p:txBody>
        </p:sp>
      </p:grpSp>
      <p:grpSp>
        <p:nvGrpSpPr>
          <p:cNvPr id="101" name="Group 96">
            <a:extLst>
              <a:ext uri="{FF2B5EF4-FFF2-40B4-BE49-F238E27FC236}">
                <a16:creationId xmlns:a16="http://schemas.microsoft.com/office/drawing/2014/main" id="{E93D5931-CDF0-C254-35BC-89A6674CCB51}"/>
              </a:ext>
            </a:extLst>
          </p:cNvPr>
          <p:cNvGrpSpPr/>
          <p:nvPr userDrawn="1"/>
        </p:nvGrpSpPr>
        <p:grpSpPr>
          <a:xfrm>
            <a:off x="-2833007" y="681337"/>
            <a:ext cx="4866237" cy="3782002"/>
            <a:chOff x="0" y="0"/>
            <a:chExt cx="6488316" cy="5042669"/>
          </a:xfrm>
        </p:grpSpPr>
        <p:grpSp>
          <p:nvGrpSpPr>
            <p:cNvPr id="102" name="Group 97">
              <a:extLst>
                <a:ext uri="{FF2B5EF4-FFF2-40B4-BE49-F238E27FC236}">
                  <a16:creationId xmlns:a16="http://schemas.microsoft.com/office/drawing/2014/main" id="{55342759-BD93-D46F-6A9F-08B21199774C}"/>
                </a:ext>
              </a:extLst>
            </p:cNvPr>
            <p:cNvGrpSpPr/>
            <p:nvPr/>
          </p:nvGrpSpPr>
          <p:grpSpPr>
            <a:xfrm>
              <a:off x="4940639" y="0"/>
              <a:ext cx="239314" cy="239314"/>
              <a:chOff x="0" y="0"/>
              <a:chExt cx="812800" cy="812800"/>
            </a:xfrm>
          </p:grpSpPr>
          <p:sp>
            <p:nvSpPr>
              <p:cNvPr id="160" name="Freeform 98">
                <a:extLst>
                  <a:ext uri="{FF2B5EF4-FFF2-40B4-BE49-F238E27FC236}">
                    <a16:creationId xmlns:a16="http://schemas.microsoft.com/office/drawing/2014/main" id="{91AB0488-9208-09D2-D45D-2BB85BBF25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61" name="TextBox 99">
                <a:extLst>
                  <a:ext uri="{FF2B5EF4-FFF2-40B4-BE49-F238E27FC236}">
                    <a16:creationId xmlns:a16="http://schemas.microsoft.com/office/drawing/2014/main" id="{4C16EAE8-9CAB-B137-8589-8978678AF8F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0">
              <a:extLst>
                <a:ext uri="{FF2B5EF4-FFF2-40B4-BE49-F238E27FC236}">
                  <a16:creationId xmlns:a16="http://schemas.microsoft.com/office/drawing/2014/main" id="{6BCECA83-3B01-D4A4-1C2C-80726D39214D}"/>
                </a:ext>
              </a:extLst>
            </p:cNvPr>
            <p:cNvGrpSpPr/>
            <p:nvPr/>
          </p:nvGrpSpPr>
          <p:grpSpPr>
            <a:xfrm>
              <a:off x="2484931" y="3281"/>
              <a:ext cx="239314" cy="239314"/>
              <a:chOff x="0" y="0"/>
              <a:chExt cx="812800" cy="812800"/>
            </a:xfrm>
          </p:grpSpPr>
          <p:sp>
            <p:nvSpPr>
              <p:cNvPr id="158" name="Freeform 101">
                <a:extLst>
                  <a:ext uri="{FF2B5EF4-FFF2-40B4-BE49-F238E27FC236}">
                    <a16:creationId xmlns:a16="http://schemas.microsoft.com/office/drawing/2014/main" id="{DE9AA5E3-4E3D-F081-3CEC-1DB81A9C3C6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59" name="TextBox 102">
                <a:extLst>
                  <a:ext uri="{FF2B5EF4-FFF2-40B4-BE49-F238E27FC236}">
                    <a16:creationId xmlns:a16="http://schemas.microsoft.com/office/drawing/2014/main" id="{3176FAE2-0C4B-3F1C-F1F3-24D9AD7D638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3">
              <a:extLst>
                <a:ext uri="{FF2B5EF4-FFF2-40B4-BE49-F238E27FC236}">
                  <a16:creationId xmlns:a16="http://schemas.microsoft.com/office/drawing/2014/main" id="{1191ED22-3294-6ABA-8A04-40A1C6FBAD10}"/>
                </a:ext>
              </a:extLst>
            </p:cNvPr>
            <p:cNvGrpSpPr/>
            <p:nvPr/>
          </p:nvGrpSpPr>
          <p:grpSpPr>
            <a:xfrm rot="5400000">
              <a:off x="3783179" y="177943"/>
              <a:ext cx="2763422" cy="2646852"/>
              <a:chOff x="0" y="-54577"/>
              <a:chExt cx="812800" cy="778514"/>
            </a:xfrm>
          </p:grpSpPr>
          <p:sp>
            <p:nvSpPr>
              <p:cNvPr id="156" name="Freeform 104">
                <a:extLst>
                  <a:ext uri="{FF2B5EF4-FFF2-40B4-BE49-F238E27FC236}">
                    <a16:creationId xmlns:a16="http://schemas.microsoft.com/office/drawing/2014/main" id="{4DA8EC5D-5942-F8FF-7ACA-6840DA18E520}"/>
                  </a:ext>
                </a:extLst>
              </p:cNvPr>
              <p:cNvSpPr/>
              <p:nvPr/>
            </p:nvSpPr>
            <p:spPr>
              <a:xfrm>
                <a:off x="0" y="0"/>
                <a:ext cx="812800" cy="723937"/>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7" name="TextBox 105">
                <a:extLst>
                  <a:ext uri="{FF2B5EF4-FFF2-40B4-BE49-F238E27FC236}">
                    <a16:creationId xmlns:a16="http://schemas.microsoft.com/office/drawing/2014/main" id="{9D0FE44F-EC06-DDB5-CBC5-ED6232893147}"/>
                  </a:ext>
                </a:extLst>
              </p:cNvPr>
              <p:cNvSpPr txBox="1"/>
              <p:nvPr/>
            </p:nvSpPr>
            <p:spPr>
              <a:xfrm>
                <a:off x="114299" y="-54577"/>
                <a:ext cx="584200" cy="778513"/>
              </a:xfrm>
              <a:prstGeom prst="rect">
                <a:avLst/>
              </a:prstGeom>
            </p:spPr>
            <p:txBody>
              <a:bodyPr lIns="50800" tIns="50800" rIns="50800" bIns="50800" rtlCol="0" anchor="ctr"/>
              <a:lstStyle/>
              <a:p>
                <a:pPr algn="ctr">
                  <a:lnSpc>
                    <a:spcPts val="2659"/>
                  </a:lnSpc>
                </a:pPr>
                <a:endParaRPr/>
              </a:p>
            </p:txBody>
          </p:sp>
        </p:grpSp>
        <p:grpSp>
          <p:nvGrpSpPr>
            <p:cNvPr id="105" name="Group 106">
              <a:extLst>
                <a:ext uri="{FF2B5EF4-FFF2-40B4-BE49-F238E27FC236}">
                  <a16:creationId xmlns:a16="http://schemas.microsoft.com/office/drawing/2014/main" id="{07D8BA46-283E-E809-5193-62FE18EC2A15}"/>
                </a:ext>
              </a:extLst>
            </p:cNvPr>
            <p:cNvGrpSpPr/>
            <p:nvPr/>
          </p:nvGrpSpPr>
          <p:grpSpPr>
            <a:xfrm rot="5400000">
              <a:off x="1218003" y="258902"/>
              <a:ext cx="2763422" cy="2484931"/>
              <a:chOff x="0" y="0"/>
              <a:chExt cx="812800" cy="730888"/>
            </a:xfrm>
          </p:grpSpPr>
          <p:sp>
            <p:nvSpPr>
              <p:cNvPr id="154" name="Freeform 107">
                <a:extLst>
                  <a:ext uri="{FF2B5EF4-FFF2-40B4-BE49-F238E27FC236}">
                    <a16:creationId xmlns:a16="http://schemas.microsoft.com/office/drawing/2014/main" id="{212E57B9-C1E9-8807-58B4-B74558821791}"/>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5" name="TextBox 108">
                <a:extLst>
                  <a:ext uri="{FF2B5EF4-FFF2-40B4-BE49-F238E27FC236}">
                    <a16:creationId xmlns:a16="http://schemas.microsoft.com/office/drawing/2014/main" id="{4BA1433B-4022-4393-03B2-319A16F2F99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6" name="Group 109">
              <a:extLst>
                <a:ext uri="{FF2B5EF4-FFF2-40B4-BE49-F238E27FC236}">
                  <a16:creationId xmlns:a16="http://schemas.microsoft.com/office/drawing/2014/main" id="{E1DE3FCE-39CE-2C32-3853-1C302E15A47C}"/>
                </a:ext>
              </a:extLst>
            </p:cNvPr>
            <p:cNvGrpSpPr/>
            <p:nvPr/>
          </p:nvGrpSpPr>
          <p:grpSpPr>
            <a:xfrm rot="5400000">
              <a:off x="2529373" y="2247073"/>
              <a:ext cx="2738837" cy="2646850"/>
              <a:chOff x="12204" y="-47625"/>
              <a:chExt cx="805569" cy="778513"/>
            </a:xfrm>
          </p:grpSpPr>
          <p:sp>
            <p:nvSpPr>
              <p:cNvPr id="152" name="Freeform 110">
                <a:extLst>
                  <a:ext uri="{FF2B5EF4-FFF2-40B4-BE49-F238E27FC236}">
                    <a16:creationId xmlns:a16="http://schemas.microsoft.com/office/drawing/2014/main" id="{0A1A54D4-DE0D-E3F8-B88E-7E0AD2B45D88}"/>
                  </a:ext>
                </a:extLst>
              </p:cNvPr>
              <p:cNvSpPr/>
              <p:nvPr/>
            </p:nvSpPr>
            <p:spPr>
              <a:xfrm>
                <a:off x="12204" y="563"/>
                <a:ext cx="805569" cy="7213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3" name="TextBox 111">
                <a:extLst>
                  <a:ext uri="{FF2B5EF4-FFF2-40B4-BE49-F238E27FC236}">
                    <a16:creationId xmlns:a16="http://schemas.microsoft.com/office/drawing/2014/main" id="{E0C90289-D89B-5AF3-A45A-2F2CD7FAEE1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7" name="Group 112">
              <a:extLst>
                <a:ext uri="{FF2B5EF4-FFF2-40B4-BE49-F238E27FC236}">
                  <a16:creationId xmlns:a16="http://schemas.microsoft.com/office/drawing/2014/main" id="{6B360F31-935C-ECA0-BCEB-25C9F33C64BE}"/>
                </a:ext>
              </a:extLst>
            </p:cNvPr>
            <p:cNvGrpSpPr/>
            <p:nvPr/>
          </p:nvGrpSpPr>
          <p:grpSpPr>
            <a:xfrm rot="5400000">
              <a:off x="-24463" y="2323184"/>
              <a:ext cx="2763422" cy="2484931"/>
              <a:chOff x="0" y="0"/>
              <a:chExt cx="812800" cy="730888"/>
            </a:xfrm>
          </p:grpSpPr>
          <p:sp>
            <p:nvSpPr>
              <p:cNvPr id="150" name="Freeform 113">
                <a:extLst>
                  <a:ext uri="{FF2B5EF4-FFF2-40B4-BE49-F238E27FC236}">
                    <a16:creationId xmlns:a16="http://schemas.microsoft.com/office/drawing/2014/main" id="{224CD98F-3162-00D2-0D15-55523C4D17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1" name="TextBox 114">
                <a:extLst>
                  <a:ext uri="{FF2B5EF4-FFF2-40B4-BE49-F238E27FC236}">
                    <a16:creationId xmlns:a16="http://schemas.microsoft.com/office/drawing/2014/main" id="{1658BF1E-9485-CF70-0CD2-A07EAD6CB3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8" name="Group 115">
              <a:extLst>
                <a:ext uri="{FF2B5EF4-FFF2-40B4-BE49-F238E27FC236}">
                  <a16:creationId xmlns:a16="http://schemas.microsoft.com/office/drawing/2014/main" id="{A5C171E9-603D-1755-4B24-5296E8F7F7F7}"/>
                </a:ext>
              </a:extLst>
            </p:cNvPr>
            <p:cNvGrpSpPr/>
            <p:nvPr/>
          </p:nvGrpSpPr>
          <p:grpSpPr>
            <a:xfrm>
              <a:off x="6158756" y="726017"/>
              <a:ext cx="239314" cy="239314"/>
              <a:chOff x="0" y="0"/>
              <a:chExt cx="812800" cy="812800"/>
            </a:xfrm>
          </p:grpSpPr>
          <p:sp>
            <p:nvSpPr>
              <p:cNvPr id="148" name="Freeform 116">
                <a:extLst>
                  <a:ext uri="{FF2B5EF4-FFF2-40B4-BE49-F238E27FC236}">
                    <a16:creationId xmlns:a16="http://schemas.microsoft.com/office/drawing/2014/main" id="{46FBA827-0C2E-EEB6-E3A1-D55D8DE498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9" name="TextBox 117">
                <a:extLst>
                  <a:ext uri="{FF2B5EF4-FFF2-40B4-BE49-F238E27FC236}">
                    <a16:creationId xmlns:a16="http://schemas.microsoft.com/office/drawing/2014/main" id="{EDB7C1B5-049D-12A2-64C8-B618F6131B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18">
              <a:extLst>
                <a:ext uri="{FF2B5EF4-FFF2-40B4-BE49-F238E27FC236}">
                  <a16:creationId xmlns:a16="http://schemas.microsoft.com/office/drawing/2014/main" id="{9AFEE21E-8748-471B-0896-4AF7B1AFE1BE}"/>
                </a:ext>
              </a:extLst>
            </p:cNvPr>
            <p:cNvGrpSpPr/>
            <p:nvPr/>
          </p:nvGrpSpPr>
          <p:grpSpPr>
            <a:xfrm>
              <a:off x="6158756" y="2039934"/>
              <a:ext cx="239314" cy="239314"/>
              <a:chOff x="0" y="0"/>
              <a:chExt cx="812800" cy="812800"/>
            </a:xfrm>
          </p:grpSpPr>
          <p:sp>
            <p:nvSpPr>
              <p:cNvPr id="146" name="Freeform 119">
                <a:extLst>
                  <a:ext uri="{FF2B5EF4-FFF2-40B4-BE49-F238E27FC236}">
                    <a16:creationId xmlns:a16="http://schemas.microsoft.com/office/drawing/2014/main" id="{EA20F931-5171-F22B-1A4B-425A58B14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7" name="TextBox 120">
                <a:extLst>
                  <a:ext uri="{FF2B5EF4-FFF2-40B4-BE49-F238E27FC236}">
                    <a16:creationId xmlns:a16="http://schemas.microsoft.com/office/drawing/2014/main" id="{F59579AC-2A9D-7218-02F2-E44AF08046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21">
              <a:extLst>
                <a:ext uri="{FF2B5EF4-FFF2-40B4-BE49-F238E27FC236}">
                  <a16:creationId xmlns:a16="http://schemas.microsoft.com/office/drawing/2014/main" id="{1B8DE089-FB96-F39F-0BFC-B05BBE4A4A55}"/>
                </a:ext>
              </a:extLst>
            </p:cNvPr>
            <p:cNvGrpSpPr/>
            <p:nvPr/>
          </p:nvGrpSpPr>
          <p:grpSpPr>
            <a:xfrm>
              <a:off x="3698174" y="726017"/>
              <a:ext cx="239314" cy="239314"/>
              <a:chOff x="0" y="0"/>
              <a:chExt cx="812800" cy="812800"/>
            </a:xfrm>
          </p:grpSpPr>
          <p:sp>
            <p:nvSpPr>
              <p:cNvPr id="144" name="Freeform 122">
                <a:extLst>
                  <a:ext uri="{FF2B5EF4-FFF2-40B4-BE49-F238E27FC236}">
                    <a16:creationId xmlns:a16="http://schemas.microsoft.com/office/drawing/2014/main" id="{C5F43699-3A48-AA99-0D2E-6DB5EEC9C66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5" name="TextBox 123">
                <a:extLst>
                  <a:ext uri="{FF2B5EF4-FFF2-40B4-BE49-F238E27FC236}">
                    <a16:creationId xmlns:a16="http://schemas.microsoft.com/office/drawing/2014/main" id="{E1885342-109F-B608-9F8E-3C023F47935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124">
              <a:extLst>
                <a:ext uri="{FF2B5EF4-FFF2-40B4-BE49-F238E27FC236}">
                  <a16:creationId xmlns:a16="http://schemas.microsoft.com/office/drawing/2014/main" id="{CE3B7F05-B0F8-1E3D-BC3E-674583ADB5F4}"/>
                </a:ext>
              </a:extLst>
            </p:cNvPr>
            <p:cNvGrpSpPr/>
            <p:nvPr/>
          </p:nvGrpSpPr>
          <p:grpSpPr>
            <a:xfrm>
              <a:off x="3698174" y="2039934"/>
              <a:ext cx="239314" cy="239314"/>
              <a:chOff x="0" y="0"/>
              <a:chExt cx="812800" cy="812800"/>
            </a:xfrm>
          </p:grpSpPr>
          <p:sp>
            <p:nvSpPr>
              <p:cNvPr id="142" name="Freeform 125">
                <a:extLst>
                  <a:ext uri="{FF2B5EF4-FFF2-40B4-BE49-F238E27FC236}">
                    <a16:creationId xmlns:a16="http://schemas.microsoft.com/office/drawing/2014/main" id="{DA4B5777-2DF2-3C0D-A567-C4B6B991D3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3" name="TextBox 126">
                <a:extLst>
                  <a:ext uri="{FF2B5EF4-FFF2-40B4-BE49-F238E27FC236}">
                    <a16:creationId xmlns:a16="http://schemas.microsoft.com/office/drawing/2014/main" id="{B2C6BA45-66B0-FDA9-B799-1F5E7C118D0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27">
              <a:extLst>
                <a:ext uri="{FF2B5EF4-FFF2-40B4-BE49-F238E27FC236}">
                  <a16:creationId xmlns:a16="http://schemas.microsoft.com/office/drawing/2014/main" id="{B3310A64-4FE8-4177-F8EA-C7D8E93BACC4}"/>
                </a:ext>
              </a:extLst>
            </p:cNvPr>
            <p:cNvGrpSpPr/>
            <p:nvPr/>
          </p:nvGrpSpPr>
          <p:grpSpPr>
            <a:xfrm>
              <a:off x="4940639" y="2763422"/>
              <a:ext cx="239314" cy="239314"/>
              <a:chOff x="0" y="0"/>
              <a:chExt cx="812800" cy="812800"/>
            </a:xfrm>
          </p:grpSpPr>
          <p:sp>
            <p:nvSpPr>
              <p:cNvPr id="140" name="Freeform 128">
                <a:extLst>
                  <a:ext uri="{FF2B5EF4-FFF2-40B4-BE49-F238E27FC236}">
                    <a16:creationId xmlns:a16="http://schemas.microsoft.com/office/drawing/2014/main" id="{7DCFBEA1-E823-4BE1-F132-ABC1298729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1" name="TextBox 129">
                <a:extLst>
                  <a:ext uri="{FF2B5EF4-FFF2-40B4-BE49-F238E27FC236}">
                    <a16:creationId xmlns:a16="http://schemas.microsoft.com/office/drawing/2014/main" id="{6D42F432-B29E-086A-6641-4C7A3113132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30">
              <a:extLst>
                <a:ext uri="{FF2B5EF4-FFF2-40B4-BE49-F238E27FC236}">
                  <a16:creationId xmlns:a16="http://schemas.microsoft.com/office/drawing/2014/main" id="{E8E30D70-4C4C-B6C8-63F3-B4BD53E7C052}"/>
                </a:ext>
              </a:extLst>
            </p:cNvPr>
            <p:cNvGrpSpPr/>
            <p:nvPr/>
          </p:nvGrpSpPr>
          <p:grpSpPr>
            <a:xfrm>
              <a:off x="1242465" y="2039934"/>
              <a:ext cx="239314" cy="239314"/>
              <a:chOff x="0" y="0"/>
              <a:chExt cx="812800" cy="812800"/>
            </a:xfrm>
          </p:grpSpPr>
          <p:sp>
            <p:nvSpPr>
              <p:cNvPr id="138" name="Freeform 131">
                <a:extLst>
                  <a:ext uri="{FF2B5EF4-FFF2-40B4-BE49-F238E27FC236}">
                    <a16:creationId xmlns:a16="http://schemas.microsoft.com/office/drawing/2014/main" id="{38567AD9-ED73-85E9-75AA-0A853C7DCB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9" name="TextBox 132">
                <a:extLst>
                  <a:ext uri="{FF2B5EF4-FFF2-40B4-BE49-F238E27FC236}">
                    <a16:creationId xmlns:a16="http://schemas.microsoft.com/office/drawing/2014/main" id="{11AFC430-ADD5-0D7B-4883-C33F19818B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133">
              <a:extLst>
                <a:ext uri="{FF2B5EF4-FFF2-40B4-BE49-F238E27FC236}">
                  <a16:creationId xmlns:a16="http://schemas.microsoft.com/office/drawing/2014/main" id="{F5434BA1-9BB3-3BC9-CBE6-F5942B43254A}"/>
                </a:ext>
              </a:extLst>
            </p:cNvPr>
            <p:cNvGrpSpPr/>
            <p:nvPr/>
          </p:nvGrpSpPr>
          <p:grpSpPr>
            <a:xfrm>
              <a:off x="2460583" y="2765950"/>
              <a:ext cx="239314" cy="239314"/>
              <a:chOff x="0" y="0"/>
              <a:chExt cx="812800" cy="812800"/>
            </a:xfrm>
          </p:grpSpPr>
          <p:sp>
            <p:nvSpPr>
              <p:cNvPr id="136" name="Freeform 134">
                <a:extLst>
                  <a:ext uri="{FF2B5EF4-FFF2-40B4-BE49-F238E27FC236}">
                    <a16:creationId xmlns:a16="http://schemas.microsoft.com/office/drawing/2014/main" id="{E7171E11-B362-527F-D88D-E58845C1F0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7" name="TextBox 135">
                <a:extLst>
                  <a:ext uri="{FF2B5EF4-FFF2-40B4-BE49-F238E27FC236}">
                    <a16:creationId xmlns:a16="http://schemas.microsoft.com/office/drawing/2014/main" id="{BA4BA6F0-3054-6A14-172F-E2A464D293B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36">
              <a:extLst>
                <a:ext uri="{FF2B5EF4-FFF2-40B4-BE49-F238E27FC236}">
                  <a16:creationId xmlns:a16="http://schemas.microsoft.com/office/drawing/2014/main" id="{880C773D-2AD2-EAE7-23BC-BA14D322DEDC}"/>
                </a:ext>
              </a:extLst>
            </p:cNvPr>
            <p:cNvGrpSpPr/>
            <p:nvPr/>
          </p:nvGrpSpPr>
          <p:grpSpPr>
            <a:xfrm>
              <a:off x="2460583" y="4079867"/>
              <a:ext cx="239314" cy="239314"/>
              <a:chOff x="0" y="0"/>
              <a:chExt cx="812800" cy="812800"/>
            </a:xfrm>
          </p:grpSpPr>
          <p:sp>
            <p:nvSpPr>
              <p:cNvPr id="134" name="Freeform 137">
                <a:extLst>
                  <a:ext uri="{FF2B5EF4-FFF2-40B4-BE49-F238E27FC236}">
                    <a16:creationId xmlns:a16="http://schemas.microsoft.com/office/drawing/2014/main" id="{33C573C9-964E-F573-E548-8D7C971B1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5" name="TextBox 138">
                <a:extLst>
                  <a:ext uri="{FF2B5EF4-FFF2-40B4-BE49-F238E27FC236}">
                    <a16:creationId xmlns:a16="http://schemas.microsoft.com/office/drawing/2014/main" id="{220FE0F7-3DC9-323E-0CB2-AD844B4D0B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39">
              <a:extLst>
                <a:ext uri="{FF2B5EF4-FFF2-40B4-BE49-F238E27FC236}">
                  <a16:creationId xmlns:a16="http://schemas.microsoft.com/office/drawing/2014/main" id="{12C13DB5-9171-6B47-54A3-E649CB22F64D}"/>
                </a:ext>
              </a:extLst>
            </p:cNvPr>
            <p:cNvGrpSpPr/>
            <p:nvPr/>
          </p:nvGrpSpPr>
          <p:grpSpPr>
            <a:xfrm>
              <a:off x="0" y="2765950"/>
              <a:ext cx="239314" cy="239314"/>
              <a:chOff x="0" y="0"/>
              <a:chExt cx="812800" cy="812800"/>
            </a:xfrm>
          </p:grpSpPr>
          <p:sp>
            <p:nvSpPr>
              <p:cNvPr id="132" name="Freeform 140">
                <a:extLst>
                  <a:ext uri="{FF2B5EF4-FFF2-40B4-BE49-F238E27FC236}">
                    <a16:creationId xmlns:a16="http://schemas.microsoft.com/office/drawing/2014/main" id="{FAE5588E-B6C1-B25B-9122-02EDB53982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3" name="TextBox 141">
                <a:extLst>
                  <a:ext uri="{FF2B5EF4-FFF2-40B4-BE49-F238E27FC236}">
                    <a16:creationId xmlns:a16="http://schemas.microsoft.com/office/drawing/2014/main" id="{6A178691-5719-B297-24E9-C92EB045958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7" name="Group 142">
              <a:extLst>
                <a:ext uri="{FF2B5EF4-FFF2-40B4-BE49-F238E27FC236}">
                  <a16:creationId xmlns:a16="http://schemas.microsoft.com/office/drawing/2014/main" id="{89AFE0A5-C5A0-6698-7988-5FC7667461E4}"/>
                </a:ext>
              </a:extLst>
            </p:cNvPr>
            <p:cNvGrpSpPr/>
            <p:nvPr/>
          </p:nvGrpSpPr>
          <p:grpSpPr>
            <a:xfrm>
              <a:off x="0" y="4079867"/>
              <a:ext cx="239314" cy="239314"/>
              <a:chOff x="0" y="0"/>
              <a:chExt cx="812800" cy="812800"/>
            </a:xfrm>
          </p:grpSpPr>
          <p:sp>
            <p:nvSpPr>
              <p:cNvPr id="130" name="Freeform 143">
                <a:extLst>
                  <a:ext uri="{FF2B5EF4-FFF2-40B4-BE49-F238E27FC236}">
                    <a16:creationId xmlns:a16="http://schemas.microsoft.com/office/drawing/2014/main" id="{00235309-82EF-D54C-F311-BED71311E9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1" name="TextBox 144">
                <a:extLst>
                  <a:ext uri="{FF2B5EF4-FFF2-40B4-BE49-F238E27FC236}">
                    <a16:creationId xmlns:a16="http://schemas.microsoft.com/office/drawing/2014/main" id="{9CAA6863-4D7D-5EE5-B2E9-D7F05D13753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45">
              <a:extLst>
                <a:ext uri="{FF2B5EF4-FFF2-40B4-BE49-F238E27FC236}">
                  <a16:creationId xmlns:a16="http://schemas.microsoft.com/office/drawing/2014/main" id="{DE318A5E-29B6-065A-47E8-0B2B401918F3}"/>
                </a:ext>
              </a:extLst>
            </p:cNvPr>
            <p:cNvGrpSpPr/>
            <p:nvPr/>
          </p:nvGrpSpPr>
          <p:grpSpPr>
            <a:xfrm>
              <a:off x="1242465" y="4803355"/>
              <a:ext cx="239314" cy="239314"/>
              <a:chOff x="0" y="0"/>
              <a:chExt cx="812800" cy="812800"/>
            </a:xfrm>
          </p:grpSpPr>
          <p:sp>
            <p:nvSpPr>
              <p:cNvPr id="128" name="Freeform 146">
                <a:extLst>
                  <a:ext uri="{FF2B5EF4-FFF2-40B4-BE49-F238E27FC236}">
                    <a16:creationId xmlns:a16="http://schemas.microsoft.com/office/drawing/2014/main" id="{E8341F5D-4EBB-CFDF-9240-4FC65D5326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9" name="TextBox 147">
                <a:extLst>
                  <a:ext uri="{FF2B5EF4-FFF2-40B4-BE49-F238E27FC236}">
                    <a16:creationId xmlns:a16="http://schemas.microsoft.com/office/drawing/2014/main" id="{1168D67F-6C23-F342-535A-C3E9D9237E1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48">
              <a:extLst>
                <a:ext uri="{FF2B5EF4-FFF2-40B4-BE49-F238E27FC236}">
                  <a16:creationId xmlns:a16="http://schemas.microsoft.com/office/drawing/2014/main" id="{04E8B073-CB53-8231-56F5-742485AD3AA5}"/>
                </a:ext>
              </a:extLst>
            </p:cNvPr>
            <p:cNvGrpSpPr/>
            <p:nvPr/>
          </p:nvGrpSpPr>
          <p:grpSpPr>
            <a:xfrm>
              <a:off x="1242465" y="729298"/>
              <a:ext cx="239314" cy="239314"/>
              <a:chOff x="0" y="0"/>
              <a:chExt cx="812800" cy="812800"/>
            </a:xfrm>
          </p:grpSpPr>
          <p:sp>
            <p:nvSpPr>
              <p:cNvPr id="126" name="Freeform 149">
                <a:extLst>
                  <a:ext uri="{FF2B5EF4-FFF2-40B4-BE49-F238E27FC236}">
                    <a16:creationId xmlns:a16="http://schemas.microsoft.com/office/drawing/2014/main" id="{88A2C813-4DD5-A7A5-0BC1-8295017C91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7" name="TextBox 150">
                <a:extLst>
                  <a:ext uri="{FF2B5EF4-FFF2-40B4-BE49-F238E27FC236}">
                    <a16:creationId xmlns:a16="http://schemas.microsoft.com/office/drawing/2014/main" id="{DC938EC1-DCC0-5F4C-C3ED-0FCF353492D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0" name="Group 151">
              <a:extLst>
                <a:ext uri="{FF2B5EF4-FFF2-40B4-BE49-F238E27FC236}">
                  <a16:creationId xmlns:a16="http://schemas.microsoft.com/office/drawing/2014/main" id="{CB7848EB-C792-CE49-2BAA-865C6A82077F}"/>
                </a:ext>
              </a:extLst>
            </p:cNvPr>
            <p:cNvGrpSpPr/>
            <p:nvPr/>
          </p:nvGrpSpPr>
          <p:grpSpPr>
            <a:xfrm>
              <a:off x="4916291" y="4074057"/>
              <a:ext cx="239314" cy="239314"/>
              <a:chOff x="0" y="0"/>
              <a:chExt cx="812800" cy="812800"/>
            </a:xfrm>
          </p:grpSpPr>
          <p:sp>
            <p:nvSpPr>
              <p:cNvPr id="124" name="Freeform 152">
                <a:extLst>
                  <a:ext uri="{FF2B5EF4-FFF2-40B4-BE49-F238E27FC236}">
                    <a16:creationId xmlns:a16="http://schemas.microsoft.com/office/drawing/2014/main" id="{3BFDEE2D-1D0F-176E-F48C-747E1BE0C8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5" name="TextBox 153">
                <a:extLst>
                  <a:ext uri="{FF2B5EF4-FFF2-40B4-BE49-F238E27FC236}">
                    <a16:creationId xmlns:a16="http://schemas.microsoft.com/office/drawing/2014/main" id="{2FD8133B-A741-9A98-C896-BC8CA30B0C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54">
              <a:extLst>
                <a:ext uri="{FF2B5EF4-FFF2-40B4-BE49-F238E27FC236}">
                  <a16:creationId xmlns:a16="http://schemas.microsoft.com/office/drawing/2014/main" id="{D628B4BC-E7BD-F6FA-5A13-3556B868C62B}"/>
                </a:ext>
              </a:extLst>
            </p:cNvPr>
            <p:cNvGrpSpPr/>
            <p:nvPr/>
          </p:nvGrpSpPr>
          <p:grpSpPr>
            <a:xfrm>
              <a:off x="3698174" y="4797545"/>
              <a:ext cx="239314" cy="239314"/>
              <a:chOff x="0" y="0"/>
              <a:chExt cx="812800" cy="812800"/>
            </a:xfrm>
          </p:grpSpPr>
          <p:sp>
            <p:nvSpPr>
              <p:cNvPr id="122" name="Freeform 155">
                <a:extLst>
                  <a:ext uri="{FF2B5EF4-FFF2-40B4-BE49-F238E27FC236}">
                    <a16:creationId xmlns:a16="http://schemas.microsoft.com/office/drawing/2014/main" id="{562ABB4C-46F7-FB56-1491-E7A7464389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3" name="TextBox 156">
                <a:extLst>
                  <a:ext uri="{FF2B5EF4-FFF2-40B4-BE49-F238E27FC236}">
                    <a16:creationId xmlns:a16="http://schemas.microsoft.com/office/drawing/2014/main" id="{F9ACCCA4-5774-7E2E-8F1B-6FA162EEFB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5" name="Footer Placeholder 4"/>
          <p:cNvSpPr>
            <a:spLocks noGrp="1"/>
          </p:cNvSpPr>
          <p:nvPr>
            <p:ph type="ftr" sz="quarter" idx="11"/>
          </p:nvPr>
        </p:nvSpPr>
        <p:spPr>
          <a:xfrm>
            <a:off x="2844000" y="9801101"/>
            <a:ext cx="12600000" cy="365125"/>
          </a:xfrm>
          <a:prstGeom prst="rect">
            <a:avLst/>
          </a:prstGeom>
        </p:spPr>
        <p:txBody>
          <a:bodyPr/>
          <a:lstStyle>
            <a:lvl1pPr algn="ctr">
              <a:defRPr sz="1600">
                <a:solidFill>
                  <a:srgbClr val="FFFFFF"/>
                </a:solidFill>
              </a:defRPr>
            </a:lvl1pPr>
          </a:lstStyle>
          <a:p>
            <a:r>
              <a:rPr lang="en-US">
                <a:latin typeface="Raleway" pitchFamily="2" charset="0"/>
              </a:rPr>
              <a:t>Organic And Biochemistry Supplement To Enhanced Introductory College Chemistry, CC BY 4.0, except where otherwise noted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412" name="Footer Placeholder 4">
            <a:extLst>
              <a:ext uri="{FF2B5EF4-FFF2-40B4-BE49-F238E27FC236}">
                <a16:creationId xmlns:a16="http://schemas.microsoft.com/office/drawing/2014/main" id="{8A5DE2C1-351E-6A06-0AA2-29650039C73B}"/>
              </a:ext>
            </a:extLst>
          </p:cNvPr>
          <p:cNvSpPr txBox="1">
            <a:spLocks/>
          </p:cNvSpPr>
          <p:nvPr userDrawn="1"/>
        </p:nvSpPr>
        <p:spPr>
          <a:xfrm>
            <a:off x="2844000" y="9801101"/>
            <a:ext cx="12600000" cy="365125"/>
          </a:xfrm>
          <a:prstGeom prst="rect">
            <a:avLst/>
          </a:prstGeom>
        </p:spPr>
        <p:txBody>
          <a:bodyPr/>
          <a:lstStyle>
            <a:defPPr>
              <a:defRPr lang="en-US"/>
            </a:defPPr>
            <a:lvl1pPr marL="0" algn="ctr" defTabSz="914400" rtl="0" eaLnBrk="1" latinLnBrk="0" hangingPunct="1">
              <a:defRPr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aleway" pitchFamily="2" charset="0"/>
              </a:rPr>
              <a:t>Organic And Biochemistry Supplement To Enhanced Introductory College Chemistry, CC BY 4.0, except where otherwise noted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campusontario.pressbooks.pub/orgbiochemsupplem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unsplash.com/@enginakyurt?utm_content=creditCopyText&amp;utm_medium=referral&amp;utm_source=unsplash" TargetMode="External"/><Relationship Id="rId3" Type="http://schemas.openxmlformats.org/officeDocument/2006/relationships/hyperlink" Target="https://2012books.lardbucket.org/books/introduction-to-chemistry-general-organic-and-biological/s19-03-important-hexoses.html" TargetMode="External"/><Relationship Id="rId7" Type="http://schemas.openxmlformats.org/officeDocument/2006/relationships/hyperlink" Target="https://unsplash.com/photos/clear-drinking-glass-with-brown-liquid-2rlleYcpvtI"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unsplash.com/@jannerboy62?utm_content=creditCopyText&amp;utm_medium=referral&amp;utm_source=unsplash" TargetMode="External"/><Relationship Id="rId11" Type="http://schemas.openxmlformats.org/officeDocument/2006/relationships/hyperlink" Target="https://unsplash.com/license" TargetMode="External"/><Relationship Id="rId5" Type="http://schemas.openxmlformats.org/officeDocument/2006/relationships/hyperlink" Target="https://unsplash.com/photos/orange-fruit-and-green-fruit-grU2lzBV4xo" TargetMode="External"/><Relationship Id="rId10" Type="http://schemas.openxmlformats.org/officeDocument/2006/relationships/hyperlink" Target="https://unsplash.com/@ameliabartlett?utm_content=creditCopyText&amp;utm_medium=referral&amp;utm_source=unsplash" TargetMode="External"/><Relationship Id="rId4" Type="http://schemas.openxmlformats.org/officeDocument/2006/relationships/hyperlink" Target="https://creativecommons.org/licenses/by-nc-sa/4.0" TargetMode="External"/><Relationship Id="rId9" Type="http://schemas.openxmlformats.org/officeDocument/2006/relationships/hyperlink" Target="https://unsplash.com/photos/honey-raspberry-jars-9HajXdvKpIk"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4-protein-synthesis-and-the-gene.html" TargetMode="External"/><Relationship Id="rId2" Type="http://schemas.openxmlformats.org/officeDocument/2006/relationships/image" Target="../media/image111.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4-protein-synthesis-and-the-gene.html" TargetMode="External"/><Relationship Id="rId2" Type="http://schemas.openxmlformats.org/officeDocument/2006/relationships/image" Target="../media/image112.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5-mutations-and-genetic-diseases.html" TargetMode="External"/><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5-mutations-and-genetic-diseases.html" TargetMode="External"/><Relationship Id="rId2" Type="http://schemas.openxmlformats.org/officeDocument/2006/relationships/image" Target="../media/image114.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9%3A_Nucleic_Acids/19.05%3A_Mutations_and_Genetic_Disease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5-mutations-and-genetic-diseases.html" TargetMode="External"/><Relationship Id="rId2" Type="http://schemas.openxmlformats.org/officeDocument/2006/relationships/image" Target="../media/image115.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5-mutations-and-genetic-diseases.html" TargetMode="External"/><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5-mutations-and-genetic-diseases.html" TargetMode="External"/><Relationship Id="rId2" Type="http://schemas.openxmlformats.org/officeDocument/2006/relationships/image" Target="../media/image117.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5-mutations-and-genetic-diseases.html" TargetMode="External"/><Relationship Id="rId2" Type="http://schemas.openxmlformats.org/officeDocument/2006/relationships/image" Target="../media/image118.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chem.libretexts.org/Bookshelves/Introductory_Chemistry/Chemistry_for_Changing_Times_(Hill_and_McCreary)/17%3A_Food/17.04%3A_Minerals_Vitamins_and_Other_Essentials" TargetMode="External"/><Relationship Id="rId2" Type="http://schemas.openxmlformats.org/officeDocument/2006/relationships/image" Target="../media/image119.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D-glucose-chain-2D-Fischer.png?uselang=eo#/media/File:D-glucose-chain-2D-Fischer.png"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commons.wikimedia.org/wiki/File:D-glucose-chain-2D-Fischer.png?uselang=eo#Permesiloj:" TargetMode="External"/><Relationship Id="rId5" Type="http://schemas.openxmlformats.org/officeDocument/2006/relationships/hyperlink" Target="https://commons.wikimedia.org/wiki/User:Yikrazuul" TargetMode="External"/><Relationship Id="rId4" Type="http://schemas.openxmlformats.org/officeDocument/2006/relationships/hyperlink" Target="https://commons.wikimedia.org/wiki/User:Benjah-bmm27"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s://pressbooks.oer.hawaii.edu/humannutrition2/chapter/9-introduction/" TargetMode="External"/><Relationship Id="rId2" Type="http://schemas.openxmlformats.org/officeDocument/2006/relationships/image" Target="../media/image120.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chem.libretexts.org/Bookshelves/Introductory_Chemistry/Chemistry_for_Changing_Times_(Hill_and_McCreary)/17%3A_Food/17.04%3A_Minerals_Vitamins_and_Other_Essentials" TargetMode="External"/><Relationship Id="rId2" Type="http://schemas.openxmlformats.org/officeDocument/2006/relationships/image" Target="../media/image121.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chem.libretexts.org/Bookshelves/Introductory_Chemistry/Chemistry_for_Changing_Times_(Hill_and_McCreary)/17%3A_Food/17.04%3A_Minerals_Vitamins_and_Other_Essentials"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chem.libretexts.org/Bookshelves/Introductory_Chemistry/Chemistry_for_Changing_Times_(Hill_and_McCreary)/17%3A_Food/17.04%3A_Minerals_Vitamins_and_Other_Essentials"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commons.wikimedia.org/wiki/File:Polar_Bear_-_Alaska_(cropped).jpg" TargetMode="External"/><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pressbooks.oer.hawaii.edu/humannutrition2/chapter/9-introduction/" TargetMode="External"/><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chem.libretexts.org/Bookshelves/Introductory_Chemistry/Chemistry_for_Changing_Times_(Hill_and_McCreary)/17%3A_Food/17.04%3A_Minerals_Vitamins_and_Other_Essentials"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chem.libretexts.org/Bookshelves/Introductory_Chemistry/Chemistry_for_Changing_Times_(Hill_and_McCreary)/17%3A_Food/17.04%3A_Minerals_Vitamins_and_Other_Essentia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Little_Auks_(Alle_alle),_Fuglesangen,_Svalbard.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User:AWeit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6%3A_Carbohydrates/16.03%3A_Important_Hexose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3-important-hexoses.html"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4-cyclic-structures-of-monosacch.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4-cyclic-structures-of-monosacch.html"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4-cyclic-structures-of-monosacch.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5-properties-of-monosaccharides.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5-properties-of-monosaccharides.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photos/brown-bread-on-brown-wooden-table-zTQSAOSqGQc"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unsplash.com/photos/ZTO5ntSqUKA?utm_source=unsplash&amp;utm_medium=referral&amp;utm_content=creditCopyText" TargetMode="External"/><Relationship Id="rId5" Type="http://schemas.openxmlformats.org/officeDocument/2006/relationships/hyperlink" Target="https://unsplash.com/photos/brown-bread-on-brown-wooden-table-zTQSAOSqGQc?utm_content=creditCopyText&amp;utm_medium=referral&amp;utm_source=unsplash" TargetMode="External"/><Relationship Id="rId4" Type="http://schemas.openxmlformats.org/officeDocument/2006/relationships/hyperlink" Target="https://unsplash.com/@tomnora?utm_content=creditCopyText&amp;utm_medium=referral&amp;utm_source=unsplash"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6-disaccharides.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6-disaccharides.html"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6-disaccharides.html"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6-disaccharides.html"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7-polysaccharides.html"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7-polysaccharides.html"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7-polysaccharides.html"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0-lipids.html"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1-fatty-acids.html"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7%3A_Lipids/17.01%3A_Fatty_Acid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1-carbohydrates.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1-fatty-acids.html"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1-fatty-acids.html"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1-fatty-acids.html"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2-fats-and-oils.html"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17%3A_Lipids/17.02%3A_Fats_and_Oils"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7%3A_Lipids/17.02%3A_Fats_and_Oil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2-fats-and-oils.html"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2-fats-and-oils.html"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2-fats-and-oils.html"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2-fats-and-oils.html"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photos/a-person-holding-a-cell-phone-in-their-hand-8Gc4ZTp1ZL0"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unsplash.com/@sweetlifediabete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3-membranes-and-membrane-lipids.html"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3-membranes-and-membrane-lipids.html" TargetMode="External"/><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3-membranes-and-membrane-lipids.html" TargetMode="External"/><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3-membranes-and-membrane-lipids.html"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3-membranes-and-membrane-lipids.html"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3-membranes-and-membrane-lipids.html"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3-membranes-and-membrane-lipids.html"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3-membranes-and-membrane-lipids.html"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4-steroids.html"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commons.wikimedia.org/wiki/File:Human_gallstones_2015_G1.jpg#/media/File:Human_gallstones_2015_G1.jpg" TargetMode="External"/><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User:George_Chernilevsk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2-classes-of-monosaccharides.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4-steroids.html" TargetMode="External"/><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chem.libretexts.org/Bookshelves/Introductory_Chemistry/Basics_of_General_Organic_and_Biological_Chemistry_(Ball_et_al.)" TargetMode="External"/><Relationship Id="rId3" Type="http://schemas.openxmlformats.org/officeDocument/2006/relationships/image" Target="../media/image48.png"/><Relationship Id="rId7" Type="http://schemas.openxmlformats.org/officeDocument/2006/relationships/hyperlink" Target="https://2012books.lardbucket.org/books/introduction-to-chemistry-general-organic-and-biological/s20-04-steroids.html"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hyperlink" Target="https://creativecommons.org/licenses/by-nc-sa/4.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0-04-steroids.html" TargetMode="External"/><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File:Insulin_pump_and_infusion_set.JPG#/media/File:Insulin_pump_and_infusion_set.JPG" TargetMode="External"/><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hyperlink" Target="https://en.wikipedia.org/wiki/en:public_domain" TargetMode="External"/><Relationship Id="rId4" Type="http://schemas.openxmlformats.org/officeDocument/2006/relationships/hyperlink" Target="https://en.wikipedia.org/wiki/en:User:David-i98"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1-properties-of-amino-acids.html" TargetMode="External"/><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hyperlink" Target="https://creativecommons.org/licenses/by-nc-sa/4.0" TargetMode="External"/><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hyperlink" Target="https://2012books.lardbucket.org/books/introduction-to-chemistry-general-organic-and-biological/s21-01-properties-of-amino-acids.html" TargetMode="External"/><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56.xml.rels><?xml version="1.0" encoding="UTF-8" standalone="yes"?>
<Relationships xmlns="http://schemas.openxmlformats.org/package/2006/relationships"><Relationship Id="rId8" Type="http://schemas.openxmlformats.org/officeDocument/2006/relationships/hyperlink" Target="https://2012books.lardbucket.org/books/introduction-to-chemistry-general-organic-and-biological/s21-01-properties-of-amino-acids.html" TargetMode="External"/><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10" Type="http://schemas.openxmlformats.org/officeDocument/2006/relationships/hyperlink" Target="https://creativecommons.org/licenses/by-nc-sa/4.0" TargetMode="External"/><Relationship Id="rId4" Type="http://schemas.openxmlformats.org/officeDocument/2006/relationships/image" Target="../media/image66.jpeg"/><Relationship Id="rId9" Type="http://schemas.openxmlformats.org/officeDocument/2006/relationships/hyperlink" Target="https://chem.libretexts.org/Bookshelves/Introductory_Chemistry/Basics_of_General_Organic_and_Biological_Chemistry_(Ball_et_a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hyperlink" Target="https://creativecommons.org/licenses/by-nc-sa/4.0" TargetMode="External"/><Relationship Id="rId5" Type="http://schemas.openxmlformats.org/officeDocument/2006/relationships/hyperlink" Target="https://chem.libretexts.org/Bookshelves/Introductory_Chemistry/Basics_of_General_Organic_and_Biological_Chemistry_(Ball_et_al.)" TargetMode="External"/><Relationship Id="rId4" Type="http://schemas.openxmlformats.org/officeDocument/2006/relationships/hyperlink" Target="https://2012books.lardbucket.org/books/introduction-to-chemistry-general-organic-and-biological/s21-01-properties-of-amino-acids.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hyperlink" Target="https://creativecommons.org/licenses/by-nc-sa/4.0" TargetMode="External"/><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hyperlink" Target="https://chem.libretexts.org/Bookshelves/Introductory_Chemistry/Basics_of_General_Organic_and_Biological_Chemistry_(Ball_et_al.)" TargetMode="External"/><Relationship Id="rId5" Type="http://schemas.openxmlformats.org/officeDocument/2006/relationships/hyperlink" Target="https://2012books.lardbucket.org/books/introduction-to-chemistry-general-organic-and-biological/s21-01-properties-of-amino-acids.html" TargetMode="External"/><Relationship Id="rId4" Type="http://schemas.openxmlformats.org/officeDocument/2006/relationships/image" Target="../media/image74.jpeg"/></Relationships>
</file>

<file path=ppt/slides/_rels/slide5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1-properties-of-amino-acids.html" TargetMode="External"/><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2-classes-of-monosaccharides.htm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1-properties-of-amino-acids.html" TargetMode="External"/><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2-reactions-of-amino-acids.html" TargetMode="External"/><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8%3A_Amino_Acids_Proteins_and_Enzymes/18.02%3A_Reactions_of_Amino_Acid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2-reactions-of-amino-acids.html" TargetMode="External"/><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3-peptides.html" TargetMode="External"/><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3-peptides.html" TargetMode="External"/><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3-peptides.html" TargetMode="External"/><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en.wikipedia.org/wiki/Bradykinin#/media/File:Bradykinin_updated.png" TargetMode="External"/><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hyperlink" Target="https://en.wikipedia.org/wiki/en:public_domain" TargetMode="External"/><Relationship Id="rId4" Type="http://schemas.openxmlformats.org/officeDocument/2006/relationships/hyperlink" Target="https://commons.wikimedia.org/wiki/User:Fvasconcellos"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4-proteins.html" TargetMode="External"/><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4-proteins.html" TargetMode="External"/><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2-classes-of-monosaccharides.html"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creativecommons.org/licenses/by-nc-sa/4.0" TargetMode="External"/><Relationship Id="rId5" Type="http://schemas.openxmlformats.org/officeDocument/2006/relationships/hyperlink" Target="https://chem.libretexts.org/Bookshelves/Introductory_Chemistry/Basics_of_General_Organic_and_Biological_Chemistry_(Ball_et_al.)" TargetMode="External"/><Relationship Id="rId4" Type="http://schemas.openxmlformats.org/officeDocument/2006/relationships/hyperlink" Target="https://creativecommons.org/licenses/by-nc-sa/3.0/"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4-proteins.html" TargetMode="External"/><Relationship Id="rId2" Type="http://schemas.openxmlformats.org/officeDocument/2006/relationships/image" Target="../media/image85.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4-proteins.html" TargetMode="External"/><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4-proteins.html" TargetMode="External"/><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4-proteins.html" TargetMode="External"/><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commons.wikimedia.org/wiki/File:Hemoglobin_1hho.gif" TargetMode="External"/><Relationship Id="rId2" Type="http://schemas.openxmlformats.org/officeDocument/2006/relationships/image" Target="../media/image89.gif"/><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ndex.php?title=User:Theislikerice&amp;action=edit&amp;redlink=1"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4-proteins.html" TargetMode="External"/><Relationship Id="rId2" Type="http://schemas.openxmlformats.org/officeDocument/2006/relationships/image" Target="../media/image90.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8%3A_Amino_Acids_Proteins_and_Enzymes/18.04%3A_Protein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4-proteins.html" TargetMode="External"/><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8%3A_Amino_Acids_Proteins_and_Enzymes/18.05%3A_Enzyme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6-enzyme-action.html" TargetMode="External"/><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2-classes-of-monosaccharides.html"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6-enzyme-action.html" TargetMode="External"/><Relationship Id="rId2" Type="http://schemas.openxmlformats.org/officeDocument/2006/relationships/image" Target="../media/image93.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6-enzyme-action.html" TargetMode="External"/><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1-06-enzyme-action.html" TargetMode="External"/><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commons.wikimedia.org/wiki/File:Inzul%C3%ADn.jpg#/media/File:Inzul%C3%ADn.jpg" TargetMode="External"/><Relationship Id="rId2" Type="http://schemas.openxmlformats.org/officeDocument/2006/relationships/image" Target="../media/image96.jpeg"/><Relationship Id="rId1" Type="http://schemas.openxmlformats.org/officeDocument/2006/relationships/slideLayout" Target="../slideLayouts/slideLayout2.xml"/><Relationship Id="rId5" Type="http://schemas.openxmlformats.org/officeDocument/2006/relationships/hyperlink" Target="https://en.wikipedia.org/wiki/en:public_domain" TargetMode="External"/><Relationship Id="rId4" Type="http://schemas.openxmlformats.org/officeDocument/2006/relationships/hyperlink" Target="https://en.wikipedia.org/wiki/cs:User:Mr_Hyde"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1-nucleotides.html" TargetMode="External"/><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1-nucleotides.html" TargetMode="External"/><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9%3A_Nucleic_Acids/19.01%3A_Nucleotide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1-nucleotides.html" TargetMode="External"/><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1-nucleotides.html" TargetMode="External"/><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2-nucleic-acid-structure.html" TargetMode="External"/><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9-02-classes-of-monosaccharides.html"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creativecommons.org/licenses/by-nc-sa/4.0" TargetMode="External"/><Relationship Id="rId5" Type="http://schemas.openxmlformats.org/officeDocument/2006/relationships/hyperlink" Target="https://chem.libretexts.org/Bookshelves/Introductory_Chemistry/Basics_of_General_Organic_and_Biological_Chemistry_(Ball_et_al.)" TargetMode="External"/><Relationship Id="rId4" Type="http://schemas.openxmlformats.org/officeDocument/2006/relationships/hyperlink" Target="https://creativecommons.org/licenses/by-nc-sa/3.0/"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2-nucleic-acid-structure.html" TargetMode="External"/><Relationship Id="rId2" Type="http://schemas.openxmlformats.org/officeDocument/2006/relationships/image" Target="../media/image102.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2-nucleic-acid-structure.html" TargetMode="External"/><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2-nucleic-acid-structure.html" TargetMode="External"/><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3-replication-and-expression-of-.html" TargetMode="External"/><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3-replication-and-expression-of-.html" TargetMode="External"/><Relationship Id="rId2" Type="http://schemas.openxmlformats.org/officeDocument/2006/relationships/image" Target="../media/image106.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9%3A_Nucleic_Acids/19.03%3A_Replication_and_Expression_of_Genetic_Information"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3-replication-and-expression-of-.html" TargetMode="External"/><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4-protein-synthesis-and-the-gene.html" TargetMode="External"/><Relationship Id="rId2" Type="http://schemas.openxmlformats.org/officeDocument/2006/relationships/image" Target="../media/image108.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4-protein-synthesis-and-the-gene.html" TargetMode="External"/><Relationship Id="rId2" Type="http://schemas.openxmlformats.org/officeDocument/2006/relationships/image" Target="../media/image109.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22-04-protein-synthesis-and-the-gene.html" TargetMode="External"/><Relationship Id="rId2" Type="http://schemas.openxmlformats.org/officeDocument/2006/relationships/image" Target="../media/image110.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Basics_of_General_Organic_and_Biological_Chemistry_(Ball_et_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E782-E1DF-0CB0-63FE-6A79AAC2141F}"/>
              </a:ext>
            </a:extLst>
          </p:cNvPr>
          <p:cNvSpPr>
            <a:spLocks noGrp="1"/>
          </p:cNvSpPr>
          <p:nvPr>
            <p:ph type="ctrTitle"/>
          </p:nvPr>
        </p:nvSpPr>
        <p:spPr>
          <a:xfrm>
            <a:off x="4343400" y="2171701"/>
            <a:ext cx="11506200" cy="1143000"/>
          </a:xfrm>
        </p:spPr>
        <p:txBody>
          <a:bodyPr>
            <a:normAutofit/>
          </a:bodyPr>
          <a:lstStyle/>
          <a:p>
            <a:r>
              <a:rPr lang="en-IN" sz="6000">
                <a:solidFill>
                  <a:schemeClr val="tx2">
                    <a:lumMod val="50000"/>
                  </a:schemeClr>
                </a:solidFill>
              </a:rPr>
              <a:t>Chapter 28</a:t>
            </a:r>
          </a:p>
        </p:txBody>
      </p:sp>
      <p:sp>
        <p:nvSpPr>
          <p:cNvPr id="3" name="Subtitle 2">
            <a:extLst>
              <a:ext uri="{FF2B5EF4-FFF2-40B4-BE49-F238E27FC236}">
                <a16:creationId xmlns:a16="http://schemas.microsoft.com/office/drawing/2014/main" id="{AC26731A-B968-8B31-3116-D9B31971C08D}"/>
              </a:ext>
            </a:extLst>
          </p:cNvPr>
          <p:cNvSpPr>
            <a:spLocks noGrp="1"/>
          </p:cNvSpPr>
          <p:nvPr>
            <p:ph type="subTitle" idx="4294967295"/>
          </p:nvPr>
        </p:nvSpPr>
        <p:spPr>
          <a:xfrm>
            <a:off x="4343400" y="3408218"/>
            <a:ext cx="11506200" cy="1278082"/>
          </a:xfrm>
          <a:prstGeom prst="rect">
            <a:avLst/>
          </a:prstGeom>
        </p:spPr>
        <p:txBody>
          <a:bodyPr>
            <a:normAutofit/>
          </a:bodyPr>
          <a:lstStyle/>
          <a:p>
            <a:pPr marL="0" indent="0">
              <a:buNone/>
            </a:pPr>
            <a:r>
              <a:rPr lang="en-IN" sz="5400">
                <a:solidFill>
                  <a:schemeClr val="tx2">
                    <a:lumMod val="50000"/>
                  </a:schemeClr>
                </a:solidFill>
                <a:latin typeface="Arial" panose="020B0604020202020204" pitchFamily="34" charset="0"/>
                <a:cs typeface="Arial" panose="020B0604020202020204" pitchFamily="34" charset="0"/>
              </a:rPr>
              <a:t>Introduction to Biochemistry</a:t>
            </a:r>
          </a:p>
        </p:txBody>
      </p:sp>
      <p:sp>
        <p:nvSpPr>
          <p:cNvPr id="4" name="TextBox 3">
            <a:extLst>
              <a:ext uri="{FF2B5EF4-FFF2-40B4-BE49-F238E27FC236}">
                <a16:creationId xmlns:a16="http://schemas.microsoft.com/office/drawing/2014/main" id="{BB4FBB15-6F7C-E8D7-8F4B-5E0E0ECCA24D}"/>
              </a:ext>
            </a:extLst>
          </p:cNvPr>
          <p:cNvSpPr txBox="1"/>
          <p:nvPr/>
        </p:nvSpPr>
        <p:spPr>
          <a:xfrm>
            <a:off x="4343400" y="5600701"/>
            <a:ext cx="11506200" cy="3389711"/>
          </a:xfrm>
          <a:prstGeom prst="rect">
            <a:avLst/>
          </a:prstGeom>
          <a:noFill/>
        </p:spPr>
        <p:txBody>
          <a:bodyPr wrap="square" rtlCol="0">
            <a:spAutoFit/>
          </a:bodyPr>
          <a:lstStyle/>
          <a:p>
            <a:pPr algn="l">
              <a:lnSpc>
                <a:spcPct val="120000"/>
              </a:lnSpc>
            </a:pPr>
            <a:r>
              <a:rPr lang="en-US" sz="2000" i="0">
                <a:solidFill>
                  <a:schemeClr val="accent1">
                    <a:lumMod val="50000"/>
                  </a:schemeClr>
                </a:solidFill>
                <a:latin typeface="Arial" panose="020B0604020202020204" pitchFamily="34" charset="0"/>
              </a:rPr>
              <a:t>Slides to accompany Organic and Biochemistry Supplement to Enhanced Introductory College Chemistry by Gregory Anderson, Jen Booth, Caryn Fahey, Adrienne Richards, Samantha Sullivan Sauer, and David Wegman</a:t>
            </a:r>
          </a:p>
          <a:p>
            <a:pPr algn="l">
              <a:lnSpc>
                <a:spcPct val="120000"/>
              </a:lnSpc>
            </a:pPr>
            <a:endParaRPr lang="en-US" sz="2000" i="0">
              <a:solidFill>
                <a:schemeClr val="accent1">
                  <a:lumMod val="50000"/>
                </a:schemeClr>
              </a:solidFill>
              <a:latin typeface="Arial" panose="020B0604020202020204" pitchFamily="34" charset="0"/>
            </a:endParaRPr>
          </a:p>
          <a:p>
            <a:pPr algn="l">
              <a:lnSpc>
                <a:spcPct val="120000"/>
              </a:lnSpc>
            </a:pPr>
            <a:r>
              <a:rPr lang="en-US" sz="2000" i="0">
                <a:solidFill>
                  <a:schemeClr val="accent1">
                    <a:lumMod val="50000"/>
                  </a:schemeClr>
                </a:solidFill>
                <a:latin typeface="Arial" panose="020B0604020202020204" pitchFamily="34" charset="0"/>
              </a:rPr>
              <a:t>Slide design and template by Revathi Mahadevan</a:t>
            </a:r>
          </a:p>
          <a:p>
            <a:pPr algn="l">
              <a:lnSpc>
                <a:spcPct val="120000"/>
              </a:lnSpc>
            </a:pPr>
            <a:endParaRPr lang="en-US" sz="2000" i="0">
              <a:solidFill>
                <a:schemeClr val="accent1">
                  <a:lumMod val="50000"/>
                </a:schemeClr>
              </a:solidFill>
              <a:latin typeface="Arial" panose="020B0604020202020204" pitchFamily="34" charset="0"/>
            </a:endParaRPr>
          </a:p>
          <a:p>
            <a:pPr>
              <a:lnSpc>
                <a:spcPct val="120000"/>
              </a:lnSpc>
            </a:pPr>
            <a:r>
              <a:rPr lang="en-US" sz="2000" i="0">
                <a:solidFill>
                  <a:schemeClr val="accent1">
                    <a:lumMod val="50000"/>
                  </a:schemeClr>
                </a:solidFill>
                <a:latin typeface="Arial" panose="020B0604020202020204" pitchFamily="34" charset="0"/>
              </a:rPr>
              <a:t>Except where otherwise noted, images, tables &amp; diagrams are reused from </a:t>
            </a:r>
            <a:r>
              <a:rPr lang="en-US" sz="2000" i="0">
                <a:solidFill>
                  <a:schemeClr val="tx2">
                    <a:lumMod val="50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Organic and Biochemistry Supplement to Enhanced Introductory College Chemistry</a:t>
            </a:r>
            <a:endParaRPr lang="en-US" sz="2000">
              <a:solidFill>
                <a:schemeClr val="accent1">
                  <a:lumMod val="50000"/>
                </a:schemeClr>
              </a:solidFill>
              <a:latin typeface="Arial" panose="020B0604020202020204" pitchFamily="34" charset="0"/>
            </a:endParaRPr>
          </a:p>
          <a:p>
            <a:pPr algn="l">
              <a:lnSpc>
                <a:spcPct val="120000"/>
              </a:lnSpc>
            </a:pPr>
            <a:r>
              <a:rPr lang="en-US" sz="2000" i="0">
                <a:solidFill>
                  <a:schemeClr val="accent1">
                    <a:lumMod val="50000"/>
                  </a:schemeClr>
                </a:solidFill>
                <a:latin typeface="Arial" panose="020B0604020202020204" pitchFamily="34" charset="0"/>
              </a:rPr>
              <a:t>Slides are licensed under CC-BY 4.0, Except while otherwise noted</a:t>
            </a:r>
            <a:endParaRPr lang="en-IN" sz="2000">
              <a:solidFill>
                <a:schemeClr val="accent1">
                  <a:lumMod val="50000"/>
                </a:schemeClr>
              </a:solidFill>
            </a:endParaRPr>
          </a:p>
        </p:txBody>
      </p:sp>
      <p:sp>
        <p:nvSpPr>
          <p:cNvPr id="7" name="Footer Placeholder 6">
            <a:extLst>
              <a:ext uri="{FF2B5EF4-FFF2-40B4-BE49-F238E27FC236}">
                <a16:creationId xmlns:a16="http://schemas.microsoft.com/office/drawing/2014/main" id="{5FAF7653-FF33-7040-C653-43C44039C2AB}"/>
              </a:ext>
            </a:extLst>
          </p:cNvPr>
          <p:cNvSpPr>
            <a:spLocks noGrp="1"/>
          </p:cNvSpPr>
          <p:nvPr>
            <p:ph type="ftr" sz="quarter" idx="11"/>
          </p:nvPr>
        </p:nvSpPr>
        <p:spPr>
          <a:xfrm>
            <a:off x="2844000" y="9563100"/>
            <a:ext cx="12600000" cy="365125"/>
          </a:xfrm>
        </p:spPr>
        <p:txBody>
          <a:bodyPr/>
          <a:lstStyle/>
          <a:p>
            <a:r>
              <a:rPr lang="en-US">
                <a:solidFill>
                  <a:schemeClr val="tx2">
                    <a:lumMod val="50000"/>
                  </a:schemeClr>
                </a:solidFill>
              </a:rPr>
              <a:t>Organic And Biochemistry Supplement To Enhanced Introductory College Chemistry, CC BY 4.0, except where otherwise noted</a:t>
            </a:r>
          </a:p>
        </p:txBody>
      </p:sp>
    </p:spTree>
    <p:extLst>
      <p:ext uri="{BB962C8B-B14F-4D97-AF65-F5344CB8AC3E}">
        <p14:creationId xmlns:p14="http://schemas.microsoft.com/office/powerpoint/2010/main" val="256842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F1EC-0160-14CF-EA3B-305A3CC890B6}"/>
              </a:ext>
            </a:extLst>
          </p:cNvPr>
          <p:cNvSpPr>
            <a:spLocks noGrp="1"/>
          </p:cNvSpPr>
          <p:nvPr>
            <p:ph type="title"/>
          </p:nvPr>
        </p:nvSpPr>
        <p:spPr/>
        <p:txBody>
          <a:bodyPr>
            <a:normAutofit/>
          </a:bodyPr>
          <a:lstStyle/>
          <a:p>
            <a:r>
              <a:rPr lang="en-US" sz="4000">
                <a:latin typeface="Arial"/>
                <a:cs typeface="Arial"/>
              </a:rPr>
              <a:t>Figure 28.1h</a:t>
            </a:r>
          </a:p>
        </p:txBody>
      </p:sp>
      <p:pic>
        <p:nvPicPr>
          <p:cNvPr id="5" name="Picture 4" descr="Three structures of hexoses and associated images of where you find them in food. On the left is D-(+)-glucose with an image of fruit, D-(+)-galactose with an image of a glass of milk and D-(-)-fructose with an image of honey. ">
            <a:extLst>
              <a:ext uri="{FF2B5EF4-FFF2-40B4-BE49-F238E27FC236}">
                <a16:creationId xmlns:a16="http://schemas.microsoft.com/office/drawing/2014/main" id="{54311634-C59B-BE56-BAC5-453EED836064}"/>
              </a:ext>
            </a:extLst>
          </p:cNvPr>
          <p:cNvPicPr>
            <a:picLocks noChangeAspect="1"/>
          </p:cNvPicPr>
          <p:nvPr/>
        </p:nvPicPr>
        <p:blipFill>
          <a:blip r:embed="rId2"/>
          <a:stretch>
            <a:fillRect/>
          </a:stretch>
        </p:blipFill>
        <p:spPr>
          <a:xfrm>
            <a:off x="5514295" y="881063"/>
            <a:ext cx="6914498" cy="6857112"/>
          </a:xfrm>
          <a:prstGeom prst="rect">
            <a:avLst/>
          </a:prstGeom>
        </p:spPr>
      </p:pic>
      <p:sp>
        <p:nvSpPr>
          <p:cNvPr id="3" name="Content Placeholder 2">
            <a:extLst>
              <a:ext uri="{FF2B5EF4-FFF2-40B4-BE49-F238E27FC236}">
                <a16:creationId xmlns:a16="http://schemas.microsoft.com/office/drawing/2014/main" id="{276FBE78-6FA3-44B4-50C9-1E53C0902D59}"/>
              </a:ext>
            </a:extLst>
          </p:cNvPr>
          <p:cNvSpPr>
            <a:spLocks noGrp="1"/>
          </p:cNvSpPr>
          <p:nvPr>
            <p:ph idx="1"/>
          </p:nvPr>
        </p:nvSpPr>
        <p:spPr>
          <a:xfrm>
            <a:off x="1944000" y="8064573"/>
            <a:ext cx="14400000" cy="1336177"/>
          </a:xfrm>
        </p:spPr>
        <p:txBody>
          <a:bodyPr vert="horz" lIns="91440" tIns="45720" rIns="91440" bIns="45720" rtlCol="0" anchor="t">
            <a:normAutofit fontScale="92500"/>
          </a:bodyPr>
          <a:lstStyle/>
          <a:p>
            <a:pPr marL="0" indent="0" algn="ctr">
              <a:buNone/>
            </a:pPr>
            <a:r>
              <a:rPr lang="en-US" sz="2400" b="1">
                <a:latin typeface="Arial"/>
                <a:cs typeface="Arial"/>
              </a:rPr>
              <a:t>Figure 28.1h.</a:t>
            </a:r>
            <a:r>
              <a:rPr lang="en-US" sz="2400">
                <a:latin typeface="Arial"/>
                <a:cs typeface="Arial"/>
              </a:rPr>
              <a:t> Structures of Three Important Hexoses. Each hexose is pictured with a food source in which it is commonly found. (credit: </a:t>
            </a:r>
            <a:r>
              <a:rPr lang="en-US" sz="2400" i="1">
                <a:latin typeface="Arial"/>
                <a:cs typeface="Arial"/>
                <a:hlinkClick r:id="rId3"/>
              </a:rPr>
              <a:t>Introduction to Chemistry: GOB (v. 1.0)</a:t>
            </a:r>
            <a:r>
              <a:rPr lang="en-US" sz="2400">
                <a:latin typeface="Arial"/>
                <a:cs typeface="Arial"/>
                <a:hlinkClick r:id="rId3"/>
              </a:rPr>
              <a:t> </a:t>
            </a:r>
            <a:r>
              <a:rPr lang="en-US" sz="2400">
                <a:latin typeface="Arial"/>
                <a:cs typeface="Arial"/>
              </a:rPr>
              <a:t>, </a:t>
            </a:r>
            <a:r>
              <a:rPr lang="en-US" sz="2400">
                <a:latin typeface="Arial"/>
                <a:cs typeface="Arial"/>
                <a:hlinkClick r:id="rId4"/>
              </a:rPr>
              <a:t>CC BY-NC-SA 4.0</a:t>
            </a:r>
            <a:r>
              <a:rPr lang="en-US" sz="2400">
                <a:latin typeface="Arial"/>
                <a:cs typeface="Arial"/>
              </a:rPr>
              <a:t>; edited by Reva to include </a:t>
            </a:r>
            <a:r>
              <a:rPr lang="en-US" sz="2400">
                <a:latin typeface="Arial"/>
                <a:cs typeface="Arial"/>
                <a:hlinkClick r:id="rId5"/>
              </a:rPr>
              <a:t>Photo</a:t>
            </a:r>
            <a:r>
              <a:rPr lang="en-US" sz="2400">
                <a:latin typeface="Arial"/>
                <a:cs typeface="Arial"/>
              </a:rPr>
              <a:t> by </a:t>
            </a:r>
            <a:r>
              <a:rPr lang="en-US" sz="2400">
                <a:latin typeface="Arial"/>
                <a:cs typeface="Arial"/>
                <a:hlinkClick r:id="rId6"/>
              </a:rPr>
              <a:t>Nick Fewings</a:t>
            </a:r>
            <a:r>
              <a:rPr lang="en-US" sz="2400">
                <a:latin typeface="Arial"/>
                <a:cs typeface="Arial"/>
              </a:rPr>
              <a:t>, </a:t>
            </a:r>
            <a:r>
              <a:rPr lang="en-US" sz="2400">
                <a:latin typeface="Arial"/>
                <a:cs typeface="Arial"/>
                <a:hlinkClick r:id="rId7"/>
              </a:rPr>
              <a:t>Photo</a:t>
            </a:r>
            <a:r>
              <a:rPr lang="en-US" sz="2400">
                <a:latin typeface="Arial"/>
                <a:cs typeface="Arial"/>
              </a:rPr>
              <a:t> by </a:t>
            </a:r>
            <a:r>
              <a:rPr lang="en-US" sz="2400">
                <a:latin typeface="Arial"/>
                <a:cs typeface="Arial"/>
                <a:hlinkClick r:id="rId8"/>
              </a:rPr>
              <a:t>engin akyurt</a:t>
            </a:r>
            <a:r>
              <a:rPr lang="en-US" sz="2400">
                <a:latin typeface="Arial"/>
                <a:cs typeface="Arial"/>
              </a:rPr>
              <a:t> and </a:t>
            </a:r>
            <a:r>
              <a:rPr lang="en-US" sz="2400">
                <a:latin typeface="Arial"/>
                <a:cs typeface="Arial"/>
                <a:hlinkClick r:id="rId9"/>
              </a:rPr>
              <a:t>Photo</a:t>
            </a:r>
            <a:r>
              <a:rPr lang="en-US" sz="2400">
                <a:latin typeface="Arial"/>
                <a:cs typeface="Arial"/>
              </a:rPr>
              <a:t> by </a:t>
            </a:r>
            <a:r>
              <a:rPr lang="en-US" sz="2400">
                <a:latin typeface="Arial"/>
                <a:cs typeface="Arial"/>
                <a:hlinkClick r:id="rId10"/>
              </a:rPr>
              <a:t>Amelia Bartlett</a:t>
            </a:r>
            <a:r>
              <a:rPr lang="en-US" sz="2400">
                <a:latin typeface="Arial"/>
                <a:cs typeface="Arial"/>
              </a:rPr>
              <a:t> all under </a:t>
            </a:r>
            <a:r>
              <a:rPr lang="en-US" sz="2400">
                <a:latin typeface="Arial"/>
                <a:cs typeface="Arial"/>
                <a:hlinkClick r:id="rId11"/>
              </a:rPr>
              <a:t>Unsplash</a:t>
            </a:r>
            <a:r>
              <a:rPr lang="en-US" sz="2400">
                <a:latin typeface="Arial"/>
                <a:cs typeface="Arial"/>
              </a:rPr>
              <a:t> license)</a:t>
            </a:r>
            <a:endParaRPr lang="en-US">
              <a:ea typeface="Calibri"/>
              <a:cs typeface="Calibri"/>
            </a:endParaRPr>
          </a:p>
        </p:txBody>
      </p:sp>
      <p:sp>
        <p:nvSpPr>
          <p:cNvPr id="4" name="Footer Placeholder 3">
            <a:extLst>
              <a:ext uri="{FF2B5EF4-FFF2-40B4-BE49-F238E27FC236}">
                <a16:creationId xmlns:a16="http://schemas.microsoft.com/office/drawing/2014/main" id="{ECB05A5D-9975-DFCE-C164-112EA2C51DBD}"/>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909289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921C-DC48-12EE-1BE8-1CC2138FCB6D}"/>
              </a:ext>
            </a:extLst>
          </p:cNvPr>
          <p:cNvSpPr>
            <a:spLocks noGrp="1"/>
          </p:cNvSpPr>
          <p:nvPr>
            <p:ph type="title"/>
          </p:nvPr>
        </p:nvSpPr>
        <p:spPr/>
        <p:txBody>
          <a:bodyPr>
            <a:normAutofit/>
          </a:bodyPr>
          <a:lstStyle/>
          <a:p>
            <a:r>
              <a:rPr lang="en-US" sz="4000">
                <a:latin typeface="Arial"/>
                <a:cs typeface="Arial"/>
              </a:rPr>
              <a:t>Figure 28.4q</a:t>
            </a:r>
            <a:endParaRPr lang="en-US" sz="4000"/>
          </a:p>
        </p:txBody>
      </p:sp>
      <p:pic>
        <p:nvPicPr>
          <p:cNvPr id="5" name="Picture 4" descr="The elongation steps in protein synthesis. In this image, the ribosome moves to the right along the mRNA strand. This shift brings the next codon, GUC, into its correct position on the surface of the ribosome.">
            <a:extLst>
              <a:ext uri="{FF2B5EF4-FFF2-40B4-BE49-F238E27FC236}">
                <a16:creationId xmlns:a16="http://schemas.microsoft.com/office/drawing/2014/main" id="{42D324A5-E4F3-48FF-A593-C25CCFCB3ACB}"/>
              </a:ext>
            </a:extLst>
          </p:cNvPr>
          <p:cNvPicPr>
            <a:picLocks noChangeAspect="1"/>
          </p:cNvPicPr>
          <p:nvPr/>
        </p:nvPicPr>
        <p:blipFill>
          <a:blip r:embed="rId2"/>
          <a:stretch>
            <a:fillRect/>
          </a:stretch>
        </p:blipFill>
        <p:spPr>
          <a:xfrm>
            <a:off x="5629133" y="1322909"/>
            <a:ext cx="7046794" cy="5884033"/>
          </a:xfrm>
          <a:prstGeom prst="rect">
            <a:avLst/>
          </a:prstGeom>
        </p:spPr>
      </p:pic>
      <p:sp>
        <p:nvSpPr>
          <p:cNvPr id="3" name="Content Placeholder 2">
            <a:extLst>
              <a:ext uri="{FF2B5EF4-FFF2-40B4-BE49-F238E27FC236}">
                <a16:creationId xmlns:a16="http://schemas.microsoft.com/office/drawing/2014/main" id="{8013642B-792D-5091-30D6-AA4EFA4249DD}"/>
              </a:ext>
            </a:extLst>
          </p:cNvPr>
          <p:cNvSpPr>
            <a:spLocks noGrp="1"/>
          </p:cNvSpPr>
          <p:nvPr>
            <p:ph idx="1"/>
          </p:nvPr>
        </p:nvSpPr>
        <p:spPr/>
        <p:txBody>
          <a:bodyPr vert="horz" lIns="91440" tIns="45720" rIns="91440" bIns="45720" rtlCol="0" anchor="t">
            <a:normAutofit fontScale="92500"/>
          </a:bodyPr>
          <a:lstStyle/>
          <a:p>
            <a:pPr marL="0" indent="0" algn="ctr">
              <a:buNone/>
            </a:pPr>
            <a:r>
              <a:rPr lang="en-US" sz="2400" b="1">
                <a:latin typeface="Arial"/>
                <a:ea typeface="+mn-lt"/>
                <a:cs typeface="+mn-lt"/>
              </a:rPr>
              <a:t>Figure 28.4q.</a:t>
            </a:r>
            <a:r>
              <a:rPr lang="en-US" sz="2400">
                <a:latin typeface="Arial"/>
                <a:ea typeface="+mn-lt"/>
                <a:cs typeface="+mn-lt"/>
              </a:rPr>
              <a:t> The Elongation Steps in Protein Synthesis - The ribosome moves to the right along the mRNA strand. This shift brings the next codon, GUC, into its correct position on the surface of the ribosome. Note that an activated tRNA molecule, containing the next amino acid to be attached to the chain is moving to the ribosome. Steps (b)-(d) will be repeated until the ribosome reaches a stop codon. (Credit:</a:t>
            </a:r>
            <a:r>
              <a:rPr lang="en-US" sz="2400" i="1">
                <a:latin typeface="Arial"/>
                <a:ea typeface="+mn-lt"/>
                <a:cs typeface="+mn-lt"/>
              </a:rPr>
              <a:t> </a:t>
            </a:r>
            <a:r>
              <a:rPr lang="en-US" sz="2400" i="1">
                <a:latin typeface="Arial"/>
                <a:ea typeface="+mn-lt"/>
                <a:cs typeface="+mn-lt"/>
                <a:hlinkClick r:id="rId3"/>
              </a:rPr>
              <a:t>Introduction to Chemistry: General, Organic, and Biological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8F454B79-F961-6AC7-6772-C607488649B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860767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8ACE-CF0E-8A94-18E4-C9CF9ED64DCC}"/>
              </a:ext>
            </a:extLst>
          </p:cNvPr>
          <p:cNvSpPr>
            <a:spLocks noGrp="1"/>
          </p:cNvSpPr>
          <p:nvPr>
            <p:ph type="title"/>
          </p:nvPr>
        </p:nvSpPr>
        <p:spPr/>
        <p:txBody>
          <a:bodyPr>
            <a:normAutofit/>
          </a:bodyPr>
          <a:lstStyle/>
          <a:p>
            <a:r>
              <a:rPr lang="en-US" sz="4000">
                <a:latin typeface="Arial"/>
                <a:cs typeface="Arial"/>
              </a:rPr>
              <a:t>Figure 28.4r</a:t>
            </a:r>
            <a:endParaRPr lang="en-US" sz="4000"/>
          </a:p>
        </p:txBody>
      </p:sp>
      <p:pic>
        <p:nvPicPr>
          <p:cNvPr id="5" name="Picture 4" descr="The genetic code showing the first base (on the left), second base (on the top) and third base (on the right) nucleotides coming together to create a unique DNA amino acid sequence. ">
            <a:extLst>
              <a:ext uri="{FF2B5EF4-FFF2-40B4-BE49-F238E27FC236}">
                <a16:creationId xmlns:a16="http://schemas.microsoft.com/office/drawing/2014/main" id="{950C5875-F098-C0E8-934A-DAC925A57F80}"/>
              </a:ext>
            </a:extLst>
          </p:cNvPr>
          <p:cNvPicPr>
            <a:picLocks noChangeAspect="1"/>
          </p:cNvPicPr>
          <p:nvPr/>
        </p:nvPicPr>
        <p:blipFill>
          <a:blip r:embed="rId2"/>
          <a:stretch>
            <a:fillRect/>
          </a:stretch>
        </p:blipFill>
        <p:spPr>
          <a:xfrm>
            <a:off x="6471617" y="801342"/>
            <a:ext cx="5361332" cy="6994663"/>
          </a:xfrm>
          <a:prstGeom prst="rect">
            <a:avLst/>
          </a:prstGeom>
        </p:spPr>
      </p:pic>
      <p:sp>
        <p:nvSpPr>
          <p:cNvPr id="3" name="Content Placeholder 2">
            <a:extLst>
              <a:ext uri="{FF2B5EF4-FFF2-40B4-BE49-F238E27FC236}">
                <a16:creationId xmlns:a16="http://schemas.microsoft.com/office/drawing/2014/main" id="{74EF5239-486A-8415-2997-744EB6A9AF1B}"/>
              </a:ext>
            </a:extLst>
          </p:cNvPr>
          <p:cNvSpPr>
            <a:spLocks noGrp="1"/>
          </p:cNvSpPr>
          <p:nvPr>
            <p:ph idx="1"/>
          </p:nvPr>
        </p:nvSpPr>
        <p:spPr>
          <a:xfrm>
            <a:off x="1944000" y="8263356"/>
            <a:ext cx="14400000" cy="1137394"/>
          </a:xfrm>
        </p:spPr>
        <p:txBody>
          <a:bodyPr vert="horz" lIns="91440" tIns="45720" rIns="91440" bIns="45720" rtlCol="0" anchor="t">
            <a:normAutofit/>
          </a:bodyPr>
          <a:lstStyle/>
          <a:p>
            <a:pPr marL="0" indent="0" algn="ctr">
              <a:buNone/>
            </a:pPr>
            <a:r>
              <a:rPr lang="en-US" sz="2400" b="1">
                <a:latin typeface="Arial"/>
                <a:ea typeface="+mn-lt"/>
                <a:cs typeface="+mn-lt"/>
              </a:rPr>
              <a:t>Figure 28.4r.</a:t>
            </a:r>
            <a:r>
              <a:rPr lang="en-US" sz="2400">
                <a:latin typeface="Arial"/>
                <a:ea typeface="+mn-lt"/>
                <a:cs typeface="+mn-lt"/>
              </a:rPr>
              <a:t> The Genetic Code (Credit:</a:t>
            </a:r>
            <a:r>
              <a:rPr lang="en-US" sz="2400" i="1">
                <a:latin typeface="Arial"/>
                <a:ea typeface="+mn-lt"/>
                <a:cs typeface="+mn-lt"/>
              </a:rPr>
              <a:t> </a:t>
            </a:r>
            <a:r>
              <a:rPr lang="en-US" sz="2400" i="1">
                <a:latin typeface="Arial"/>
                <a:ea typeface="+mn-lt"/>
                <a:cs typeface="+mn-lt"/>
                <a:hlinkClick r:id="rId3"/>
              </a:rPr>
              <a:t>Introduction to Chemistry: General, Organic, and Biological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35D1C64-3F55-33EA-ECC5-A5AF96FCE02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006518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CA13-6D0A-38E5-D163-3D5552905FF7}"/>
              </a:ext>
            </a:extLst>
          </p:cNvPr>
          <p:cNvSpPr>
            <a:spLocks noGrp="1"/>
          </p:cNvSpPr>
          <p:nvPr>
            <p:ph type="title"/>
          </p:nvPr>
        </p:nvSpPr>
        <p:spPr/>
        <p:txBody>
          <a:bodyPr>
            <a:normAutofit/>
          </a:bodyPr>
          <a:lstStyle/>
          <a:p>
            <a:r>
              <a:rPr lang="en-US" sz="4000">
                <a:latin typeface="Arial"/>
                <a:cs typeface="Arial"/>
              </a:rPr>
              <a:t>Figure 28.4s</a:t>
            </a:r>
            <a:endParaRPr lang="en-US" sz="4000"/>
          </a:p>
        </p:txBody>
      </p:sp>
      <p:pic>
        <p:nvPicPr>
          <p:cNvPr id="5" name="Picture 4" descr="This image shows three types of point mutations (substitution, insertion and deletion) while comparing it to the normal sequence. ">
            <a:extLst>
              <a:ext uri="{FF2B5EF4-FFF2-40B4-BE49-F238E27FC236}">
                <a16:creationId xmlns:a16="http://schemas.microsoft.com/office/drawing/2014/main" id="{4D6FC208-363C-6672-613E-0F7E1E9A3773}"/>
              </a:ext>
            </a:extLst>
          </p:cNvPr>
          <p:cNvPicPr>
            <a:picLocks noChangeAspect="1"/>
          </p:cNvPicPr>
          <p:nvPr/>
        </p:nvPicPr>
        <p:blipFill>
          <a:blip r:embed="rId2"/>
          <a:stretch>
            <a:fillRect/>
          </a:stretch>
        </p:blipFill>
        <p:spPr>
          <a:xfrm>
            <a:off x="6134929" y="1164742"/>
            <a:ext cx="6001578" cy="6748255"/>
          </a:xfrm>
          <a:prstGeom prst="rect">
            <a:avLst/>
          </a:prstGeom>
        </p:spPr>
      </p:pic>
      <p:sp>
        <p:nvSpPr>
          <p:cNvPr id="3" name="Content Placeholder 2">
            <a:extLst>
              <a:ext uri="{FF2B5EF4-FFF2-40B4-BE49-F238E27FC236}">
                <a16:creationId xmlns:a16="http://schemas.microsoft.com/office/drawing/2014/main" id="{85AEBDC9-6AA1-352C-4E27-62B6CD6C3F38}"/>
              </a:ext>
            </a:extLst>
          </p:cNvPr>
          <p:cNvSpPr>
            <a:spLocks noGrp="1"/>
          </p:cNvSpPr>
          <p:nvPr>
            <p:ph idx="1"/>
          </p:nvPr>
        </p:nvSpPr>
        <p:spPr>
          <a:xfrm>
            <a:off x="1944000" y="8412443"/>
            <a:ext cx="14400000" cy="988307"/>
          </a:xfrm>
        </p:spPr>
        <p:txBody>
          <a:bodyPr vert="horz" lIns="91440" tIns="45720" rIns="91440" bIns="45720" rtlCol="0" anchor="t">
            <a:normAutofit/>
          </a:bodyPr>
          <a:lstStyle/>
          <a:p>
            <a:pPr marL="0" indent="0" algn="ctr">
              <a:buNone/>
            </a:pPr>
            <a:r>
              <a:rPr lang="en-US" sz="2400" b="1">
                <a:latin typeface="Arial"/>
                <a:ea typeface="+mn-lt"/>
                <a:cs typeface="+mn-lt"/>
              </a:rPr>
              <a:t>Figure 28.4s.</a:t>
            </a:r>
            <a:r>
              <a:rPr lang="en-US" sz="2400">
                <a:latin typeface="Arial"/>
                <a:ea typeface="+mn-lt"/>
                <a:cs typeface="+mn-lt"/>
              </a:rPr>
              <a:t> Three Types of Point Mutations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CDD38B8-3CC9-3078-D878-D8C5645521C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386255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33C2-D6B6-28F0-69DC-FF8AAB7C32A8}"/>
              </a:ext>
            </a:extLst>
          </p:cNvPr>
          <p:cNvSpPr>
            <a:spLocks noGrp="1"/>
          </p:cNvSpPr>
          <p:nvPr>
            <p:ph type="title"/>
          </p:nvPr>
        </p:nvSpPr>
        <p:spPr/>
        <p:txBody>
          <a:bodyPr>
            <a:normAutofit/>
          </a:bodyPr>
          <a:lstStyle/>
          <a:p>
            <a:r>
              <a:rPr lang="en-US" sz="4000">
                <a:latin typeface="Arial"/>
                <a:cs typeface="Arial"/>
              </a:rPr>
              <a:t>Figure 28.4t</a:t>
            </a:r>
            <a:endParaRPr lang="en-US" sz="4000"/>
          </a:p>
        </p:txBody>
      </p:sp>
      <p:pic>
        <p:nvPicPr>
          <p:cNvPr id="5" name="Picture 4" descr="This image is an example of radiation damage to DNA formed by a thymine dimer. On the left: (a) the structural formation of the thymine dimer. On the right: (b) the region of the thymine dimer damage within the DNA strand shows a disconnected portion of the DNA strand stopping any DNA replication">
            <a:extLst>
              <a:ext uri="{FF2B5EF4-FFF2-40B4-BE49-F238E27FC236}">
                <a16:creationId xmlns:a16="http://schemas.microsoft.com/office/drawing/2014/main" id="{D1D964A4-2638-9252-A42E-F7124936E1B5}"/>
              </a:ext>
            </a:extLst>
          </p:cNvPr>
          <p:cNvPicPr>
            <a:picLocks noChangeAspect="1"/>
          </p:cNvPicPr>
          <p:nvPr/>
        </p:nvPicPr>
        <p:blipFill>
          <a:blip r:embed="rId2"/>
          <a:stretch>
            <a:fillRect/>
          </a:stretch>
        </p:blipFill>
        <p:spPr>
          <a:xfrm>
            <a:off x="3814348" y="2196962"/>
            <a:ext cx="10659303" cy="4070902"/>
          </a:xfrm>
          <a:prstGeom prst="rect">
            <a:avLst/>
          </a:prstGeom>
        </p:spPr>
      </p:pic>
      <p:sp>
        <p:nvSpPr>
          <p:cNvPr id="3" name="Content Placeholder 2">
            <a:extLst>
              <a:ext uri="{FF2B5EF4-FFF2-40B4-BE49-F238E27FC236}">
                <a16:creationId xmlns:a16="http://schemas.microsoft.com/office/drawing/2014/main" id="{118FA4D1-5385-A20D-B437-7F5C0BE762DD}"/>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28.4t.</a:t>
            </a:r>
            <a:r>
              <a:rPr lang="en-US" sz="2400">
                <a:latin typeface="Arial"/>
                <a:ea typeface="+mn-lt"/>
                <a:cs typeface="+mn-lt"/>
              </a:rPr>
              <a:t> An Example of Radiation Damage to DNA. (a) The thymine dimer is formed by the action of UV light. (b) When a defect in the double strand is produced by the thymine dimer, this defect temporarily stops DNA replication, but the dimer can be removed, and the region can be repaired by an enzyme repair system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E2E239FD-FA3C-E8A5-718E-51891AF1D6CE}"/>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0922732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FCD9-59A3-8F4E-B8AB-F7AF8B899A89}"/>
              </a:ext>
            </a:extLst>
          </p:cNvPr>
          <p:cNvSpPr>
            <a:spLocks noGrp="1"/>
          </p:cNvSpPr>
          <p:nvPr>
            <p:ph type="title"/>
          </p:nvPr>
        </p:nvSpPr>
        <p:spPr>
          <a:xfrm>
            <a:off x="2270187" y="11137"/>
            <a:ext cx="15660212" cy="1143000"/>
          </a:xfrm>
        </p:spPr>
        <p:txBody>
          <a:bodyPr>
            <a:noAutofit/>
          </a:bodyPr>
          <a:lstStyle/>
          <a:p>
            <a:r>
              <a:rPr lang="en-US" sz="4000" dirty="0">
                <a:latin typeface="Arial"/>
                <a:cs typeface="Arial"/>
              </a:rPr>
              <a:t>Table 28.4c. </a:t>
            </a:r>
            <a:endParaRPr lang="en-US" dirty="0"/>
          </a:p>
        </p:txBody>
      </p:sp>
      <p:sp>
        <p:nvSpPr>
          <p:cNvPr id="5" name="Content Placeholder 2">
            <a:extLst>
              <a:ext uri="{FF2B5EF4-FFF2-40B4-BE49-F238E27FC236}">
                <a16:creationId xmlns:a16="http://schemas.microsoft.com/office/drawing/2014/main" id="{5011FDEB-D55A-DB59-D348-774D7F36DBF8}"/>
              </a:ext>
            </a:extLst>
          </p:cNvPr>
          <p:cNvSpPr txBox="1">
            <a:spLocks/>
          </p:cNvSpPr>
          <p:nvPr/>
        </p:nvSpPr>
        <p:spPr>
          <a:xfrm>
            <a:off x="1944000" y="982988"/>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28.4c. </a:t>
            </a:r>
            <a:r>
              <a:rPr lang="en-US" sz="2800" dirty="0">
                <a:latin typeface="Arial"/>
                <a:ea typeface="+mn-lt"/>
                <a:cs typeface="+mn-lt"/>
              </a:rPr>
              <a:t>Some Representative Genetic Diseases in Humans and the Protein or Enzyme Responsible</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1A6847BE-AE61-DDEF-59EC-CF9B7CC56AFD}"/>
              </a:ext>
            </a:extLst>
          </p:cNvPr>
          <p:cNvGraphicFramePr>
            <a:graphicFrameLocks noGrp="1"/>
          </p:cNvGraphicFramePr>
          <p:nvPr>
            <p:extLst>
              <p:ext uri="{D42A27DB-BD31-4B8C-83A1-F6EECF244321}">
                <p14:modId xmlns:p14="http://schemas.microsoft.com/office/powerpoint/2010/main" val="2719382528"/>
              </p:ext>
            </p:extLst>
          </p:nvPr>
        </p:nvGraphicFramePr>
        <p:xfrm>
          <a:off x="2137609" y="2022907"/>
          <a:ext cx="14724160" cy="6339840"/>
        </p:xfrm>
        <a:graphic>
          <a:graphicData uri="http://schemas.openxmlformats.org/drawingml/2006/table">
            <a:tbl>
              <a:tblPr firstRow="1">
                <a:tableStyleId>{616DA210-FB5B-4158-B5E0-FEB733F419BA}</a:tableStyleId>
              </a:tblPr>
              <a:tblGrid>
                <a:gridCol w="5354054">
                  <a:extLst>
                    <a:ext uri="{9D8B030D-6E8A-4147-A177-3AD203B41FA5}">
                      <a16:colId xmlns:a16="http://schemas.microsoft.com/office/drawing/2014/main" val="65396215"/>
                    </a:ext>
                  </a:extLst>
                </a:gridCol>
                <a:gridCol w="9370106">
                  <a:extLst>
                    <a:ext uri="{9D8B030D-6E8A-4147-A177-3AD203B41FA5}">
                      <a16:colId xmlns:a16="http://schemas.microsoft.com/office/drawing/2014/main" val="1944011191"/>
                    </a:ext>
                  </a:extLst>
                </a:gridCol>
              </a:tblGrid>
              <a:tr h="359940">
                <a:tc>
                  <a:txBody>
                    <a:bodyPr/>
                    <a:lstStyle/>
                    <a:p>
                      <a:pPr algn="ctr">
                        <a:lnSpc>
                          <a:spcPct val="110000"/>
                        </a:lnSpc>
                      </a:pPr>
                      <a:r>
                        <a:rPr lang="en-US" sz="2400" dirty="0">
                          <a:solidFill>
                            <a:schemeClr val="bg1"/>
                          </a:solidFill>
                          <a:effectLst/>
                          <a:latin typeface="Arial"/>
                        </a:rPr>
                        <a:t>Disease</a:t>
                      </a:r>
                    </a:p>
                  </a:txBody>
                  <a:tcPr marL="0" marR="0" marT="0" marB="0" anchor="ctr">
                    <a:solidFill>
                      <a:srgbClr val="166FAC"/>
                    </a:solidFill>
                  </a:tcPr>
                </a:tc>
                <a:tc>
                  <a:txBody>
                    <a:bodyPr/>
                    <a:lstStyle/>
                    <a:p>
                      <a:pPr algn="ctr">
                        <a:lnSpc>
                          <a:spcPct val="110000"/>
                        </a:lnSpc>
                      </a:pPr>
                      <a:r>
                        <a:rPr lang="en-US" sz="2400">
                          <a:solidFill>
                            <a:schemeClr val="bg1"/>
                          </a:solidFill>
                          <a:effectLst/>
                          <a:latin typeface="Arial"/>
                        </a:rPr>
                        <a:t>Responsible Protein or Enzyme</a:t>
                      </a:r>
                    </a:p>
                  </a:txBody>
                  <a:tcPr marL="0" marR="0" marT="0" marB="0" anchor="ctr">
                    <a:solidFill>
                      <a:srgbClr val="166FAC"/>
                    </a:solidFill>
                  </a:tcPr>
                </a:tc>
                <a:extLst>
                  <a:ext uri="{0D108BD9-81ED-4DB2-BD59-A6C34878D82A}">
                    <a16:rowId xmlns:a16="http://schemas.microsoft.com/office/drawing/2014/main" val="30898039"/>
                  </a:ext>
                </a:extLst>
              </a:tr>
              <a:tr h="359940">
                <a:tc>
                  <a:txBody>
                    <a:bodyPr/>
                    <a:lstStyle/>
                    <a:p>
                      <a:pPr algn="ctr">
                        <a:lnSpc>
                          <a:spcPct val="110000"/>
                        </a:lnSpc>
                      </a:pPr>
                      <a:r>
                        <a:rPr lang="en-US" sz="2400" dirty="0">
                          <a:effectLst/>
                          <a:latin typeface="Arial"/>
                        </a:rPr>
                        <a:t>alkaptonuria</a:t>
                      </a:r>
                    </a:p>
                  </a:txBody>
                  <a:tcPr marL="0" marR="0" marT="0" marB="0" anchor="ctr"/>
                </a:tc>
                <a:tc>
                  <a:txBody>
                    <a:bodyPr/>
                    <a:lstStyle/>
                    <a:p>
                      <a:pPr algn="ctr">
                        <a:lnSpc>
                          <a:spcPct val="110000"/>
                        </a:lnSpc>
                      </a:pPr>
                      <a:r>
                        <a:rPr lang="en-US" sz="2400">
                          <a:effectLst/>
                          <a:latin typeface="Arial"/>
                        </a:rPr>
                        <a:t>homogentisic acid oxidase</a:t>
                      </a:r>
                    </a:p>
                  </a:txBody>
                  <a:tcPr marL="0" marR="0" marT="0" marB="0" anchor="ctr"/>
                </a:tc>
                <a:extLst>
                  <a:ext uri="{0D108BD9-81ED-4DB2-BD59-A6C34878D82A}">
                    <a16:rowId xmlns:a16="http://schemas.microsoft.com/office/drawing/2014/main" val="1202255287"/>
                  </a:ext>
                </a:extLst>
              </a:tr>
              <a:tr h="359940">
                <a:tc>
                  <a:txBody>
                    <a:bodyPr/>
                    <a:lstStyle/>
                    <a:p>
                      <a:pPr algn="ctr">
                        <a:lnSpc>
                          <a:spcPct val="110000"/>
                        </a:lnSpc>
                      </a:pPr>
                      <a:r>
                        <a:rPr lang="en-US" sz="2400" dirty="0">
                          <a:effectLst/>
                          <a:latin typeface="Arial"/>
                        </a:rPr>
                        <a:t>galactosemia</a:t>
                      </a:r>
                    </a:p>
                  </a:txBody>
                  <a:tcPr marL="0" marR="0" marT="0" marB="0" anchor="ctr"/>
                </a:tc>
                <a:tc>
                  <a:txBody>
                    <a:bodyPr/>
                    <a:lstStyle/>
                    <a:p>
                      <a:pPr algn="ctr">
                        <a:lnSpc>
                          <a:spcPct val="110000"/>
                        </a:lnSpc>
                      </a:pPr>
                      <a:r>
                        <a:rPr lang="en-US" sz="2400" dirty="0">
                          <a:effectLst/>
                          <a:latin typeface="Arial"/>
                        </a:rPr>
                        <a:t>galactose 1-phosphate </a:t>
                      </a:r>
                      <a:r>
                        <a:rPr lang="en-US" sz="2400" dirty="0" err="1">
                          <a:effectLst/>
                          <a:latin typeface="Arial"/>
                        </a:rPr>
                        <a:t>uridyl</a:t>
                      </a:r>
                      <a:r>
                        <a:rPr lang="en-US" sz="2400" dirty="0">
                          <a:effectLst/>
                          <a:latin typeface="Arial"/>
                        </a:rPr>
                        <a:t> transferase, galactokinase, or UDP galactose epimerase</a:t>
                      </a:r>
                    </a:p>
                  </a:txBody>
                  <a:tcPr marL="0" marR="0" marT="0" marB="0" anchor="ctr"/>
                </a:tc>
                <a:extLst>
                  <a:ext uri="{0D108BD9-81ED-4DB2-BD59-A6C34878D82A}">
                    <a16:rowId xmlns:a16="http://schemas.microsoft.com/office/drawing/2014/main" val="415623394"/>
                  </a:ext>
                </a:extLst>
              </a:tr>
              <a:tr h="359940">
                <a:tc>
                  <a:txBody>
                    <a:bodyPr/>
                    <a:lstStyle/>
                    <a:p>
                      <a:pPr algn="ctr">
                        <a:lnSpc>
                          <a:spcPct val="110000"/>
                        </a:lnSpc>
                      </a:pPr>
                      <a:r>
                        <a:rPr lang="en-US" sz="2400">
                          <a:effectLst/>
                          <a:latin typeface="Arial"/>
                        </a:rPr>
                        <a:t>Gaucher disease</a:t>
                      </a:r>
                    </a:p>
                  </a:txBody>
                  <a:tcPr marL="0" marR="0" marT="0" marB="0" anchor="ctr"/>
                </a:tc>
                <a:tc>
                  <a:txBody>
                    <a:bodyPr/>
                    <a:lstStyle/>
                    <a:p>
                      <a:pPr algn="ctr">
                        <a:lnSpc>
                          <a:spcPct val="110000"/>
                        </a:lnSpc>
                      </a:pPr>
                      <a:r>
                        <a:rPr lang="en-US" sz="2400" dirty="0">
                          <a:effectLst/>
                          <a:latin typeface="Arial"/>
                        </a:rPr>
                        <a:t>glucocerebrosidase</a:t>
                      </a:r>
                    </a:p>
                  </a:txBody>
                  <a:tcPr marL="0" marR="0" marT="0" marB="0" anchor="ctr"/>
                </a:tc>
                <a:extLst>
                  <a:ext uri="{0D108BD9-81ED-4DB2-BD59-A6C34878D82A}">
                    <a16:rowId xmlns:a16="http://schemas.microsoft.com/office/drawing/2014/main" val="3168682253"/>
                  </a:ext>
                </a:extLst>
              </a:tr>
              <a:tr h="359940">
                <a:tc>
                  <a:txBody>
                    <a:bodyPr/>
                    <a:lstStyle/>
                    <a:p>
                      <a:pPr algn="ctr">
                        <a:lnSpc>
                          <a:spcPct val="110000"/>
                        </a:lnSpc>
                      </a:pPr>
                      <a:r>
                        <a:rPr lang="en-US" sz="2400">
                          <a:effectLst/>
                          <a:latin typeface="Arial"/>
                        </a:rPr>
                        <a:t>gout and Lesch-Nyhan syndrome</a:t>
                      </a:r>
                    </a:p>
                  </a:txBody>
                  <a:tcPr marL="0" marR="0" marT="0" marB="0" anchor="ctr"/>
                </a:tc>
                <a:tc>
                  <a:txBody>
                    <a:bodyPr/>
                    <a:lstStyle/>
                    <a:p>
                      <a:pPr algn="ctr">
                        <a:lnSpc>
                          <a:spcPct val="110000"/>
                        </a:lnSpc>
                      </a:pPr>
                      <a:r>
                        <a:rPr lang="en-US" sz="2400" dirty="0">
                          <a:effectLst/>
                          <a:latin typeface="Arial"/>
                        </a:rPr>
                        <a:t>hypoxanthine-guanine phosphoribosyl transferase</a:t>
                      </a:r>
                    </a:p>
                  </a:txBody>
                  <a:tcPr marL="0" marR="0" marT="0" marB="0" anchor="ctr"/>
                </a:tc>
                <a:extLst>
                  <a:ext uri="{0D108BD9-81ED-4DB2-BD59-A6C34878D82A}">
                    <a16:rowId xmlns:a16="http://schemas.microsoft.com/office/drawing/2014/main" val="2641824186"/>
                  </a:ext>
                </a:extLst>
              </a:tr>
              <a:tr h="359940">
                <a:tc>
                  <a:txBody>
                    <a:bodyPr/>
                    <a:lstStyle/>
                    <a:p>
                      <a:pPr algn="ctr">
                        <a:lnSpc>
                          <a:spcPct val="110000"/>
                        </a:lnSpc>
                      </a:pPr>
                      <a:r>
                        <a:rPr lang="en-US" sz="2400">
                          <a:effectLst/>
                          <a:latin typeface="Arial"/>
                        </a:rPr>
                        <a:t>hemophilia</a:t>
                      </a:r>
                    </a:p>
                  </a:txBody>
                  <a:tcPr marL="0" marR="0" marT="0" marB="0" anchor="ctr"/>
                </a:tc>
                <a:tc>
                  <a:txBody>
                    <a:bodyPr/>
                    <a:lstStyle/>
                    <a:p>
                      <a:pPr algn="ctr">
                        <a:lnSpc>
                          <a:spcPct val="110000"/>
                        </a:lnSpc>
                      </a:pPr>
                      <a:r>
                        <a:rPr lang="en-US" sz="2400">
                          <a:effectLst/>
                          <a:latin typeface="Arial"/>
                        </a:rPr>
                        <a:t>antihemophilic factor (factor VIII) or Christmas factor (factor IX)</a:t>
                      </a:r>
                    </a:p>
                  </a:txBody>
                  <a:tcPr marL="0" marR="0" marT="0" marB="0" anchor="ctr"/>
                </a:tc>
                <a:extLst>
                  <a:ext uri="{0D108BD9-81ED-4DB2-BD59-A6C34878D82A}">
                    <a16:rowId xmlns:a16="http://schemas.microsoft.com/office/drawing/2014/main" val="3107602395"/>
                  </a:ext>
                </a:extLst>
              </a:tr>
              <a:tr h="359940">
                <a:tc>
                  <a:txBody>
                    <a:bodyPr/>
                    <a:lstStyle/>
                    <a:p>
                      <a:pPr algn="ctr">
                        <a:lnSpc>
                          <a:spcPct val="110000"/>
                        </a:lnSpc>
                      </a:pPr>
                      <a:r>
                        <a:rPr lang="en-US" sz="2400">
                          <a:effectLst/>
                          <a:latin typeface="Arial"/>
                        </a:rPr>
                        <a:t>homocystinuria</a:t>
                      </a:r>
                    </a:p>
                  </a:txBody>
                  <a:tcPr marL="0" marR="0" marT="0" marB="0" anchor="ctr"/>
                </a:tc>
                <a:tc>
                  <a:txBody>
                    <a:bodyPr/>
                    <a:lstStyle/>
                    <a:p>
                      <a:pPr algn="ctr">
                        <a:lnSpc>
                          <a:spcPct val="110000"/>
                        </a:lnSpc>
                      </a:pPr>
                      <a:r>
                        <a:rPr lang="en-US" sz="2400" dirty="0">
                          <a:effectLst/>
                          <a:latin typeface="Arial"/>
                        </a:rPr>
                        <a:t>cystathionine synthetase</a:t>
                      </a:r>
                    </a:p>
                  </a:txBody>
                  <a:tcPr marL="0" marR="0" marT="0" marB="0" anchor="ctr"/>
                </a:tc>
                <a:extLst>
                  <a:ext uri="{0D108BD9-81ED-4DB2-BD59-A6C34878D82A}">
                    <a16:rowId xmlns:a16="http://schemas.microsoft.com/office/drawing/2014/main" val="4057179729"/>
                  </a:ext>
                </a:extLst>
              </a:tr>
              <a:tr h="359940">
                <a:tc>
                  <a:txBody>
                    <a:bodyPr/>
                    <a:lstStyle/>
                    <a:p>
                      <a:pPr algn="ctr">
                        <a:lnSpc>
                          <a:spcPct val="110000"/>
                        </a:lnSpc>
                      </a:pPr>
                      <a:r>
                        <a:rPr lang="en-US" sz="2400">
                          <a:effectLst/>
                          <a:latin typeface="Arial"/>
                        </a:rPr>
                        <a:t>maple syrup urine disease</a:t>
                      </a:r>
                    </a:p>
                  </a:txBody>
                  <a:tcPr marL="0" marR="0" marT="0" marB="0" anchor="ctr"/>
                </a:tc>
                <a:tc>
                  <a:txBody>
                    <a:bodyPr/>
                    <a:lstStyle/>
                    <a:p>
                      <a:pPr algn="ctr">
                        <a:lnSpc>
                          <a:spcPct val="110000"/>
                        </a:lnSpc>
                      </a:pPr>
                      <a:r>
                        <a:rPr lang="en-US" sz="2400">
                          <a:effectLst/>
                          <a:latin typeface="Arial"/>
                        </a:rPr>
                        <a:t>branched chain </a:t>
                      </a:r>
                      <a:r>
                        <a:rPr lang="el-GR" sz="2400">
                          <a:effectLst/>
                          <a:latin typeface="Arial"/>
                        </a:rPr>
                        <a:t>α-</a:t>
                      </a:r>
                      <a:r>
                        <a:rPr lang="en-US" sz="2400">
                          <a:effectLst/>
                          <a:latin typeface="Arial"/>
                        </a:rPr>
                        <a:t>keto acid dehydrogenase complex</a:t>
                      </a:r>
                    </a:p>
                  </a:txBody>
                  <a:tcPr marL="0" marR="0" marT="0" marB="0" anchor="ctr"/>
                </a:tc>
                <a:extLst>
                  <a:ext uri="{0D108BD9-81ED-4DB2-BD59-A6C34878D82A}">
                    <a16:rowId xmlns:a16="http://schemas.microsoft.com/office/drawing/2014/main" val="2572282342"/>
                  </a:ext>
                </a:extLst>
              </a:tr>
              <a:tr h="359940">
                <a:tc>
                  <a:txBody>
                    <a:bodyPr/>
                    <a:lstStyle/>
                    <a:p>
                      <a:pPr algn="ctr">
                        <a:lnSpc>
                          <a:spcPct val="110000"/>
                        </a:lnSpc>
                      </a:pPr>
                      <a:r>
                        <a:rPr lang="en-US" sz="2400">
                          <a:effectLst/>
                          <a:latin typeface="Arial"/>
                        </a:rPr>
                        <a:t>McArdle syndrome</a:t>
                      </a:r>
                    </a:p>
                  </a:txBody>
                  <a:tcPr marL="0" marR="0" marT="0" marB="0" anchor="ctr"/>
                </a:tc>
                <a:tc>
                  <a:txBody>
                    <a:bodyPr/>
                    <a:lstStyle/>
                    <a:p>
                      <a:pPr algn="ctr">
                        <a:lnSpc>
                          <a:spcPct val="110000"/>
                        </a:lnSpc>
                      </a:pPr>
                      <a:r>
                        <a:rPr lang="en-US" sz="2400" dirty="0">
                          <a:effectLst/>
                          <a:latin typeface="Arial"/>
                        </a:rPr>
                        <a:t>muscle phosphorylase</a:t>
                      </a:r>
                    </a:p>
                  </a:txBody>
                  <a:tcPr marL="0" marR="0" marT="0" marB="0" anchor="ctr"/>
                </a:tc>
                <a:extLst>
                  <a:ext uri="{0D108BD9-81ED-4DB2-BD59-A6C34878D82A}">
                    <a16:rowId xmlns:a16="http://schemas.microsoft.com/office/drawing/2014/main" val="63646004"/>
                  </a:ext>
                </a:extLst>
              </a:tr>
              <a:tr h="359940">
                <a:tc>
                  <a:txBody>
                    <a:bodyPr/>
                    <a:lstStyle/>
                    <a:p>
                      <a:pPr algn="ctr">
                        <a:lnSpc>
                          <a:spcPct val="110000"/>
                        </a:lnSpc>
                      </a:pPr>
                      <a:r>
                        <a:rPr lang="en-US" sz="2400">
                          <a:effectLst/>
                          <a:latin typeface="Arial"/>
                        </a:rPr>
                        <a:t>Niemann-Pick disease</a:t>
                      </a:r>
                    </a:p>
                  </a:txBody>
                  <a:tcPr marL="0" marR="0" marT="0" marB="0" anchor="ctr"/>
                </a:tc>
                <a:tc>
                  <a:txBody>
                    <a:bodyPr/>
                    <a:lstStyle/>
                    <a:p>
                      <a:pPr algn="ctr">
                        <a:lnSpc>
                          <a:spcPct val="110000"/>
                        </a:lnSpc>
                      </a:pPr>
                      <a:r>
                        <a:rPr lang="en-US" sz="2400" dirty="0">
                          <a:effectLst/>
                          <a:latin typeface="Arial"/>
                        </a:rPr>
                        <a:t>sphingomyelinase</a:t>
                      </a:r>
                    </a:p>
                  </a:txBody>
                  <a:tcPr marL="0" marR="0" marT="0" marB="0" anchor="ctr"/>
                </a:tc>
                <a:extLst>
                  <a:ext uri="{0D108BD9-81ED-4DB2-BD59-A6C34878D82A}">
                    <a16:rowId xmlns:a16="http://schemas.microsoft.com/office/drawing/2014/main" val="453000065"/>
                  </a:ext>
                </a:extLst>
              </a:tr>
              <a:tr h="359940">
                <a:tc>
                  <a:txBody>
                    <a:bodyPr/>
                    <a:lstStyle/>
                    <a:p>
                      <a:pPr algn="ctr">
                        <a:lnSpc>
                          <a:spcPct val="110000"/>
                        </a:lnSpc>
                      </a:pPr>
                      <a:r>
                        <a:rPr lang="en-US" sz="2400">
                          <a:effectLst/>
                          <a:latin typeface="Arial"/>
                        </a:rPr>
                        <a:t>phenylketonuria (PKU)</a:t>
                      </a:r>
                    </a:p>
                  </a:txBody>
                  <a:tcPr marL="0" marR="0" marT="0" marB="0" anchor="ctr"/>
                </a:tc>
                <a:tc>
                  <a:txBody>
                    <a:bodyPr/>
                    <a:lstStyle/>
                    <a:p>
                      <a:pPr algn="ctr">
                        <a:lnSpc>
                          <a:spcPct val="110000"/>
                        </a:lnSpc>
                      </a:pPr>
                      <a:r>
                        <a:rPr lang="en-US" sz="2400" dirty="0">
                          <a:effectLst/>
                          <a:latin typeface="Arial"/>
                        </a:rPr>
                        <a:t>phenylalanine hydroxylase</a:t>
                      </a:r>
                    </a:p>
                  </a:txBody>
                  <a:tcPr marL="0" marR="0" marT="0" marB="0" anchor="ctr"/>
                </a:tc>
                <a:extLst>
                  <a:ext uri="{0D108BD9-81ED-4DB2-BD59-A6C34878D82A}">
                    <a16:rowId xmlns:a16="http://schemas.microsoft.com/office/drawing/2014/main" val="460145614"/>
                  </a:ext>
                </a:extLst>
              </a:tr>
              <a:tr h="359940">
                <a:tc>
                  <a:txBody>
                    <a:bodyPr/>
                    <a:lstStyle/>
                    <a:p>
                      <a:pPr algn="ctr">
                        <a:lnSpc>
                          <a:spcPct val="110000"/>
                        </a:lnSpc>
                      </a:pPr>
                      <a:r>
                        <a:rPr lang="en-US" sz="2400">
                          <a:effectLst/>
                          <a:latin typeface="Arial"/>
                        </a:rPr>
                        <a:t>sickle cell anemia</a:t>
                      </a:r>
                    </a:p>
                  </a:txBody>
                  <a:tcPr marL="0" marR="0" marT="0" marB="0" anchor="ctr"/>
                </a:tc>
                <a:tc>
                  <a:txBody>
                    <a:bodyPr/>
                    <a:lstStyle/>
                    <a:p>
                      <a:pPr algn="ctr">
                        <a:lnSpc>
                          <a:spcPct val="110000"/>
                        </a:lnSpc>
                      </a:pPr>
                      <a:r>
                        <a:rPr lang="en-US" sz="2400">
                          <a:effectLst/>
                          <a:latin typeface="Arial"/>
                        </a:rPr>
                        <a:t>hemoglobin</a:t>
                      </a:r>
                    </a:p>
                  </a:txBody>
                  <a:tcPr marL="0" marR="0" marT="0" marB="0" anchor="ctr"/>
                </a:tc>
                <a:extLst>
                  <a:ext uri="{0D108BD9-81ED-4DB2-BD59-A6C34878D82A}">
                    <a16:rowId xmlns:a16="http://schemas.microsoft.com/office/drawing/2014/main" val="3155807302"/>
                  </a:ext>
                </a:extLst>
              </a:tr>
              <a:tr h="359940">
                <a:tc>
                  <a:txBody>
                    <a:bodyPr/>
                    <a:lstStyle/>
                    <a:p>
                      <a:pPr algn="ctr">
                        <a:lnSpc>
                          <a:spcPct val="110000"/>
                        </a:lnSpc>
                      </a:pPr>
                      <a:r>
                        <a:rPr lang="en-US" sz="2400">
                          <a:effectLst/>
                          <a:latin typeface="Arial"/>
                        </a:rPr>
                        <a:t>Tay-Sachs disease</a:t>
                      </a:r>
                    </a:p>
                  </a:txBody>
                  <a:tcPr marL="0" marR="0" marT="0" marB="0" anchor="ctr"/>
                </a:tc>
                <a:tc>
                  <a:txBody>
                    <a:bodyPr/>
                    <a:lstStyle/>
                    <a:p>
                      <a:pPr algn="ctr">
                        <a:lnSpc>
                          <a:spcPct val="110000"/>
                        </a:lnSpc>
                      </a:pPr>
                      <a:r>
                        <a:rPr lang="en-US" sz="2400" dirty="0">
                          <a:effectLst/>
                          <a:latin typeface="Arial"/>
                        </a:rPr>
                        <a:t>hexosaminidase A</a:t>
                      </a:r>
                    </a:p>
                  </a:txBody>
                  <a:tcPr marL="0" marR="0" marT="0" marB="0" anchor="ctr"/>
                </a:tc>
                <a:extLst>
                  <a:ext uri="{0D108BD9-81ED-4DB2-BD59-A6C34878D82A}">
                    <a16:rowId xmlns:a16="http://schemas.microsoft.com/office/drawing/2014/main" val="3090101673"/>
                  </a:ext>
                </a:extLst>
              </a:tr>
              <a:tr h="359940">
                <a:tc>
                  <a:txBody>
                    <a:bodyPr/>
                    <a:lstStyle/>
                    <a:p>
                      <a:pPr algn="ctr">
                        <a:lnSpc>
                          <a:spcPct val="110000"/>
                        </a:lnSpc>
                      </a:pPr>
                      <a:r>
                        <a:rPr lang="en-US" sz="2400">
                          <a:effectLst/>
                          <a:latin typeface="Arial"/>
                        </a:rPr>
                        <a:t>tyrosinemia</a:t>
                      </a:r>
                    </a:p>
                  </a:txBody>
                  <a:tcPr marL="0" marR="0" marT="0" marB="0" anchor="ctr"/>
                </a:tc>
                <a:tc>
                  <a:txBody>
                    <a:bodyPr/>
                    <a:lstStyle/>
                    <a:p>
                      <a:pPr algn="ctr">
                        <a:lnSpc>
                          <a:spcPct val="110000"/>
                        </a:lnSpc>
                      </a:pPr>
                      <a:r>
                        <a:rPr lang="en-US" sz="2400" dirty="0">
                          <a:effectLst/>
                          <a:latin typeface="Arial"/>
                        </a:rPr>
                        <a:t>fumarylacetoacetate hydrolase or tyrosine aminotransferase</a:t>
                      </a:r>
                    </a:p>
                  </a:txBody>
                  <a:tcPr marL="0" marR="0" marT="0" marB="0" anchor="ctr"/>
                </a:tc>
                <a:extLst>
                  <a:ext uri="{0D108BD9-81ED-4DB2-BD59-A6C34878D82A}">
                    <a16:rowId xmlns:a16="http://schemas.microsoft.com/office/drawing/2014/main" val="4162384660"/>
                  </a:ext>
                </a:extLst>
              </a:tr>
              <a:tr h="359940">
                <a:tc>
                  <a:txBody>
                    <a:bodyPr/>
                    <a:lstStyle/>
                    <a:p>
                      <a:pPr algn="ctr">
                        <a:lnSpc>
                          <a:spcPct val="110000"/>
                        </a:lnSpc>
                      </a:pPr>
                      <a:r>
                        <a:rPr lang="en-US" sz="2400">
                          <a:effectLst/>
                          <a:latin typeface="Arial"/>
                        </a:rPr>
                        <a:t>von Gierke disease</a:t>
                      </a:r>
                    </a:p>
                  </a:txBody>
                  <a:tcPr marL="0" marR="0" marT="0" marB="0" anchor="ctr"/>
                </a:tc>
                <a:tc>
                  <a:txBody>
                    <a:bodyPr/>
                    <a:lstStyle/>
                    <a:p>
                      <a:pPr algn="ctr">
                        <a:lnSpc>
                          <a:spcPct val="110000"/>
                        </a:lnSpc>
                      </a:pPr>
                      <a:r>
                        <a:rPr lang="en-US" sz="2400" dirty="0">
                          <a:effectLst/>
                          <a:latin typeface="Arial"/>
                        </a:rPr>
                        <a:t>glucose 6-phosphatase</a:t>
                      </a:r>
                    </a:p>
                  </a:txBody>
                  <a:tcPr marL="0" marR="0" marT="0" marB="0" anchor="ctr"/>
                </a:tc>
                <a:extLst>
                  <a:ext uri="{0D108BD9-81ED-4DB2-BD59-A6C34878D82A}">
                    <a16:rowId xmlns:a16="http://schemas.microsoft.com/office/drawing/2014/main" val="4077701383"/>
                  </a:ext>
                </a:extLst>
              </a:tr>
              <a:tr h="359940">
                <a:tc>
                  <a:txBody>
                    <a:bodyPr/>
                    <a:lstStyle/>
                    <a:p>
                      <a:pPr algn="ctr">
                        <a:lnSpc>
                          <a:spcPct val="110000"/>
                        </a:lnSpc>
                      </a:pPr>
                      <a:r>
                        <a:rPr lang="en-US" sz="2400">
                          <a:effectLst/>
                          <a:latin typeface="Arial"/>
                        </a:rPr>
                        <a:t>Wilson disease</a:t>
                      </a:r>
                    </a:p>
                  </a:txBody>
                  <a:tcPr marL="0" marR="0" marT="0" marB="0" anchor="ctr"/>
                </a:tc>
                <a:tc>
                  <a:txBody>
                    <a:bodyPr/>
                    <a:lstStyle/>
                    <a:p>
                      <a:pPr algn="ctr">
                        <a:lnSpc>
                          <a:spcPct val="110000"/>
                        </a:lnSpc>
                      </a:pPr>
                      <a:r>
                        <a:rPr lang="en-US" sz="2400" dirty="0">
                          <a:effectLst/>
                          <a:latin typeface="Arial"/>
                        </a:rPr>
                        <a:t>Wilson disease protein</a:t>
                      </a:r>
                    </a:p>
                  </a:txBody>
                  <a:tcPr marL="0" marR="0" marT="0" marB="0" anchor="ctr"/>
                </a:tc>
                <a:extLst>
                  <a:ext uri="{0D108BD9-81ED-4DB2-BD59-A6C34878D82A}">
                    <a16:rowId xmlns:a16="http://schemas.microsoft.com/office/drawing/2014/main" val="671327499"/>
                  </a:ext>
                </a:extLst>
              </a:tr>
            </a:tbl>
          </a:graphicData>
        </a:graphic>
      </p:graphicFrame>
      <p:sp>
        <p:nvSpPr>
          <p:cNvPr id="3" name="Content Placeholder 2">
            <a:extLst>
              <a:ext uri="{FF2B5EF4-FFF2-40B4-BE49-F238E27FC236}">
                <a16:creationId xmlns:a16="http://schemas.microsoft.com/office/drawing/2014/main" id="{84E7DF43-9DF4-4B2C-6F56-3E111721986B}"/>
              </a:ext>
            </a:extLst>
          </p:cNvPr>
          <p:cNvSpPr>
            <a:spLocks noGrp="1"/>
          </p:cNvSpPr>
          <p:nvPr>
            <p:ph idx="1"/>
          </p:nvPr>
        </p:nvSpPr>
        <p:spPr>
          <a:xfrm>
            <a:off x="2137609" y="8712515"/>
            <a:ext cx="14400000" cy="1038003"/>
          </a:xfrm>
        </p:spPr>
        <p:txBody>
          <a:bodyPr vert="horz" lIns="91440" tIns="45720" rIns="91440" bIns="45720" rtlCol="0" anchor="t">
            <a:normAutofit/>
          </a:bodyPr>
          <a:lstStyle/>
          <a:p>
            <a:pPr marL="0" indent="0" algn="ctr">
              <a:buNone/>
            </a:pPr>
            <a:r>
              <a:rPr lang="en-US" sz="2400" b="1">
                <a:latin typeface="Arial"/>
                <a:ea typeface="+mn-lt"/>
                <a:cs typeface="+mn-lt"/>
              </a:rPr>
              <a:t>Source</a:t>
            </a:r>
            <a:r>
              <a:rPr lang="en-US" sz="2400">
                <a:latin typeface="Arial"/>
                <a:ea typeface="+mn-lt"/>
                <a:cs typeface="+mn-lt"/>
              </a:rPr>
              <a:t>: "</a:t>
            </a:r>
            <a:r>
              <a:rPr lang="en-US" sz="2400">
                <a:latin typeface="Arial"/>
                <a:ea typeface="+mn-lt"/>
                <a:cs typeface="+mn-lt"/>
                <a:hlinkClick r:id="rId2"/>
              </a:rPr>
              <a:t>19.5: Mutations and Genetic Diseases</a:t>
            </a:r>
            <a:r>
              <a:rPr lang="en-US" sz="2400">
                <a:latin typeface="Arial"/>
                <a:ea typeface="+mn-lt"/>
                <a:cs typeface="+mn-lt"/>
              </a:rPr>
              <a:t>" In </a:t>
            </a:r>
            <a:r>
              <a:rPr lang="en-US" sz="2400" i="1">
                <a:latin typeface="Arial"/>
                <a:ea typeface="+mn-lt"/>
                <a:cs typeface="+mn-lt"/>
                <a:hlinkClick r:id="rId3"/>
              </a:rPr>
              <a:t>Basics of GOB Chemistry (Ball et al.)</a:t>
            </a:r>
            <a:r>
              <a:rPr lang="en-US" sz="2400">
                <a:latin typeface="Arial"/>
                <a:ea typeface="+mn-lt"/>
                <a:cs typeface="+mn-lt"/>
              </a:rPr>
              <a:t>, </a:t>
            </a:r>
            <a:r>
              <a:rPr lang="en-US" sz="2400">
                <a:latin typeface="Arial"/>
                <a:ea typeface="+mn-lt"/>
                <a:cs typeface="+mn-lt"/>
                <a:hlinkClick r:id="rId4"/>
              </a:rPr>
              <a:t>CC BY-NC-SA 4.0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60F6B30D-30E4-2CAE-17D5-1D37337F9DDE}"/>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816352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67F2-440E-49BF-E02E-ECD9573D05CD}"/>
              </a:ext>
            </a:extLst>
          </p:cNvPr>
          <p:cNvSpPr>
            <a:spLocks noGrp="1"/>
          </p:cNvSpPr>
          <p:nvPr>
            <p:ph type="title"/>
          </p:nvPr>
        </p:nvSpPr>
        <p:spPr/>
        <p:txBody>
          <a:bodyPr>
            <a:normAutofit/>
          </a:bodyPr>
          <a:lstStyle/>
          <a:p>
            <a:r>
              <a:rPr lang="en-US" sz="4000">
                <a:latin typeface="Arial"/>
                <a:cs typeface="Arial"/>
              </a:rPr>
              <a:t>Figure 28.4u</a:t>
            </a:r>
            <a:endParaRPr lang="en-US" sz="4000"/>
          </a:p>
        </p:txBody>
      </p:sp>
      <p:pic>
        <p:nvPicPr>
          <p:cNvPr id="5" name="Picture 4" descr="A reaction showing phenylalanine converted to tyrosine by the enzyme phenylalanine hydroxylase">
            <a:extLst>
              <a:ext uri="{FF2B5EF4-FFF2-40B4-BE49-F238E27FC236}">
                <a16:creationId xmlns:a16="http://schemas.microsoft.com/office/drawing/2014/main" id="{71C16560-35C8-DF8D-B81B-AD8944B4F8B8}"/>
              </a:ext>
            </a:extLst>
          </p:cNvPr>
          <p:cNvPicPr>
            <a:picLocks noChangeAspect="1"/>
          </p:cNvPicPr>
          <p:nvPr/>
        </p:nvPicPr>
        <p:blipFill>
          <a:blip r:embed="rId2"/>
          <a:stretch>
            <a:fillRect/>
          </a:stretch>
        </p:blipFill>
        <p:spPr>
          <a:xfrm>
            <a:off x="1972600" y="2976279"/>
            <a:ext cx="14086905" cy="3174383"/>
          </a:xfrm>
          <a:prstGeom prst="rect">
            <a:avLst/>
          </a:prstGeom>
        </p:spPr>
      </p:pic>
      <p:sp>
        <p:nvSpPr>
          <p:cNvPr id="3" name="Content Placeholder 2">
            <a:extLst>
              <a:ext uri="{FF2B5EF4-FFF2-40B4-BE49-F238E27FC236}">
                <a16:creationId xmlns:a16="http://schemas.microsoft.com/office/drawing/2014/main" id="{E1624351-5439-F443-439D-C7F3885B51E1}"/>
              </a:ext>
            </a:extLst>
          </p:cNvPr>
          <p:cNvSpPr>
            <a:spLocks noGrp="1"/>
          </p:cNvSpPr>
          <p:nvPr>
            <p:ph idx="1"/>
          </p:nvPr>
        </p:nvSpPr>
        <p:spPr>
          <a:xfrm>
            <a:off x="1807523" y="7335704"/>
            <a:ext cx="14400000" cy="1689733"/>
          </a:xfrm>
        </p:spPr>
        <p:txBody>
          <a:bodyPr vert="horz" lIns="91440" tIns="45720" rIns="91440" bIns="45720" rtlCol="0" anchor="t">
            <a:normAutofit/>
          </a:bodyPr>
          <a:lstStyle/>
          <a:p>
            <a:pPr marL="0" indent="0" algn="ctr">
              <a:buNone/>
            </a:pPr>
            <a:r>
              <a:rPr lang="en-US" sz="2400" b="1">
                <a:latin typeface="Arial"/>
                <a:ea typeface="+mn-lt"/>
                <a:cs typeface="+mn-lt"/>
              </a:rPr>
              <a:t>Figure 28.4u.</a:t>
            </a:r>
            <a:r>
              <a:rPr lang="en-US" sz="2400">
                <a:latin typeface="Arial"/>
                <a:ea typeface="+mn-lt"/>
                <a:cs typeface="+mn-lt"/>
              </a:rPr>
              <a:t> Normally, phenylalanine is converted to tyrosine by the enzyme phenylalanine hydroxylase. People with PKU lack this enzyme, and thus cannot process phenylalanine, which is necessary for the production of neurotransmitters such as dopamine and </a:t>
            </a:r>
            <a:r>
              <a:rPr lang="en-US" sz="2400" err="1">
                <a:latin typeface="Arial"/>
                <a:ea typeface="+mn-lt"/>
                <a:cs typeface="+mn-lt"/>
              </a:rPr>
              <a:t>norepenephrine</a:t>
            </a:r>
            <a:r>
              <a:rPr lang="en-US" sz="2400">
                <a:latin typeface="Arial"/>
                <a:ea typeface="+mn-lt"/>
                <a:cs typeface="+mn-lt"/>
              </a:rPr>
              <a:t> and the pigment melanin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D26062A7-BD43-B7AC-3563-B3C98CE5BF60}"/>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698349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E94D-55A6-806D-6492-F0541776748C}"/>
              </a:ext>
            </a:extLst>
          </p:cNvPr>
          <p:cNvSpPr>
            <a:spLocks noGrp="1"/>
          </p:cNvSpPr>
          <p:nvPr>
            <p:ph type="title"/>
          </p:nvPr>
        </p:nvSpPr>
        <p:spPr/>
        <p:txBody>
          <a:bodyPr>
            <a:normAutofit/>
          </a:bodyPr>
          <a:lstStyle/>
          <a:p>
            <a:r>
              <a:rPr lang="en-US" sz="4000">
                <a:latin typeface="Arial"/>
                <a:cs typeface="Arial"/>
              </a:rPr>
              <a:t>Figure 28.4v</a:t>
            </a:r>
            <a:endParaRPr lang="en-US" sz="4000"/>
          </a:p>
        </p:txBody>
      </p:sp>
      <p:pic>
        <p:nvPicPr>
          <p:cNvPr id="5" name="Picture 4" descr="A reaction showing phenylalanine along with the catalyst transaminase creating phenylpyruvate">
            <a:extLst>
              <a:ext uri="{FF2B5EF4-FFF2-40B4-BE49-F238E27FC236}">
                <a16:creationId xmlns:a16="http://schemas.microsoft.com/office/drawing/2014/main" id="{2484B918-8644-8705-FADE-D53A9FEB1BA5}"/>
              </a:ext>
            </a:extLst>
          </p:cNvPr>
          <p:cNvPicPr>
            <a:picLocks noChangeAspect="1"/>
          </p:cNvPicPr>
          <p:nvPr/>
        </p:nvPicPr>
        <p:blipFill>
          <a:blip r:embed="rId2"/>
          <a:stretch>
            <a:fillRect/>
          </a:stretch>
        </p:blipFill>
        <p:spPr>
          <a:xfrm>
            <a:off x="1343440" y="2947781"/>
            <a:ext cx="15601121" cy="2801178"/>
          </a:xfrm>
          <a:prstGeom prst="rect">
            <a:avLst/>
          </a:prstGeom>
        </p:spPr>
      </p:pic>
      <p:sp>
        <p:nvSpPr>
          <p:cNvPr id="3" name="Content Placeholder 2">
            <a:extLst>
              <a:ext uri="{FF2B5EF4-FFF2-40B4-BE49-F238E27FC236}">
                <a16:creationId xmlns:a16="http://schemas.microsoft.com/office/drawing/2014/main" id="{76D5400C-D117-7409-1385-8E1BBF41E2C5}"/>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28.4v.</a:t>
            </a:r>
            <a:r>
              <a:rPr lang="en-US" sz="2400">
                <a:latin typeface="Arial"/>
                <a:ea typeface="+mn-lt"/>
                <a:cs typeface="+mn-lt"/>
              </a:rPr>
              <a:t> A buildup of phenylalanine in those with PKU results in the accumulation of phenylpyruvate, which inhibits normal brain development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908BC312-8202-D685-43D6-431DA52AAE50}"/>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743239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C3A6-4B08-7C5A-3C36-34515E7219C9}"/>
              </a:ext>
            </a:extLst>
          </p:cNvPr>
          <p:cNvSpPr>
            <a:spLocks noGrp="1"/>
          </p:cNvSpPr>
          <p:nvPr>
            <p:ph type="title"/>
          </p:nvPr>
        </p:nvSpPr>
        <p:spPr/>
        <p:txBody>
          <a:bodyPr>
            <a:normAutofit/>
          </a:bodyPr>
          <a:lstStyle/>
          <a:p>
            <a:r>
              <a:rPr lang="en-US" sz="4000">
                <a:latin typeface="Arial"/>
                <a:cs typeface="Arial"/>
              </a:rPr>
              <a:t>Figure 28.4w</a:t>
            </a:r>
            <a:endParaRPr lang="en-US" sz="4000"/>
          </a:p>
        </p:txBody>
      </p:sp>
      <p:pic>
        <p:nvPicPr>
          <p:cNvPr id="5" name="Picture 4" descr="EcoRI is shown to cut DNA at a specific genetic sequence">
            <a:extLst>
              <a:ext uri="{FF2B5EF4-FFF2-40B4-BE49-F238E27FC236}">
                <a16:creationId xmlns:a16="http://schemas.microsoft.com/office/drawing/2014/main" id="{7F13DF8C-8315-8345-6406-34F3C6C16B1A}"/>
              </a:ext>
            </a:extLst>
          </p:cNvPr>
          <p:cNvPicPr>
            <a:picLocks noChangeAspect="1"/>
          </p:cNvPicPr>
          <p:nvPr/>
        </p:nvPicPr>
        <p:blipFill>
          <a:blip r:embed="rId2"/>
          <a:stretch>
            <a:fillRect/>
          </a:stretch>
        </p:blipFill>
        <p:spPr>
          <a:xfrm>
            <a:off x="4373632" y="1880567"/>
            <a:ext cx="9557302" cy="4620867"/>
          </a:xfrm>
          <a:prstGeom prst="rect">
            <a:avLst/>
          </a:prstGeom>
        </p:spPr>
      </p:pic>
      <p:sp>
        <p:nvSpPr>
          <p:cNvPr id="3" name="Content Placeholder 2">
            <a:extLst>
              <a:ext uri="{FF2B5EF4-FFF2-40B4-BE49-F238E27FC236}">
                <a16:creationId xmlns:a16="http://schemas.microsoft.com/office/drawing/2014/main" id="{966387A3-BB29-5901-CF05-E31A3AE1A904}"/>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28.4w.</a:t>
            </a:r>
            <a:r>
              <a:rPr lang="en-US" sz="2400">
                <a:latin typeface="Arial"/>
                <a:ea typeface="+mn-lt"/>
                <a:cs typeface="+mn-lt"/>
              </a:rPr>
              <a:t> </a:t>
            </a:r>
            <a:r>
              <a:rPr lang="en-US" sz="2400" err="1">
                <a:latin typeface="Arial"/>
                <a:ea typeface="+mn-lt"/>
                <a:cs typeface="+mn-lt"/>
              </a:rPr>
              <a:t>EcoRI</a:t>
            </a:r>
            <a:r>
              <a:rPr lang="en-US" sz="2400">
                <a:latin typeface="Arial"/>
                <a:ea typeface="+mn-lt"/>
                <a:cs typeface="+mn-lt"/>
              </a:rPr>
              <a:t> is a restriction endonuclease that always cuts DNA at a specific genetic sequence, as shown here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3D0B76A-527F-F202-A9AE-9BA4F1EF5C6E}"/>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202769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F35A-5590-0640-678D-B1A3F00344D4}"/>
              </a:ext>
            </a:extLst>
          </p:cNvPr>
          <p:cNvSpPr>
            <a:spLocks noGrp="1"/>
          </p:cNvSpPr>
          <p:nvPr>
            <p:ph type="title"/>
          </p:nvPr>
        </p:nvSpPr>
        <p:spPr/>
        <p:txBody>
          <a:bodyPr>
            <a:normAutofit/>
          </a:bodyPr>
          <a:lstStyle/>
          <a:p>
            <a:r>
              <a:rPr lang="en-US" sz="4000">
                <a:latin typeface="Arial"/>
                <a:cs typeface="Arial"/>
              </a:rPr>
              <a:t>Figure 28.4x</a:t>
            </a:r>
            <a:endParaRPr lang="en-US" sz="4000"/>
          </a:p>
        </p:txBody>
      </p:sp>
      <p:pic>
        <p:nvPicPr>
          <p:cNvPr id="5" name="Picture 4" descr="A detailed flow chart diagram outlining the process of cloning: 1. Place cells in detergent to break them open; 2. Centrifuge to separate the plasmids from the chromosomal DNA; 3. Obtained desired gene sequence using specific restriction enzyme; 4. Cut the plasmid with the same restriction enzyme used to cut the DNA containing the desired gene sequence; 5. Combine the DN fragment with the plasmid and use DNA ligase to seal the DNA segment into place with the plasmid; 6. Place recombinant plasmid in solution of calcium chloride containing E. coli. Upon heating, the bacterium cell membrane becomes permeable, allowing the plasmid to enter; 7. As the bacterium reproduces by dividing, the plasmids are replicated. The gene sequences are transcribed into mRNA, and the mRNA is used to produce specific proteins. ">
            <a:extLst>
              <a:ext uri="{FF2B5EF4-FFF2-40B4-BE49-F238E27FC236}">
                <a16:creationId xmlns:a16="http://schemas.microsoft.com/office/drawing/2014/main" id="{5CD2DC4A-CC26-6985-D14D-3B0722380E28}"/>
              </a:ext>
            </a:extLst>
          </p:cNvPr>
          <p:cNvPicPr>
            <a:picLocks noChangeAspect="1"/>
          </p:cNvPicPr>
          <p:nvPr/>
        </p:nvPicPr>
        <p:blipFill>
          <a:blip r:embed="rId2"/>
          <a:stretch>
            <a:fillRect/>
          </a:stretch>
        </p:blipFill>
        <p:spPr>
          <a:xfrm>
            <a:off x="5453561" y="872675"/>
            <a:ext cx="7397939" cy="7125695"/>
          </a:xfrm>
          <a:prstGeom prst="rect">
            <a:avLst/>
          </a:prstGeom>
        </p:spPr>
      </p:pic>
      <p:sp>
        <p:nvSpPr>
          <p:cNvPr id="3" name="Content Placeholder 2">
            <a:extLst>
              <a:ext uri="{FF2B5EF4-FFF2-40B4-BE49-F238E27FC236}">
                <a16:creationId xmlns:a16="http://schemas.microsoft.com/office/drawing/2014/main" id="{17324707-913F-1C1B-3997-DD29F9E9DCE2}"/>
              </a:ext>
            </a:extLst>
          </p:cNvPr>
          <p:cNvSpPr>
            <a:spLocks noGrp="1"/>
          </p:cNvSpPr>
          <p:nvPr>
            <p:ph idx="1"/>
          </p:nvPr>
        </p:nvSpPr>
        <p:spPr>
          <a:xfrm>
            <a:off x="1944000" y="8086330"/>
            <a:ext cx="14400000" cy="1314420"/>
          </a:xfrm>
        </p:spPr>
        <p:txBody>
          <a:bodyPr vert="horz" lIns="91440" tIns="45720" rIns="91440" bIns="45720" rtlCol="0" anchor="t">
            <a:normAutofit/>
          </a:bodyPr>
          <a:lstStyle/>
          <a:p>
            <a:pPr marL="0" indent="0" algn="ctr">
              <a:buNone/>
            </a:pPr>
            <a:r>
              <a:rPr lang="en-US" sz="2400" b="1">
                <a:latin typeface="Arial"/>
                <a:ea typeface="+mn-lt"/>
                <a:cs typeface="+mn-lt"/>
              </a:rPr>
              <a:t>Figure 28.4x.</a:t>
            </a:r>
            <a:r>
              <a:rPr lang="en-US" sz="2400">
                <a:latin typeface="Arial"/>
                <a:ea typeface="+mn-lt"/>
                <a:cs typeface="+mn-lt"/>
              </a:rPr>
              <a:t> Flow chart diagram outlining the process of cloning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5404B7FE-9A2F-2A8F-D3CB-0A61BB36C7B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072112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99BD-F45F-9110-8D2D-90722A6AFAA3}"/>
              </a:ext>
            </a:extLst>
          </p:cNvPr>
          <p:cNvSpPr>
            <a:spLocks noGrp="1"/>
          </p:cNvSpPr>
          <p:nvPr>
            <p:ph type="title"/>
          </p:nvPr>
        </p:nvSpPr>
        <p:spPr/>
        <p:txBody>
          <a:bodyPr>
            <a:normAutofit/>
          </a:bodyPr>
          <a:lstStyle/>
          <a:p>
            <a:r>
              <a:rPr lang="en-US" sz="4000">
                <a:latin typeface="Arial"/>
                <a:cs typeface="Arial"/>
              </a:rPr>
              <a:t>Figure 28.5a</a:t>
            </a:r>
            <a:endParaRPr lang="en-US" sz="4000"/>
          </a:p>
        </p:txBody>
      </p:sp>
      <p:pic>
        <p:nvPicPr>
          <p:cNvPr id="5" name="Picture 4" descr="An image showing Jack Drummond’s single-paragraph article in 1920 titled &quot;The Nomenclature of The So-Called Accessory Food Factors (Vitamins)&quot;">
            <a:extLst>
              <a:ext uri="{FF2B5EF4-FFF2-40B4-BE49-F238E27FC236}">
                <a16:creationId xmlns:a16="http://schemas.microsoft.com/office/drawing/2014/main" id="{455C630B-84BF-61B4-CC25-DC12CA5AD704}"/>
              </a:ext>
            </a:extLst>
          </p:cNvPr>
          <p:cNvPicPr>
            <a:picLocks noChangeAspect="1"/>
          </p:cNvPicPr>
          <p:nvPr/>
        </p:nvPicPr>
        <p:blipFill>
          <a:blip r:embed="rId2"/>
          <a:stretch>
            <a:fillRect/>
          </a:stretch>
        </p:blipFill>
        <p:spPr>
          <a:xfrm>
            <a:off x="6853237" y="1735827"/>
            <a:ext cx="5025077" cy="5853325"/>
          </a:xfrm>
          <a:prstGeom prst="rect">
            <a:avLst/>
          </a:prstGeom>
        </p:spPr>
      </p:pic>
      <p:sp>
        <p:nvSpPr>
          <p:cNvPr id="3" name="Content Placeholder 2">
            <a:extLst>
              <a:ext uri="{FF2B5EF4-FFF2-40B4-BE49-F238E27FC236}">
                <a16:creationId xmlns:a16="http://schemas.microsoft.com/office/drawing/2014/main" id="{BCE254ED-D6DE-860C-59A3-456F2A65EF10}"/>
              </a:ext>
            </a:extLst>
          </p:cNvPr>
          <p:cNvSpPr>
            <a:spLocks noGrp="1"/>
          </p:cNvSpPr>
          <p:nvPr>
            <p:ph idx="1"/>
          </p:nvPr>
        </p:nvSpPr>
        <p:spPr>
          <a:xfrm>
            <a:off x="1944000" y="7881614"/>
            <a:ext cx="14400000" cy="1519136"/>
          </a:xfrm>
        </p:spPr>
        <p:txBody>
          <a:bodyPr vert="horz" lIns="91440" tIns="45720" rIns="91440" bIns="45720" rtlCol="0" anchor="t">
            <a:normAutofit/>
          </a:bodyPr>
          <a:lstStyle/>
          <a:p>
            <a:pPr marL="0" indent="0" algn="ctr">
              <a:buNone/>
            </a:pPr>
            <a:r>
              <a:rPr lang="en-US" sz="2400" b="1">
                <a:latin typeface="Arial"/>
                <a:ea typeface="+mn-lt"/>
                <a:cs typeface="+mn-lt"/>
              </a:rPr>
              <a:t>Figure 28.5a.</a:t>
            </a:r>
            <a:r>
              <a:rPr lang="en-US" sz="2400">
                <a:latin typeface="Arial"/>
                <a:ea typeface="+mn-lt"/>
                <a:cs typeface="+mn-lt"/>
              </a:rPr>
              <a:t> Jack Drummond’s single-paragraph article in 1920 which provided structure and nomenclature used today for vitamins (credit: </a:t>
            </a:r>
            <a:r>
              <a:rPr lang="en-US" sz="2400" i="1">
                <a:latin typeface="Arial"/>
                <a:ea typeface="+mn-lt"/>
                <a:cs typeface="+mn-lt"/>
                <a:hlinkClick r:id="rId3"/>
              </a:rPr>
              <a:t>Chemistry for Changing Times (Hill &amp; McCreary)</a:t>
            </a:r>
            <a:r>
              <a:rPr lang="en-US" sz="2400">
                <a:latin typeface="Arial"/>
                <a:ea typeface="+mn-lt"/>
                <a:cs typeface="+mn-lt"/>
              </a:rPr>
              <a:t>, </a:t>
            </a:r>
            <a:r>
              <a:rPr lang="en-US" sz="2400">
                <a:latin typeface="Arial"/>
                <a:ea typeface="+mn-lt"/>
                <a:cs typeface="+mn-lt"/>
                <a:hlinkClick r:id="rId4"/>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92170AE-0066-8E19-4129-3C5D3AA851E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2020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8A30-6290-0D69-C0FD-E0B5205B8BC2}"/>
              </a:ext>
            </a:extLst>
          </p:cNvPr>
          <p:cNvSpPr>
            <a:spLocks noGrp="1"/>
          </p:cNvSpPr>
          <p:nvPr>
            <p:ph type="title"/>
          </p:nvPr>
        </p:nvSpPr>
        <p:spPr/>
        <p:txBody>
          <a:bodyPr>
            <a:normAutofit/>
          </a:bodyPr>
          <a:lstStyle/>
          <a:p>
            <a:r>
              <a:rPr lang="en-US" sz="4000">
                <a:latin typeface="Arial"/>
                <a:cs typeface="Arial"/>
              </a:rPr>
              <a:t>Figure 28.1i</a:t>
            </a:r>
          </a:p>
        </p:txBody>
      </p:sp>
      <p:pic>
        <p:nvPicPr>
          <p:cNvPr id="5" name="Picture 4" descr="The structure of D-glucose which is 6 carbons long. the first carbon shows the aldehyde group, followed by OH groups attached to carbons 2-6.">
            <a:extLst>
              <a:ext uri="{FF2B5EF4-FFF2-40B4-BE49-F238E27FC236}">
                <a16:creationId xmlns:a16="http://schemas.microsoft.com/office/drawing/2014/main" id="{90411345-D22C-0360-2532-7A3FF69D0798}"/>
              </a:ext>
            </a:extLst>
          </p:cNvPr>
          <p:cNvPicPr>
            <a:picLocks noChangeAspect="1"/>
          </p:cNvPicPr>
          <p:nvPr/>
        </p:nvPicPr>
        <p:blipFill>
          <a:blip r:embed="rId2"/>
          <a:stretch>
            <a:fillRect/>
          </a:stretch>
        </p:blipFill>
        <p:spPr>
          <a:xfrm>
            <a:off x="7466772" y="1432891"/>
            <a:ext cx="3619499" cy="6228521"/>
          </a:xfrm>
          <a:prstGeom prst="rect">
            <a:avLst/>
          </a:prstGeom>
        </p:spPr>
      </p:pic>
      <p:sp>
        <p:nvSpPr>
          <p:cNvPr id="3" name="Content Placeholder 2">
            <a:extLst>
              <a:ext uri="{FF2B5EF4-FFF2-40B4-BE49-F238E27FC236}">
                <a16:creationId xmlns:a16="http://schemas.microsoft.com/office/drawing/2014/main" id="{D6E6ED0F-5066-C097-4077-97099B9397C5}"/>
              </a:ext>
            </a:extLst>
          </p:cNvPr>
          <p:cNvSpPr>
            <a:spLocks noGrp="1"/>
          </p:cNvSpPr>
          <p:nvPr>
            <p:ph idx="1"/>
          </p:nvPr>
        </p:nvSpPr>
        <p:spPr>
          <a:xfrm>
            <a:off x="1944000" y="8429008"/>
            <a:ext cx="14400000" cy="971742"/>
          </a:xfrm>
        </p:spPr>
        <p:txBody>
          <a:bodyPr vert="horz" lIns="91440" tIns="45720" rIns="91440" bIns="45720" rtlCol="0" anchor="t">
            <a:normAutofit/>
          </a:bodyPr>
          <a:lstStyle/>
          <a:p>
            <a:pPr marL="0" indent="0" algn="ctr">
              <a:buNone/>
            </a:pPr>
            <a:r>
              <a:rPr lang="en-US" sz="2400" b="1">
                <a:latin typeface="Arial"/>
                <a:cs typeface="Arial"/>
              </a:rPr>
              <a:t>Figure 28.1i.</a:t>
            </a:r>
            <a:r>
              <a:rPr lang="en-US" sz="2400">
                <a:latin typeface="Arial"/>
                <a:cs typeface="Arial"/>
              </a:rPr>
              <a:t> Fischer projection of D-glucose. (Credit: </a:t>
            </a:r>
            <a:r>
              <a:rPr lang="en-US" sz="2400">
                <a:latin typeface="Arial"/>
                <a:cs typeface="Arial"/>
                <a:hlinkClick r:id="rId3"/>
              </a:rPr>
              <a:t>Photo</a:t>
            </a:r>
            <a:r>
              <a:rPr lang="en-US" sz="2400">
                <a:latin typeface="Arial"/>
                <a:cs typeface="Arial"/>
              </a:rPr>
              <a:t> by </a:t>
            </a:r>
            <a:r>
              <a:rPr lang="en-US" sz="2400">
                <a:latin typeface="Arial"/>
                <a:cs typeface="Arial"/>
                <a:hlinkClick r:id="rId4" tooltip="User:Benjah-bmm27"/>
              </a:rPr>
              <a:t>Benjah-bmm27</a:t>
            </a:r>
            <a:r>
              <a:rPr lang="en-US" sz="2400">
                <a:latin typeface="Arial"/>
                <a:cs typeface="Arial"/>
              </a:rPr>
              <a:t>  edited by </a:t>
            </a:r>
            <a:r>
              <a:rPr lang="en-US" sz="2400">
                <a:latin typeface="Arial"/>
                <a:cs typeface="Arial"/>
                <a:hlinkClick r:id="rId5" tooltip="User:Yikrazuul"/>
              </a:rPr>
              <a:t>Yikrazuul</a:t>
            </a:r>
            <a:r>
              <a:rPr lang="en-US" sz="2400">
                <a:latin typeface="Arial"/>
                <a:cs typeface="Arial"/>
              </a:rPr>
              <a:t> , </a:t>
            </a:r>
            <a:r>
              <a:rPr lang="en-US" sz="2400">
                <a:latin typeface="Arial"/>
                <a:cs typeface="Arial"/>
                <a:hlinkClick r:id="rId6"/>
              </a:rPr>
              <a:t>Public Domain</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AAA49D93-CEFF-60DE-F2E4-9AC4677FF2B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0806655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97A1-0AD4-D841-0111-C929352062DA}"/>
              </a:ext>
            </a:extLst>
          </p:cNvPr>
          <p:cNvSpPr>
            <a:spLocks noGrp="1"/>
          </p:cNvSpPr>
          <p:nvPr>
            <p:ph type="title"/>
          </p:nvPr>
        </p:nvSpPr>
        <p:spPr/>
        <p:txBody>
          <a:bodyPr>
            <a:normAutofit/>
          </a:bodyPr>
          <a:lstStyle/>
          <a:p>
            <a:r>
              <a:rPr lang="en-US" sz="4000">
                <a:latin typeface="Arial"/>
                <a:cs typeface="Arial"/>
              </a:rPr>
              <a:t>Figure 28.5b</a:t>
            </a:r>
            <a:endParaRPr lang="en-US" sz="4000"/>
          </a:p>
        </p:txBody>
      </p:sp>
      <p:pic>
        <p:nvPicPr>
          <p:cNvPr id="5" name="Picture 4" descr="An overview of the types of vitamins showing water soluble versus fat soluble vitamins. ">
            <a:extLst>
              <a:ext uri="{FF2B5EF4-FFF2-40B4-BE49-F238E27FC236}">
                <a16:creationId xmlns:a16="http://schemas.microsoft.com/office/drawing/2014/main" id="{04157E18-8759-CE3B-9C57-221FEEF09AF3}"/>
              </a:ext>
            </a:extLst>
          </p:cNvPr>
          <p:cNvPicPr>
            <a:picLocks noChangeAspect="1"/>
          </p:cNvPicPr>
          <p:nvPr/>
        </p:nvPicPr>
        <p:blipFill>
          <a:blip r:embed="rId2"/>
          <a:stretch>
            <a:fillRect/>
          </a:stretch>
        </p:blipFill>
        <p:spPr>
          <a:xfrm>
            <a:off x="5350151" y="1349858"/>
            <a:ext cx="7996636" cy="6602765"/>
          </a:xfrm>
          <a:prstGeom prst="rect">
            <a:avLst/>
          </a:prstGeom>
        </p:spPr>
      </p:pic>
      <p:sp>
        <p:nvSpPr>
          <p:cNvPr id="3" name="Content Placeholder 2">
            <a:extLst>
              <a:ext uri="{FF2B5EF4-FFF2-40B4-BE49-F238E27FC236}">
                <a16:creationId xmlns:a16="http://schemas.microsoft.com/office/drawing/2014/main" id="{8844043F-8B1C-A571-30CC-F0329D841F36}"/>
              </a:ext>
            </a:extLst>
          </p:cNvPr>
          <p:cNvSpPr>
            <a:spLocks noGrp="1"/>
          </p:cNvSpPr>
          <p:nvPr>
            <p:ph idx="1"/>
          </p:nvPr>
        </p:nvSpPr>
        <p:spPr>
          <a:xfrm>
            <a:off x="2095806" y="8261131"/>
            <a:ext cx="14400000" cy="922046"/>
          </a:xfrm>
        </p:spPr>
        <p:txBody>
          <a:bodyPr vert="horz" lIns="91440" tIns="45720" rIns="91440" bIns="45720" rtlCol="0" anchor="t">
            <a:normAutofit/>
          </a:bodyPr>
          <a:lstStyle/>
          <a:p>
            <a:pPr marL="0" indent="0" algn="ctr">
              <a:buNone/>
            </a:pPr>
            <a:r>
              <a:rPr lang="en-US" sz="2400" b="1">
                <a:latin typeface="Arial"/>
                <a:ea typeface="+mn-lt"/>
                <a:cs typeface="+mn-lt"/>
              </a:rPr>
              <a:t>Figure 28.5b.</a:t>
            </a:r>
            <a:r>
              <a:rPr lang="en-US" sz="2400">
                <a:latin typeface="Arial"/>
                <a:ea typeface="+mn-lt"/>
                <a:cs typeface="+mn-lt"/>
              </a:rPr>
              <a:t> The Vitamins (credit: </a:t>
            </a:r>
            <a:r>
              <a:rPr lang="en-US" sz="2400">
                <a:latin typeface="Arial"/>
                <a:ea typeface="+mn-lt"/>
                <a:cs typeface="+mn-lt"/>
                <a:hlinkClick r:id="rId3"/>
              </a:rPr>
              <a:t>Image</a:t>
            </a:r>
            <a:r>
              <a:rPr lang="en-US" sz="2400">
                <a:latin typeface="Arial"/>
                <a:ea typeface="+mn-lt"/>
                <a:cs typeface="+mn-lt"/>
              </a:rPr>
              <a:t> by Allison Calabrese, </a:t>
            </a:r>
            <a:r>
              <a:rPr lang="en-US" sz="2400">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01331EF4-2E0C-29D6-F523-A9479092AD98}"/>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450797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3D5D-6836-9D0D-514E-D0C4C41D4098}"/>
              </a:ext>
            </a:extLst>
          </p:cNvPr>
          <p:cNvSpPr>
            <a:spLocks noGrp="1"/>
          </p:cNvSpPr>
          <p:nvPr>
            <p:ph type="title"/>
          </p:nvPr>
        </p:nvSpPr>
        <p:spPr/>
        <p:txBody>
          <a:bodyPr>
            <a:normAutofit/>
          </a:bodyPr>
          <a:lstStyle/>
          <a:p>
            <a:r>
              <a:rPr lang="en-US" sz="4000">
                <a:latin typeface="Arial"/>
                <a:cs typeface="Arial"/>
              </a:rPr>
              <a:t>Figure 28.5c</a:t>
            </a:r>
            <a:endParaRPr lang="en-US" sz="4000"/>
          </a:p>
        </p:txBody>
      </p:sp>
      <p:pic>
        <p:nvPicPr>
          <p:cNvPr id="5" name="Picture 4" descr="Molecular structures of lipid soluble vitamins of vitamin A, E, D2 and K1">
            <a:extLst>
              <a:ext uri="{FF2B5EF4-FFF2-40B4-BE49-F238E27FC236}">
                <a16:creationId xmlns:a16="http://schemas.microsoft.com/office/drawing/2014/main" id="{CFDFAB69-B237-8C94-C16B-FE14E8E1B2D1}"/>
              </a:ext>
            </a:extLst>
          </p:cNvPr>
          <p:cNvPicPr>
            <a:picLocks noChangeAspect="1"/>
          </p:cNvPicPr>
          <p:nvPr/>
        </p:nvPicPr>
        <p:blipFill>
          <a:blip r:embed="rId2"/>
          <a:stretch>
            <a:fillRect/>
          </a:stretch>
        </p:blipFill>
        <p:spPr>
          <a:xfrm>
            <a:off x="3193725" y="1849405"/>
            <a:ext cx="11900550" cy="5723584"/>
          </a:xfrm>
          <a:prstGeom prst="rect">
            <a:avLst/>
          </a:prstGeom>
        </p:spPr>
      </p:pic>
      <p:sp>
        <p:nvSpPr>
          <p:cNvPr id="3" name="Content Placeholder 2">
            <a:extLst>
              <a:ext uri="{FF2B5EF4-FFF2-40B4-BE49-F238E27FC236}">
                <a16:creationId xmlns:a16="http://schemas.microsoft.com/office/drawing/2014/main" id="{0264BA7A-E8B6-264D-6B3A-3A312E58E182}"/>
              </a:ext>
            </a:extLst>
          </p:cNvPr>
          <p:cNvSpPr>
            <a:spLocks noGrp="1"/>
          </p:cNvSpPr>
          <p:nvPr>
            <p:ph idx="1"/>
          </p:nvPr>
        </p:nvSpPr>
        <p:spPr>
          <a:xfrm>
            <a:off x="1944000" y="8042816"/>
            <a:ext cx="14383435" cy="1422958"/>
          </a:xfrm>
        </p:spPr>
        <p:txBody>
          <a:bodyPr vert="horz" lIns="91440" tIns="45720" rIns="91440" bIns="45720" rtlCol="0" anchor="t">
            <a:normAutofit/>
          </a:bodyPr>
          <a:lstStyle/>
          <a:p>
            <a:pPr marL="0" indent="0" algn="ctr">
              <a:buNone/>
            </a:pPr>
            <a:r>
              <a:rPr lang="en-US" sz="2400" b="1">
                <a:latin typeface="Arial"/>
                <a:ea typeface="+mn-lt"/>
                <a:cs typeface="+mn-lt"/>
              </a:rPr>
              <a:t>Figure 28.5c.</a:t>
            </a:r>
            <a:r>
              <a:rPr lang="en-US" sz="2400">
                <a:latin typeface="Arial"/>
                <a:ea typeface="+mn-lt"/>
                <a:cs typeface="+mn-lt"/>
              </a:rPr>
              <a:t> Lipid soluble vitamins of vitamin A, E, D</a:t>
            </a:r>
            <a:r>
              <a:rPr lang="en-US" sz="2400" baseline="-25000">
                <a:latin typeface="Arial"/>
                <a:ea typeface="+mn-lt"/>
                <a:cs typeface="+mn-lt"/>
              </a:rPr>
              <a:t>2</a:t>
            </a:r>
            <a:r>
              <a:rPr lang="en-US" sz="2400">
                <a:latin typeface="Arial"/>
                <a:ea typeface="+mn-lt"/>
                <a:cs typeface="+mn-lt"/>
              </a:rPr>
              <a:t> and K</a:t>
            </a:r>
            <a:r>
              <a:rPr lang="en-US" sz="2400" baseline="-25000">
                <a:latin typeface="Arial"/>
                <a:ea typeface="+mn-lt"/>
                <a:cs typeface="+mn-lt"/>
              </a:rPr>
              <a:t>1</a:t>
            </a:r>
            <a:r>
              <a:rPr lang="en-US" sz="2400">
                <a:latin typeface="Arial"/>
                <a:ea typeface="+mn-lt"/>
                <a:cs typeface="+mn-lt"/>
              </a:rPr>
              <a:t> (credit: </a:t>
            </a:r>
            <a:r>
              <a:rPr lang="en-US" sz="2400" i="1">
                <a:latin typeface="Arial"/>
                <a:ea typeface="+mn-lt"/>
                <a:cs typeface="+mn-lt"/>
                <a:hlinkClick r:id="rId3"/>
              </a:rPr>
              <a:t>Chemistry for Changing Times (Hill &amp; McCreary)</a:t>
            </a:r>
            <a:r>
              <a:rPr lang="en-US" sz="2400">
                <a:latin typeface="Arial"/>
                <a:ea typeface="+mn-lt"/>
                <a:cs typeface="+mn-lt"/>
              </a:rPr>
              <a:t>, </a:t>
            </a:r>
            <a:r>
              <a:rPr lang="en-US" sz="2400">
                <a:latin typeface="Arial"/>
                <a:ea typeface="+mn-lt"/>
                <a:cs typeface="+mn-lt"/>
                <a:hlinkClick r:id="rId4"/>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32E0E58-0BE6-4490-6186-97E9F36DA64B}"/>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46814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EF04-7CEA-45BD-E093-E97C9103D248}"/>
              </a:ext>
            </a:extLst>
          </p:cNvPr>
          <p:cNvSpPr>
            <a:spLocks noGrp="1"/>
          </p:cNvSpPr>
          <p:nvPr>
            <p:ph type="title"/>
          </p:nvPr>
        </p:nvSpPr>
        <p:spPr>
          <a:xfrm>
            <a:off x="2097157" y="120204"/>
            <a:ext cx="14093686" cy="1143000"/>
          </a:xfrm>
        </p:spPr>
        <p:txBody>
          <a:bodyPr vert="horz" lIns="91440" tIns="45720" rIns="91440" bIns="45720" rtlCol="0" anchor="ctr">
            <a:noAutofit/>
          </a:bodyPr>
          <a:lstStyle/>
          <a:p>
            <a:r>
              <a:rPr lang="en-US" sz="4000" dirty="0">
                <a:latin typeface="Arial"/>
                <a:cs typeface="Arial"/>
              </a:rPr>
              <a:t>Table 28.5a.</a:t>
            </a:r>
            <a:r>
              <a:rPr lang="en-US" sz="4000" b="1" dirty="0">
                <a:latin typeface="Arial"/>
                <a:cs typeface="Arial"/>
              </a:rPr>
              <a:t> </a:t>
            </a:r>
            <a:endParaRPr lang="en-US" sz="4000" dirty="0">
              <a:latin typeface="Arial"/>
              <a:cs typeface="Arial"/>
            </a:endParaRPr>
          </a:p>
        </p:txBody>
      </p:sp>
      <p:sp>
        <p:nvSpPr>
          <p:cNvPr id="5" name="Content Placeholder 2">
            <a:extLst>
              <a:ext uri="{FF2B5EF4-FFF2-40B4-BE49-F238E27FC236}">
                <a16:creationId xmlns:a16="http://schemas.microsoft.com/office/drawing/2014/main" id="{E85AB822-9BCF-67E6-0E02-2034ADBA66BC}"/>
              </a:ext>
            </a:extLst>
          </p:cNvPr>
          <p:cNvSpPr txBox="1">
            <a:spLocks/>
          </p:cNvSpPr>
          <p:nvPr/>
        </p:nvSpPr>
        <p:spPr>
          <a:xfrm>
            <a:off x="1944000" y="982988"/>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28.5a. </a:t>
            </a:r>
            <a:r>
              <a:rPr lang="en-US" sz="2800" dirty="0">
                <a:latin typeface="Arial"/>
                <a:ea typeface="+mn-lt"/>
                <a:cs typeface="+mn-lt"/>
              </a:rPr>
              <a:t>Fat Soluble Vitamins and Their Function</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AB851DBC-58B2-3383-2AEA-1D16C25C8BFD}"/>
              </a:ext>
            </a:extLst>
          </p:cNvPr>
          <p:cNvGraphicFramePr>
            <a:graphicFrameLocks noGrp="1"/>
          </p:cNvGraphicFramePr>
          <p:nvPr>
            <p:extLst>
              <p:ext uri="{D42A27DB-BD31-4B8C-83A1-F6EECF244321}">
                <p14:modId xmlns:p14="http://schemas.microsoft.com/office/powerpoint/2010/main" val="3856070021"/>
              </p:ext>
            </p:extLst>
          </p:nvPr>
        </p:nvGraphicFramePr>
        <p:xfrm>
          <a:off x="1086982" y="1804761"/>
          <a:ext cx="16703713" cy="6675120"/>
        </p:xfrm>
        <a:graphic>
          <a:graphicData uri="http://schemas.openxmlformats.org/drawingml/2006/table">
            <a:tbl>
              <a:tblPr firstRow="1">
                <a:tableStyleId>{616DA210-FB5B-4158-B5E0-FEB733F419BA}</a:tableStyleId>
              </a:tblPr>
              <a:tblGrid>
                <a:gridCol w="2378113">
                  <a:extLst>
                    <a:ext uri="{9D8B030D-6E8A-4147-A177-3AD203B41FA5}">
                      <a16:colId xmlns:a16="http://schemas.microsoft.com/office/drawing/2014/main" val="3995089587"/>
                    </a:ext>
                  </a:extLst>
                </a:gridCol>
                <a:gridCol w="4057519">
                  <a:extLst>
                    <a:ext uri="{9D8B030D-6E8A-4147-A177-3AD203B41FA5}">
                      <a16:colId xmlns:a16="http://schemas.microsoft.com/office/drawing/2014/main" val="1695501442"/>
                    </a:ext>
                  </a:extLst>
                </a:gridCol>
                <a:gridCol w="2632039">
                  <a:extLst>
                    <a:ext uri="{9D8B030D-6E8A-4147-A177-3AD203B41FA5}">
                      <a16:colId xmlns:a16="http://schemas.microsoft.com/office/drawing/2014/main" val="2541347884"/>
                    </a:ext>
                  </a:extLst>
                </a:gridCol>
                <a:gridCol w="3803593">
                  <a:extLst>
                    <a:ext uri="{9D8B030D-6E8A-4147-A177-3AD203B41FA5}">
                      <a16:colId xmlns:a16="http://schemas.microsoft.com/office/drawing/2014/main" val="393571304"/>
                    </a:ext>
                  </a:extLst>
                </a:gridCol>
                <a:gridCol w="3832449">
                  <a:extLst>
                    <a:ext uri="{9D8B030D-6E8A-4147-A177-3AD203B41FA5}">
                      <a16:colId xmlns:a16="http://schemas.microsoft.com/office/drawing/2014/main" val="1560261050"/>
                    </a:ext>
                  </a:extLst>
                </a:gridCol>
              </a:tblGrid>
              <a:tr h="0">
                <a:tc>
                  <a:txBody>
                    <a:bodyPr/>
                    <a:lstStyle/>
                    <a:p>
                      <a:pPr algn="ctr"/>
                      <a:r>
                        <a:rPr lang="en-US" sz="2400" dirty="0">
                          <a:solidFill>
                            <a:schemeClr val="bg1"/>
                          </a:solidFill>
                          <a:latin typeface="Arial"/>
                        </a:rPr>
                        <a:t>Vitamin and alternative name</a:t>
                      </a:r>
                    </a:p>
                  </a:txBody>
                  <a:tcPr anchor="ctr">
                    <a:solidFill>
                      <a:srgbClr val="166FAC"/>
                    </a:solidFill>
                  </a:tcPr>
                </a:tc>
                <a:tc>
                  <a:txBody>
                    <a:bodyPr/>
                    <a:lstStyle/>
                    <a:p>
                      <a:pPr algn="ctr"/>
                      <a:r>
                        <a:rPr lang="en-US" sz="2400" dirty="0">
                          <a:solidFill>
                            <a:schemeClr val="bg1"/>
                          </a:solidFill>
                          <a:latin typeface="Arial"/>
                        </a:rPr>
                        <a:t>Sources</a:t>
                      </a:r>
                    </a:p>
                  </a:txBody>
                  <a:tcPr anchor="ctr">
                    <a:solidFill>
                      <a:srgbClr val="166FAC"/>
                    </a:solidFill>
                  </a:tcPr>
                </a:tc>
                <a:tc>
                  <a:txBody>
                    <a:bodyPr/>
                    <a:lstStyle/>
                    <a:p>
                      <a:pPr algn="ctr"/>
                      <a:r>
                        <a:rPr lang="en-US" sz="2400">
                          <a:solidFill>
                            <a:schemeClr val="bg1"/>
                          </a:solidFill>
                          <a:latin typeface="Arial"/>
                        </a:rPr>
                        <a:t>Recommended daily allowance</a:t>
                      </a:r>
                    </a:p>
                  </a:txBody>
                  <a:tcPr anchor="ctr">
                    <a:solidFill>
                      <a:srgbClr val="166FAC"/>
                    </a:solidFill>
                  </a:tcPr>
                </a:tc>
                <a:tc>
                  <a:txBody>
                    <a:bodyPr/>
                    <a:lstStyle/>
                    <a:p>
                      <a:pPr algn="ctr"/>
                      <a:r>
                        <a:rPr lang="en-US" sz="2400">
                          <a:solidFill>
                            <a:schemeClr val="bg1"/>
                          </a:solidFill>
                          <a:latin typeface="Arial"/>
                        </a:rPr>
                        <a:t>Function</a:t>
                      </a:r>
                    </a:p>
                  </a:txBody>
                  <a:tcPr anchor="ctr">
                    <a:solidFill>
                      <a:srgbClr val="166FAC"/>
                    </a:solidFill>
                  </a:tcPr>
                </a:tc>
                <a:tc>
                  <a:txBody>
                    <a:bodyPr/>
                    <a:lstStyle/>
                    <a:p>
                      <a:pPr algn="ctr"/>
                      <a:r>
                        <a:rPr lang="en-US" sz="2400">
                          <a:solidFill>
                            <a:schemeClr val="bg1"/>
                          </a:solidFill>
                          <a:latin typeface="Arial"/>
                        </a:rPr>
                        <a:t>Problems associated with deficiency</a:t>
                      </a:r>
                    </a:p>
                  </a:txBody>
                  <a:tcPr anchor="ctr">
                    <a:solidFill>
                      <a:srgbClr val="166FAC"/>
                    </a:solidFill>
                  </a:tcPr>
                </a:tc>
                <a:extLst>
                  <a:ext uri="{0D108BD9-81ED-4DB2-BD59-A6C34878D82A}">
                    <a16:rowId xmlns:a16="http://schemas.microsoft.com/office/drawing/2014/main" val="1022560427"/>
                  </a:ext>
                </a:extLst>
              </a:tr>
              <a:tr h="0">
                <a:tc>
                  <a:txBody>
                    <a:bodyPr/>
                    <a:lstStyle/>
                    <a:p>
                      <a:pPr algn="ctr"/>
                      <a:r>
                        <a:rPr lang="en-US" sz="2400">
                          <a:latin typeface="Arial"/>
                        </a:rPr>
                        <a:t>A</a:t>
                      </a:r>
                    </a:p>
                    <a:p>
                      <a:pPr algn="ctr"/>
                      <a:r>
                        <a:rPr lang="en-US" sz="2400">
                          <a:latin typeface="Arial"/>
                        </a:rPr>
                        <a:t>retinal or </a:t>
                      </a:r>
                      <a:r>
                        <a:rPr lang="el-GR" sz="2400">
                          <a:latin typeface="Arial"/>
                        </a:rPr>
                        <a:t>β-</a:t>
                      </a:r>
                      <a:r>
                        <a:rPr lang="en-US" sz="2400">
                          <a:latin typeface="Arial"/>
                        </a:rPr>
                        <a:t>carotene</a:t>
                      </a:r>
                    </a:p>
                  </a:txBody>
                  <a:tcPr anchor="ctr"/>
                </a:tc>
                <a:tc>
                  <a:txBody>
                    <a:bodyPr/>
                    <a:lstStyle/>
                    <a:p>
                      <a:pPr algn="ctr"/>
                      <a:r>
                        <a:rPr lang="en-US" sz="2400" dirty="0">
                          <a:latin typeface="Arial"/>
                        </a:rPr>
                        <a:t>Yellow and orange fruits and vegetables, dark green leafy vegetables, eggs, milk, liver</a:t>
                      </a:r>
                    </a:p>
                  </a:txBody>
                  <a:tcPr anchor="ctr"/>
                </a:tc>
                <a:tc>
                  <a:txBody>
                    <a:bodyPr/>
                    <a:lstStyle/>
                    <a:p>
                      <a:pPr algn="ctr"/>
                      <a:r>
                        <a:rPr lang="en-US" sz="2400" dirty="0">
                          <a:latin typeface="Arial"/>
                        </a:rPr>
                        <a:t>700–900 µg</a:t>
                      </a:r>
                    </a:p>
                  </a:txBody>
                  <a:tcPr anchor="ctr"/>
                </a:tc>
                <a:tc>
                  <a:txBody>
                    <a:bodyPr/>
                    <a:lstStyle/>
                    <a:p>
                      <a:pPr algn="ctr"/>
                      <a:r>
                        <a:rPr lang="en-US" sz="2400">
                          <a:latin typeface="Arial"/>
                        </a:rPr>
                        <a:t>Eye and bone development, immune function</a:t>
                      </a:r>
                    </a:p>
                  </a:txBody>
                  <a:tcPr anchor="ctr"/>
                </a:tc>
                <a:tc>
                  <a:txBody>
                    <a:bodyPr/>
                    <a:lstStyle/>
                    <a:p>
                      <a:pPr algn="ctr"/>
                      <a:r>
                        <a:rPr lang="en-US" sz="2400">
                          <a:latin typeface="Arial"/>
                        </a:rPr>
                        <a:t>Night blindness, epithelial changes, immune system deficiency</a:t>
                      </a:r>
                    </a:p>
                  </a:txBody>
                  <a:tcPr anchor="ctr"/>
                </a:tc>
                <a:extLst>
                  <a:ext uri="{0D108BD9-81ED-4DB2-BD59-A6C34878D82A}">
                    <a16:rowId xmlns:a16="http://schemas.microsoft.com/office/drawing/2014/main" val="3733057943"/>
                  </a:ext>
                </a:extLst>
              </a:tr>
              <a:tr h="0">
                <a:tc>
                  <a:txBody>
                    <a:bodyPr/>
                    <a:lstStyle/>
                    <a:p>
                      <a:pPr algn="ctr"/>
                      <a:r>
                        <a:rPr lang="en-US" sz="2400">
                          <a:latin typeface="Arial"/>
                        </a:rPr>
                        <a:t>D</a:t>
                      </a:r>
                    </a:p>
                    <a:p>
                      <a:pPr algn="ctr"/>
                      <a:r>
                        <a:rPr lang="en-US" sz="2400">
                          <a:latin typeface="Arial"/>
                        </a:rPr>
                        <a:t>cholecalciferol</a:t>
                      </a:r>
                    </a:p>
                  </a:txBody>
                  <a:tcPr anchor="ctr"/>
                </a:tc>
                <a:tc>
                  <a:txBody>
                    <a:bodyPr/>
                    <a:lstStyle/>
                    <a:p>
                      <a:pPr algn="ctr"/>
                      <a:r>
                        <a:rPr lang="en-US" sz="2400">
                          <a:latin typeface="Arial"/>
                        </a:rPr>
                        <a:t>Dairy products, egg yolks; also synthesized in the skin from exposure to sunlight</a:t>
                      </a:r>
                    </a:p>
                  </a:txBody>
                  <a:tcPr anchor="ctr"/>
                </a:tc>
                <a:tc>
                  <a:txBody>
                    <a:bodyPr/>
                    <a:lstStyle/>
                    <a:p>
                      <a:pPr algn="ctr"/>
                      <a:r>
                        <a:rPr lang="en-US" sz="2400" dirty="0">
                          <a:latin typeface="Arial"/>
                        </a:rPr>
                        <a:t>5–15 µg</a:t>
                      </a:r>
                    </a:p>
                  </a:txBody>
                  <a:tcPr anchor="ctr"/>
                </a:tc>
                <a:tc>
                  <a:txBody>
                    <a:bodyPr/>
                    <a:lstStyle/>
                    <a:p>
                      <a:pPr algn="ctr"/>
                      <a:r>
                        <a:rPr lang="en-US" sz="2400" dirty="0">
                          <a:latin typeface="Arial"/>
                        </a:rPr>
                        <a:t>Aids in calcium absorption, promoting bone growth</a:t>
                      </a:r>
                    </a:p>
                  </a:txBody>
                  <a:tcPr anchor="ctr"/>
                </a:tc>
                <a:tc>
                  <a:txBody>
                    <a:bodyPr/>
                    <a:lstStyle/>
                    <a:p>
                      <a:pPr algn="ctr"/>
                      <a:r>
                        <a:rPr lang="en-US" sz="2400">
                          <a:latin typeface="Arial"/>
                        </a:rPr>
                        <a:t>Rickets, bone pain, muscle weakness, increased risk of death from cardiovascular disease, cognitive impairment, asthma in children, cancer</a:t>
                      </a:r>
                    </a:p>
                  </a:txBody>
                  <a:tcPr anchor="ctr"/>
                </a:tc>
                <a:extLst>
                  <a:ext uri="{0D108BD9-81ED-4DB2-BD59-A6C34878D82A}">
                    <a16:rowId xmlns:a16="http://schemas.microsoft.com/office/drawing/2014/main" val="4292059561"/>
                  </a:ext>
                </a:extLst>
              </a:tr>
              <a:tr h="0">
                <a:tc>
                  <a:txBody>
                    <a:bodyPr/>
                    <a:lstStyle/>
                    <a:p>
                      <a:pPr algn="ctr"/>
                      <a:r>
                        <a:rPr lang="en-US" sz="2400">
                          <a:latin typeface="Arial"/>
                        </a:rPr>
                        <a:t>E</a:t>
                      </a:r>
                    </a:p>
                    <a:p>
                      <a:pPr algn="ctr"/>
                      <a:r>
                        <a:rPr lang="en-US" sz="2400">
                          <a:latin typeface="Arial"/>
                        </a:rPr>
                        <a:t>tocopherols</a:t>
                      </a:r>
                    </a:p>
                  </a:txBody>
                  <a:tcPr anchor="ctr"/>
                </a:tc>
                <a:tc>
                  <a:txBody>
                    <a:bodyPr/>
                    <a:lstStyle/>
                    <a:p>
                      <a:pPr algn="ctr"/>
                      <a:r>
                        <a:rPr lang="en-US" sz="2400">
                          <a:latin typeface="Arial"/>
                        </a:rPr>
                        <a:t>Seeds, nuts, vegetable oils, avocados, wheat germ</a:t>
                      </a:r>
                    </a:p>
                  </a:txBody>
                  <a:tcPr anchor="ctr"/>
                </a:tc>
                <a:tc>
                  <a:txBody>
                    <a:bodyPr/>
                    <a:lstStyle/>
                    <a:p>
                      <a:pPr algn="ctr"/>
                      <a:r>
                        <a:rPr lang="en-US" sz="2400">
                          <a:latin typeface="Arial"/>
                        </a:rPr>
                        <a:t>15 mg</a:t>
                      </a:r>
                    </a:p>
                  </a:txBody>
                  <a:tcPr anchor="ctr"/>
                </a:tc>
                <a:tc>
                  <a:txBody>
                    <a:bodyPr/>
                    <a:lstStyle/>
                    <a:p>
                      <a:pPr algn="ctr"/>
                      <a:r>
                        <a:rPr lang="en-US" sz="2400" dirty="0">
                          <a:latin typeface="Arial"/>
                        </a:rPr>
                        <a:t>Antioxidant</a:t>
                      </a:r>
                    </a:p>
                  </a:txBody>
                  <a:tcPr anchor="ctr"/>
                </a:tc>
                <a:tc>
                  <a:txBody>
                    <a:bodyPr/>
                    <a:lstStyle/>
                    <a:p>
                      <a:pPr algn="ctr"/>
                      <a:r>
                        <a:rPr lang="en-US" sz="2400">
                          <a:latin typeface="Arial"/>
                        </a:rPr>
                        <a:t>Anemia</a:t>
                      </a:r>
                    </a:p>
                  </a:txBody>
                  <a:tcPr anchor="ctr"/>
                </a:tc>
                <a:extLst>
                  <a:ext uri="{0D108BD9-81ED-4DB2-BD59-A6C34878D82A}">
                    <a16:rowId xmlns:a16="http://schemas.microsoft.com/office/drawing/2014/main" val="2075427397"/>
                  </a:ext>
                </a:extLst>
              </a:tr>
              <a:tr h="0">
                <a:tc>
                  <a:txBody>
                    <a:bodyPr/>
                    <a:lstStyle/>
                    <a:p>
                      <a:pPr algn="ctr"/>
                      <a:r>
                        <a:rPr lang="en-US" sz="2400">
                          <a:latin typeface="Arial"/>
                        </a:rPr>
                        <a:t>K</a:t>
                      </a:r>
                    </a:p>
                    <a:p>
                      <a:pPr algn="ctr"/>
                      <a:r>
                        <a:rPr lang="en-US" sz="2400">
                          <a:latin typeface="Arial"/>
                        </a:rPr>
                        <a:t>phylloquinone</a:t>
                      </a:r>
                    </a:p>
                  </a:txBody>
                  <a:tcPr anchor="ctr"/>
                </a:tc>
                <a:tc>
                  <a:txBody>
                    <a:bodyPr/>
                    <a:lstStyle/>
                    <a:p>
                      <a:pPr algn="ctr"/>
                      <a:r>
                        <a:rPr lang="en-US" sz="2400">
                          <a:latin typeface="Arial"/>
                        </a:rPr>
                        <a:t>Dark green leafy vegetables, broccoli, Brussels sprouts, cabbage</a:t>
                      </a:r>
                    </a:p>
                  </a:txBody>
                  <a:tcPr anchor="ctr"/>
                </a:tc>
                <a:tc>
                  <a:txBody>
                    <a:bodyPr/>
                    <a:lstStyle/>
                    <a:p>
                      <a:pPr algn="ctr"/>
                      <a:r>
                        <a:rPr lang="en-US" sz="2400">
                          <a:latin typeface="Arial"/>
                        </a:rPr>
                        <a:t>90–120 µg</a:t>
                      </a:r>
                    </a:p>
                  </a:txBody>
                  <a:tcPr anchor="ctr"/>
                </a:tc>
                <a:tc>
                  <a:txBody>
                    <a:bodyPr/>
                    <a:lstStyle/>
                    <a:p>
                      <a:pPr algn="ctr"/>
                      <a:r>
                        <a:rPr lang="en-US" sz="2400" dirty="0">
                          <a:latin typeface="Arial"/>
                        </a:rPr>
                        <a:t>Blood clotting, bone health</a:t>
                      </a:r>
                    </a:p>
                  </a:txBody>
                  <a:tcPr anchor="ctr"/>
                </a:tc>
                <a:tc>
                  <a:txBody>
                    <a:bodyPr/>
                    <a:lstStyle/>
                    <a:p>
                      <a:pPr algn="ctr"/>
                      <a:r>
                        <a:rPr lang="en-US" sz="2400" dirty="0">
                          <a:latin typeface="Arial"/>
                        </a:rPr>
                        <a:t>Hemorrhagic disease of newborn in infants; uncommon in adults</a:t>
                      </a:r>
                    </a:p>
                  </a:txBody>
                  <a:tcPr anchor="ctr"/>
                </a:tc>
                <a:extLst>
                  <a:ext uri="{0D108BD9-81ED-4DB2-BD59-A6C34878D82A}">
                    <a16:rowId xmlns:a16="http://schemas.microsoft.com/office/drawing/2014/main" val="148855603"/>
                  </a:ext>
                </a:extLst>
              </a:tr>
            </a:tbl>
          </a:graphicData>
        </a:graphic>
      </p:graphicFrame>
      <p:sp>
        <p:nvSpPr>
          <p:cNvPr id="3" name="Content Placeholder 2">
            <a:extLst>
              <a:ext uri="{FF2B5EF4-FFF2-40B4-BE49-F238E27FC236}">
                <a16:creationId xmlns:a16="http://schemas.microsoft.com/office/drawing/2014/main" id="{076B846B-B6A8-3564-F447-CDD508E298CA}"/>
              </a:ext>
            </a:extLst>
          </p:cNvPr>
          <p:cNvSpPr>
            <a:spLocks noGrp="1"/>
          </p:cNvSpPr>
          <p:nvPr>
            <p:ph idx="1"/>
          </p:nvPr>
        </p:nvSpPr>
        <p:spPr>
          <a:xfrm>
            <a:off x="1944494" y="8558810"/>
            <a:ext cx="14382941" cy="659723"/>
          </a:xfrm>
        </p:spPr>
        <p:txBody>
          <a:bodyPr vert="horz" lIns="91440" tIns="45720" rIns="91440" bIns="45720" rtlCol="0" anchor="t">
            <a:normAutofit/>
          </a:bodyPr>
          <a:lstStyle/>
          <a:p>
            <a:pPr marL="0" indent="0" algn="ctr">
              <a:buNone/>
            </a:pPr>
            <a:r>
              <a:rPr lang="en-US" sz="2400" b="1">
                <a:latin typeface="Arial"/>
                <a:ea typeface="+mn-lt"/>
                <a:cs typeface="+mn-lt"/>
              </a:rPr>
              <a:t>Source credit:</a:t>
            </a:r>
            <a:r>
              <a:rPr lang="en-US" sz="2400">
                <a:latin typeface="Arial"/>
                <a:ea typeface="+mn-lt"/>
                <a:cs typeface="+mn-lt"/>
              </a:rPr>
              <a:t> </a:t>
            </a:r>
            <a:r>
              <a:rPr lang="en-US" sz="2400" i="1">
                <a:latin typeface="Arial"/>
                <a:ea typeface="+mn-lt"/>
                <a:cs typeface="+mn-lt"/>
                <a:hlinkClick r:id="rId2"/>
              </a:rPr>
              <a:t>Chemistry for Changing Times (Hill &amp; McCreary)</a:t>
            </a:r>
            <a:r>
              <a:rPr lang="en-US" sz="2400">
                <a:latin typeface="Arial"/>
                <a:ea typeface="+mn-lt"/>
                <a:cs typeface="+mn-lt"/>
              </a:rPr>
              <a:t>, </a:t>
            </a:r>
            <a:r>
              <a:rPr lang="en-US" sz="2400">
                <a:latin typeface="Arial"/>
                <a:ea typeface="+mn-lt"/>
                <a:cs typeface="+mn-lt"/>
                <a:hlinkClick r:id="rId3"/>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9E1A452-5358-1EB1-5FC5-058ED2C7FA38}"/>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878411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1819-8154-A591-585C-F066E0C4E243}"/>
              </a:ext>
            </a:extLst>
          </p:cNvPr>
          <p:cNvSpPr>
            <a:spLocks noGrp="1"/>
          </p:cNvSpPr>
          <p:nvPr>
            <p:ph type="title"/>
          </p:nvPr>
        </p:nvSpPr>
        <p:spPr>
          <a:xfrm>
            <a:off x="1952637" y="-158858"/>
            <a:ext cx="13142794" cy="1143000"/>
          </a:xfrm>
        </p:spPr>
        <p:txBody>
          <a:bodyPr/>
          <a:lstStyle/>
          <a:p>
            <a:pPr>
              <a:spcBef>
                <a:spcPct val="20000"/>
              </a:spcBef>
            </a:pPr>
            <a:r>
              <a:rPr lang="en-US" sz="4000" dirty="0">
                <a:latin typeface="Arial"/>
                <a:cs typeface="Calibri"/>
              </a:rPr>
              <a:t>Table 28.5b.</a:t>
            </a:r>
            <a:r>
              <a:rPr lang="en-US" sz="4000" b="1" dirty="0">
                <a:latin typeface="Arial"/>
                <a:cs typeface="Calibri"/>
              </a:rPr>
              <a:t> </a:t>
            </a:r>
            <a:endParaRPr lang="en-US" sz="4000" dirty="0"/>
          </a:p>
        </p:txBody>
      </p:sp>
      <p:sp>
        <p:nvSpPr>
          <p:cNvPr id="5" name="Content Placeholder 2">
            <a:extLst>
              <a:ext uri="{FF2B5EF4-FFF2-40B4-BE49-F238E27FC236}">
                <a16:creationId xmlns:a16="http://schemas.microsoft.com/office/drawing/2014/main" id="{B93AB9D3-527B-E333-3B40-F430DFB4A612}"/>
              </a:ext>
            </a:extLst>
          </p:cNvPr>
          <p:cNvSpPr txBox="1">
            <a:spLocks/>
          </p:cNvSpPr>
          <p:nvPr/>
        </p:nvSpPr>
        <p:spPr>
          <a:xfrm>
            <a:off x="2329010" y="151856"/>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28.5b. </a:t>
            </a:r>
            <a:r>
              <a:rPr lang="en-US" sz="2800" dirty="0">
                <a:latin typeface="Arial"/>
                <a:ea typeface="+mn-lt"/>
                <a:cs typeface="+mn-lt"/>
              </a:rPr>
              <a:t>Water Soluble Vitamins and Their Function</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A129D9BF-B119-AC5C-7919-E1BDD19AB2D0}"/>
              </a:ext>
            </a:extLst>
          </p:cNvPr>
          <p:cNvGraphicFramePr>
            <a:graphicFrameLocks noGrp="1"/>
          </p:cNvGraphicFramePr>
          <p:nvPr>
            <p:extLst>
              <p:ext uri="{D42A27DB-BD31-4B8C-83A1-F6EECF244321}">
                <p14:modId xmlns:p14="http://schemas.microsoft.com/office/powerpoint/2010/main" val="102431395"/>
              </p:ext>
            </p:extLst>
          </p:nvPr>
        </p:nvGraphicFramePr>
        <p:xfrm>
          <a:off x="748788" y="835861"/>
          <a:ext cx="17131615" cy="8564880"/>
        </p:xfrm>
        <a:graphic>
          <a:graphicData uri="http://schemas.openxmlformats.org/drawingml/2006/table">
            <a:tbl>
              <a:tblPr firstRow="1">
                <a:tableStyleId>{616DA210-FB5B-4158-B5E0-FEB733F419BA}</a:tableStyleId>
              </a:tblPr>
              <a:tblGrid>
                <a:gridCol w="2311867">
                  <a:extLst>
                    <a:ext uri="{9D8B030D-6E8A-4147-A177-3AD203B41FA5}">
                      <a16:colId xmlns:a16="http://schemas.microsoft.com/office/drawing/2014/main" val="178727969"/>
                    </a:ext>
                  </a:extLst>
                </a:gridCol>
                <a:gridCol w="4661635">
                  <a:extLst>
                    <a:ext uri="{9D8B030D-6E8A-4147-A177-3AD203B41FA5}">
                      <a16:colId xmlns:a16="http://schemas.microsoft.com/office/drawing/2014/main" val="4119799932"/>
                    </a:ext>
                  </a:extLst>
                </a:gridCol>
                <a:gridCol w="2194508">
                  <a:extLst>
                    <a:ext uri="{9D8B030D-6E8A-4147-A177-3AD203B41FA5}">
                      <a16:colId xmlns:a16="http://schemas.microsoft.com/office/drawing/2014/main" val="466307163"/>
                    </a:ext>
                  </a:extLst>
                </a:gridCol>
                <a:gridCol w="3741685">
                  <a:extLst>
                    <a:ext uri="{9D8B030D-6E8A-4147-A177-3AD203B41FA5}">
                      <a16:colId xmlns:a16="http://schemas.microsoft.com/office/drawing/2014/main" val="2730518598"/>
                    </a:ext>
                  </a:extLst>
                </a:gridCol>
                <a:gridCol w="4221920">
                  <a:extLst>
                    <a:ext uri="{9D8B030D-6E8A-4147-A177-3AD203B41FA5}">
                      <a16:colId xmlns:a16="http://schemas.microsoft.com/office/drawing/2014/main" val="2324466812"/>
                    </a:ext>
                  </a:extLst>
                </a:gridCol>
              </a:tblGrid>
              <a:tr h="443029">
                <a:tc>
                  <a:txBody>
                    <a:bodyPr/>
                    <a:lstStyle/>
                    <a:p>
                      <a:pPr algn="ctr"/>
                      <a:r>
                        <a:rPr lang="en-US" sz="1800" dirty="0">
                          <a:solidFill>
                            <a:schemeClr val="bg1"/>
                          </a:solidFill>
                          <a:latin typeface="Arial"/>
                        </a:rPr>
                        <a:t>Vitamin and alternative name</a:t>
                      </a:r>
                    </a:p>
                  </a:txBody>
                  <a:tcPr anchor="ctr">
                    <a:solidFill>
                      <a:srgbClr val="166FAC"/>
                    </a:solidFill>
                  </a:tcPr>
                </a:tc>
                <a:tc>
                  <a:txBody>
                    <a:bodyPr/>
                    <a:lstStyle/>
                    <a:p>
                      <a:pPr algn="ctr"/>
                      <a:r>
                        <a:rPr lang="en-US" sz="1800" dirty="0">
                          <a:solidFill>
                            <a:schemeClr val="bg1"/>
                          </a:solidFill>
                          <a:latin typeface="Arial"/>
                        </a:rPr>
                        <a:t>Sources</a:t>
                      </a:r>
                    </a:p>
                  </a:txBody>
                  <a:tcPr anchor="ctr">
                    <a:solidFill>
                      <a:srgbClr val="166FAC"/>
                    </a:solidFill>
                  </a:tcPr>
                </a:tc>
                <a:tc>
                  <a:txBody>
                    <a:bodyPr/>
                    <a:lstStyle/>
                    <a:p>
                      <a:pPr algn="ctr"/>
                      <a:r>
                        <a:rPr lang="en-US" sz="1800" dirty="0">
                          <a:solidFill>
                            <a:schemeClr val="bg1"/>
                          </a:solidFill>
                          <a:latin typeface="Arial"/>
                        </a:rPr>
                        <a:t>Recommended daily allowance</a:t>
                      </a:r>
                    </a:p>
                  </a:txBody>
                  <a:tcPr anchor="ctr">
                    <a:solidFill>
                      <a:srgbClr val="166FAC"/>
                    </a:solidFill>
                  </a:tcPr>
                </a:tc>
                <a:tc>
                  <a:txBody>
                    <a:bodyPr/>
                    <a:lstStyle/>
                    <a:p>
                      <a:pPr algn="ctr"/>
                      <a:r>
                        <a:rPr lang="en-US" sz="1800">
                          <a:solidFill>
                            <a:schemeClr val="bg1"/>
                          </a:solidFill>
                          <a:latin typeface="Arial"/>
                        </a:rPr>
                        <a:t>Function</a:t>
                      </a:r>
                    </a:p>
                  </a:txBody>
                  <a:tcPr anchor="ctr">
                    <a:solidFill>
                      <a:srgbClr val="166FAC"/>
                    </a:solidFill>
                  </a:tcPr>
                </a:tc>
                <a:tc>
                  <a:txBody>
                    <a:bodyPr/>
                    <a:lstStyle/>
                    <a:p>
                      <a:pPr algn="ctr"/>
                      <a:r>
                        <a:rPr lang="en-US" sz="1800">
                          <a:solidFill>
                            <a:schemeClr val="bg1"/>
                          </a:solidFill>
                          <a:latin typeface="Arial"/>
                        </a:rPr>
                        <a:t>Problems associated with deficiency</a:t>
                      </a:r>
                    </a:p>
                  </a:txBody>
                  <a:tcPr anchor="ctr">
                    <a:solidFill>
                      <a:srgbClr val="166FAC"/>
                    </a:solidFill>
                  </a:tcPr>
                </a:tc>
                <a:extLst>
                  <a:ext uri="{0D108BD9-81ED-4DB2-BD59-A6C34878D82A}">
                    <a16:rowId xmlns:a16="http://schemas.microsoft.com/office/drawing/2014/main" val="2745740315"/>
                  </a:ext>
                </a:extLst>
              </a:tr>
              <a:tr h="456453">
                <a:tc>
                  <a:txBody>
                    <a:bodyPr/>
                    <a:lstStyle/>
                    <a:p>
                      <a:pPr algn="ctr"/>
                      <a:r>
                        <a:rPr lang="en-US" sz="2000" dirty="0">
                          <a:latin typeface="Arial"/>
                        </a:rPr>
                        <a:t>B</a:t>
                      </a:r>
                      <a:r>
                        <a:rPr lang="en-US" sz="2000" baseline="-25000" dirty="0">
                          <a:latin typeface="Arial"/>
                        </a:rPr>
                        <a:t>1</a:t>
                      </a:r>
                      <a:endParaRPr lang="en-US" sz="2000" dirty="0">
                        <a:latin typeface="Arial"/>
                      </a:endParaRPr>
                    </a:p>
                    <a:p>
                      <a:pPr algn="ctr"/>
                      <a:r>
                        <a:rPr lang="en-US" sz="2000" dirty="0">
                          <a:latin typeface="Arial"/>
                        </a:rPr>
                        <a:t>thiamine</a:t>
                      </a:r>
                    </a:p>
                  </a:txBody>
                  <a:tcPr anchor="ctr"/>
                </a:tc>
                <a:tc>
                  <a:txBody>
                    <a:bodyPr/>
                    <a:lstStyle/>
                    <a:p>
                      <a:pPr algn="ctr"/>
                      <a:r>
                        <a:rPr lang="en-US" sz="1800">
                          <a:latin typeface="Arial"/>
                        </a:rPr>
                        <a:t>Whole grains, enriched bread and cereals, milk, meat</a:t>
                      </a:r>
                    </a:p>
                  </a:txBody>
                  <a:tcPr anchor="ctr"/>
                </a:tc>
                <a:tc>
                  <a:txBody>
                    <a:bodyPr/>
                    <a:lstStyle/>
                    <a:p>
                      <a:pPr algn="ctr"/>
                      <a:r>
                        <a:rPr lang="en-US" sz="2000" dirty="0">
                          <a:latin typeface="Arial"/>
                        </a:rPr>
                        <a:t>1.1–1.2 mg</a:t>
                      </a:r>
                    </a:p>
                  </a:txBody>
                  <a:tcPr anchor="ctr"/>
                </a:tc>
                <a:tc>
                  <a:txBody>
                    <a:bodyPr/>
                    <a:lstStyle/>
                    <a:p>
                      <a:pPr algn="ctr"/>
                      <a:r>
                        <a:rPr lang="en-US" sz="1800">
                          <a:latin typeface="Arial"/>
                        </a:rPr>
                        <a:t>Carbohydrate metabolism</a:t>
                      </a:r>
                    </a:p>
                  </a:txBody>
                  <a:tcPr anchor="ctr"/>
                </a:tc>
                <a:tc>
                  <a:txBody>
                    <a:bodyPr/>
                    <a:lstStyle/>
                    <a:p>
                      <a:pPr algn="ctr"/>
                      <a:r>
                        <a:rPr lang="en-US" sz="1800">
                          <a:latin typeface="Arial"/>
                        </a:rPr>
                        <a:t>Beriberi, Wernicke-</a:t>
                      </a:r>
                      <a:r>
                        <a:rPr lang="en-US" sz="1800" err="1">
                          <a:latin typeface="Arial"/>
                        </a:rPr>
                        <a:t>Korsikoff</a:t>
                      </a:r>
                      <a:r>
                        <a:rPr lang="en-US" sz="1800">
                          <a:latin typeface="Arial"/>
                        </a:rPr>
                        <a:t> syndrome</a:t>
                      </a:r>
                    </a:p>
                  </a:txBody>
                  <a:tcPr anchor="ctr"/>
                </a:tc>
                <a:extLst>
                  <a:ext uri="{0D108BD9-81ED-4DB2-BD59-A6C34878D82A}">
                    <a16:rowId xmlns:a16="http://schemas.microsoft.com/office/drawing/2014/main" val="2669219557"/>
                  </a:ext>
                </a:extLst>
              </a:tr>
              <a:tr h="1006882">
                <a:tc>
                  <a:txBody>
                    <a:bodyPr/>
                    <a:lstStyle/>
                    <a:p>
                      <a:pPr algn="ctr"/>
                      <a:r>
                        <a:rPr lang="en-US" sz="2000" dirty="0">
                          <a:latin typeface="Arial"/>
                        </a:rPr>
                        <a:t>B</a:t>
                      </a:r>
                      <a:r>
                        <a:rPr lang="en-US" sz="2000" baseline="-25000" dirty="0">
                          <a:latin typeface="Arial"/>
                        </a:rPr>
                        <a:t>2</a:t>
                      </a:r>
                      <a:endParaRPr lang="en-US" sz="2000" dirty="0">
                        <a:latin typeface="Arial"/>
                      </a:endParaRPr>
                    </a:p>
                    <a:p>
                      <a:pPr algn="ctr"/>
                      <a:r>
                        <a:rPr lang="en-US" sz="2000" dirty="0">
                          <a:latin typeface="Arial"/>
                        </a:rPr>
                        <a:t>riboflavin</a:t>
                      </a:r>
                    </a:p>
                  </a:txBody>
                  <a:tcPr anchor="ctr"/>
                </a:tc>
                <a:tc>
                  <a:txBody>
                    <a:bodyPr/>
                    <a:lstStyle/>
                    <a:p>
                      <a:pPr algn="ctr"/>
                      <a:r>
                        <a:rPr lang="en-US" sz="1800" dirty="0">
                          <a:latin typeface="Arial"/>
                        </a:rPr>
                        <a:t>Brewer’s yeast, almonds, milk, organ meats, legumes, enriched breads and cereals, broccoli, asparagus</a:t>
                      </a:r>
                    </a:p>
                  </a:txBody>
                  <a:tcPr anchor="ctr"/>
                </a:tc>
                <a:tc>
                  <a:txBody>
                    <a:bodyPr/>
                    <a:lstStyle/>
                    <a:p>
                      <a:pPr algn="ctr"/>
                      <a:r>
                        <a:rPr lang="en-US" sz="2000" dirty="0">
                          <a:latin typeface="Arial"/>
                        </a:rPr>
                        <a:t>1.1–1.3 mg</a:t>
                      </a:r>
                    </a:p>
                  </a:txBody>
                  <a:tcPr anchor="ctr"/>
                </a:tc>
                <a:tc>
                  <a:txBody>
                    <a:bodyPr/>
                    <a:lstStyle/>
                    <a:p>
                      <a:pPr algn="ctr"/>
                      <a:r>
                        <a:rPr lang="en-US" sz="1800" dirty="0">
                          <a:latin typeface="Arial"/>
                        </a:rPr>
                        <a:t>Synthesis of FAD for metabolism, production of red blood cells</a:t>
                      </a:r>
                    </a:p>
                  </a:txBody>
                  <a:tcPr anchor="ctr"/>
                </a:tc>
                <a:tc>
                  <a:txBody>
                    <a:bodyPr/>
                    <a:lstStyle/>
                    <a:p>
                      <a:pPr algn="ctr"/>
                      <a:r>
                        <a:rPr lang="en-US" sz="1800">
                          <a:latin typeface="Arial"/>
                        </a:rPr>
                        <a:t>Fatigue, slowed growth, digestive problems, light sensitivity, epithelial problems like cracks in the corners of the mouth</a:t>
                      </a:r>
                    </a:p>
                  </a:txBody>
                  <a:tcPr anchor="ctr"/>
                </a:tc>
                <a:extLst>
                  <a:ext uri="{0D108BD9-81ED-4DB2-BD59-A6C34878D82A}">
                    <a16:rowId xmlns:a16="http://schemas.microsoft.com/office/drawing/2014/main" val="2861138704"/>
                  </a:ext>
                </a:extLst>
              </a:tr>
              <a:tr h="456453">
                <a:tc>
                  <a:txBody>
                    <a:bodyPr/>
                    <a:lstStyle/>
                    <a:p>
                      <a:pPr algn="ctr"/>
                      <a:r>
                        <a:rPr lang="en-US" sz="2000" dirty="0">
                          <a:latin typeface="Arial"/>
                        </a:rPr>
                        <a:t>B</a:t>
                      </a:r>
                      <a:r>
                        <a:rPr lang="en-US" sz="2000" baseline="-25000" dirty="0">
                          <a:latin typeface="Arial"/>
                        </a:rPr>
                        <a:t>3</a:t>
                      </a:r>
                      <a:endParaRPr lang="en-US" sz="2000" dirty="0">
                        <a:latin typeface="Arial"/>
                      </a:endParaRPr>
                    </a:p>
                    <a:p>
                      <a:pPr algn="ctr"/>
                      <a:r>
                        <a:rPr lang="en-US" sz="2000" dirty="0">
                          <a:latin typeface="Arial"/>
                        </a:rPr>
                        <a:t>niacin</a:t>
                      </a:r>
                    </a:p>
                  </a:txBody>
                  <a:tcPr anchor="ctr"/>
                </a:tc>
                <a:tc>
                  <a:txBody>
                    <a:bodyPr/>
                    <a:lstStyle/>
                    <a:p>
                      <a:pPr algn="ctr"/>
                      <a:r>
                        <a:rPr lang="en-US" sz="1800">
                          <a:latin typeface="Arial"/>
                        </a:rPr>
                        <a:t>Meat, fish, poultry, enriched breads and cereals, peanuts</a:t>
                      </a:r>
                    </a:p>
                  </a:txBody>
                  <a:tcPr anchor="ctr"/>
                </a:tc>
                <a:tc>
                  <a:txBody>
                    <a:bodyPr/>
                    <a:lstStyle/>
                    <a:p>
                      <a:pPr algn="ctr"/>
                      <a:r>
                        <a:rPr lang="en-US" sz="2000" dirty="0">
                          <a:latin typeface="Arial"/>
                        </a:rPr>
                        <a:t>14–16 mg</a:t>
                      </a:r>
                    </a:p>
                  </a:txBody>
                  <a:tcPr anchor="ctr"/>
                </a:tc>
                <a:tc>
                  <a:txBody>
                    <a:bodyPr/>
                    <a:lstStyle/>
                    <a:p>
                      <a:pPr algn="ctr"/>
                      <a:r>
                        <a:rPr lang="en-US" sz="1800" dirty="0">
                          <a:latin typeface="Arial"/>
                        </a:rPr>
                        <a:t>Synthesis of NAD, nerve function, cholesterol production</a:t>
                      </a:r>
                    </a:p>
                  </a:txBody>
                  <a:tcPr anchor="ctr"/>
                </a:tc>
                <a:tc>
                  <a:txBody>
                    <a:bodyPr/>
                    <a:lstStyle/>
                    <a:p>
                      <a:pPr algn="ctr"/>
                      <a:r>
                        <a:rPr lang="en-US" sz="1800">
                          <a:latin typeface="Arial"/>
                        </a:rPr>
                        <a:t>Cracked, scaly skin; dementia; diarrhea; also known as pellagra</a:t>
                      </a:r>
                    </a:p>
                  </a:txBody>
                  <a:tcPr anchor="ctr"/>
                </a:tc>
                <a:extLst>
                  <a:ext uri="{0D108BD9-81ED-4DB2-BD59-A6C34878D82A}">
                    <a16:rowId xmlns:a16="http://schemas.microsoft.com/office/drawing/2014/main" val="1826778004"/>
                  </a:ext>
                </a:extLst>
              </a:tr>
              <a:tr h="630980">
                <a:tc>
                  <a:txBody>
                    <a:bodyPr/>
                    <a:lstStyle/>
                    <a:p>
                      <a:pPr algn="ctr"/>
                      <a:r>
                        <a:rPr lang="en-US" sz="2000" dirty="0">
                          <a:latin typeface="Arial"/>
                        </a:rPr>
                        <a:t>B</a:t>
                      </a:r>
                      <a:r>
                        <a:rPr lang="en-US" sz="2000" baseline="-25000" dirty="0">
                          <a:latin typeface="Arial"/>
                        </a:rPr>
                        <a:t>5</a:t>
                      </a:r>
                      <a:endParaRPr lang="en-US" sz="2000" dirty="0">
                        <a:latin typeface="Arial"/>
                      </a:endParaRPr>
                    </a:p>
                    <a:p>
                      <a:pPr algn="ctr"/>
                      <a:r>
                        <a:rPr lang="en-US" sz="2000" dirty="0">
                          <a:latin typeface="Arial"/>
                        </a:rPr>
                        <a:t>pantothenic acid</a:t>
                      </a:r>
                    </a:p>
                  </a:txBody>
                  <a:tcPr anchor="ctr"/>
                </a:tc>
                <a:tc>
                  <a:txBody>
                    <a:bodyPr/>
                    <a:lstStyle/>
                    <a:p>
                      <a:pPr algn="ctr"/>
                      <a:r>
                        <a:rPr lang="en-US" sz="1800">
                          <a:latin typeface="Arial"/>
                        </a:rPr>
                        <a:t>Meat, poultry, potatoes, oats, enriched breads and cereals, tomatoes</a:t>
                      </a:r>
                    </a:p>
                  </a:txBody>
                  <a:tcPr anchor="ctr"/>
                </a:tc>
                <a:tc>
                  <a:txBody>
                    <a:bodyPr/>
                    <a:lstStyle/>
                    <a:p>
                      <a:pPr algn="ctr"/>
                      <a:r>
                        <a:rPr lang="en-US" sz="2000" dirty="0">
                          <a:latin typeface="Arial"/>
                        </a:rPr>
                        <a:t>5 mg</a:t>
                      </a:r>
                    </a:p>
                  </a:txBody>
                  <a:tcPr anchor="ctr"/>
                </a:tc>
                <a:tc>
                  <a:txBody>
                    <a:bodyPr/>
                    <a:lstStyle/>
                    <a:p>
                      <a:pPr algn="ctr"/>
                      <a:r>
                        <a:rPr lang="en-US" sz="1800">
                          <a:latin typeface="Arial"/>
                        </a:rPr>
                        <a:t>Synthesis of coenzyme A in fatty acid metabolism</a:t>
                      </a:r>
                    </a:p>
                  </a:txBody>
                  <a:tcPr anchor="ctr"/>
                </a:tc>
                <a:tc>
                  <a:txBody>
                    <a:bodyPr/>
                    <a:lstStyle/>
                    <a:p>
                      <a:pPr algn="ctr"/>
                      <a:r>
                        <a:rPr lang="en-US" sz="1800">
                          <a:latin typeface="Arial"/>
                        </a:rPr>
                        <a:t>Rare: symptoms may include fatigue, insomnia, depression, irritability</a:t>
                      </a:r>
                    </a:p>
                  </a:txBody>
                  <a:tcPr anchor="ctr"/>
                </a:tc>
                <a:extLst>
                  <a:ext uri="{0D108BD9-81ED-4DB2-BD59-A6C34878D82A}">
                    <a16:rowId xmlns:a16="http://schemas.microsoft.com/office/drawing/2014/main" val="2358766122"/>
                  </a:ext>
                </a:extLst>
              </a:tr>
              <a:tr h="818931">
                <a:tc>
                  <a:txBody>
                    <a:bodyPr/>
                    <a:lstStyle/>
                    <a:p>
                      <a:pPr algn="ctr"/>
                      <a:r>
                        <a:rPr lang="en-US" sz="2000" dirty="0">
                          <a:latin typeface="Arial"/>
                        </a:rPr>
                        <a:t>B</a:t>
                      </a:r>
                      <a:r>
                        <a:rPr lang="en-US" sz="2000" baseline="-25000" dirty="0">
                          <a:latin typeface="Arial"/>
                        </a:rPr>
                        <a:t>6</a:t>
                      </a:r>
                      <a:endParaRPr lang="en-US" sz="2000" dirty="0">
                        <a:latin typeface="Arial"/>
                      </a:endParaRPr>
                    </a:p>
                    <a:p>
                      <a:pPr algn="ctr"/>
                      <a:r>
                        <a:rPr lang="en-US" sz="2000" dirty="0">
                          <a:latin typeface="Arial"/>
                        </a:rPr>
                        <a:t>pyridoxine</a:t>
                      </a:r>
                    </a:p>
                  </a:txBody>
                  <a:tcPr anchor="ctr"/>
                </a:tc>
                <a:tc>
                  <a:txBody>
                    <a:bodyPr/>
                    <a:lstStyle/>
                    <a:p>
                      <a:pPr algn="ctr"/>
                      <a:r>
                        <a:rPr lang="en-US" sz="1800">
                          <a:latin typeface="Arial"/>
                        </a:rPr>
                        <a:t>Potatoes, bananas, beans, seeds, nuts, meat, poultry, fish, eggs, dark green leafy vegetables, soy, organ meats</a:t>
                      </a:r>
                    </a:p>
                  </a:txBody>
                  <a:tcPr anchor="ctr"/>
                </a:tc>
                <a:tc>
                  <a:txBody>
                    <a:bodyPr/>
                    <a:lstStyle/>
                    <a:p>
                      <a:pPr algn="ctr"/>
                      <a:r>
                        <a:rPr lang="en-US" sz="2000">
                          <a:latin typeface="Arial"/>
                        </a:rPr>
                        <a:t>1.3–1.5 mg</a:t>
                      </a:r>
                    </a:p>
                  </a:txBody>
                  <a:tcPr anchor="ctr"/>
                </a:tc>
                <a:tc>
                  <a:txBody>
                    <a:bodyPr/>
                    <a:lstStyle/>
                    <a:p>
                      <a:pPr algn="ctr"/>
                      <a:r>
                        <a:rPr lang="en-US" sz="1800" dirty="0">
                          <a:latin typeface="Arial"/>
                        </a:rPr>
                        <a:t>Sodium and potassium balance, red blood cell synthesis, protein metabolism</a:t>
                      </a:r>
                    </a:p>
                  </a:txBody>
                  <a:tcPr anchor="ctr"/>
                </a:tc>
                <a:tc>
                  <a:txBody>
                    <a:bodyPr/>
                    <a:lstStyle/>
                    <a:p>
                      <a:pPr algn="ctr"/>
                      <a:r>
                        <a:rPr lang="en-US" sz="1800">
                          <a:latin typeface="Arial"/>
                        </a:rPr>
                        <a:t>Confusion, irritability, depression, mouth and tongue sores</a:t>
                      </a:r>
                    </a:p>
                  </a:txBody>
                  <a:tcPr anchor="ctr"/>
                </a:tc>
                <a:extLst>
                  <a:ext uri="{0D108BD9-81ED-4DB2-BD59-A6C34878D82A}">
                    <a16:rowId xmlns:a16="http://schemas.microsoft.com/office/drawing/2014/main" val="381746410"/>
                  </a:ext>
                </a:extLst>
              </a:tr>
              <a:tr h="818931">
                <a:tc>
                  <a:txBody>
                    <a:bodyPr/>
                    <a:lstStyle/>
                    <a:p>
                      <a:pPr algn="ctr"/>
                      <a:r>
                        <a:rPr lang="en-US" sz="2000">
                          <a:latin typeface="Arial"/>
                        </a:rPr>
                        <a:t>B</a:t>
                      </a:r>
                      <a:r>
                        <a:rPr lang="en-US" sz="2000" baseline="-25000">
                          <a:latin typeface="Arial"/>
                        </a:rPr>
                        <a:t>7</a:t>
                      </a:r>
                      <a:endParaRPr lang="en-US" sz="2000">
                        <a:latin typeface="Arial"/>
                      </a:endParaRPr>
                    </a:p>
                    <a:p>
                      <a:pPr algn="ctr"/>
                      <a:r>
                        <a:rPr lang="en-US" sz="2000">
                          <a:latin typeface="Arial"/>
                        </a:rPr>
                        <a:t>biotin</a:t>
                      </a:r>
                    </a:p>
                  </a:txBody>
                  <a:tcPr anchor="ctr"/>
                </a:tc>
                <a:tc>
                  <a:txBody>
                    <a:bodyPr/>
                    <a:lstStyle/>
                    <a:p>
                      <a:pPr algn="ctr"/>
                      <a:r>
                        <a:rPr lang="en-US" sz="1800">
                          <a:latin typeface="Arial"/>
                        </a:rPr>
                        <a:t>Liver, fruits, meats</a:t>
                      </a:r>
                    </a:p>
                  </a:txBody>
                  <a:tcPr anchor="ctr"/>
                </a:tc>
                <a:tc>
                  <a:txBody>
                    <a:bodyPr/>
                    <a:lstStyle/>
                    <a:p>
                      <a:pPr algn="ctr"/>
                      <a:r>
                        <a:rPr lang="en-US" sz="2000" dirty="0">
                          <a:latin typeface="Arial"/>
                        </a:rPr>
                        <a:t>30 µg</a:t>
                      </a:r>
                    </a:p>
                  </a:txBody>
                  <a:tcPr anchor="ctr"/>
                </a:tc>
                <a:tc>
                  <a:txBody>
                    <a:bodyPr/>
                    <a:lstStyle/>
                    <a:p>
                      <a:pPr algn="ctr"/>
                      <a:r>
                        <a:rPr lang="en-US" sz="1800">
                          <a:latin typeface="Arial"/>
                        </a:rPr>
                        <a:t>Cell growth, metabolism of fatty acids, production of blood cells</a:t>
                      </a:r>
                    </a:p>
                  </a:txBody>
                  <a:tcPr anchor="ctr"/>
                </a:tc>
                <a:tc>
                  <a:txBody>
                    <a:bodyPr/>
                    <a:lstStyle/>
                    <a:p>
                      <a:pPr algn="ctr"/>
                      <a:r>
                        <a:rPr lang="en-US" sz="1800" dirty="0">
                          <a:latin typeface="Arial"/>
                        </a:rPr>
                        <a:t>Rare in developed countries; symptoms include dermatitis, hair loss, loss of muscular coordination</a:t>
                      </a:r>
                    </a:p>
                  </a:txBody>
                  <a:tcPr anchor="ctr"/>
                </a:tc>
                <a:extLst>
                  <a:ext uri="{0D108BD9-81ED-4DB2-BD59-A6C34878D82A}">
                    <a16:rowId xmlns:a16="http://schemas.microsoft.com/office/drawing/2014/main" val="3914746312"/>
                  </a:ext>
                </a:extLst>
              </a:tr>
              <a:tr h="818931">
                <a:tc>
                  <a:txBody>
                    <a:bodyPr/>
                    <a:lstStyle/>
                    <a:p>
                      <a:pPr algn="ctr"/>
                      <a:r>
                        <a:rPr lang="en-US" sz="2000" dirty="0">
                          <a:latin typeface="Arial"/>
                        </a:rPr>
                        <a:t>B</a:t>
                      </a:r>
                      <a:r>
                        <a:rPr lang="en-US" sz="2000" baseline="-25000" dirty="0">
                          <a:latin typeface="Arial"/>
                        </a:rPr>
                        <a:t>9</a:t>
                      </a:r>
                      <a:endParaRPr lang="en-US" sz="2000" dirty="0">
                        <a:latin typeface="Arial"/>
                      </a:endParaRPr>
                    </a:p>
                    <a:p>
                      <a:pPr algn="ctr"/>
                      <a:r>
                        <a:rPr lang="en-US" sz="2000" dirty="0">
                          <a:latin typeface="Arial"/>
                        </a:rPr>
                        <a:t>folic acid</a:t>
                      </a:r>
                    </a:p>
                  </a:txBody>
                  <a:tcPr anchor="ctr"/>
                </a:tc>
                <a:tc>
                  <a:txBody>
                    <a:bodyPr/>
                    <a:lstStyle/>
                    <a:p>
                      <a:pPr algn="ctr"/>
                      <a:r>
                        <a:rPr lang="en-US" sz="1800">
                          <a:latin typeface="Arial"/>
                        </a:rPr>
                        <a:t>Liver, legumes, dark green leafy vegetables, enriched breads and cereals, citrus fruits</a:t>
                      </a:r>
                    </a:p>
                  </a:txBody>
                  <a:tcPr anchor="ctr"/>
                </a:tc>
                <a:tc>
                  <a:txBody>
                    <a:bodyPr/>
                    <a:lstStyle/>
                    <a:p>
                      <a:pPr algn="ctr"/>
                      <a:r>
                        <a:rPr lang="en-US" sz="2000" dirty="0">
                          <a:latin typeface="Arial"/>
                        </a:rPr>
                        <a:t>400 µg</a:t>
                      </a:r>
                    </a:p>
                  </a:txBody>
                  <a:tcPr anchor="ctr"/>
                </a:tc>
                <a:tc>
                  <a:txBody>
                    <a:bodyPr/>
                    <a:lstStyle/>
                    <a:p>
                      <a:pPr algn="ctr"/>
                      <a:r>
                        <a:rPr lang="en-US" sz="1800">
                          <a:latin typeface="Arial"/>
                        </a:rPr>
                        <a:t>DNA/protein synthesis</a:t>
                      </a:r>
                    </a:p>
                  </a:txBody>
                  <a:tcPr anchor="ctr"/>
                </a:tc>
                <a:tc>
                  <a:txBody>
                    <a:bodyPr/>
                    <a:lstStyle/>
                    <a:p>
                      <a:pPr algn="ctr"/>
                      <a:r>
                        <a:rPr lang="en-US" sz="1800" dirty="0">
                          <a:latin typeface="Arial"/>
                        </a:rPr>
                        <a:t>Poor growth, gingivitis, appetite loss, shortness of breath, gastrointestinal problems, mental deficits</a:t>
                      </a:r>
                    </a:p>
                  </a:txBody>
                  <a:tcPr anchor="ctr"/>
                </a:tc>
                <a:extLst>
                  <a:ext uri="{0D108BD9-81ED-4DB2-BD59-A6C34878D82A}">
                    <a16:rowId xmlns:a16="http://schemas.microsoft.com/office/drawing/2014/main" val="4009403691"/>
                  </a:ext>
                </a:extLst>
              </a:tr>
              <a:tr h="630980">
                <a:tc>
                  <a:txBody>
                    <a:bodyPr/>
                    <a:lstStyle/>
                    <a:p>
                      <a:pPr algn="ctr"/>
                      <a:r>
                        <a:rPr lang="en-US" sz="2000" dirty="0">
                          <a:latin typeface="Arial"/>
                        </a:rPr>
                        <a:t>B</a:t>
                      </a:r>
                      <a:r>
                        <a:rPr lang="en-US" sz="2000" baseline="-25000" dirty="0">
                          <a:latin typeface="Arial"/>
                        </a:rPr>
                        <a:t>12</a:t>
                      </a:r>
                      <a:endParaRPr lang="en-US" sz="2000" dirty="0">
                        <a:latin typeface="Arial"/>
                      </a:endParaRPr>
                    </a:p>
                    <a:p>
                      <a:pPr algn="ctr"/>
                      <a:r>
                        <a:rPr lang="en-US" sz="2000" dirty="0">
                          <a:latin typeface="Arial"/>
                        </a:rPr>
                        <a:t>cyanocobalamin</a:t>
                      </a:r>
                    </a:p>
                  </a:txBody>
                  <a:tcPr anchor="ctr"/>
                </a:tc>
                <a:tc>
                  <a:txBody>
                    <a:bodyPr/>
                    <a:lstStyle/>
                    <a:p>
                      <a:pPr algn="ctr"/>
                      <a:r>
                        <a:rPr lang="en-US" sz="1800">
                          <a:latin typeface="Arial"/>
                        </a:rPr>
                        <a:t>Fish, meat, poultry, dairy products, eggs</a:t>
                      </a:r>
                    </a:p>
                  </a:txBody>
                  <a:tcPr anchor="ctr"/>
                </a:tc>
                <a:tc>
                  <a:txBody>
                    <a:bodyPr/>
                    <a:lstStyle/>
                    <a:p>
                      <a:pPr algn="ctr"/>
                      <a:r>
                        <a:rPr lang="en-US" sz="2000" dirty="0">
                          <a:latin typeface="Arial"/>
                        </a:rPr>
                        <a:t>2.4 µg</a:t>
                      </a:r>
                    </a:p>
                  </a:txBody>
                  <a:tcPr anchor="ctr"/>
                </a:tc>
                <a:tc>
                  <a:txBody>
                    <a:bodyPr/>
                    <a:lstStyle/>
                    <a:p>
                      <a:pPr algn="ctr"/>
                      <a:r>
                        <a:rPr lang="en-US" sz="1800">
                          <a:latin typeface="Arial"/>
                        </a:rPr>
                        <a:t>Fatty acid oxidation, nerve cell function, red blood cell production</a:t>
                      </a:r>
                    </a:p>
                  </a:txBody>
                  <a:tcPr anchor="ctr"/>
                </a:tc>
                <a:tc>
                  <a:txBody>
                    <a:bodyPr/>
                    <a:lstStyle/>
                    <a:p>
                      <a:pPr algn="ctr"/>
                      <a:r>
                        <a:rPr lang="en-US" sz="1800" dirty="0">
                          <a:latin typeface="Arial"/>
                        </a:rPr>
                        <a:t>Pernicious anemia, leading to nerve cell damage</a:t>
                      </a:r>
                    </a:p>
                  </a:txBody>
                  <a:tcPr anchor="ctr"/>
                </a:tc>
                <a:extLst>
                  <a:ext uri="{0D108BD9-81ED-4DB2-BD59-A6C34878D82A}">
                    <a16:rowId xmlns:a16="http://schemas.microsoft.com/office/drawing/2014/main" val="282145492"/>
                  </a:ext>
                </a:extLst>
              </a:tr>
              <a:tr h="1006882">
                <a:tc>
                  <a:txBody>
                    <a:bodyPr/>
                    <a:lstStyle/>
                    <a:p>
                      <a:pPr algn="ctr"/>
                      <a:r>
                        <a:rPr lang="en-US" sz="2000" dirty="0">
                          <a:latin typeface="Arial"/>
                        </a:rPr>
                        <a:t>C</a:t>
                      </a:r>
                    </a:p>
                    <a:p>
                      <a:pPr algn="ctr"/>
                      <a:r>
                        <a:rPr lang="en-US" sz="2000" dirty="0">
                          <a:latin typeface="Arial"/>
                        </a:rPr>
                        <a:t>ascorbic acid</a:t>
                      </a:r>
                    </a:p>
                  </a:txBody>
                  <a:tcPr anchor="ctr"/>
                </a:tc>
                <a:tc>
                  <a:txBody>
                    <a:bodyPr/>
                    <a:lstStyle/>
                    <a:p>
                      <a:pPr algn="ctr"/>
                      <a:r>
                        <a:rPr lang="en-US" sz="1800">
                          <a:latin typeface="Arial"/>
                        </a:rPr>
                        <a:t>Citrus fruits, red berries, peppers, tomatoes, broccoli, dark green leafy vegetables</a:t>
                      </a:r>
                    </a:p>
                  </a:txBody>
                  <a:tcPr anchor="ctr"/>
                </a:tc>
                <a:tc>
                  <a:txBody>
                    <a:bodyPr/>
                    <a:lstStyle/>
                    <a:p>
                      <a:pPr algn="ctr"/>
                      <a:r>
                        <a:rPr lang="en-US" sz="2000" dirty="0">
                          <a:latin typeface="Arial"/>
                        </a:rPr>
                        <a:t>75–90 mg</a:t>
                      </a:r>
                    </a:p>
                  </a:txBody>
                  <a:tcPr anchor="ctr"/>
                </a:tc>
                <a:tc>
                  <a:txBody>
                    <a:bodyPr/>
                    <a:lstStyle/>
                    <a:p>
                      <a:pPr algn="ctr"/>
                      <a:r>
                        <a:rPr lang="en-US" sz="1800">
                          <a:latin typeface="Arial"/>
                        </a:rPr>
                        <a:t>Necessary to produce collagen for formation of connective tissue and teeth, and for wound healing</a:t>
                      </a:r>
                    </a:p>
                  </a:txBody>
                  <a:tcPr anchor="ctr"/>
                </a:tc>
                <a:tc>
                  <a:txBody>
                    <a:bodyPr/>
                    <a:lstStyle/>
                    <a:p>
                      <a:pPr algn="ctr"/>
                      <a:r>
                        <a:rPr lang="en-US" sz="1800" dirty="0">
                          <a:latin typeface="Arial"/>
                        </a:rPr>
                        <a:t>Dry hair, gingivitis, bleeding gums, dry and scaly skin, slow wound healing, easy bruising, compromised immunity; can lead to scurvy</a:t>
                      </a:r>
                    </a:p>
                  </a:txBody>
                  <a:tcPr anchor="ctr"/>
                </a:tc>
                <a:extLst>
                  <a:ext uri="{0D108BD9-81ED-4DB2-BD59-A6C34878D82A}">
                    <a16:rowId xmlns:a16="http://schemas.microsoft.com/office/drawing/2014/main" val="474613100"/>
                  </a:ext>
                </a:extLst>
              </a:tr>
            </a:tbl>
          </a:graphicData>
        </a:graphic>
      </p:graphicFrame>
      <p:sp>
        <p:nvSpPr>
          <p:cNvPr id="3" name="Content Placeholder 2">
            <a:extLst>
              <a:ext uri="{FF2B5EF4-FFF2-40B4-BE49-F238E27FC236}">
                <a16:creationId xmlns:a16="http://schemas.microsoft.com/office/drawing/2014/main" id="{DCD3E898-CDCD-F672-9BF7-49FD7418FA6E}"/>
              </a:ext>
            </a:extLst>
          </p:cNvPr>
          <p:cNvSpPr>
            <a:spLocks noGrp="1"/>
          </p:cNvSpPr>
          <p:nvPr>
            <p:ph idx="1"/>
          </p:nvPr>
        </p:nvSpPr>
        <p:spPr>
          <a:xfrm>
            <a:off x="2114595" y="9351631"/>
            <a:ext cx="14400000" cy="632032"/>
          </a:xfrm>
        </p:spPr>
        <p:txBody>
          <a:bodyPr vert="horz" lIns="91440" tIns="45720" rIns="91440" bIns="45720" rtlCol="0" anchor="t">
            <a:normAutofit/>
          </a:bodyPr>
          <a:lstStyle/>
          <a:p>
            <a:pPr marL="0" indent="0" algn="ctr">
              <a:buNone/>
            </a:pPr>
            <a:r>
              <a:rPr lang="en-US" sz="2000" b="1" dirty="0">
                <a:latin typeface="Arial"/>
                <a:ea typeface="+mn-lt"/>
                <a:cs typeface="+mn-lt"/>
              </a:rPr>
              <a:t>Source credit: </a:t>
            </a:r>
            <a:r>
              <a:rPr lang="en-US" sz="2000" i="1" dirty="0">
                <a:latin typeface="Arial"/>
                <a:ea typeface="+mn-lt"/>
                <a:cs typeface="+mn-lt"/>
                <a:hlinkClick r:id="rId2"/>
              </a:rPr>
              <a:t>Chemistry for Changing Times (Hill &amp; McCreary)</a:t>
            </a:r>
            <a:r>
              <a:rPr lang="en-US" sz="2000" dirty="0">
                <a:latin typeface="Arial"/>
                <a:ea typeface="+mn-lt"/>
                <a:cs typeface="+mn-lt"/>
              </a:rPr>
              <a:t>, </a:t>
            </a:r>
            <a:r>
              <a:rPr lang="en-US" sz="2000" dirty="0">
                <a:latin typeface="Arial"/>
                <a:ea typeface="+mn-lt"/>
                <a:cs typeface="+mn-lt"/>
                <a:hlinkClick r:id="rId3"/>
              </a:rPr>
              <a:t>CC BY-NC-SA 4.0</a:t>
            </a:r>
            <a:r>
              <a:rPr lang="en-US" sz="2000" dirty="0">
                <a:latin typeface="Arial"/>
                <a:ea typeface="+mn-lt"/>
                <a:cs typeface="+mn-lt"/>
              </a:rPr>
              <a:t>).</a:t>
            </a:r>
            <a:endParaRPr lang="en-US" sz="2000" dirty="0">
              <a:latin typeface="Arial"/>
              <a:cs typeface="Calibri"/>
            </a:endParaRPr>
          </a:p>
        </p:txBody>
      </p:sp>
      <p:sp>
        <p:nvSpPr>
          <p:cNvPr id="4" name="Footer Placeholder 3">
            <a:extLst>
              <a:ext uri="{FF2B5EF4-FFF2-40B4-BE49-F238E27FC236}">
                <a16:creationId xmlns:a16="http://schemas.microsoft.com/office/drawing/2014/main" id="{729D2AD6-3737-AEE5-FE4D-E1DAADF3415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007049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D2AF-5895-8D29-E98F-AD736E59FDD8}"/>
              </a:ext>
            </a:extLst>
          </p:cNvPr>
          <p:cNvSpPr>
            <a:spLocks noGrp="1"/>
          </p:cNvSpPr>
          <p:nvPr>
            <p:ph type="title"/>
          </p:nvPr>
        </p:nvSpPr>
        <p:spPr/>
        <p:txBody>
          <a:bodyPr>
            <a:normAutofit/>
          </a:bodyPr>
          <a:lstStyle/>
          <a:p>
            <a:r>
              <a:rPr lang="en-US" sz="4000">
                <a:latin typeface="Arial"/>
                <a:cs typeface="Arial"/>
              </a:rPr>
              <a:t>Figure 28.5d</a:t>
            </a:r>
            <a:endParaRPr lang="en-US" sz="4000"/>
          </a:p>
        </p:txBody>
      </p:sp>
      <p:pic>
        <p:nvPicPr>
          <p:cNvPr id="5" name="Picture 4" descr="An image of a polar bear">
            <a:extLst>
              <a:ext uri="{FF2B5EF4-FFF2-40B4-BE49-F238E27FC236}">
                <a16:creationId xmlns:a16="http://schemas.microsoft.com/office/drawing/2014/main" id="{1978D1B9-7F36-CAF8-2FFD-25033A588B1E}"/>
              </a:ext>
            </a:extLst>
          </p:cNvPr>
          <p:cNvPicPr>
            <a:picLocks noChangeAspect="1"/>
          </p:cNvPicPr>
          <p:nvPr/>
        </p:nvPicPr>
        <p:blipFill>
          <a:blip r:embed="rId2"/>
          <a:stretch>
            <a:fillRect/>
          </a:stretch>
        </p:blipFill>
        <p:spPr>
          <a:xfrm>
            <a:off x="6521072" y="1735825"/>
            <a:ext cx="5211738" cy="5211738"/>
          </a:xfrm>
          <a:prstGeom prst="rect">
            <a:avLst/>
          </a:prstGeom>
        </p:spPr>
      </p:pic>
      <p:sp>
        <p:nvSpPr>
          <p:cNvPr id="3" name="Content Placeholder 2">
            <a:extLst>
              <a:ext uri="{FF2B5EF4-FFF2-40B4-BE49-F238E27FC236}">
                <a16:creationId xmlns:a16="http://schemas.microsoft.com/office/drawing/2014/main" id="{736B042A-5560-2F09-CA84-258E2A9ADD9A}"/>
              </a:ext>
            </a:extLst>
          </p:cNvPr>
          <p:cNvSpPr>
            <a:spLocks noGrp="1"/>
          </p:cNvSpPr>
          <p:nvPr>
            <p:ph idx="1"/>
          </p:nvPr>
        </p:nvSpPr>
        <p:spPr>
          <a:xfrm>
            <a:off x="2234015" y="7711017"/>
            <a:ext cx="14400000" cy="717330"/>
          </a:xfrm>
        </p:spPr>
        <p:txBody>
          <a:bodyPr vert="horz" lIns="91440" tIns="45720" rIns="91440" bIns="45720" rtlCol="0" anchor="t">
            <a:normAutofit/>
          </a:bodyPr>
          <a:lstStyle/>
          <a:p>
            <a:pPr marL="0" indent="0" algn="ctr">
              <a:buNone/>
            </a:pPr>
            <a:r>
              <a:rPr lang="en-US" sz="2400" b="1">
                <a:latin typeface="Arial"/>
                <a:ea typeface="+mn-lt"/>
                <a:cs typeface="+mn-lt"/>
              </a:rPr>
              <a:t>Figure 28.5d. </a:t>
            </a:r>
            <a:r>
              <a:rPr lang="en-US" sz="2400">
                <a:latin typeface="Arial"/>
                <a:ea typeface="+mn-lt"/>
                <a:cs typeface="+mn-lt"/>
              </a:rPr>
              <a:t>Polar bear (credit: </a:t>
            </a:r>
            <a:r>
              <a:rPr lang="en-US" sz="2400">
                <a:latin typeface="Arial"/>
                <a:ea typeface="+mn-lt"/>
                <a:cs typeface="+mn-lt"/>
                <a:hlinkClick r:id="rId3"/>
              </a:rPr>
              <a:t>Image</a:t>
            </a:r>
            <a:r>
              <a:rPr lang="en-US" sz="2400">
                <a:latin typeface="Arial"/>
                <a:ea typeface="+mn-lt"/>
                <a:cs typeface="+mn-lt"/>
              </a:rPr>
              <a:t> by Alan Wilson, </a:t>
            </a:r>
            <a:r>
              <a:rPr lang="en-US" sz="2400">
                <a:latin typeface="Arial"/>
                <a:ea typeface="+mn-lt"/>
                <a:cs typeface="+mn-lt"/>
                <a:hlinkClick r:id="rId4"/>
              </a:rPr>
              <a:t>CC BY-SA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B61F17F-4DAA-8C94-3E6F-FC6B453506C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79010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4406-17DB-B8AF-E797-832E3CB87F08}"/>
              </a:ext>
            </a:extLst>
          </p:cNvPr>
          <p:cNvSpPr>
            <a:spLocks noGrp="1"/>
          </p:cNvSpPr>
          <p:nvPr>
            <p:ph type="title"/>
          </p:nvPr>
        </p:nvSpPr>
        <p:spPr/>
        <p:txBody>
          <a:bodyPr>
            <a:normAutofit/>
          </a:bodyPr>
          <a:lstStyle/>
          <a:p>
            <a:r>
              <a:rPr lang="en-US" sz="4000">
                <a:latin typeface="Arial"/>
                <a:cs typeface="Arial"/>
              </a:rPr>
              <a:t>Figure 28.5e</a:t>
            </a:r>
            <a:endParaRPr lang="en-US" sz="4000"/>
          </a:p>
        </p:txBody>
      </p:sp>
      <p:pic>
        <p:nvPicPr>
          <p:cNvPr id="5" name="Picture 4" descr="A simplified diagram showing the role of antioxidants with DNA. It shows vitamin C neutralizing the free radicals that would otherwise cause damage to a DNA strand. ">
            <a:extLst>
              <a:ext uri="{FF2B5EF4-FFF2-40B4-BE49-F238E27FC236}">
                <a16:creationId xmlns:a16="http://schemas.microsoft.com/office/drawing/2014/main" id="{2A6BB46F-98B4-3B6A-D30D-E7B8D4E1279D}"/>
              </a:ext>
            </a:extLst>
          </p:cNvPr>
          <p:cNvPicPr>
            <a:picLocks noChangeAspect="1"/>
          </p:cNvPicPr>
          <p:nvPr/>
        </p:nvPicPr>
        <p:blipFill>
          <a:blip r:embed="rId2"/>
          <a:stretch>
            <a:fillRect/>
          </a:stretch>
        </p:blipFill>
        <p:spPr>
          <a:xfrm>
            <a:off x="5219274" y="1625576"/>
            <a:ext cx="7883571" cy="5944026"/>
          </a:xfrm>
          <a:prstGeom prst="rect">
            <a:avLst/>
          </a:prstGeom>
        </p:spPr>
      </p:pic>
      <p:sp>
        <p:nvSpPr>
          <p:cNvPr id="3" name="Content Placeholder 2">
            <a:extLst>
              <a:ext uri="{FF2B5EF4-FFF2-40B4-BE49-F238E27FC236}">
                <a16:creationId xmlns:a16="http://schemas.microsoft.com/office/drawing/2014/main" id="{19F563B1-7D0D-97F8-416E-5553E931AD0A}"/>
              </a:ext>
            </a:extLst>
          </p:cNvPr>
          <p:cNvSpPr>
            <a:spLocks noGrp="1"/>
          </p:cNvSpPr>
          <p:nvPr>
            <p:ph idx="1"/>
          </p:nvPr>
        </p:nvSpPr>
        <p:spPr>
          <a:xfrm>
            <a:off x="1961060" y="8359287"/>
            <a:ext cx="14400000" cy="836747"/>
          </a:xfrm>
        </p:spPr>
        <p:txBody>
          <a:bodyPr vert="horz" lIns="91440" tIns="45720" rIns="91440" bIns="45720" rtlCol="0" anchor="t">
            <a:normAutofit/>
          </a:bodyPr>
          <a:lstStyle/>
          <a:p>
            <a:pPr algn="ctr"/>
            <a:r>
              <a:rPr lang="en-US" sz="2400" b="1">
                <a:latin typeface="Arial"/>
                <a:ea typeface="+mn-lt"/>
                <a:cs typeface="+mn-lt"/>
              </a:rPr>
              <a:t>Figure 28.5e. </a:t>
            </a:r>
            <a:r>
              <a:rPr lang="en-US" sz="2400">
                <a:latin typeface="Arial"/>
                <a:ea typeface="+mn-lt"/>
                <a:cs typeface="+mn-lt"/>
              </a:rPr>
              <a:t>Antioxidants Role (credit: </a:t>
            </a:r>
            <a:r>
              <a:rPr lang="en-US" sz="2400">
                <a:latin typeface="Arial"/>
                <a:ea typeface="+mn-lt"/>
                <a:cs typeface="+mn-lt"/>
                <a:hlinkClick r:id="rId3"/>
              </a:rPr>
              <a:t>Image</a:t>
            </a:r>
            <a:r>
              <a:rPr lang="en-US" sz="2400">
                <a:latin typeface="Arial"/>
                <a:ea typeface="+mn-lt"/>
                <a:cs typeface="+mn-lt"/>
              </a:rPr>
              <a:t> by Allison Calabrese, </a:t>
            </a:r>
            <a:r>
              <a:rPr lang="en-US" sz="2400">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7386A73-FCD8-F9F3-A9CD-0CF41829E07E}"/>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599062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97E8-5728-CC18-355E-469DCA2266B9}"/>
              </a:ext>
            </a:extLst>
          </p:cNvPr>
          <p:cNvSpPr>
            <a:spLocks noGrp="1"/>
          </p:cNvSpPr>
          <p:nvPr>
            <p:ph type="title"/>
          </p:nvPr>
        </p:nvSpPr>
        <p:spPr>
          <a:xfrm>
            <a:off x="2288998" y="54931"/>
            <a:ext cx="15029991" cy="1143000"/>
          </a:xfrm>
        </p:spPr>
        <p:txBody>
          <a:bodyPr vert="horz" lIns="91440" tIns="45720" rIns="91440" bIns="45720" rtlCol="0" anchor="ctr">
            <a:noAutofit/>
          </a:bodyPr>
          <a:lstStyle/>
          <a:p>
            <a:r>
              <a:rPr lang="en-US" sz="4000" dirty="0">
                <a:latin typeface="Arial"/>
                <a:cs typeface="Arial"/>
              </a:rPr>
              <a:t>Table 28.5c.</a:t>
            </a:r>
            <a:r>
              <a:rPr lang="en-US" sz="4000" b="1" dirty="0">
                <a:latin typeface="Arial"/>
                <a:cs typeface="Arial"/>
              </a:rPr>
              <a:t> </a:t>
            </a:r>
            <a:endParaRPr lang="en-US" dirty="0"/>
          </a:p>
        </p:txBody>
      </p:sp>
      <p:sp>
        <p:nvSpPr>
          <p:cNvPr id="5" name="Content Placeholder 2">
            <a:extLst>
              <a:ext uri="{FF2B5EF4-FFF2-40B4-BE49-F238E27FC236}">
                <a16:creationId xmlns:a16="http://schemas.microsoft.com/office/drawing/2014/main" id="{9E6FFF2B-926A-EED1-D5BB-C4E7217429F1}"/>
              </a:ext>
            </a:extLst>
          </p:cNvPr>
          <p:cNvSpPr txBox="1">
            <a:spLocks/>
          </p:cNvSpPr>
          <p:nvPr/>
        </p:nvSpPr>
        <p:spPr>
          <a:xfrm>
            <a:off x="1944000" y="1197931"/>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28.5c. </a:t>
            </a:r>
            <a:r>
              <a:rPr lang="en-US" sz="2800" dirty="0">
                <a:latin typeface="Arial"/>
                <a:ea typeface="+mn-lt"/>
                <a:cs typeface="+mn-lt"/>
              </a:rPr>
              <a:t>Some Antioxidants Obtained from Diet and Their Related Functions</a:t>
            </a:r>
            <a:endParaRPr lang="en-US" sz="2800" dirty="0">
              <a:latin typeface="Arial"/>
              <a:cs typeface="Arial"/>
            </a:endParaRPr>
          </a:p>
        </p:txBody>
      </p:sp>
      <p:graphicFrame>
        <p:nvGraphicFramePr>
          <p:cNvPr id="8" name="Table 7">
            <a:extLst>
              <a:ext uri="{FF2B5EF4-FFF2-40B4-BE49-F238E27FC236}">
                <a16:creationId xmlns:a16="http://schemas.microsoft.com/office/drawing/2014/main" id="{7FE2DF0F-3CF9-44BA-471E-C02A5ED06DBC}"/>
              </a:ext>
            </a:extLst>
          </p:cNvPr>
          <p:cNvGraphicFramePr>
            <a:graphicFrameLocks noGrp="1"/>
          </p:cNvGraphicFramePr>
          <p:nvPr>
            <p:extLst>
              <p:ext uri="{D42A27DB-BD31-4B8C-83A1-F6EECF244321}">
                <p14:modId xmlns:p14="http://schemas.microsoft.com/office/powerpoint/2010/main" val="229690590"/>
              </p:ext>
            </p:extLst>
          </p:nvPr>
        </p:nvGraphicFramePr>
        <p:xfrm>
          <a:off x="2654709" y="2236838"/>
          <a:ext cx="12980153" cy="6525655"/>
        </p:xfrm>
        <a:graphic>
          <a:graphicData uri="http://schemas.openxmlformats.org/drawingml/2006/table">
            <a:tbl>
              <a:tblPr firstRow="1">
                <a:tableStyleId>{616DA210-FB5B-4158-B5E0-FEB733F419BA}</a:tableStyleId>
              </a:tblPr>
              <a:tblGrid>
                <a:gridCol w="3695198">
                  <a:extLst>
                    <a:ext uri="{9D8B030D-6E8A-4147-A177-3AD203B41FA5}">
                      <a16:colId xmlns:a16="http://schemas.microsoft.com/office/drawing/2014/main" val="3985753046"/>
                    </a:ext>
                  </a:extLst>
                </a:gridCol>
                <a:gridCol w="9284955">
                  <a:extLst>
                    <a:ext uri="{9D8B030D-6E8A-4147-A177-3AD203B41FA5}">
                      <a16:colId xmlns:a16="http://schemas.microsoft.com/office/drawing/2014/main" val="3959736274"/>
                    </a:ext>
                  </a:extLst>
                </a:gridCol>
              </a:tblGrid>
              <a:tr h="377785">
                <a:tc>
                  <a:txBody>
                    <a:bodyPr/>
                    <a:lstStyle/>
                    <a:p>
                      <a:pPr algn="ctr"/>
                      <a:r>
                        <a:rPr lang="en-US" sz="2400" dirty="0">
                          <a:solidFill>
                            <a:schemeClr val="bg1"/>
                          </a:solidFill>
                          <a:latin typeface="Arial"/>
                        </a:rPr>
                        <a:t>Antioxidant</a:t>
                      </a:r>
                    </a:p>
                  </a:txBody>
                  <a:tcPr anchor="ctr">
                    <a:solidFill>
                      <a:srgbClr val="166FAC"/>
                    </a:solidFill>
                  </a:tcPr>
                </a:tc>
                <a:tc>
                  <a:txBody>
                    <a:bodyPr/>
                    <a:lstStyle/>
                    <a:p>
                      <a:pPr algn="ctr"/>
                      <a:r>
                        <a:rPr lang="en-US" sz="2400">
                          <a:solidFill>
                            <a:schemeClr val="bg1"/>
                          </a:solidFill>
                          <a:latin typeface="Arial"/>
                        </a:rPr>
                        <a:t>Functions Attributed to Antioxidant Capacity</a:t>
                      </a:r>
                    </a:p>
                  </a:txBody>
                  <a:tcPr anchor="ctr">
                    <a:solidFill>
                      <a:srgbClr val="166FAC"/>
                    </a:solidFill>
                  </a:tcPr>
                </a:tc>
                <a:extLst>
                  <a:ext uri="{0D108BD9-81ED-4DB2-BD59-A6C34878D82A}">
                    <a16:rowId xmlns:a16="http://schemas.microsoft.com/office/drawing/2014/main" val="2889078410"/>
                  </a:ext>
                </a:extLst>
              </a:tr>
              <a:tr h="975947">
                <a:tc>
                  <a:txBody>
                    <a:bodyPr/>
                    <a:lstStyle/>
                    <a:p>
                      <a:pPr algn="ctr"/>
                      <a:r>
                        <a:rPr lang="en-US" sz="2400">
                          <a:latin typeface="Arial"/>
                        </a:rPr>
                        <a:t>Vitamin A</a:t>
                      </a:r>
                    </a:p>
                  </a:txBody>
                  <a:tcPr anchor="ctr"/>
                </a:tc>
                <a:tc>
                  <a:txBody>
                    <a:bodyPr/>
                    <a:lstStyle/>
                    <a:p>
                      <a:pPr algn="ctr"/>
                      <a:r>
                        <a:rPr lang="en-US" sz="2400">
                          <a:latin typeface="Arial"/>
                        </a:rPr>
                        <a:t>Protects cellular membranes, prevents glutathione depletion, maintains free radical detoxifying enzyme systems, reduces inflammation</a:t>
                      </a:r>
                    </a:p>
                  </a:txBody>
                  <a:tcPr anchor="ctr"/>
                </a:tc>
                <a:extLst>
                  <a:ext uri="{0D108BD9-81ED-4DB2-BD59-A6C34878D82A}">
                    <a16:rowId xmlns:a16="http://schemas.microsoft.com/office/drawing/2014/main" val="2474794237"/>
                  </a:ext>
                </a:extLst>
              </a:tr>
              <a:tr h="975947">
                <a:tc>
                  <a:txBody>
                    <a:bodyPr/>
                    <a:lstStyle/>
                    <a:p>
                      <a:pPr algn="ctr"/>
                      <a:r>
                        <a:rPr lang="en-US" sz="2400">
                          <a:latin typeface="Arial"/>
                        </a:rPr>
                        <a:t>Vitamin E</a:t>
                      </a:r>
                    </a:p>
                  </a:txBody>
                  <a:tcPr anchor="ctr"/>
                </a:tc>
                <a:tc>
                  <a:txBody>
                    <a:bodyPr/>
                    <a:lstStyle/>
                    <a:p>
                      <a:pPr algn="ctr"/>
                      <a:r>
                        <a:rPr lang="en-US" sz="2400" dirty="0">
                          <a:latin typeface="Arial"/>
                        </a:rPr>
                        <a:t>Protects cellular membranes, prevents glutathione depletion</a:t>
                      </a:r>
                    </a:p>
                  </a:txBody>
                  <a:tcPr anchor="ctr"/>
                </a:tc>
                <a:extLst>
                  <a:ext uri="{0D108BD9-81ED-4DB2-BD59-A6C34878D82A}">
                    <a16:rowId xmlns:a16="http://schemas.microsoft.com/office/drawing/2014/main" val="1819540428"/>
                  </a:ext>
                </a:extLst>
              </a:tr>
              <a:tr h="975947">
                <a:tc>
                  <a:txBody>
                    <a:bodyPr/>
                    <a:lstStyle/>
                    <a:p>
                      <a:pPr algn="ctr"/>
                      <a:r>
                        <a:rPr lang="en-US" sz="2400">
                          <a:latin typeface="Arial"/>
                        </a:rPr>
                        <a:t>Vitamin C</a:t>
                      </a:r>
                    </a:p>
                  </a:txBody>
                  <a:tcPr anchor="ctr"/>
                </a:tc>
                <a:tc>
                  <a:txBody>
                    <a:bodyPr/>
                    <a:lstStyle/>
                    <a:p>
                      <a:pPr algn="ctr"/>
                      <a:r>
                        <a:rPr lang="en-US" sz="2400" dirty="0">
                          <a:latin typeface="Arial"/>
                        </a:rPr>
                        <a:t>Protects DNA, RNA, proteins, and lipids, aids in regenerating vitamin E</a:t>
                      </a:r>
                    </a:p>
                  </a:txBody>
                  <a:tcPr anchor="ctr"/>
                </a:tc>
                <a:extLst>
                  <a:ext uri="{0D108BD9-81ED-4DB2-BD59-A6C34878D82A}">
                    <a16:rowId xmlns:a16="http://schemas.microsoft.com/office/drawing/2014/main" val="2921617047"/>
                  </a:ext>
                </a:extLst>
              </a:tr>
              <a:tr h="975947">
                <a:tc>
                  <a:txBody>
                    <a:bodyPr/>
                    <a:lstStyle/>
                    <a:p>
                      <a:pPr algn="ctr"/>
                      <a:r>
                        <a:rPr lang="en-US" sz="2400">
                          <a:latin typeface="Arial"/>
                        </a:rPr>
                        <a:t>Carotenoids</a:t>
                      </a:r>
                    </a:p>
                  </a:txBody>
                  <a:tcPr anchor="ctr"/>
                </a:tc>
                <a:tc>
                  <a:txBody>
                    <a:bodyPr/>
                    <a:lstStyle/>
                    <a:p>
                      <a:pPr algn="ctr"/>
                      <a:r>
                        <a:rPr lang="en-US" sz="2400" dirty="0">
                          <a:latin typeface="Arial"/>
                        </a:rPr>
                        <a:t>Free radical scavengers</a:t>
                      </a:r>
                    </a:p>
                  </a:txBody>
                  <a:tcPr anchor="ctr"/>
                </a:tc>
                <a:extLst>
                  <a:ext uri="{0D108BD9-81ED-4DB2-BD59-A6C34878D82A}">
                    <a16:rowId xmlns:a16="http://schemas.microsoft.com/office/drawing/2014/main" val="3399741684"/>
                  </a:ext>
                </a:extLst>
              </a:tr>
              <a:tr h="975947">
                <a:tc>
                  <a:txBody>
                    <a:bodyPr/>
                    <a:lstStyle/>
                    <a:p>
                      <a:pPr algn="ctr"/>
                      <a:r>
                        <a:rPr lang="en-US" sz="2400">
                          <a:latin typeface="Arial"/>
                        </a:rPr>
                        <a:t>Lipoic acid</a:t>
                      </a:r>
                    </a:p>
                  </a:txBody>
                  <a:tcPr anchor="ctr"/>
                </a:tc>
                <a:tc>
                  <a:txBody>
                    <a:bodyPr/>
                    <a:lstStyle/>
                    <a:p>
                      <a:pPr algn="ctr"/>
                      <a:r>
                        <a:rPr lang="en-US" sz="2400" dirty="0">
                          <a:latin typeface="Arial"/>
                        </a:rPr>
                        <a:t>Free radical scavenger, aids in regeneration of vitamins C and E</a:t>
                      </a:r>
                    </a:p>
                  </a:txBody>
                  <a:tcPr anchor="ctr"/>
                </a:tc>
                <a:extLst>
                  <a:ext uri="{0D108BD9-81ED-4DB2-BD59-A6C34878D82A}">
                    <a16:rowId xmlns:a16="http://schemas.microsoft.com/office/drawing/2014/main" val="3832262421"/>
                  </a:ext>
                </a:extLst>
              </a:tr>
              <a:tr h="975947">
                <a:tc>
                  <a:txBody>
                    <a:bodyPr/>
                    <a:lstStyle/>
                    <a:p>
                      <a:pPr algn="ctr"/>
                      <a:r>
                        <a:rPr lang="en-US" sz="2400">
                          <a:latin typeface="Arial"/>
                        </a:rPr>
                        <a:t>Phenolic acids</a:t>
                      </a:r>
                    </a:p>
                  </a:txBody>
                  <a:tcPr anchor="ctr"/>
                </a:tc>
                <a:tc>
                  <a:txBody>
                    <a:bodyPr/>
                    <a:lstStyle/>
                    <a:p>
                      <a:pPr algn="ctr"/>
                      <a:r>
                        <a:rPr lang="en-US" sz="2400" dirty="0">
                          <a:latin typeface="Arial"/>
                        </a:rPr>
                        <a:t>Free radical scavengers, protect cellular membranes</a:t>
                      </a:r>
                    </a:p>
                  </a:txBody>
                  <a:tcPr anchor="ctr"/>
                </a:tc>
                <a:extLst>
                  <a:ext uri="{0D108BD9-81ED-4DB2-BD59-A6C34878D82A}">
                    <a16:rowId xmlns:a16="http://schemas.microsoft.com/office/drawing/2014/main" val="3362466136"/>
                  </a:ext>
                </a:extLst>
              </a:tr>
            </a:tbl>
          </a:graphicData>
        </a:graphic>
      </p:graphicFrame>
      <p:sp>
        <p:nvSpPr>
          <p:cNvPr id="3" name="Content Placeholder 2">
            <a:extLst>
              <a:ext uri="{FF2B5EF4-FFF2-40B4-BE49-F238E27FC236}">
                <a16:creationId xmlns:a16="http://schemas.microsoft.com/office/drawing/2014/main" id="{E2F36640-6DA8-7567-E412-CA6C48B5F440}"/>
              </a:ext>
            </a:extLst>
          </p:cNvPr>
          <p:cNvSpPr>
            <a:spLocks noGrp="1"/>
          </p:cNvSpPr>
          <p:nvPr>
            <p:ph idx="1"/>
          </p:nvPr>
        </p:nvSpPr>
        <p:spPr>
          <a:xfrm>
            <a:off x="1944000" y="9089069"/>
            <a:ext cx="14400000" cy="706699"/>
          </a:xfrm>
        </p:spPr>
        <p:txBody>
          <a:bodyPr vert="horz" lIns="91440" tIns="45720" rIns="91440" bIns="45720" rtlCol="0" anchor="t">
            <a:normAutofit/>
          </a:bodyPr>
          <a:lstStyle/>
          <a:p>
            <a:pPr marL="0" indent="0" algn="ctr">
              <a:buNone/>
            </a:pPr>
            <a:r>
              <a:rPr lang="en-US" sz="2400" b="1" dirty="0">
                <a:ea typeface="+mn-lt"/>
                <a:cs typeface="+mn-lt"/>
              </a:rPr>
              <a:t>Table source:</a:t>
            </a:r>
            <a:r>
              <a:rPr lang="en-US" sz="2400" dirty="0">
                <a:ea typeface="+mn-lt"/>
                <a:cs typeface="+mn-lt"/>
              </a:rPr>
              <a:t> Wikipedia, </a:t>
            </a:r>
            <a:r>
              <a:rPr lang="en-US" sz="2400" i="1" dirty="0">
                <a:ea typeface="+mn-lt"/>
                <a:cs typeface="+mn-lt"/>
                <a:hlinkClick r:id="rId2"/>
              </a:rPr>
              <a:t>Chemistry for Changing Times (Hill &amp; McCreary)</a:t>
            </a:r>
            <a:r>
              <a:rPr lang="en-US" sz="2400" dirty="0">
                <a:ea typeface="+mn-lt"/>
                <a:cs typeface="+mn-lt"/>
              </a:rPr>
              <a:t>, </a:t>
            </a:r>
            <a:r>
              <a:rPr lang="en-US" sz="2400" dirty="0">
                <a:ea typeface="+mn-lt"/>
                <a:cs typeface="+mn-lt"/>
                <a:hlinkClick r:id="rId3"/>
              </a:rPr>
              <a:t>CC BY-NC-SA 4.0</a:t>
            </a:r>
            <a:r>
              <a:rPr lang="en-US" sz="2400" dirty="0">
                <a:ea typeface="+mn-lt"/>
                <a:cs typeface="+mn-lt"/>
              </a:rPr>
              <a:t>.</a:t>
            </a:r>
            <a:endParaRPr lang="en-US" dirty="0">
              <a:cs typeface="Calibri"/>
            </a:endParaRPr>
          </a:p>
        </p:txBody>
      </p:sp>
      <p:sp>
        <p:nvSpPr>
          <p:cNvPr id="4" name="Footer Placeholder 3">
            <a:extLst>
              <a:ext uri="{FF2B5EF4-FFF2-40B4-BE49-F238E27FC236}">
                <a16:creationId xmlns:a16="http://schemas.microsoft.com/office/drawing/2014/main" id="{25728C7F-F892-FA18-BE00-897E90A671C2}"/>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996498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F0BF-6C7D-DEF5-6CB6-AA2289D3605E}"/>
              </a:ext>
            </a:extLst>
          </p:cNvPr>
          <p:cNvSpPr>
            <a:spLocks noGrp="1"/>
          </p:cNvSpPr>
          <p:nvPr>
            <p:ph type="title"/>
          </p:nvPr>
        </p:nvSpPr>
        <p:spPr>
          <a:xfrm>
            <a:off x="1304368" y="269045"/>
            <a:ext cx="14938513" cy="1143000"/>
          </a:xfrm>
        </p:spPr>
        <p:txBody>
          <a:bodyPr vert="horz" lIns="91440" tIns="45720" rIns="91440" bIns="45720" rtlCol="0" anchor="ctr">
            <a:noAutofit/>
          </a:bodyPr>
          <a:lstStyle/>
          <a:p>
            <a:r>
              <a:rPr lang="en-US" sz="4000" dirty="0">
                <a:latin typeface="Arial"/>
                <a:cs typeface="Arial"/>
              </a:rPr>
              <a:t>Table 28.5d.</a:t>
            </a:r>
            <a:r>
              <a:rPr lang="en-US" sz="4000" b="1" dirty="0">
                <a:latin typeface="Arial"/>
                <a:cs typeface="Arial"/>
              </a:rPr>
              <a:t> </a:t>
            </a:r>
            <a:endParaRPr lang="en-US" sz="4000" dirty="0">
              <a:latin typeface="Arial"/>
              <a:cs typeface="Arial"/>
            </a:endParaRPr>
          </a:p>
        </p:txBody>
      </p:sp>
      <p:sp>
        <p:nvSpPr>
          <p:cNvPr id="5" name="Content Placeholder 2">
            <a:extLst>
              <a:ext uri="{FF2B5EF4-FFF2-40B4-BE49-F238E27FC236}">
                <a16:creationId xmlns:a16="http://schemas.microsoft.com/office/drawing/2014/main" id="{C11B0B26-E6D9-8AD6-39AA-9AB352BB4CB6}"/>
              </a:ext>
            </a:extLst>
          </p:cNvPr>
          <p:cNvSpPr txBox="1">
            <a:spLocks/>
          </p:cNvSpPr>
          <p:nvPr/>
        </p:nvSpPr>
        <p:spPr>
          <a:xfrm>
            <a:off x="1944000" y="1198475"/>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28.5d. </a:t>
            </a:r>
            <a:r>
              <a:rPr lang="en-US" sz="2800" dirty="0">
                <a:latin typeface="Arial"/>
                <a:ea typeface="+mn-lt"/>
                <a:cs typeface="+mn-lt"/>
              </a:rPr>
              <a:t>Vitamin Stability Upon Air, Light and Heat Exposure</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DF893C50-30F6-0B3C-096F-740C04D9EA8D}"/>
              </a:ext>
            </a:extLst>
          </p:cNvPr>
          <p:cNvGraphicFramePr>
            <a:graphicFrameLocks noGrp="1"/>
          </p:cNvGraphicFramePr>
          <p:nvPr>
            <p:extLst>
              <p:ext uri="{D42A27DB-BD31-4B8C-83A1-F6EECF244321}">
                <p14:modId xmlns:p14="http://schemas.microsoft.com/office/powerpoint/2010/main" val="1914029831"/>
              </p:ext>
            </p:extLst>
          </p:nvPr>
        </p:nvGraphicFramePr>
        <p:xfrm>
          <a:off x="2416994" y="2020248"/>
          <a:ext cx="13927006" cy="6766560"/>
        </p:xfrm>
        <a:graphic>
          <a:graphicData uri="http://schemas.openxmlformats.org/drawingml/2006/table">
            <a:tbl>
              <a:tblPr firstRow="1">
                <a:tableStyleId>{616DA210-FB5B-4158-B5E0-FEB733F419BA}</a:tableStyleId>
              </a:tblPr>
              <a:tblGrid>
                <a:gridCol w="3142615">
                  <a:extLst>
                    <a:ext uri="{9D8B030D-6E8A-4147-A177-3AD203B41FA5}">
                      <a16:colId xmlns:a16="http://schemas.microsoft.com/office/drawing/2014/main" val="2843990487"/>
                    </a:ext>
                  </a:extLst>
                </a:gridCol>
                <a:gridCol w="2640140">
                  <a:extLst>
                    <a:ext uri="{9D8B030D-6E8A-4147-A177-3AD203B41FA5}">
                      <a16:colId xmlns:a16="http://schemas.microsoft.com/office/drawing/2014/main" val="2714389691"/>
                    </a:ext>
                  </a:extLst>
                </a:gridCol>
                <a:gridCol w="2304925">
                  <a:extLst>
                    <a:ext uri="{9D8B030D-6E8A-4147-A177-3AD203B41FA5}">
                      <a16:colId xmlns:a16="http://schemas.microsoft.com/office/drawing/2014/main" val="2657164864"/>
                    </a:ext>
                  </a:extLst>
                </a:gridCol>
                <a:gridCol w="2727158">
                  <a:extLst>
                    <a:ext uri="{9D8B030D-6E8A-4147-A177-3AD203B41FA5}">
                      <a16:colId xmlns:a16="http://schemas.microsoft.com/office/drawing/2014/main" val="4264008267"/>
                    </a:ext>
                  </a:extLst>
                </a:gridCol>
                <a:gridCol w="3112168">
                  <a:extLst>
                    <a:ext uri="{9D8B030D-6E8A-4147-A177-3AD203B41FA5}">
                      <a16:colId xmlns:a16="http://schemas.microsoft.com/office/drawing/2014/main" val="3859347371"/>
                    </a:ext>
                  </a:extLst>
                </a:gridCol>
              </a:tblGrid>
              <a:tr h="0">
                <a:tc>
                  <a:txBody>
                    <a:bodyPr/>
                    <a:lstStyle/>
                    <a:p>
                      <a:pPr algn="ctr"/>
                      <a:r>
                        <a:rPr lang="en-US" sz="2400" dirty="0">
                          <a:solidFill>
                            <a:schemeClr val="bg1"/>
                          </a:solidFill>
                          <a:latin typeface="Arial"/>
                        </a:rPr>
                        <a:t>Vitamin</a:t>
                      </a:r>
                    </a:p>
                  </a:txBody>
                  <a:tcPr anchor="ctr">
                    <a:solidFill>
                      <a:srgbClr val="166FAC"/>
                    </a:solidFill>
                  </a:tcPr>
                </a:tc>
                <a:tc>
                  <a:txBody>
                    <a:bodyPr/>
                    <a:lstStyle/>
                    <a:p>
                      <a:pPr algn="ctr"/>
                      <a:r>
                        <a:rPr lang="en-US" sz="2400">
                          <a:solidFill>
                            <a:schemeClr val="bg1"/>
                          </a:solidFill>
                          <a:latin typeface="Arial"/>
                        </a:rPr>
                        <a:t>Soluble in Water</a:t>
                      </a:r>
                    </a:p>
                  </a:txBody>
                  <a:tcPr anchor="ctr">
                    <a:solidFill>
                      <a:srgbClr val="166FAC"/>
                    </a:solidFill>
                  </a:tcPr>
                </a:tc>
                <a:tc>
                  <a:txBody>
                    <a:bodyPr/>
                    <a:lstStyle/>
                    <a:p>
                      <a:pPr algn="ctr"/>
                      <a:r>
                        <a:rPr lang="en-US" sz="2400" dirty="0">
                          <a:solidFill>
                            <a:schemeClr val="bg1"/>
                          </a:solidFill>
                          <a:latin typeface="Arial"/>
                        </a:rPr>
                        <a:t>Stable to Air Exposure</a:t>
                      </a:r>
                    </a:p>
                  </a:txBody>
                  <a:tcPr anchor="ctr">
                    <a:solidFill>
                      <a:srgbClr val="166FAC"/>
                    </a:solidFill>
                  </a:tcPr>
                </a:tc>
                <a:tc>
                  <a:txBody>
                    <a:bodyPr/>
                    <a:lstStyle/>
                    <a:p>
                      <a:pPr algn="ctr"/>
                      <a:r>
                        <a:rPr lang="en-US" sz="2400">
                          <a:solidFill>
                            <a:schemeClr val="bg1"/>
                          </a:solidFill>
                          <a:latin typeface="Arial"/>
                        </a:rPr>
                        <a:t>Stable to Light Exposure</a:t>
                      </a:r>
                    </a:p>
                  </a:txBody>
                  <a:tcPr anchor="ctr">
                    <a:solidFill>
                      <a:srgbClr val="166FAC"/>
                    </a:solidFill>
                  </a:tcPr>
                </a:tc>
                <a:tc>
                  <a:txBody>
                    <a:bodyPr/>
                    <a:lstStyle/>
                    <a:p>
                      <a:pPr algn="ctr"/>
                      <a:r>
                        <a:rPr lang="en-US" sz="2400">
                          <a:solidFill>
                            <a:schemeClr val="bg1"/>
                          </a:solidFill>
                          <a:latin typeface="Arial"/>
                        </a:rPr>
                        <a:t>Stable to Heat Exposure</a:t>
                      </a:r>
                    </a:p>
                  </a:txBody>
                  <a:tcPr anchor="ctr">
                    <a:solidFill>
                      <a:srgbClr val="166FAC"/>
                    </a:solidFill>
                  </a:tcPr>
                </a:tc>
                <a:extLst>
                  <a:ext uri="{0D108BD9-81ED-4DB2-BD59-A6C34878D82A}">
                    <a16:rowId xmlns:a16="http://schemas.microsoft.com/office/drawing/2014/main" val="1412639385"/>
                  </a:ext>
                </a:extLst>
              </a:tr>
              <a:tr h="435843">
                <a:tc>
                  <a:txBody>
                    <a:bodyPr/>
                    <a:lstStyle/>
                    <a:p>
                      <a:pPr algn="ctr"/>
                      <a:r>
                        <a:rPr lang="en-US" sz="2400">
                          <a:latin typeface="Arial"/>
                        </a:rPr>
                        <a:t>Vitamin A</a:t>
                      </a:r>
                    </a:p>
                  </a:txBody>
                  <a:tcPr anchor="ctr"/>
                </a:tc>
                <a:tc>
                  <a:txBody>
                    <a:bodyPr/>
                    <a:lstStyle/>
                    <a:p>
                      <a:pPr algn="ctr"/>
                      <a:r>
                        <a:rPr lang="en-US" sz="2400">
                          <a:latin typeface="Arial"/>
                        </a:rPr>
                        <a:t>no</a:t>
                      </a:r>
                    </a:p>
                  </a:txBody>
                  <a:tcPr anchor="ctr"/>
                </a:tc>
                <a:tc>
                  <a:txBody>
                    <a:bodyPr/>
                    <a:lstStyle/>
                    <a:p>
                      <a:pPr algn="ctr"/>
                      <a:r>
                        <a:rPr lang="en-US" sz="2400">
                          <a:latin typeface="Arial"/>
                        </a:rPr>
                        <a:t>partially</a:t>
                      </a:r>
                    </a:p>
                  </a:txBody>
                  <a:tcPr anchor="ctr"/>
                </a:tc>
                <a:tc>
                  <a:txBody>
                    <a:bodyPr/>
                    <a:lstStyle/>
                    <a:p>
                      <a:pPr algn="ctr"/>
                      <a:r>
                        <a:rPr lang="en-US" sz="2400">
                          <a:latin typeface="Arial"/>
                        </a:rPr>
                        <a:t>partially</a:t>
                      </a:r>
                    </a:p>
                  </a:txBody>
                  <a:tcPr anchor="ctr"/>
                </a:tc>
                <a:tc>
                  <a:txBody>
                    <a:bodyPr/>
                    <a:lstStyle/>
                    <a:p>
                      <a:pPr algn="ctr"/>
                      <a:r>
                        <a:rPr lang="en-US" sz="2400">
                          <a:latin typeface="Arial"/>
                        </a:rPr>
                        <a:t>relatively stable</a:t>
                      </a:r>
                    </a:p>
                  </a:txBody>
                  <a:tcPr anchor="ctr"/>
                </a:tc>
                <a:extLst>
                  <a:ext uri="{0D108BD9-81ED-4DB2-BD59-A6C34878D82A}">
                    <a16:rowId xmlns:a16="http://schemas.microsoft.com/office/drawing/2014/main" val="1006291399"/>
                  </a:ext>
                </a:extLst>
              </a:tr>
              <a:tr h="435843">
                <a:tc>
                  <a:txBody>
                    <a:bodyPr/>
                    <a:lstStyle/>
                    <a:p>
                      <a:pPr algn="ctr"/>
                      <a:r>
                        <a:rPr lang="en-US" sz="2400">
                          <a:latin typeface="Arial"/>
                        </a:rPr>
                        <a:t>Vitamin C</a:t>
                      </a:r>
                    </a:p>
                  </a:txBody>
                  <a:tcPr anchor="ctr"/>
                </a:tc>
                <a:tc>
                  <a:txBody>
                    <a:bodyPr/>
                    <a:lstStyle/>
                    <a:p>
                      <a:pPr algn="ctr"/>
                      <a:r>
                        <a:rPr lang="en-US" sz="2400" dirty="0">
                          <a:latin typeface="Arial"/>
                        </a:rPr>
                        <a:t>very unstable</a:t>
                      </a:r>
                    </a:p>
                  </a:txBody>
                  <a:tcPr anchor="ctr"/>
                </a:tc>
                <a:tc>
                  <a:txBody>
                    <a:bodyPr/>
                    <a:lstStyle/>
                    <a:p>
                      <a:pPr algn="ctr"/>
                      <a:r>
                        <a:rPr lang="en-US" sz="2400">
                          <a:latin typeface="Arial"/>
                        </a:rPr>
                        <a:t>yes</a:t>
                      </a:r>
                    </a:p>
                  </a:txBody>
                  <a:tcPr anchor="ctr"/>
                </a:tc>
                <a:tc>
                  <a:txBody>
                    <a:bodyPr/>
                    <a:lstStyle/>
                    <a:p>
                      <a:pPr algn="ctr"/>
                      <a:r>
                        <a:rPr lang="en-US" sz="2400">
                          <a:latin typeface="Arial"/>
                        </a:rPr>
                        <a:t>no</a:t>
                      </a:r>
                    </a:p>
                  </a:txBody>
                  <a:tcPr anchor="ctr"/>
                </a:tc>
                <a:tc>
                  <a:txBody>
                    <a:bodyPr/>
                    <a:lstStyle/>
                    <a:p>
                      <a:pPr algn="ctr"/>
                      <a:r>
                        <a:rPr lang="en-US" sz="2400">
                          <a:latin typeface="Arial"/>
                        </a:rPr>
                        <a:t>no</a:t>
                      </a:r>
                    </a:p>
                  </a:txBody>
                  <a:tcPr anchor="ctr"/>
                </a:tc>
                <a:extLst>
                  <a:ext uri="{0D108BD9-81ED-4DB2-BD59-A6C34878D82A}">
                    <a16:rowId xmlns:a16="http://schemas.microsoft.com/office/drawing/2014/main" val="743255217"/>
                  </a:ext>
                </a:extLst>
              </a:tr>
              <a:tr h="435843">
                <a:tc>
                  <a:txBody>
                    <a:bodyPr/>
                    <a:lstStyle/>
                    <a:p>
                      <a:pPr algn="ctr"/>
                      <a:r>
                        <a:rPr lang="en-US" sz="2400">
                          <a:latin typeface="Arial"/>
                        </a:rPr>
                        <a:t>Vitamin D</a:t>
                      </a:r>
                    </a:p>
                  </a:txBody>
                  <a:tcPr anchor="ctr"/>
                </a:tc>
                <a:tc>
                  <a:txBody>
                    <a:bodyPr/>
                    <a:lstStyle/>
                    <a:p>
                      <a:pPr algn="ctr"/>
                      <a:r>
                        <a:rPr lang="en-US" sz="2400">
                          <a:latin typeface="Arial"/>
                        </a:rPr>
                        <a:t>no</a:t>
                      </a:r>
                    </a:p>
                  </a:txBody>
                  <a:tcPr anchor="ctr"/>
                </a:tc>
                <a:tc>
                  <a:txBody>
                    <a:bodyPr/>
                    <a:lstStyle/>
                    <a:p>
                      <a:pPr algn="ctr"/>
                      <a:r>
                        <a:rPr lang="en-US" sz="2400" dirty="0">
                          <a:latin typeface="Arial"/>
                        </a:rPr>
                        <a:t>no</a:t>
                      </a:r>
                    </a:p>
                  </a:txBody>
                  <a:tcPr anchor="ctr"/>
                </a:tc>
                <a:tc>
                  <a:txBody>
                    <a:bodyPr/>
                    <a:lstStyle/>
                    <a:p>
                      <a:pPr algn="ctr"/>
                      <a:r>
                        <a:rPr lang="en-US" sz="2400">
                          <a:latin typeface="Arial"/>
                        </a:rPr>
                        <a:t>no</a:t>
                      </a:r>
                    </a:p>
                  </a:txBody>
                  <a:tcPr anchor="ctr"/>
                </a:tc>
                <a:tc>
                  <a:txBody>
                    <a:bodyPr/>
                    <a:lstStyle/>
                    <a:p>
                      <a:pPr algn="ctr"/>
                      <a:r>
                        <a:rPr lang="en-US" sz="2400">
                          <a:latin typeface="Arial"/>
                        </a:rPr>
                        <a:t>no</a:t>
                      </a:r>
                    </a:p>
                  </a:txBody>
                  <a:tcPr anchor="ctr"/>
                </a:tc>
                <a:extLst>
                  <a:ext uri="{0D108BD9-81ED-4DB2-BD59-A6C34878D82A}">
                    <a16:rowId xmlns:a16="http://schemas.microsoft.com/office/drawing/2014/main" val="1860909858"/>
                  </a:ext>
                </a:extLst>
              </a:tr>
              <a:tr h="435843">
                <a:tc>
                  <a:txBody>
                    <a:bodyPr/>
                    <a:lstStyle/>
                    <a:p>
                      <a:pPr algn="ctr"/>
                      <a:r>
                        <a:rPr lang="en-US" sz="2400">
                          <a:latin typeface="Arial"/>
                        </a:rPr>
                        <a:t>Vitamin E</a:t>
                      </a:r>
                    </a:p>
                  </a:txBody>
                  <a:tcPr anchor="ctr"/>
                </a:tc>
                <a:tc>
                  <a:txBody>
                    <a:bodyPr/>
                    <a:lstStyle/>
                    <a:p>
                      <a:pPr algn="ctr"/>
                      <a:r>
                        <a:rPr lang="en-US" sz="2400">
                          <a:latin typeface="Arial"/>
                        </a:rPr>
                        <a:t>no</a:t>
                      </a:r>
                    </a:p>
                  </a:txBody>
                  <a:tcPr anchor="ctr"/>
                </a:tc>
                <a:tc>
                  <a:txBody>
                    <a:bodyPr/>
                    <a:lstStyle/>
                    <a:p>
                      <a:pPr algn="ctr"/>
                      <a:r>
                        <a:rPr lang="en-US" sz="2400" dirty="0">
                          <a:latin typeface="Arial"/>
                        </a:rPr>
                        <a:t>yes</a:t>
                      </a:r>
                    </a:p>
                  </a:txBody>
                  <a:tcPr anchor="ctr"/>
                </a:tc>
                <a:tc>
                  <a:txBody>
                    <a:bodyPr/>
                    <a:lstStyle/>
                    <a:p>
                      <a:pPr algn="ctr"/>
                      <a:r>
                        <a:rPr lang="en-US" sz="2400">
                          <a:latin typeface="Arial"/>
                        </a:rPr>
                        <a:t>yes</a:t>
                      </a:r>
                    </a:p>
                  </a:txBody>
                  <a:tcPr anchor="ctr"/>
                </a:tc>
                <a:tc>
                  <a:txBody>
                    <a:bodyPr/>
                    <a:lstStyle/>
                    <a:p>
                      <a:pPr algn="ctr"/>
                      <a:r>
                        <a:rPr lang="en-US" sz="2400">
                          <a:latin typeface="Arial"/>
                        </a:rPr>
                        <a:t>no</a:t>
                      </a:r>
                    </a:p>
                  </a:txBody>
                  <a:tcPr anchor="ctr"/>
                </a:tc>
                <a:extLst>
                  <a:ext uri="{0D108BD9-81ED-4DB2-BD59-A6C34878D82A}">
                    <a16:rowId xmlns:a16="http://schemas.microsoft.com/office/drawing/2014/main" val="3606470610"/>
                  </a:ext>
                </a:extLst>
              </a:tr>
              <a:tr h="435843">
                <a:tc>
                  <a:txBody>
                    <a:bodyPr/>
                    <a:lstStyle/>
                    <a:p>
                      <a:pPr algn="ctr"/>
                      <a:r>
                        <a:rPr lang="en-US" sz="2400">
                          <a:latin typeface="Arial"/>
                        </a:rPr>
                        <a:t>Vitamin K</a:t>
                      </a:r>
                    </a:p>
                  </a:txBody>
                  <a:tcPr anchor="ctr"/>
                </a:tc>
                <a:tc>
                  <a:txBody>
                    <a:bodyPr/>
                    <a:lstStyle/>
                    <a:p>
                      <a:pPr algn="ctr"/>
                      <a:r>
                        <a:rPr lang="en-US" sz="2400">
                          <a:latin typeface="Arial"/>
                        </a:rPr>
                        <a:t>no</a:t>
                      </a:r>
                    </a:p>
                  </a:txBody>
                  <a:tcPr anchor="ctr"/>
                </a:tc>
                <a:tc>
                  <a:txBody>
                    <a:bodyPr/>
                    <a:lstStyle/>
                    <a:p>
                      <a:pPr algn="ctr"/>
                      <a:r>
                        <a:rPr lang="en-US" sz="2400" dirty="0">
                          <a:latin typeface="Arial"/>
                        </a:rPr>
                        <a:t>no</a:t>
                      </a:r>
                    </a:p>
                  </a:txBody>
                  <a:tcPr anchor="ctr"/>
                </a:tc>
                <a:tc>
                  <a:txBody>
                    <a:bodyPr/>
                    <a:lstStyle/>
                    <a:p>
                      <a:pPr algn="ctr"/>
                      <a:r>
                        <a:rPr lang="en-US" sz="2400">
                          <a:latin typeface="Arial"/>
                        </a:rPr>
                        <a:t>yes</a:t>
                      </a:r>
                    </a:p>
                  </a:txBody>
                  <a:tcPr anchor="ctr"/>
                </a:tc>
                <a:tc>
                  <a:txBody>
                    <a:bodyPr/>
                    <a:lstStyle/>
                    <a:p>
                      <a:pPr algn="ctr"/>
                      <a:r>
                        <a:rPr lang="en-US" sz="2400">
                          <a:latin typeface="Arial"/>
                        </a:rPr>
                        <a:t>no</a:t>
                      </a:r>
                    </a:p>
                  </a:txBody>
                  <a:tcPr anchor="ctr"/>
                </a:tc>
                <a:extLst>
                  <a:ext uri="{0D108BD9-81ED-4DB2-BD59-A6C34878D82A}">
                    <a16:rowId xmlns:a16="http://schemas.microsoft.com/office/drawing/2014/main" val="181142026"/>
                  </a:ext>
                </a:extLst>
              </a:tr>
              <a:tr h="435843">
                <a:tc>
                  <a:txBody>
                    <a:bodyPr/>
                    <a:lstStyle/>
                    <a:p>
                      <a:pPr algn="ctr"/>
                      <a:r>
                        <a:rPr lang="en-US" sz="2400">
                          <a:latin typeface="Arial"/>
                        </a:rPr>
                        <a:t>Thiamine (B</a:t>
                      </a:r>
                      <a:r>
                        <a:rPr lang="en-US" sz="2400" baseline="-25000">
                          <a:latin typeface="Arial"/>
                        </a:rPr>
                        <a:t>1</a:t>
                      </a:r>
                      <a:r>
                        <a:rPr lang="en-US" sz="2400">
                          <a:latin typeface="Arial"/>
                        </a:rPr>
                        <a:t>)</a:t>
                      </a:r>
                    </a:p>
                  </a:txBody>
                  <a:tcPr anchor="ctr"/>
                </a:tc>
                <a:tc>
                  <a:txBody>
                    <a:bodyPr/>
                    <a:lstStyle/>
                    <a:p>
                      <a:pPr algn="ctr"/>
                      <a:r>
                        <a:rPr lang="en-US" sz="2400">
                          <a:latin typeface="Arial"/>
                        </a:rPr>
                        <a:t>highly</a:t>
                      </a:r>
                    </a:p>
                  </a:txBody>
                  <a:tcPr anchor="ctr"/>
                </a:tc>
                <a:tc>
                  <a:txBody>
                    <a:bodyPr/>
                    <a:lstStyle/>
                    <a:p>
                      <a:pPr algn="ctr"/>
                      <a:r>
                        <a:rPr lang="en-US" sz="2400">
                          <a:latin typeface="Arial"/>
                        </a:rPr>
                        <a:t>no</a:t>
                      </a:r>
                    </a:p>
                  </a:txBody>
                  <a:tcPr anchor="ctr"/>
                </a:tc>
                <a:tc>
                  <a:txBody>
                    <a:bodyPr/>
                    <a:lstStyle/>
                    <a:p>
                      <a:pPr algn="ctr"/>
                      <a:r>
                        <a:rPr lang="en-US" sz="2400" dirty="0">
                          <a:latin typeface="Arial"/>
                        </a:rPr>
                        <a:t>?</a:t>
                      </a:r>
                    </a:p>
                  </a:txBody>
                  <a:tcPr anchor="ctr"/>
                </a:tc>
                <a:tc>
                  <a:txBody>
                    <a:bodyPr/>
                    <a:lstStyle/>
                    <a:p>
                      <a:pPr algn="ctr"/>
                      <a:r>
                        <a:rPr lang="en-US" sz="2400">
                          <a:latin typeface="Arial"/>
                        </a:rPr>
                        <a:t>&gt; 100 °C</a:t>
                      </a:r>
                    </a:p>
                  </a:txBody>
                  <a:tcPr anchor="ctr"/>
                </a:tc>
                <a:extLst>
                  <a:ext uri="{0D108BD9-81ED-4DB2-BD59-A6C34878D82A}">
                    <a16:rowId xmlns:a16="http://schemas.microsoft.com/office/drawing/2014/main" val="718794622"/>
                  </a:ext>
                </a:extLst>
              </a:tr>
              <a:tr h="435843">
                <a:tc>
                  <a:txBody>
                    <a:bodyPr/>
                    <a:lstStyle/>
                    <a:p>
                      <a:pPr algn="ctr"/>
                      <a:r>
                        <a:rPr lang="en-US" sz="2400">
                          <a:latin typeface="Arial"/>
                        </a:rPr>
                        <a:t>Riboflavin (B</a:t>
                      </a:r>
                      <a:r>
                        <a:rPr lang="en-US" sz="2400" baseline="-25000">
                          <a:latin typeface="Arial"/>
                        </a:rPr>
                        <a:t>2</a:t>
                      </a:r>
                      <a:r>
                        <a:rPr lang="en-US" sz="2400">
                          <a:latin typeface="Arial"/>
                        </a:rPr>
                        <a:t>)</a:t>
                      </a:r>
                    </a:p>
                  </a:txBody>
                  <a:tcPr anchor="ctr"/>
                </a:tc>
                <a:tc>
                  <a:txBody>
                    <a:bodyPr/>
                    <a:lstStyle/>
                    <a:p>
                      <a:pPr algn="ctr"/>
                      <a:r>
                        <a:rPr lang="en-US" sz="2400">
                          <a:latin typeface="Arial"/>
                        </a:rPr>
                        <a:t>slightly</a:t>
                      </a:r>
                    </a:p>
                  </a:txBody>
                  <a:tcPr anchor="ctr"/>
                </a:tc>
                <a:tc>
                  <a:txBody>
                    <a:bodyPr/>
                    <a:lstStyle/>
                    <a:p>
                      <a:pPr algn="ctr"/>
                      <a:r>
                        <a:rPr lang="en-US" sz="2400">
                          <a:latin typeface="Arial"/>
                        </a:rPr>
                        <a:t>no</a:t>
                      </a:r>
                    </a:p>
                  </a:txBody>
                  <a:tcPr anchor="ctr"/>
                </a:tc>
                <a:tc>
                  <a:txBody>
                    <a:bodyPr/>
                    <a:lstStyle/>
                    <a:p>
                      <a:pPr algn="ctr"/>
                      <a:r>
                        <a:rPr lang="en-US" sz="2400" dirty="0">
                          <a:latin typeface="Arial"/>
                        </a:rPr>
                        <a:t>in solution</a:t>
                      </a:r>
                    </a:p>
                  </a:txBody>
                  <a:tcPr anchor="ctr"/>
                </a:tc>
                <a:tc>
                  <a:txBody>
                    <a:bodyPr/>
                    <a:lstStyle/>
                    <a:p>
                      <a:pPr algn="ctr"/>
                      <a:r>
                        <a:rPr lang="en-US" sz="2400">
                          <a:latin typeface="Arial"/>
                        </a:rPr>
                        <a:t>no</a:t>
                      </a:r>
                    </a:p>
                  </a:txBody>
                  <a:tcPr anchor="ctr"/>
                </a:tc>
                <a:extLst>
                  <a:ext uri="{0D108BD9-81ED-4DB2-BD59-A6C34878D82A}">
                    <a16:rowId xmlns:a16="http://schemas.microsoft.com/office/drawing/2014/main" val="1928395224"/>
                  </a:ext>
                </a:extLst>
              </a:tr>
              <a:tr h="435843">
                <a:tc>
                  <a:txBody>
                    <a:bodyPr/>
                    <a:lstStyle/>
                    <a:p>
                      <a:pPr algn="ctr"/>
                      <a:r>
                        <a:rPr lang="en-US" sz="2400">
                          <a:latin typeface="Arial"/>
                        </a:rPr>
                        <a:t>Niacin (B</a:t>
                      </a:r>
                      <a:r>
                        <a:rPr lang="en-US" sz="2400" baseline="-25000">
                          <a:latin typeface="Arial"/>
                        </a:rPr>
                        <a:t>3</a:t>
                      </a:r>
                      <a:r>
                        <a:rPr lang="en-US" sz="2400">
                          <a:latin typeface="Arial"/>
                        </a:rPr>
                        <a:t>)</a:t>
                      </a:r>
                    </a:p>
                  </a:txBody>
                  <a:tcPr anchor="ctr"/>
                </a:tc>
                <a:tc>
                  <a:txBody>
                    <a:bodyPr/>
                    <a:lstStyle/>
                    <a:p>
                      <a:pPr algn="ctr"/>
                      <a:r>
                        <a:rPr lang="en-US" sz="2400">
                          <a:latin typeface="Arial"/>
                        </a:rPr>
                        <a:t>yes</a:t>
                      </a:r>
                    </a:p>
                  </a:txBody>
                  <a:tcPr anchor="ctr"/>
                </a:tc>
                <a:tc>
                  <a:txBody>
                    <a:bodyPr/>
                    <a:lstStyle/>
                    <a:p>
                      <a:pPr algn="ctr"/>
                      <a:r>
                        <a:rPr lang="en-US" sz="2400">
                          <a:latin typeface="Arial"/>
                        </a:rPr>
                        <a:t>no</a:t>
                      </a:r>
                    </a:p>
                  </a:txBody>
                  <a:tcPr anchor="ctr"/>
                </a:tc>
                <a:tc>
                  <a:txBody>
                    <a:bodyPr/>
                    <a:lstStyle/>
                    <a:p>
                      <a:pPr algn="ctr"/>
                      <a:r>
                        <a:rPr lang="en-US" sz="2400" dirty="0">
                          <a:latin typeface="Arial"/>
                        </a:rPr>
                        <a:t>no</a:t>
                      </a:r>
                    </a:p>
                  </a:txBody>
                  <a:tcPr anchor="ctr"/>
                </a:tc>
                <a:tc>
                  <a:txBody>
                    <a:bodyPr/>
                    <a:lstStyle/>
                    <a:p>
                      <a:pPr algn="ctr"/>
                      <a:r>
                        <a:rPr lang="en-US" sz="2400">
                          <a:latin typeface="Arial"/>
                        </a:rPr>
                        <a:t>no</a:t>
                      </a:r>
                    </a:p>
                  </a:txBody>
                  <a:tcPr anchor="ctr"/>
                </a:tc>
                <a:extLst>
                  <a:ext uri="{0D108BD9-81ED-4DB2-BD59-A6C34878D82A}">
                    <a16:rowId xmlns:a16="http://schemas.microsoft.com/office/drawing/2014/main" val="65479810"/>
                  </a:ext>
                </a:extLst>
              </a:tr>
              <a:tr h="435843">
                <a:tc>
                  <a:txBody>
                    <a:bodyPr/>
                    <a:lstStyle/>
                    <a:p>
                      <a:pPr algn="ctr"/>
                      <a:r>
                        <a:rPr lang="en-US" sz="2400">
                          <a:latin typeface="Arial"/>
                        </a:rPr>
                        <a:t>Pantothenic Acid (B</a:t>
                      </a:r>
                      <a:r>
                        <a:rPr lang="en-US" sz="2400" baseline="-25000">
                          <a:latin typeface="Arial"/>
                        </a:rPr>
                        <a:t>5</a:t>
                      </a:r>
                      <a:r>
                        <a:rPr lang="en-US" sz="2400">
                          <a:latin typeface="Arial"/>
                        </a:rPr>
                        <a:t>)</a:t>
                      </a:r>
                    </a:p>
                  </a:txBody>
                  <a:tcPr anchor="ctr"/>
                </a:tc>
                <a:tc>
                  <a:txBody>
                    <a:bodyPr/>
                    <a:lstStyle/>
                    <a:p>
                      <a:pPr algn="ctr"/>
                      <a:r>
                        <a:rPr lang="en-US" sz="2400">
                          <a:latin typeface="Arial"/>
                        </a:rPr>
                        <a:t>quite stable</a:t>
                      </a:r>
                    </a:p>
                  </a:txBody>
                  <a:tcPr anchor="ctr"/>
                </a:tc>
                <a:tc>
                  <a:txBody>
                    <a:bodyPr/>
                    <a:lstStyle/>
                    <a:p>
                      <a:pPr algn="ctr"/>
                      <a:r>
                        <a:rPr lang="en-US" sz="2400">
                          <a:latin typeface="Arial"/>
                        </a:rPr>
                        <a:t>no</a:t>
                      </a:r>
                    </a:p>
                  </a:txBody>
                  <a:tcPr anchor="ctr"/>
                </a:tc>
                <a:tc>
                  <a:txBody>
                    <a:bodyPr/>
                    <a:lstStyle/>
                    <a:p>
                      <a:pPr algn="ctr"/>
                      <a:r>
                        <a:rPr lang="en-US" sz="2400" dirty="0">
                          <a:latin typeface="Arial"/>
                        </a:rPr>
                        <a:t>no</a:t>
                      </a:r>
                    </a:p>
                  </a:txBody>
                  <a:tcPr anchor="ctr"/>
                </a:tc>
                <a:tc>
                  <a:txBody>
                    <a:bodyPr/>
                    <a:lstStyle/>
                    <a:p>
                      <a:pPr algn="ctr"/>
                      <a:r>
                        <a:rPr lang="en-US" sz="2400">
                          <a:latin typeface="Arial"/>
                        </a:rPr>
                        <a:t>yes</a:t>
                      </a:r>
                    </a:p>
                  </a:txBody>
                  <a:tcPr anchor="ctr"/>
                </a:tc>
                <a:extLst>
                  <a:ext uri="{0D108BD9-81ED-4DB2-BD59-A6C34878D82A}">
                    <a16:rowId xmlns:a16="http://schemas.microsoft.com/office/drawing/2014/main" val="3050958968"/>
                  </a:ext>
                </a:extLst>
              </a:tr>
              <a:tr h="435843">
                <a:tc>
                  <a:txBody>
                    <a:bodyPr/>
                    <a:lstStyle/>
                    <a:p>
                      <a:pPr algn="ctr"/>
                      <a:r>
                        <a:rPr lang="en-US" sz="2400">
                          <a:latin typeface="Arial"/>
                        </a:rPr>
                        <a:t>Vitamin B</a:t>
                      </a:r>
                      <a:r>
                        <a:rPr lang="en-US" sz="2400" baseline="-25000">
                          <a:latin typeface="Arial"/>
                        </a:rPr>
                        <a:t>6</a:t>
                      </a:r>
                      <a:endParaRPr lang="en-US" sz="2400">
                        <a:latin typeface="Arial"/>
                      </a:endParaRPr>
                    </a:p>
                  </a:txBody>
                  <a:tcPr anchor="ctr"/>
                </a:tc>
                <a:tc>
                  <a:txBody>
                    <a:bodyPr/>
                    <a:lstStyle/>
                    <a:p>
                      <a:pPr algn="ctr"/>
                      <a:r>
                        <a:rPr lang="en-US" sz="2400">
                          <a:latin typeface="Arial"/>
                        </a:rPr>
                        <a:t>yes</a:t>
                      </a:r>
                    </a:p>
                  </a:txBody>
                  <a:tcPr anchor="ctr"/>
                </a:tc>
                <a:tc>
                  <a:txBody>
                    <a:bodyPr/>
                    <a:lstStyle/>
                    <a:p>
                      <a:pPr algn="ctr"/>
                      <a:r>
                        <a:rPr lang="en-US" sz="2400">
                          <a:latin typeface="Arial"/>
                        </a:rPr>
                        <a:t>?</a:t>
                      </a:r>
                    </a:p>
                  </a:txBody>
                  <a:tcPr anchor="ctr"/>
                </a:tc>
                <a:tc>
                  <a:txBody>
                    <a:bodyPr/>
                    <a:lstStyle/>
                    <a:p>
                      <a:pPr algn="ctr"/>
                      <a:r>
                        <a:rPr lang="en-US" sz="2400" dirty="0">
                          <a:latin typeface="Arial"/>
                        </a:rPr>
                        <a:t>yes</a:t>
                      </a:r>
                    </a:p>
                  </a:txBody>
                  <a:tcPr anchor="ctr"/>
                </a:tc>
                <a:tc>
                  <a:txBody>
                    <a:bodyPr/>
                    <a:lstStyle/>
                    <a:p>
                      <a:pPr algn="ctr"/>
                      <a:r>
                        <a:rPr lang="en-US" sz="2400">
                          <a:latin typeface="Arial"/>
                        </a:rPr>
                        <a:t>?</a:t>
                      </a:r>
                    </a:p>
                  </a:txBody>
                  <a:tcPr anchor="ctr"/>
                </a:tc>
                <a:extLst>
                  <a:ext uri="{0D108BD9-81ED-4DB2-BD59-A6C34878D82A}">
                    <a16:rowId xmlns:a16="http://schemas.microsoft.com/office/drawing/2014/main" val="1535878792"/>
                  </a:ext>
                </a:extLst>
              </a:tr>
              <a:tr h="435843">
                <a:tc>
                  <a:txBody>
                    <a:bodyPr/>
                    <a:lstStyle/>
                    <a:p>
                      <a:pPr algn="ctr"/>
                      <a:r>
                        <a:rPr lang="en-US" sz="2400">
                          <a:latin typeface="Arial"/>
                        </a:rPr>
                        <a:t>Biotin (B</a:t>
                      </a:r>
                      <a:r>
                        <a:rPr lang="en-US" sz="2400" baseline="-25000">
                          <a:latin typeface="Arial"/>
                        </a:rPr>
                        <a:t>7</a:t>
                      </a:r>
                      <a:r>
                        <a:rPr lang="en-US" sz="2400">
                          <a:latin typeface="Arial"/>
                        </a:rPr>
                        <a:t>)</a:t>
                      </a:r>
                    </a:p>
                  </a:txBody>
                  <a:tcPr anchor="ctr"/>
                </a:tc>
                <a:tc>
                  <a:txBody>
                    <a:bodyPr/>
                    <a:lstStyle/>
                    <a:p>
                      <a:pPr algn="ctr"/>
                      <a:r>
                        <a:rPr lang="en-US" sz="2400">
                          <a:latin typeface="Arial"/>
                        </a:rPr>
                        <a:t>somewhat</a:t>
                      </a:r>
                    </a:p>
                  </a:txBody>
                  <a:tcPr anchor="ctr"/>
                </a:tc>
                <a:tc>
                  <a:txBody>
                    <a:bodyPr/>
                    <a:lstStyle/>
                    <a:p>
                      <a:pPr algn="ctr"/>
                      <a:r>
                        <a:rPr lang="en-US" sz="2400">
                          <a:latin typeface="Arial"/>
                        </a:rPr>
                        <a:t>?</a:t>
                      </a:r>
                    </a:p>
                  </a:txBody>
                  <a:tcPr anchor="ctr"/>
                </a:tc>
                <a:tc>
                  <a:txBody>
                    <a:bodyPr/>
                    <a:lstStyle/>
                    <a:p>
                      <a:pPr algn="ctr"/>
                      <a:r>
                        <a:rPr lang="en-US" sz="2400" dirty="0">
                          <a:latin typeface="Arial"/>
                        </a:rPr>
                        <a:t>?</a:t>
                      </a:r>
                    </a:p>
                  </a:txBody>
                  <a:tcPr anchor="ctr"/>
                </a:tc>
                <a:tc>
                  <a:txBody>
                    <a:bodyPr/>
                    <a:lstStyle/>
                    <a:p>
                      <a:pPr algn="ctr"/>
                      <a:r>
                        <a:rPr lang="en-US" sz="2400">
                          <a:latin typeface="Arial"/>
                        </a:rPr>
                        <a:t>no</a:t>
                      </a:r>
                    </a:p>
                  </a:txBody>
                  <a:tcPr anchor="ctr"/>
                </a:tc>
                <a:extLst>
                  <a:ext uri="{0D108BD9-81ED-4DB2-BD59-A6C34878D82A}">
                    <a16:rowId xmlns:a16="http://schemas.microsoft.com/office/drawing/2014/main" val="3376992027"/>
                  </a:ext>
                </a:extLst>
              </a:tr>
              <a:tr h="435843">
                <a:tc>
                  <a:txBody>
                    <a:bodyPr/>
                    <a:lstStyle/>
                    <a:p>
                      <a:pPr algn="ctr"/>
                      <a:r>
                        <a:rPr lang="en-US" sz="2400">
                          <a:latin typeface="Arial"/>
                        </a:rPr>
                        <a:t>Folic Acid (B</a:t>
                      </a:r>
                      <a:r>
                        <a:rPr lang="en-US" sz="2400" baseline="-25000">
                          <a:latin typeface="Arial"/>
                        </a:rPr>
                        <a:t>9</a:t>
                      </a:r>
                      <a:r>
                        <a:rPr lang="en-US" sz="2400">
                          <a:latin typeface="Arial"/>
                        </a:rPr>
                        <a:t>)</a:t>
                      </a:r>
                    </a:p>
                  </a:txBody>
                  <a:tcPr anchor="ctr"/>
                </a:tc>
                <a:tc>
                  <a:txBody>
                    <a:bodyPr/>
                    <a:lstStyle/>
                    <a:p>
                      <a:pPr algn="ctr"/>
                      <a:r>
                        <a:rPr lang="en-US" sz="2400">
                          <a:latin typeface="Arial"/>
                        </a:rPr>
                        <a:t>yes</a:t>
                      </a:r>
                    </a:p>
                  </a:txBody>
                  <a:tcPr anchor="ctr"/>
                </a:tc>
                <a:tc>
                  <a:txBody>
                    <a:bodyPr/>
                    <a:lstStyle/>
                    <a:p>
                      <a:pPr algn="ctr"/>
                      <a:r>
                        <a:rPr lang="en-US" sz="2400">
                          <a:latin typeface="Arial"/>
                        </a:rPr>
                        <a:t>?</a:t>
                      </a:r>
                    </a:p>
                  </a:txBody>
                  <a:tcPr anchor="ctr"/>
                </a:tc>
                <a:tc>
                  <a:txBody>
                    <a:bodyPr/>
                    <a:lstStyle/>
                    <a:p>
                      <a:pPr algn="ctr"/>
                      <a:r>
                        <a:rPr lang="en-US" sz="2400" dirty="0">
                          <a:latin typeface="Arial"/>
                        </a:rPr>
                        <a:t>when dry</a:t>
                      </a:r>
                    </a:p>
                  </a:txBody>
                  <a:tcPr anchor="ctr"/>
                </a:tc>
                <a:tc>
                  <a:txBody>
                    <a:bodyPr/>
                    <a:lstStyle/>
                    <a:p>
                      <a:pPr algn="ctr"/>
                      <a:r>
                        <a:rPr lang="en-US" sz="2400">
                          <a:latin typeface="Arial"/>
                        </a:rPr>
                        <a:t>at high temp</a:t>
                      </a:r>
                    </a:p>
                  </a:txBody>
                  <a:tcPr anchor="ctr"/>
                </a:tc>
                <a:extLst>
                  <a:ext uri="{0D108BD9-81ED-4DB2-BD59-A6C34878D82A}">
                    <a16:rowId xmlns:a16="http://schemas.microsoft.com/office/drawing/2014/main" val="466869808"/>
                  </a:ext>
                </a:extLst>
              </a:tr>
              <a:tr h="435843">
                <a:tc>
                  <a:txBody>
                    <a:bodyPr/>
                    <a:lstStyle/>
                    <a:p>
                      <a:pPr algn="ctr"/>
                      <a:r>
                        <a:rPr lang="en-US" sz="2400">
                          <a:latin typeface="Arial"/>
                        </a:rPr>
                        <a:t>Cobalamin (B</a:t>
                      </a:r>
                      <a:r>
                        <a:rPr lang="en-US" sz="2400" baseline="-25000">
                          <a:latin typeface="Arial"/>
                        </a:rPr>
                        <a:t>12</a:t>
                      </a:r>
                      <a:r>
                        <a:rPr lang="en-US" sz="2400">
                          <a:latin typeface="Arial"/>
                        </a:rPr>
                        <a:t>)</a:t>
                      </a:r>
                    </a:p>
                  </a:txBody>
                  <a:tcPr anchor="ctr"/>
                </a:tc>
                <a:tc>
                  <a:txBody>
                    <a:bodyPr/>
                    <a:lstStyle/>
                    <a:p>
                      <a:pPr algn="ctr"/>
                      <a:r>
                        <a:rPr lang="en-US" sz="2400">
                          <a:latin typeface="Arial"/>
                        </a:rPr>
                        <a:t>yes</a:t>
                      </a:r>
                    </a:p>
                  </a:txBody>
                  <a:tcPr anchor="ctr"/>
                </a:tc>
                <a:tc>
                  <a:txBody>
                    <a:bodyPr/>
                    <a:lstStyle/>
                    <a:p>
                      <a:pPr algn="ctr"/>
                      <a:r>
                        <a:rPr lang="en-US" sz="2400">
                          <a:latin typeface="Arial"/>
                        </a:rPr>
                        <a:t>?</a:t>
                      </a:r>
                    </a:p>
                  </a:txBody>
                  <a:tcPr anchor="ctr"/>
                </a:tc>
                <a:tc>
                  <a:txBody>
                    <a:bodyPr/>
                    <a:lstStyle/>
                    <a:p>
                      <a:pPr algn="ctr"/>
                      <a:r>
                        <a:rPr lang="en-US" sz="2400">
                          <a:latin typeface="Arial"/>
                        </a:rPr>
                        <a:t>yes</a:t>
                      </a:r>
                    </a:p>
                  </a:txBody>
                  <a:tcPr anchor="ctr"/>
                </a:tc>
                <a:tc>
                  <a:txBody>
                    <a:bodyPr/>
                    <a:lstStyle/>
                    <a:p>
                      <a:pPr algn="ctr"/>
                      <a:r>
                        <a:rPr lang="en-US" sz="2400" dirty="0">
                          <a:latin typeface="Arial"/>
                        </a:rPr>
                        <a:t>no</a:t>
                      </a:r>
                    </a:p>
                  </a:txBody>
                  <a:tcPr anchor="ctr"/>
                </a:tc>
                <a:extLst>
                  <a:ext uri="{0D108BD9-81ED-4DB2-BD59-A6C34878D82A}">
                    <a16:rowId xmlns:a16="http://schemas.microsoft.com/office/drawing/2014/main" val="2232459059"/>
                  </a:ext>
                </a:extLst>
              </a:tr>
            </a:tbl>
          </a:graphicData>
        </a:graphic>
      </p:graphicFrame>
      <p:sp>
        <p:nvSpPr>
          <p:cNvPr id="3" name="Content Placeholder 2">
            <a:extLst>
              <a:ext uri="{FF2B5EF4-FFF2-40B4-BE49-F238E27FC236}">
                <a16:creationId xmlns:a16="http://schemas.microsoft.com/office/drawing/2014/main" id="{D450C4D7-4440-D211-D8F1-CA26289B9F64}"/>
              </a:ext>
            </a:extLst>
          </p:cNvPr>
          <p:cNvSpPr>
            <a:spLocks noGrp="1"/>
          </p:cNvSpPr>
          <p:nvPr>
            <p:ph idx="1"/>
          </p:nvPr>
        </p:nvSpPr>
        <p:spPr>
          <a:xfrm>
            <a:off x="2120463" y="9088525"/>
            <a:ext cx="14400000" cy="822655"/>
          </a:xfrm>
        </p:spPr>
        <p:txBody>
          <a:bodyPr vert="horz" lIns="91440" tIns="45720" rIns="91440" bIns="45720" rtlCol="0" anchor="t">
            <a:normAutofit/>
          </a:bodyPr>
          <a:lstStyle/>
          <a:p>
            <a:pPr marL="0" indent="0" algn="ctr">
              <a:buNone/>
            </a:pPr>
            <a:r>
              <a:rPr lang="en-US" sz="2400" b="1" dirty="0">
                <a:latin typeface="Arial"/>
                <a:ea typeface="+mn-lt"/>
                <a:cs typeface="+mn-lt"/>
              </a:rPr>
              <a:t>Table source:</a:t>
            </a:r>
            <a:r>
              <a:rPr lang="en-US" sz="2400" dirty="0">
                <a:latin typeface="Arial"/>
                <a:ea typeface="+mn-lt"/>
                <a:cs typeface="+mn-lt"/>
              </a:rPr>
              <a:t> Wikipedia, </a:t>
            </a:r>
            <a:r>
              <a:rPr lang="en-US" sz="2400" i="1" dirty="0">
                <a:latin typeface="Arial"/>
                <a:ea typeface="+mn-lt"/>
                <a:cs typeface="+mn-lt"/>
                <a:hlinkClick r:id="rId2"/>
              </a:rPr>
              <a:t>Chemistry for Changing Times (Hill &amp; McCreary)</a:t>
            </a:r>
            <a:r>
              <a:rPr lang="en-US" sz="2400" dirty="0">
                <a:latin typeface="Arial"/>
                <a:ea typeface="+mn-lt"/>
                <a:cs typeface="+mn-lt"/>
              </a:rPr>
              <a:t>, </a:t>
            </a:r>
            <a:r>
              <a:rPr lang="en-US" sz="2400" dirty="0">
                <a:latin typeface="Arial"/>
                <a:ea typeface="+mn-lt"/>
                <a:cs typeface="+mn-lt"/>
                <a:hlinkClick r:id="rId3"/>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0165FBBE-B580-44F1-768A-EC0D1328125E}"/>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867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3FC9-E17D-1E01-0371-ED7852B91FE4}"/>
              </a:ext>
            </a:extLst>
          </p:cNvPr>
          <p:cNvSpPr>
            <a:spLocks noGrp="1"/>
          </p:cNvSpPr>
          <p:nvPr>
            <p:ph type="title"/>
          </p:nvPr>
        </p:nvSpPr>
        <p:spPr/>
        <p:txBody>
          <a:bodyPr>
            <a:normAutofit/>
          </a:bodyPr>
          <a:lstStyle/>
          <a:p>
            <a:r>
              <a:rPr lang="en-US" sz="4000">
                <a:latin typeface="Arial"/>
                <a:cs typeface="Arial"/>
              </a:rPr>
              <a:t>Figure 28.1j</a:t>
            </a:r>
          </a:p>
        </p:txBody>
      </p:sp>
      <p:pic>
        <p:nvPicPr>
          <p:cNvPr id="5" name="Picture 4" descr="A number of little auk birds which have black heads and white bodies sitting on a rock. ">
            <a:extLst>
              <a:ext uri="{FF2B5EF4-FFF2-40B4-BE49-F238E27FC236}">
                <a16:creationId xmlns:a16="http://schemas.microsoft.com/office/drawing/2014/main" id="{39FB02B0-2ECF-71E3-38D1-62439D0B823F}"/>
              </a:ext>
            </a:extLst>
          </p:cNvPr>
          <p:cNvPicPr>
            <a:picLocks noChangeAspect="1"/>
          </p:cNvPicPr>
          <p:nvPr/>
        </p:nvPicPr>
        <p:blipFill>
          <a:blip r:embed="rId2"/>
          <a:stretch>
            <a:fillRect/>
          </a:stretch>
        </p:blipFill>
        <p:spPr>
          <a:xfrm>
            <a:off x="5336485" y="2427278"/>
            <a:ext cx="8136834" cy="4568686"/>
          </a:xfrm>
          <a:prstGeom prst="rect">
            <a:avLst/>
          </a:prstGeom>
        </p:spPr>
      </p:pic>
      <p:sp>
        <p:nvSpPr>
          <p:cNvPr id="3" name="Content Placeholder 2">
            <a:extLst>
              <a:ext uri="{FF2B5EF4-FFF2-40B4-BE49-F238E27FC236}">
                <a16:creationId xmlns:a16="http://schemas.microsoft.com/office/drawing/2014/main" id="{971DC021-F45B-3A99-239B-F8CEFDF2C71A}"/>
              </a:ext>
            </a:extLst>
          </p:cNvPr>
          <p:cNvSpPr>
            <a:spLocks noGrp="1"/>
          </p:cNvSpPr>
          <p:nvPr>
            <p:ph idx="1"/>
          </p:nvPr>
        </p:nvSpPr>
        <p:spPr>
          <a:xfrm>
            <a:off x="2374696" y="7468225"/>
            <a:ext cx="14400000" cy="1087699"/>
          </a:xfrm>
        </p:spPr>
        <p:txBody>
          <a:bodyPr vert="horz" lIns="91440" tIns="45720" rIns="91440" bIns="45720" rtlCol="0" anchor="t">
            <a:normAutofit/>
          </a:bodyPr>
          <a:lstStyle/>
          <a:p>
            <a:pPr marL="0" indent="0" algn="ctr">
              <a:buNone/>
            </a:pPr>
            <a:r>
              <a:rPr lang="en-US" sz="2400" b="1">
                <a:latin typeface="Arial"/>
                <a:cs typeface="Arial"/>
              </a:rPr>
              <a:t>Figure 28.1j.</a:t>
            </a:r>
            <a:r>
              <a:rPr lang="en-US" sz="2400">
                <a:latin typeface="Arial"/>
                <a:cs typeface="Arial"/>
              </a:rPr>
              <a:t> Little auks sitting on a rock (</a:t>
            </a:r>
            <a:r>
              <a:rPr lang="en-US" sz="2400">
                <a:latin typeface="Arial"/>
                <a:cs typeface="Arial"/>
                <a:hlinkClick r:id="rId3"/>
              </a:rPr>
              <a:t>Image</a:t>
            </a:r>
            <a:r>
              <a:rPr lang="en-US" sz="2400">
                <a:latin typeface="Arial"/>
                <a:cs typeface="Arial"/>
              </a:rPr>
              <a:t> by </a:t>
            </a:r>
            <a:r>
              <a:rPr lang="en-US" sz="2400">
                <a:latin typeface="Arial"/>
                <a:cs typeface="Arial"/>
                <a:hlinkClick r:id="rId4" tooltip="User:AWeith"/>
              </a:rPr>
              <a:t>AWeith</a:t>
            </a:r>
            <a:r>
              <a:rPr lang="en-US" sz="2400">
                <a:latin typeface="Arial"/>
                <a:cs typeface="Arial"/>
              </a:rPr>
              <a:t>, </a:t>
            </a:r>
            <a:r>
              <a:rPr lang="en-US" sz="2400">
                <a:latin typeface="Arial"/>
                <a:cs typeface="Arial"/>
                <a:hlinkClick r:id="rId5"/>
              </a:rPr>
              <a:t>CC BY-SA 4.0</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7EFB6358-9ED9-1888-0027-2C689C8E5DD8}"/>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0653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251E-2739-CB13-33BB-DF243A1AE72F}"/>
              </a:ext>
            </a:extLst>
          </p:cNvPr>
          <p:cNvSpPr>
            <a:spLocks noGrp="1"/>
          </p:cNvSpPr>
          <p:nvPr>
            <p:ph type="title"/>
          </p:nvPr>
        </p:nvSpPr>
        <p:spPr>
          <a:xfrm>
            <a:off x="1952637" y="593179"/>
            <a:ext cx="13348251" cy="1143000"/>
          </a:xfrm>
        </p:spPr>
        <p:txBody>
          <a:bodyPr>
            <a:noAutofit/>
          </a:bodyPr>
          <a:lstStyle/>
          <a:p>
            <a:r>
              <a:rPr lang="en-US" sz="4000" dirty="0">
                <a:latin typeface="Arial"/>
                <a:cs typeface="Arial"/>
              </a:rPr>
              <a:t>Table 28.1a</a:t>
            </a:r>
            <a:endParaRPr lang="en-US" sz="4000" dirty="0"/>
          </a:p>
        </p:txBody>
      </p:sp>
      <p:sp>
        <p:nvSpPr>
          <p:cNvPr id="5" name="Content Placeholder 2">
            <a:extLst>
              <a:ext uri="{FF2B5EF4-FFF2-40B4-BE49-F238E27FC236}">
                <a16:creationId xmlns:a16="http://schemas.microsoft.com/office/drawing/2014/main" id="{05DA384D-BCC9-18E4-02D9-1CB481F53D96}"/>
              </a:ext>
            </a:extLst>
          </p:cNvPr>
          <p:cNvSpPr txBox="1">
            <a:spLocks/>
          </p:cNvSpPr>
          <p:nvPr/>
        </p:nvSpPr>
        <p:spPr>
          <a:xfrm>
            <a:off x="1935363" y="1971855"/>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28.1a. </a:t>
            </a:r>
            <a:r>
              <a:rPr lang="en-US" sz="2800" dirty="0">
                <a:latin typeface="Arial"/>
                <a:ea typeface="+mn-lt"/>
                <a:cs typeface="+mn-lt"/>
              </a:rPr>
              <a:t>The Relative Sweetness of Some Compounds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BCCC7932-3B19-4204-947E-73CEFB1BF578}"/>
              </a:ext>
            </a:extLst>
          </p:cNvPr>
          <p:cNvGraphicFramePr>
            <a:graphicFrameLocks noGrp="1"/>
          </p:cNvGraphicFramePr>
          <p:nvPr>
            <p:extLst>
              <p:ext uri="{D42A27DB-BD31-4B8C-83A1-F6EECF244321}">
                <p14:modId xmlns:p14="http://schemas.microsoft.com/office/powerpoint/2010/main" val="4048976205"/>
              </p:ext>
            </p:extLst>
          </p:nvPr>
        </p:nvGraphicFramePr>
        <p:xfrm>
          <a:off x="5020563" y="2679894"/>
          <a:ext cx="8229600" cy="5581650"/>
        </p:xfrm>
        <a:graphic>
          <a:graphicData uri="http://schemas.openxmlformats.org/drawingml/2006/table">
            <a:tbl>
              <a:tblPr firstRow="1" bandRow="1">
                <a:tableStyleId>{5C22544A-7EE6-4342-B048-85BDC9FD1C3A}</a:tableStyleId>
              </a:tblPr>
              <a:tblGrid>
                <a:gridCol w="3416300">
                  <a:extLst>
                    <a:ext uri="{9D8B030D-6E8A-4147-A177-3AD203B41FA5}">
                      <a16:colId xmlns:a16="http://schemas.microsoft.com/office/drawing/2014/main" val="3491755185"/>
                    </a:ext>
                  </a:extLst>
                </a:gridCol>
                <a:gridCol w="4813300">
                  <a:extLst>
                    <a:ext uri="{9D8B030D-6E8A-4147-A177-3AD203B41FA5}">
                      <a16:colId xmlns:a16="http://schemas.microsoft.com/office/drawing/2014/main" val="1540677442"/>
                    </a:ext>
                  </a:extLst>
                </a:gridCol>
              </a:tblGrid>
              <a:tr h="0">
                <a:tc>
                  <a:txBody>
                    <a:bodyPr/>
                    <a:lstStyle/>
                    <a:p>
                      <a:pPr marL="0" algn="ctr" rtl="0" eaLnBrk="1" fontAlgn="ctr" latinLnBrk="0" hangingPunct="1">
                        <a:lnSpc>
                          <a:spcPct val="150000"/>
                        </a:lnSpc>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Compound</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lnSpc>
                          <a:spcPct val="150000"/>
                        </a:lnSpc>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Relative Sweetness</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extLst>
                  <a:ext uri="{0D108BD9-81ED-4DB2-BD59-A6C34878D82A}">
                    <a16:rowId xmlns:a16="http://schemas.microsoft.com/office/drawing/2014/main" val="4202199118"/>
                  </a:ext>
                </a:extLst>
              </a:tr>
              <a:tr h="0">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lactose</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16</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4872032"/>
                  </a:ext>
                </a:extLst>
              </a:tr>
              <a:tr h="0">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maltose</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32</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618021"/>
                  </a:ext>
                </a:extLst>
              </a:tr>
              <a:tr h="0">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glucose</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74</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3409106"/>
                  </a:ext>
                </a:extLst>
              </a:tr>
              <a:tr h="0">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sucrose</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100</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5147989"/>
                  </a:ext>
                </a:extLst>
              </a:tr>
              <a:tr h="0">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fructose</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173</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0016841"/>
                  </a:ext>
                </a:extLst>
              </a:tr>
              <a:tr h="0">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aspartame</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18,000</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988441"/>
                  </a:ext>
                </a:extLst>
              </a:tr>
              <a:tr h="0">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acesulfame K</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20,000</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2791925"/>
                  </a:ext>
                </a:extLst>
              </a:tr>
              <a:tr h="0">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saccharin</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30,000</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5539384"/>
                  </a:ext>
                </a:extLst>
              </a:tr>
              <a:tr h="0">
                <a:tc>
                  <a:txBody>
                    <a:bodyPr/>
                    <a:lstStyle/>
                    <a:p>
                      <a:pPr marL="0" algn="ctr" rtl="0" eaLnBrk="1" fontAlgn="ctr" latinLnBrk="0" hangingPunct="1">
                        <a:lnSpc>
                          <a:spcPct val="150000"/>
                        </a:lnSpc>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sucralose</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lnSpc>
                          <a:spcPct val="150000"/>
                        </a:lnSpc>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60,000</a:t>
                      </a:r>
                      <a:endParaRPr lang="en-IN" sz="18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0415191"/>
                  </a:ext>
                </a:extLst>
              </a:tr>
            </a:tbl>
          </a:graphicData>
        </a:graphic>
      </p:graphicFrame>
      <p:sp>
        <p:nvSpPr>
          <p:cNvPr id="3" name="Content Placeholder 2">
            <a:extLst>
              <a:ext uri="{FF2B5EF4-FFF2-40B4-BE49-F238E27FC236}">
                <a16:creationId xmlns:a16="http://schemas.microsoft.com/office/drawing/2014/main" id="{55F22C31-185C-B363-32A1-A64B6BC1742E}"/>
              </a:ext>
            </a:extLst>
          </p:cNvPr>
          <p:cNvSpPr>
            <a:spLocks noGrp="1"/>
          </p:cNvSpPr>
          <p:nvPr>
            <p:ph idx="1"/>
          </p:nvPr>
        </p:nvSpPr>
        <p:spPr>
          <a:xfrm>
            <a:off x="1952637" y="8653306"/>
            <a:ext cx="14400000" cy="1087699"/>
          </a:xfrm>
        </p:spPr>
        <p:txBody>
          <a:bodyPr vert="horz" lIns="91440" tIns="45720" rIns="91440" bIns="45720" rtlCol="0" anchor="t">
            <a:normAutofit/>
          </a:bodyPr>
          <a:lstStyle/>
          <a:p>
            <a:pPr marL="0" indent="0" algn="ctr">
              <a:buNone/>
            </a:pPr>
            <a:r>
              <a:rPr lang="en-US" sz="2400" b="1">
                <a:latin typeface="Arial"/>
                <a:ea typeface="+mn-lt"/>
                <a:cs typeface="+mn-lt"/>
              </a:rPr>
              <a:t>Source</a:t>
            </a:r>
            <a:r>
              <a:rPr lang="en-US" sz="2400">
                <a:latin typeface="Arial"/>
                <a:ea typeface="+mn-lt"/>
                <a:cs typeface="+mn-lt"/>
              </a:rPr>
              <a:t>: "</a:t>
            </a:r>
            <a:r>
              <a:rPr lang="en-US" sz="2400">
                <a:latin typeface="Arial"/>
                <a:ea typeface="+mn-lt"/>
                <a:cs typeface="+mn-lt"/>
                <a:hlinkClick r:id="rId2"/>
              </a:rPr>
              <a:t>16.3: Important Hexoses</a:t>
            </a:r>
            <a:r>
              <a:rPr lang="en-US" sz="2400">
                <a:latin typeface="Arial"/>
                <a:ea typeface="+mn-lt"/>
                <a:cs typeface="+mn-lt"/>
              </a:rPr>
              <a:t>" In </a:t>
            </a:r>
            <a:r>
              <a:rPr lang="en-US" sz="2400" i="1">
                <a:latin typeface="Arial"/>
                <a:ea typeface="+mn-lt"/>
                <a:cs typeface="+mn-lt"/>
                <a:hlinkClick r:id="rId3"/>
              </a:rPr>
              <a:t>Basics of GOB Chemistry (Ball et al.)</a:t>
            </a:r>
            <a:r>
              <a:rPr lang="en-US" sz="2400">
                <a:latin typeface="Arial"/>
                <a:ea typeface="+mn-lt"/>
                <a:cs typeface="+mn-lt"/>
              </a:rPr>
              <a:t>, </a:t>
            </a:r>
            <a:r>
              <a:rPr lang="en-US" sz="2400">
                <a:latin typeface="Arial"/>
                <a:ea typeface="+mn-lt"/>
                <a:cs typeface="+mn-lt"/>
                <a:hlinkClick r:id="rId4"/>
              </a:rPr>
              <a:t>CC BY-NC-SA 4.0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8043DBFF-9944-3E82-3773-5F2CDD1C6C6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39565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78A8-7818-0A9F-2B1E-0D34D0382F71}"/>
              </a:ext>
            </a:extLst>
          </p:cNvPr>
          <p:cNvSpPr>
            <a:spLocks noGrp="1"/>
          </p:cNvSpPr>
          <p:nvPr>
            <p:ph type="title"/>
          </p:nvPr>
        </p:nvSpPr>
        <p:spPr/>
        <p:txBody>
          <a:bodyPr>
            <a:normAutofit/>
          </a:bodyPr>
          <a:lstStyle/>
          <a:p>
            <a:r>
              <a:rPr lang="en-US" sz="4000">
                <a:latin typeface="Arial"/>
                <a:cs typeface="Arial"/>
              </a:rPr>
              <a:t>Figure 28.1k</a:t>
            </a:r>
          </a:p>
        </p:txBody>
      </p:sp>
      <p:pic>
        <p:nvPicPr>
          <p:cNvPr id="5" name="Picture 4" descr="5 structures: saccharin, cyclamate, aspartame, acesulfame K, and sucralose">
            <a:extLst>
              <a:ext uri="{FF2B5EF4-FFF2-40B4-BE49-F238E27FC236}">
                <a16:creationId xmlns:a16="http://schemas.microsoft.com/office/drawing/2014/main" id="{D7D4C98D-8CCE-AF64-7D39-6C4D69F26A68}"/>
              </a:ext>
            </a:extLst>
          </p:cNvPr>
          <p:cNvPicPr>
            <a:picLocks noChangeAspect="1"/>
          </p:cNvPicPr>
          <p:nvPr/>
        </p:nvPicPr>
        <p:blipFill>
          <a:blip r:embed="rId2"/>
          <a:stretch>
            <a:fillRect/>
          </a:stretch>
        </p:blipFill>
        <p:spPr>
          <a:xfrm>
            <a:off x="5953268" y="818774"/>
            <a:ext cx="6373544" cy="6981256"/>
          </a:xfrm>
          <a:prstGeom prst="rect">
            <a:avLst/>
          </a:prstGeom>
        </p:spPr>
      </p:pic>
      <p:sp>
        <p:nvSpPr>
          <p:cNvPr id="3" name="Content Placeholder 2">
            <a:extLst>
              <a:ext uri="{FF2B5EF4-FFF2-40B4-BE49-F238E27FC236}">
                <a16:creationId xmlns:a16="http://schemas.microsoft.com/office/drawing/2014/main" id="{26454A0A-33E6-2569-39B8-D3FFED8AFBC9}"/>
              </a:ext>
            </a:extLst>
          </p:cNvPr>
          <p:cNvSpPr>
            <a:spLocks noGrp="1"/>
          </p:cNvSpPr>
          <p:nvPr>
            <p:ph idx="1"/>
          </p:nvPr>
        </p:nvSpPr>
        <p:spPr>
          <a:xfrm>
            <a:off x="1944000" y="7949853"/>
            <a:ext cx="14400000" cy="1450897"/>
          </a:xfrm>
        </p:spPr>
        <p:txBody>
          <a:bodyPr vert="horz" lIns="91440" tIns="45720" rIns="91440" bIns="45720" rtlCol="0" anchor="t">
            <a:normAutofit/>
          </a:bodyPr>
          <a:lstStyle/>
          <a:p>
            <a:pPr marL="0" indent="0" algn="ctr">
              <a:buNone/>
            </a:pPr>
            <a:r>
              <a:rPr lang="en-US" sz="2400" b="1">
                <a:latin typeface="Arial"/>
                <a:ea typeface="+mn-lt"/>
                <a:cs typeface="+mn-lt"/>
              </a:rPr>
              <a:t>Figure 28.1k. </a:t>
            </a:r>
            <a:r>
              <a:rPr lang="en-US" sz="2400">
                <a:latin typeface="Arial"/>
                <a:ea typeface="+mn-lt"/>
                <a:cs typeface="+mn-lt"/>
              </a:rPr>
              <a:t>The structures of five artificial sweeteners that are approved for consumption: saccharin, cyclamate, aspartame, acesulfame K, and sucralose (Credit:  </a:t>
            </a:r>
            <a:r>
              <a:rPr lang="en-US" sz="2400" i="1">
                <a:latin typeface="Arial"/>
                <a:ea typeface="+mn-lt"/>
                <a:cs typeface="+mn-lt"/>
                <a:hlinkClick r:id="rId3"/>
              </a:rPr>
              <a:t>Introduction to Chemistry: GOB (v. 1.0)</a:t>
            </a:r>
            <a:r>
              <a:rPr lang="en-US" sz="2400">
                <a:latin typeface="Arial"/>
                <a:ea typeface="+mn-lt"/>
                <a:cs typeface="+mn-lt"/>
                <a:hlinkClick r:id="rId3"/>
              </a:rPr>
              <a:t> </a:t>
            </a:r>
            <a:r>
              <a:rPr lang="en-US" sz="2400">
                <a:latin typeface="Arial"/>
                <a:ea typeface="+mn-lt"/>
                <a:cs typeface="+mn-lt"/>
              </a:rPr>
              <a:t>., edited by </a:t>
            </a:r>
            <a:r>
              <a:rPr lang="en-US" sz="2400" i="1">
                <a:latin typeface="Arial"/>
                <a:ea typeface="+mn-lt"/>
                <a:cs typeface="+mn-lt"/>
                <a:hlinkClick r:id="rId4"/>
              </a:rPr>
              <a:t>Basics of GOB Chemistry (Ball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B5F3B7D-6193-B3F4-AB25-37F4171A4DF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1419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B3FE-ADD6-4DBF-854A-BC12EDF63891}"/>
              </a:ext>
            </a:extLst>
          </p:cNvPr>
          <p:cNvSpPr>
            <a:spLocks noGrp="1"/>
          </p:cNvSpPr>
          <p:nvPr>
            <p:ph type="title"/>
          </p:nvPr>
        </p:nvSpPr>
        <p:spPr/>
        <p:txBody>
          <a:bodyPr>
            <a:normAutofit/>
          </a:bodyPr>
          <a:lstStyle/>
          <a:p>
            <a:r>
              <a:rPr lang="en-US" sz="4000">
                <a:latin typeface="Arial"/>
                <a:cs typeface="Arial"/>
              </a:rPr>
              <a:t>Figure 28.1l</a:t>
            </a:r>
            <a:endParaRPr lang="en-US" sz="4000"/>
          </a:p>
        </p:txBody>
      </p:sp>
      <p:pic>
        <p:nvPicPr>
          <p:cNvPr id="5" name="Picture 4" descr="Two reactions. On the top shows an aldehyde reacting with an alcohol. On the bottom is shows a ketone reacting with an alcohol. ">
            <a:extLst>
              <a:ext uri="{FF2B5EF4-FFF2-40B4-BE49-F238E27FC236}">
                <a16:creationId xmlns:a16="http://schemas.microsoft.com/office/drawing/2014/main" id="{565C75CA-BB24-E496-8E71-B246D7389D5E}"/>
              </a:ext>
            </a:extLst>
          </p:cNvPr>
          <p:cNvPicPr>
            <a:picLocks noChangeAspect="1"/>
          </p:cNvPicPr>
          <p:nvPr/>
        </p:nvPicPr>
        <p:blipFill>
          <a:blip r:embed="rId2"/>
          <a:stretch>
            <a:fillRect/>
          </a:stretch>
        </p:blipFill>
        <p:spPr>
          <a:xfrm>
            <a:off x="3288941" y="2031010"/>
            <a:ext cx="11710612" cy="5390784"/>
          </a:xfrm>
          <a:prstGeom prst="rect">
            <a:avLst/>
          </a:prstGeom>
        </p:spPr>
      </p:pic>
      <p:sp>
        <p:nvSpPr>
          <p:cNvPr id="3" name="Content Placeholder 2">
            <a:extLst>
              <a:ext uri="{FF2B5EF4-FFF2-40B4-BE49-F238E27FC236}">
                <a16:creationId xmlns:a16="http://schemas.microsoft.com/office/drawing/2014/main" id="{99D6E413-F39A-39FE-3A3B-A4091DC014A6}"/>
              </a:ext>
            </a:extLst>
          </p:cNvPr>
          <p:cNvSpPr>
            <a:spLocks noGrp="1"/>
          </p:cNvSpPr>
          <p:nvPr>
            <p:ph idx="1"/>
          </p:nvPr>
        </p:nvSpPr>
        <p:spPr>
          <a:xfrm>
            <a:off x="1944000" y="8376345"/>
            <a:ext cx="14400000" cy="1024405"/>
          </a:xfrm>
        </p:spPr>
        <p:txBody>
          <a:bodyPr vert="horz" lIns="91440" tIns="45720" rIns="91440" bIns="45720" rtlCol="0" anchor="t">
            <a:normAutofit/>
          </a:bodyPr>
          <a:lstStyle/>
          <a:p>
            <a:pPr marL="0" indent="0" algn="ctr">
              <a:buNone/>
            </a:pPr>
            <a:r>
              <a:rPr lang="en-US" sz="2400" b="1">
                <a:latin typeface="Arial"/>
                <a:cs typeface="Arial"/>
              </a:rPr>
              <a:t>Figure 28.1l.</a:t>
            </a:r>
            <a:r>
              <a:rPr lang="en-US" sz="2400">
                <a:latin typeface="Arial"/>
                <a:cs typeface="Arial"/>
              </a:rPr>
              <a:t> Reaction schemes for an aldehyde reacting with an alcohol, and a ketone reacting with an alcohol. R stands in for any alkyl group (credit: </a:t>
            </a:r>
            <a:r>
              <a:rPr lang="en-US" sz="2400" i="1">
                <a:latin typeface="Arial"/>
                <a:cs typeface="Arial"/>
                <a:hlinkClick r:id="rId3"/>
              </a:rPr>
              <a:t>Intro Chem: GOB (v. 1.0)</a:t>
            </a:r>
            <a:r>
              <a:rPr lang="en-US" sz="2400">
                <a:latin typeface="Arial"/>
                <a:cs typeface="Arial"/>
              </a:rPr>
              <a:t>, </a:t>
            </a:r>
            <a:r>
              <a:rPr lang="en-US" sz="2400">
                <a:latin typeface="Arial"/>
                <a:cs typeface="Arial"/>
                <a:hlinkClick r:id="rId4"/>
              </a:rPr>
              <a:t>CC BY-NC-SA 3.0</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119F28FE-1F05-D645-CD09-A4632DCC779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7503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B3C4-60C4-107E-F744-637833D45B67}"/>
              </a:ext>
            </a:extLst>
          </p:cNvPr>
          <p:cNvSpPr>
            <a:spLocks noGrp="1"/>
          </p:cNvSpPr>
          <p:nvPr>
            <p:ph type="title"/>
          </p:nvPr>
        </p:nvSpPr>
        <p:spPr/>
        <p:txBody>
          <a:bodyPr>
            <a:normAutofit/>
          </a:bodyPr>
          <a:lstStyle/>
          <a:p>
            <a:r>
              <a:rPr lang="en-US" sz="4000">
                <a:latin typeface="Arial"/>
                <a:cs typeface="Arial"/>
              </a:rPr>
              <a:t>Figure 28.1m</a:t>
            </a:r>
            <a:endParaRPr lang="en-US" sz="4000"/>
          </a:p>
        </p:txBody>
      </p:sp>
      <p:pic>
        <p:nvPicPr>
          <p:cNvPr id="5" name="Picture 4" descr="Three representations of D-Glucose: (a) Fischer projection which is the structural form; (b) a 3D representation of how it bends to form a ring bringing the OH from one end to the carbonyl group at the other end; and (c) is the cyclic monosaccharide formed by (b).">
            <a:extLst>
              <a:ext uri="{FF2B5EF4-FFF2-40B4-BE49-F238E27FC236}">
                <a16:creationId xmlns:a16="http://schemas.microsoft.com/office/drawing/2014/main" id="{9D6F97B1-D216-4181-C1C3-8DC9D53A02D5}"/>
              </a:ext>
            </a:extLst>
          </p:cNvPr>
          <p:cNvPicPr>
            <a:picLocks noChangeAspect="1"/>
          </p:cNvPicPr>
          <p:nvPr/>
        </p:nvPicPr>
        <p:blipFill>
          <a:blip r:embed="rId2"/>
          <a:stretch>
            <a:fillRect/>
          </a:stretch>
        </p:blipFill>
        <p:spPr>
          <a:xfrm>
            <a:off x="4106734" y="1603454"/>
            <a:ext cx="10066125" cy="6034256"/>
          </a:xfrm>
          <a:prstGeom prst="rect">
            <a:avLst/>
          </a:prstGeom>
        </p:spPr>
      </p:pic>
      <p:sp>
        <p:nvSpPr>
          <p:cNvPr id="3" name="Content Placeholder 2">
            <a:extLst>
              <a:ext uri="{FF2B5EF4-FFF2-40B4-BE49-F238E27FC236}">
                <a16:creationId xmlns:a16="http://schemas.microsoft.com/office/drawing/2014/main" id="{EDCE9659-D84D-EABA-BB26-DC0564205092}"/>
              </a:ext>
            </a:extLst>
          </p:cNvPr>
          <p:cNvSpPr>
            <a:spLocks noGrp="1"/>
          </p:cNvSpPr>
          <p:nvPr>
            <p:ph idx="1"/>
          </p:nvPr>
        </p:nvSpPr>
        <p:spPr>
          <a:xfrm>
            <a:off x="1944000" y="7864554"/>
            <a:ext cx="14400000" cy="1536196"/>
          </a:xfrm>
        </p:spPr>
        <p:txBody>
          <a:bodyPr vert="horz" lIns="91440" tIns="45720" rIns="91440" bIns="45720" rtlCol="0" anchor="t">
            <a:normAutofit/>
          </a:bodyPr>
          <a:lstStyle/>
          <a:p>
            <a:pPr marL="0" indent="0" algn="ctr">
              <a:buNone/>
            </a:pPr>
            <a:r>
              <a:rPr lang="en-US" sz="2400" b="1">
                <a:latin typeface="Arial"/>
                <a:cs typeface="Arial"/>
              </a:rPr>
              <a:t>Figure 28.1m.</a:t>
            </a:r>
            <a:r>
              <a:rPr lang="en-US" sz="2400">
                <a:latin typeface="Arial"/>
                <a:cs typeface="Arial"/>
              </a:rPr>
              <a:t> Cyclization of D-Glucose. D-Glucose can be represented with a Fischer projection (a) or three dimensionally (b). By reacting the OH group on the fifth carbon atom with the aldehyde group, the cyclic monosaccharide (c) is produced (credit: </a:t>
            </a:r>
            <a:r>
              <a:rPr lang="en-US" sz="2400" i="1">
                <a:latin typeface="Arial"/>
                <a:cs typeface="Arial"/>
                <a:hlinkClick r:id="rId3"/>
              </a:rPr>
              <a:t>Intro Chem: GOB (v. 1.0)</a:t>
            </a:r>
            <a:r>
              <a:rPr lang="en-US" sz="2400">
                <a:latin typeface="Arial"/>
                <a:cs typeface="Arial"/>
              </a:rPr>
              <a:t>, </a:t>
            </a:r>
            <a:r>
              <a:rPr lang="en-US" sz="2400">
                <a:latin typeface="Arial"/>
                <a:cs typeface="Arial"/>
                <a:hlinkClick r:id="rId4"/>
              </a:rPr>
              <a:t>CC BY-NC-SA 3.0</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2A8CEE05-EA80-2865-2FDE-1B9551D7461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47381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2961-86F8-4770-9CF6-4DDF65C2DE2B}"/>
              </a:ext>
            </a:extLst>
          </p:cNvPr>
          <p:cNvSpPr>
            <a:spLocks noGrp="1"/>
          </p:cNvSpPr>
          <p:nvPr>
            <p:ph type="title"/>
          </p:nvPr>
        </p:nvSpPr>
        <p:spPr/>
        <p:txBody>
          <a:bodyPr>
            <a:normAutofit/>
          </a:bodyPr>
          <a:lstStyle/>
          <a:p>
            <a:r>
              <a:rPr lang="en-US" sz="4000">
                <a:latin typeface="Arial"/>
                <a:cs typeface="Arial"/>
              </a:rPr>
              <a:t>Figure 28.1n</a:t>
            </a:r>
            <a:endParaRPr lang="en-US" sz="4000"/>
          </a:p>
        </p:txBody>
      </p:sp>
      <p:pic>
        <p:nvPicPr>
          <p:cNvPr id="5" name="Picture 4" descr="The three interconversion structures of D-glucose (a) and D-fructose (b)">
            <a:extLst>
              <a:ext uri="{FF2B5EF4-FFF2-40B4-BE49-F238E27FC236}">
                <a16:creationId xmlns:a16="http://schemas.microsoft.com/office/drawing/2014/main" id="{7BC72048-B64D-E77C-821F-223E90C8921B}"/>
              </a:ext>
            </a:extLst>
          </p:cNvPr>
          <p:cNvPicPr>
            <a:picLocks noChangeAspect="1"/>
          </p:cNvPicPr>
          <p:nvPr/>
        </p:nvPicPr>
        <p:blipFill>
          <a:blip r:embed="rId2"/>
          <a:stretch>
            <a:fillRect/>
          </a:stretch>
        </p:blipFill>
        <p:spPr>
          <a:xfrm>
            <a:off x="4398875" y="1517580"/>
            <a:ext cx="9508298" cy="5960492"/>
          </a:xfrm>
          <a:prstGeom prst="rect">
            <a:avLst/>
          </a:prstGeom>
        </p:spPr>
      </p:pic>
      <p:sp>
        <p:nvSpPr>
          <p:cNvPr id="3" name="Content Placeholder 2">
            <a:extLst>
              <a:ext uri="{FF2B5EF4-FFF2-40B4-BE49-F238E27FC236}">
                <a16:creationId xmlns:a16="http://schemas.microsoft.com/office/drawing/2014/main" id="{914CA95C-0C5D-1DBB-D300-B806594421EA}"/>
              </a:ext>
            </a:extLst>
          </p:cNvPr>
          <p:cNvSpPr>
            <a:spLocks noGrp="1"/>
          </p:cNvSpPr>
          <p:nvPr>
            <p:ph idx="1"/>
          </p:nvPr>
        </p:nvSpPr>
        <p:spPr>
          <a:xfrm>
            <a:off x="1944000" y="7830435"/>
            <a:ext cx="14400000" cy="1570315"/>
          </a:xfrm>
        </p:spPr>
        <p:txBody>
          <a:bodyPr vert="horz" lIns="91440" tIns="45720" rIns="91440" bIns="45720" rtlCol="0" anchor="t">
            <a:normAutofit/>
          </a:bodyPr>
          <a:lstStyle/>
          <a:p>
            <a:pPr marL="0" indent="0" algn="ctr">
              <a:buNone/>
            </a:pPr>
            <a:r>
              <a:rPr lang="en-US" sz="2400" b="1">
                <a:latin typeface="Arial"/>
                <a:ea typeface="+mn-lt"/>
                <a:cs typeface="+mn-lt"/>
              </a:rPr>
              <a:t>Figure 28.1n.</a:t>
            </a:r>
            <a:r>
              <a:rPr lang="en-US" sz="2400">
                <a:latin typeface="Arial"/>
                <a:ea typeface="+mn-lt"/>
                <a:cs typeface="+mn-lt"/>
              </a:rPr>
              <a:t> Monosaccharides. In an aqueous solution, monosaccharides exist as an equilibrium mixture of three forms. The interconversion between the forms is known as mutarotation, which is shown for D-glucose (a) and D-fructose (b).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2CCDFDE-5844-8261-499B-A197E78D0485}"/>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072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082C-187C-E27A-9563-2B3D53F693E2}"/>
              </a:ext>
            </a:extLst>
          </p:cNvPr>
          <p:cNvSpPr>
            <a:spLocks noGrp="1"/>
          </p:cNvSpPr>
          <p:nvPr>
            <p:ph type="title"/>
          </p:nvPr>
        </p:nvSpPr>
        <p:spPr/>
        <p:txBody>
          <a:bodyPr>
            <a:normAutofit/>
          </a:bodyPr>
          <a:lstStyle/>
          <a:p>
            <a:r>
              <a:rPr lang="en-US" sz="4000">
                <a:latin typeface="Arial"/>
                <a:cs typeface="Arial"/>
              </a:rPr>
              <a:t>Figure 28.1o</a:t>
            </a:r>
            <a:endParaRPr lang="en-US" sz="4000"/>
          </a:p>
        </p:txBody>
      </p:sp>
      <p:pic>
        <p:nvPicPr>
          <p:cNvPr id="5" name="Picture 4" descr="Top: Oxidation of an aldehyde-based compound (an aldose) using the Tollens' reagent to produce carboxylate anion and silver. Bottom: Oxidation of an aldehyde-based compound (an aldose) using the Benedict's reagent to produce carboxylate anion and brick-red precipitate. ">
            <a:extLst>
              <a:ext uri="{FF2B5EF4-FFF2-40B4-BE49-F238E27FC236}">
                <a16:creationId xmlns:a16="http://schemas.microsoft.com/office/drawing/2014/main" id="{E9E20BCE-E80A-6006-19C1-BFBF512F19EA}"/>
              </a:ext>
            </a:extLst>
          </p:cNvPr>
          <p:cNvPicPr>
            <a:picLocks noChangeAspect="1"/>
          </p:cNvPicPr>
          <p:nvPr/>
        </p:nvPicPr>
        <p:blipFill>
          <a:blip r:embed="rId2"/>
          <a:stretch>
            <a:fillRect/>
          </a:stretch>
        </p:blipFill>
        <p:spPr>
          <a:xfrm>
            <a:off x="4001322" y="1894762"/>
            <a:ext cx="10302910" cy="5674408"/>
          </a:xfrm>
          <a:prstGeom prst="rect">
            <a:avLst/>
          </a:prstGeom>
        </p:spPr>
      </p:pic>
      <p:sp>
        <p:nvSpPr>
          <p:cNvPr id="3" name="Content Placeholder 2">
            <a:extLst>
              <a:ext uri="{FF2B5EF4-FFF2-40B4-BE49-F238E27FC236}">
                <a16:creationId xmlns:a16="http://schemas.microsoft.com/office/drawing/2014/main" id="{3935D336-E136-ADF7-97D2-FA9FD6CDE104}"/>
              </a:ext>
            </a:extLst>
          </p:cNvPr>
          <p:cNvSpPr>
            <a:spLocks noGrp="1"/>
          </p:cNvSpPr>
          <p:nvPr>
            <p:ph idx="1"/>
          </p:nvPr>
        </p:nvSpPr>
        <p:spPr>
          <a:xfrm>
            <a:off x="1944000" y="8137509"/>
            <a:ext cx="14400000" cy="1263241"/>
          </a:xfrm>
        </p:spPr>
        <p:txBody>
          <a:bodyPr vert="horz" lIns="91440" tIns="45720" rIns="91440" bIns="45720" rtlCol="0" anchor="t">
            <a:normAutofit/>
          </a:bodyPr>
          <a:lstStyle/>
          <a:p>
            <a:pPr marL="0" indent="0" algn="ctr">
              <a:buNone/>
            </a:pPr>
            <a:r>
              <a:rPr lang="en-US" sz="2400" b="1">
                <a:latin typeface="Arial"/>
                <a:ea typeface="+mn-lt"/>
                <a:cs typeface="+mn-lt"/>
              </a:rPr>
              <a:t>Figure 28.1o.</a:t>
            </a:r>
            <a:r>
              <a:rPr lang="en-US" sz="2400">
                <a:latin typeface="Arial"/>
                <a:ea typeface="+mn-lt"/>
                <a:cs typeface="+mn-lt"/>
              </a:rPr>
              <a:t> Oxidation reactions of monosaccharides using either Tollens' reagent or Benedict's reagent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D30B4B1E-EDEC-8B64-9425-E812F38F685D}"/>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6047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D972-4682-41B9-F0FC-4799230DA63B}"/>
              </a:ext>
            </a:extLst>
          </p:cNvPr>
          <p:cNvSpPr>
            <a:spLocks noGrp="1"/>
          </p:cNvSpPr>
          <p:nvPr>
            <p:ph type="title"/>
          </p:nvPr>
        </p:nvSpPr>
        <p:spPr/>
        <p:txBody>
          <a:bodyPr>
            <a:normAutofit/>
          </a:bodyPr>
          <a:lstStyle/>
          <a:p>
            <a:r>
              <a:rPr lang="en-US" sz="4000">
                <a:latin typeface="Arial"/>
                <a:cs typeface="Arial"/>
              </a:rPr>
              <a:t>Figure 28.1p</a:t>
            </a:r>
            <a:endParaRPr lang="en-US" sz="4000"/>
          </a:p>
        </p:txBody>
      </p:sp>
      <p:pic>
        <p:nvPicPr>
          <p:cNvPr id="5" name="Picture 4" descr="The results of the Benedict’s Test shown in 3 test tubes. From left to right show two brown solutions and one blue solution. ">
            <a:extLst>
              <a:ext uri="{FF2B5EF4-FFF2-40B4-BE49-F238E27FC236}">
                <a16:creationId xmlns:a16="http://schemas.microsoft.com/office/drawing/2014/main" id="{9AFF7DA2-66D8-E914-1F50-5922FA9AB38D}"/>
              </a:ext>
            </a:extLst>
          </p:cNvPr>
          <p:cNvPicPr>
            <a:picLocks noChangeAspect="1"/>
          </p:cNvPicPr>
          <p:nvPr/>
        </p:nvPicPr>
        <p:blipFill>
          <a:blip r:embed="rId2"/>
          <a:stretch>
            <a:fillRect/>
          </a:stretch>
        </p:blipFill>
        <p:spPr>
          <a:xfrm>
            <a:off x="5450587" y="2270607"/>
            <a:ext cx="7373710" cy="4932589"/>
          </a:xfrm>
          <a:prstGeom prst="rect">
            <a:avLst/>
          </a:prstGeom>
        </p:spPr>
      </p:pic>
      <p:sp>
        <p:nvSpPr>
          <p:cNvPr id="3" name="Content Placeholder 2">
            <a:extLst>
              <a:ext uri="{FF2B5EF4-FFF2-40B4-BE49-F238E27FC236}">
                <a16:creationId xmlns:a16="http://schemas.microsoft.com/office/drawing/2014/main" id="{B099E099-0568-5F70-CDF7-1349E37E4906}"/>
              </a:ext>
            </a:extLst>
          </p:cNvPr>
          <p:cNvSpPr>
            <a:spLocks noGrp="1"/>
          </p:cNvSpPr>
          <p:nvPr>
            <p:ph idx="1"/>
          </p:nvPr>
        </p:nvSpPr>
        <p:spPr>
          <a:xfrm>
            <a:off x="1944000" y="8256927"/>
            <a:ext cx="14400000" cy="1143823"/>
          </a:xfrm>
        </p:spPr>
        <p:txBody>
          <a:bodyPr vert="horz" lIns="91440" tIns="45720" rIns="91440" bIns="45720" rtlCol="0" anchor="t">
            <a:normAutofit lnSpcReduction="10000"/>
          </a:bodyPr>
          <a:lstStyle/>
          <a:p>
            <a:pPr marL="0" indent="0" algn="ctr">
              <a:buNone/>
            </a:pPr>
            <a:r>
              <a:rPr lang="en-US" sz="2400" b="1">
                <a:latin typeface="Arial"/>
                <a:ea typeface="+mn-lt"/>
                <a:cs typeface="+mn-lt"/>
              </a:rPr>
              <a:t>Figure 28.1p.</a:t>
            </a:r>
            <a:r>
              <a:rPr lang="en-US" sz="2400">
                <a:latin typeface="Arial"/>
                <a:ea typeface="+mn-lt"/>
                <a:cs typeface="+mn-lt"/>
              </a:rPr>
              <a:t> Benedict’s Test. Benedict’s test was performed on three carbohydrates, depicted from left to right: fructose, glucose, and sucrose. The solution containing sucrose remains blue because sucrose is a nonreducing sugar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A10FEA0-77A4-4A9E-5918-34DCA1731F5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5237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a:latin typeface="Arial"/>
                <a:cs typeface="Arial"/>
              </a:rPr>
              <a:t>Figure 28.0a</a:t>
            </a:r>
            <a:endParaRPr lang="en-IN" sz="4000"/>
          </a:p>
        </p:txBody>
      </p:sp>
      <p:pic>
        <p:nvPicPr>
          <p:cNvPr id="5" name="Picture 4" descr="An imagine showing loaves of bread">
            <a:extLst>
              <a:ext uri="{FF2B5EF4-FFF2-40B4-BE49-F238E27FC236}">
                <a16:creationId xmlns:a16="http://schemas.microsoft.com/office/drawing/2014/main" id="{4E492E06-3816-CEA0-64FD-F6C35BE4C23A}"/>
              </a:ext>
            </a:extLst>
          </p:cNvPr>
          <p:cNvPicPr>
            <a:picLocks noChangeAspect="1"/>
          </p:cNvPicPr>
          <p:nvPr/>
        </p:nvPicPr>
        <p:blipFill>
          <a:blip r:embed="rId2"/>
          <a:stretch>
            <a:fillRect/>
          </a:stretch>
        </p:blipFill>
        <p:spPr>
          <a:xfrm>
            <a:off x="4933269" y="1893523"/>
            <a:ext cx="8421460" cy="5634717"/>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a:xfrm>
            <a:off x="1944000" y="7882356"/>
            <a:ext cx="14400000" cy="1518394"/>
          </a:xfrm>
        </p:spPr>
        <p:txBody>
          <a:bodyPr vert="horz" lIns="91440" tIns="45720" rIns="91440" bIns="45720" rtlCol="0" anchor="t">
            <a:normAutofit/>
          </a:bodyPr>
          <a:lstStyle/>
          <a:p>
            <a:pPr marL="0" indent="0" algn="ctr">
              <a:buNone/>
            </a:pPr>
            <a:r>
              <a:rPr lang="en-US" sz="2400" b="1">
                <a:latin typeface="Arial"/>
                <a:ea typeface="+mn-lt"/>
                <a:cs typeface="+mn-lt"/>
              </a:rPr>
              <a:t>Figure 28.0a.</a:t>
            </a:r>
            <a:r>
              <a:rPr lang="en-US" sz="2400">
                <a:latin typeface="Arial"/>
                <a:ea typeface="+mn-lt"/>
                <a:cs typeface="+mn-lt"/>
              </a:rPr>
              <a:t> Bread, one of the most common foods in the human diet, is composed of carbohydrates, an important biomolecule. (credit: </a:t>
            </a:r>
            <a:r>
              <a:rPr lang="en-US" sz="2400">
                <a:latin typeface="Arial"/>
                <a:ea typeface="+mn-lt"/>
                <a:cs typeface="+mn-lt"/>
                <a:hlinkClick r:id="rId3"/>
              </a:rPr>
              <a:t>Photo</a:t>
            </a:r>
            <a:r>
              <a:rPr lang="en-US" sz="2400">
                <a:latin typeface="Arial"/>
                <a:ea typeface="+mn-lt"/>
                <a:cs typeface="+mn-lt"/>
              </a:rPr>
              <a:t> by </a:t>
            </a:r>
            <a:r>
              <a:rPr lang="en-US" sz="2400">
                <a:latin typeface="Arial"/>
                <a:ea typeface="+mn-lt"/>
                <a:cs typeface="+mn-lt"/>
                <a:hlinkClick r:id="rId4"/>
              </a:rPr>
              <a:t>Tom Nora</a:t>
            </a:r>
            <a:r>
              <a:rPr lang="en-US" sz="2400">
                <a:latin typeface="Arial"/>
                <a:ea typeface="+mn-lt"/>
                <a:cs typeface="+mn-lt"/>
              </a:rPr>
              <a:t> on </a:t>
            </a:r>
            <a:r>
              <a:rPr lang="en-US" sz="2400">
                <a:latin typeface="Arial"/>
                <a:ea typeface="+mn-lt"/>
                <a:cs typeface="+mn-lt"/>
                <a:hlinkClick r:id="rId5"/>
              </a:rPr>
              <a:t>Unsplash</a:t>
            </a:r>
            <a:r>
              <a:rPr lang="en-US" sz="2400">
                <a:latin typeface="Arial"/>
                <a:ea typeface="+mn-lt"/>
                <a:cs typeface="+mn-lt"/>
              </a:rPr>
              <a:t> </a:t>
            </a:r>
            <a:r>
              <a:rPr lang="en-US" sz="2400">
                <a:latin typeface="Arial"/>
                <a:ea typeface="+mn-lt"/>
                <a:cs typeface="+mn-lt"/>
                <a:hlinkClick r:id="rId6"/>
              </a:rPr>
              <a:t>)</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9146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2A62-84D5-10B4-B7A1-AA3F198B92C8}"/>
              </a:ext>
            </a:extLst>
          </p:cNvPr>
          <p:cNvSpPr>
            <a:spLocks noGrp="1"/>
          </p:cNvSpPr>
          <p:nvPr>
            <p:ph type="title"/>
          </p:nvPr>
        </p:nvSpPr>
        <p:spPr/>
        <p:txBody>
          <a:bodyPr>
            <a:normAutofit/>
          </a:bodyPr>
          <a:lstStyle/>
          <a:p>
            <a:r>
              <a:rPr lang="en-US" sz="4000">
                <a:latin typeface="Arial"/>
                <a:cs typeface="Arial"/>
              </a:rPr>
              <a:t>Figure 28.1q</a:t>
            </a:r>
            <a:endParaRPr lang="en-US" sz="4000"/>
          </a:p>
        </p:txBody>
      </p:sp>
      <p:pic>
        <p:nvPicPr>
          <p:cNvPr id="5" name="Picture 4" descr="Two monosaccharides linking together (known as a glycosidic linkage). The mechanism occurs as C1 (anomeric carbon) on an alpha-D-(+)-glucose reacts with the alcohol on the C4 on another alpha-D-(+)-glucose to form a disaccharide (known as alpha-maltose in this example)">
            <a:extLst>
              <a:ext uri="{FF2B5EF4-FFF2-40B4-BE49-F238E27FC236}">
                <a16:creationId xmlns:a16="http://schemas.microsoft.com/office/drawing/2014/main" id="{7F00E779-1CDF-9C10-A6D4-3455CAD81C79}"/>
              </a:ext>
            </a:extLst>
          </p:cNvPr>
          <p:cNvPicPr>
            <a:picLocks noChangeAspect="1"/>
          </p:cNvPicPr>
          <p:nvPr/>
        </p:nvPicPr>
        <p:blipFill>
          <a:blip r:embed="rId2"/>
          <a:stretch>
            <a:fillRect/>
          </a:stretch>
        </p:blipFill>
        <p:spPr>
          <a:xfrm>
            <a:off x="1683763" y="2576869"/>
            <a:ext cx="14919486" cy="4362857"/>
          </a:xfrm>
          <a:prstGeom prst="rect">
            <a:avLst/>
          </a:prstGeom>
        </p:spPr>
      </p:pic>
      <p:sp>
        <p:nvSpPr>
          <p:cNvPr id="3" name="Content Placeholder 2">
            <a:extLst>
              <a:ext uri="{FF2B5EF4-FFF2-40B4-BE49-F238E27FC236}">
                <a16:creationId xmlns:a16="http://schemas.microsoft.com/office/drawing/2014/main" id="{54E865B1-7F31-E3D5-0537-05B96A14E871}"/>
              </a:ext>
            </a:extLst>
          </p:cNvPr>
          <p:cNvSpPr>
            <a:spLocks noGrp="1"/>
          </p:cNvSpPr>
          <p:nvPr>
            <p:ph idx="1"/>
          </p:nvPr>
        </p:nvSpPr>
        <p:spPr>
          <a:xfrm>
            <a:off x="1944000" y="8256927"/>
            <a:ext cx="14400000" cy="1143823"/>
          </a:xfrm>
        </p:spPr>
        <p:txBody>
          <a:bodyPr vert="horz" lIns="91440" tIns="45720" rIns="91440" bIns="45720" rtlCol="0" anchor="t">
            <a:normAutofit/>
          </a:bodyPr>
          <a:lstStyle/>
          <a:p>
            <a:pPr marL="0" indent="0" algn="ctr">
              <a:buNone/>
            </a:pPr>
            <a:r>
              <a:rPr lang="en-US" sz="2400" b="1">
                <a:latin typeface="Arial"/>
                <a:ea typeface="+mn-lt"/>
                <a:cs typeface="+mn-lt"/>
              </a:rPr>
              <a:t>Figure 28.1q.</a:t>
            </a:r>
            <a:r>
              <a:rPr lang="en-US" sz="2400">
                <a:latin typeface="Arial"/>
                <a:ea typeface="+mn-lt"/>
                <a:cs typeface="+mn-lt"/>
              </a:rPr>
              <a:t> Reaction mechanism depicting how two monosaccharides can link to form a disaccharide. (Credit: </a:t>
            </a:r>
            <a:r>
              <a:rPr lang="en-US" sz="2400" i="1">
                <a:latin typeface="Arial"/>
                <a:ea typeface="+mn-lt"/>
                <a:cs typeface="+mn-lt"/>
                <a:hlinkClick r:id="rId3"/>
              </a:rPr>
              <a:t>Introduction to Chemistry: GOB(v.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DDFC0181-5A55-B8E8-BD72-7132326DEC5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3240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FE3A-B60B-E0E5-C19B-1578F4B3240F}"/>
              </a:ext>
            </a:extLst>
          </p:cNvPr>
          <p:cNvSpPr>
            <a:spLocks noGrp="1"/>
          </p:cNvSpPr>
          <p:nvPr>
            <p:ph type="title"/>
          </p:nvPr>
        </p:nvSpPr>
        <p:spPr/>
        <p:txBody>
          <a:bodyPr>
            <a:normAutofit/>
          </a:bodyPr>
          <a:lstStyle/>
          <a:p>
            <a:r>
              <a:rPr lang="en-US" sz="4000">
                <a:latin typeface="Arial"/>
                <a:cs typeface="Arial"/>
              </a:rPr>
              <a:t>Figure 28.1r</a:t>
            </a:r>
            <a:endParaRPr lang="en-US" sz="4000"/>
          </a:p>
        </p:txBody>
      </p:sp>
      <p:pic>
        <p:nvPicPr>
          <p:cNvPr id="5" name="Picture 4" descr="2 structures are shown of maltose isomers (alpha-maltose and beta-maltose) in an equilibrium mixture is shown as a reversible reaction with an aldehyde intermediate. ">
            <a:extLst>
              <a:ext uri="{FF2B5EF4-FFF2-40B4-BE49-F238E27FC236}">
                <a16:creationId xmlns:a16="http://schemas.microsoft.com/office/drawing/2014/main" id="{2BA5CF61-B197-665A-3970-E1B877F65629}"/>
              </a:ext>
            </a:extLst>
          </p:cNvPr>
          <p:cNvPicPr>
            <a:picLocks noChangeAspect="1"/>
          </p:cNvPicPr>
          <p:nvPr/>
        </p:nvPicPr>
        <p:blipFill>
          <a:blip r:embed="rId2"/>
          <a:stretch>
            <a:fillRect/>
          </a:stretch>
        </p:blipFill>
        <p:spPr>
          <a:xfrm>
            <a:off x="4105432" y="1572685"/>
            <a:ext cx="10092420" cy="6470614"/>
          </a:xfrm>
          <a:prstGeom prst="rect">
            <a:avLst/>
          </a:prstGeom>
        </p:spPr>
      </p:pic>
      <p:sp>
        <p:nvSpPr>
          <p:cNvPr id="3" name="Content Placeholder 2">
            <a:extLst>
              <a:ext uri="{FF2B5EF4-FFF2-40B4-BE49-F238E27FC236}">
                <a16:creationId xmlns:a16="http://schemas.microsoft.com/office/drawing/2014/main" id="{41C76F08-9F3C-FF95-60F9-149105EFADE4}"/>
              </a:ext>
            </a:extLst>
          </p:cNvPr>
          <p:cNvSpPr>
            <a:spLocks noGrp="1"/>
          </p:cNvSpPr>
          <p:nvPr>
            <p:ph idx="1"/>
          </p:nvPr>
        </p:nvSpPr>
        <p:spPr>
          <a:xfrm>
            <a:off x="1944000" y="8461644"/>
            <a:ext cx="14400000" cy="939106"/>
          </a:xfrm>
        </p:spPr>
        <p:txBody>
          <a:bodyPr vert="horz" lIns="91440" tIns="45720" rIns="91440" bIns="45720" rtlCol="0" anchor="t">
            <a:normAutofit/>
          </a:bodyPr>
          <a:lstStyle/>
          <a:p>
            <a:pPr marL="0" indent="0" algn="ctr">
              <a:buNone/>
            </a:pPr>
            <a:r>
              <a:rPr lang="en-US" sz="2400" b="1">
                <a:latin typeface="Arial"/>
                <a:ea typeface="+mn-lt"/>
                <a:cs typeface="+mn-lt"/>
              </a:rPr>
              <a:t>Figure 28.1r.</a:t>
            </a:r>
            <a:r>
              <a:rPr lang="en-US" sz="2400">
                <a:latin typeface="Arial"/>
                <a:ea typeface="+mn-lt"/>
                <a:cs typeface="+mn-lt"/>
              </a:rPr>
              <a:t> An Equilibrium Mixture of Maltose Isomers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47DC6C0B-4BFB-B032-0D3B-78A0BF5F5EF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3815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69F7-8044-0B98-35B2-262BA3109EA5}"/>
              </a:ext>
            </a:extLst>
          </p:cNvPr>
          <p:cNvSpPr>
            <a:spLocks noGrp="1"/>
          </p:cNvSpPr>
          <p:nvPr>
            <p:ph type="title"/>
          </p:nvPr>
        </p:nvSpPr>
        <p:spPr/>
        <p:txBody>
          <a:bodyPr>
            <a:normAutofit/>
          </a:bodyPr>
          <a:lstStyle/>
          <a:p>
            <a:r>
              <a:rPr lang="en-US" sz="4000">
                <a:latin typeface="Arial"/>
                <a:cs typeface="Arial"/>
              </a:rPr>
              <a:t>Figure 28.1s</a:t>
            </a:r>
            <a:endParaRPr lang="en-US" sz="4000"/>
          </a:p>
        </p:txBody>
      </p:sp>
      <p:pic>
        <p:nvPicPr>
          <p:cNvPr id="5" name="Picture 4" descr="The reaction of alpha-D-lactose undergoing acid hydrolysis with a lactase catalyst to produce monosaccharides D-galactose and D-glucose. ">
            <a:extLst>
              <a:ext uri="{FF2B5EF4-FFF2-40B4-BE49-F238E27FC236}">
                <a16:creationId xmlns:a16="http://schemas.microsoft.com/office/drawing/2014/main" id="{532EDFCA-5C10-94B2-566C-33F24973FF12}"/>
              </a:ext>
            </a:extLst>
          </p:cNvPr>
          <p:cNvPicPr>
            <a:picLocks noChangeAspect="1"/>
          </p:cNvPicPr>
          <p:nvPr/>
        </p:nvPicPr>
        <p:blipFill>
          <a:blip r:embed="rId2"/>
          <a:stretch>
            <a:fillRect/>
          </a:stretch>
        </p:blipFill>
        <p:spPr>
          <a:xfrm>
            <a:off x="2029944" y="2498128"/>
            <a:ext cx="14484007" cy="5053391"/>
          </a:xfrm>
          <a:prstGeom prst="rect">
            <a:avLst/>
          </a:prstGeom>
        </p:spPr>
      </p:pic>
      <p:sp>
        <p:nvSpPr>
          <p:cNvPr id="3" name="Content Placeholder 2">
            <a:extLst>
              <a:ext uri="{FF2B5EF4-FFF2-40B4-BE49-F238E27FC236}">
                <a16:creationId xmlns:a16="http://schemas.microsoft.com/office/drawing/2014/main" id="{AD6AAB41-037F-23C4-E6A5-0457AA0C846A}"/>
              </a:ext>
            </a:extLst>
          </p:cNvPr>
          <p:cNvSpPr>
            <a:spLocks noGrp="1"/>
          </p:cNvSpPr>
          <p:nvPr>
            <p:ph idx="1"/>
          </p:nvPr>
        </p:nvSpPr>
        <p:spPr>
          <a:xfrm>
            <a:off x="1944000" y="7881614"/>
            <a:ext cx="14400000" cy="1519136"/>
          </a:xfrm>
        </p:spPr>
        <p:txBody>
          <a:bodyPr vert="horz" lIns="91440" tIns="45720" rIns="91440" bIns="45720" rtlCol="0" anchor="t">
            <a:normAutofit/>
          </a:bodyPr>
          <a:lstStyle/>
          <a:p>
            <a:pPr marL="0" indent="0" algn="ctr">
              <a:buNone/>
            </a:pPr>
            <a:r>
              <a:rPr lang="en-US" sz="2400" b="1">
                <a:latin typeface="Arial"/>
                <a:ea typeface="+mn-lt"/>
                <a:cs typeface="+mn-lt"/>
              </a:rPr>
              <a:t>Figure 28.1s.</a:t>
            </a:r>
            <a:r>
              <a:rPr lang="en-US" sz="2400">
                <a:latin typeface="Arial"/>
                <a:ea typeface="+mn-lt"/>
                <a:cs typeface="+mn-lt"/>
              </a:rPr>
              <a:t> Reaction mechanism of the acid hydrolysis of lactose into its constituent monosaccharides by the enzyme lactase. (Credit: </a:t>
            </a:r>
            <a:r>
              <a:rPr lang="en-US" sz="2400" i="1">
                <a:latin typeface="Arial"/>
                <a:ea typeface="+mn-lt"/>
                <a:cs typeface="+mn-lt"/>
                <a:hlinkClick r:id="rId3"/>
              </a:rPr>
              <a:t>Introduction to Chemistry: GOB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418744BC-1E49-E2F2-8EBE-C735DA2EA3B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52980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D2F4-C663-8B1B-B931-9F3D58690418}"/>
              </a:ext>
            </a:extLst>
          </p:cNvPr>
          <p:cNvSpPr>
            <a:spLocks noGrp="1"/>
          </p:cNvSpPr>
          <p:nvPr>
            <p:ph type="title"/>
          </p:nvPr>
        </p:nvSpPr>
        <p:spPr/>
        <p:txBody>
          <a:bodyPr>
            <a:normAutofit/>
          </a:bodyPr>
          <a:lstStyle/>
          <a:p>
            <a:r>
              <a:rPr lang="en-US" sz="4000">
                <a:latin typeface="Arial"/>
                <a:cs typeface="Arial"/>
              </a:rPr>
              <a:t>Figure 28.1t</a:t>
            </a:r>
            <a:endParaRPr lang="en-US" sz="4000"/>
          </a:p>
        </p:txBody>
      </p:sp>
      <p:pic>
        <p:nvPicPr>
          <p:cNvPr id="5" name="Picture 4" descr="The reaction of alpha-d-glucose and beta-D-fructose creating sucrose ">
            <a:extLst>
              <a:ext uri="{FF2B5EF4-FFF2-40B4-BE49-F238E27FC236}">
                <a16:creationId xmlns:a16="http://schemas.microsoft.com/office/drawing/2014/main" id="{E625E087-7055-44E2-06A0-02EEA970CD17}"/>
              </a:ext>
            </a:extLst>
          </p:cNvPr>
          <p:cNvPicPr>
            <a:picLocks noChangeAspect="1"/>
          </p:cNvPicPr>
          <p:nvPr/>
        </p:nvPicPr>
        <p:blipFill>
          <a:blip r:embed="rId2"/>
          <a:stretch>
            <a:fillRect/>
          </a:stretch>
        </p:blipFill>
        <p:spPr>
          <a:xfrm>
            <a:off x="4304092" y="1743715"/>
            <a:ext cx="9833353" cy="5861286"/>
          </a:xfrm>
          <a:prstGeom prst="rect">
            <a:avLst/>
          </a:prstGeom>
        </p:spPr>
      </p:pic>
      <p:sp>
        <p:nvSpPr>
          <p:cNvPr id="3" name="Content Placeholder 2">
            <a:extLst>
              <a:ext uri="{FF2B5EF4-FFF2-40B4-BE49-F238E27FC236}">
                <a16:creationId xmlns:a16="http://schemas.microsoft.com/office/drawing/2014/main" id="{7125E2C5-ACD6-5846-776E-DA8E6686B8F5}"/>
              </a:ext>
            </a:extLst>
          </p:cNvPr>
          <p:cNvSpPr>
            <a:spLocks noGrp="1"/>
          </p:cNvSpPr>
          <p:nvPr>
            <p:ph idx="1"/>
          </p:nvPr>
        </p:nvSpPr>
        <p:spPr>
          <a:xfrm>
            <a:off x="1944000" y="7864554"/>
            <a:ext cx="14400000" cy="1536196"/>
          </a:xfrm>
        </p:spPr>
        <p:txBody>
          <a:bodyPr vert="horz" lIns="91440" tIns="45720" rIns="91440" bIns="45720" rtlCol="0" anchor="t">
            <a:normAutofit/>
          </a:bodyPr>
          <a:lstStyle/>
          <a:p>
            <a:pPr marL="0" indent="0" algn="ctr">
              <a:buNone/>
            </a:pPr>
            <a:r>
              <a:rPr lang="en-US" sz="2400" b="1">
                <a:latin typeface="Arial"/>
                <a:ea typeface="+mn-lt"/>
                <a:cs typeface="+mn-lt"/>
              </a:rPr>
              <a:t>Figure 28.1t.</a:t>
            </a:r>
            <a:r>
              <a:rPr lang="en-US" sz="2400">
                <a:latin typeface="Arial"/>
                <a:ea typeface="+mn-lt"/>
                <a:cs typeface="+mn-lt"/>
              </a:rPr>
              <a:t> Reaction mechanism of the formation of sucrose from the starting monosaccharides glucose and fructose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950EA1CC-18B9-AD40-2A64-B90AA62FCAC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5206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BFF8-0B51-DB74-F51E-527A4364C8B7}"/>
              </a:ext>
            </a:extLst>
          </p:cNvPr>
          <p:cNvSpPr>
            <a:spLocks noGrp="1"/>
          </p:cNvSpPr>
          <p:nvPr>
            <p:ph type="title"/>
          </p:nvPr>
        </p:nvSpPr>
        <p:spPr/>
        <p:txBody>
          <a:bodyPr>
            <a:normAutofit/>
          </a:bodyPr>
          <a:lstStyle/>
          <a:p>
            <a:r>
              <a:rPr lang="en-US" sz="4000">
                <a:latin typeface="Arial"/>
                <a:cs typeface="Arial"/>
              </a:rPr>
              <a:t>Figure 28.1u</a:t>
            </a:r>
            <a:endParaRPr lang="en-US" sz="4000"/>
          </a:p>
        </p:txBody>
      </p:sp>
      <p:pic>
        <p:nvPicPr>
          <p:cNvPr id="5" name="Picture 4" descr="Two amylose structures: (a) amylose as a linear chain of α-D-glucose units and (b) amylose a spiral structure showing hydrogen bonding">
            <a:extLst>
              <a:ext uri="{FF2B5EF4-FFF2-40B4-BE49-F238E27FC236}">
                <a16:creationId xmlns:a16="http://schemas.microsoft.com/office/drawing/2014/main" id="{D1C941BD-C248-00EE-F456-A37D56235DC8}"/>
              </a:ext>
            </a:extLst>
          </p:cNvPr>
          <p:cNvPicPr>
            <a:picLocks noChangeAspect="1"/>
          </p:cNvPicPr>
          <p:nvPr/>
        </p:nvPicPr>
        <p:blipFill>
          <a:blip r:embed="rId2"/>
          <a:stretch>
            <a:fillRect/>
          </a:stretch>
        </p:blipFill>
        <p:spPr>
          <a:xfrm>
            <a:off x="4701512" y="1493227"/>
            <a:ext cx="8902036" cy="6306878"/>
          </a:xfrm>
          <a:prstGeom prst="rect">
            <a:avLst/>
          </a:prstGeom>
        </p:spPr>
      </p:pic>
      <p:sp>
        <p:nvSpPr>
          <p:cNvPr id="3" name="Content Placeholder 2">
            <a:extLst>
              <a:ext uri="{FF2B5EF4-FFF2-40B4-BE49-F238E27FC236}">
                <a16:creationId xmlns:a16="http://schemas.microsoft.com/office/drawing/2014/main" id="{5C37BBD4-6B38-0B62-8415-2364E47AA277}"/>
              </a:ext>
            </a:extLst>
          </p:cNvPr>
          <p:cNvSpPr>
            <a:spLocks noGrp="1"/>
          </p:cNvSpPr>
          <p:nvPr>
            <p:ph idx="1"/>
          </p:nvPr>
        </p:nvSpPr>
        <p:spPr>
          <a:xfrm>
            <a:off x="1944000" y="8154569"/>
            <a:ext cx="14400000" cy="1246181"/>
          </a:xfrm>
        </p:spPr>
        <p:txBody>
          <a:bodyPr vert="horz" lIns="91440" tIns="45720" rIns="91440" bIns="45720" rtlCol="0" anchor="t">
            <a:normAutofit/>
          </a:bodyPr>
          <a:lstStyle/>
          <a:p>
            <a:pPr marL="0" indent="0" algn="ctr">
              <a:buNone/>
            </a:pPr>
            <a:r>
              <a:rPr lang="en-US" sz="2400" b="1">
                <a:latin typeface="Arial"/>
                <a:ea typeface="+mn-lt"/>
                <a:cs typeface="+mn-lt"/>
              </a:rPr>
              <a:t>Figure 28.1u.</a:t>
            </a:r>
            <a:r>
              <a:rPr lang="en-US" sz="2400">
                <a:latin typeface="Arial"/>
                <a:ea typeface="+mn-lt"/>
                <a:cs typeface="+mn-lt"/>
              </a:rPr>
              <a:t> Amylose. (a) Amylose is a linear chain of α-D-glucose units joined together by α-1,4-glycosidic bonds. (b) Because of hydrogen bonding, amylose acquires a spiral structure that contains six glucose units per turn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5D5E7E93-F0AB-30EE-DCAA-2D5873C6FD10}"/>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56716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1598-39BB-5413-1603-437C935A95FC}"/>
              </a:ext>
            </a:extLst>
          </p:cNvPr>
          <p:cNvSpPr>
            <a:spLocks noGrp="1"/>
          </p:cNvSpPr>
          <p:nvPr>
            <p:ph type="title"/>
          </p:nvPr>
        </p:nvSpPr>
        <p:spPr/>
        <p:txBody>
          <a:bodyPr>
            <a:normAutofit/>
          </a:bodyPr>
          <a:lstStyle/>
          <a:p>
            <a:r>
              <a:rPr lang="en-US" sz="4000">
                <a:latin typeface="Arial"/>
                <a:cs typeface="Arial"/>
              </a:rPr>
              <a:t>Figure 28.1v</a:t>
            </a:r>
            <a:endParaRPr lang="en-US" sz="4000"/>
          </a:p>
        </p:txBody>
      </p:sp>
      <p:pic>
        <p:nvPicPr>
          <p:cNvPr id="5" name="Picture 4" descr="Two structures of amylopectin and glycogen that is zoomed in on the branching that occurs between them. ">
            <a:extLst>
              <a:ext uri="{FF2B5EF4-FFF2-40B4-BE49-F238E27FC236}">
                <a16:creationId xmlns:a16="http://schemas.microsoft.com/office/drawing/2014/main" id="{CB47DC82-ABF7-5986-8AAE-434119E19B27}"/>
              </a:ext>
            </a:extLst>
          </p:cNvPr>
          <p:cNvPicPr>
            <a:picLocks noChangeAspect="1"/>
          </p:cNvPicPr>
          <p:nvPr/>
        </p:nvPicPr>
        <p:blipFill>
          <a:blip r:embed="rId2"/>
          <a:stretch>
            <a:fillRect/>
          </a:stretch>
        </p:blipFill>
        <p:spPr>
          <a:xfrm>
            <a:off x="4360890" y="1919251"/>
            <a:ext cx="9873790" cy="5985166"/>
          </a:xfrm>
          <a:prstGeom prst="rect">
            <a:avLst/>
          </a:prstGeom>
        </p:spPr>
      </p:pic>
      <p:sp>
        <p:nvSpPr>
          <p:cNvPr id="3" name="Content Placeholder 2">
            <a:extLst>
              <a:ext uri="{FF2B5EF4-FFF2-40B4-BE49-F238E27FC236}">
                <a16:creationId xmlns:a16="http://schemas.microsoft.com/office/drawing/2014/main" id="{2FAF0DE6-6C8D-D904-48CA-0B613BE2162A}"/>
              </a:ext>
            </a:extLst>
          </p:cNvPr>
          <p:cNvSpPr>
            <a:spLocks noGrp="1"/>
          </p:cNvSpPr>
          <p:nvPr>
            <p:ph idx="1"/>
          </p:nvPr>
        </p:nvSpPr>
        <p:spPr>
          <a:xfrm>
            <a:off x="1944000" y="8376345"/>
            <a:ext cx="14400000" cy="1416778"/>
          </a:xfrm>
        </p:spPr>
        <p:txBody>
          <a:bodyPr vert="horz" lIns="91440" tIns="45720" rIns="91440" bIns="45720" rtlCol="0" anchor="t">
            <a:normAutofit/>
          </a:bodyPr>
          <a:lstStyle/>
          <a:p>
            <a:pPr marL="0" indent="0" algn="ctr">
              <a:buNone/>
            </a:pPr>
            <a:r>
              <a:rPr lang="en-US" sz="2400" b="1">
                <a:latin typeface="Arial"/>
                <a:ea typeface="+mn-lt"/>
                <a:cs typeface="+mn-lt"/>
              </a:rPr>
              <a:t>Figure 28.1v.</a:t>
            </a:r>
            <a:r>
              <a:rPr lang="en-US" sz="2400">
                <a:latin typeface="Arial"/>
                <a:ea typeface="+mn-lt"/>
                <a:cs typeface="+mn-lt"/>
              </a:rPr>
              <a:t> Representation of the Branching in Amylopectin and Glycogen. Both amylopectin and glycogen contain branch points that are linked through α-1,6-linkages. These branch points occur more often in glycogen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BF2E81F-C647-7B0F-B803-AE5F766D33AB}"/>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386564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9B2E-EC54-62EC-96DC-FB42075AEC34}"/>
              </a:ext>
            </a:extLst>
          </p:cNvPr>
          <p:cNvSpPr>
            <a:spLocks noGrp="1"/>
          </p:cNvSpPr>
          <p:nvPr>
            <p:ph type="title"/>
          </p:nvPr>
        </p:nvSpPr>
        <p:spPr/>
        <p:txBody>
          <a:bodyPr>
            <a:normAutofit/>
          </a:bodyPr>
          <a:lstStyle/>
          <a:p>
            <a:r>
              <a:rPr lang="en-US" sz="4000">
                <a:latin typeface="Arial"/>
                <a:cs typeface="Arial"/>
              </a:rPr>
              <a:t>Figure 28.1w</a:t>
            </a:r>
            <a:endParaRPr lang="en-US" sz="4000"/>
          </a:p>
        </p:txBody>
      </p:sp>
      <p:pic>
        <p:nvPicPr>
          <p:cNvPr id="5" name="Picture 4" descr="Two representations of cellulose. The top (a) is the structure of cellulose showing hydrogen bonding. On the bottom (b) is an image of an electron micrograph highlighting cellulose fibers">
            <a:extLst>
              <a:ext uri="{FF2B5EF4-FFF2-40B4-BE49-F238E27FC236}">
                <a16:creationId xmlns:a16="http://schemas.microsoft.com/office/drawing/2014/main" id="{25ECD33F-A04D-ED27-DCDB-165AF9733483}"/>
              </a:ext>
            </a:extLst>
          </p:cNvPr>
          <p:cNvPicPr>
            <a:picLocks noChangeAspect="1"/>
          </p:cNvPicPr>
          <p:nvPr/>
        </p:nvPicPr>
        <p:blipFill>
          <a:blip r:embed="rId2"/>
          <a:stretch>
            <a:fillRect/>
          </a:stretch>
        </p:blipFill>
        <p:spPr>
          <a:xfrm>
            <a:off x="5009460" y="1267353"/>
            <a:ext cx="8269080" cy="6485306"/>
          </a:xfrm>
          <a:prstGeom prst="rect">
            <a:avLst/>
          </a:prstGeom>
        </p:spPr>
      </p:pic>
      <p:sp>
        <p:nvSpPr>
          <p:cNvPr id="3" name="Content Placeholder 2">
            <a:extLst>
              <a:ext uri="{FF2B5EF4-FFF2-40B4-BE49-F238E27FC236}">
                <a16:creationId xmlns:a16="http://schemas.microsoft.com/office/drawing/2014/main" id="{F639384B-C265-F96A-70C3-2E9F30E715AF}"/>
              </a:ext>
            </a:extLst>
          </p:cNvPr>
          <p:cNvSpPr>
            <a:spLocks noGrp="1"/>
          </p:cNvSpPr>
          <p:nvPr>
            <p:ph idx="1"/>
          </p:nvPr>
        </p:nvSpPr>
        <p:spPr>
          <a:xfrm>
            <a:off x="1944000" y="7949853"/>
            <a:ext cx="14400000" cy="1450897"/>
          </a:xfrm>
        </p:spPr>
        <p:txBody>
          <a:bodyPr vert="horz" lIns="91440" tIns="45720" rIns="91440" bIns="45720" rtlCol="0" anchor="t">
            <a:normAutofit/>
          </a:bodyPr>
          <a:lstStyle/>
          <a:p>
            <a:pPr marL="0" indent="0" algn="ctr">
              <a:buNone/>
            </a:pPr>
            <a:r>
              <a:rPr lang="en-US" sz="2400" b="1">
                <a:latin typeface="Arial"/>
                <a:ea typeface="+mn-lt"/>
                <a:cs typeface="+mn-lt"/>
              </a:rPr>
              <a:t>Figure 28.1w.</a:t>
            </a:r>
            <a:r>
              <a:rPr lang="en-US" sz="2400">
                <a:latin typeface="Arial"/>
                <a:ea typeface="+mn-lt"/>
                <a:cs typeface="+mn-lt"/>
              </a:rPr>
              <a:t> Cellulose. (a) There is extensive hydrogen bonding in the structure of cellulose. (b) In this electron micrograph of the cell wall of an alga, the wall consists of successive layers of cellulose fibers in parallel arrangement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92C6BF2C-1A31-48BD-2451-1E397B710F4B}"/>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65593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62A9-5CE1-6687-7B3F-5E403F6B6A2E}"/>
              </a:ext>
            </a:extLst>
          </p:cNvPr>
          <p:cNvSpPr>
            <a:spLocks noGrp="1"/>
          </p:cNvSpPr>
          <p:nvPr>
            <p:ph type="title"/>
          </p:nvPr>
        </p:nvSpPr>
        <p:spPr/>
        <p:txBody>
          <a:bodyPr>
            <a:normAutofit/>
          </a:bodyPr>
          <a:lstStyle/>
          <a:p>
            <a:r>
              <a:rPr lang="en-US" sz="4000">
                <a:latin typeface="Arial"/>
                <a:cs typeface="Arial"/>
              </a:rPr>
              <a:t>Figure 28.2a</a:t>
            </a:r>
            <a:endParaRPr lang="en-US" sz="4000"/>
          </a:p>
        </p:txBody>
      </p:sp>
      <p:pic>
        <p:nvPicPr>
          <p:cNvPr id="5" name="Picture 4" descr="A flow diagram showing lipid organization">
            <a:extLst>
              <a:ext uri="{FF2B5EF4-FFF2-40B4-BE49-F238E27FC236}">
                <a16:creationId xmlns:a16="http://schemas.microsoft.com/office/drawing/2014/main" id="{9B5FF47B-93B5-943A-ABF5-3949E5E08DEF}"/>
              </a:ext>
            </a:extLst>
          </p:cNvPr>
          <p:cNvPicPr>
            <a:picLocks noChangeAspect="1"/>
          </p:cNvPicPr>
          <p:nvPr/>
        </p:nvPicPr>
        <p:blipFill>
          <a:blip r:embed="rId2"/>
          <a:stretch>
            <a:fillRect/>
          </a:stretch>
        </p:blipFill>
        <p:spPr>
          <a:xfrm>
            <a:off x="5077229" y="1269999"/>
            <a:ext cx="8127853" cy="6097650"/>
          </a:xfrm>
          <a:prstGeom prst="rect">
            <a:avLst/>
          </a:prstGeom>
        </p:spPr>
      </p:pic>
      <p:sp>
        <p:nvSpPr>
          <p:cNvPr id="3" name="Content Placeholder 2">
            <a:extLst>
              <a:ext uri="{FF2B5EF4-FFF2-40B4-BE49-F238E27FC236}">
                <a16:creationId xmlns:a16="http://schemas.microsoft.com/office/drawing/2014/main" id="{FB98B48A-0A72-CD88-E257-96D33338A9C4}"/>
              </a:ext>
            </a:extLst>
          </p:cNvPr>
          <p:cNvSpPr>
            <a:spLocks noGrp="1"/>
          </p:cNvSpPr>
          <p:nvPr>
            <p:ph idx="1"/>
          </p:nvPr>
        </p:nvSpPr>
        <p:spPr>
          <a:xfrm>
            <a:off x="1546435" y="7794585"/>
            <a:ext cx="14797565" cy="1606165"/>
          </a:xfrm>
        </p:spPr>
        <p:txBody>
          <a:bodyPr vert="horz" lIns="91440" tIns="45720" rIns="91440" bIns="45720" rtlCol="0" anchor="t">
            <a:normAutofit/>
          </a:bodyPr>
          <a:lstStyle/>
          <a:p>
            <a:pPr marL="0" indent="0" algn="ctr">
              <a:buNone/>
            </a:pPr>
            <a:r>
              <a:rPr lang="en-US" sz="2400" b="1">
                <a:latin typeface="Arial"/>
                <a:ea typeface="+mn-lt"/>
                <a:cs typeface="+mn-lt"/>
              </a:rPr>
              <a:t>Figure 28.2a.</a:t>
            </a:r>
            <a:r>
              <a:rPr lang="en-US" sz="2400">
                <a:latin typeface="Arial"/>
                <a:ea typeface="+mn-lt"/>
                <a:cs typeface="+mn-lt"/>
              </a:rPr>
              <a:t> Lipid Organization Based on Structural Relationships. Lipid categorized into fatty acids and steroids. Fatty acids are further separated into triglycerides, phospho-glycerides, waxes, and sphingolipids. Sphingolipids are separated into </a:t>
            </a:r>
            <a:r>
              <a:rPr lang="en-US" sz="2400" err="1">
                <a:latin typeface="Arial"/>
                <a:ea typeface="+mn-lt"/>
                <a:cs typeface="+mn-lt"/>
              </a:rPr>
              <a:t>sphingo-myelins</a:t>
            </a:r>
            <a:r>
              <a:rPr lang="en-US" sz="2400">
                <a:latin typeface="Arial"/>
                <a:ea typeface="+mn-lt"/>
                <a:cs typeface="+mn-lt"/>
              </a:rPr>
              <a:t> and glycolipids. Glycolipids are separated into cerebrosides and gangliosides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2F9F2B6-5F4F-934C-02AC-5E597586FD8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7392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6075-87FF-82E4-0753-60A9B2039211}"/>
              </a:ext>
            </a:extLst>
          </p:cNvPr>
          <p:cNvSpPr>
            <a:spLocks noGrp="1"/>
          </p:cNvSpPr>
          <p:nvPr>
            <p:ph type="title"/>
          </p:nvPr>
        </p:nvSpPr>
        <p:spPr/>
        <p:txBody>
          <a:bodyPr>
            <a:normAutofit/>
          </a:bodyPr>
          <a:lstStyle/>
          <a:p>
            <a:r>
              <a:rPr lang="en-US" sz="4000">
                <a:latin typeface="Arial"/>
                <a:cs typeface="Arial"/>
              </a:rPr>
              <a:t>Figure 28.2b</a:t>
            </a:r>
            <a:endParaRPr lang="en-US" sz="4000"/>
          </a:p>
        </p:txBody>
      </p:sp>
      <p:pic>
        <p:nvPicPr>
          <p:cNvPr id="5" name="Picture 4" descr="A cis and trans fatty acid. Left: Cis fatty acids have two H atoms on the same side of the plane of the fatty acid. Right: trans fatty acids have the two H atoms on opposite sides">
            <a:extLst>
              <a:ext uri="{FF2B5EF4-FFF2-40B4-BE49-F238E27FC236}">
                <a16:creationId xmlns:a16="http://schemas.microsoft.com/office/drawing/2014/main" id="{76CEA6AE-1C72-0E65-CB45-FFB3159251D0}"/>
              </a:ext>
            </a:extLst>
          </p:cNvPr>
          <p:cNvPicPr>
            <a:picLocks noChangeAspect="1"/>
          </p:cNvPicPr>
          <p:nvPr/>
        </p:nvPicPr>
        <p:blipFill>
          <a:blip r:embed="rId2"/>
          <a:stretch>
            <a:fillRect/>
          </a:stretch>
        </p:blipFill>
        <p:spPr>
          <a:xfrm>
            <a:off x="2142250" y="3258869"/>
            <a:ext cx="14003499" cy="3622645"/>
          </a:xfrm>
          <a:prstGeom prst="rect">
            <a:avLst/>
          </a:prstGeom>
        </p:spPr>
      </p:pic>
      <p:sp>
        <p:nvSpPr>
          <p:cNvPr id="3" name="Content Placeholder 2">
            <a:extLst>
              <a:ext uri="{FF2B5EF4-FFF2-40B4-BE49-F238E27FC236}">
                <a16:creationId xmlns:a16="http://schemas.microsoft.com/office/drawing/2014/main" id="{9BF56642-2E55-2188-8ED5-E1891CB7BE29}"/>
              </a:ext>
            </a:extLst>
          </p:cNvPr>
          <p:cNvSpPr>
            <a:spLocks noGrp="1"/>
          </p:cNvSpPr>
          <p:nvPr>
            <p:ph idx="1"/>
          </p:nvPr>
        </p:nvSpPr>
        <p:spPr>
          <a:xfrm>
            <a:off x="1944000" y="8239868"/>
            <a:ext cx="14400000" cy="1160882"/>
          </a:xfrm>
        </p:spPr>
        <p:txBody>
          <a:bodyPr vert="horz" lIns="91440" tIns="45720" rIns="91440" bIns="45720" rtlCol="0" anchor="t">
            <a:normAutofit/>
          </a:bodyPr>
          <a:lstStyle/>
          <a:p>
            <a:pPr marL="0" indent="0" algn="ctr">
              <a:buNone/>
            </a:pPr>
            <a:r>
              <a:rPr lang="en-US" sz="2400" b="1">
                <a:latin typeface="Arial"/>
                <a:ea typeface="+mn-lt"/>
                <a:cs typeface="+mn-lt"/>
              </a:rPr>
              <a:t>Figure 28.2b.</a:t>
            </a:r>
            <a:r>
              <a:rPr lang="en-US" sz="2400">
                <a:latin typeface="Arial"/>
                <a:ea typeface="+mn-lt"/>
                <a:cs typeface="+mn-lt"/>
              </a:rPr>
              <a:t> </a:t>
            </a:r>
            <a:r>
              <a:rPr lang="en-US" sz="2400" i="1">
                <a:latin typeface="Arial"/>
                <a:ea typeface="+mn-lt"/>
                <a:cs typeface="+mn-lt"/>
              </a:rPr>
              <a:t>Cis</a:t>
            </a:r>
            <a:r>
              <a:rPr lang="en-US" sz="2400">
                <a:latin typeface="Arial"/>
                <a:ea typeface="+mn-lt"/>
                <a:cs typeface="+mn-lt"/>
              </a:rPr>
              <a:t> fatty acids have two H atoms on the same side of the plane of the fatty acid while </a:t>
            </a:r>
            <a:r>
              <a:rPr lang="en-US" sz="2400" i="1">
                <a:latin typeface="Arial"/>
                <a:ea typeface="+mn-lt"/>
                <a:cs typeface="+mn-lt"/>
              </a:rPr>
              <a:t>trans</a:t>
            </a:r>
            <a:r>
              <a:rPr lang="en-US" sz="2400">
                <a:latin typeface="Arial"/>
                <a:ea typeface="+mn-lt"/>
                <a:cs typeface="+mn-lt"/>
              </a:rPr>
              <a:t> fatty acids have the two H atoms on opposite sides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D87E486F-9986-0B5E-747C-CDAC432CCCC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32409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3361-4B0C-181F-A9FF-7B4BD89CB1C9}"/>
              </a:ext>
            </a:extLst>
          </p:cNvPr>
          <p:cNvSpPr>
            <a:spLocks noGrp="1"/>
          </p:cNvSpPr>
          <p:nvPr>
            <p:ph type="title"/>
          </p:nvPr>
        </p:nvSpPr>
        <p:spPr>
          <a:xfrm>
            <a:off x="1943100" y="0"/>
            <a:ext cx="14459603" cy="1143000"/>
          </a:xfrm>
        </p:spPr>
        <p:txBody>
          <a:bodyPr>
            <a:noAutofit/>
          </a:bodyPr>
          <a:lstStyle/>
          <a:p>
            <a:r>
              <a:rPr lang="en-US" sz="4000" dirty="0">
                <a:latin typeface="Arial"/>
                <a:cs typeface="Arial"/>
              </a:rPr>
              <a:t>Table 28.2a</a:t>
            </a:r>
            <a:endParaRPr lang="en-US" sz="4000" dirty="0"/>
          </a:p>
        </p:txBody>
      </p:sp>
      <p:sp>
        <p:nvSpPr>
          <p:cNvPr id="5" name="Content Placeholder 2">
            <a:extLst>
              <a:ext uri="{FF2B5EF4-FFF2-40B4-BE49-F238E27FC236}">
                <a16:creationId xmlns:a16="http://schemas.microsoft.com/office/drawing/2014/main" id="{857AECB2-02FB-0AD9-9877-B028FA12816A}"/>
              </a:ext>
            </a:extLst>
          </p:cNvPr>
          <p:cNvSpPr txBox="1">
            <a:spLocks/>
          </p:cNvSpPr>
          <p:nvPr/>
        </p:nvSpPr>
        <p:spPr>
          <a:xfrm>
            <a:off x="1943100" y="1610751"/>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28.2a. </a:t>
            </a:r>
            <a:r>
              <a:rPr lang="en-US" sz="2800" dirty="0">
                <a:latin typeface="Arial"/>
                <a:ea typeface="+mn-lt"/>
                <a:cs typeface="+mn-lt"/>
              </a:rPr>
              <a:t>Some Common Fatty Acids Found in Natural Fats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05CB4EED-65FB-13C8-535F-5096F2038174}"/>
              </a:ext>
            </a:extLst>
          </p:cNvPr>
          <p:cNvGraphicFramePr>
            <a:graphicFrameLocks noGrp="1"/>
          </p:cNvGraphicFramePr>
          <p:nvPr>
            <p:extLst>
              <p:ext uri="{D42A27DB-BD31-4B8C-83A1-F6EECF244321}">
                <p14:modId xmlns:p14="http://schemas.microsoft.com/office/powerpoint/2010/main" val="909568461"/>
              </p:ext>
            </p:extLst>
          </p:nvPr>
        </p:nvGraphicFramePr>
        <p:xfrm>
          <a:off x="1972001" y="2442654"/>
          <a:ext cx="14578639" cy="4723257"/>
        </p:xfrm>
        <a:graphic>
          <a:graphicData uri="http://schemas.openxmlformats.org/drawingml/2006/table">
            <a:tbl>
              <a:tblPr firstRow="1" bandRow="1">
                <a:tableStyleId>{5C22544A-7EE6-4342-B048-85BDC9FD1C3A}</a:tableStyleId>
              </a:tblPr>
              <a:tblGrid>
                <a:gridCol w="2664650">
                  <a:extLst>
                    <a:ext uri="{9D8B030D-6E8A-4147-A177-3AD203B41FA5}">
                      <a16:colId xmlns:a16="http://schemas.microsoft.com/office/drawing/2014/main" val="4068735276"/>
                    </a:ext>
                  </a:extLst>
                </a:gridCol>
                <a:gridCol w="2402650">
                  <a:extLst>
                    <a:ext uri="{9D8B030D-6E8A-4147-A177-3AD203B41FA5}">
                      <a16:colId xmlns:a16="http://schemas.microsoft.com/office/drawing/2014/main" val="1227138184"/>
                    </a:ext>
                  </a:extLst>
                </a:gridCol>
                <a:gridCol w="5487979">
                  <a:extLst>
                    <a:ext uri="{9D8B030D-6E8A-4147-A177-3AD203B41FA5}">
                      <a16:colId xmlns:a16="http://schemas.microsoft.com/office/drawing/2014/main" val="450816933"/>
                    </a:ext>
                  </a:extLst>
                </a:gridCol>
                <a:gridCol w="1798320">
                  <a:extLst>
                    <a:ext uri="{9D8B030D-6E8A-4147-A177-3AD203B41FA5}">
                      <a16:colId xmlns:a16="http://schemas.microsoft.com/office/drawing/2014/main" val="2684031522"/>
                    </a:ext>
                  </a:extLst>
                </a:gridCol>
                <a:gridCol w="2225040">
                  <a:extLst>
                    <a:ext uri="{9D8B030D-6E8A-4147-A177-3AD203B41FA5}">
                      <a16:colId xmlns:a16="http://schemas.microsoft.com/office/drawing/2014/main" val="1964731141"/>
                    </a:ext>
                  </a:extLst>
                </a:gridCol>
              </a:tblGrid>
              <a:tr h="803529">
                <a:tc>
                  <a:txBody>
                    <a:bodyPr/>
                    <a:lstStyle/>
                    <a:p>
                      <a:pPr marL="0" algn="ctr" rtl="0" eaLnBrk="1" fontAlgn="ctr" latinLnBrk="0" hangingPunct="1">
                        <a:spcBef>
                          <a:spcPts val="0"/>
                        </a:spcBef>
                        <a:spcAft>
                          <a:spcPts val="0"/>
                        </a:spcAft>
                      </a:pPr>
                      <a:r>
                        <a:rPr lang="en-IN" sz="2400" b="1" i="0" u="none" strike="noStrike" kern="1200" dirty="0">
                          <a:solidFill>
                            <a:srgbClr val="FFFFFF"/>
                          </a:solidFill>
                          <a:effectLst/>
                          <a:latin typeface="Arial" panose="020B0604020202020204" pitchFamily="34" charset="0"/>
                          <a:cs typeface="Arial" panose="020B0604020202020204" pitchFamily="34" charset="0"/>
                        </a:rPr>
                        <a:t>Name</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dirty="0">
                          <a:solidFill>
                            <a:srgbClr val="FFFFFF"/>
                          </a:solidFill>
                          <a:effectLst/>
                          <a:latin typeface="Arial" panose="020B0604020202020204" pitchFamily="34" charset="0"/>
                          <a:cs typeface="Arial" panose="020B0604020202020204" pitchFamily="34" charset="0"/>
                        </a:rPr>
                        <a:t>Abbreviated Structural Formula</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Condensed Structural Formula</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Melting Point (°C)</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Source</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extLst>
                  <a:ext uri="{0D108BD9-81ED-4DB2-BD59-A6C34878D82A}">
                    <a16:rowId xmlns:a16="http://schemas.microsoft.com/office/drawing/2014/main" val="2892490224"/>
                  </a:ext>
                </a:extLst>
              </a:tr>
              <a:tr h="401828">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lauric acid</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a:t>
                      </a:r>
                      <a:r>
                        <a:rPr lang="en-IN" sz="2400" b="0" i="0" u="none" strike="noStrike" kern="1200" baseline="-25000">
                          <a:solidFill>
                            <a:srgbClr val="000000"/>
                          </a:solidFill>
                          <a:effectLst/>
                          <a:latin typeface="Arial" panose="020B0604020202020204" pitchFamily="34" charset="0"/>
                          <a:cs typeface="Arial" panose="020B0604020202020204" pitchFamily="34" charset="0"/>
                        </a:rPr>
                        <a:t>11</a:t>
                      </a:r>
                      <a:r>
                        <a:rPr lang="en-IN" sz="2400" b="0" i="0" u="none" strike="noStrike" kern="1200">
                          <a:solidFill>
                            <a:srgbClr val="000000"/>
                          </a:solidFill>
                          <a:effectLst/>
                          <a:latin typeface="Arial" panose="020B0604020202020204" pitchFamily="34" charset="0"/>
                          <a:cs typeface="Arial" panose="020B0604020202020204" pitchFamily="34" charset="0"/>
                        </a:rPr>
                        <a:t>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23</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10</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44</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palm kernel oil</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760667"/>
                  </a:ext>
                </a:extLst>
              </a:tr>
              <a:tr h="401828">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myristic acid</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a:t>
                      </a:r>
                      <a:r>
                        <a:rPr lang="en-IN" sz="2400" b="0" i="0" u="none" strike="noStrike" kern="1200" baseline="-25000">
                          <a:solidFill>
                            <a:srgbClr val="000000"/>
                          </a:solidFill>
                          <a:effectLst/>
                          <a:latin typeface="Arial" panose="020B0604020202020204" pitchFamily="34" charset="0"/>
                          <a:cs typeface="Arial" panose="020B0604020202020204" pitchFamily="34" charset="0"/>
                        </a:rPr>
                        <a:t>13</a:t>
                      </a:r>
                      <a:r>
                        <a:rPr lang="en-IN" sz="2400" b="0" i="0" u="none" strike="noStrike" kern="1200">
                          <a:solidFill>
                            <a:srgbClr val="000000"/>
                          </a:solidFill>
                          <a:effectLst/>
                          <a:latin typeface="Arial" panose="020B0604020202020204" pitchFamily="34" charset="0"/>
                          <a:cs typeface="Arial" panose="020B0604020202020204" pitchFamily="34" charset="0"/>
                        </a:rPr>
                        <a:t>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27</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12</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58</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oil of nutmeg</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5882574"/>
                  </a:ext>
                </a:extLst>
              </a:tr>
              <a:tr h="401828">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palmitic acid</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a:t>
                      </a:r>
                      <a:r>
                        <a:rPr lang="en-IN" sz="2400" b="0" i="0" u="none" strike="noStrike" kern="1200" baseline="-25000">
                          <a:solidFill>
                            <a:srgbClr val="000000"/>
                          </a:solidFill>
                          <a:effectLst/>
                          <a:latin typeface="Arial" panose="020B0604020202020204" pitchFamily="34" charset="0"/>
                          <a:cs typeface="Arial" panose="020B0604020202020204" pitchFamily="34" charset="0"/>
                        </a:rPr>
                        <a:t>15</a:t>
                      </a:r>
                      <a:r>
                        <a:rPr lang="en-IN" sz="2400" b="0" i="0" u="none" strike="noStrike" kern="1200">
                          <a:solidFill>
                            <a:srgbClr val="000000"/>
                          </a:solidFill>
                          <a:effectLst/>
                          <a:latin typeface="Arial" panose="020B0604020202020204" pitchFamily="34" charset="0"/>
                          <a:cs typeface="Arial" panose="020B0604020202020204" pitchFamily="34" charset="0"/>
                        </a:rPr>
                        <a:t>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31</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14</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63</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palm oil</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6028313"/>
                  </a:ext>
                </a:extLst>
              </a:tr>
              <a:tr h="401828">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palmitoleic acid</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a:t>
                      </a:r>
                      <a:r>
                        <a:rPr lang="en-IN" sz="2400" b="0" i="0" u="none" strike="noStrike" kern="1200" baseline="-25000">
                          <a:solidFill>
                            <a:srgbClr val="000000"/>
                          </a:solidFill>
                          <a:effectLst/>
                          <a:latin typeface="Arial" panose="020B0604020202020204" pitchFamily="34" charset="0"/>
                          <a:cs typeface="Arial" panose="020B0604020202020204" pitchFamily="34" charset="0"/>
                        </a:rPr>
                        <a:t>15</a:t>
                      </a:r>
                      <a:r>
                        <a:rPr lang="en-IN" sz="2400" b="0" i="0" u="none" strike="noStrike" kern="1200">
                          <a:solidFill>
                            <a:srgbClr val="000000"/>
                          </a:solidFill>
                          <a:effectLst/>
                          <a:latin typeface="Arial" panose="020B0604020202020204" pitchFamily="34" charset="0"/>
                          <a:cs typeface="Arial" panose="020B0604020202020204" pitchFamily="34" charset="0"/>
                        </a:rPr>
                        <a:t>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29</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5</a:t>
                      </a:r>
                      <a:r>
                        <a:rPr lang="en-IN" sz="2400" b="0" i="0" u="none" strike="noStrike" kern="1200">
                          <a:solidFill>
                            <a:srgbClr val="000000"/>
                          </a:solidFill>
                          <a:effectLst/>
                          <a:latin typeface="Arial" panose="020B0604020202020204" pitchFamily="34" charset="0"/>
                          <a:cs typeface="Arial" panose="020B0604020202020204" pitchFamily="34" charset="0"/>
                        </a:rPr>
                        <a:t>CH=CH(CH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7</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0.5</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macadamia oil</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5449535"/>
                  </a:ext>
                </a:extLst>
              </a:tr>
              <a:tr h="401828">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stearic acid</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a:t>
                      </a:r>
                      <a:r>
                        <a:rPr lang="en-IN" sz="2400" b="0" i="0" u="none" strike="noStrike" kern="1200" baseline="-25000">
                          <a:solidFill>
                            <a:srgbClr val="000000"/>
                          </a:solidFill>
                          <a:effectLst/>
                          <a:latin typeface="Arial" panose="020B0604020202020204" pitchFamily="34" charset="0"/>
                          <a:cs typeface="Arial" panose="020B0604020202020204" pitchFamily="34" charset="0"/>
                        </a:rPr>
                        <a:t>17</a:t>
                      </a:r>
                      <a:r>
                        <a:rPr lang="en-IN" sz="2400" b="0" i="0" u="none" strike="noStrike" kern="1200">
                          <a:solidFill>
                            <a:srgbClr val="000000"/>
                          </a:solidFill>
                          <a:effectLst/>
                          <a:latin typeface="Arial" panose="020B0604020202020204" pitchFamily="34" charset="0"/>
                          <a:cs typeface="Arial" panose="020B0604020202020204" pitchFamily="34" charset="0"/>
                        </a:rPr>
                        <a:t>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35</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16</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70</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cocoa butter</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2326013"/>
                  </a:ext>
                </a:extLst>
              </a:tr>
              <a:tr h="401828">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oleic acid</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C</a:t>
                      </a:r>
                      <a:r>
                        <a:rPr lang="en-IN" sz="2400" b="0" i="0" u="none" strike="noStrike" kern="1200" baseline="-25000" dirty="0">
                          <a:solidFill>
                            <a:srgbClr val="000000"/>
                          </a:solidFill>
                          <a:effectLst/>
                          <a:latin typeface="Arial" panose="020B0604020202020204" pitchFamily="34" charset="0"/>
                          <a:cs typeface="Arial" panose="020B0604020202020204" pitchFamily="34" charset="0"/>
                        </a:rPr>
                        <a:t>17</a:t>
                      </a:r>
                      <a:r>
                        <a:rPr lang="en-IN" sz="2400" b="0" i="0" u="none" strike="noStrike" kern="1200" dirty="0">
                          <a:solidFill>
                            <a:srgbClr val="000000"/>
                          </a:solidFill>
                          <a:effectLst/>
                          <a:latin typeface="Arial" panose="020B0604020202020204" pitchFamily="34" charset="0"/>
                          <a:cs typeface="Arial" panose="020B0604020202020204" pitchFamily="34" charset="0"/>
                        </a:rPr>
                        <a:t>H</a:t>
                      </a:r>
                      <a:r>
                        <a:rPr lang="en-IN" sz="2400" b="0" i="0" u="none" strike="noStrike" kern="1200" baseline="-25000" dirty="0">
                          <a:solidFill>
                            <a:srgbClr val="000000"/>
                          </a:solidFill>
                          <a:effectLst/>
                          <a:latin typeface="Arial" panose="020B0604020202020204" pitchFamily="34" charset="0"/>
                          <a:cs typeface="Arial" panose="020B0604020202020204" pitchFamily="34" charset="0"/>
                        </a:rPr>
                        <a:t>33</a:t>
                      </a:r>
                      <a:r>
                        <a:rPr lang="en-IN" sz="2400" b="0" i="0" u="none" strike="noStrike" kern="1200" dirty="0">
                          <a:solidFill>
                            <a:srgbClr val="000000"/>
                          </a:solidFill>
                          <a:effectLst/>
                          <a:latin typeface="Arial" panose="020B0604020202020204" pitchFamily="34" charset="0"/>
                          <a:cs typeface="Arial" panose="020B0604020202020204" pitchFamily="34" charset="0"/>
                        </a:rPr>
                        <a:t>COOH</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7</a:t>
                      </a:r>
                      <a:r>
                        <a:rPr lang="en-IN" sz="2400" b="0" i="0" u="none" strike="noStrike" kern="1200">
                          <a:solidFill>
                            <a:srgbClr val="000000"/>
                          </a:solidFill>
                          <a:effectLst/>
                          <a:latin typeface="Arial" panose="020B0604020202020204" pitchFamily="34" charset="0"/>
                          <a:cs typeface="Arial" panose="020B0604020202020204" pitchFamily="34" charset="0"/>
                        </a:rPr>
                        <a:t>CH=CH(CH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7</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16</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olive oil</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0372585"/>
                  </a:ext>
                </a:extLst>
              </a:tr>
              <a:tr h="401828">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linoleic acid</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a:t>
                      </a:r>
                      <a:r>
                        <a:rPr lang="en-IN" sz="2400" b="0" i="0" u="none" strike="noStrike" kern="1200" baseline="-25000">
                          <a:solidFill>
                            <a:srgbClr val="000000"/>
                          </a:solidFill>
                          <a:effectLst/>
                          <a:latin typeface="Arial" panose="020B0604020202020204" pitchFamily="34" charset="0"/>
                          <a:cs typeface="Arial" panose="020B0604020202020204" pitchFamily="34" charset="0"/>
                        </a:rPr>
                        <a:t>17</a:t>
                      </a:r>
                      <a:r>
                        <a:rPr lang="en-IN" sz="2400" b="0" i="0" u="none" strike="noStrike" kern="1200">
                          <a:solidFill>
                            <a:srgbClr val="000000"/>
                          </a:solidFill>
                          <a:effectLst/>
                          <a:latin typeface="Arial" panose="020B0604020202020204" pitchFamily="34" charset="0"/>
                          <a:cs typeface="Arial" panose="020B0604020202020204" pitchFamily="34" charset="0"/>
                        </a:rPr>
                        <a:t>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31</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3</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CH=CH)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7</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−5</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canola oil</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170112"/>
                  </a:ext>
                </a:extLst>
              </a:tr>
              <a:tr h="401828">
                <a:tc>
                  <a:txBody>
                    <a:bodyPr/>
                    <a:lstStyle/>
                    <a:p>
                      <a:pPr marL="0" algn="ctr" rtl="0" eaLnBrk="1" fontAlgn="ctr" latinLnBrk="0" hangingPunct="1">
                        <a:spcBef>
                          <a:spcPts val="0"/>
                        </a:spcBef>
                        <a:spcAft>
                          <a:spcPts val="0"/>
                        </a:spcAft>
                      </a:pPr>
                      <a:r>
                        <a:rPr lang="el-GR" sz="2400" b="0" i="0" u="none" strike="noStrike" kern="1200">
                          <a:solidFill>
                            <a:srgbClr val="000000"/>
                          </a:solidFill>
                          <a:effectLst/>
                          <a:latin typeface="Arial" panose="020B0604020202020204" pitchFamily="34" charset="0"/>
                          <a:cs typeface="Arial" panose="020B0604020202020204" pitchFamily="34" charset="0"/>
                        </a:rPr>
                        <a:t>α-</a:t>
                      </a:r>
                      <a:r>
                        <a:rPr lang="en-US" sz="2400" b="0" i="0" u="none" strike="noStrike" kern="1200">
                          <a:solidFill>
                            <a:srgbClr val="000000"/>
                          </a:solidFill>
                          <a:effectLst/>
                          <a:latin typeface="Arial" panose="020B0604020202020204" pitchFamily="34" charset="0"/>
                          <a:cs typeface="Arial" panose="020B0604020202020204" pitchFamily="34" charset="0"/>
                        </a:rPr>
                        <a:t>linolenic acid</a:t>
                      </a:r>
                      <a:endParaRPr lang="en-US"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a:t>
                      </a:r>
                      <a:r>
                        <a:rPr lang="en-IN" sz="2400" b="0" i="0" u="none" strike="noStrike" kern="1200" baseline="-25000">
                          <a:solidFill>
                            <a:srgbClr val="000000"/>
                          </a:solidFill>
                          <a:effectLst/>
                          <a:latin typeface="Arial" panose="020B0604020202020204" pitchFamily="34" charset="0"/>
                          <a:cs typeface="Arial" panose="020B0604020202020204" pitchFamily="34" charset="0"/>
                        </a:rPr>
                        <a:t>17</a:t>
                      </a:r>
                      <a:r>
                        <a:rPr lang="en-IN" sz="2400" b="0" i="0" u="none" strike="noStrike" kern="1200">
                          <a:solidFill>
                            <a:srgbClr val="000000"/>
                          </a:solidFill>
                          <a:effectLst/>
                          <a:latin typeface="Arial" panose="020B0604020202020204" pitchFamily="34" charset="0"/>
                          <a:cs typeface="Arial" panose="020B0604020202020204" pitchFamily="34" charset="0"/>
                        </a:rPr>
                        <a:t>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29</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CH=CH)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a:t>
                      </a:r>
                      <a:r>
                        <a:rPr lang="en-IN" sz="2400" b="0" i="0" u="none" strike="noStrike" kern="120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a:solidFill>
                            <a:srgbClr val="000000"/>
                          </a:solidFill>
                          <a:effectLst/>
                          <a:latin typeface="Arial" panose="020B0604020202020204" pitchFamily="34" charset="0"/>
                          <a:cs typeface="Arial" panose="020B0604020202020204" pitchFamily="34" charset="0"/>
                        </a:rPr>
                        <a:t>2</a:t>
                      </a:r>
                      <a:r>
                        <a:rPr lang="en-IN" sz="2400" b="0" i="0" u="none" strike="noStrike" kern="120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a:solidFill>
                            <a:srgbClr val="000000"/>
                          </a:solidFill>
                          <a:effectLst/>
                          <a:latin typeface="Arial" panose="020B0604020202020204" pitchFamily="34" charset="0"/>
                          <a:cs typeface="Arial" panose="020B0604020202020204" pitchFamily="34" charset="0"/>
                        </a:rPr>
                        <a:t>7</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−11</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flaxseed</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559600"/>
                  </a:ext>
                </a:extLst>
              </a:tr>
              <a:tr h="401828">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arachidonic acid</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a:t>
                      </a:r>
                      <a:r>
                        <a:rPr lang="en-IN" sz="2400" b="0" i="0" u="none" strike="noStrike" kern="1200" baseline="-25000">
                          <a:solidFill>
                            <a:srgbClr val="000000"/>
                          </a:solidFill>
                          <a:effectLst/>
                          <a:latin typeface="Arial" panose="020B0604020202020204" pitchFamily="34" charset="0"/>
                          <a:cs typeface="Arial" panose="020B0604020202020204" pitchFamily="34" charset="0"/>
                        </a:rPr>
                        <a:t>19</a:t>
                      </a:r>
                      <a:r>
                        <a:rPr lang="en-IN" sz="2400" b="0" i="0" u="none" strike="noStrike" kern="1200">
                          <a:solidFill>
                            <a:srgbClr val="000000"/>
                          </a:solidFill>
                          <a:effectLst/>
                          <a:latin typeface="Arial" panose="020B0604020202020204" pitchFamily="34" charset="0"/>
                          <a:cs typeface="Arial" panose="020B0604020202020204" pitchFamily="34" charset="0"/>
                        </a:rPr>
                        <a:t>H</a:t>
                      </a:r>
                      <a:r>
                        <a:rPr lang="en-IN" sz="2400" b="0" i="0" u="none" strike="noStrike" kern="1200" baseline="-25000">
                          <a:solidFill>
                            <a:srgbClr val="000000"/>
                          </a:solidFill>
                          <a:effectLst/>
                          <a:latin typeface="Arial" panose="020B0604020202020204" pitchFamily="34" charset="0"/>
                          <a:cs typeface="Arial" panose="020B0604020202020204" pitchFamily="34" charset="0"/>
                        </a:rPr>
                        <a:t>31</a:t>
                      </a:r>
                      <a:r>
                        <a:rPr lang="en-IN" sz="2400" b="0" i="0" u="none" strike="noStrike" kern="1200">
                          <a:solidFill>
                            <a:srgbClr val="000000"/>
                          </a:solidFill>
                          <a:effectLst/>
                          <a:latin typeface="Arial" panose="020B0604020202020204" pitchFamily="34" charset="0"/>
                          <a:cs typeface="Arial" panose="020B0604020202020204" pitchFamily="34" charset="0"/>
                        </a:rPr>
                        <a:t>COOH</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dirty="0">
                          <a:solidFill>
                            <a:srgbClr val="000000"/>
                          </a:solidFill>
                          <a:effectLst/>
                          <a:latin typeface="Arial" panose="020B0604020202020204" pitchFamily="34" charset="0"/>
                          <a:cs typeface="Arial" panose="020B0604020202020204" pitchFamily="34" charset="0"/>
                        </a:rPr>
                        <a:t>3</a:t>
                      </a:r>
                      <a:r>
                        <a:rPr lang="en-IN" sz="2400" b="0" i="0" u="none" strike="noStrike" kern="1200" dirty="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dirty="0">
                          <a:solidFill>
                            <a:srgbClr val="000000"/>
                          </a:solidFill>
                          <a:effectLst/>
                          <a:latin typeface="Arial" panose="020B0604020202020204" pitchFamily="34" charset="0"/>
                          <a:cs typeface="Arial" panose="020B0604020202020204" pitchFamily="34" charset="0"/>
                        </a:rPr>
                        <a:t>2</a:t>
                      </a:r>
                      <a:r>
                        <a:rPr lang="en-IN" sz="2400" b="0" i="0" u="none" strike="noStrike" kern="1200" dirty="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dirty="0">
                          <a:solidFill>
                            <a:srgbClr val="000000"/>
                          </a:solidFill>
                          <a:effectLst/>
                          <a:latin typeface="Arial" panose="020B0604020202020204" pitchFamily="34" charset="0"/>
                          <a:cs typeface="Arial" panose="020B0604020202020204" pitchFamily="34" charset="0"/>
                        </a:rPr>
                        <a:t>4</a:t>
                      </a:r>
                      <a:r>
                        <a:rPr lang="en-IN" sz="2400" b="0" i="0" u="none" strike="noStrike" kern="1200" dirty="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dirty="0">
                          <a:solidFill>
                            <a:srgbClr val="000000"/>
                          </a:solidFill>
                          <a:effectLst/>
                          <a:latin typeface="Arial" panose="020B0604020202020204" pitchFamily="34" charset="0"/>
                          <a:cs typeface="Arial" panose="020B0604020202020204" pitchFamily="34" charset="0"/>
                        </a:rPr>
                        <a:t>2</a:t>
                      </a:r>
                      <a:r>
                        <a:rPr lang="en-IN" sz="2400" b="0" i="0" u="none" strike="noStrike" kern="1200" dirty="0">
                          <a:solidFill>
                            <a:srgbClr val="000000"/>
                          </a:solidFill>
                          <a:effectLst/>
                          <a:latin typeface="Arial" panose="020B0604020202020204" pitchFamily="34" charset="0"/>
                          <a:cs typeface="Arial" panose="020B0604020202020204" pitchFamily="34" charset="0"/>
                        </a:rPr>
                        <a:t>CH=CH)</a:t>
                      </a:r>
                      <a:r>
                        <a:rPr lang="en-IN" sz="2400" b="0" i="0" u="none" strike="noStrike" kern="1200" baseline="-25000" dirty="0">
                          <a:solidFill>
                            <a:srgbClr val="000000"/>
                          </a:solidFill>
                          <a:effectLst/>
                          <a:latin typeface="Arial" panose="020B0604020202020204" pitchFamily="34" charset="0"/>
                          <a:cs typeface="Arial" panose="020B0604020202020204" pitchFamily="34" charset="0"/>
                        </a:rPr>
                        <a:t>4</a:t>
                      </a:r>
                      <a:r>
                        <a:rPr lang="en-IN" sz="2400" b="0" i="0" u="none" strike="noStrike" kern="1200" dirty="0">
                          <a:solidFill>
                            <a:srgbClr val="000000"/>
                          </a:solidFill>
                          <a:effectLst/>
                          <a:latin typeface="Arial" panose="020B0604020202020204" pitchFamily="34" charset="0"/>
                          <a:cs typeface="Arial" panose="020B0604020202020204" pitchFamily="34" charset="0"/>
                        </a:rPr>
                        <a:t>(CH</a:t>
                      </a:r>
                      <a:r>
                        <a:rPr lang="en-IN" sz="2400" b="0" i="0" u="none" strike="noStrike" kern="1200" baseline="-25000" dirty="0">
                          <a:solidFill>
                            <a:srgbClr val="000000"/>
                          </a:solidFill>
                          <a:effectLst/>
                          <a:latin typeface="Arial" panose="020B0604020202020204" pitchFamily="34" charset="0"/>
                          <a:cs typeface="Arial" panose="020B0604020202020204" pitchFamily="34" charset="0"/>
                        </a:rPr>
                        <a:t>2</a:t>
                      </a:r>
                      <a:r>
                        <a:rPr lang="en-IN" sz="2400" b="0" i="0" u="none" strike="noStrike" kern="1200" dirty="0">
                          <a:solidFill>
                            <a:srgbClr val="000000"/>
                          </a:solidFill>
                          <a:effectLst/>
                          <a:latin typeface="Arial" panose="020B0604020202020204" pitchFamily="34" charset="0"/>
                          <a:cs typeface="Arial" panose="020B0604020202020204" pitchFamily="34" charset="0"/>
                        </a:rPr>
                        <a:t>)</a:t>
                      </a:r>
                      <a:r>
                        <a:rPr lang="en-IN" sz="2400" b="0" i="0" u="none" strike="noStrike" kern="1200" baseline="-25000" dirty="0">
                          <a:solidFill>
                            <a:srgbClr val="000000"/>
                          </a:solidFill>
                          <a:effectLst/>
                          <a:latin typeface="Arial" panose="020B0604020202020204" pitchFamily="34" charset="0"/>
                          <a:cs typeface="Arial" panose="020B0604020202020204" pitchFamily="34" charset="0"/>
                        </a:rPr>
                        <a:t>2</a:t>
                      </a:r>
                      <a:r>
                        <a:rPr lang="en-IN" sz="2400" b="0" i="0" u="none" strike="noStrike" kern="1200" dirty="0">
                          <a:solidFill>
                            <a:srgbClr val="000000"/>
                          </a:solidFill>
                          <a:effectLst/>
                          <a:latin typeface="Arial" panose="020B0604020202020204" pitchFamily="34" charset="0"/>
                          <a:cs typeface="Arial" panose="020B0604020202020204" pitchFamily="34" charset="0"/>
                        </a:rPr>
                        <a:t>COOH</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−50</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liver</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7118284"/>
                  </a:ext>
                </a:extLst>
              </a:tr>
            </a:tbl>
          </a:graphicData>
        </a:graphic>
      </p:graphicFrame>
      <p:sp>
        <p:nvSpPr>
          <p:cNvPr id="3" name="Content Placeholder 2">
            <a:extLst>
              <a:ext uri="{FF2B5EF4-FFF2-40B4-BE49-F238E27FC236}">
                <a16:creationId xmlns:a16="http://schemas.microsoft.com/office/drawing/2014/main" id="{7A456AE6-33BD-BC5F-9F80-880FD129A798}"/>
              </a:ext>
            </a:extLst>
          </p:cNvPr>
          <p:cNvSpPr>
            <a:spLocks noGrp="1"/>
          </p:cNvSpPr>
          <p:nvPr>
            <p:ph idx="1"/>
          </p:nvPr>
        </p:nvSpPr>
        <p:spPr>
          <a:xfrm>
            <a:off x="2002703" y="7505724"/>
            <a:ext cx="14400000" cy="1170525"/>
          </a:xfrm>
        </p:spPr>
        <p:txBody>
          <a:bodyPr vert="horz" lIns="91440" tIns="45720" rIns="91440" bIns="45720" rtlCol="0" anchor="t">
            <a:normAutofit/>
          </a:bodyPr>
          <a:lstStyle/>
          <a:p>
            <a:pPr marL="0" indent="0" algn="ctr">
              <a:buNone/>
            </a:pPr>
            <a:r>
              <a:rPr lang="en-US" sz="2400" b="1" dirty="0">
                <a:latin typeface="Arial"/>
                <a:ea typeface="+mn-lt"/>
                <a:cs typeface="+mn-lt"/>
              </a:rPr>
              <a:t>Source</a:t>
            </a:r>
            <a:r>
              <a:rPr lang="en-US" sz="2400" dirty="0">
                <a:latin typeface="Arial"/>
                <a:ea typeface="+mn-lt"/>
                <a:cs typeface="+mn-lt"/>
              </a:rPr>
              <a:t>: "</a:t>
            </a:r>
            <a:r>
              <a:rPr lang="en-US" sz="2400" dirty="0">
                <a:latin typeface="Arial"/>
                <a:ea typeface="+mn-lt"/>
                <a:cs typeface="+mn-lt"/>
                <a:hlinkClick r:id="rId2"/>
              </a:rPr>
              <a:t>17.1: Fatty Acids</a:t>
            </a:r>
            <a:r>
              <a:rPr lang="en-US" sz="2400" dirty="0">
                <a:latin typeface="Arial"/>
                <a:ea typeface="+mn-lt"/>
                <a:cs typeface="+mn-lt"/>
              </a:rPr>
              <a:t>" In </a:t>
            </a:r>
            <a:r>
              <a:rPr lang="en-US" sz="2400" i="1" dirty="0">
                <a:latin typeface="Arial"/>
                <a:ea typeface="+mn-lt"/>
                <a:cs typeface="+mn-lt"/>
                <a:hlinkClick r:id="rId3"/>
              </a:rPr>
              <a:t>Basics of GOB Chemistry (Ball et al.)</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Calibri"/>
            </a:endParaRPr>
          </a:p>
        </p:txBody>
      </p:sp>
      <p:sp>
        <p:nvSpPr>
          <p:cNvPr id="4" name="Footer Placeholder 3">
            <a:extLst>
              <a:ext uri="{FF2B5EF4-FFF2-40B4-BE49-F238E27FC236}">
                <a16:creationId xmlns:a16="http://schemas.microsoft.com/office/drawing/2014/main" id="{9C626D42-CF72-D9A8-9091-4ED112DE530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2448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8231-4E66-8811-890E-05193F467313}"/>
              </a:ext>
            </a:extLst>
          </p:cNvPr>
          <p:cNvSpPr>
            <a:spLocks noGrp="1"/>
          </p:cNvSpPr>
          <p:nvPr>
            <p:ph type="title"/>
          </p:nvPr>
        </p:nvSpPr>
        <p:spPr/>
        <p:txBody>
          <a:bodyPr>
            <a:normAutofit/>
          </a:bodyPr>
          <a:lstStyle/>
          <a:p>
            <a:r>
              <a:rPr lang="en-US" sz="4000">
                <a:latin typeface="Arial"/>
                <a:cs typeface="Arial"/>
              </a:rPr>
              <a:t>Figure 28.1a</a:t>
            </a:r>
          </a:p>
        </p:txBody>
      </p:sp>
      <p:pic>
        <p:nvPicPr>
          <p:cNvPr id="5" name="Picture 4" descr="Structure of a common carbohydrate with an aldehyde group at the top along with multiple OH groups along the chain. ">
            <a:extLst>
              <a:ext uri="{FF2B5EF4-FFF2-40B4-BE49-F238E27FC236}">
                <a16:creationId xmlns:a16="http://schemas.microsoft.com/office/drawing/2014/main" id="{A39B0A84-B9DC-95A1-1931-C1BFA4D1E452}"/>
              </a:ext>
            </a:extLst>
          </p:cNvPr>
          <p:cNvPicPr>
            <a:picLocks noChangeAspect="1"/>
          </p:cNvPicPr>
          <p:nvPr/>
        </p:nvPicPr>
        <p:blipFill>
          <a:blip r:embed="rId2"/>
          <a:stretch>
            <a:fillRect/>
          </a:stretch>
        </p:blipFill>
        <p:spPr>
          <a:xfrm>
            <a:off x="4243586" y="2295516"/>
            <a:ext cx="9781543" cy="4435528"/>
          </a:xfrm>
          <a:prstGeom prst="rect">
            <a:avLst/>
          </a:prstGeom>
        </p:spPr>
      </p:pic>
      <p:sp>
        <p:nvSpPr>
          <p:cNvPr id="3" name="Content Placeholder 2">
            <a:extLst>
              <a:ext uri="{FF2B5EF4-FFF2-40B4-BE49-F238E27FC236}">
                <a16:creationId xmlns:a16="http://schemas.microsoft.com/office/drawing/2014/main" id="{38BAAD61-AE23-A972-DFD8-C3450ACE69DC}"/>
              </a:ext>
            </a:extLst>
          </p:cNvPr>
          <p:cNvSpPr>
            <a:spLocks noGrp="1"/>
          </p:cNvSpPr>
          <p:nvPr>
            <p:ph idx="1"/>
          </p:nvPr>
        </p:nvSpPr>
        <p:spPr>
          <a:xfrm>
            <a:off x="1944000" y="7335704"/>
            <a:ext cx="14400000" cy="1004873"/>
          </a:xfrm>
        </p:spPr>
        <p:txBody>
          <a:bodyPr vert="horz" lIns="91440" tIns="45720" rIns="91440" bIns="45720" rtlCol="0" anchor="t">
            <a:normAutofit/>
          </a:bodyPr>
          <a:lstStyle/>
          <a:p>
            <a:pPr marL="0" indent="0" algn="ctr">
              <a:buNone/>
            </a:pPr>
            <a:r>
              <a:rPr lang="en-US" sz="2400" b="1">
                <a:latin typeface="Arial"/>
                <a:cs typeface="Arial"/>
              </a:rPr>
              <a:t>Figure 28.1a.</a:t>
            </a:r>
            <a:r>
              <a:rPr lang="en-US" sz="2400">
                <a:latin typeface="Arial"/>
                <a:cs typeface="Arial"/>
              </a:rPr>
              <a:t> Structure of a common carbohydrate (credit: </a:t>
            </a:r>
            <a:r>
              <a:rPr lang="en-US" sz="2400" i="1">
                <a:latin typeface="Arial"/>
                <a:cs typeface="Arial"/>
                <a:hlinkClick r:id="rId3"/>
              </a:rPr>
              <a:t>Intro Chem: GOB (V. 1.0).</a:t>
            </a:r>
            <a:r>
              <a:rPr lang="en-US" sz="2400">
                <a:latin typeface="Arial"/>
                <a:cs typeface="Arial"/>
              </a:rPr>
              <a:t>, </a:t>
            </a:r>
            <a:r>
              <a:rPr lang="en-US" sz="2400">
                <a:latin typeface="Arial"/>
                <a:cs typeface="Arial"/>
                <a:hlinkClick r:id="rId4"/>
              </a:rPr>
              <a:t>CC BY-NC-SA 3.0</a:t>
            </a:r>
            <a:r>
              <a:rPr lang="en-US" sz="2400">
                <a:latin typeface="Arial"/>
                <a:cs typeface="Arial"/>
              </a:rPr>
              <a:t>)</a:t>
            </a:r>
            <a:r>
              <a:rPr lang="en-US">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9E302841-9933-43F2-D15E-8CF138E09C58}"/>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62110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0F27-A3D4-7204-6FAF-91B1C000DBBF}"/>
              </a:ext>
            </a:extLst>
          </p:cNvPr>
          <p:cNvSpPr>
            <a:spLocks noGrp="1"/>
          </p:cNvSpPr>
          <p:nvPr>
            <p:ph type="title"/>
          </p:nvPr>
        </p:nvSpPr>
        <p:spPr/>
        <p:txBody>
          <a:bodyPr>
            <a:normAutofit/>
          </a:bodyPr>
          <a:lstStyle/>
          <a:p>
            <a:r>
              <a:rPr lang="en-US" sz="4000">
                <a:latin typeface="Arial"/>
                <a:cs typeface="Arial"/>
              </a:rPr>
              <a:t>Figure 28.2c</a:t>
            </a:r>
            <a:endParaRPr lang="en-US" sz="4000"/>
          </a:p>
        </p:txBody>
      </p:sp>
      <p:pic>
        <p:nvPicPr>
          <p:cNvPr id="5" name="Picture 4" descr="The reaction showing arachidonic acid converted into a prostaglandin by the enzyme cyclooxygenase.">
            <a:extLst>
              <a:ext uri="{FF2B5EF4-FFF2-40B4-BE49-F238E27FC236}">
                <a16:creationId xmlns:a16="http://schemas.microsoft.com/office/drawing/2014/main" id="{DB50133E-B681-3566-CF63-143D93268CCC}"/>
              </a:ext>
            </a:extLst>
          </p:cNvPr>
          <p:cNvPicPr>
            <a:picLocks noChangeAspect="1"/>
          </p:cNvPicPr>
          <p:nvPr/>
        </p:nvPicPr>
        <p:blipFill>
          <a:blip r:embed="rId2"/>
          <a:stretch>
            <a:fillRect/>
          </a:stretch>
        </p:blipFill>
        <p:spPr>
          <a:xfrm>
            <a:off x="5767388" y="983116"/>
            <a:ext cx="7200127" cy="6328438"/>
          </a:xfrm>
          <a:prstGeom prst="rect">
            <a:avLst/>
          </a:prstGeom>
        </p:spPr>
      </p:pic>
      <p:sp>
        <p:nvSpPr>
          <p:cNvPr id="3" name="Content Placeholder 2">
            <a:extLst>
              <a:ext uri="{FF2B5EF4-FFF2-40B4-BE49-F238E27FC236}">
                <a16:creationId xmlns:a16="http://schemas.microsoft.com/office/drawing/2014/main" id="{670149E2-2E62-F2E2-E209-9BE757F791C3}"/>
              </a:ext>
            </a:extLst>
          </p:cNvPr>
          <p:cNvSpPr>
            <a:spLocks noGrp="1"/>
          </p:cNvSpPr>
          <p:nvPr>
            <p:ph idx="1"/>
          </p:nvPr>
        </p:nvSpPr>
        <p:spPr>
          <a:xfrm>
            <a:off x="1944000" y="7591599"/>
            <a:ext cx="14400000" cy="1809151"/>
          </a:xfrm>
        </p:spPr>
        <p:txBody>
          <a:bodyPr vert="horz" lIns="91440" tIns="45720" rIns="91440" bIns="45720" rtlCol="0" anchor="t">
            <a:normAutofit/>
          </a:bodyPr>
          <a:lstStyle/>
          <a:p>
            <a:pPr marL="0" indent="0" algn="ctr">
              <a:buNone/>
            </a:pPr>
            <a:r>
              <a:rPr lang="en-US" sz="2400" b="1">
                <a:latin typeface="Arial"/>
                <a:ea typeface="+mn-lt"/>
                <a:cs typeface="+mn-lt"/>
              </a:rPr>
              <a:t>Figure 28.2c.</a:t>
            </a:r>
            <a:r>
              <a:rPr lang="en-US" sz="2400">
                <a:latin typeface="Arial"/>
                <a:ea typeface="+mn-lt"/>
                <a:cs typeface="+mn-lt"/>
              </a:rPr>
              <a:t> Arachidonic acid can be converted into a prostaglandin by the enzyme cyclooxygenase, which is the enzyme that several drugs including Ibuprofen inhibit. Prostaglandins can then be used as starting materials to </a:t>
            </a:r>
            <a:r>
              <a:rPr lang="en-US" sz="2400" err="1">
                <a:latin typeface="Arial"/>
                <a:ea typeface="+mn-lt"/>
                <a:cs typeface="+mn-lt"/>
              </a:rPr>
              <a:t>to</a:t>
            </a:r>
            <a:r>
              <a:rPr lang="en-US" sz="2400">
                <a:latin typeface="Arial"/>
                <a:ea typeface="+mn-lt"/>
                <a:cs typeface="+mn-lt"/>
              </a:rPr>
              <a:t> produce other products, such as PGD</a:t>
            </a:r>
            <a:r>
              <a:rPr lang="en-US" sz="2400" baseline="-25000">
                <a:latin typeface="Arial"/>
                <a:ea typeface="+mn-lt"/>
                <a:cs typeface="+mn-lt"/>
              </a:rPr>
              <a:t>2</a:t>
            </a:r>
            <a:r>
              <a:rPr lang="en-US" sz="2400">
                <a:latin typeface="Arial"/>
                <a:ea typeface="+mn-lt"/>
                <a:cs typeface="+mn-lt"/>
              </a:rPr>
              <a:t> and PGE</a:t>
            </a:r>
            <a:r>
              <a:rPr lang="en-US" sz="2400" baseline="-25000">
                <a:latin typeface="Arial"/>
                <a:ea typeface="+mn-lt"/>
                <a:cs typeface="+mn-lt"/>
              </a:rPr>
              <a:t>2</a:t>
            </a:r>
            <a:r>
              <a:rPr lang="en-US" sz="2400">
                <a:latin typeface="Arial"/>
                <a:ea typeface="+mn-lt"/>
                <a:cs typeface="+mn-lt"/>
              </a:rPr>
              <a:t>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F20E2E9-3857-AF6A-F55A-080068A9C2E5}"/>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680226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785F-E36C-0A2C-B434-118B23B63362}"/>
              </a:ext>
            </a:extLst>
          </p:cNvPr>
          <p:cNvSpPr>
            <a:spLocks noGrp="1"/>
          </p:cNvSpPr>
          <p:nvPr>
            <p:ph type="title"/>
          </p:nvPr>
        </p:nvSpPr>
        <p:spPr/>
        <p:txBody>
          <a:bodyPr>
            <a:normAutofit/>
          </a:bodyPr>
          <a:lstStyle/>
          <a:p>
            <a:r>
              <a:rPr lang="en-US" sz="4000">
                <a:latin typeface="Arial"/>
                <a:cs typeface="Arial"/>
              </a:rPr>
              <a:t>Figure 28.2d</a:t>
            </a:r>
            <a:endParaRPr lang="en-US" sz="4000"/>
          </a:p>
        </p:txBody>
      </p:sp>
      <p:pic>
        <p:nvPicPr>
          <p:cNvPr id="5" name="Picture 4" descr="A ball and stick model (a) and a space filling model structure (b) of saturated fatty acids. ">
            <a:extLst>
              <a:ext uri="{FF2B5EF4-FFF2-40B4-BE49-F238E27FC236}">
                <a16:creationId xmlns:a16="http://schemas.microsoft.com/office/drawing/2014/main" id="{BED923A4-BDD3-F804-B534-29EDA97697D4}"/>
              </a:ext>
            </a:extLst>
          </p:cNvPr>
          <p:cNvPicPr>
            <a:picLocks noChangeAspect="1"/>
          </p:cNvPicPr>
          <p:nvPr/>
        </p:nvPicPr>
        <p:blipFill>
          <a:blip r:embed="rId2"/>
          <a:stretch>
            <a:fillRect/>
          </a:stretch>
        </p:blipFill>
        <p:spPr>
          <a:xfrm>
            <a:off x="3826229" y="2653849"/>
            <a:ext cx="10277288" cy="4224964"/>
          </a:xfrm>
          <a:prstGeom prst="rect">
            <a:avLst/>
          </a:prstGeom>
        </p:spPr>
      </p:pic>
      <p:sp>
        <p:nvSpPr>
          <p:cNvPr id="3" name="Content Placeholder 2">
            <a:extLst>
              <a:ext uri="{FF2B5EF4-FFF2-40B4-BE49-F238E27FC236}">
                <a16:creationId xmlns:a16="http://schemas.microsoft.com/office/drawing/2014/main" id="{2E4A4A83-EB41-18F9-6F7F-4FFCA739FBB9}"/>
              </a:ext>
            </a:extLst>
          </p:cNvPr>
          <p:cNvSpPr>
            <a:spLocks noGrp="1"/>
          </p:cNvSpPr>
          <p:nvPr>
            <p:ph idx="1"/>
          </p:nvPr>
        </p:nvSpPr>
        <p:spPr>
          <a:xfrm>
            <a:off x="1596131" y="7616571"/>
            <a:ext cx="14747869" cy="1784179"/>
          </a:xfrm>
        </p:spPr>
        <p:txBody>
          <a:bodyPr vert="horz" lIns="91440" tIns="45720" rIns="91440" bIns="45720" rtlCol="0" anchor="t">
            <a:normAutofit/>
          </a:bodyPr>
          <a:lstStyle/>
          <a:p>
            <a:pPr marL="0" indent="0" algn="ctr">
              <a:buNone/>
            </a:pPr>
            <a:r>
              <a:rPr lang="en-US" sz="2400" b="1">
                <a:latin typeface="Arial"/>
                <a:ea typeface="+mn-lt"/>
                <a:cs typeface="+mn-lt"/>
              </a:rPr>
              <a:t>Figure 28.2d.</a:t>
            </a:r>
            <a:r>
              <a:rPr lang="en-US" sz="2400">
                <a:latin typeface="Arial"/>
                <a:ea typeface="+mn-lt"/>
                <a:cs typeface="+mn-lt"/>
              </a:rPr>
              <a:t> The Structure of Saturated Fatty Acids. (a) There is a zigzag pattern formed by the carbon-to-carbon single bonds in the ball-and-stick model of a palmitic acid molecule. (b) A space-filling model of palmitic acid shows the overall straightness of a saturated fatty acid molecule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D5D18187-56DA-0FAF-3D57-63C6588DA12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4429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65AE-CEE0-E046-65F9-6C31595EE8FF}"/>
              </a:ext>
            </a:extLst>
          </p:cNvPr>
          <p:cNvSpPr>
            <a:spLocks noGrp="1"/>
          </p:cNvSpPr>
          <p:nvPr>
            <p:ph type="title"/>
          </p:nvPr>
        </p:nvSpPr>
        <p:spPr/>
        <p:txBody>
          <a:bodyPr>
            <a:normAutofit/>
          </a:bodyPr>
          <a:lstStyle/>
          <a:p>
            <a:r>
              <a:rPr lang="en-US" sz="4000">
                <a:latin typeface="Arial"/>
                <a:cs typeface="Arial"/>
              </a:rPr>
              <a:t>Figure 28.2e</a:t>
            </a:r>
            <a:endParaRPr lang="en-US" sz="4000"/>
          </a:p>
        </p:txBody>
      </p:sp>
      <p:pic>
        <p:nvPicPr>
          <p:cNvPr id="5" name="Picture 4" descr="Structure of Myricyl cerotate">
            <a:extLst>
              <a:ext uri="{FF2B5EF4-FFF2-40B4-BE49-F238E27FC236}">
                <a16:creationId xmlns:a16="http://schemas.microsoft.com/office/drawing/2014/main" id="{8415C560-C4C4-E3F8-0135-147D7919B86B}"/>
              </a:ext>
            </a:extLst>
          </p:cNvPr>
          <p:cNvPicPr>
            <a:picLocks noChangeAspect="1"/>
          </p:cNvPicPr>
          <p:nvPr/>
        </p:nvPicPr>
        <p:blipFill>
          <a:blip r:embed="rId2"/>
          <a:stretch>
            <a:fillRect/>
          </a:stretch>
        </p:blipFill>
        <p:spPr>
          <a:xfrm>
            <a:off x="2934951" y="2451158"/>
            <a:ext cx="12400047" cy="4142045"/>
          </a:xfrm>
          <a:prstGeom prst="rect">
            <a:avLst/>
          </a:prstGeom>
        </p:spPr>
      </p:pic>
      <p:sp>
        <p:nvSpPr>
          <p:cNvPr id="3" name="Content Placeholder 2">
            <a:extLst>
              <a:ext uri="{FF2B5EF4-FFF2-40B4-BE49-F238E27FC236}">
                <a16:creationId xmlns:a16="http://schemas.microsoft.com/office/drawing/2014/main" id="{BDCE8FE8-F5AA-11DC-045F-4ADB9867C088}"/>
              </a:ext>
            </a:extLst>
          </p:cNvPr>
          <p:cNvSpPr>
            <a:spLocks noGrp="1"/>
          </p:cNvSpPr>
          <p:nvPr>
            <p:ph idx="1"/>
          </p:nvPr>
        </p:nvSpPr>
        <p:spPr>
          <a:xfrm>
            <a:off x="1944000" y="7728077"/>
            <a:ext cx="14400000" cy="1672673"/>
          </a:xfrm>
        </p:spPr>
        <p:txBody>
          <a:bodyPr vert="horz" lIns="91440" tIns="45720" rIns="91440" bIns="45720" rtlCol="0" anchor="t">
            <a:normAutofit/>
          </a:bodyPr>
          <a:lstStyle/>
          <a:p>
            <a:pPr marL="0" indent="0" algn="ctr">
              <a:buNone/>
            </a:pPr>
            <a:r>
              <a:rPr lang="en-US" sz="2400" b="1">
                <a:latin typeface="Arial"/>
                <a:ea typeface="+mn-lt"/>
                <a:cs typeface="+mn-lt"/>
              </a:rPr>
              <a:t>Figure 28.2e.</a:t>
            </a:r>
            <a:r>
              <a:rPr lang="en-US" sz="2400">
                <a:latin typeface="Arial"/>
                <a:ea typeface="+mn-lt"/>
                <a:cs typeface="+mn-lt"/>
              </a:rPr>
              <a:t> </a:t>
            </a:r>
            <a:r>
              <a:rPr lang="en-US" sz="2400" err="1">
                <a:latin typeface="Arial"/>
                <a:ea typeface="+mn-lt"/>
                <a:cs typeface="+mn-lt"/>
              </a:rPr>
              <a:t>Myricyl</a:t>
            </a:r>
            <a:r>
              <a:rPr lang="en-US" sz="2400">
                <a:latin typeface="Arial"/>
                <a:ea typeface="+mn-lt"/>
                <a:cs typeface="+mn-lt"/>
              </a:rPr>
              <a:t> </a:t>
            </a:r>
            <a:r>
              <a:rPr lang="en-US" sz="2400" err="1">
                <a:latin typeface="Arial"/>
                <a:ea typeface="+mn-lt"/>
                <a:cs typeface="+mn-lt"/>
              </a:rPr>
              <a:t>cerotate</a:t>
            </a:r>
            <a:r>
              <a:rPr lang="en-US" sz="2400">
                <a:latin typeface="Arial"/>
                <a:ea typeface="+mn-lt"/>
                <a:cs typeface="+mn-lt"/>
              </a:rPr>
              <a:t>, the main component of carnauba wax, is an ester derived from a fatty acid and a long-chain alcohol. This is an important wax that is found in furniture, automobile, and floor waxes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FAB34D8-9533-60FA-37FA-38F7B6490F5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5810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7F38-74F5-9E48-3E1F-16C4E1F4D734}"/>
              </a:ext>
            </a:extLst>
          </p:cNvPr>
          <p:cNvSpPr>
            <a:spLocks noGrp="1"/>
          </p:cNvSpPr>
          <p:nvPr>
            <p:ph type="title"/>
          </p:nvPr>
        </p:nvSpPr>
        <p:spPr/>
        <p:txBody>
          <a:bodyPr>
            <a:normAutofit/>
          </a:bodyPr>
          <a:lstStyle/>
          <a:p>
            <a:r>
              <a:rPr lang="en-US" sz="4000">
                <a:latin typeface="Arial"/>
                <a:cs typeface="Arial"/>
              </a:rPr>
              <a:t>Figure 28.2f</a:t>
            </a:r>
            <a:endParaRPr lang="en-US" sz="4000"/>
          </a:p>
        </p:txBody>
      </p:sp>
      <p:pic>
        <p:nvPicPr>
          <p:cNvPr id="5" name="Picture 4" descr="The formation of a triglycerides from the addition of fatty acid molecules with the glycerol backbone">
            <a:extLst>
              <a:ext uri="{FF2B5EF4-FFF2-40B4-BE49-F238E27FC236}">
                <a16:creationId xmlns:a16="http://schemas.microsoft.com/office/drawing/2014/main" id="{ABA95626-A259-FEFA-71D5-B34081A9C80F}"/>
              </a:ext>
            </a:extLst>
          </p:cNvPr>
          <p:cNvPicPr>
            <a:picLocks noChangeAspect="1"/>
          </p:cNvPicPr>
          <p:nvPr/>
        </p:nvPicPr>
        <p:blipFill>
          <a:blip r:embed="rId2"/>
          <a:stretch>
            <a:fillRect/>
          </a:stretch>
        </p:blipFill>
        <p:spPr>
          <a:xfrm>
            <a:off x="3073690" y="2373250"/>
            <a:ext cx="12361211" cy="4103864"/>
          </a:xfrm>
          <a:prstGeom prst="rect">
            <a:avLst/>
          </a:prstGeom>
        </p:spPr>
      </p:pic>
      <p:sp>
        <p:nvSpPr>
          <p:cNvPr id="3" name="Content Placeholder 2">
            <a:extLst>
              <a:ext uri="{FF2B5EF4-FFF2-40B4-BE49-F238E27FC236}">
                <a16:creationId xmlns:a16="http://schemas.microsoft.com/office/drawing/2014/main" id="{8901DD84-858B-3BE3-5774-BBDDEC0CD5C9}"/>
              </a:ext>
            </a:extLst>
          </p:cNvPr>
          <p:cNvSpPr>
            <a:spLocks noGrp="1"/>
          </p:cNvSpPr>
          <p:nvPr>
            <p:ph idx="1"/>
          </p:nvPr>
        </p:nvSpPr>
        <p:spPr>
          <a:xfrm>
            <a:off x="1944000" y="7728077"/>
            <a:ext cx="14400000" cy="1672673"/>
          </a:xfrm>
        </p:spPr>
        <p:txBody>
          <a:bodyPr vert="horz" lIns="91440" tIns="45720" rIns="91440" bIns="45720" rtlCol="0" anchor="t">
            <a:normAutofit/>
          </a:bodyPr>
          <a:lstStyle/>
          <a:p>
            <a:pPr marL="0" indent="0" algn="ctr">
              <a:buNone/>
            </a:pPr>
            <a:r>
              <a:rPr lang="en-US" sz="2400" b="1">
                <a:latin typeface="Arial"/>
                <a:ea typeface="+mn-lt"/>
                <a:cs typeface="+mn-lt"/>
              </a:rPr>
              <a:t>Figure 28.2f.</a:t>
            </a:r>
            <a:r>
              <a:rPr lang="en-US" sz="2400">
                <a:latin typeface="Arial"/>
                <a:ea typeface="+mn-lt"/>
                <a:cs typeface="+mn-lt"/>
              </a:rPr>
              <a:t> Triglycerides are formed from the addition of fatty acid molecules with the glycerol backbone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30244FD8-A700-FDFB-F0C3-BFCD0A9A9C38}"/>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87206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1CF3-38F4-21AF-1C1B-E96F40A237B1}"/>
              </a:ext>
            </a:extLst>
          </p:cNvPr>
          <p:cNvSpPr>
            <a:spLocks noGrp="1"/>
          </p:cNvSpPr>
          <p:nvPr>
            <p:ph type="title"/>
          </p:nvPr>
        </p:nvSpPr>
        <p:spPr/>
        <p:txBody>
          <a:bodyPr>
            <a:normAutofit/>
          </a:bodyPr>
          <a:lstStyle/>
          <a:p>
            <a:r>
              <a:rPr lang="en-US" sz="4000">
                <a:latin typeface="Arial"/>
                <a:cs typeface="Arial"/>
              </a:rPr>
              <a:t>Figure 28.2g</a:t>
            </a:r>
            <a:endParaRPr lang="en-US" sz="4000"/>
          </a:p>
        </p:txBody>
      </p:sp>
      <p:pic>
        <p:nvPicPr>
          <p:cNvPr id="5" name="Picture 4" descr="Structure of Tristearin">
            <a:extLst>
              <a:ext uri="{FF2B5EF4-FFF2-40B4-BE49-F238E27FC236}">
                <a16:creationId xmlns:a16="http://schemas.microsoft.com/office/drawing/2014/main" id="{9570B8C9-F732-6670-D68D-F708BAC5D76F}"/>
              </a:ext>
            </a:extLst>
          </p:cNvPr>
          <p:cNvPicPr>
            <a:picLocks noChangeAspect="1"/>
          </p:cNvPicPr>
          <p:nvPr/>
        </p:nvPicPr>
        <p:blipFill>
          <a:blip r:embed="rId2"/>
          <a:stretch>
            <a:fillRect/>
          </a:stretch>
        </p:blipFill>
        <p:spPr>
          <a:xfrm>
            <a:off x="6695869" y="1316314"/>
            <a:ext cx="5202842" cy="6239653"/>
          </a:xfrm>
          <a:prstGeom prst="rect">
            <a:avLst/>
          </a:prstGeom>
        </p:spPr>
      </p:pic>
      <p:sp>
        <p:nvSpPr>
          <p:cNvPr id="3" name="Content Placeholder 2">
            <a:extLst>
              <a:ext uri="{FF2B5EF4-FFF2-40B4-BE49-F238E27FC236}">
                <a16:creationId xmlns:a16="http://schemas.microsoft.com/office/drawing/2014/main" id="{B55025E1-9F19-4C31-9946-144EDF3BA5CC}"/>
              </a:ext>
            </a:extLst>
          </p:cNvPr>
          <p:cNvSpPr>
            <a:spLocks noGrp="1"/>
          </p:cNvSpPr>
          <p:nvPr>
            <p:ph idx="1"/>
          </p:nvPr>
        </p:nvSpPr>
        <p:spPr>
          <a:xfrm>
            <a:off x="1944000" y="7881614"/>
            <a:ext cx="14400000" cy="1519136"/>
          </a:xfrm>
        </p:spPr>
        <p:txBody>
          <a:bodyPr vert="horz" lIns="91440" tIns="45720" rIns="91440" bIns="45720" rtlCol="0" anchor="t">
            <a:normAutofit/>
          </a:bodyPr>
          <a:lstStyle/>
          <a:p>
            <a:pPr marL="0" indent="0" algn="ctr">
              <a:buNone/>
            </a:pPr>
            <a:r>
              <a:rPr lang="en-US" sz="2400" b="1">
                <a:latin typeface="Arial"/>
                <a:ea typeface="+mn-lt"/>
                <a:cs typeface="+mn-lt"/>
              </a:rPr>
              <a:t>Figure 28.2g.</a:t>
            </a:r>
            <a:r>
              <a:rPr lang="en-US" sz="2400">
                <a:latin typeface="Arial"/>
                <a:ea typeface="+mn-lt"/>
                <a:cs typeface="+mn-lt"/>
              </a:rPr>
              <a:t> Tristearin, a simple triglyceride is shown at the top. Most naturally occurring triglycerides are mixed triglycerides, such as the one shown on the bottom (Credit: </a:t>
            </a:r>
            <a:r>
              <a:rPr lang="en-US" sz="2400" i="1">
                <a:latin typeface="Arial"/>
                <a:ea typeface="+mn-lt"/>
                <a:cs typeface="+mn-lt"/>
                <a:hlinkClick r:id="rId3"/>
              </a:rPr>
              <a:t>Basics of GOB (Ball et al.)</a:t>
            </a:r>
            <a:r>
              <a:rPr lang="en-US" sz="2400">
                <a:latin typeface="Arial"/>
                <a:ea typeface="+mn-lt"/>
                <a:cs typeface="+mn-lt"/>
              </a:rPr>
              <a:t>, </a:t>
            </a:r>
            <a:r>
              <a:rPr lang="en-US" sz="2400">
                <a:latin typeface="Arial"/>
                <a:ea typeface="+mn-lt"/>
                <a:cs typeface="+mn-lt"/>
                <a:hlinkClick r:id="rId4"/>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C184406-EEF8-F147-AE54-45789EA7DB2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11935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C34F-B2E0-5FEB-E61C-B91C2AA7B9A6}"/>
              </a:ext>
            </a:extLst>
          </p:cNvPr>
          <p:cNvSpPr>
            <a:spLocks noGrp="1"/>
          </p:cNvSpPr>
          <p:nvPr>
            <p:ph type="title"/>
          </p:nvPr>
        </p:nvSpPr>
        <p:spPr>
          <a:xfrm>
            <a:off x="2155134" y="376609"/>
            <a:ext cx="13977730" cy="1143000"/>
          </a:xfrm>
        </p:spPr>
        <p:txBody>
          <a:bodyPr>
            <a:noAutofit/>
          </a:bodyPr>
          <a:lstStyle/>
          <a:p>
            <a:r>
              <a:rPr lang="en-US" sz="4000" dirty="0">
                <a:latin typeface="Arial"/>
                <a:cs typeface="Arial"/>
              </a:rPr>
              <a:t>Table 28.2b. </a:t>
            </a:r>
            <a:endParaRPr lang="en-US" sz="4000" dirty="0"/>
          </a:p>
        </p:txBody>
      </p:sp>
      <p:sp>
        <p:nvSpPr>
          <p:cNvPr id="5" name="Content Placeholder 2">
            <a:extLst>
              <a:ext uri="{FF2B5EF4-FFF2-40B4-BE49-F238E27FC236}">
                <a16:creationId xmlns:a16="http://schemas.microsoft.com/office/drawing/2014/main" id="{69A6D9BA-C465-5B54-F7A4-CCEF6CD50A85}"/>
              </a:ext>
            </a:extLst>
          </p:cNvPr>
          <p:cNvSpPr txBox="1">
            <a:spLocks/>
          </p:cNvSpPr>
          <p:nvPr/>
        </p:nvSpPr>
        <p:spPr>
          <a:xfrm>
            <a:off x="1943999" y="1815675"/>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28.2b. </a:t>
            </a:r>
            <a:r>
              <a:rPr lang="en-US" sz="2800" dirty="0">
                <a:latin typeface="Arial"/>
                <a:ea typeface="+mn-lt"/>
                <a:cs typeface="+mn-lt"/>
              </a:rPr>
              <a:t>Average Fatty Acid Composition of Some Common Fats and Oils (%)*</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56F23420-786A-6A0F-DACD-AC481EC91BB4}"/>
              </a:ext>
            </a:extLst>
          </p:cNvPr>
          <p:cNvGraphicFramePr>
            <a:graphicFrameLocks noGrp="1"/>
          </p:cNvGraphicFramePr>
          <p:nvPr>
            <p:extLst>
              <p:ext uri="{D42A27DB-BD31-4B8C-83A1-F6EECF244321}">
                <p14:modId xmlns:p14="http://schemas.microsoft.com/office/powerpoint/2010/main" val="961022271"/>
              </p:ext>
            </p:extLst>
          </p:nvPr>
        </p:nvGraphicFramePr>
        <p:xfrm>
          <a:off x="3361688" y="2766895"/>
          <a:ext cx="11025818" cy="3992499"/>
        </p:xfrm>
        <a:graphic>
          <a:graphicData uri="http://schemas.openxmlformats.org/drawingml/2006/table">
            <a:tbl>
              <a:tblPr firstRow="1" bandRow="1">
                <a:tableStyleId>{5C22544A-7EE6-4342-B048-85BDC9FD1C3A}</a:tableStyleId>
              </a:tblPr>
              <a:tblGrid>
                <a:gridCol w="2821617">
                  <a:extLst>
                    <a:ext uri="{9D8B030D-6E8A-4147-A177-3AD203B41FA5}">
                      <a16:colId xmlns:a16="http://schemas.microsoft.com/office/drawing/2014/main" val="1541867631"/>
                    </a:ext>
                  </a:extLst>
                </a:gridCol>
                <a:gridCol w="1017588">
                  <a:extLst>
                    <a:ext uri="{9D8B030D-6E8A-4147-A177-3AD203B41FA5}">
                      <a16:colId xmlns:a16="http://schemas.microsoft.com/office/drawing/2014/main" val="3133205558"/>
                    </a:ext>
                  </a:extLst>
                </a:gridCol>
                <a:gridCol w="1255712">
                  <a:extLst>
                    <a:ext uri="{9D8B030D-6E8A-4147-A177-3AD203B41FA5}">
                      <a16:colId xmlns:a16="http://schemas.microsoft.com/office/drawing/2014/main" val="180964118"/>
                    </a:ext>
                  </a:extLst>
                </a:gridCol>
                <a:gridCol w="1271588">
                  <a:extLst>
                    <a:ext uri="{9D8B030D-6E8A-4147-A177-3AD203B41FA5}">
                      <a16:colId xmlns:a16="http://schemas.microsoft.com/office/drawing/2014/main" val="3442555006"/>
                    </a:ext>
                  </a:extLst>
                </a:gridCol>
                <a:gridCol w="1120775">
                  <a:extLst>
                    <a:ext uri="{9D8B030D-6E8A-4147-A177-3AD203B41FA5}">
                      <a16:colId xmlns:a16="http://schemas.microsoft.com/office/drawing/2014/main" val="3516271326"/>
                    </a:ext>
                  </a:extLst>
                </a:gridCol>
                <a:gridCol w="847725">
                  <a:extLst>
                    <a:ext uri="{9D8B030D-6E8A-4147-A177-3AD203B41FA5}">
                      <a16:colId xmlns:a16="http://schemas.microsoft.com/office/drawing/2014/main" val="4032273930"/>
                    </a:ext>
                  </a:extLst>
                </a:gridCol>
                <a:gridCol w="1252538">
                  <a:extLst>
                    <a:ext uri="{9D8B030D-6E8A-4147-A177-3AD203B41FA5}">
                      <a16:colId xmlns:a16="http://schemas.microsoft.com/office/drawing/2014/main" val="3909491074"/>
                    </a:ext>
                  </a:extLst>
                </a:gridCol>
                <a:gridCol w="1438275">
                  <a:extLst>
                    <a:ext uri="{9D8B030D-6E8A-4147-A177-3AD203B41FA5}">
                      <a16:colId xmlns:a16="http://schemas.microsoft.com/office/drawing/2014/main" val="3631212043"/>
                    </a:ext>
                  </a:extLst>
                </a:gridCol>
              </a:tblGrid>
              <a:tr h="614934">
                <a:tc>
                  <a:txBody>
                    <a:bodyPr/>
                    <a:lstStyle/>
                    <a:p>
                      <a:pPr marL="0" algn="ctr" rtl="0" eaLnBrk="1" fontAlgn="ctr" latinLnBrk="0" hangingPunct="1">
                        <a:spcBef>
                          <a:spcPts val="0"/>
                        </a:spcBef>
                        <a:spcAft>
                          <a:spcPts val="0"/>
                        </a:spcAft>
                      </a:pPr>
                      <a:r>
                        <a:rPr lang="en-IN" sz="2400" b="1" i="0" u="none" strike="noStrike" kern="1200" dirty="0">
                          <a:solidFill>
                            <a:srgbClr val="FFFFFF"/>
                          </a:solidFill>
                          <a:effectLst/>
                          <a:latin typeface="Arial" panose="020B0604020202020204" pitchFamily="34" charset="0"/>
                          <a:cs typeface="Arial" panose="020B0604020202020204" pitchFamily="34" charset="0"/>
                        </a:rPr>
                        <a:t>Fat/Oil</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Lauric</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dirty="0">
                          <a:solidFill>
                            <a:srgbClr val="FFFFFF"/>
                          </a:solidFill>
                          <a:effectLst/>
                          <a:latin typeface="Arial" panose="020B0604020202020204" pitchFamily="34" charset="0"/>
                          <a:cs typeface="Arial" panose="020B0604020202020204" pitchFamily="34" charset="0"/>
                        </a:rPr>
                        <a:t>Myristic</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Palmitic</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Stearic</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Oleic</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Linoleic</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Linolenic</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extLst>
                  <a:ext uri="{0D108BD9-81ED-4DB2-BD59-A6C34878D82A}">
                    <a16:rowId xmlns:a16="http://schemas.microsoft.com/office/drawing/2014/main" val="742136379"/>
                  </a:ext>
                </a:extLst>
              </a:tr>
              <a:tr h="363347">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Fat - butter (cow)</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3</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11</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27</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12</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29</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248277"/>
                  </a:ext>
                </a:extLst>
              </a:tr>
              <a:tr h="363347">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Fat - tallow</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 </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3</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24</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19</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43</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3</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4927564"/>
                  </a:ext>
                </a:extLst>
              </a:tr>
              <a:tr h="363347">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Fat - lard</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2</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26</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14</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44</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10</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3180851"/>
                  </a:ext>
                </a:extLst>
              </a:tr>
              <a:tr h="363347">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canola oil</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4</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62</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22</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10</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1548183"/>
                  </a:ext>
                </a:extLst>
              </a:tr>
              <a:tr h="363347">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coconut oil</a:t>
                      </a:r>
                      <a:r>
                        <a:rPr lang="en-IN" sz="2400" b="0" i="0" u="none" strike="noStrike" kern="1200" baseline="30000">
                          <a:solidFill>
                            <a:srgbClr val="000000"/>
                          </a:solidFill>
                          <a:effectLst/>
                          <a:latin typeface="Arial" panose="020B0604020202020204" pitchFamily="34" charset="0"/>
                          <a:cs typeface="Arial" panose="020B0604020202020204" pitchFamily="34" charset="0"/>
                        </a:rPr>
                        <a:t>†</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47</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18</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9</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3</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6</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726509"/>
                  </a:ext>
                </a:extLst>
              </a:tr>
              <a:tr h="363347">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corn oil</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11</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2</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28</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58</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6257623"/>
                  </a:ext>
                </a:extLst>
              </a:tr>
              <a:tr h="363347">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olive oil</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13</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3</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71</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10</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0171600"/>
                  </a:ext>
                </a:extLst>
              </a:tr>
              <a:tr h="363347">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peanut oil</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11</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48</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32</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0910283"/>
                  </a:ext>
                </a:extLst>
              </a:tr>
              <a:tr h="363347">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soybean oil</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 </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11</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4</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a:solidFill>
                            <a:srgbClr val="000000"/>
                          </a:solidFill>
                          <a:effectLst/>
                          <a:latin typeface="Arial" panose="020B0604020202020204" pitchFamily="34" charset="0"/>
                          <a:cs typeface="Arial" panose="020B0604020202020204" pitchFamily="34" charset="0"/>
                        </a:rPr>
                        <a:t>24</a:t>
                      </a:r>
                      <a:endParaRPr lang="en-IN" sz="2400" b="0" i="0" u="none" strike="noStrike">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54</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IN" sz="2400" b="0" i="0" u="none" strike="noStrike" kern="1200" dirty="0">
                          <a:solidFill>
                            <a:srgbClr val="000000"/>
                          </a:solidFill>
                          <a:effectLst/>
                          <a:latin typeface="Arial" panose="020B0604020202020204" pitchFamily="34" charset="0"/>
                          <a:cs typeface="Arial" panose="020B0604020202020204" pitchFamily="34" charset="0"/>
                        </a:rPr>
                        <a:t>7</a:t>
                      </a:r>
                      <a:endParaRPr lang="en-IN" sz="24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9792448"/>
                  </a:ext>
                </a:extLst>
              </a:tr>
            </a:tbl>
          </a:graphicData>
        </a:graphic>
      </p:graphicFrame>
      <p:sp>
        <p:nvSpPr>
          <p:cNvPr id="7" name="TextBox 6">
            <a:extLst>
              <a:ext uri="{FF2B5EF4-FFF2-40B4-BE49-F238E27FC236}">
                <a16:creationId xmlns:a16="http://schemas.microsoft.com/office/drawing/2014/main" id="{34A49CA5-BB09-248D-EDF3-9A7D21CAAD4B}"/>
              </a:ext>
            </a:extLst>
          </p:cNvPr>
          <p:cNvSpPr txBox="1"/>
          <p:nvPr/>
        </p:nvSpPr>
        <p:spPr>
          <a:xfrm>
            <a:off x="2844000" y="6885391"/>
            <a:ext cx="12380760" cy="1938992"/>
          </a:xfrm>
          <a:prstGeom prst="rect">
            <a:avLst/>
          </a:prstGeom>
          <a:noFill/>
        </p:spPr>
        <p:txBody>
          <a:bodyPr wrap="square" rtlCol="0">
            <a:spAutoFit/>
          </a:bodyPr>
          <a:lstStyle/>
          <a:p>
            <a:pPr algn="ctr"/>
            <a:r>
              <a:rPr lang="en-US" sz="2400" b="0" i="0" u="none" strike="noStrike" kern="1200" dirty="0">
                <a:solidFill>
                  <a:srgbClr val="000000"/>
                </a:solidFill>
                <a:effectLst/>
                <a:latin typeface="Arial" panose="020B0604020202020204" pitchFamily="34" charset="0"/>
                <a:cs typeface="Arial" panose="020B0604020202020204" pitchFamily="34" charset="0"/>
              </a:rPr>
              <a:t>*Totals less than 100% indicate the presence of fatty acids with fewer than 12 carbon atoms or more than 18 carbon atoms.</a:t>
            </a:r>
            <a:endParaRPr lang="en-US" sz="2400" b="0" i="0" u="none" strike="noStrike" dirty="0">
              <a:effectLst/>
              <a:latin typeface="Arial" panose="020B0604020202020204" pitchFamily="34" charset="0"/>
              <a:cs typeface="Arial" panose="020B0604020202020204" pitchFamily="34" charset="0"/>
            </a:endParaRPr>
          </a:p>
          <a:p>
            <a:pPr algn="ctr"/>
            <a:r>
              <a:rPr lang="en-US" sz="2400" b="0" i="0" u="none" strike="noStrike" kern="1200" baseline="30000" dirty="0">
                <a:solidFill>
                  <a:srgbClr val="000000"/>
                </a:solidFill>
                <a:effectLst/>
                <a:latin typeface="Arial" panose="020B0604020202020204" pitchFamily="34" charset="0"/>
                <a:cs typeface="Arial" panose="020B0604020202020204" pitchFamily="34" charset="0"/>
              </a:rPr>
              <a:t>†</a:t>
            </a:r>
            <a:r>
              <a:rPr lang="en-US" sz="2400" b="0" i="0" u="none" strike="noStrike" kern="1200" dirty="0">
                <a:solidFill>
                  <a:srgbClr val="000000"/>
                </a:solidFill>
                <a:effectLst/>
                <a:latin typeface="Arial" panose="020B0604020202020204" pitchFamily="34" charset="0"/>
                <a:cs typeface="Arial" panose="020B0604020202020204" pitchFamily="34" charset="0"/>
              </a:rPr>
              <a:t>Coconut oil is highly saturated. It contains an unusually high percentage of the low-melting C</a:t>
            </a:r>
            <a:r>
              <a:rPr lang="en-US" sz="2400" b="0" i="0" u="none" strike="noStrike" kern="1200" baseline="-25000" dirty="0">
                <a:solidFill>
                  <a:srgbClr val="000000"/>
                </a:solidFill>
                <a:effectLst/>
                <a:latin typeface="Arial" panose="020B0604020202020204" pitchFamily="34" charset="0"/>
                <a:cs typeface="Arial" panose="020B0604020202020204" pitchFamily="34" charset="0"/>
              </a:rPr>
              <a:t>8</a:t>
            </a:r>
            <a:r>
              <a:rPr lang="en-US" sz="2400" b="0" i="0" u="none" strike="noStrike" kern="1200" dirty="0">
                <a:solidFill>
                  <a:srgbClr val="000000"/>
                </a:solidFill>
                <a:effectLst/>
                <a:latin typeface="Arial" panose="020B0604020202020204" pitchFamily="34" charset="0"/>
                <a:cs typeface="Arial" panose="020B0604020202020204" pitchFamily="34" charset="0"/>
              </a:rPr>
              <a:t>, C</a:t>
            </a:r>
            <a:r>
              <a:rPr lang="en-US" sz="2400" b="0" i="0" u="none" strike="noStrike" kern="1200" baseline="-25000" dirty="0">
                <a:solidFill>
                  <a:srgbClr val="000000"/>
                </a:solidFill>
                <a:effectLst/>
                <a:latin typeface="Arial" panose="020B0604020202020204" pitchFamily="34" charset="0"/>
                <a:cs typeface="Arial" panose="020B0604020202020204" pitchFamily="34" charset="0"/>
              </a:rPr>
              <a:t>10</a:t>
            </a:r>
            <a:r>
              <a:rPr lang="en-US" sz="2400" b="0" i="0" u="none" strike="noStrike" kern="1200" dirty="0">
                <a:solidFill>
                  <a:srgbClr val="000000"/>
                </a:solidFill>
                <a:effectLst/>
                <a:latin typeface="Arial" panose="020B0604020202020204" pitchFamily="34" charset="0"/>
                <a:cs typeface="Arial" panose="020B0604020202020204" pitchFamily="34" charset="0"/>
              </a:rPr>
              <a:t>, and C</a:t>
            </a:r>
            <a:r>
              <a:rPr lang="en-US" sz="2400" b="0" i="0" u="none" strike="noStrike" kern="1200" baseline="-25000" dirty="0">
                <a:solidFill>
                  <a:srgbClr val="000000"/>
                </a:solidFill>
                <a:effectLst/>
                <a:latin typeface="Arial" panose="020B0604020202020204" pitchFamily="34" charset="0"/>
                <a:cs typeface="Arial" panose="020B0604020202020204" pitchFamily="34" charset="0"/>
              </a:rPr>
              <a:t>12</a:t>
            </a:r>
            <a:r>
              <a:rPr lang="en-US" sz="2400" b="0" i="0" u="none" strike="noStrike" kern="1200" dirty="0">
                <a:solidFill>
                  <a:srgbClr val="000000"/>
                </a:solidFill>
                <a:effectLst/>
                <a:latin typeface="Arial" panose="020B0604020202020204" pitchFamily="34" charset="0"/>
                <a:cs typeface="Arial" panose="020B0604020202020204" pitchFamily="34" charset="0"/>
              </a:rPr>
              <a:t> saturated fatty acids.</a:t>
            </a:r>
            <a:endParaRPr lang="en-US" sz="2400" b="0" i="0" u="none" strike="noStrike" dirty="0">
              <a:effectLst/>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436F177-3903-7E28-2B63-06E0417E9C2C}"/>
              </a:ext>
            </a:extLst>
          </p:cNvPr>
          <p:cNvSpPr>
            <a:spLocks noGrp="1"/>
          </p:cNvSpPr>
          <p:nvPr>
            <p:ph idx="1"/>
          </p:nvPr>
        </p:nvSpPr>
        <p:spPr>
          <a:xfrm>
            <a:off x="2155134" y="8683262"/>
            <a:ext cx="14400000" cy="1212061"/>
          </a:xfrm>
        </p:spPr>
        <p:txBody>
          <a:bodyPr vert="horz" lIns="91440" tIns="45720" rIns="91440" bIns="45720" rtlCol="0" anchor="t">
            <a:normAutofit/>
          </a:bodyPr>
          <a:lstStyle/>
          <a:p>
            <a:pPr marL="0" indent="0" algn="ctr">
              <a:buNone/>
            </a:pPr>
            <a:r>
              <a:rPr lang="en-US" sz="2400" b="1" dirty="0">
                <a:latin typeface="Arial"/>
                <a:ea typeface="+mn-lt"/>
                <a:cs typeface="+mn-lt"/>
              </a:rPr>
              <a:t>Source</a:t>
            </a:r>
            <a:r>
              <a:rPr lang="en-US" sz="2400" dirty="0">
                <a:latin typeface="Arial"/>
                <a:ea typeface="+mn-lt"/>
                <a:cs typeface="+mn-lt"/>
              </a:rPr>
              <a:t>: "</a:t>
            </a:r>
            <a:r>
              <a:rPr lang="en-US" sz="2400" dirty="0">
                <a:latin typeface="Arial"/>
                <a:ea typeface="+mn-lt"/>
                <a:cs typeface="+mn-lt"/>
                <a:hlinkClick r:id="rId2"/>
              </a:rPr>
              <a:t>17.2: Fats and Oils</a:t>
            </a:r>
            <a:r>
              <a:rPr lang="en-US" sz="2400" dirty="0">
                <a:latin typeface="Arial"/>
                <a:ea typeface="+mn-lt"/>
                <a:cs typeface="+mn-lt"/>
              </a:rPr>
              <a:t>" In </a:t>
            </a:r>
            <a:r>
              <a:rPr lang="en-US" sz="2400" i="1" dirty="0">
                <a:latin typeface="Arial"/>
                <a:ea typeface="+mn-lt"/>
                <a:cs typeface="+mn-lt"/>
                <a:hlinkClick r:id="rId3"/>
              </a:rPr>
              <a:t>Basics of GOB Chemistry (Ball et al.)</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Calibri"/>
            </a:endParaRPr>
          </a:p>
        </p:txBody>
      </p:sp>
      <p:sp>
        <p:nvSpPr>
          <p:cNvPr id="4" name="Footer Placeholder 3">
            <a:extLst>
              <a:ext uri="{FF2B5EF4-FFF2-40B4-BE49-F238E27FC236}">
                <a16:creationId xmlns:a16="http://schemas.microsoft.com/office/drawing/2014/main" id="{EFE93193-4600-A908-7419-979161CFD5DA}"/>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58247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FEEA-DE8F-84C6-0100-6140BD126B09}"/>
              </a:ext>
            </a:extLst>
          </p:cNvPr>
          <p:cNvSpPr>
            <a:spLocks noGrp="1"/>
          </p:cNvSpPr>
          <p:nvPr>
            <p:ph type="title"/>
          </p:nvPr>
        </p:nvSpPr>
        <p:spPr/>
        <p:txBody>
          <a:bodyPr>
            <a:normAutofit/>
          </a:bodyPr>
          <a:lstStyle/>
          <a:p>
            <a:r>
              <a:rPr lang="en-US" sz="4000">
                <a:latin typeface="Arial"/>
                <a:cs typeface="Arial"/>
              </a:rPr>
              <a:t>Figure 28.2h</a:t>
            </a:r>
            <a:endParaRPr lang="en-US" sz="4000"/>
          </a:p>
        </p:txBody>
      </p:sp>
      <p:pic>
        <p:nvPicPr>
          <p:cNvPr id="5" name="Picture 4" descr="Structures of diacetyl and 3-hydroxy-2-butanone">
            <a:extLst>
              <a:ext uri="{FF2B5EF4-FFF2-40B4-BE49-F238E27FC236}">
                <a16:creationId xmlns:a16="http://schemas.microsoft.com/office/drawing/2014/main" id="{061E03B2-D822-FF21-33BA-27ADC184EA48}"/>
              </a:ext>
            </a:extLst>
          </p:cNvPr>
          <p:cNvPicPr>
            <a:picLocks noChangeAspect="1"/>
          </p:cNvPicPr>
          <p:nvPr/>
        </p:nvPicPr>
        <p:blipFill>
          <a:blip r:embed="rId2"/>
          <a:stretch>
            <a:fillRect/>
          </a:stretch>
        </p:blipFill>
        <p:spPr>
          <a:xfrm>
            <a:off x="1088128" y="2857086"/>
            <a:ext cx="16111744" cy="3148219"/>
          </a:xfrm>
          <a:prstGeom prst="rect">
            <a:avLst/>
          </a:prstGeom>
        </p:spPr>
      </p:pic>
      <p:sp>
        <p:nvSpPr>
          <p:cNvPr id="3" name="Content Placeholder 2">
            <a:extLst>
              <a:ext uri="{FF2B5EF4-FFF2-40B4-BE49-F238E27FC236}">
                <a16:creationId xmlns:a16="http://schemas.microsoft.com/office/drawing/2014/main" id="{6C001C9F-C499-3F11-4978-01EFE3B9BB47}"/>
              </a:ext>
            </a:extLst>
          </p:cNvPr>
          <p:cNvSpPr>
            <a:spLocks noGrp="1"/>
          </p:cNvSpPr>
          <p:nvPr>
            <p:ph idx="1"/>
          </p:nvPr>
        </p:nvSpPr>
        <p:spPr>
          <a:xfrm>
            <a:off x="1944000" y="8103390"/>
            <a:ext cx="14400000" cy="1297360"/>
          </a:xfrm>
        </p:spPr>
        <p:txBody>
          <a:bodyPr vert="horz" lIns="91440" tIns="45720" rIns="91440" bIns="45720" rtlCol="0" anchor="t">
            <a:normAutofit/>
          </a:bodyPr>
          <a:lstStyle/>
          <a:p>
            <a:pPr marL="0" indent="0" algn="ctr">
              <a:buNone/>
            </a:pPr>
            <a:r>
              <a:rPr lang="en-US" sz="2400" b="1">
                <a:latin typeface="Arial"/>
                <a:ea typeface="+mn-lt"/>
                <a:cs typeface="+mn-lt"/>
              </a:rPr>
              <a:t>Figure 28.2h.</a:t>
            </a:r>
            <a:r>
              <a:rPr lang="en-US" sz="2400">
                <a:latin typeface="Arial"/>
                <a:ea typeface="+mn-lt"/>
                <a:cs typeface="+mn-lt"/>
              </a:rPr>
              <a:t> Bacteria produce the molecules diacetyl and 3-hydroxy-2-butanone during the ripening process of cream used to make butter. These molecules, and not the fat, are what give butter its characteristic </a:t>
            </a:r>
            <a:r>
              <a:rPr lang="en-US" sz="2400" err="1">
                <a:latin typeface="Arial"/>
                <a:ea typeface="+mn-lt"/>
                <a:cs typeface="+mn-lt"/>
              </a:rPr>
              <a:t>flavour</a:t>
            </a:r>
            <a:r>
              <a:rPr lang="en-US" sz="2400">
                <a:latin typeface="Arial"/>
                <a:ea typeface="+mn-lt"/>
                <a:cs typeface="+mn-lt"/>
              </a:rPr>
              <a:t>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36D308A-09DC-705E-1FFD-9C4542CE598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67848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57C7-D046-D902-7BEE-029DCD126011}"/>
              </a:ext>
            </a:extLst>
          </p:cNvPr>
          <p:cNvSpPr>
            <a:spLocks noGrp="1"/>
          </p:cNvSpPr>
          <p:nvPr>
            <p:ph type="title"/>
          </p:nvPr>
        </p:nvSpPr>
        <p:spPr/>
        <p:txBody>
          <a:bodyPr>
            <a:normAutofit/>
          </a:bodyPr>
          <a:lstStyle/>
          <a:p>
            <a:r>
              <a:rPr lang="en-US" sz="4000">
                <a:latin typeface="Arial"/>
                <a:cs typeface="Arial"/>
              </a:rPr>
              <a:t>Figure 28.2i</a:t>
            </a:r>
            <a:endParaRPr lang="en-US" sz="4000"/>
          </a:p>
        </p:txBody>
      </p:sp>
      <p:pic>
        <p:nvPicPr>
          <p:cNvPr id="5" name="Picture 4" descr="A reaction that shows the formation of soaps">
            <a:extLst>
              <a:ext uri="{FF2B5EF4-FFF2-40B4-BE49-F238E27FC236}">
                <a16:creationId xmlns:a16="http://schemas.microsoft.com/office/drawing/2014/main" id="{5BF643ED-5D48-267B-D7CA-DA8C266032A5}"/>
              </a:ext>
            </a:extLst>
          </p:cNvPr>
          <p:cNvPicPr>
            <a:picLocks noChangeAspect="1"/>
          </p:cNvPicPr>
          <p:nvPr/>
        </p:nvPicPr>
        <p:blipFill>
          <a:blip r:embed="rId2"/>
          <a:stretch>
            <a:fillRect/>
          </a:stretch>
        </p:blipFill>
        <p:spPr>
          <a:xfrm>
            <a:off x="1612470" y="2299873"/>
            <a:ext cx="15066315" cy="4371934"/>
          </a:xfrm>
          <a:prstGeom prst="rect">
            <a:avLst/>
          </a:prstGeom>
        </p:spPr>
      </p:pic>
      <p:sp>
        <p:nvSpPr>
          <p:cNvPr id="3" name="Content Placeholder 2">
            <a:extLst>
              <a:ext uri="{FF2B5EF4-FFF2-40B4-BE49-F238E27FC236}">
                <a16:creationId xmlns:a16="http://schemas.microsoft.com/office/drawing/2014/main" id="{4E80CD4E-2945-9BA3-FAC6-FEFB9A598F15}"/>
              </a:ext>
            </a:extLst>
          </p:cNvPr>
          <p:cNvSpPr>
            <a:spLocks noGrp="1"/>
          </p:cNvSpPr>
          <p:nvPr>
            <p:ph idx="1"/>
          </p:nvPr>
        </p:nvSpPr>
        <p:spPr>
          <a:xfrm>
            <a:off x="1944000" y="7574540"/>
            <a:ext cx="14400000" cy="1826210"/>
          </a:xfrm>
        </p:spPr>
        <p:txBody>
          <a:bodyPr vert="horz" lIns="91440" tIns="45720" rIns="91440" bIns="45720" rtlCol="0" anchor="t">
            <a:normAutofit/>
          </a:bodyPr>
          <a:lstStyle/>
          <a:p>
            <a:pPr marL="0" indent="0" algn="ctr">
              <a:buNone/>
            </a:pPr>
            <a:r>
              <a:rPr lang="en-US" sz="2400" b="1">
                <a:latin typeface="Arial"/>
                <a:ea typeface="+mn-lt"/>
                <a:cs typeface="+mn-lt"/>
              </a:rPr>
              <a:t>Figure 28.2i.</a:t>
            </a:r>
            <a:r>
              <a:rPr lang="en-US" sz="2400">
                <a:latin typeface="Arial"/>
                <a:ea typeface="+mn-lt"/>
                <a:cs typeface="+mn-lt"/>
              </a:rPr>
              <a:t> The formation of soaps, a process called saponification, starts with the hydrolysis of triglyceride molecules (which are esters) to produce fatty acids. These fatty acids are then reacted with a base, such as sodium hydroxide, to form soap molecules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AD669E6-8327-3A29-06B1-8DA97015152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21734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937E-C03E-F127-3CA6-6238B67ACFB4}"/>
              </a:ext>
            </a:extLst>
          </p:cNvPr>
          <p:cNvSpPr>
            <a:spLocks noGrp="1"/>
          </p:cNvSpPr>
          <p:nvPr>
            <p:ph type="title"/>
          </p:nvPr>
        </p:nvSpPr>
        <p:spPr/>
        <p:txBody>
          <a:bodyPr>
            <a:normAutofit/>
          </a:bodyPr>
          <a:lstStyle/>
          <a:p>
            <a:r>
              <a:rPr lang="en-US" sz="4000">
                <a:latin typeface="Arial"/>
                <a:cs typeface="Arial"/>
              </a:rPr>
              <a:t>Figure 28.2j</a:t>
            </a:r>
            <a:endParaRPr lang="en-US" sz="4000"/>
          </a:p>
        </p:txBody>
      </p:sp>
      <p:pic>
        <p:nvPicPr>
          <p:cNvPr id="5" name="Picture 4" descr="Typical structure of a soap molecule showing the hydrophobic and hydrophilic ends surrounded by water. The hydrophilic end is in the water and the hydrophobic end is towards the center of the soap molecule. ">
            <a:extLst>
              <a:ext uri="{FF2B5EF4-FFF2-40B4-BE49-F238E27FC236}">
                <a16:creationId xmlns:a16="http://schemas.microsoft.com/office/drawing/2014/main" id="{8F501B35-D20C-3CE6-DF8C-16262374D8F0}"/>
              </a:ext>
            </a:extLst>
          </p:cNvPr>
          <p:cNvPicPr>
            <a:picLocks noChangeAspect="1"/>
          </p:cNvPicPr>
          <p:nvPr/>
        </p:nvPicPr>
        <p:blipFill>
          <a:blip r:embed="rId2"/>
          <a:stretch>
            <a:fillRect/>
          </a:stretch>
        </p:blipFill>
        <p:spPr>
          <a:xfrm>
            <a:off x="4070384" y="1868993"/>
            <a:ext cx="10147302" cy="6222608"/>
          </a:xfrm>
          <a:prstGeom prst="rect">
            <a:avLst/>
          </a:prstGeom>
        </p:spPr>
      </p:pic>
      <p:sp>
        <p:nvSpPr>
          <p:cNvPr id="3" name="Content Placeholder 2">
            <a:extLst>
              <a:ext uri="{FF2B5EF4-FFF2-40B4-BE49-F238E27FC236}">
                <a16:creationId xmlns:a16="http://schemas.microsoft.com/office/drawing/2014/main" id="{F484AB48-C5B1-B19D-DEA7-4779D20A0746}"/>
              </a:ext>
            </a:extLst>
          </p:cNvPr>
          <p:cNvSpPr>
            <a:spLocks noGrp="1"/>
          </p:cNvSpPr>
          <p:nvPr>
            <p:ph idx="1"/>
          </p:nvPr>
        </p:nvSpPr>
        <p:spPr>
          <a:xfrm>
            <a:off x="1944000" y="8427524"/>
            <a:ext cx="14400000" cy="973226"/>
          </a:xfrm>
        </p:spPr>
        <p:txBody>
          <a:bodyPr vert="horz" lIns="91440" tIns="45720" rIns="91440" bIns="45720" rtlCol="0" anchor="t">
            <a:normAutofit/>
          </a:bodyPr>
          <a:lstStyle/>
          <a:p>
            <a:pPr marL="0" indent="0" algn="ctr">
              <a:buNone/>
            </a:pPr>
            <a:r>
              <a:rPr lang="en-US" sz="2400" b="1">
                <a:latin typeface="Arial"/>
                <a:ea typeface="+mn-lt"/>
                <a:cs typeface="+mn-lt"/>
              </a:rPr>
              <a:t>Figure 28.2j.</a:t>
            </a:r>
            <a:r>
              <a:rPr lang="en-US" sz="2400">
                <a:latin typeface="Arial"/>
                <a:ea typeface="+mn-lt"/>
                <a:cs typeface="+mn-lt"/>
              </a:rPr>
              <a:t> Typical structure of a soap molecule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D401E6F-FE18-D931-4354-EBB8A6BD1DE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49954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2962-3176-7A1F-1ABB-E25909222FD9}"/>
              </a:ext>
            </a:extLst>
          </p:cNvPr>
          <p:cNvSpPr>
            <a:spLocks noGrp="1"/>
          </p:cNvSpPr>
          <p:nvPr>
            <p:ph type="title"/>
          </p:nvPr>
        </p:nvSpPr>
        <p:spPr/>
        <p:txBody>
          <a:bodyPr>
            <a:normAutofit/>
          </a:bodyPr>
          <a:lstStyle/>
          <a:p>
            <a:r>
              <a:rPr lang="en-US" sz="4000">
                <a:latin typeface="Arial"/>
                <a:cs typeface="Arial"/>
              </a:rPr>
              <a:t>Figure 28.2k</a:t>
            </a:r>
            <a:endParaRPr lang="en-US" sz="4000"/>
          </a:p>
        </p:txBody>
      </p:sp>
      <p:pic>
        <p:nvPicPr>
          <p:cNvPr id="5" name="Picture 4" descr="Hydrogenation of ethene with hydrogen to produce ethane. The hydrogens on the reactant side are highlight in red. On the product side, these hydrogens have attached to each of the carbons within the double bond creating ethane. ">
            <a:extLst>
              <a:ext uri="{FF2B5EF4-FFF2-40B4-BE49-F238E27FC236}">
                <a16:creationId xmlns:a16="http://schemas.microsoft.com/office/drawing/2014/main" id="{EC3D3515-BA3A-76B4-8CFD-D4362041722F}"/>
              </a:ext>
            </a:extLst>
          </p:cNvPr>
          <p:cNvPicPr>
            <a:picLocks noChangeAspect="1"/>
          </p:cNvPicPr>
          <p:nvPr/>
        </p:nvPicPr>
        <p:blipFill>
          <a:blip r:embed="rId2"/>
          <a:stretch>
            <a:fillRect/>
          </a:stretch>
        </p:blipFill>
        <p:spPr>
          <a:xfrm>
            <a:off x="2236305" y="3514104"/>
            <a:ext cx="13815391" cy="2364270"/>
          </a:xfrm>
          <a:prstGeom prst="rect">
            <a:avLst/>
          </a:prstGeom>
        </p:spPr>
      </p:pic>
      <p:sp>
        <p:nvSpPr>
          <p:cNvPr id="3" name="Content Placeholder 2">
            <a:extLst>
              <a:ext uri="{FF2B5EF4-FFF2-40B4-BE49-F238E27FC236}">
                <a16:creationId xmlns:a16="http://schemas.microsoft.com/office/drawing/2014/main" id="{4CAE1F9C-13C3-30DC-41D8-2436EF8D3DD3}"/>
              </a:ext>
            </a:extLst>
          </p:cNvPr>
          <p:cNvSpPr>
            <a:spLocks noGrp="1"/>
          </p:cNvSpPr>
          <p:nvPr>
            <p:ph idx="1"/>
          </p:nvPr>
        </p:nvSpPr>
        <p:spPr>
          <a:xfrm>
            <a:off x="1944000" y="7915733"/>
            <a:ext cx="14400000" cy="1485017"/>
          </a:xfrm>
        </p:spPr>
        <p:txBody>
          <a:bodyPr vert="horz" lIns="91440" tIns="45720" rIns="91440" bIns="45720" rtlCol="0" anchor="t">
            <a:normAutofit/>
          </a:bodyPr>
          <a:lstStyle/>
          <a:p>
            <a:pPr marL="0" indent="0" algn="ctr">
              <a:buNone/>
            </a:pPr>
            <a:r>
              <a:rPr lang="en-US" sz="2400" b="1">
                <a:latin typeface="Arial"/>
                <a:ea typeface="+mn-lt"/>
                <a:cs typeface="+mn-lt"/>
              </a:rPr>
              <a:t>Figure 28.2k.</a:t>
            </a:r>
            <a:r>
              <a:rPr lang="en-US" sz="2400">
                <a:latin typeface="Arial"/>
                <a:ea typeface="+mn-lt"/>
                <a:cs typeface="+mn-lt"/>
              </a:rPr>
              <a:t> Hydrogenation of an alkene produce an alkane. This same reaction occurs in vegetable oils to produce fats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48A4CE77-12B4-4F41-3A13-8115EEE2643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40572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7602-3C9D-998C-F314-4E792DEAC763}"/>
              </a:ext>
            </a:extLst>
          </p:cNvPr>
          <p:cNvSpPr>
            <a:spLocks noGrp="1"/>
          </p:cNvSpPr>
          <p:nvPr>
            <p:ph type="title"/>
          </p:nvPr>
        </p:nvSpPr>
        <p:spPr/>
        <p:txBody>
          <a:bodyPr>
            <a:normAutofit/>
          </a:bodyPr>
          <a:lstStyle/>
          <a:p>
            <a:r>
              <a:rPr lang="en-US" sz="4000">
                <a:latin typeface="Arial"/>
                <a:cs typeface="Arial"/>
              </a:rPr>
              <a:t>Figure 28.1b</a:t>
            </a:r>
          </a:p>
        </p:txBody>
      </p:sp>
      <p:pic>
        <p:nvPicPr>
          <p:cNvPr id="5" name="Picture 4" descr="An image of a finger prick test for blood glucose testing using a gluco-meter">
            <a:extLst>
              <a:ext uri="{FF2B5EF4-FFF2-40B4-BE49-F238E27FC236}">
                <a16:creationId xmlns:a16="http://schemas.microsoft.com/office/drawing/2014/main" id="{8AF43A8A-4B67-B3B4-7396-D150114BE594}"/>
              </a:ext>
            </a:extLst>
          </p:cNvPr>
          <p:cNvPicPr>
            <a:picLocks noChangeAspect="1"/>
          </p:cNvPicPr>
          <p:nvPr/>
        </p:nvPicPr>
        <p:blipFill>
          <a:blip r:embed="rId2"/>
          <a:stretch>
            <a:fillRect/>
          </a:stretch>
        </p:blipFill>
        <p:spPr>
          <a:xfrm>
            <a:off x="5507915" y="2203080"/>
            <a:ext cx="7257635" cy="4824205"/>
          </a:xfrm>
          <a:prstGeom prst="rect">
            <a:avLst/>
          </a:prstGeom>
        </p:spPr>
      </p:pic>
      <p:sp>
        <p:nvSpPr>
          <p:cNvPr id="3" name="Content Placeholder 2">
            <a:extLst>
              <a:ext uri="{FF2B5EF4-FFF2-40B4-BE49-F238E27FC236}">
                <a16:creationId xmlns:a16="http://schemas.microsoft.com/office/drawing/2014/main" id="{E95F5D6B-0FA1-4232-95EE-D2F8A6931629}"/>
              </a:ext>
            </a:extLst>
          </p:cNvPr>
          <p:cNvSpPr>
            <a:spLocks noGrp="1"/>
          </p:cNvSpPr>
          <p:nvPr>
            <p:ph idx="1"/>
          </p:nvPr>
        </p:nvSpPr>
        <p:spPr>
          <a:xfrm>
            <a:off x="1927435" y="7932052"/>
            <a:ext cx="14400000" cy="2065046"/>
          </a:xfrm>
        </p:spPr>
        <p:txBody>
          <a:bodyPr vert="horz" lIns="91440" tIns="45720" rIns="91440" bIns="45720" rtlCol="0" anchor="t">
            <a:normAutofit/>
          </a:bodyPr>
          <a:lstStyle/>
          <a:p>
            <a:pPr marL="0" indent="0" algn="ctr">
              <a:buNone/>
            </a:pPr>
            <a:r>
              <a:rPr lang="en-US" sz="2400" b="1">
                <a:latin typeface="Arial"/>
                <a:cs typeface="Arial"/>
              </a:rPr>
              <a:t>Figure 28.1b.</a:t>
            </a:r>
            <a:r>
              <a:rPr lang="en-US" sz="2400">
                <a:latin typeface="Arial"/>
                <a:cs typeface="Arial"/>
              </a:rPr>
              <a:t> Using a Glucose Meter to Test Blood Glucose Level. (Credit: </a:t>
            </a:r>
            <a:r>
              <a:rPr lang="en-US" sz="2400">
                <a:latin typeface="Arial"/>
                <a:cs typeface="Arial"/>
                <a:hlinkClick r:id="rId3"/>
              </a:rPr>
              <a:t>Photo</a:t>
            </a:r>
            <a:r>
              <a:rPr lang="en-US" sz="2400">
                <a:latin typeface="Arial"/>
                <a:cs typeface="Arial"/>
              </a:rPr>
              <a:t> by </a:t>
            </a:r>
            <a:r>
              <a:rPr lang="en-US" sz="2400">
                <a:latin typeface="Arial"/>
                <a:cs typeface="Arial"/>
                <a:hlinkClick r:id="rId4"/>
              </a:rPr>
              <a:t>Sweet Life</a:t>
            </a:r>
            <a:r>
              <a:rPr lang="en-US" sz="2400">
                <a:latin typeface="Arial"/>
                <a:cs typeface="Arial"/>
              </a:rPr>
              <a:t> on </a:t>
            </a:r>
            <a:r>
              <a:rPr lang="en-US" sz="2400">
                <a:latin typeface="Arial"/>
                <a:cs typeface="Arial"/>
                <a:hlinkClick r:id="rId3"/>
              </a:rPr>
              <a:t>Unsplash</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C0D5CAF7-D42B-EACD-7822-F48856DFC33A}"/>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549550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B63D-FEBB-22E4-B346-5D0DCFA63BC8}"/>
              </a:ext>
            </a:extLst>
          </p:cNvPr>
          <p:cNvSpPr>
            <a:spLocks noGrp="1"/>
          </p:cNvSpPr>
          <p:nvPr>
            <p:ph type="title"/>
          </p:nvPr>
        </p:nvSpPr>
        <p:spPr/>
        <p:txBody>
          <a:bodyPr>
            <a:normAutofit/>
          </a:bodyPr>
          <a:lstStyle/>
          <a:p>
            <a:r>
              <a:rPr lang="en-US" sz="4000">
                <a:latin typeface="Arial"/>
                <a:cs typeface="Arial"/>
              </a:rPr>
              <a:t>Figure 28.2l</a:t>
            </a:r>
            <a:endParaRPr lang="en-US" sz="4000"/>
          </a:p>
        </p:txBody>
      </p:sp>
      <p:pic>
        <p:nvPicPr>
          <p:cNvPr id="5" name="Picture 4" descr="A plant cell (on the left) and an animal cell (on the right)">
            <a:extLst>
              <a:ext uri="{FF2B5EF4-FFF2-40B4-BE49-F238E27FC236}">
                <a16:creationId xmlns:a16="http://schemas.microsoft.com/office/drawing/2014/main" id="{225FDFF8-CFD3-70CD-F657-BDAB144FA097}"/>
              </a:ext>
            </a:extLst>
          </p:cNvPr>
          <p:cNvPicPr>
            <a:picLocks noChangeAspect="1"/>
          </p:cNvPicPr>
          <p:nvPr/>
        </p:nvPicPr>
        <p:blipFill>
          <a:blip r:embed="rId2"/>
          <a:stretch>
            <a:fillRect/>
          </a:stretch>
        </p:blipFill>
        <p:spPr>
          <a:xfrm>
            <a:off x="1956600" y="2067581"/>
            <a:ext cx="14378124" cy="5386655"/>
          </a:xfrm>
          <a:prstGeom prst="rect">
            <a:avLst/>
          </a:prstGeom>
        </p:spPr>
      </p:pic>
      <p:sp>
        <p:nvSpPr>
          <p:cNvPr id="3" name="Content Placeholder 2">
            <a:extLst>
              <a:ext uri="{FF2B5EF4-FFF2-40B4-BE49-F238E27FC236}">
                <a16:creationId xmlns:a16="http://schemas.microsoft.com/office/drawing/2014/main" id="{172058AE-0938-F349-B62D-2F8830E0D2B0}"/>
              </a:ext>
            </a:extLst>
          </p:cNvPr>
          <p:cNvSpPr>
            <a:spLocks noGrp="1"/>
          </p:cNvSpPr>
          <p:nvPr>
            <p:ph idx="1"/>
          </p:nvPr>
        </p:nvSpPr>
        <p:spPr>
          <a:xfrm>
            <a:off x="1944000" y="8137510"/>
            <a:ext cx="14400000" cy="1263240"/>
          </a:xfrm>
        </p:spPr>
        <p:txBody>
          <a:bodyPr vert="horz" lIns="91440" tIns="45720" rIns="91440" bIns="45720" rtlCol="0" anchor="t">
            <a:normAutofit/>
          </a:bodyPr>
          <a:lstStyle/>
          <a:p>
            <a:pPr marL="0" indent="0" algn="ctr">
              <a:buNone/>
            </a:pPr>
            <a:r>
              <a:rPr lang="en-US" sz="2400" b="1">
                <a:latin typeface="Arial"/>
                <a:ea typeface="+mn-lt"/>
                <a:cs typeface="+mn-lt"/>
              </a:rPr>
              <a:t>Figure 28.2l.</a:t>
            </a:r>
            <a:r>
              <a:rPr lang="en-US" sz="2400">
                <a:latin typeface="Arial"/>
                <a:ea typeface="+mn-lt"/>
                <a:cs typeface="+mn-lt"/>
              </a:rPr>
              <a:t> (A) An Idealized Plant Cell. Not all the structures shown here occur in every type of plant cell. (B) An Idealized Animal Cell. The structures shown here will seldom all be found in a single animal cell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9931187-68AB-A02E-1D82-5C6BDAB5BB2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98890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20B1-088B-F985-EF44-E9C964F5988A}"/>
              </a:ext>
            </a:extLst>
          </p:cNvPr>
          <p:cNvSpPr>
            <a:spLocks noGrp="1"/>
          </p:cNvSpPr>
          <p:nvPr>
            <p:ph type="title"/>
          </p:nvPr>
        </p:nvSpPr>
        <p:spPr/>
        <p:txBody>
          <a:bodyPr>
            <a:normAutofit/>
          </a:bodyPr>
          <a:lstStyle/>
          <a:p>
            <a:r>
              <a:rPr lang="en-US" sz="4000">
                <a:latin typeface="Arial"/>
                <a:cs typeface="Arial"/>
              </a:rPr>
              <a:t>Figure 28.2m</a:t>
            </a:r>
            <a:endParaRPr lang="en-US" sz="4000"/>
          </a:p>
        </p:txBody>
      </p:sp>
      <p:pic>
        <p:nvPicPr>
          <p:cNvPr id="5" name="Picture 4" descr="A test tube showing spontaneously formed polar lipid structures in water: Monolayer, Micelle, and Bilayer.">
            <a:extLst>
              <a:ext uri="{FF2B5EF4-FFF2-40B4-BE49-F238E27FC236}">
                <a16:creationId xmlns:a16="http://schemas.microsoft.com/office/drawing/2014/main" id="{159485F5-86EE-608A-6A7D-DF64786F3ED0}"/>
              </a:ext>
            </a:extLst>
          </p:cNvPr>
          <p:cNvPicPr>
            <a:picLocks noChangeAspect="1"/>
          </p:cNvPicPr>
          <p:nvPr/>
        </p:nvPicPr>
        <p:blipFill>
          <a:blip r:embed="rId2"/>
          <a:stretch>
            <a:fillRect/>
          </a:stretch>
        </p:blipFill>
        <p:spPr>
          <a:xfrm>
            <a:off x="6978375" y="913938"/>
            <a:ext cx="4312712" cy="7221209"/>
          </a:xfrm>
          <a:prstGeom prst="rect">
            <a:avLst/>
          </a:prstGeom>
        </p:spPr>
      </p:pic>
      <p:sp>
        <p:nvSpPr>
          <p:cNvPr id="3" name="Content Placeholder 2">
            <a:extLst>
              <a:ext uri="{FF2B5EF4-FFF2-40B4-BE49-F238E27FC236}">
                <a16:creationId xmlns:a16="http://schemas.microsoft.com/office/drawing/2014/main" id="{DA50F979-CBC4-5292-986B-D9C40C7D8367}"/>
              </a:ext>
            </a:extLst>
          </p:cNvPr>
          <p:cNvSpPr>
            <a:spLocks noGrp="1"/>
          </p:cNvSpPr>
          <p:nvPr>
            <p:ph idx="1"/>
          </p:nvPr>
        </p:nvSpPr>
        <p:spPr>
          <a:xfrm>
            <a:off x="1944000" y="8376345"/>
            <a:ext cx="14400000" cy="1024405"/>
          </a:xfrm>
        </p:spPr>
        <p:txBody>
          <a:bodyPr vert="horz" lIns="91440" tIns="45720" rIns="91440" bIns="45720" rtlCol="0" anchor="t">
            <a:normAutofit/>
          </a:bodyPr>
          <a:lstStyle/>
          <a:p>
            <a:pPr marL="0" indent="0" algn="ctr">
              <a:buNone/>
            </a:pPr>
            <a:r>
              <a:rPr lang="en-US" sz="2400" b="1">
                <a:latin typeface="Arial"/>
                <a:ea typeface="+mn-lt"/>
                <a:cs typeface="+mn-lt"/>
              </a:rPr>
              <a:t>Figure 28.2m.</a:t>
            </a:r>
            <a:r>
              <a:rPr lang="en-US" sz="2400">
                <a:latin typeface="Arial"/>
                <a:ea typeface="+mn-lt"/>
                <a:cs typeface="+mn-lt"/>
              </a:rPr>
              <a:t> Spontaneously Formed Polar Lipid Structures in Water: Monolayer, Micelle, and Bilayer. (Credit: </a:t>
            </a:r>
            <a:r>
              <a:rPr lang="en-US" sz="2400" i="1">
                <a:latin typeface="Arial"/>
                <a:ea typeface="+mn-lt"/>
                <a:cs typeface="+mn-lt"/>
                <a:hlinkClick r:id="rId3"/>
              </a:rPr>
              <a:t>Introduction to Chemistry: GOB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A1A51D7E-74FE-EABE-4F0F-B8A66F2E802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677689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D41D-F896-1DD1-96E0-5F50FF363D14}"/>
              </a:ext>
            </a:extLst>
          </p:cNvPr>
          <p:cNvSpPr>
            <a:spLocks noGrp="1"/>
          </p:cNvSpPr>
          <p:nvPr>
            <p:ph type="title"/>
          </p:nvPr>
        </p:nvSpPr>
        <p:spPr/>
        <p:txBody>
          <a:bodyPr>
            <a:normAutofit/>
          </a:bodyPr>
          <a:lstStyle/>
          <a:p>
            <a:r>
              <a:rPr lang="en-US" sz="4000">
                <a:latin typeface="Arial"/>
                <a:cs typeface="Arial"/>
              </a:rPr>
              <a:t>Figure 28.2n</a:t>
            </a:r>
            <a:endParaRPr lang="en-US" sz="4000"/>
          </a:p>
        </p:txBody>
      </p:sp>
      <p:pic>
        <p:nvPicPr>
          <p:cNvPr id="5" name="Picture 4" descr="A detailed diagram of a cell membrane displaying the hydrophilic heads and hydrophobic tails which make up the phospholipid bilayer, integral proteins, glycoproteins, surface proteins and transport proteins. The cellular membrane is surrounded by extracellular fluid on one side and the cytoplasm on the other side. ">
            <a:extLst>
              <a:ext uri="{FF2B5EF4-FFF2-40B4-BE49-F238E27FC236}">
                <a16:creationId xmlns:a16="http://schemas.microsoft.com/office/drawing/2014/main" id="{8EF08E66-7DDE-0177-3BE8-9AAA291CD29B}"/>
              </a:ext>
            </a:extLst>
          </p:cNvPr>
          <p:cNvPicPr>
            <a:picLocks noChangeAspect="1"/>
          </p:cNvPicPr>
          <p:nvPr/>
        </p:nvPicPr>
        <p:blipFill>
          <a:blip r:embed="rId2"/>
          <a:stretch>
            <a:fillRect/>
          </a:stretch>
        </p:blipFill>
        <p:spPr>
          <a:xfrm>
            <a:off x="4144255" y="1738174"/>
            <a:ext cx="9982428" cy="5428816"/>
          </a:xfrm>
          <a:prstGeom prst="rect">
            <a:avLst/>
          </a:prstGeom>
        </p:spPr>
      </p:pic>
      <p:sp>
        <p:nvSpPr>
          <p:cNvPr id="3" name="Content Placeholder 2">
            <a:extLst>
              <a:ext uri="{FF2B5EF4-FFF2-40B4-BE49-F238E27FC236}">
                <a16:creationId xmlns:a16="http://schemas.microsoft.com/office/drawing/2014/main" id="{574FE0CE-2681-A3B2-4A5D-074EC47E8C7C}"/>
              </a:ext>
            </a:extLst>
          </p:cNvPr>
          <p:cNvSpPr>
            <a:spLocks noGrp="1"/>
          </p:cNvSpPr>
          <p:nvPr>
            <p:ph idx="1"/>
          </p:nvPr>
        </p:nvSpPr>
        <p:spPr>
          <a:xfrm>
            <a:off x="1496740" y="7578248"/>
            <a:ext cx="14847260" cy="1822502"/>
          </a:xfrm>
        </p:spPr>
        <p:txBody>
          <a:bodyPr vert="horz" lIns="91440" tIns="45720" rIns="91440" bIns="45720" rtlCol="0" anchor="t">
            <a:normAutofit/>
          </a:bodyPr>
          <a:lstStyle/>
          <a:p>
            <a:pPr marL="0" indent="0" algn="ctr">
              <a:buNone/>
            </a:pPr>
            <a:r>
              <a:rPr lang="en-US" sz="2400" b="1">
                <a:latin typeface="Arial"/>
                <a:ea typeface="+mn-lt"/>
                <a:cs typeface="+mn-lt"/>
              </a:rPr>
              <a:t>Figure 28.2n.</a:t>
            </a:r>
            <a:r>
              <a:rPr lang="en-US" sz="2400">
                <a:latin typeface="Arial"/>
                <a:ea typeface="+mn-lt"/>
                <a:cs typeface="+mn-lt"/>
              </a:rPr>
              <a:t> Schematic Diagram of a Cell Membrane. The membrane enclosing a typical animal cell is a phospholipid bilayer with embedded cholesterol and protein molecules. Short oligosaccharide chains are attached to the outer surface. (Credit: </a:t>
            </a:r>
            <a:r>
              <a:rPr lang="en-US" sz="2400" i="1">
                <a:latin typeface="Arial"/>
                <a:ea typeface="+mn-lt"/>
                <a:cs typeface="+mn-lt"/>
                <a:hlinkClick r:id="rId3"/>
              </a:rPr>
              <a:t>Introduction to Chemistry: GOB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437B0E92-390B-E9FC-746C-FA26281098DD}"/>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26078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2324-5211-3E9A-4DB1-9CE222240F19}"/>
              </a:ext>
            </a:extLst>
          </p:cNvPr>
          <p:cNvSpPr>
            <a:spLocks noGrp="1"/>
          </p:cNvSpPr>
          <p:nvPr>
            <p:ph type="title"/>
          </p:nvPr>
        </p:nvSpPr>
        <p:spPr/>
        <p:txBody>
          <a:bodyPr>
            <a:normAutofit/>
          </a:bodyPr>
          <a:lstStyle/>
          <a:p>
            <a:r>
              <a:rPr lang="en-US" sz="4000">
                <a:latin typeface="Arial"/>
                <a:cs typeface="Arial"/>
              </a:rPr>
              <a:t>Figure 28.2o</a:t>
            </a:r>
            <a:endParaRPr lang="en-US" sz="4000"/>
          </a:p>
        </p:txBody>
      </p:sp>
      <p:pic>
        <p:nvPicPr>
          <p:cNvPr id="5" name="Picture 4" descr="3 diagrams from left to right showing the components that make up membrane lipids: Phosphoglyceride, sphingomyelin and cerebroside. ">
            <a:extLst>
              <a:ext uri="{FF2B5EF4-FFF2-40B4-BE49-F238E27FC236}">
                <a16:creationId xmlns:a16="http://schemas.microsoft.com/office/drawing/2014/main" id="{CAEFECB7-29EC-D04F-0A87-986EBFB9AE74}"/>
              </a:ext>
            </a:extLst>
          </p:cNvPr>
          <p:cNvPicPr>
            <a:picLocks noChangeAspect="1"/>
          </p:cNvPicPr>
          <p:nvPr/>
        </p:nvPicPr>
        <p:blipFill>
          <a:blip r:embed="rId2"/>
          <a:stretch>
            <a:fillRect/>
          </a:stretch>
        </p:blipFill>
        <p:spPr>
          <a:xfrm>
            <a:off x="5516692" y="1006458"/>
            <a:ext cx="7559490" cy="6344397"/>
          </a:xfrm>
          <a:prstGeom prst="rect">
            <a:avLst/>
          </a:prstGeom>
        </p:spPr>
      </p:pic>
      <p:sp>
        <p:nvSpPr>
          <p:cNvPr id="3" name="Content Placeholder 2">
            <a:extLst>
              <a:ext uri="{FF2B5EF4-FFF2-40B4-BE49-F238E27FC236}">
                <a16:creationId xmlns:a16="http://schemas.microsoft.com/office/drawing/2014/main" id="{A207186C-98F6-75BD-ADC7-09117912F501}"/>
              </a:ext>
            </a:extLst>
          </p:cNvPr>
          <p:cNvSpPr>
            <a:spLocks noGrp="1"/>
          </p:cNvSpPr>
          <p:nvPr>
            <p:ph idx="1"/>
          </p:nvPr>
        </p:nvSpPr>
        <p:spPr>
          <a:xfrm>
            <a:off x="1794914" y="7759971"/>
            <a:ext cx="14549086" cy="1640779"/>
          </a:xfrm>
        </p:spPr>
        <p:txBody>
          <a:bodyPr vert="horz" lIns="91440" tIns="45720" rIns="91440" bIns="45720" rtlCol="0" anchor="t">
            <a:normAutofit/>
          </a:bodyPr>
          <a:lstStyle/>
          <a:p>
            <a:pPr marL="0" indent="0" algn="ctr">
              <a:buNone/>
            </a:pPr>
            <a:r>
              <a:rPr lang="en-US" sz="2400" b="1">
                <a:latin typeface="Arial"/>
                <a:ea typeface="+mn-lt"/>
                <a:cs typeface="+mn-lt"/>
              </a:rPr>
              <a:t>Figure 28.2o.</a:t>
            </a:r>
            <a:r>
              <a:rPr lang="en-US" sz="2400">
                <a:latin typeface="Arial"/>
                <a:ea typeface="+mn-lt"/>
                <a:cs typeface="+mn-lt"/>
              </a:rPr>
              <a:t> Component Structures of Some Important Membrane Lipids. </a:t>
            </a:r>
            <a:r>
              <a:rPr lang="en-US" sz="2400" err="1">
                <a:latin typeface="Arial"/>
                <a:ea typeface="+mn-lt"/>
                <a:cs typeface="+mn-lt"/>
              </a:rPr>
              <a:t>Phosphoglyceride</a:t>
            </a:r>
            <a:r>
              <a:rPr lang="en-US" sz="2400">
                <a:latin typeface="Arial"/>
                <a:ea typeface="+mn-lt"/>
                <a:cs typeface="+mn-lt"/>
              </a:rPr>
              <a:t> are composed of alcohol, phosphate, glycerol and 2 fatty acids. A sphingomyelin contains phosphate, sphingosine, and a fatty acid. A </a:t>
            </a:r>
            <a:r>
              <a:rPr lang="en-US" sz="2400" err="1">
                <a:latin typeface="Arial"/>
                <a:ea typeface="+mn-lt"/>
                <a:cs typeface="+mn-lt"/>
              </a:rPr>
              <a:t>cerbroside</a:t>
            </a:r>
            <a:r>
              <a:rPr lang="en-US" sz="2400">
                <a:latin typeface="Arial"/>
                <a:ea typeface="+mn-lt"/>
                <a:cs typeface="+mn-lt"/>
              </a:rPr>
              <a:t> contains sugar, sphingosine and a fatty acid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2E455EA-C166-F378-C2AC-2514CEAAC9E5}"/>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61506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8005-D53B-22E9-78D4-1318D245004E}"/>
              </a:ext>
            </a:extLst>
          </p:cNvPr>
          <p:cNvSpPr>
            <a:spLocks noGrp="1"/>
          </p:cNvSpPr>
          <p:nvPr>
            <p:ph type="title"/>
          </p:nvPr>
        </p:nvSpPr>
        <p:spPr/>
        <p:txBody>
          <a:bodyPr>
            <a:normAutofit/>
          </a:bodyPr>
          <a:lstStyle/>
          <a:p>
            <a:r>
              <a:rPr lang="en-US" sz="4000">
                <a:latin typeface="Arial"/>
                <a:cs typeface="Arial"/>
              </a:rPr>
              <a:t>Figure 28.2p</a:t>
            </a:r>
            <a:endParaRPr lang="en-US" sz="4000"/>
          </a:p>
        </p:txBody>
      </p:sp>
      <p:pic>
        <p:nvPicPr>
          <p:cNvPr id="5" name="Picture 4" descr="Top: Structures of ethanolamine and choline. Bottom: The structural formula of a phosphoglyceride is shown with the glycerol unit, phosphoric unit, and amino alcohol unit ">
            <a:extLst>
              <a:ext uri="{FF2B5EF4-FFF2-40B4-BE49-F238E27FC236}">
                <a16:creationId xmlns:a16="http://schemas.microsoft.com/office/drawing/2014/main" id="{5DD6BCC6-E4F6-1CBD-A40A-44F57BEE0CB9}"/>
              </a:ext>
            </a:extLst>
          </p:cNvPr>
          <p:cNvPicPr>
            <a:picLocks noChangeAspect="1"/>
          </p:cNvPicPr>
          <p:nvPr/>
        </p:nvPicPr>
        <p:blipFill>
          <a:blip r:embed="rId2"/>
          <a:stretch>
            <a:fillRect/>
          </a:stretch>
        </p:blipFill>
        <p:spPr>
          <a:xfrm>
            <a:off x="5117874" y="879901"/>
            <a:ext cx="8418418" cy="6370258"/>
          </a:xfrm>
          <a:prstGeom prst="rect">
            <a:avLst/>
          </a:prstGeom>
        </p:spPr>
      </p:pic>
      <p:sp>
        <p:nvSpPr>
          <p:cNvPr id="3" name="Content Placeholder 2">
            <a:extLst>
              <a:ext uri="{FF2B5EF4-FFF2-40B4-BE49-F238E27FC236}">
                <a16:creationId xmlns:a16="http://schemas.microsoft.com/office/drawing/2014/main" id="{869A14B4-6E19-C4D6-50E2-97B29E3AE94F}"/>
              </a:ext>
            </a:extLst>
          </p:cNvPr>
          <p:cNvSpPr>
            <a:spLocks noGrp="1"/>
          </p:cNvSpPr>
          <p:nvPr>
            <p:ph idx="1"/>
          </p:nvPr>
        </p:nvSpPr>
        <p:spPr>
          <a:xfrm>
            <a:off x="1480174" y="7598770"/>
            <a:ext cx="14863826" cy="1801980"/>
          </a:xfrm>
        </p:spPr>
        <p:txBody>
          <a:bodyPr vert="horz" lIns="91440" tIns="45720" rIns="91440" bIns="45720" rtlCol="0" anchor="t">
            <a:normAutofit/>
          </a:bodyPr>
          <a:lstStyle/>
          <a:p>
            <a:pPr marL="0" indent="0" algn="ctr">
              <a:buNone/>
            </a:pPr>
            <a:r>
              <a:rPr lang="en-US" sz="2400" b="1">
                <a:latin typeface="Arial"/>
                <a:ea typeface="+mn-lt"/>
                <a:cs typeface="+mn-lt"/>
              </a:rPr>
              <a:t>Figure 28.2p.</a:t>
            </a:r>
            <a:r>
              <a:rPr lang="en-US" sz="2400">
                <a:latin typeface="Arial"/>
                <a:ea typeface="+mn-lt"/>
                <a:cs typeface="+mn-lt"/>
              </a:rPr>
              <a:t> </a:t>
            </a:r>
            <a:r>
              <a:rPr lang="en-US" sz="2400" err="1">
                <a:latin typeface="Arial"/>
                <a:ea typeface="+mn-lt"/>
                <a:cs typeface="+mn-lt"/>
              </a:rPr>
              <a:t>Phosphoglycerides</a:t>
            </a:r>
            <a:r>
              <a:rPr lang="en-US" sz="2400">
                <a:latin typeface="Arial"/>
                <a:ea typeface="+mn-lt"/>
                <a:cs typeface="+mn-lt"/>
              </a:rPr>
              <a:t>. (a) Amino alcohols are commonly found in </a:t>
            </a:r>
            <a:r>
              <a:rPr lang="en-US" sz="2400" err="1">
                <a:latin typeface="Arial"/>
                <a:ea typeface="+mn-lt"/>
                <a:cs typeface="+mn-lt"/>
              </a:rPr>
              <a:t>phosphoglycerides</a:t>
            </a:r>
            <a:r>
              <a:rPr lang="en-US" sz="2400">
                <a:latin typeface="Arial"/>
                <a:ea typeface="+mn-lt"/>
                <a:cs typeface="+mn-lt"/>
              </a:rPr>
              <a:t>, which are evident in its structural formula (b). Structural formula of ethanolamine and choline are shown. The structural formula of a </a:t>
            </a:r>
            <a:r>
              <a:rPr lang="en-US" sz="2400" err="1">
                <a:latin typeface="Arial"/>
                <a:ea typeface="+mn-lt"/>
                <a:cs typeface="+mn-lt"/>
              </a:rPr>
              <a:t>phosphoglyceride</a:t>
            </a:r>
            <a:r>
              <a:rPr lang="en-US" sz="2400">
                <a:latin typeface="Arial"/>
                <a:ea typeface="+mn-lt"/>
                <a:cs typeface="+mn-lt"/>
              </a:rPr>
              <a:t> is shown with the glycerol unit, phosphoric unit, and amino alcohol unit highlighted in different </a:t>
            </a:r>
            <a:r>
              <a:rPr lang="en-US" sz="2400" err="1">
                <a:latin typeface="Arial"/>
                <a:ea typeface="+mn-lt"/>
                <a:cs typeface="+mn-lt"/>
              </a:rPr>
              <a:t>colours</a:t>
            </a:r>
            <a:r>
              <a:rPr lang="en-US" sz="2400">
                <a:latin typeface="Arial"/>
                <a:ea typeface="+mn-lt"/>
                <a:cs typeface="+mn-lt"/>
              </a:rPr>
              <a:t>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4E89B39C-072A-7622-2ED8-EAB255C7F02A}"/>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072175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51BA-DE6F-5084-14F4-B1AF95FC9E01}"/>
              </a:ext>
            </a:extLst>
          </p:cNvPr>
          <p:cNvSpPr>
            <a:spLocks noGrp="1"/>
          </p:cNvSpPr>
          <p:nvPr>
            <p:ph type="title"/>
          </p:nvPr>
        </p:nvSpPr>
        <p:spPr/>
        <p:txBody>
          <a:bodyPr>
            <a:normAutofit/>
          </a:bodyPr>
          <a:lstStyle/>
          <a:p>
            <a:r>
              <a:rPr lang="en-US" sz="4000">
                <a:latin typeface="Arial"/>
                <a:cs typeface="Arial"/>
              </a:rPr>
              <a:t>Figure 28.2q</a:t>
            </a:r>
            <a:endParaRPr lang="en-US" sz="4000"/>
          </a:p>
        </p:txBody>
      </p:sp>
      <p:pic>
        <p:nvPicPr>
          <p:cNvPr id="5" name="Picture 4" descr="Structures of cephain (on the left) and lecithin (on the right). They both consist of a 3 carbon chain. At C1 and C2 is a O-C doubled bonded O-R and O-C double bonded O-R' groups. AT C3 is a phosphorous central atom connect to 4 oxygen atoms. One of the oxygens is a double bond. On the right the oxygen is connected to a - R-N chain. At this point is where the two structures differ. ">
            <a:extLst>
              <a:ext uri="{FF2B5EF4-FFF2-40B4-BE49-F238E27FC236}">
                <a16:creationId xmlns:a16="http://schemas.microsoft.com/office/drawing/2014/main" id="{4B46AFF4-5BCE-FDB4-8633-A9B27CCE0C4D}"/>
              </a:ext>
            </a:extLst>
          </p:cNvPr>
          <p:cNvPicPr>
            <a:picLocks noChangeAspect="1"/>
          </p:cNvPicPr>
          <p:nvPr/>
        </p:nvPicPr>
        <p:blipFill>
          <a:blip r:embed="rId2"/>
          <a:stretch>
            <a:fillRect/>
          </a:stretch>
        </p:blipFill>
        <p:spPr>
          <a:xfrm>
            <a:off x="3418149" y="2278407"/>
            <a:ext cx="11451206" cy="5577637"/>
          </a:xfrm>
          <a:prstGeom prst="rect">
            <a:avLst/>
          </a:prstGeom>
        </p:spPr>
      </p:pic>
      <p:sp>
        <p:nvSpPr>
          <p:cNvPr id="3" name="Content Placeholder 2">
            <a:extLst>
              <a:ext uri="{FF2B5EF4-FFF2-40B4-BE49-F238E27FC236}">
                <a16:creationId xmlns:a16="http://schemas.microsoft.com/office/drawing/2014/main" id="{BBE6C68B-EE80-D462-7F3E-9F473B1D5AA3}"/>
              </a:ext>
            </a:extLst>
          </p:cNvPr>
          <p:cNvSpPr>
            <a:spLocks noGrp="1"/>
          </p:cNvSpPr>
          <p:nvPr>
            <p:ph idx="1"/>
          </p:nvPr>
        </p:nvSpPr>
        <p:spPr>
          <a:xfrm>
            <a:off x="1944000" y="8529883"/>
            <a:ext cx="14400000" cy="870867"/>
          </a:xfrm>
        </p:spPr>
        <p:txBody>
          <a:bodyPr vert="horz" lIns="91440" tIns="45720" rIns="91440" bIns="45720" rtlCol="0" anchor="t">
            <a:normAutofit/>
          </a:bodyPr>
          <a:lstStyle/>
          <a:p>
            <a:pPr marL="0" indent="0" algn="ctr">
              <a:buNone/>
            </a:pPr>
            <a:r>
              <a:rPr lang="en-US" sz="2400" b="1">
                <a:latin typeface="Arial"/>
                <a:ea typeface="+mn-lt"/>
                <a:cs typeface="+mn-lt"/>
              </a:rPr>
              <a:t>Figure 28.2q.</a:t>
            </a:r>
            <a:r>
              <a:rPr lang="en-US" sz="2400">
                <a:latin typeface="Arial"/>
                <a:ea typeface="+mn-lt"/>
                <a:cs typeface="+mn-lt"/>
              </a:rPr>
              <a:t> Structures of cephalin and lecithin, two common </a:t>
            </a:r>
            <a:r>
              <a:rPr lang="en-US" sz="2400" err="1">
                <a:latin typeface="Arial"/>
                <a:ea typeface="+mn-lt"/>
                <a:cs typeface="+mn-lt"/>
              </a:rPr>
              <a:t>phosphoglycerides</a:t>
            </a:r>
            <a:r>
              <a:rPr lang="en-US" sz="2400">
                <a:latin typeface="Arial"/>
                <a:ea typeface="+mn-lt"/>
                <a:cs typeface="+mn-lt"/>
              </a:rPr>
              <a:t>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06B591AB-6312-63EC-AA2B-C20DA8FAF10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58994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F536-9DB7-38E8-5891-190722628BEB}"/>
              </a:ext>
            </a:extLst>
          </p:cNvPr>
          <p:cNvSpPr>
            <a:spLocks noGrp="1"/>
          </p:cNvSpPr>
          <p:nvPr>
            <p:ph type="title"/>
          </p:nvPr>
        </p:nvSpPr>
        <p:spPr/>
        <p:txBody>
          <a:bodyPr>
            <a:normAutofit/>
          </a:bodyPr>
          <a:lstStyle/>
          <a:p>
            <a:r>
              <a:rPr lang="en-US" sz="4000">
                <a:latin typeface="Arial"/>
                <a:cs typeface="Arial"/>
              </a:rPr>
              <a:t>Figure 28.2r</a:t>
            </a:r>
            <a:endParaRPr lang="en-US" sz="4000"/>
          </a:p>
        </p:txBody>
      </p:sp>
      <p:pic>
        <p:nvPicPr>
          <p:cNvPr id="5" name="Picture 4" descr="Two structure are shown: the top (a) is the structural formula of a sphingosine unit; the bottom (b) the structural formula of a sphingolipid broken up into its components: a sphingosine unit, a fatty acid unit and a chorline unit. ">
            <a:extLst>
              <a:ext uri="{FF2B5EF4-FFF2-40B4-BE49-F238E27FC236}">
                <a16:creationId xmlns:a16="http://schemas.microsoft.com/office/drawing/2014/main" id="{5C3A3957-8461-9AA5-48AC-9FA9F07988B3}"/>
              </a:ext>
            </a:extLst>
          </p:cNvPr>
          <p:cNvPicPr>
            <a:picLocks noChangeAspect="1"/>
          </p:cNvPicPr>
          <p:nvPr/>
        </p:nvPicPr>
        <p:blipFill>
          <a:blip r:embed="rId2"/>
          <a:stretch>
            <a:fillRect/>
          </a:stretch>
        </p:blipFill>
        <p:spPr>
          <a:xfrm>
            <a:off x="6332055" y="683936"/>
            <a:ext cx="6276795" cy="6250705"/>
          </a:xfrm>
          <a:prstGeom prst="rect">
            <a:avLst/>
          </a:prstGeom>
        </p:spPr>
      </p:pic>
      <p:sp>
        <p:nvSpPr>
          <p:cNvPr id="3" name="Content Placeholder 2">
            <a:extLst>
              <a:ext uri="{FF2B5EF4-FFF2-40B4-BE49-F238E27FC236}">
                <a16:creationId xmlns:a16="http://schemas.microsoft.com/office/drawing/2014/main" id="{D2F84C96-775C-38A7-0558-FD66B8C76D2E}"/>
              </a:ext>
            </a:extLst>
          </p:cNvPr>
          <p:cNvSpPr>
            <a:spLocks noGrp="1"/>
          </p:cNvSpPr>
          <p:nvPr>
            <p:ph idx="1"/>
          </p:nvPr>
        </p:nvSpPr>
        <p:spPr>
          <a:xfrm>
            <a:off x="1281392" y="7114422"/>
            <a:ext cx="15062608" cy="2286328"/>
          </a:xfrm>
        </p:spPr>
        <p:txBody>
          <a:bodyPr vert="horz" lIns="91440" tIns="45720" rIns="91440" bIns="45720" rtlCol="0" anchor="t">
            <a:normAutofit/>
          </a:bodyPr>
          <a:lstStyle/>
          <a:p>
            <a:pPr marL="0" indent="0" algn="ctr">
              <a:buNone/>
            </a:pPr>
            <a:r>
              <a:rPr lang="en-US" sz="2400" b="1">
                <a:latin typeface="Arial"/>
                <a:ea typeface="+mn-lt"/>
                <a:cs typeface="+mn-lt"/>
              </a:rPr>
              <a:t>Figure 28.2r.</a:t>
            </a:r>
            <a:r>
              <a:rPr lang="en-US" sz="2400">
                <a:latin typeface="Arial"/>
                <a:ea typeface="+mn-lt"/>
                <a:cs typeface="+mn-lt"/>
              </a:rPr>
              <a:t> Sphingolipids. (a) Sphingosine, an amino alcohol, is found in all sphingolipids. (b) A sphingomyelin is also known as a phospholipid, as evidenced by the phosphoric acid unit in its structure. Structural formula of sphingosine is shown. The general structure of a sphingolipid is shown with the sphingosine unit, fatty acid unit, phosphoric acid unit, and choline unit highlighted in different </a:t>
            </a:r>
            <a:r>
              <a:rPr lang="en-US" sz="2400" err="1">
                <a:latin typeface="Arial"/>
                <a:ea typeface="+mn-lt"/>
                <a:cs typeface="+mn-lt"/>
              </a:rPr>
              <a:t>colours</a:t>
            </a:r>
            <a:r>
              <a:rPr lang="en-US" sz="2400">
                <a:latin typeface="Arial"/>
                <a:ea typeface="+mn-lt"/>
                <a:cs typeface="+mn-lt"/>
              </a:rPr>
              <a:t>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6E73B9C-45E2-6FD5-8A69-CC792524EB3E}"/>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699696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C47C-A604-ACFC-24F5-78C9DFEB86B4}"/>
              </a:ext>
            </a:extLst>
          </p:cNvPr>
          <p:cNvSpPr>
            <a:spLocks noGrp="1"/>
          </p:cNvSpPr>
          <p:nvPr>
            <p:ph type="title"/>
          </p:nvPr>
        </p:nvSpPr>
        <p:spPr/>
        <p:txBody>
          <a:bodyPr>
            <a:normAutofit/>
          </a:bodyPr>
          <a:lstStyle/>
          <a:p>
            <a:r>
              <a:rPr lang="en-US" sz="4000">
                <a:latin typeface="Arial"/>
                <a:cs typeface="Arial"/>
              </a:rPr>
              <a:t>Figure 28.2s</a:t>
            </a:r>
            <a:endParaRPr lang="en-US" sz="4000"/>
          </a:p>
        </p:txBody>
      </p:sp>
      <p:pic>
        <p:nvPicPr>
          <p:cNvPr id="5" name="Picture 4" descr="Structure of cerebroside broken up into its various components: a sphingosine unit, a fatty acid unit and a sugar unit. ">
            <a:extLst>
              <a:ext uri="{FF2B5EF4-FFF2-40B4-BE49-F238E27FC236}">
                <a16:creationId xmlns:a16="http://schemas.microsoft.com/office/drawing/2014/main" id="{7D0F1EF9-8027-981C-1327-BE5981F0036D}"/>
              </a:ext>
            </a:extLst>
          </p:cNvPr>
          <p:cNvPicPr>
            <a:picLocks noChangeAspect="1"/>
          </p:cNvPicPr>
          <p:nvPr/>
        </p:nvPicPr>
        <p:blipFill>
          <a:blip r:embed="rId2"/>
          <a:stretch>
            <a:fillRect/>
          </a:stretch>
        </p:blipFill>
        <p:spPr>
          <a:xfrm>
            <a:off x="4182263" y="2026662"/>
            <a:ext cx="9924462" cy="5145564"/>
          </a:xfrm>
          <a:prstGeom prst="rect">
            <a:avLst/>
          </a:prstGeom>
        </p:spPr>
      </p:pic>
      <p:sp>
        <p:nvSpPr>
          <p:cNvPr id="3" name="Content Placeholder 2">
            <a:extLst>
              <a:ext uri="{FF2B5EF4-FFF2-40B4-BE49-F238E27FC236}">
                <a16:creationId xmlns:a16="http://schemas.microsoft.com/office/drawing/2014/main" id="{65E9BD8C-6A91-AE18-D5A4-65486CA605F5}"/>
              </a:ext>
            </a:extLst>
          </p:cNvPr>
          <p:cNvSpPr>
            <a:spLocks noGrp="1"/>
          </p:cNvSpPr>
          <p:nvPr>
            <p:ph idx="1"/>
          </p:nvPr>
        </p:nvSpPr>
        <p:spPr>
          <a:xfrm>
            <a:off x="1944000" y="7830435"/>
            <a:ext cx="14400000" cy="1570315"/>
          </a:xfrm>
        </p:spPr>
        <p:txBody>
          <a:bodyPr vert="horz" lIns="91440" tIns="45720" rIns="91440" bIns="45720" rtlCol="0" anchor="t">
            <a:normAutofit/>
          </a:bodyPr>
          <a:lstStyle/>
          <a:p>
            <a:pPr marL="0" indent="0" algn="ctr">
              <a:buNone/>
            </a:pPr>
            <a:r>
              <a:rPr lang="en-US" sz="2400" b="1">
                <a:latin typeface="Arial"/>
                <a:ea typeface="+mn-lt"/>
                <a:cs typeface="+mn-lt"/>
              </a:rPr>
              <a:t>Figure 28.2s.</a:t>
            </a:r>
            <a:r>
              <a:rPr lang="en-US" sz="2400">
                <a:latin typeface="Arial"/>
                <a:ea typeface="+mn-lt"/>
                <a:cs typeface="+mn-lt"/>
              </a:rPr>
              <a:t> Cerebrosides. Cerebrosides are sphingolipids that contain a sugar unit. General structure of a cerebroside with its sugar unit, sphingosine unit, and fatty acid unit highlighted in different </a:t>
            </a:r>
            <a:r>
              <a:rPr lang="en-US" sz="2400" err="1">
                <a:latin typeface="Arial"/>
                <a:ea typeface="+mn-lt"/>
                <a:cs typeface="+mn-lt"/>
              </a:rPr>
              <a:t>colours</a:t>
            </a:r>
            <a:r>
              <a:rPr lang="en-US" sz="2400">
                <a:latin typeface="Arial"/>
                <a:ea typeface="+mn-lt"/>
                <a:cs typeface="+mn-lt"/>
              </a:rPr>
              <a:t>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98E30602-AE5C-ECB1-8010-EEA902815592}"/>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359170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9B6C-3CF1-0080-E440-73D9D878FE15}"/>
              </a:ext>
            </a:extLst>
          </p:cNvPr>
          <p:cNvSpPr>
            <a:spLocks noGrp="1"/>
          </p:cNvSpPr>
          <p:nvPr>
            <p:ph type="title"/>
          </p:nvPr>
        </p:nvSpPr>
        <p:spPr/>
        <p:txBody>
          <a:bodyPr>
            <a:normAutofit/>
          </a:bodyPr>
          <a:lstStyle/>
          <a:p>
            <a:r>
              <a:rPr lang="en-US" sz="4000">
                <a:latin typeface="Arial"/>
                <a:cs typeface="Arial"/>
              </a:rPr>
              <a:t>Figure 28.2t</a:t>
            </a:r>
            <a:endParaRPr lang="en-US" sz="4000"/>
          </a:p>
        </p:txBody>
      </p:sp>
      <p:pic>
        <p:nvPicPr>
          <p:cNvPr id="5" name="Picture 4" descr="Structures of a) a steroid skeleton and b) cholesterol">
            <a:extLst>
              <a:ext uri="{FF2B5EF4-FFF2-40B4-BE49-F238E27FC236}">
                <a16:creationId xmlns:a16="http://schemas.microsoft.com/office/drawing/2014/main" id="{44EE0056-3036-1E54-E195-67984E450A82}"/>
              </a:ext>
            </a:extLst>
          </p:cNvPr>
          <p:cNvPicPr>
            <a:picLocks noChangeAspect="1"/>
          </p:cNvPicPr>
          <p:nvPr/>
        </p:nvPicPr>
        <p:blipFill>
          <a:blip r:embed="rId2"/>
          <a:stretch>
            <a:fillRect/>
          </a:stretch>
        </p:blipFill>
        <p:spPr>
          <a:xfrm>
            <a:off x="3046896" y="2223357"/>
            <a:ext cx="12388964" cy="4680853"/>
          </a:xfrm>
          <a:prstGeom prst="rect">
            <a:avLst/>
          </a:prstGeom>
        </p:spPr>
      </p:pic>
      <p:sp>
        <p:nvSpPr>
          <p:cNvPr id="3" name="Content Placeholder 2">
            <a:extLst>
              <a:ext uri="{FF2B5EF4-FFF2-40B4-BE49-F238E27FC236}">
                <a16:creationId xmlns:a16="http://schemas.microsoft.com/office/drawing/2014/main" id="{92142E36-D8B7-2DBB-2B8D-949813AF7BFB}"/>
              </a:ext>
            </a:extLst>
          </p:cNvPr>
          <p:cNvSpPr>
            <a:spLocks noGrp="1"/>
          </p:cNvSpPr>
          <p:nvPr>
            <p:ph idx="1"/>
          </p:nvPr>
        </p:nvSpPr>
        <p:spPr>
          <a:xfrm>
            <a:off x="1944000" y="7864554"/>
            <a:ext cx="14400000" cy="1536196"/>
          </a:xfrm>
        </p:spPr>
        <p:txBody>
          <a:bodyPr vert="horz" lIns="91440" tIns="45720" rIns="91440" bIns="45720" rtlCol="0" anchor="t">
            <a:normAutofit/>
          </a:bodyPr>
          <a:lstStyle/>
          <a:p>
            <a:pPr marL="0" indent="0" algn="ctr">
              <a:buNone/>
            </a:pPr>
            <a:r>
              <a:rPr lang="en-US" sz="2400" b="1">
                <a:latin typeface="Arial"/>
                <a:ea typeface="+mn-lt"/>
                <a:cs typeface="+mn-lt"/>
              </a:rPr>
              <a:t>Figure 28.2t.</a:t>
            </a:r>
            <a:r>
              <a:rPr lang="en-US" sz="2400">
                <a:latin typeface="Arial"/>
                <a:ea typeface="+mn-lt"/>
                <a:cs typeface="+mn-lt"/>
              </a:rPr>
              <a:t> Steroids. (a) The four-fused-ring steroid skeleton uses letter designations for each ring and the numbering of the carbon atoms. (b) The cholesterol molecule follows this pattern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A30CDB40-76D2-4B87-6A8D-1756025EF5D5}"/>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791358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3A52-9EF1-71DD-F593-AE614BA2F8F6}"/>
              </a:ext>
            </a:extLst>
          </p:cNvPr>
          <p:cNvSpPr>
            <a:spLocks noGrp="1"/>
          </p:cNvSpPr>
          <p:nvPr>
            <p:ph type="title"/>
          </p:nvPr>
        </p:nvSpPr>
        <p:spPr/>
        <p:txBody>
          <a:bodyPr>
            <a:normAutofit/>
          </a:bodyPr>
          <a:lstStyle/>
          <a:p>
            <a:r>
              <a:rPr lang="en-US" sz="4000">
                <a:latin typeface="Arial"/>
                <a:cs typeface="Arial"/>
              </a:rPr>
              <a:t>Figure 28.2u</a:t>
            </a:r>
            <a:endParaRPr lang="en-US" sz="4000"/>
          </a:p>
        </p:txBody>
      </p:sp>
      <p:pic>
        <p:nvPicPr>
          <p:cNvPr id="5" name="Picture 4" descr="An image of numerous gallstones">
            <a:extLst>
              <a:ext uri="{FF2B5EF4-FFF2-40B4-BE49-F238E27FC236}">
                <a16:creationId xmlns:a16="http://schemas.microsoft.com/office/drawing/2014/main" id="{12334A29-CE7B-6B92-99F6-B4CDF16878BB}"/>
              </a:ext>
            </a:extLst>
          </p:cNvPr>
          <p:cNvPicPr>
            <a:picLocks noChangeAspect="1"/>
          </p:cNvPicPr>
          <p:nvPr/>
        </p:nvPicPr>
        <p:blipFill>
          <a:blip r:embed="rId2"/>
          <a:stretch>
            <a:fillRect/>
          </a:stretch>
        </p:blipFill>
        <p:spPr>
          <a:xfrm>
            <a:off x="4958505" y="1742040"/>
            <a:ext cx="8388050" cy="5665111"/>
          </a:xfrm>
          <a:prstGeom prst="rect">
            <a:avLst/>
          </a:prstGeom>
        </p:spPr>
      </p:pic>
      <p:sp>
        <p:nvSpPr>
          <p:cNvPr id="3" name="Content Placeholder 2">
            <a:extLst>
              <a:ext uri="{FF2B5EF4-FFF2-40B4-BE49-F238E27FC236}">
                <a16:creationId xmlns:a16="http://schemas.microsoft.com/office/drawing/2014/main" id="{3710D3AA-9375-DC32-8D43-405526DD0228}"/>
              </a:ext>
            </a:extLst>
          </p:cNvPr>
          <p:cNvSpPr>
            <a:spLocks noGrp="1"/>
          </p:cNvSpPr>
          <p:nvPr>
            <p:ph idx="1"/>
          </p:nvPr>
        </p:nvSpPr>
        <p:spPr>
          <a:xfrm>
            <a:off x="1944000" y="8086330"/>
            <a:ext cx="14400000" cy="1314420"/>
          </a:xfrm>
        </p:spPr>
        <p:txBody>
          <a:bodyPr vert="horz" lIns="91440" tIns="45720" rIns="91440" bIns="45720" rtlCol="0" anchor="t">
            <a:normAutofit/>
          </a:bodyPr>
          <a:lstStyle/>
          <a:p>
            <a:pPr marL="0" indent="0" algn="ctr">
              <a:buNone/>
            </a:pPr>
            <a:r>
              <a:rPr lang="en-US" sz="2400" b="1">
                <a:latin typeface="Arial"/>
                <a:ea typeface="+mn-lt"/>
                <a:cs typeface="+mn-lt"/>
              </a:rPr>
              <a:t>Figure 28.2u.</a:t>
            </a:r>
            <a:r>
              <a:rPr lang="en-US" sz="2400">
                <a:latin typeface="Arial"/>
                <a:ea typeface="+mn-lt"/>
                <a:cs typeface="+mn-lt"/>
              </a:rPr>
              <a:t> Numerous small gallstones made up largely of cholesterol, all removed from one patient. Grid scale = 1 mm. (Credit: </a:t>
            </a:r>
            <a:r>
              <a:rPr lang="en-US" sz="2400">
                <a:latin typeface="Arial"/>
                <a:ea typeface="+mn-lt"/>
                <a:cs typeface="+mn-lt"/>
                <a:hlinkClick r:id="rId3"/>
              </a:rPr>
              <a:t>Photo</a:t>
            </a:r>
            <a:r>
              <a:rPr lang="en-US" sz="2400">
                <a:latin typeface="Arial"/>
                <a:ea typeface="+mn-lt"/>
                <a:cs typeface="+mn-lt"/>
              </a:rPr>
              <a:t> by </a:t>
            </a:r>
            <a:r>
              <a:rPr lang="en-US" sz="2400">
                <a:latin typeface="Arial"/>
                <a:ea typeface="+mn-lt"/>
                <a:cs typeface="+mn-lt"/>
                <a:hlinkClick r:id="rId4"/>
              </a:rPr>
              <a:t>George Chernilevsky</a:t>
            </a:r>
            <a:r>
              <a:rPr lang="en-US" sz="2400">
                <a:latin typeface="Arial"/>
                <a:ea typeface="+mn-lt"/>
                <a:cs typeface="+mn-lt"/>
              </a:rPr>
              <a:t>, </a:t>
            </a:r>
            <a:r>
              <a:rPr lang="en-US" sz="2400">
                <a:latin typeface="Arial"/>
                <a:ea typeface="+mn-lt"/>
                <a:cs typeface="+mn-lt"/>
                <a:hlinkClick r:id="rId5"/>
              </a:rPr>
              <a:t>CC BY-SA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3BEE953D-E379-60E1-47DD-3FBFA3BA668B}"/>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4301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17D7-7999-123D-79C6-C8988BD69BAF}"/>
              </a:ext>
            </a:extLst>
          </p:cNvPr>
          <p:cNvSpPr>
            <a:spLocks noGrp="1"/>
          </p:cNvSpPr>
          <p:nvPr>
            <p:ph type="title"/>
          </p:nvPr>
        </p:nvSpPr>
        <p:spPr/>
        <p:txBody>
          <a:bodyPr>
            <a:normAutofit/>
          </a:bodyPr>
          <a:lstStyle/>
          <a:p>
            <a:r>
              <a:rPr lang="en-US" sz="4000">
                <a:latin typeface="Arial"/>
                <a:cs typeface="Arial"/>
              </a:rPr>
              <a:t>Figure 28.1c</a:t>
            </a:r>
          </a:p>
        </p:txBody>
      </p:sp>
      <p:pic>
        <p:nvPicPr>
          <p:cNvPr id="5" name="Picture 4" descr="Structures of glucose and fructose. ">
            <a:extLst>
              <a:ext uri="{FF2B5EF4-FFF2-40B4-BE49-F238E27FC236}">
                <a16:creationId xmlns:a16="http://schemas.microsoft.com/office/drawing/2014/main" id="{CB05219A-8B28-25DF-107C-CCA8868BADB2}"/>
              </a:ext>
            </a:extLst>
          </p:cNvPr>
          <p:cNvPicPr>
            <a:picLocks noChangeAspect="1"/>
          </p:cNvPicPr>
          <p:nvPr/>
        </p:nvPicPr>
        <p:blipFill>
          <a:blip r:embed="rId2"/>
          <a:stretch>
            <a:fillRect/>
          </a:stretch>
        </p:blipFill>
        <p:spPr>
          <a:xfrm>
            <a:off x="4201993" y="1737576"/>
            <a:ext cx="9876596" cy="4969151"/>
          </a:xfrm>
          <a:prstGeom prst="rect">
            <a:avLst/>
          </a:prstGeom>
        </p:spPr>
      </p:pic>
      <p:sp>
        <p:nvSpPr>
          <p:cNvPr id="3" name="Content Placeholder 2">
            <a:extLst>
              <a:ext uri="{FF2B5EF4-FFF2-40B4-BE49-F238E27FC236}">
                <a16:creationId xmlns:a16="http://schemas.microsoft.com/office/drawing/2014/main" id="{1C39BFD8-2EAB-8ABF-9F4D-F98278E55AC9}"/>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cs typeface="Arial"/>
              </a:rPr>
              <a:t>Figure 28.1c.</a:t>
            </a:r>
            <a:r>
              <a:rPr lang="en-US" sz="2400">
                <a:latin typeface="Arial"/>
                <a:cs typeface="Arial"/>
              </a:rPr>
              <a:t> Glucose contains an aldehyde functional group and is six carbons long; thus it is classified as an aldohexose. Fructose, on the other hand, contains a ketone functional group and is also six carbons long; thus it is classified as a ketohexose (credit: </a:t>
            </a:r>
            <a:r>
              <a:rPr lang="en-US" sz="2400" i="1">
                <a:latin typeface="Arial"/>
                <a:cs typeface="Arial"/>
                <a:hlinkClick r:id="rId3"/>
              </a:rPr>
              <a:t>Intro Chem: GOB (V. 1.0).</a:t>
            </a:r>
            <a:r>
              <a:rPr lang="en-US" sz="2400">
                <a:latin typeface="Arial"/>
                <a:cs typeface="Arial"/>
              </a:rPr>
              <a:t>, </a:t>
            </a:r>
            <a:r>
              <a:rPr lang="en-US" sz="2400">
                <a:latin typeface="Arial"/>
                <a:cs typeface="Arial"/>
                <a:hlinkClick r:id="rId4"/>
              </a:rPr>
              <a:t>CC BY-NC-SA 3.0</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09CC30FF-887F-5AFC-B716-29D9F939B93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83877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FBAB-5CE7-5315-98E7-9FE055E99880}"/>
              </a:ext>
            </a:extLst>
          </p:cNvPr>
          <p:cNvSpPr>
            <a:spLocks noGrp="1"/>
          </p:cNvSpPr>
          <p:nvPr>
            <p:ph type="title"/>
          </p:nvPr>
        </p:nvSpPr>
        <p:spPr/>
        <p:txBody>
          <a:bodyPr>
            <a:normAutofit/>
          </a:bodyPr>
          <a:lstStyle/>
          <a:p>
            <a:r>
              <a:rPr lang="en-US" sz="4000">
                <a:latin typeface="Arial"/>
                <a:cs typeface="Arial"/>
              </a:rPr>
              <a:t>Figure 28.2v</a:t>
            </a:r>
            <a:endParaRPr lang="en-US" sz="4000"/>
          </a:p>
        </p:txBody>
      </p:sp>
      <p:pic>
        <p:nvPicPr>
          <p:cNvPr id="5" name="Picture 4" descr="An image of a typical lipoprotein molecule showing photopholipids (surrounding the lipoprotein), cholesterol and apolipoproteins embedded and lastly, the core containing triacyclglycerols and cholesteryl esters. ">
            <a:extLst>
              <a:ext uri="{FF2B5EF4-FFF2-40B4-BE49-F238E27FC236}">
                <a16:creationId xmlns:a16="http://schemas.microsoft.com/office/drawing/2014/main" id="{619C5CF8-F40C-0AA8-02D1-6ED684D93793}"/>
              </a:ext>
            </a:extLst>
          </p:cNvPr>
          <p:cNvPicPr>
            <a:picLocks noChangeAspect="1"/>
          </p:cNvPicPr>
          <p:nvPr/>
        </p:nvPicPr>
        <p:blipFill>
          <a:blip r:embed="rId2"/>
          <a:stretch>
            <a:fillRect/>
          </a:stretch>
        </p:blipFill>
        <p:spPr>
          <a:xfrm>
            <a:off x="4561640" y="1506589"/>
            <a:ext cx="9152489" cy="6442392"/>
          </a:xfrm>
          <a:prstGeom prst="rect">
            <a:avLst/>
          </a:prstGeom>
        </p:spPr>
      </p:pic>
      <p:sp>
        <p:nvSpPr>
          <p:cNvPr id="3" name="Content Placeholder 2">
            <a:extLst>
              <a:ext uri="{FF2B5EF4-FFF2-40B4-BE49-F238E27FC236}">
                <a16:creationId xmlns:a16="http://schemas.microsoft.com/office/drawing/2014/main" id="{F33820D9-47EA-0FC6-27BF-330C77C1213E}"/>
              </a:ext>
            </a:extLst>
          </p:cNvPr>
          <p:cNvSpPr>
            <a:spLocks noGrp="1"/>
          </p:cNvSpPr>
          <p:nvPr>
            <p:ph idx="1"/>
          </p:nvPr>
        </p:nvSpPr>
        <p:spPr>
          <a:xfrm>
            <a:off x="1944000" y="8256927"/>
            <a:ext cx="14400000" cy="1143823"/>
          </a:xfrm>
        </p:spPr>
        <p:txBody>
          <a:bodyPr vert="horz" lIns="91440" tIns="45720" rIns="91440" bIns="45720" rtlCol="0" anchor="t">
            <a:normAutofit/>
          </a:bodyPr>
          <a:lstStyle/>
          <a:p>
            <a:pPr marL="0" indent="0" algn="ctr">
              <a:buNone/>
            </a:pPr>
            <a:r>
              <a:rPr lang="en-US" sz="2400" b="1">
                <a:latin typeface="Arial"/>
                <a:ea typeface="+mn-lt"/>
                <a:cs typeface="+mn-lt"/>
              </a:rPr>
              <a:t>Figure 28.2v.</a:t>
            </a:r>
            <a:r>
              <a:rPr lang="en-US" sz="2400">
                <a:latin typeface="Arial"/>
                <a:ea typeface="+mn-lt"/>
                <a:cs typeface="+mn-lt"/>
              </a:rPr>
              <a:t> Artist rendition of a typical lipoprotein molecule. (Credit: </a:t>
            </a:r>
            <a:r>
              <a:rPr lang="en-US" sz="2400" i="1">
                <a:latin typeface="Arial"/>
                <a:ea typeface="+mn-lt"/>
                <a:cs typeface="+mn-lt"/>
                <a:hlinkClick r:id="rId3"/>
              </a:rPr>
              <a:t>Introduction to Chemistry: GOB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A96782E-F8A1-AED7-5FA7-0E2C2269562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551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49EF-34D5-863E-C678-F887EE16D1D2}"/>
              </a:ext>
            </a:extLst>
          </p:cNvPr>
          <p:cNvSpPr>
            <a:spLocks noGrp="1"/>
          </p:cNvSpPr>
          <p:nvPr>
            <p:ph type="title"/>
          </p:nvPr>
        </p:nvSpPr>
        <p:spPr>
          <a:xfrm>
            <a:off x="2303157" y="302922"/>
            <a:ext cx="14839121" cy="1143000"/>
          </a:xfrm>
        </p:spPr>
        <p:txBody>
          <a:bodyPr>
            <a:noAutofit/>
          </a:bodyPr>
          <a:lstStyle/>
          <a:p>
            <a:r>
              <a:rPr lang="en-US" sz="4000" dirty="0">
                <a:latin typeface="Arial"/>
                <a:cs typeface="Arial"/>
              </a:rPr>
              <a:t>Table 28.2c</a:t>
            </a:r>
            <a:endParaRPr lang="en-US" sz="4000" dirty="0"/>
          </a:p>
        </p:txBody>
      </p:sp>
      <p:sp>
        <p:nvSpPr>
          <p:cNvPr id="5" name="Content Placeholder 2">
            <a:extLst>
              <a:ext uri="{FF2B5EF4-FFF2-40B4-BE49-F238E27FC236}">
                <a16:creationId xmlns:a16="http://schemas.microsoft.com/office/drawing/2014/main" id="{555134C8-4B33-033F-3AC3-3B9E7F98C242}"/>
              </a:ext>
            </a:extLst>
          </p:cNvPr>
          <p:cNvSpPr txBox="1">
            <a:spLocks/>
          </p:cNvSpPr>
          <p:nvPr/>
        </p:nvSpPr>
        <p:spPr>
          <a:xfrm>
            <a:off x="1944000" y="1235211"/>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28.2c. </a:t>
            </a:r>
            <a:r>
              <a:rPr lang="en-US" sz="2800" dirty="0">
                <a:latin typeface="Arial"/>
                <a:ea typeface="+mn-lt"/>
                <a:cs typeface="+mn-lt"/>
              </a:rPr>
              <a:t>Representative Steroid Hormones and Their Physiological Effects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5431730E-17F2-8DFA-756F-908A09E17435}"/>
              </a:ext>
            </a:extLst>
          </p:cNvPr>
          <p:cNvGraphicFramePr>
            <a:graphicFrameLocks noGrp="1"/>
          </p:cNvGraphicFramePr>
          <p:nvPr>
            <p:extLst>
              <p:ext uri="{D42A27DB-BD31-4B8C-83A1-F6EECF244321}">
                <p14:modId xmlns:p14="http://schemas.microsoft.com/office/powerpoint/2010/main" val="3712767296"/>
              </p:ext>
            </p:extLst>
          </p:nvPr>
        </p:nvGraphicFramePr>
        <p:xfrm>
          <a:off x="3352800" y="2001246"/>
          <a:ext cx="11582400" cy="7280910"/>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67966266"/>
                    </a:ext>
                  </a:extLst>
                </a:gridCol>
                <a:gridCol w="5791200">
                  <a:extLst>
                    <a:ext uri="{9D8B030D-6E8A-4147-A177-3AD203B41FA5}">
                      <a16:colId xmlns:a16="http://schemas.microsoft.com/office/drawing/2014/main" val="694470326"/>
                    </a:ext>
                  </a:extLst>
                </a:gridCol>
              </a:tblGrid>
              <a:tr h="325120">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Hormone</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tc>
                  <a:txBody>
                    <a:bodyPr/>
                    <a:lstStyle/>
                    <a:p>
                      <a:pPr marL="0" algn="ctr" rtl="0" eaLnBrk="1" fontAlgn="ctr" latinLnBrk="0" hangingPunct="1">
                        <a:spcBef>
                          <a:spcPts val="0"/>
                        </a:spcBef>
                        <a:spcAft>
                          <a:spcPts val="0"/>
                        </a:spcAft>
                      </a:pPr>
                      <a:r>
                        <a:rPr lang="en-IN" sz="2400" b="1" i="0" u="none" strike="noStrike" kern="1200">
                          <a:solidFill>
                            <a:srgbClr val="FFFFFF"/>
                          </a:solidFill>
                          <a:effectLst/>
                          <a:latin typeface="Arial" panose="020B0604020202020204" pitchFamily="34" charset="0"/>
                          <a:cs typeface="Arial" panose="020B0604020202020204" pitchFamily="34" charset="0"/>
                        </a:rPr>
                        <a:t>Effect</a:t>
                      </a:r>
                      <a:endParaRPr lang="en-IN"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166FAC"/>
                    </a:solidFill>
                  </a:tcPr>
                </a:tc>
                <a:extLst>
                  <a:ext uri="{0D108BD9-81ED-4DB2-BD59-A6C34878D82A}">
                    <a16:rowId xmlns:a16="http://schemas.microsoft.com/office/drawing/2014/main" val="3722103906"/>
                  </a:ext>
                </a:extLst>
              </a:tr>
              <a:tr h="1017016">
                <a:tc>
                  <a:txBody>
                    <a:bodyPr/>
                    <a:lstStyle/>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US" sz="2400" b="0" i="0" u="none" strike="noStrike" kern="1200" dirty="0">
                          <a:solidFill>
                            <a:srgbClr val="000000"/>
                          </a:solidFill>
                          <a:effectLst/>
                          <a:latin typeface="Arial" panose="020B0604020202020204" pitchFamily="34" charset="0"/>
                          <a:cs typeface="Arial" panose="020B0604020202020204" pitchFamily="34" charset="0"/>
                        </a:rPr>
                        <a:t>regulates salt metabolism; stimulates kidneys to retain sodium and excrete potassium</a:t>
                      </a:r>
                      <a:endParaRPr lang="en-US" sz="18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1607884"/>
                  </a:ext>
                </a:extLst>
              </a:tr>
              <a:tr h="1017016">
                <a:tc>
                  <a:txBody>
                    <a:bodyPr/>
                    <a:lstStyle/>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US" sz="2400" b="0" i="0" u="none" strike="noStrike" kern="1200">
                          <a:solidFill>
                            <a:srgbClr val="000000"/>
                          </a:solidFill>
                          <a:effectLst/>
                          <a:latin typeface="Arial" panose="020B0604020202020204" pitchFamily="34" charset="0"/>
                          <a:cs typeface="Arial" panose="020B0604020202020204" pitchFamily="34" charset="0"/>
                        </a:rPr>
                        <a:t>stimulates the conversion of proteins to carbohydrates</a:t>
                      </a:r>
                      <a:endParaRPr lang="en-US"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5993180"/>
                  </a:ext>
                </a:extLst>
              </a:tr>
              <a:tr h="1017016">
                <a:tc>
                  <a:txBody>
                    <a:bodyPr/>
                    <a:lstStyle/>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US" sz="2400" b="0" i="0" u="none" strike="noStrike" kern="1200">
                          <a:solidFill>
                            <a:srgbClr val="000000"/>
                          </a:solidFill>
                          <a:effectLst/>
                          <a:latin typeface="Arial" panose="020B0604020202020204" pitchFamily="34" charset="0"/>
                          <a:cs typeface="Arial" panose="020B0604020202020204" pitchFamily="34" charset="0"/>
                        </a:rPr>
                        <a:t>regulates the menstrual cycle; maintains pregnancy</a:t>
                      </a:r>
                      <a:endParaRPr lang="en-US"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04410"/>
                  </a:ext>
                </a:extLst>
              </a:tr>
              <a:tr h="1017016">
                <a:tc>
                  <a:txBody>
                    <a:bodyPr/>
                    <a:lstStyle/>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US" sz="2400" b="0" i="0" u="none" strike="noStrike" kern="1200">
                          <a:solidFill>
                            <a:srgbClr val="000000"/>
                          </a:solidFill>
                          <a:effectLst/>
                          <a:latin typeface="Arial" panose="020B0604020202020204" pitchFamily="34" charset="0"/>
                          <a:cs typeface="Arial" panose="020B0604020202020204" pitchFamily="34" charset="0"/>
                        </a:rPr>
                        <a:t>stimulates female sex characteristics; regulates changes during the menstrual cycle</a:t>
                      </a:r>
                      <a:endParaRPr lang="en-US"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3161593"/>
                  </a:ext>
                </a:extLst>
              </a:tr>
              <a:tr h="1017016">
                <a:tc>
                  <a:txBody>
                    <a:bodyPr/>
                    <a:lstStyle/>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p>
                      <a:pPr marL="0" algn="ctr" rtl="0" eaLnBrk="1" fontAlgn="ctr" latinLnBrk="0" hangingPunct="1">
                        <a:spcBef>
                          <a:spcPts val="0"/>
                        </a:spcBef>
                        <a:spcAft>
                          <a:spcPts val="0"/>
                        </a:spcAft>
                      </a:pPr>
                      <a:endParaRPr lang="en-IN" sz="18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US" sz="2400" b="0" i="0" u="none" strike="noStrike" kern="1200" dirty="0">
                          <a:solidFill>
                            <a:srgbClr val="000000"/>
                          </a:solidFill>
                          <a:effectLst/>
                          <a:latin typeface="Arial" panose="020B0604020202020204" pitchFamily="34" charset="0"/>
                          <a:cs typeface="Arial" panose="020B0604020202020204" pitchFamily="34" charset="0"/>
                        </a:rPr>
                        <a:t>stimulates and maintains male sex characteristics</a:t>
                      </a:r>
                      <a:endParaRPr lang="en-US" sz="18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3504720"/>
                  </a:ext>
                </a:extLst>
              </a:tr>
            </a:tbl>
          </a:graphicData>
        </a:graphic>
      </p:graphicFrame>
      <p:pic>
        <p:nvPicPr>
          <p:cNvPr id="17" name="Picture 16" descr="Chemical structure of aldosterone">
            <a:extLst>
              <a:ext uri="{FF2B5EF4-FFF2-40B4-BE49-F238E27FC236}">
                <a16:creationId xmlns:a16="http://schemas.microsoft.com/office/drawing/2014/main" id="{B13B41C1-44A5-40C7-E5CC-C6B23F38E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371" y="2627483"/>
            <a:ext cx="1574364" cy="1063760"/>
          </a:xfrm>
          <a:prstGeom prst="rect">
            <a:avLst/>
          </a:prstGeom>
        </p:spPr>
      </p:pic>
      <p:pic>
        <p:nvPicPr>
          <p:cNvPr id="15" name="Picture 14" descr="Chemical structure of cortisol (hydrocortisone)">
            <a:extLst>
              <a:ext uri="{FF2B5EF4-FFF2-40B4-BE49-F238E27FC236}">
                <a16:creationId xmlns:a16="http://schemas.microsoft.com/office/drawing/2014/main" id="{BB9B7F6F-2B0A-4E7B-907C-545155FBB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371" y="3910926"/>
            <a:ext cx="2232639" cy="1213391"/>
          </a:xfrm>
          <a:prstGeom prst="rect">
            <a:avLst/>
          </a:prstGeom>
        </p:spPr>
      </p:pic>
      <p:pic>
        <p:nvPicPr>
          <p:cNvPr id="13" name="Picture 12" descr="Chemical structure of progesterone">
            <a:extLst>
              <a:ext uri="{FF2B5EF4-FFF2-40B4-BE49-F238E27FC236}">
                <a16:creationId xmlns:a16="http://schemas.microsoft.com/office/drawing/2014/main" id="{EA42B1FF-81B4-7B2C-FE3D-ABACEE7AD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7371" y="5323807"/>
            <a:ext cx="1828434" cy="1172073"/>
          </a:xfrm>
          <a:prstGeom prst="rect">
            <a:avLst/>
          </a:prstGeom>
        </p:spPr>
      </p:pic>
      <p:pic>
        <p:nvPicPr>
          <p:cNvPr id="11" name="Picture 10" descr="Chemical structure of estradiol (an estrogen)">
            <a:extLst>
              <a:ext uri="{FF2B5EF4-FFF2-40B4-BE49-F238E27FC236}">
                <a16:creationId xmlns:a16="http://schemas.microsoft.com/office/drawing/2014/main" id="{F81D9F4F-DF3A-5443-B237-6F06F6BB8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886" y="6690079"/>
            <a:ext cx="2008732" cy="1145665"/>
          </a:xfrm>
          <a:prstGeom prst="rect">
            <a:avLst/>
          </a:prstGeom>
        </p:spPr>
      </p:pic>
      <p:pic>
        <p:nvPicPr>
          <p:cNvPr id="9" name="Picture 8" descr="Chemical structure of testosterone">
            <a:extLst>
              <a:ext uri="{FF2B5EF4-FFF2-40B4-BE49-F238E27FC236}">
                <a16:creationId xmlns:a16="http://schemas.microsoft.com/office/drawing/2014/main" id="{827C52E3-FB3D-56E7-DDC3-2D255BC315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9887" y="8105643"/>
            <a:ext cx="2008732" cy="1107757"/>
          </a:xfrm>
          <a:prstGeom prst="rect">
            <a:avLst/>
          </a:prstGeom>
        </p:spPr>
      </p:pic>
      <p:sp>
        <p:nvSpPr>
          <p:cNvPr id="3" name="Content Placeholder 2">
            <a:extLst>
              <a:ext uri="{FF2B5EF4-FFF2-40B4-BE49-F238E27FC236}">
                <a16:creationId xmlns:a16="http://schemas.microsoft.com/office/drawing/2014/main" id="{CF37F113-D192-4710-1138-F339FCE3AB56}"/>
              </a:ext>
            </a:extLst>
          </p:cNvPr>
          <p:cNvSpPr>
            <a:spLocks noGrp="1"/>
          </p:cNvSpPr>
          <p:nvPr>
            <p:ph idx="1"/>
          </p:nvPr>
        </p:nvSpPr>
        <p:spPr>
          <a:xfrm>
            <a:off x="1944000" y="9243243"/>
            <a:ext cx="14400000" cy="1024405"/>
          </a:xfrm>
        </p:spPr>
        <p:txBody>
          <a:bodyPr vert="horz" lIns="91440" tIns="45720" rIns="91440" bIns="45720" rtlCol="0" anchor="t">
            <a:normAutofit/>
          </a:bodyPr>
          <a:lstStyle/>
          <a:p>
            <a:pPr marL="0" indent="0" algn="ctr">
              <a:buNone/>
            </a:pPr>
            <a:r>
              <a:rPr lang="en-US" sz="2400" b="1" dirty="0">
                <a:latin typeface="Arial"/>
                <a:ea typeface="+mn-lt"/>
                <a:cs typeface="+mn-lt"/>
              </a:rPr>
              <a:t>Image Credits: </a:t>
            </a:r>
            <a:r>
              <a:rPr lang="en-US" sz="2400" b="1" i="1" dirty="0">
                <a:latin typeface="Arial"/>
                <a:ea typeface="+mn-lt"/>
                <a:cs typeface="+mn-lt"/>
                <a:hlinkClick r:id="rId7"/>
              </a:rPr>
              <a:t>Introduction to Chemistry: GOB (v. 1.0)</a:t>
            </a:r>
            <a:r>
              <a:rPr lang="en-US" sz="2400" b="1" dirty="0">
                <a:latin typeface="Arial"/>
                <a:ea typeface="+mn-lt"/>
                <a:cs typeface="+mn-lt"/>
              </a:rPr>
              <a:t>, edited by </a:t>
            </a:r>
            <a:r>
              <a:rPr lang="en-US" sz="2400" b="1" i="1" dirty="0">
                <a:latin typeface="Arial"/>
                <a:ea typeface="+mn-lt"/>
                <a:cs typeface="+mn-lt"/>
                <a:hlinkClick r:id="rId8"/>
              </a:rPr>
              <a:t>(Ball et al.)</a:t>
            </a:r>
            <a:r>
              <a:rPr lang="en-US" sz="2400" b="1" dirty="0">
                <a:latin typeface="Arial"/>
                <a:ea typeface="+mn-lt"/>
                <a:cs typeface="+mn-lt"/>
              </a:rPr>
              <a:t>, </a:t>
            </a:r>
            <a:r>
              <a:rPr lang="en-US" sz="2400" b="1" dirty="0">
                <a:latin typeface="Arial"/>
                <a:ea typeface="+mn-lt"/>
                <a:cs typeface="+mn-lt"/>
                <a:hlinkClick r:id="rId9"/>
              </a:rPr>
              <a:t>CC BY-NC-SA 4.0</a:t>
            </a:r>
            <a:r>
              <a:rPr lang="en-US" sz="2400" b="1" dirty="0">
                <a:latin typeface="Arial"/>
                <a:ea typeface="+mn-lt"/>
                <a:cs typeface="+mn-lt"/>
              </a:rPr>
              <a:t>)</a:t>
            </a:r>
            <a:endParaRPr lang="en-US" sz="2400" dirty="0">
              <a:latin typeface="Arial"/>
              <a:ea typeface="+mn-lt"/>
              <a:cs typeface="+mn-lt"/>
            </a:endParaRPr>
          </a:p>
        </p:txBody>
      </p:sp>
      <p:sp>
        <p:nvSpPr>
          <p:cNvPr id="4" name="Footer Placeholder 3">
            <a:extLst>
              <a:ext uri="{FF2B5EF4-FFF2-40B4-BE49-F238E27FC236}">
                <a16:creationId xmlns:a16="http://schemas.microsoft.com/office/drawing/2014/main" id="{4C22C745-4411-C8EF-15CE-51004580CA8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73972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19F5-6434-7ECF-222F-8BB4839A4FB0}"/>
              </a:ext>
            </a:extLst>
          </p:cNvPr>
          <p:cNvSpPr>
            <a:spLocks noGrp="1"/>
          </p:cNvSpPr>
          <p:nvPr>
            <p:ph type="title"/>
          </p:nvPr>
        </p:nvSpPr>
        <p:spPr/>
        <p:txBody>
          <a:bodyPr>
            <a:normAutofit/>
          </a:bodyPr>
          <a:lstStyle/>
          <a:p>
            <a:r>
              <a:rPr lang="en-US" sz="4000">
                <a:latin typeface="Arial"/>
                <a:cs typeface="Arial"/>
              </a:rPr>
              <a:t>Figure 28.2w</a:t>
            </a:r>
            <a:endParaRPr lang="en-US" sz="4000"/>
          </a:p>
        </p:txBody>
      </p:sp>
      <p:pic>
        <p:nvPicPr>
          <p:cNvPr id="5" name="Picture 4" descr="Structures of cholic acid (on the left) and sodium glycocholate (on the right). ">
            <a:extLst>
              <a:ext uri="{FF2B5EF4-FFF2-40B4-BE49-F238E27FC236}">
                <a16:creationId xmlns:a16="http://schemas.microsoft.com/office/drawing/2014/main" id="{C654C9AF-AE13-D679-73FD-F02E9FA61D79}"/>
              </a:ext>
            </a:extLst>
          </p:cNvPr>
          <p:cNvPicPr>
            <a:picLocks noChangeAspect="1"/>
          </p:cNvPicPr>
          <p:nvPr/>
        </p:nvPicPr>
        <p:blipFill>
          <a:blip r:embed="rId2"/>
          <a:stretch>
            <a:fillRect/>
          </a:stretch>
        </p:blipFill>
        <p:spPr>
          <a:xfrm>
            <a:off x="1463651" y="2199033"/>
            <a:ext cx="15378745" cy="4698958"/>
          </a:xfrm>
          <a:prstGeom prst="rect">
            <a:avLst/>
          </a:prstGeom>
        </p:spPr>
      </p:pic>
      <p:sp>
        <p:nvSpPr>
          <p:cNvPr id="3" name="Content Placeholder 2">
            <a:extLst>
              <a:ext uri="{FF2B5EF4-FFF2-40B4-BE49-F238E27FC236}">
                <a16:creationId xmlns:a16="http://schemas.microsoft.com/office/drawing/2014/main" id="{66ADE854-7FCD-0C7D-4D3C-E4209598DE72}"/>
              </a:ext>
            </a:extLst>
          </p:cNvPr>
          <p:cNvSpPr>
            <a:spLocks noGrp="1"/>
          </p:cNvSpPr>
          <p:nvPr>
            <p:ph idx="1"/>
          </p:nvPr>
        </p:nvSpPr>
        <p:spPr>
          <a:xfrm>
            <a:off x="1944000" y="7881614"/>
            <a:ext cx="14400000" cy="1519136"/>
          </a:xfrm>
        </p:spPr>
        <p:txBody>
          <a:bodyPr vert="horz" lIns="91440" tIns="45720" rIns="91440" bIns="45720" rtlCol="0" anchor="t">
            <a:normAutofit/>
          </a:bodyPr>
          <a:lstStyle/>
          <a:p>
            <a:pPr marL="0" indent="0" algn="ctr">
              <a:buNone/>
            </a:pPr>
            <a:r>
              <a:rPr lang="en-US" sz="2400" b="1">
                <a:latin typeface="Arial"/>
                <a:ea typeface="+mn-lt"/>
                <a:cs typeface="+mn-lt"/>
              </a:rPr>
              <a:t>Figure 28.2w.</a:t>
            </a:r>
            <a:r>
              <a:rPr lang="en-US" sz="2400">
                <a:latin typeface="Arial"/>
                <a:ea typeface="+mn-lt"/>
                <a:cs typeface="+mn-lt"/>
              </a:rPr>
              <a:t> Bile Acids. (a) Cholic acid is an example of a bile acid. (b) Sodium glycocholate is a bile salt synthesized from cholic acid and glycine. (Credit: </a:t>
            </a:r>
            <a:r>
              <a:rPr lang="en-US" sz="2400" i="1">
                <a:latin typeface="Arial"/>
                <a:ea typeface="+mn-lt"/>
                <a:cs typeface="+mn-lt"/>
                <a:hlinkClick r:id="rId3"/>
              </a:rPr>
              <a:t>Introduction to Chemistry: GOB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A5A4D27F-7C5A-BFB4-97BD-FBD71BDDC5DD}"/>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26142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520B-2855-A583-5456-EC85DCE70979}"/>
              </a:ext>
            </a:extLst>
          </p:cNvPr>
          <p:cNvSpPr>
            <a:spLocks noGrp="1"/>
          </p:cNvSpPr>
          <p:nvPr>
            <p:ph type="title"/>
          </p:nvPr>
        </p:nvSpPr>
        <p:spPr/>
        <p:txBody>
          <a:bodyPr>
            <a:normAutofit/>
          </a:bodyPr>
          <a:lstStyle/>
          <a:p>
            <a:r>
              <a:rPr lang="en-US" sz="4000">
                <a:latin typeface="Arial"/>
                <a:cs typeface="Arial"/>
              </a:rPr>
              <a:t>Figure 28.3</a:t>
            </a:r>
            <a:endParaRPr lang="en-US" sz="4000"/>
          </a:p>
        </p:txBody>
      </p:sp>
      <p:pic>
        <p:nvPicPr>
          <p:cNvPr id="5" name="Picture 4" descr="Image of an insulin pump.">
            <a:extLst>
              <a:ext uri="{FF2B5EF4-FFF2-40B4-BE49-F238E27FC236}">
                <a16:creationId xmlns:a16="http://schemas.microsoft.com/office/drawing/2014/main" id="{52E28649-2101-DC8D-4D7D-DE6E41A1B829}"/>
              </a:ext>
            </a:extLst>
          </p:cNvPr>
          <p:cNvPicPr>
            <a:picLocks noChangeAspect="1"/>
          </p:cNvPicPr>
          <p:nvPr/>
        </p:nvPicPr>
        <p:blipFill>
          <a:blip r:embed="rId2"/>
          <a:stretch>
            <a:fillRect/>
          </a:stretch>
        </p:blipFill>
        <p:spPr>
          <a:xfrm>
            <a:off x="5247440" y="1732159"/>
            <a:ext cx="7809683" cy="5861650"/>
          </a:xfrm>
          <a:prstGeom prst="rect">
            <a:avLst/>
          </a:prstGeom>
        </p:spPr>
      </p:pic>
      <p:sp>
        <p:nvSpPr>
          <p:cNvPr id="3" name="Content Placeholder 2">
            <a:extLst>
              <a:ext uri="{FF2B5EF4-FFF2-40B4-BE49-F238E27FC236}">
                <a16:creationId xmlns:a16="http://schemas.microsoft.com/office/drawing/2014/main" id="{BDA11670-745E-D7F6-8E10-09EFD2DC33AB}"/>
              </a:ext>
            </a:extLst>
          </p:cNvPr>
          <p:cNvSpPr>
            <a:spLocks noGrp="1"/>
          </p:cNvSpPr>
          <p:nvPr>
            <p:ph idx="1"/>
          </p:nvPr>
        </p:nvSpPr>
        <p:spPr>
          <a:xfrm>
            <a:off x="1944000" y="8188689"/>
            <a:ext cx="14400000" cy="1212061"/>
          </a:xfrm>
        </p:spPr>
        <p:txBody>
          <a:bodyPr vert="horz" lIns="91440" tIns="45720" rIns="91440" bIns="45720" rtlCol="0" anchor="t">
            <a:normAutofit/>
          </a:bodyPr>
          <a:lstStyle/>
          <a:p>
            <a:pPr marL="0" indent="0" algn="ctr">
              <a:buNone/>
            </a:pPr>
            <a:r>
              <a:rPr lang="en-US" sz="2400" b="1">
                <a:latin typeface="Arial"/>
                <a:ea typeface="+mn-lt"/>
                <a:cs typeface="+mn-lt"/>
              </a:rPr>
              <a:t>Figure 28.3a.</a:t>
            </a:r>
            <a:r>
              <a:rPr lang="en-US" sz="2400">
                <a:latin typeface="Arial"/>
                <a:ea typeface="+mn-lt"/>
                <a:cs typeface="+mn-lt"/>
              </a:rPr>
              <a:t> Insulin pump, showing an infusion set loaded into spring-loaded insertion device. A reservoir is attached to the infusion set (shown here removed from the pump). (</a:t>
            </a:r>
            <a:r>
              <a:rPr lang="en-US" sz="2400">
                <a:latin typeface="Arial"/>
                <a:ea typeface="+mn-lt"/>
                <a:cs typeface="+mn-lt"/>
                <a:hlinkClick r:id="rId3"/>
              </a:rPr>
              <a:t>Photo</a:t>
            </a:r>
            <a:r>
              <a:rPr lang="en-US" sz="2400">
                <a:latin typeface="Arial"/>
                <a:ea typeface="+mn-lt"/>
                <a:cs typeface="+mn-lt"/>
              </a:rPr>
              <a:t> by </a:t>
            </a:r>
            <a:r>
              <a:rPr lang="en-US" sz="2400">
                <a:latin typeface="Arial"/>
                <a:ea typeface="+mn-lt"/>
                <a:cs typeface="+mn-lt"/>
                <a:hlinkClick r:id="rId4"/>
              </a:rPr>
              <a:t>David-i98</a:t>
            </a:r>
            <a:r>
              <a:rPr lang="en-US" sz="2400">
                <a:latin typeface="Arial"/>
                <a:ea typeface="+mn-lt"/>
                <a:cs typeface="+mn-lt"/>
              </a:rPr>
              <a:t>, </a:t>
            </a:r>
            <a:r>
              <a:rPr lang="en-US" sz="2400">
                <a:latin typeface="Arial"/>
                <a:ea typeface="+mn-lt"/>
                <a:cs typeface="+mn-lt"/>
                <a:hlinkClick r:id="rId5"/>
              </a:rPr>
              <a:t>PDM</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A52AB89-5D37-46A1-0C03-CF7104BD03E5}"/>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69575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4794-B1C7-A6CC-AF26-552BEB5A9C7E}"/>
              </a:ext>
            </a:extLst>
          </p:cNvPr>
          <p:cNvSpPr>
            <a:spLocks noGrp="1"/>
          </p:cNvSpPr>
          <p:nvPr>
            <p:ph type="title"/>
          </p:nvPr>
        </p:nvSpPr>
        <p:spPr/>
        <p:txBody>
          <a:bodyPr>
            <a:normAutofit/>
          </a:bodyPr>
          <a:lstStyle/>
          <a:p>
            <a:r>
              <a:rPr lang="en-US" sz="4000">
                <a:latin typeface="Arial"/>
                <a:cs typeface="Arial"/>
              </a:rPr>
              <a:t>Figure 28.3b</a:t>
            </a:r>
            <a:endParaRPr lang="en-US" sz="4000"/>
          </a:p>
        </p:txBody>
      </p:sp>
      <p:pic>
        <p:nvPicPr>
          <p:cNvPr id="5" name="Picture 4" descr="Two structural representations of an alpha-amino acid.">
            <a:extLst>
              <a:ext uri="{FF2B5EF4-FFF2-40B4-BE49-F238E27FC236}">
                <a16:creationId xmlns:a16="http://schemas.microsoft.com/office/drawing/2014/main" id="{B3E8A33C-A3E8-CD43-AEC9-B4ED02DEE3D0}"/>
              </a:ext>
            </a:extLst>
          </p:cNvPr>
          <p:cNvPicPr>
            <a:picLocks noChangeAspect="1"/>
          </p:cNvPicPr>
          <p:nvPr/>
        </p:nvPicPr>
        <p:blipFill>
          <a:blip r:embed="rId2"/>
          <a:stretch>
            <a:fillRect/>
          </a:stretch>
        </p:blipFill>
        <p:spPr>
          <a:xfrm>
            <a:off x="2545095" y="2477224"/>
            <a:ext cx="13197810" cy="4981221"/>
          </a:xfrm>
          <a:prstGeom prst="rect">
            <a:avLst/>
          </a:prstGeom>
        </p:spPr>
      </p:pic>
      <p:sp>
        <p:nvSpPr>
          <p:cNvPr id="3" name="Content Placeholder 2">
            <a:extLst>
              <a:ext uri="{FF2B5EF4-FFF2-40B4-BE49-F238E27FC236}">
                <a16:creationId xmlns:a16="http://schemas.microsoft.com/office/drawing/2014/main" id="{79B48583-907D-F01D-F8C7-0C1B2517C7E5}"/>
              </a:ext>
            </a:extLst>
          </p:cNvPr>
          <p:cNvSpPr>
            <a:spLocks noGrp="1"/>
          </p:cNvSpPr>
          <p:nvPr>
            <p:ph idx="1"/>
          </p:nvPr>
        </p:nvSpPr>
        <p:spPr>
          <a:xfrm>
            <a:off x="1944000" y="8359286"/>
            <a:ext cx="14400000" cy="1041464"/>
          </a:xfrm>
        </p:spPr>
        <p:txBody>
          <a:bodyPr vert="horz" lIns="91440" tIns="45720" rIns="91440" bIns="45720" rtlCol="0" anchor="t">
            <a:normAutofit/>
          </a:bodyPr>
          <a:lstStyle/>
          <a:p>
            <a:pPr marL="0" indent="0" algn="ctr">
              <a:buNone/>
            </a:pPr>
            <a:r>
              <a:rPr lang="en-US" sz="2400" b="1">
                <a:latin typeface="Arial"/>
                <a:ea typeface="+mn-lt"/>
                <a:cs typeface="+mn-lt"/>
              </a:rPr>
              <a:t>Figure 28.3b.</a:t>
            </a:r>
            <a:r>
              <a:rPr lang="en-US" sz="2400">
                <a:latin typeface="Arial"/>
                <a:ea typeface="+mn-lt"/>
                <a:cs typeface="+mn-lt"/>
              </a:rPr>
              <a:t> Structural representations of an amino acid in zwitterion form (the more "realistic" state) and as an uncharged molecule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163C77E-B2A7-4B45-8E7D-64795C7DF4F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08748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44B6-4FC2-4D05-B6AD-EA5EE8AE5C95}"/>
              </a:ext>
            </a:extLst>
          </p:cNvPr>
          <p:cNvSpPr>
            <a:spLocks noGrp="1"/>
          </p:cNvSpPr>
          <p:nvPr>
            <p:ph type="title"/>
          </p:nvPr>
        </p:nvSpPr>
        <p:spPr>
          <a:xfrm>
            <a:off x="1947653" y="-65655"/>
            <a:ext cx="13828643" cy="1143000"/>
          </a:xfrm>
        </p:spPr>
        <p:txBody>
          <a:bodyPr>
            <a:noAutofit/>
          </a:bodyPr>
          <a:lstStyle/>
          <a:p>
            <a:r>
              <a:rPr lang="en-US" sz="4000" dirty="0">
                <a:latin typeface="Arial"/>
                <a:cs typeface="Arial"/>
              </a:rPr>
              <a:t>Table 28.3a. </a:t>
            </a:r>
            <a:endParaRPr lang="en-US" sz="4000" dirty="0"/>
          </a:p>
        </p:txBody>
      </p:sp>
      <p:sp>
        <p:nvSpPr>
          <p:cNvPr id="5" name="Content Placeholder 2">
            <a:extLst>
              <a:ext uri="{FF2B5EF4-FFF2-40B4-BE49-F238E27FC236}">
                <a16:creationId xmlns:a16="http://schemas.microsoft.com/office/drawing/2014/main" id="{A8E85EA5-00A9-4140-BF29-9900F6E80355}"/>
              </a:ext>
            </a:extLst>
          </p:cNvPr>
          <p:cNvSpPr txBox="1">
            <a:spLocks/>
          </p:cNvSpPr>
          <p:nvPr/>
        </p:nvSpPr>
        <p:spPr>
          <a:xfrm>
            <a:off x="1944000" y="982988"/>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28.3a. </a:t>
            </a:r>
            <a:r>
              <a:rPr lang="en-US" sz="2800" dirty="0">
                <a:latin typeface="Arial"/>
                <a:ea typeface="+mn-lt"/>
                <a:cs typeface="+mn-lt"/>
              </a:rPr>
              <a:t>Common Amino Acids Found in Proteins – Nonpolar R Groups</a:t>
            </a:r>
            <a:endParaRPr lang="en-US" sz="2800" dirty="0">
              <a:latin typeface="Arial"/>
              <a:cs typeface="Arial"/>
            </a:endParaRPr>
          </a:p>
        </p:txBody>
      </p:sp>
      <p:graphicFrame>
        <p:nvGraphicFramePr>
          <p:cNvPr id="12" name="Table 11">
            <a:extLst>
              <a:ext uri="{FF2B5EF4-FFF2-40B4-BE49-F238E27FC236}">
                <a16:creationId xmlns:a16="http://schemas.microsoft.com/office/drawing/2014/main" id="{EA7DFBFE-E5A6-04B8-0F8F-92AEE3820C46}"/>
              </a:ext>
            </a:extLst>
          </p:cNvPr>
          <p:cNvGraphicFramePr>
            <a:graphicFrameLocks noGrp="1"/>
          </p:cNvGraphicFramePr>
          <p:nvPr>
            <p:extLst>
              <p:ext uri="{D42A27DB-BD31-4B8C-83A1-F6EECF244321}">
                <p14:modId xmlns:p14="http://schemas.microsoft.com/office/powerpoint/2010/main" val="3776356595"/>
              </p:ext>
            </p:extLst>
          </p:nvPr>
        </p:nvGraphicFramePr>
        <p:xfrm>
          <a:off x="1764632" y="1522913"/>
          <a:ext cx="15359344" cy="7389486"/>
        </p:xfrm>
        <a:graphic>
          <a:graphicData uri="http://schemas.openxmlformats.org/drawingml/2006/table">
            <a:tbl>
              <a:tblPr firstRow="1">
                <a:tableStyleId>{616DA210-FB5B-4158-B5E0-FEB733F419BA}</a:tableStyleId>
              </a:tblPr>
              <a:tblGrid>
                <a:gridCol w="1996270">
                  <a:extLst>
                    <a:ext uri="{9D8B030D-6E8A-4147-A177-3AD203B41FA5}">
                      <a16:colId xmlns:a16="http://schemas.microsoft.com/office/drawing/2014/main" val="3046537272"/>
                    </a:ext>
                  </a:extLst>
                </a:gridCol>
                <a:gridCol w="1652337">
                  <a:extLst>
                    <a:ext uri="{9D8B030D-6E8A-4147-A177-3AD203B41FA5}">
                      <a16:colId xmlns:a16="http://schemas.microsoft.com/office/drawing/2014/main" val="2178552143"/>
                    </a:ext>
                  </a:extLst>
                </a:gridCol>
                <a:gridCol w="2655940">
                  <a:extLst>
                    <a:ext uri="{9D8B030D-6E8A-4147-A177-3AD203B41FA5}">
                      <a16:colId xmlns:a16="http://schemas.microsoft.com/office/drawing/2014/main" val="2970359779"/>
                    </a:ext>
                  </a:extLst>
                </a:gridCol>
                <a:gridCol w="1219200">
                  <a:extLst>
                    <a:ext uri="{9D8B030D-6E8A-4147-A177-3AD203B41FA5}">
                      <a16:colId xmlns:a16="http://schemas.microsoft.com/office/drawing/2014/main" val="785184916"/>
                    </a:ext>
                  </a:extLst>
                </a:gridCol>
                <a:gridCol w="7835597">
                  <a:extLst>
                    <a:ext uri="{9D8B030D-6E8A-4147-A177-3AD203B41FA5}">
                      <a16:colId xmlns:a16="http://schemas.microsoft.com/office/drawing/2014/main" val="2765853911"/>
                    </a:ext>
                  </a:extLst>
                </a:gridCol>
              </a:tblGrid>
              <a:tr h="295275">
                <a:tc>
                  <a:txBody>
                    <a:bodyPr/>
                    <a:lstStyle/>
                    <a:p>
                      <a:pPr algn="ctr" fontAlgn="ctr"/>
                      <a:r>
                        <a:rPr lang="en-US" sz="2400" dirty="0">
                          <a:solidFill>
                            <a:schemeClr val="bg1"/>
                          </a:solidFill>
                          <a:effectLst/>
                          <a:latin typeface="Arial"/>
                        </a:rPr>
                        <a:t>Common Name</a:t>
                      </a:r>
                    </a:p>
                  </a:txBody>
                  <a:tcPr marL="0" marR="0" marT="0" marB="0" anchor="ctr">
                    <a:solidFill>
                      <a:srgbClr val="166FAC"/>
                    </a:solidFill>
                  </a:tcPr>
                </a:tc>
                <a:tc>
                  <a:txBody>
                    <a:bodyPr/>
                    <a:lstStyle/>
                    <a:p>
                      <a:pPr algn="ctr" fontAlgn="ctr"/>
                      <a:r>
                        <a:rPr lang="en-US" sz="2400">
                          <a:solidFill>
                            <a:schemeClr val="bg1"/>
                          </a:solidFill>
                          <a:effectLst/>
                          <a:latin typeface="Arial"/>
                        </a:rPr>
                        <a:t>Abbreviation</a:t>
                      </a:r>
                    </a:p>
                  </a:txBody>
                  <a:tcPr marL="0" marR="0" marT="0" marB="0" anchor="ctr">
                    <a:solidFill>
                      <a:srgbClr val="166FAC"/>
                    </a:solidFill>
                  </a:tcPr>
                </a:tc>
                <a:tc>
                  <a:txBody>
                    <a:bodyPr/>
                    <a:lstStyle/>
                    <a:p>
                      <a:pPr algn="ctr" fontAlgn="ctr"/>
                      <a:r>
                        <a:rPr lang="en-US" sz="2400">
                          <a:solidFill>
                            <a:schemeClr val="bg1"/>
                          </a:solidFill>
                          <a:effectLst/>
                          <a:latin typeface="Arial"/>
                        </a:rPr>
                        <a:t>Structural Formula (at pH 6)</a:t>
                      </a:r>
                    </a:p>
                  </a:txBody>
                  <a:tcPr marL="0" marR="0" marT="0" marB="0" anchor="ctr">
                    <a:solidFill>
                      <a:srgbClr val="166FAC"/>
                    </a:solidFill>
                  </a:tcPr>
                </a:tc>
                <a:tc>
                  <a:txBody>
                    <a:bodyPr/>
                    <a:lstStyle/>
                    <a:p>
                      <a:pPr algn="ctr" fontAlgn="ctr"/>
                      <a:r>
                        <a:rPr lang="en-US" sz="2400">
                          <a:solidFill>
                            <a:schemeClr val="bg1"/>
                          </a:solidFill>
                          <a:effectLst/>
                          <a:latin typeface="Arial"/>
                        </a:rPr>
                        <a:t>Molar Mass</a:t>
                      </a:r>
                    </a:p>
                  </a:txBody>
                  <a:tcPr marL="0" marR="0" marT="0" marB="0" anchor="ctr">
                    <a:solidFill>
                      <a:srgbClr val="166FAC"/>
                    </a:solidFill>
                  </a:tcPr>
                </a:tc>
                <a:tc>
                  <a:txBody>
                    <a:bodyPr/>
                    <a:lstStyle/>
                    <a:p>
                      <a:pPr algn="ctr" fontAlgn="ctr"/>
                      <a:r>
                        <a:rPr lang="en-US" sz="2400">
                          <a:solidFill>
                            <a:schemeClr val="bg1"/>
                          </a:solidFill>
                          <a:effectLst/>
                          <a:latin typeface="Arial"/>
                        </a:rPr>
                        <a:t>Distinctive Feature</a:t>
                      </a:r>
                    </a:p>
                  </a:txBody>
                  <a:tcPr marL="0" marR="0" marT="0" marB="0" anchor="ctr">
                    <a:solidFill>
                      <a:srgbClr val="166FAC"/>
                    </a:solidFill>
                  </a:tcPr>
                </a:tc>
                <a:extLst>
                  <a:ext uri="{0D108BD9-81ED-4DB2-BD59-A6C34878D82A}">
                    <a16:rowId xmlns:a16="http://schemas.microsoft.com/office/drawing/2014/main" val="2005707872"/>
                  </a:ext>
                </a:extLst>
              </a:tr>
              <a:tr h="739774">
                <a:tc>
                  <a:txBody>
                    <a:bodyPr/>
                    <a:lstStyle/>
                    <a:p>
                      <a:pPr algn="ctr" fontAlgn="ctr"/>
                      <a:r>
                        <a:rPr lang="en-US" sz="2400">
                          <a:effectLst/>
                          <a:latin typeface="Arial"/>
                        </a:rPr>
                        <a:t>glycine</a:t>
                      </a:r>
                    </a:p>
                  </a:txBody>
                  <a:tcPr marL="0" marR="0" marT="0" marB="0" anchor="ctr"/>
                </a:tc>
                <a:tc>
                  <a:txBody>
                    <a:bodyPr/>
                    <a:lstStyle/>
                    <a:p>
                      <a:pPr algn="ctr" fontAlgn="ctr"/>
                      <a:r>
                        <a:rPr lang="en-US" sz="2400" err="1">
                          <a:effectLst/>
                          <a:latin typeface="Arial"/>
                        </a:rPr>
                        <a:t>gly</a:t>
                      </a:r>
                      <a:r>
                        <a:rPr lang="en-US" sz="2400">
                          <a:effectLst/>
                          <a:latin typeface="Arial"/>
                        </a:rPr>
                        <a:t> (G)</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75</a:t>
                      </a:r>
                    </a:p>
                  </a:txBody>
                  <a:tcPr marL="0" marR="0" marT="0" marB="0" anchor="ctr"/>
                </a:tc>
                <a:tc>
                  <a:txBody>
                    <a:bodyPr/>
                    <a:lstStyle/>
                    <a:p>
                      <a:pPr algn="ctr" fontAlgn="ctr"/>
                      <a:r>
                        <a:rPr lang="en-US" sz="2400">
                          <a:effectLst/>
                          <a:latin typeface="Arial"/>
                        </a:rPr>
                        <a:t>the only amino acid lacking a chiral carbon</a:t>
                      </a:r>
                    </a:p>
                  </a:txBody>
                  <a:tcPr marL="0" marR="0" marT="0" marB="0" anchor="ctr"/>
                </a:tc>
                <a:extLst>
                  <a:ext uri="{0D108BD9-81ED-4DB2-BD59-A6C34878D82A}">
                    <a16:rowId xmlns:a16="http://schemas.microsoft.com/office/drawing/2014/main" val="125777867"/>
                  </a:ext>
                </a:extLst>
              </a:tr>
              <a:tr h="739774">
                <a:tc>
                  <a:txBody>
                    <a:bodyPr/>
                    <a:lstStyle/>
                    <a:p>
                      <a:pPr algn="ctr" fontAlgn="ctr"/>
                      <a:r>
                        <a:rPr lang="en-US" sz="2400">
                          <a:effectLst/>
                          <a:latin typeface="Arial"/>
                        </a:rPr>
                        <a:t>alanine</a:t>
                      </a:r>
                    </a:p>
                  </a:txBody>
                  <a:tcPr marL="0" marR="0" marT="0" marB="0" anchor="ctr"/>
                </a:tc>
                <a:tc>
                  <a:txBody>
                    <a:bodyPr/>
                    <a:lstStyle/>
                    <a:p>
                      <a:pPr algn="ctr" fontAlgn="ctr"/>
                      <a:r>
                        <a:rPr lang="en-US" sz="2400">
                          <a:effectLst/>
                          <a:latin typeface="Arial"/>
                        </a:rPr>
                        <a:t>ala (A)</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89</a:t>
                      </a:r>
                    </a:p>
                  </a:txBody>
                  <a:tcPr marL="0" marR="0" marT="0" marB="0" anchor="ctr"/>
                </a:tc>
                <a:tc>
                  <a:txBody>
                    <a:bodyPr/>
                    <a:lstStyle/>
                    <a:p>
                      <a:pPr algn="ctr" fontAlgn="ctr"/>
                      <a:r>
                        <a:rPr lang="en-US" sz="2400">
                          <a:effectLst/>
                          <a:latin typeface="Arial"/>
                        </a:rPr>
                        <a:t>—</a:t>
                      </a:r>
                    </a:p>
                  </a:txBody>
                  <a:tcPr marL="0" marR="0" marT="0" marB="0" anchor="ctr"/>
                </a:tc>
                <a:extLst>
                  <a:ext uri="{0D108BD9-81ED-4DB2-BD59-A6C34878D82A}">
                    <a16:rowId xmlns:a16="http://schemas.microsoft.com/office/drawing/2014/main" val="3512021029"/>
                  </a:ext>
                </a:extLst>
              </a:tr>
              <a:tr h="739774">
                <a:tc>
                  <a:txBody>
                    <a:bodyPr/>
                    <a:lstStyle/>
                    <a:p>
                      <a:pPr algn="ctr" fontAlgn="ctr"/>
                      <a:r>
                        <a:rPr lang="en-US" sz="2400">
                          <a:effectLst/>
                          <a:latin typeface="Arial"/>
                        </a:rPr>
                        <a:t>valine</a:t>
                      </a:r>
                    </a:p>
                  </a:txBody>
                  <a:tcPr marL="0" marR="0" marT="0" marB="0" anchor="ctr"/>
                </a:tc>
                <a:tc>
                  <a:txBody>
                    <a:bodyPr/>
                    <a:lstStyle/>
                    <a:p>
                      <a:pPr algn="ctr" fontAlgn="ctr"/>
                      <a:r>
                        <a:rPr lang="en-US" sz="2400" err="1">
                          <a:effectLst/>
                          <a:latin typeface="Arial"/>
                        </a:rPr>
                        <a:t>val</a:t>
                      </a:r>
                      <a:r>
                        <a:rPr lang="en-US" sz="2400">
                          <a:effectLst/>
                          <a:latin typeface="Arial"/>
                        </a:rPr>
                        <a:t> (V)</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117</a:t>
                      </a:r>
                    </a:p>
                  </a:txBody>
                  <a:tcPr marL="0" marR="0" marT="0" marB="0" anchor="ctr"/>
                </a:tc>
                <a:tc>
                  <a:txBody>
                    <a:bodyPr/>
                    <a:lstStyle/>
                    <a:p>
                      <a:pPr algn="ctr" fontAlgn="ctr"/>
                      <a:r>
                        <a:rPr lang="en-US" sz="2400">
                          <a:effectLst/>
                          <a:latin typeface="Arial"/>
                        </a:rPr>
                        <a:t>a branched-chain amino acid</a:t>
                      </a:r>
                    </a:p>
                  </a:txBody>
                  <a:tcPr marL="0" marR="0" marT="0" marB="0" anchor="ctr"/>
                </a:tc>
                <a:extLst>
                  <a:ext uri="{0D108BD9-81ED-4DB2-BD59-A6C34878D82A}">
                    <a16:rowId xmlns:a16="http://schemas.microsoft.com/office/drawing/2014/main" val="818079018"/>
                  </a:ext>
                </a:extLst>
              </a:tr>
              <a:tr h="739774">
                <a:tc>
                  <a:txBody>
                    <a:bodyPr/>
                    <a:lstStyle/>
                    <a:p>
                      <a:pPr algn="ctr" fontAlgn="ctr"/>
                      <a:r>
                        <a:rPr lang="en-US" sz="2400">
                          <a:effectLst/>
                          <a:latin typeface="Arial"/>
                        </a:rPr>
                        <a:t>leucine</a:t>
                      </a:r>
                    </a:p>
                  </a:txBody>
                  <a:tcPr marL="0" marR="0" marT="0" marB="0" anchor="ctr"/>
                </a:tc>
                <a:tc>
                  <a:txBody>
                    <a:bodyPr/>
                    <a:lstStyle/>
                    <a:p>
                      <a:pPr algn="ctr" fontAlgn="ctr"/>
                      <a:r>
                        <a:rPr lang="en-US" sz="2400">
                          <a:effectLst/>
                          <a:latin typeface="Arial"/>
                        </a:rPr>
                        <a:t>leu (L)</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131</a:t>
                      </a:r>
                    </a:p>
                  </a:txBody>
                  <a:tcPr marL="0" marR="0" marT="0" marB="0" anchor="ctr"/>
                </a:tc>
                <a:tc>
                  <a:txBody>
                    <a:bodyPr/>
                    <a:lstStyle/>
                    <a:p>
                      <a:pPr algn="ctr" fontAlgn="ctr"/>
                      <a:r>
                        <a:rPr lang="en-US" sz="2400">
                          <a:effectLst/>
                          <a:latin typeface="Arial"/>
                        </a:rPr>
                        <a:t>a branched-chain amino acid</a:t>
                      </a:r>
                    </a:p>
                  </a:txBody>
                  <a:tcPr marL="0" marR="0" marT="0" marB="0" anchor="ctr"/>
                </a:tc>
                <a:extLst>
                  <a:ext uri="{0D108BD9-81ED-4DB2-BD59-A6C34878D82A}">
                    <a16:rowId xmlns:a16="http://schemas.microsoft.com/office/drawing/2014/main" val="1384788321"/>
                  </a:ext>
                </a:extLst>
              </a:tr>
              <a:tr h="739774">
                <a:tc>
                  <a:txBody>
                    <a:bodyPr/>
                    <a:lstStyle/>
                    <a:p>
                      <a:pPr algn="ctr" fontAlgn="ctr"/>
                      <a:r>
                        <a:rPr lang="en-US" sz="2400">
                          <a:effectLst/>
                          <a:latin typeface="Arial"/>
                        </a:rPr>
                        <a:t>isoleucine</a:t>
                      </a:r>
                    </a:p>
                  </a:txBody>
                  <a:tcPr marL="0" marR="0" marT="0" marB="0" anchor="ctr"/>
                </a:tc>
                <a:tc>
                  <a:txBody>
                    <a:bodyPr/>
                    <a:lstStyle/>
                    <a:p>
                      <a:pPr algn="ctr" fontAlgn="ctr"/>
                      <a:r>
                        <a:rPr lang="en-US" sz="2400" err="1">
                          <a:effectLst/>
                          <a:latin typeface="Arial"/>
                        </a:rPr>
                        <a:t>ile</a:t>
                      </a:r>
                      <a:r>
                        <a:rPr lang="en-US" sz="2400">
                          <a:effectLst/>
                          <a:latin typeface="Arial"/>
                        </a:rPr>
                        <a:t> (I)</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131</a:t>
                      </a:r>
                    </a:p>
                  </a:txBody>
                  <a:tcPr marL="0" marR="0" marT="0" marB="0" anchor="ctr"/>
                </a:tc>
                <a:tc>
                  <a:txBody>
                    <a:bodyPr/>
                    <a:lstStyle/>
                    <a:p>
                      <a:pPr algn="ctr" fontAlgn="ctr"/>
                      <a:r>
                        <a:rPr lang="en-US" sz="2400">
                          <a:effectLst/>
                          <a:latin typeface="Arial"/>
                        </a:rPr>
                        <a:t>an essential amino acid because most animals cannot synthesize branched-chain amino acids</a:t>
                      </a:r>
                    </a:p>
                  </a:txBody>
                  <a:tcPr marL="0" marR="0" marT="0" marB="0" anchor="ctr"/>
                </a:tc>
                <a:extLst>
                  <a:ext uri="{0D108BD9-81ED-4DB2-BD59-A6C34878D82A}">
                    <a16:rowId xmlns:a16="http://schemas.microsoft.com/office/drawing/2014/main" val="3240782500"/>
                  </a:ext>
                </a:extLst>
              </a:tr>
              <a:tr h="739774">
                <a:tc>
                  <a:txBody>
                    <a:bodyPr/>
                    <a:lstStyle/>
                    <a:p>
                      <a:pPr algn="ctr" fontAlgn="ctr"/>
                      <a:r>
                        <a:rPr lang="en-US" sz="2400">
                          <a:effectLst/>
                          <a:latin typeface="Arial"/>
                        </a:rPr>
                        <a:t>phenylalanine</a:t>
                      </a:r>
                    </a:p>
                  </a:txBody>
                  <a:tcPr marL="0" marR="0" marT="0" marB="0" anchor="ctr"/>
                </a:tc>
                <a:tc>
                  <a:txBody>
                    <a:bodyPr/>
                    <a:lstStyle/>
                    <a:p>
                      <a:pPr algn="ctr" fontAlgn="ctr"/>
                      <a:r>
                        <a:rPr lang="en-US" sz="2400" err="1">
                          <a:effectLst/>
                          <a:latin typeface="Arial"/>
                        </a:rPr>
                        <a:t>phe</a:t>
                      </a:r>
                      <a:r>
                        <a:rPr lang="en-US" sz="2400">
                          <a:effectLst/>
                          <a:latin typeface="Arial"/>
                        </a:rPr>
                        <a:t> (F)</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165</a:t>
                      </a:r>
                    </a:p>
                  </a:txBody>
                  <a:tcPr marL="0" marR="0" marT="0" marB="0" anchor="ctr"/>
                </a:tc>
                <a:tc>
                  <a:txBody>
                    <a:bodyPr/>
                    <a:lstStyle/>
                    <a:p>
                      <a:pPr algn="ctr" fontAlgn="ctr"/>
                      <a:r>
                        <a:rPr lang="en-US" sz="2400" dirty="0">
                          <a:effectLst/>
                          <a:latin typeface="Arial"/>
                        </a:rPr>
                        <a:t>also classified as an aromatic amino acid</a:t>
                      </a:r>
                    </a:p>
                  </a:txBody>
                  <a:tcPr marL="0" marR="0" marT="0" marB="0" anchor="ctr"/>
                </a:tc>
                <a:extLst>
                  <a:ext uri="{0D108BD9-81ED-4DB2-BD59-A6C34878D82A}">
                    <a16:rowId xmlns:a16="http://schemas.microsoft.com/office/drawing/2014/main" val="1569173441"/>
                  </a:ext>
                </a:extLst>
              </a:tr>
              <a:tr h="739774">
                <a:tc>
                  <a:txBody>
                    <a:bodyPr/>
                    <a:lstStyle/>
                    <a:p>
                      <a:pPr algn="ctr" fontAlgn="ctr"/>
                      <a:r>
                        <a:rPr lang="en-US" sz="2400">
                          <a:effectLst/>
                          <a:latin typeface="Arial"/>
                        </a:rPr>
                        <a:t>tryptophan</a:t>
                      </a:r>
                    </a:p>
                  </a:txBody>
                  <a:tcPr marL="0" marR="0" marT="0" marB="0" anchor="ctr"/>
                </a:tc>
                <a:tc>
                  <a:txBody>
                    <a:bodyPr/>
                    <a:lstStyle/>
                    <a:p>
                      <a:pPr algn="ctr" fontAlgn="ctr"/>
                      <a:r>
                        <a:rPr lang="en-US" sz="2400" err="1">
                          <a:effectLst/>
                          <a:latin typeface="Arial"/>
                        </a:rPr>
                        <a:t>trp</a:t>
                      </a:r>
                      <a:r>
                        <a:rPr lang="en-US" sz="2400">
                          <a:effectLst/>
                          <a:latin typeface="Arial"/>
                        </a:rPr>
                        <a:t> (W)</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204</a:t>
                      </a:r>
                    </a:p>
                  </a:txBody>
                  <a:tcPr marL="0" marR="0" marT="0" marB="0" anchor="ctr"/>
                </a:tc>
                <a:tc>
                  <a:txBody>
                    <a:bodyPr/>
                    <a:lstStyle/>
                    <a:p>
                      <a:pPr algn="ctr" fontAlgn="ctr"/>
                      <a:r>
                        <a:rPr lang="en-US" sz="2400">
                          <a:effectLst/>
                          <a:latin typeface="Arial"/>
                        </a:rPr>
                        <a:t>also classified as an aromatic amino acid</a:t>
                      </a:r>
                    </a:p>
                  </a:txBody>
                  <a:tcPr marL="0" marR="0" marT="0" marB="0" anchor="ctr"/>
                </a:tc>
                <a:extLst>
                  <a:ext uri="{0D108BD9-81ED-4DB2-BD59-A6C34878D82A}">
                    <a16:rowId xmlns:a16="http://schemas.microsoft.com/office/drawing/2014/main" val="2679758422"/>
                  </a:ext>
                </a:extLst>
              </a:tr>
              <a:tr h="739774">
                <a:tc>
                  <a:txBody>
                    <a:bodyPr/>
                    <a:lstStyle/>
                    <a:p>
                      <a:pPr algn="ctr" fontAlgn="ctr"/>
                      <a:r>
                        <a:rPr lang="en-US" sz="2400">
                          <a:effectLst/>
                          <a:latin typeface="Arial"/>
                        </a:rPr>
                        <a:t>methionine</a:t>
                      </a:r>
                    </a:p>
                  </a:txBody>
                  <a:tcPr marL="0" marR="0" marT="0" marB="0" anchor="ctr"/>
                </a:tc>
                <a:tc>
                  <a:txBody>
                    <a:bodyPr/>
                    <a:lstStyle/>
                    <a:p>
                      <a:pPr algn="ctr" fontAlgn="ctr"/>
                      <a:r>
                        <a:rPr lang="en-US" sz="2400">
                          <a:effectLst/>
                          <a:latin typeface="Arial"/>
                        </a:rPr>
                        <a:t>met (M)</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149</a:t>
                      </a:r>
                    </a:p>
                  </a:txBody>
                  <a:tcPr marL="0" marR="0" marT="0" marB="0" anchor="ctr"/>
                </a:tc>
                <a:tc>
                  <a:txBody>
                    <a:bodyPr/>
                    <a:lstStyle/>
                    <a:p>
                      <a:pPr algn="ctr" fontAlgn="ctr"/>
                      <a:r>
                        <a:rPr lang="en-US" sz="2400">
                          <a:effectLst/>
                          <a:latin typeface="Arial"/>
                        </a:rPr>
                        <a:t>side chain functions as a methyl group donor</a:t>
                      </a:r>
                    </a:p>
                  </a:txBody>
                  <a:tcPr marL="0" marR="0" marT="0" marB="0" anchor="ctr"/>
                </a:tc>
                <a:extLst>
                  <a:ext uri="{0D108BD9-81ED-4DB2-BD59-A6C34878D82A}">
                    <a16:rowId xmlns:a16="http://schemas.microsoft.com/office/drawing/2014/main" val="1379875841"/>
                  </a:ext>
                </a:extLst>
              </a:tr>
              <a:tr h="739774">
                <a:tc>
                  <a:txBody>
                    <a:bodyPr/>
                    <a:lstStyle/>
                    <a:p>
                      <a:pPr algn="ctr" fontAlgn="ctr"/>
                      <a:r>
                        <a:rPr lang="en-US" sz="2400">
                          <a:effectLst/>
                          <a:latin typeface="Arial"/>
                        </a:rPr>
                        <a:t>proline</a:t>
                      </a:r>
                    </a:p>
                  </a:txBody>
                  <a:tcPr marL="0" marR="0" marT="0" marB="0" anchor="ctr"/>
                </a:tc>
                <a:tc>
                  <a:txBody>
                    <a:bodyPr/>
                    <a:lstStyle/>
                    <a:p>
                      <a:pPr algn="ctr" fontAlgn="ctr"/>
                      <a:r>
                        <a:rPr lang="en-US" sz="2400">
                          <a:effectLst/>
                          <a:latin typeface="Arial"/>
                        </a:rPr>
                        <a:t>pro (P)</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115</a:t>
                      </a:r>
                    </a:p>
                  </a:txBody>
                  <a:tcPr marL="0" marR="0" marT="0" marB="0" anchor="ctr"/>
                </a:tc>
                <a:tc>
                  <a:txBody>
                    <a:bodyPr/>
                    <a:lstStyle/>
                    <a:p>
                      <a:pPr algn="ctr" fontAlgn="ctr"/>
                      <a:r>
                        <a:rPr lang="en-US" sz="2400" dirty="0">
                          <a:effectLst/>
                          <a:latin typeface="Arial"/>
                        </a:rPr>
                        <a:t>contains a secondary amine group; referred to as an </a:t>
                      </a:r>
                      <a:r>
                        <a:rPr lang="el-GR" sz="2400" dirty="0">
                          <a:effectLst/>
                          <a:latin typeface="Arial"/>
                        </a:rPr>
                        <a:t>α-</a:t>
                      </a:r>
                      <a:r>
                        <a:rPr lang="en-US" sz="2400" dirty="0" err="1">
                          <a:effectLst/>
                          <a:latin typeface="Arial"/>
                        </a:rPr>
                        <a:t>imino</a:t>
                      </a:r>
                      <a:r>
                        <a:rPr lang="en-US" sz="2400" dirty="0">
                          <a:effectLst/>
                          <a:latin typeface="Arial"/>
                        </a:rPr>
                        <a:t> acid</a:t>
                      </a:r>
                    </a:p>
                  </a:txBody>
                  <a:tcPr marL="0" marR="0" marT="0" marB="0" anchor="ctr"/>
                </a:tc>
                <a:extLst>
                  <a:ext uri="{0D108BD9-81ED-4DB2-BD59-A6C34878D82A}">
                    <a16:rowId xmlns:a16="http://schemas.microsoft.com/office/drawing/2014/main" val="3972511001"/>
                  </a:ext>
                </a:extLst>
              </a:tr>
            </a:tbl>
          </a:graphicData>
        </a:graphic>
      </p:graphicFrame>
      <p:pic>
        <p:nvPicPr>
          <p:cNvPr id="22" name="Picture 21" descr="Structure of glycine">
            <a:extLst>
              <a:ext uri="{FF2B5EF4-FFF2-40B4-BE49-F238E27FC236}">
                <a16:creationId xmlns:a16="http://schemas.microsoft.com/office/drawing/2014/main" id="{A4B8E8D0-7A18-19E2-91A6-5EA2ADA70756}"/>
              </a:ext>
            </a:extLst>
          </p:cNvPr>
          <p:cNvPicPr>
            <a:picLocks noChangeAspect="1"/>
          </p:cNvPicPr>
          <p:nvPr/>
        </p:nvPicPr>
        <p:blipFill>
          <a:blip r:embed="rId2"/>
          <a:stretch>
            <a:fillRect/>
          </a:stretch>
        </p:blipFill>
        <p:spPr>
          <a:xfrm>
            <a:off x="5762607" y="2328841"/>
            <a:ext cx="1601429" cy="667058"/>
          </a:xfrm>
          <a:prstGeom prst="rect">
            <a:avLst/>
          </a:prstGeom>
        </p:spPr>
      </p:pic>
      <p:pic>
        <p:nvPicPr>
          <p:cNvPr id="23" name="Picture 22" descr="structure of alanine">
            <a:extLst>
              <a:ext uri="{FF2B5EF4-FFF2-40B4-BE49-F238E27FC236}">
                <a16:creationId xmlns:a16="http://schemas.microsoft.com/office/drawing/2014/main" id="{82615E5B-3BCE-2B7A-486C-66F3F0F7CE74}"/>
              </a:ext>
            </a:extLst>
          </p:cNvPr>
          <p:cNvPicPr>
            <a:picLocks noChangeAspect="1"/>
          </p:cNvPicPr>
          <p:nvPr/>
        </p:nvPicPr>
        <p:blipFill>
          <a:blip r:embed="rId3"/>
          <a:stretch>
            <a:fillRect/>
          </a:stretch>
        </p:blipFill>
        <p:spPr>
          <a:xfrm>
            <a:off x="5727013" y="3035098"/>
            <a:ext cx="1666876" cy="671667"/>
          </a:xfrm>
          <a:prstGeom prst="rect">
            <a:avLst/>
          </a:prstGeom>
        </p:spPr>
      </p:pic>
      <p:pic>
        <p:nvPicPr>
          <p:cNvPr id="24" name="Picture 23" descr="Structure of valine">
            <a:extLst>
              <a:ext uri="{FF2B5EF4-FFF2-40B4-BE49-F238E27FC236}">
                <a16:creationId xmlns:a16="http://schemas.microsoft.com/office/drawing/2014/main" id="{D0273382-3FEC-A555-1433-C370B68A7EDE}"/>
              </a:ext>
            </a:extLst>
          </p:cNvPr>
          <p:cNvPicPr>
            <a:picLocks noChangeAspect="1"/>
          </p:cNvPicPr>
          <p:nvPr/>
        </p:nvPicPr>
        <p:blipFill>
          <a:blip r:embed="rId4"/>
          <a:stretch>
            <a:fillRect/>
          </a:stretch>
        </p:blipFill>
        <p:spPr>
          <a:xfrm>
            <a:off x="5792686" y="3846324"/>
            <a:ext cx="1539363" cy="605913"/>
          </a:xfrm>
          <a:prstGeom prst="rect">
            <a:avLst/>
          </a:prstGeom>
        </p:spPr>
      </p:pic>
      <p:pic>
        <p:nvPicPr>
          <p:cNvPr id="25" name="Picture 24" descr="Structure of leucine">
            <a:extLst>
              <a:ext uri="{FF2B5EF4-FFF2-40B4-BE49-F238E27FC236}">
                <a16:creationId xmlns:a16="http://schemas.microsoft.com/office/drawing/2014/main" id="{58051C88-C211-EEBC-492F-F2BBABC4FA09}"/>
              </a:ext>
            </a:extLst>
          </p:cNvPr>
          <p:cNvPicPr>
            <a:picLocks noChangeAspect="1"/>
          </p:cNvPicPr>
          <p:nvPr/>
        </p:nvPicPr>
        <p:blipFill>
          <a:blip r:embed="rId5"/>
          <a:stretch>
            <a:fillRect/>
          </a:stretch>
        </p:blipFill>
        <p:spPr>
          <a:xfrm>
            <a:off x="5798702" y="4535569"/>
            <a:ext cx="1530760" cy="616667"/>
          </a:xfrm>
          <a:prstGeom prst="rect">
            <a:avLst/>
          </a:prstGeom>
        </p:spPr>
      </p:pic>
      <p:pic>
        <p:nvPicPr>
          <p:cNvPr id="26" name="Picture 25" descr="Structure of isoleucine">
            <a:extLst>
              <a:ext uri="{FF2B5EF4-FFF2-40B4-BE49-F238E27FC236}">
                <a16:creationId xmlns:a16="http://schemas.microsoft.com/office/drawing/2014/main" id="{68BB218D-152E-F4DB-CE18-146805694868}"/>
              </a:ext>
            </a:extLst>
          </p:cNvPr>
          <p:cNvPicPr>
            <a:picLocks noChangeAspect="1"/>
          </p:cNvPicPr>
          <p:nvPr/>
        </p:nvPicPr>
        <p:blipFill>
          <a:blip r:embed="rId6"/>
          <a:stretch>
            <a:fillRect/>
          </a:stretch>
        </p:blipFill>
        <p:spPr>
          <a:xfrm>
            <a:off x="5786670" y="5263463"/>
            <a:ext cx="1552576" cy="635717"/>
          </a:xfrm>
          <a:prstGeom prst="rect">
            <a:avLst/>
          </a:prstGeom>
        </p:spPr>
      </p:pic>
      <p:pic>
        <p:nvPicPr>
          <p:cNvPr id="27" name="Picture 26" descr="Structure of phenylalanine">
            <a:extLst>
              <a:ext uri="{FF2B5EF4-FFF2-40B4-BE49-F238E27FC236}">
                <a16:creationId xmlns:a16="http://schemas.microsoft.com/office/drawing/2014/main" id="{215F53DA-11B5-4AED-15E7-B85C48844132}"/>
              </a:ext>
            </a:extLst>
          </p:cNvPr>
          <p:cNvPicPr>
            <a:picLocks noChangeAspect="1"/>
          </p:cNvPicPr>
          <p:nvPr/>
        </p:nvPicPr>
        <p:blipFill>
          <a:blip r:embed="rId7"/>
          <a:stretch>
            <a:fillRect/>
          </a:stretch>
        </p:blipFill>
        <p:spPr>
          <a:xfrm>
            <a:off x="5876907" y="5963089"/>
            <a:ext cx="1380511" cy="699012"/>
          </a:xfrm>
          <a:prstGeom prst="rect">
            <a:avLst/>
          </a:prstGeom>
        </p:spPr>
      </p:pic>
      <p:pic>
        <p:nvPicPr>
          <p:cNvPr id="28" name="Picture 27" descr="Structure of tryptophan">
            <a:extLst>
              <a:ext uri="{FF2B5EF4-FFF2-40B4-BE49-F238E27FC236}">
                <a16:creationId xmlns:a16="http://schemas.microsoft.com/office/drawing/2014/main" id="{983A5BA4-0577-9C4A-73C5-491D48F08D2D}"/>
              </a:ext>
            </a:extLst>
          </p:cNvPr>
          <p:cNvPicPr>
            <a:picLocks noChangeAspect="1"/>
          </p:cNvPicPr>
          <p:nvPr/>
        </p:nvPicPr>
        <p:blipFill>
          <a:blip r:embed="rId8"/>
          <a:stretch>
            <a:fillRect/>
          </a:stretch>
        </p:blipFill>
        <p:spPr>
          <a:xfrm>
            <a:off x="5900970" y="6710196"/>
            <a:ext cx="1323976" cy="700339"/>
          </a:xfrm>
          <a:prstGeom prst="rect">
            <a:avLst/>
          </a:prstGeom>
        </p:spPr>
      </p:pic>
      <p:pic>
        <p:nvPicPr>
          <p:cNvPr id="29" name="Picture 28" descr="Structure of methionine">
            <a:extLst>
              <a:ext uri="{FF2B5EF4-FFF2-40B4-BE49-F238E27FC236}">
                <a16:creationId xmlns:a16="http://schemas.microsoft.com/office/drawing/2014/main" id="{9E7575F3-AA89-B307-8231-B5F1FE12123C}"/>
              </a:ext>
            </a:extLst>
          </p:cNvPr>
          <p:cNvPicPr>
            <a:picLocks noChangeAspect="1"/>
          </p:cNvPicPr>
          <p:nvPr/>
        </p:nvPicPr>
        <p:blipFill>
          <a:blip r:embed="rId9"/>
          <a:stretch>
            <a:fillRect/>
          </a:stretch>
        </p:blipFill>
        <p:spPr>
          <a:xfrm>
            <a:off x="5804717" y="7442869"/>
            <a:ext cx="1516481" cy="606593"/>
          </a:xfrm>
          <a:prstGeom prst="rect">
            <a:avLst/>
          </a:prstGeom>
        </p:spPr>
      </p:pic>
      <p:pic>
        <p:nvPicPr>
          <p:cNvPr id="30" name="Picture 29" descr="Structure of proline">
            <a:extLst>
              <a:ext uri="{FF2B5EF4-FFF2-40B4-BE49-F238E27FC236}">
                <a16:creationId xmlns:a16="http://schemas.microsoft.com/office/drawing/2014/main" id="{CF1AC657-8CA7-A60C-1313-296074C731D6}"/>
              </a:ext>
            </a:extLst>
          </p:cNvPr>
          <p:cNvPicPr>
            <a:picLocks noChangeAspect="1"/>
          </p:cNvPicPr>
          <p:nvPr/>
        </p:nvPicPr>
        <p:blipFill>
          <a:blip r:embed="rId10"/>
          <a:stretch>
            <a:fillRect/>
          </a:stretch>
        </p:blipFill>
        <p:spPr>
          <a:xfrm>
            <a:off x="5931049" y="8256254"/>
            <a:ext cx="1258804" cy="507833"/>
          </a:xfrm>
          <a:prstGeom prst="rect">
            <a:avLst/>
          </a:prstGeom>
        </p:spPr>
      </p:pic>
      <p:sp>
        <p:nvSpPr>
          <p:cNvPr id="3" name="Content Placeholder 2">
            <a:extLst>
              <a:ext uri="{FF2B5EF4-FFF2-40B4-BE49-F238E27FC236}">
                <a16:creationId xmlns:a16="http://schemas.microsoft.com/office/drawing/2014/main" id="{F1CE2564-F8A8-CE51-5C47-1F5E45F259FE}"/>
              </a:ext>
            </a:extLst>
          </p:cNvPr>
          <p:cNvSpPr>
            <a:spLocks noGrp="1"/>
          </p:cNvSpPr>
          <p:nvPr>
            <p:ph idx="1"/>
          </p:nvPr>
        </p:nvSpPr>
        <p:spPr>
          <a:xfrm>
            <a:off x="1944000" y="8964262"/>
            <a:ext cx="14400000" cy="436488"/>
          </a:xfrm>
        </p:spPr>
        <p:txBody>
          <a:bodyPr vert="horz" lIns="91440" tIns="45720" rIns="91440" bIns="45720" rtlCol="0" anchor="t">
            <a:normAutofit lnSpcReduction="10000"/>
          </a:bodyPr>
          <a:lstStyle/>
          <a:p>
            <a:pPr marL="0" indent="0" algn="ctr">
              <a:buNone/>
            </a:pPr>
            <a:r>
              <a:rPr lang="en-US" sz="2400">
                <a:latin typeface="Arial"/>
                <a:ea typeface="+mn-lt"/>
                <a:cs typeface="+mn-lt"/>
              </a:rPr>
              <a:t>Credit: </a:t>
            </a:r>
            <a:r>
              <a:rPr lang="en-US" sz="2400">
                <a:latin typeface="Arial"/>
                <a:ea typeface="+mn-lt"/>
                <a:cs typeface="+mn-lt"/>
                <a:hlinkClick r:id="rId11"/>
              </a:rPr>
              <a:t>Introduction to Chemistry: GOB (v. 1.0)</a:t>
            </a:r>
            <a:r>
              <a:rPr lang="en-US" sz="2400">
                <a:latin typeface="Arial"/>
                <a:ea typeface="+mn-lt"/>
                <a:cs typeface="+mn-lt"/>
              </a:rPr>
              <a:t>, edited by </a:t>
            </a:r>
            <a:r>
              <a:rPr lang="en-US" sz="2400" i="1">
                <a:latin typeface="Arial"/>
                <a:ea typeface="+mn-lt"/>
                <a:cs typeface="+mn-lt"/>
                <a:hlinkClick r:id="rId12"/>
              </a:rPr>
              <a:t>(Ball et al.)</a:t>
            </a:r>
            <a:r>
              <a:rPr lang="en-US" sz="2400">
                <a:latin typeface="Arial"/>
                <a:ea typeface="+mn-lt"/>
                <a:cs typeface="+mn-lt"/>
              </a:rPr>
              <a:t>, </a:t>
            </a:r>
            <a:r>
              <a:rPr lang="en-US" sz="2400">
                <a:latin typeface="Arial"/>
                <a:ea typeface="+mn-lt"/>
                <a:cs typeface="+mn-lt"/>
                <a:hlinkClick r:id="rId13"/>
              </a:rPr>
              <a:t>CC BY-NC-SA 4.0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E368697B-48FB-543F-309C-B6D58FD9C07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56940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44B6-4FC2-4D05-B6AD-EA5EE8AE5C95}"/>
              </a:ext>
            </a:extLst>
          </p:cNvPr>
          <p:cNvSpPr>
            <a:spLocks noGrp="1"/>
          </p:cNvSpPr>
          <p:nvPr>
            <p:ph type="title"/>
          </p:nvPr>
        </p:nvSpPr>
        <p:spPr>
          <a:xfrm>
            <a:off x="2469737" y="0"/>
            <a:ext cx="15140085" cy="1143000"/>
          </a:xfrm>
        </p:spPr>
        <p:txBody>
          <a:bodyPr>
            <a:noAutofit/>
          </a:bodyPr>
          <a:lstStyle/>
          <a:p>
            <a:r>
              <a:rPr lang="en-US" sz="4000" dirty="0">
                <a:latin typeface="Arial"/>
                <a:cs typeface="Arial"/>
              </a:rPr>
              <a:t>Table 28.3b. </a:t>
            </a:r>
            <a:endParaRPr lang="en-US" sz="4000" dirty="0"/>
          </a:p>
        </p:txBody>
      </p:sp>
      <p:sp>
        <p:nvSpPr>
          <p:cNvPr id="5" name="Content Placeholder 2">
            <a:extLst>
              <a:ext uri="{FF2B5EF4-FFF2-40B4-BE49-F238E27FC236}">
                <a16:creationId xmlns:a16="http://schemas.microsoft.com/office/drawing/2014/main" id="{B7A86769-5CB3-882D-E82A-F78E3D1330FF}"/>
              </a:ext>
            </a:extLst>
          </p:cNvPr>
          <p:cNvSpPr txBox="1">
            <a:spLocks/>
          </p:cNvSpPr>
          <p:nvPr/>
        </p:nvSpPr>
        <p:spPr>
          <a:xfrm>
            <a:off x="1944000" y="1303828"/>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28.3b. </a:t>
            </a:r>
            <a:r>
              <a:rPr lang="en-US" sz="2800" dirty="0">
                <a:latin typeface="Arial"/>
                <a:ea typeface="+mn-lt"/>
                <a:cs typeface="+mn-lt"/>
              </a:rPr>
              <a:t>Common Amino Acids Found in Proteins – Polar but Neutral R Groups</a:t>
            </a:r>
            <a:endParaRPr lang="en-US" sz="2800" dirty="0">
              <a:latin typeface="Arial"/>
              <a:cs typeface="Arial"/>
            </a:endParaRPr>
          </a:p>
        </p:txBody>
      </p:sp>
      <p:graphicFrame>
        <p:nvGraphicFramePr>
          <p:cNvPr id="15" name="Table 14">
            <a:extLst>
              <a:ext uri="{FF2B5EF4-FFF2-40B4-BE49-F238E27FC236}">
                <a16:creationId xmlns:a16="http://schemas.microsoft.com/office/drawing/2014/main" id="{27D8CB9D-D56E-E28C-DAD6-39DDA290E299}"/>
              </a:ext>
            </a:extLst>
          </p:cNvPr>
          <p:cNvGraphicFramePr>
            <a:graphicFrameLocks noGrp="1"/>
          </p:cNvGraphicFramePr>
          <p:nvPr>
            <p:extLst>
              <p:ext uri="{D42A27DB-BD31-4B8C-83A1-F6EECF244321}">
                <p14:modId xmlns:p14="http://schemas.microsoft.com/office/powerpoint/2010/main" val="1682962168"/>
              </p:ext>
            </p:extLst>
          </p:nvPr>
        </p:nvGraphicFramePr>
        <p:xfrm>
          <a:off x="1778668" y="1976512"/>
          <a:ext cx="14754727" cy="6957705"/>
        </p:xfrm>
        <a:graphic>
          <a:graphicData uri="http://schemas.openxmlformats.org/drawingml/2006/table">
            <a:tbl>
              <a:tblPr firstRow="1">
                <a:tableStyleId>{616DA210-FB5B-4158-B5E0-FEB733F419BA}</a:tableStyleId>
              </a:tblPr>
              <a:tblGrid>
                <a:gridCol w="1760622">
                  <a:extLst>
                    <a:ext uri="{9D8B030D-6E8A-4147-A177-3AD203B41FA5}">
                      <a16:colId xmlns:a16="http://schemas.microsoft.com/office/drawing/2014/main" val="3734932601"/>
                    </a:ext>
                  </a:extLst>
                </a:gridCol>
                <a:gridCol w="1989221">
                  <a:extLst>
                    <a:ext uri="{9D8B030D-6E8A-4147-A177-3AD203B41FA5}">
                      <a16:colId xmlns:a16="http://schemas.microsoft.com/office/drawing/2014/main" val="3443093701"/>
                    </a:ext>
                  </a:extLst>
                </a:gridCol>
                <a:gridCol w="3561347">
                  <a:extLst>
                    <a:ext uri="{9D8B030D-6E8A-4147-A177-3AD203B41FA5}">
                      <a16:colId xmlns:a16="http://schemas.microsoft.com/office/drawing/2014/main" val="1426943641"/>
                    </a:ext>
                  </a:extLst>
                </a:gridCol>
                <a:gridCol w="1860885">
                  <a:extLst>
                    <a:ext uri="{9D8B030D-6E8A-4147-A177-3AD203B41FA5}">
                      <a16:colId xmlns:a16="http://schemas.microsoft.com/office/drawing/2014/main" val="4107658452"/>
                    </a:ext>
                  </a:extLst>
                </a:gridCol>
                <a:gridCol w="5582652">
                  <a:extLst>
                    <a:ext uri="{9D8B030D-6E8A-4147-A177-3AD203B41FA5}">
                      <a16:colId xmlns:a16="http://schemas.microsoft.com/office/drawing/2014/main" val="2336946598"/>
                    </a:ext>
                  </a:extLst>
                </a:gridCol>
              </a:tblGrid>
              <a:tr h="773079">
                <a:tc>
                  <a:txBody>
                    <a:bodyPr/>
                    <a:lstStyle/>
                    <a:p>
                      <a:pPr algn="ctr" fontAlgn="ctr"/>
                      <a:r>
                        <a:rPr lang="en-US" sz="2400" dirty="0">
                          <a:solidFill>
                            <a:schemeClr val="bg1"/>
                          </a:solidFill>
                          <a:effectLst/>
                          <a:latin typeface="Arial"/>
                        </a:rPr>
                        <a:t>Common Name</a:t>
                      </a:r>
                    </a:p>
                  </a:txBody>
                  <a:tcPr marL="0" marR="0" marT="0" marB="0" anchor="ctr">
                    <a:solidFill>
                      <a:srgbClr val="166FAC"/>
                    </a:solidFill>
                  </a:tcPr>
                </a:tc>
                <a:tc>
                  <a:txBody>
                    <a:bodyPr/>
                    <a:lstStyle/>
                    <a:p>
                      <a:pPr algn="ctr" fontAlgn="ctr"/>
                      <a:r>
                        <a:rPr lang="en-US" sz="2400" dirty="0">
                          <a:solidFill>
                            <a:schemeClr val="bg1"/>
                          </a:solidFill>
                          <a:effectLst/>
                          <a:latin typeface="Arial"/>
                        </a:rPr>
                        <a:t>Abbreviation</a:t>
                      </a:r>
                    </a:p>
                  </a:txBody>
                  <a:tcPr marL="0" marR="0" marT="0" marB="0" anchor="ctr">
                    <a:solidFill>
                      <a:srgbClr val="166FAC"/>
                    </a:solidFill>
                  </a:tcPr>
                </a:tc>
                <a:tc>
                  <a:txBody>
                    <a:bodyPr/>
                    <a:lstStyle/>
                    <a:p>
                      <a:pPr algn="ctr" fontAlgn="ctr"/>
                      <a:r>
                        <a:rPr lang="en-US" sz="2400">
                          <a:solidFill>
                            <a:schemeClr val="bg1"/>
                          </a:solidFill>
                          <a:effectLst/>
                          <a:latin typeface="Arial"/>
                        </a:rPr>
                        <a:t>Structural Formula (at pH 6)</a:t>
                      </a:r>
                    </a:p>
                  </a:txBody>
                  <a:tcPr marL="0" marR="0" marT="0" marB="0" anchor="ctr">
                    <a:solidFill>
                      <a:srgbClr val="166FAC"/>
                    </a:solidFill>
                  </a:tcPr>
                </a:tc>
                <a:tc>
                  <a:txBody>
                    <a:bodyPr/>
                    <a:lstStyle/>
                    <a:p>
                      <a:pPr algn="ctr" fontAlgn="ctr"/>
                      <a:r>
                        <a:rPr lang="en-US" sz="2400">
                          <a:solidFill>
                            <a:schemeClr val="bg1"/>
                          </a:solidFill>
                          <a:effectLst/>
                          <a:latin typeface="Arial"/>
                        </a:rPr>
                        <a:t>Molar Mass</a:t>
                      </a:r>
                    </a:p>
                  </a:txBody>
                  <a:tcPr marL="0" marR="0" marT="0" marB="0" anchor="ctr">
                    <a:solidFill>
                      <a:srgbClr val="166FAC"/>
                    </a:solidFill>
                  </a:tcPr>
                </a:tc>
                <a:tc>
                  <a:txBody>
                    <a:bodyPr/>
                    <a:lstStyle/>
                    <a:p>
                      <a:pPr algn="ctr" fontAlgn="ctr"/>
                      <a:r>
                        <a:rPr lang="en-US" sz="2400">
                          <a:solidFill>
                            <a:schemeClr val="bg1"/>
                          </a:solidFill>
                          <a:effectLst/>
                          <a:latin typeface="Arial"/>
                        </a:rPr>
                        <a:t>Distinctive Feature</a:t>
                      </a:r>
                    </a:p>
                  </a:txBody>
                  <a:tcPr marL="0" marR="0" marT="0" marB="0" anchor="ctr">
                    <a:solidFill>
                      <a:srgbClr val="166FAC"/>
                    </a:solidFill>
                  </a:tcPr>
                </a:tc>
                <a:extLst>
                  <a:ext uri="{0D108BD9-81ED-4DB2-BD59-A6C34878D82A}">
                    <a16:rowId xmlns:a16="http://schemas.microsoft.com/office/drawing/2014/main" val="766919010"/>
                  </a:ext>
                </a:extLst>
              </a:tr>
              <a:tr h="1030771">
                <a:tc>
                  <a:txBody>
                    <a:bodyPr/>
                    <a:lstStyle/>
                    <a:p>
                      <a:pPr algn="ctr" fontAlgn="ctr"/>
                      <a:r>
                        <a:rPr lang="en-US" sz="2400">
                          <a:effectLst/>
                          <a:latin typeface="Arial"/>
                        </a:rPr>
                        <a:t>serine</a:t>
                      </a:r>
                    </a:p>
                  </a:txBody>
                  <a:tcPr marL="0" marR="0" marT="0" marB="0" anchor="ctr"/>
                </a:tc>
                <a:tc>
                  <a:txBody>
                    <a:bodyPr/>
                    <a:lstStyle/>
                    <a:p>
                      <a:pPr algn="ctr" fontAlgn="ctr"/>
                      <a:r>
                        <a:rPr lang="en-US" sz="2400">
                          <a:effectLst/>
                          <a:latin typeface="Arial"/>
                        </a:rPr>
                        <a:t>ser (S)</a:t>
                      </a:r>
                    </a:p>
                  </a:txBody>
                  <a:tcPr marL="0" marR="0" marT="0" marB="0" anchor="ctr"/>
                </a:tc>
                <a:tc>
                  <a:txBody>
                    <a:bodyPr/>
                    <a:lstStyle/>
                    <a:p>
                      <a:pPr algn="ctr" fontAlgn="ctr"/>
                      <a:endParaRPr lang="en-US" sz="2400" dirty="0">
                        <a:effectLst/>
                        <a:latin typeface="Arial"/>
                      </a:endParaRPr>
                    </a:p>
                  </a:txBody>
                  <a:tcPr marL="0" marR="0" marT="0" marB="0" anchor="ctr"/>
                </a:tc>
                <a:tc>
                  <a:txBody>
                    <a:bodyPr/>
                    <a:lstStyle/>
                    <a:p>
                      <a:pPr algn="ctr" fontAlgn="ctr"/>
                      <a:r>
                        <a:rPr lang="en-US" sz="2400">
                          <a:effectLst/>
                          <a:latin typeface="Arial"/>
                        </a:rPr>
                        <a:t>105</a:t>
                      </a:r>
                    </a:p>
                  </a:txBody>
                  <a:tcPr marL="0" marR="0" marT="0" marB="0" anchor="ctr"/>
                </a:tc>
                <a:tc>
                  <a:txBody>
                    <a:bodyPr/>
                    <a:lstStyle/>
                    <a:p>
                      <a:pPr algn="ctr" fontAlgn="ctr"/>
                      <a:r>
                        <a:rPr lang="en-US" sz="2400">
                          <a:effectLst/>
                          <a:latin typeface="Arial"/>
                        </a:rPr>
                        <a:t>found at the active site of many enzymes</a:t>
                      </a:r>
                    </a:p>
                  </a:txBody>
                  <a:tcPr marL="0" marR="0" marT="0" marB="0" anchor="ctr"/>
                </a:tc>
                <a:extLst>
                  <a:ext uri="{0D108BD9-81ED-4DB2-BD59-A6C34878D82A}">
                    <a16:rowId xmlns:a16="http://schemas.microsoft.com/office/drawing/2014/main" val="606311334"/>
                  </a:ext>
                </a:extLst>
              </a:tr>
              <a:tr h="1030771">
                <a:tc>
                  <a:txBody>
                    <a:bodyPr/>
                    <a:lstStyle/>
                    <a:p>
                      <a:pPr algn="ctr" fontAlgn="ctr"/>
                      <a:r>
                        <a:rPr lang="en-US" sz="2400">
                          <a:effectLst/>
                          <a:latin typeface="Arial"/>
                        </a:rPr>
                        <a:t>threonine</a:t>
                      </a:r>
                    </a:p>
                  </a:txBody>
                  <a:tcPr marL="0" marR="0" marT="0" marB="0" anchor="ctr"/>
                </a:tc>
                <a:tc>
                  <a:txBody>
                    <a:bodyPr/>
                    <a:lstStyle/>
                    <a:p>
                      <a:pPr algn="ctr" fontAlgn="ctr"/>
                      <a:r>
                        <a:rPr lang="en-US" sz="2400" err="1">
                          <a:effectLst/>
                          <a:latin typeface="Arial"/>
                        </a:rPr>
                        <a:t>thr</a:t>
                      </a:r>
                      <a:r>
                        <a:rPr lang="en-US" sz="2400">
                          <a:effectLst/>
                          <a:latin typeface="Arial"/>
                        </a:rPr>
                        <a:t> (T)</a:t>
                      </a:r>
                    </a:p>
                  </a:txBody>
                  <a:tcPr marL="0" marR="0" marT="0" marB="0" anchor="ctr"/>
                </a:tc>
                <a:tc>
                  <a:txBody>
                    <a:bodyPr/>
                    <a:lstStyle/>
                    <a:p>
                      <a:pPr algn="ctr" fontAlgn="ctr"/>
                      <a:endParaRPr lang="en-US" sz="2400" dirty="0">
                        <a:effectLst/>
                        <a:latin typeface="Arial"/>
                      </a:endParaRPr>
                    </a:p>
                  </a:txBody>
                  <a:tcPr marL="0" marR="0" marT="0" marB="0" anchor="ctr"/>
                </a:tc>
                <a:tc>
                  <a:txBody>
                    <a:bodyPr/>
                    <a:lstStyle/>
                    <a:p>
                      <a:pPr algn="ctr" fontAlgn="ctr"/>
                      <a:r>
                        <a:rPr lang="en-US" sz="2400">
                          <a:effectLst/>
                          <a:latin typeface="Arial"/>
                        </a:rPr>
                        <a:t>119</a:t>
                      </a:r>
                    </a:p>
                  </a:txBody>
                  <a:tcPr marL="0" marR="0" marT="0" marB="0" anchor="ctr"/>
                </a:tc>
                <a:tc>
                  <a:txBody>
                    <a:bodyPr/>
                    <a:lstStyle/>
                    <a:p>
                      <a:pPr algn="ctr" fontAlgn="ctr"/>
                      <a:r>
                        <a:rPr lang="en-US" sz="2400" dirty="0">
                          <a:effectLst/>
                          <a:latin typeface="Arial"/>
                        </a:rPr>
                        <a:t>named for its similarity to the sugar threose</a:t>
                      </a:r>
                    </a:p>
                  </a:txBody>
                  <a:tcPr marL="0" marR="0" marT="0" marB="0" anchor="ctr"/>
                </a:tc>
                <a:extLst>
                  <a:ext uri="{0D108BD9-81ED-4DB2-BD59-A6C34878D82A}">
                    <a16:rowId xmlns:a16="http://schemas.microsoft.com/office/drawing/2014/main" val="3820760388"/>
                  </a:ext>
                </a:extLst>
              </a:tr>
              <a:tr h="1030771">
                <a:tc>
                  <a:txBody>
                    <a:bodyPr/>
                    <a:lstStyle/>
                    <a:p>
                      <a:pPr algn="ctr" fontAlgn="ctr"/>
                      <a:r>
                        <a:rPr lang="en-US" sz="2400">
                          <a:effectLst/>
                          <a:latin typeface="Arial"/>
                        </a:rPr>
                        <a:t>cysteine</a:t>
                      </a:r>
                    </a:p>
                  </a:txBody>
                  <a:tcPr marL="0" marR="0" marT="0" marB="0" anchor="ctr"/>
                </a:tc>
                <a:tc>
                  <a:txBody>
                    <a:bodyPr/>
                    <a:lstStyle/>
                    <a:p>
                      <a:pPr algn="ctr" fontAlgn="ctr"/>
                      <a:r>
                        <a:rPr lang="en-US" sz="2400" err="1">
                          <a:effectLst/>
                          <a:latin typeface="Arial"/>
                        </a:rPr>
                        <a:t>cys</a:t>
                      </a:r>
                      <a:r>
                        <a:rPr lang="en-US" sz="2400">
                          <a:effectLst/>
                          <a:latin typeface="Arial"/>
                        </a:rPr>
                        <a:t> (C)</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121</a:t>
                      </a:r>
                    </a:p>
                  </a:txBody>
                  <a:tcPr marL="0" marR="0" marT="0" marB="0" anchor="ctr"/>
                </a:tc>
                <a:tc>
                  <a:txBody>
                    <a:bodyPr/>
                    <a:lstStyle/>
                    <a:p>
                      <a:pPr algn="ctr" fontAlgn="ctr"/>
                      <a:r>
                        <a:rPr lang="en-US" sz="2400" dirty="0">
                          <a:effectLst/>
                          <a:latin typeface="Arial"/>
                        </a:rPr>
                        <a:t>oxidation of two cysteine molecules yields cystine</a:t>
                      </a:r>
                    </a:p>
                  </a:txBody>
                  <a:tcPr marL="0" marR="0" marT="0" marB="0" anchor="ctr"/>
                </a:tc>
                <a:extLst>
                  <a:ext uri="{0D108BD9-81ED-4DB2-BD59-A6C34878D82A}">
                    <a16:rowId xmlns:a16="http://schemas.microsoft.com/office/drawing/2014/main" val="1056226850"/>
                  </a:ext>
                </a:extLst>
              </a:tr>
              <a:tr h="1030771">
                <a:tc>
                  <a:txBody>
                    <a:bodyPr/>
                    <a:lstStyle/>
                    <a:p>
                      <a:pPr algn="ctr" fontAlgn="ctr"/>
                      <a:r>
                        <a:rPr lang="en-US" sz="2400">
                          <a:effectLst/>
                          <a:latin typeface="Arial"/>
                        </a:rPr>
                        <a:t>tyrosine</a:t>
                      </a:r>
                    </a:p>
                  </a:txBody>
                  <a:tcPr marL="0" marR="0" marT="0" marB="0" anchor="ctr"/>
                </a:tc>
                <a:tc>
                  <a:txBody>
                    <a:bodyPr/>
                    <a:lstStyle/>
                    <a:p>
                      <a:pPr algn="ctr" fontAlgn="ctr"/>
                      <a:r>
                        <a:rPr lang="en-US" sz="2400" err="1">
                          <a:effectLst/>
                          <a:latin typeface="Arial"/>
                        </a:rPr>
                        <a:t>tyr</a:t>
                      </a:r>
                      <a:r>
                        <a:rPr lang="en-US" sz="2400">
                          <a:effectLst/>
                          <a:latin typeface="Arial"/>
                        </a:rPr>
                        <a:t> (Y)</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181</a:t>
                      </a:r>
                    </a:p>
                  </a:txBody>
                  <a:tcPr marL="0" marR="0" marT="0" marB="0" anchor="ctr"/>
                </a:tc>
                <a:tc>
                  <a:txBody>
                    <a:bodyPr/>
                    <a:lstStyle/>
                    <a:p>
                      <a:pPr algn="ctr" fontAlgn="ctr"/>
                      <a:r>
                        <a:rPr lang="en-US" sz="2400" dirty="0">
                          <a:effectLst/>
                          <a:latin typeface="Arial"/>
                        </a:rPr>
                        <a:t>also classified as an aromatic amino acid</a:t>
                      </a:r>
                    </a:p>
                  </a:txBody>
                  <a:tcPr marL="0" marR="0" marT="0" marB="0" anchor="ctr"/>
                </a:tc>
                <a:extLst>
                  <a:ext uri="{0D108BD9-81ED-4DB2-BD59-A6C34878D82A}">
                    <a16:rowId xmlns:a16="http://schemas.microsoft.com/office/drawing/2014/main" val="2061988216"/>
                  </a:ext>
                </a:extLst>
              </a:tr>
              <a:tr h="1030771">
                <a:tc>
                  <a:txBody>
                    <a:bodyPr/>
                    <a:lstStyle/>
                    <a:p>
                      <a:pPr algn="ctr" fontAlgn="ctr"/>
                      <a:r>
                        <a:rPr lang="en-US" sz="2400">
                          <a:effectLst/>
                          <a:latin typeface="Arial"/>
                        </a:rPr>
                        <a:t>asparagine</a:t>
                      </a:r>
                    </a:p>
                  </a:txBody>
                  <a:tcPr marL="0" marR="0" marT="0" marB="0" anchor="ctr"/>
                </a:tc>
                <a:tc>
                  <a:txBody>
                    <a:bodyPr/>
                    <a:lstStyle/>
                    <a:p>
                      <a:pPr algn="ctr" fontAlgn="ctr"/>
                      <a:r>
                        <a:rPr lang="en-US" sz="2400" err="1">
                          <a:effectLst/>
                          <a:latin typeface="Arial"/>
                        </a:rPr>
                        <a:t>asn</a:t>
                      </a:r>
                      <a:r>
                        <a:rPr lang="en-US" sz="2400">
                          <a:effectLst/>
                          <a:latin typeface="Arial"/>
                        </a:rPr>
                        <a:t> (N)</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132</a:t>
                      </a:r>
                    </a:p>
                  </a:txBody>
                  <a:tcPr marL="0" marR="0" marT="0" marB="0" anchor="ctr"/>
                </a:tc>
                <a:tc>
                  <a:txBody>
                    <a:bodyPr/>
                    <a:lstStyle/>
                    <a:p>
                      <a:pPr algn="ctr" fontAlgn="ctr"/>
                      <a:r>
                        <a:rPr lang="en-US" sz="2400" dirty="0">
                          <a:effectLst/>
                          <a:latin typeface="Arial"/>
                        </a:rPr>
                        <a:t>the amide of aspartic acid</a:t>
                      </a:r>
                    </a:p>
                  </a:txBody>
                  <a:tcPr marL="0" marR="0" marT="0" marB="0" anchor="ctr"/>
                </a:tc>
                <a:extLst>
                  <a:ext uri="{0D108BD9-81ED-4DB2-BD59-A6C34878D82A}">
                    <a16:rowId xmlns:a16="http://schemas.microsoft.com/office/drawing/2014/main" val="1456967712"/>
                  </a:ext>
                </a:extLst>
              </a:tr>
              <a:tr h="1030771">
                <a:tc>
                  <a:txBody>
                    <a:bodyPr/>
                    <a:lstStyle/>
                    <a:p>
                      <a:pPr algn="ctr" fontAlgn="ctr"/>
                      <a:r>
                        <a:rPr lang="en-US" sz="2400">
                          <a:effectLst/>
                          <a:latin typeface="Arial"/>
                        </a:rPr>
                        <a:t>glutamine</a:t>
                      </a:r>
                    </a:p>
                  </a:txBody>
                  <a:tcPr marL="0" marR="0" marT="0" marB="0" anchor="ctr"/>
                </a:tc>
                <a:tc>
                  <a:txBody>
                    <a:bodyPr/>
                    <a:lstStyle/>
                    <a:p>
                      <a:pPr algn="ctr" fontAlgn="ctr"/>
                      <a:r>
                        <a:rPr lang="en-US" sz="2400" err="1">
                          <a:effectLst/>
                          <a:latin typeface="Arial"/>
                        </a:rPr>
                        <a:t>gln</a:t>
                      </a:r>
                      <a:r>
                        <a:rPr lang="en-US" sz="2400">
                          <a:effectLst/>
                          <a:latin typeface="Arial"/>
                        </a:rPr>
                        <a:t> (Q)</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146</a:t>
                      </a:r>
                    </a:p>
                  </a:txBody>
                  <a:tcPr marL="0" marR="0" marT="0" marB="0" anchor="ctr"/>
                </a:tc>
                <a:tc>
                  <a:txBody>
                    <a:bodyPr/>
                    <a:lstStyle/>
                    <a:p>
                      <a:pPr algn="ctr" fontAlgn="ctr"/>
                      <a:r>
                        <a:rPr lang="en-US" sz="2400" dirty="0">
                          <a:effectLst/>
                          <a:latin typeface="Arial"/>
                        </a:rPr>
                        <a:t>the amide of glutamic acid</a:t>
                      </a:r>
                    </a:p>
                  </a:txBody>
                  <a:tcPr marL="0" marR="0" marT="0" marB="0" anchor="ctr"/>
                </a:tc>
                <a:extLst>
                  <a:ext uri="{0D108BD9-81ED-4DB2-BD59-A6C34878D82A}">
                    <a16:rowId xmlns:a16="http://schemas.microsoft.com/office/drawing/2014/main" val="101498703"/>
                  </a:ext>
                </a:extLst>
              </a:tr>
            </a:tbl>
          </a:graphicData>
        </a:graphic>
      </p:graphicFrame>
      <p:pic>
        <p:nvPicPr>
          <p:cNvPr id="31" name="Picture 30" descr="Structure of serine">
            <a:extLst>
              <a:ext uri="{FF2B5EF4-FFF2-40B4-BE49-F238E27FC236}">
                <a16:creationId xmlns:a16="http://schemas.microsoft.com/office/drawing/2014/main" id="{526B51E2-12DF-7E49-75A1-7A026F857008}"/>
              </a:ext>
            </a:extLst>
          </p:cNvPr>
          <p:cNvPicPr>
            <a:picLocks noChangeAspect="1"/>
          </p:cNvPicPr>
          <p:nvPr/>
        </p:nvPicPr>
        <p:blipFill>
          <a:blip r:embed="rId2"/>
          <a:stretch>
            <a:fillRect/>
          </a:stretch>
        </p:blipFill>
        <p:spPr>
          <a:xfrm>
            <a:off x="6116805" y="2787749"/>
            <a:ext cx="2352675" cy="942975"/>
          </a:xfrm>
          <a:prstGeom prst="rect">
            <a:avLst/>
          </a:prstGeom>
        </p:spPr>
      </p:pic>
      <p:pic>
        <p:nvPicPr>
          <p:cNvPr id="32" name="Picture 31" descr="Structure of threonine">
            <a:extLst>
              <a:ext uri="{FF2B5EF4-FFF2-40B4-BE49-F238E27FC236}">
                <a16:creationId xmlns:a16="http://schemas.microsoft.com/office/drawing/2014/main" id="{3D710C00-057A-D69E-5220-5EF2B04D0B73}"/>
              </a:ext>
            </a:extLst>
          </p:cNvPr>
          <p:cNvPicPr>
            <a:picLocks noChangeAspect="1"/>
          </p:cNvPicPr>
          <p:nvPr/>
        </p:nvPicPr>
        <p:blipFill>
          <a:blip r:embed="rId3"/>
          <a:stretch>
            <a:fillRect/>
          </a:stretch>
        </p:blipFill>
        <p:spPr>
          <a:xfrm>
            <a:off x="6176963" y="3812689"/>
            <a:ext cx="2238375" cy="914400"/>
          </a:xfrm>
          <a:prstGeom prst="rect">
            <a:avLst/>
          </a:prstGeom>
        </p:spPr>
      </p:pic>
      <p:pic>
        <p:nvPicPr>
          <p:cNvPr id="33" name="Picture 32" descr="Structure of cysteine">
            <a:extLst>
              <a:ext uri="{FF2B5EF4-FFF2-40B4-BE49-F238E27FC236}">
                <a16:creationId xmlns:a16="http://schemas.microsoft.com/office/drawing/2014/main" id="{07147AAB-E05A-6BF3-D75B-A3AAAFF8488A}"/>
              </a:ext>
            </a:extLst>
          </p:cNvPr>
          <p:cNvPicPr>
            <a:picLocks noChangeAspect="1"/>
          </p:cNvPicPr>
          <p:nvPr/>
        </p:nvPicPr>
        <p:blipFill>
          <a:blip r:embed="rId4"/>
          <a:stretch>
            <a:fillRect/>
          </a:stretch>
        </p:blipFill>
        <p:spPr>
          <a:xfrm>
            <a:off x="6116805" y="4784991"/>
            <a:ext cx="2352675" cy="942975"/>
          </a:xfrm>
          <a:prstGeom prst="rect">
            <a:avLst/>
          </a:prstGeom>
        </p:spPr>
      </p:pic>
      <p:pic>
        <p:nvPicPr>
          <p:cNvPr id="34" name="Picture 33" descr="Structure of tyrosine">
            <a:extLst>
              <a:ext uri="{FF2B5EF4-FFF2-40B4-BE49-F238E27FC236}">
                <a16:creationId xmlns:a16="http://schemas.microsoft.com/office/drawing/2014/main" id="{93F3846D-B78A-DBC2-A1A0-FB9D4DB385ED}"/>
              </a:ext>
            </a:extLst>
          </p:cNvPr>
          <p:cNvPicPr>
            <a:picLocks noChangeAspect="1"/>
          </p:cNvPicPr>
          <p:nvPr/>
        </p:nvPicPr>
        <p:blipFill>
          <a:blip r:embed="rId5"/>
          <a:stretch>
            <a:fillRect/>
          </a:stretch>
        </p:blipFill>
        <p:spPr>
          <a:xfrm>
            <a:off x="6423610" y="5871343"/>
            <a:ext cx="1750094" cy="935957"/>
          </a:xfrm>
          <a:prstGeom prst="rect">
            <a:avLst/>
          </a:prstGeom>
        </p:spPr>
      </p:pic>
      <p:pic>
        <p:nvPicPr>
          <p:cNvPr id="35" name="Picture 34" descr="Structure of asparagine">
            <a:extLst>
              <a:ext uri="{FF2B5EF4-FFF2-40B4-BE49-F238E27FC236}">
                <a16:creationId xmlns:a16="http://schemas.microsoft.com/office/drawing/2014/main" id="{DFF77DED-80B1-FCD5-D5C1-AFD2F7DD23D8}"/>
              </a:ext>
            </a:extLst>
          </p:cNvPr>
          <p:cNvPicPr>
            <a:picLocks noChangeAspect="1"/>
          </p:cNvPicPr>
          <p:nvPr/>
        </p:nvPicPr>
        <p:blipFill>
          <a:blip r:embed="rId6"/>
          <a:stretch>
            <a:fillRect/>
          </a:stretch>
        </p:blipFill>
        <p:spPr>
          <a:xfrm>
            <a:off x="6321342" y="6983512"/>
            <a:ext cx="1952625" cy="781050"/>
          </a:xfrm>
          <a:prstGeom prst="rect">
            <a:avLst/>
          </a:prstGeom>
        </p:spPr>
      </p:pic>
      <p:pic>
        <p:nvPicPr>
          <p:cNvPr id="36" name="Picture 35" descr="Structure of glutamine">
            <a:extLst>
              <a:ext uri="{FF2B5EF4-FFF2-40B4-BE49-F238E27FC236}">
                <a16:creationId xmlns:a16="http://schemas.microsoft.com/office/drawing/2014/main" id="{8149E9D4-340C-3381-4C7E-9CDB482135E8}"/>
              </a:ext>
            </a:extLst>
          </p:cNvPr>
          <p:cNvPicPr>
            <a:picLocks noChangeAspect="1"/>
          </p:cNvPicPr>
          <p:nvPr/>
        </p:nvPicPr>
        <p:blipFill>
          <a:blip r:embed="rId7"/>
          <a:stretch>
            <a:fillRect/>
          </a:stretch>
        </p:blipFill>
        <p:spPr>
          <a:xfrm>
            <a:off x="6369468" y="8025246"/>
            <a:ext cx="1857375" cy="742950"/>
          </a:xfrm>
          <a:prstGeom prst="rect">
            <a:avLst/>
          </a:prstGeom>
        </p:spPr>
      </p:pic>
      <p:sp>
        <p:nvSpPr>
          <p:cNvPr id="3" name="Content Placeholder 2">
            <a:extLst>
              <a:ext uri="{FF2B5EF4-FFF2-40B4-BE49-F238E27FC236}">
                <a16:creationId xmlns:a16="http://schemas.microsoft.com/office/drawing/2014/main" id="{F1CE2564-F8A8-CE51-5C47-1F5E45F259FE}"/>
              </a:ext>
            </a:extLst>
          </p:cNvPr>
          <p:cNvSpPr>
            <a:spLocks noGrp="1"/>
          </p:cNvSpPr>
          <p:nvPr>
            <p:ph idx="1"/>
          </p:nvPr>
        </p:nvSpPr>
        <p:spPr>
          <a:xfrm>
            <a:off x="1956032" y="9192862"/>
            <a:ext cx="14400000" cy="436488"/>
          </a:xfrm>
        </p:spPr>
        <p:txBody>
          <a:bodyPr vert="horz" lIns="91440" tIns="45720" rIns="91440" bIns="45720" rtlCol="0" anchor="t">
            <a:normAutofit lnSpcReduction="10000"/>
          </a:bodyPr>
          <a:lstStyle/>
          <a:p>
            <a:pPr marL="0" indent="0" algn="ctr">
              <a:buNone/>
            </a:pPr>
            <a:r>
              <a:rPr lang="en-US" sz="2400">
                <a:ea typeface="+mn-lt"/>
                <a:cs typeface="+mn-lt"/>
              </a:rPr>
              <a:t>Credit: </a:t>
            </a:r>
            <a:r>
              <a:rPr lang="en-US" sz="2400">
                <a:ea typeface="+mn-lt"/>
                <a:cs typeface="+mn-lt"/>
                <a:hlinkClick r:id="rId8"/>
              </a:rPr>
              <a:t>Introduction to Chemistry: GOB (v. 1.0)</a:t>
            </a:r>
            <a:r>
              <a:rPr lang="en-US" sz="2400">
                <a:ea typeface="+mn-lt"/>
                <a:cs typeface="+mn-lt"/>
              </a:rPr>
              <a:t>, edited by </a:t>
            </a:r>
            <a:r>
              <a:rPr lang="en-US" sz="2400" i="1">
                <a:ea typeface="+mn-lt"/>
                <a:cs typeface="+mn-lt"/>
                <a:hlinkClick r:id="rId9"/>
              </a:rPr>
              <a:t>(Ball et al.)</a:t>
            </a:r>
            <a:r>
              <a:rPr lang="en-US" sz="2400">
                <a:ea typeface="+mn-lt"/>
                <a:cs typeface="+mn-lt"/>
              </a:rPr>
              <a:t>, </a:t>
            </a:r>
            <a:r>
              <a:rPr lang="en-US" sz="2400">
                <a:ea typeface="+mn-lt"/>
                <a:cs typeface="+mn-lt"/>
                <a:hlinkClick r:id="rId10"/>
              </a:rPr>
              <a:t>CC BY-NC-SA 4.0</a:t>
            </a:r>
            <a:endParaRPr lang="en-US" sz="2400">
              <a:cs typeface="Calibri"/>
            </a:endParaRPr>
          </a:p>
        </p:txBody>
      </p:sp>
      <p:sp>
        <p:nvSpPr>
          <p:cNvPr id="4" name="Footer Placeholder 3">
            <a:extLst>
              <a:ext uri="{FF2B5EF4-FFF2-40B4-BE49-F238E27FC236}">
                <a16:creationId xmlns:a16="http://schemas.microsoft.com/office/drawing/2014/main" id="{E368697B-48FB-543F-309C-B6D58FD9C07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567941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4894-8906-F5EC-752B-4925BC757DA4}"/>
              </a:ext>
            </a:extLst>
          </p:cNvPr>
          <p:cNvSpPr>
            <a:spLocks noGrp="1"/>
          </p:cNvSpPr>
          <p:nvPr>
            <p:ph type="title"/>
          </p:nvPr>
        </p:nvSpPr>
        <p:spPr>
          <a:xfrm>
            <a:off x="2401816" y="239867"/>
            <a:ext cx="15543230" cy="1143000"/>
          </a:xfrm>
        </p:spPr>
        <p:txBody>
          <a:bodyPr>
            <a:noAutofit/>
          </a:bodyPr>
          <a:lstStyle/>
          <a:p>
            <a:r>
              <a:rPr lang="en-US" sz="4000" dirty="0">
                <a:latin typeface="Arial"/>
                <a:cs typeface="Arial"/>
              </a:rPr>
              <a:t>Table 28.3c. </a:t>
            </a:r>
            <a:endParaRPr lang="en-US" dirty="0"/>
          </a:p>
        </p:txBody>
      </p:sp>
      <p:sp>
        <p:nvSpPr>
          <p:cNvPr id="5" name="Content Placeholder 2">
            <a:extLst>
              <a:ext uri="{FF2B5EF4-FFF2-40B4-BE49-F238E27FC236}">
                <a16:creationId xmlns:a16="http://schemas.microsoft.com/office/drawing/2014/main" id="{4755E981-8961-96C2-B9D9-4D5801EF3455}"/>
              </a:ext>
            </a:extLst>
          </p:cNvPr>
          <p:cNvSpPr txBox="1">
            <a:spLocks/>
          </p:cNvSpPr>
          <p:nvPr/>
        </p:nvSpPr>
        <p:spPr>
          <a:xfrm>
            <a:off x="1952637" y="1752984"/>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28.3c. </a:t>
            </a:r>
            <a:r>
              <a:rPr lang="en-US" sz="2800" dirty="0">
                <a:latin typeface="Arial"/>
                <a:ea typeface="+mn-lt"/>
                <a:cs typeface="+mn-lt"/>
              </a:rPr>
              <a:t>Common Amino Acids Found in Proteins – Negatively Charged R Groups</a:t>
            </a:r>
            <a:endParaRPr lang="en-US" sz="2800" dirty="0">
              <a:latin typeface="Arial"/>
              <a:cs typeface="Arial"/>
            </a:endParaRPr>
          </a:p>
        </p:txBody>
      </p:sp>
      <p:graphicFrame>
        <p:nvGraphicFramePr>
          <p:cNvPr id="10" name="Table 9">
            <a:extLst>
              <a:ext uri="{FF2B5EF4-FFF2-40B4-BE49-F238E27FC236}">
                <a16:creationId xmlns:a16="http://schemas.microsoft.com/office/drawing/2014/main" id="{EFBFCA77-FC45-95ED-AE6A-F192242240BA}"/>
              </a:ext>
            </a:extLst>
          </p:cNvPr>
          <p:cNvGraphicFramePr>
            <a:graphicFrameLocks noGrp="1"/>
          </p:cNvGraphicFramePr>
          <p:nvPr>
            <p:extLst>
              <p:ext uri="{D42A27DB-BD31-4B8C-83A1-F6EECF244321}">
                <p14:modId xmlns:p14="http://schemas.microsoft.com/office/powerpoint/2010/main" val="772252390"/>
              </p:ext>
            </p:extLst>
          </p:nvPr>
        </p:nvGraphicFramePr>
        <p:xfrm>
          <a:off x="914400" y="2574757"/>
          <a:ext cx="16470838" cy="4438944"/>
        </p:xfrm>
        <a:graphic>
          <a:graphicData uri="http://schemas.openxmlformats.org/drawingml/2006/table">
            <a:tbl>
              <a:tblPr firstRow="1">
                <a:tableStyleId>{616DA210-FB5B-4158-B5E0-FEB733F419BA}</a:tableStyleId>
              </a:tblPr>
              <a:tblGrid>
                <a:gridCol w="1846094">
                  <a:extLst>
                    <a:ext uri="{9D8B030D-6E8A-4147-A177-3AD203B41FA5}">
                      <a16:colId xmlns:a16="http://schemas.microsoft.com/office/drawing/2014/main" val="1003494447"/>
                    </a:ext>
                  </a:extLst>
                </a:gridCol>
                <a:gridCol w="2020053">
                  <a:extLst>
                    <a:ext uri="{9D8B030D-6E8A-4147-A177-3AD203B41FA5}">
                      <a16:colId xmlns:a16="http://schemas.microsoft.com/office/drawing/2014/main" val="46068684"/>
                    </a:ext>
                  </a:extLst>
                </a:gridCol>
                <a:gridCol w="3801979">
                  <a:extLst>
                    <a:ext uri="{9D8B030D-6E8A-4147-A177-3AD203B41FA5}">
                      <a16:colId xmlns:a16="http://schemas.microsoft.com/office/drawing/2014/main" val="2835485863"/>
                    </a:ext>
                  </a:extLst>
                </a:gridCol>
                <a:gridCol w="1491916">
                  <a:extLst>
                    <a:ext uri="{9D8B030D-6E8A-4147-A177-3AD203B41FA5}">
                      <a16:colId xmlns:a16="http://schemas.microsoft.com/office/drawing/2014/main" val="2054618973"/>
                    </a:ext>
                  </a:extLst>
                </a:gridCol>
                <a:gridCol w="7310796">
                  <a:extLst>
                    <a:ext uri="{9D8B030D-6E8A-4147-A177-3AD203B41FA5}">
                      <a16:colId xmlns:a16="http://schemas.microsoft.com/office/drawing/2014/main" val="1794906164"/>
                    </a:ext>
                  </a:extLst>
                </a:gridCol>
              </a:tblGrid>
              <a:tr h="1479648">
                <a:tc>
                  <a:txBody>
                    <a:bodyPr/>
                    <a:lstStyle/>
                    <a:p>
                      <a:pPr algn="ctr" fontAlgn="ctr"/>
                      <a:r>
                        <a:rPr lang="en-US" sz="2400" dirty="0">
                          <a:solidFill>
                            <a:schemeClr val="bg1"/>
                          </a:solidFill>
                          <a:effectLst/>
                          <a:latin typeface="Arial"/>
                        </a:rPr>
                        <a:t>Common Name</a:t>
                      </a:r>
                    </a:p>
                  </a:txBody>
                  <a:tcPr marL="0" marR="0" marT="0" marB="0" anchor="ctr">
                    <a:solidFill>
                      <a:srgbClr val="166FAC"/>
                    </a:solidFill>
                  </a:tcPr>
                </a:tc>
                <a:tc>
                  <a:txBody>
                    <a:bodyPr/>
                    <a:lstStyle/>
                    <a:p>
                      <a:pPr algn="ctr" fontAlgn="ctr"/>
                      <a:r>
                        <a:rPr lang="en-US" sz="2400" dirty="0">
                          <a:solidFill>
                            <a:schemeClr val="bg1"/>
                          </a:solidFill>
                          <a:effectLst/>
                          <a:latin typeface="Arial"/>
                        </a:rPr>
                        <a:t>Abbreviation</a:t>
                      </a:r>
                    </a:p>
                  </a:txBody>
                  <a:tcPr marL="0" marR="0" marT="0" marB="0" anchor="ctr">
                    <a:solidFill>
                      <a:srgbClr val="166FAC"/>
                    </a:solidFill>
                  </a:tcPr>
                </a:tc>
                <a:tc>
                  <a:txBody>
                    <a:bodyPr/>
                    <a:lstStyle/>
                    <a:p>
                      <a:pPr algn="ctr" fontAlgn="ctr"/>
                      <a:r>
                        <a:rPr lang="en-US" sz="2400" dirty="0">
                          <a:solidFill>
                            <a:schemeClr val="bg1"/>
                          </a:solidFill>
                          <a:effectLst/>
                          <a:latin typeface="Arial"/>
                        </a:rPr>
                        <a:t>Structural Formula (at pH 6)</a:t>
                      </a:r>
                    </a:p>
                  </a:txBody>
                  <a:tcPr marL="0" marR="0" marT="0" marB="0" anchor="ctr">
                    <a:solidFill>
                      <a:srgbClr val="166FAC"/>
                    </a:solidFill>
                  </a:tcPr>
                </a:tc>
                <a:tc>
                  <a:txBody>
                    <a:bodyPr/>
                    <a:lstStyle/>
                    <a:p>
                      <a:pPr algn="ctr" fontAlgn="ctr"/>
                      <a:r>
                        <a:rPr lang="en-US" sz="2400">
                          <a:solidFill>
                            <a:schemeClr val="bg1"/>
                          </a:solidFill>
                          <a:effectLst/>
                          <a:latin typeface="Arial"/>
                        </a:rPr>
                        <a:t>Molar Mass</a:t>
                      </a:r>
                    </a:p>
                  </a:txBody>
                  <a:tcPr marL="0" marR="0" marT="0" marB="0" anchor="ctr">
                    <a:solidFill>
                      <a:srgbClr val="166FAC"/>
                    </a:solidFill>
                  </a:tcPr>
                </a:tc>
                <a:tc>
                  <a:txBody>
                    <a:bodyPr/>
                    <a:lstStyle/>
                    <a:p>
                      <a:pPr algn="ctr" fontAlgn="ctr"/>
                      <a:r>
                        <a:rPr lang="en-US" sz="2400">
                          <a:solidFill>
                            <a:schemeClr val="bg1"/>
                          </a:solidFill>
                          <a:effectLst/>
                          <a:latin typeface="Arial"/>
                        </a:rPr>
                        <a:t>Distinctive Feature</a:t>
                      </a:r>
                    </a:p>
                  </a:txBody>
                  <a:tcPr marL="0" marR="0" marT="0" marB="0" anchor="ctr">
                    <a:solidFill>
                      <a:srgbClr val="166FAC"/>
                    </a:solidFill>
                  </a:tcPr>
                </a:tc>
                <a:extLst>
                  <a:ext uri="{0D108BD9-81ED-4DB2-BD59-A6C34878D82A}">
                    <a16:rowId xmlns:a16="http://schemas.microsoft.com/office/drawing/2014/main" val="881580287"/>
                  </a:ext>
                </a:extLst>
              </a:tr>
              <a:tr h="1479648">
                <a:tc>
                  <a:txBody>
                    <a:bodyPr/>
                    <a:lstStyle/>
                    <a:p>
                      <a:pPr algn="ctr" fontAlgn="ctr"/>
                      <a:r>
                        <a:rPr lang="en-US" sz="2400">
                          <a:effectLst/>
                          <a:latin typeface="Arial"/>
                        </a:rPr>
                        <a:t>aspartic acid</a:t>
                      </a:r>
                    </a:p>
                  </a:txBody>
                  <a:tcPr marL="0" marR="0" marT="0" marB="0" anchor="ctr"/>
                </a:tc>
                <a:tc>
                  <a:txBody>
                    <a:bodyPr/>
                    <a:lstStyle/>
                    <a:p>
                      <a:pPr algn="ctr" fontAlgn="ctr"/>
                      <a:r>
                        <a:rPr lang="en-US" sz="2400">
                          <a:effectLst/>
                          <a:latin typeface="Arial"/>
                        </a:rPr>
                        <a:t>asp (D)</a:t>
                      </a:r>
                    </a:p>
                  </a:txBody>
                  <a:tcPr marL="0" marR="0" marT="0" marB="0" anchor="ctr"/>
                </a:tc>
                <a:tc>
                  <a:txBody>
                    <a:bodyPr/>
                    <a:lstStyle/>
                    <a:p>
                      <a:pPr algn="ctr" fontAlgn="ctr"/>
                      <a:endParaRPr lang="en-US" sz="2400" dirty="0">
                        <a:effectLst/>
                        <a:latin typeface="Arial"/>
                      </a:endParaRPr>
                    </a:p>
                  </a:txBody>
                  <a:tcPr marL="0" marR="0" marT="0" marB="0" anchor="ctr"/>
                </a:tc>
                <a:tc>
                  <a:txBody>
                    <a:bodyPr/>
                    <a:lstStyle/>
                    <a:p>
                      <a:pPr algn="ctr" fontAlgn="ctr"/>
                      <a:r>
                        <a:rPr lang="en-US" sz="2400">
                          <a:effectLst/>
                          <a:latin typeface="Arial"/>
                        </a:rPr>
                        <a:t>132</a:t>
                      </a:r>
                    </a:p>
                  </a:txBody>
                  <a:tcPr marL="0" marR="0" marT="0" marB="0" anchor="ctr"/>
                </a:tc>
                <a:tc>
                  <a:txBody>
                    <a:bodyPr/>
                    <a:lstStyle/>
                    <a:p>
                      <a:pPr algn="ctr" fontAlgn="ctr"/>
                      <a:r>
                        <a:rPr lang="en-US" sz="2400" dirty="0">
                          <a:effectLst/>
                          <a:latin typeface="Arial"/>
                        </a:rPr>
                        <a:t>carboxyl groups are ionized at physiological pH; also known as aspartate</a:t>
                      </a:r>
                    </a:p>
                  </a:txBody>
                  <a:tcPr marL="0" marR="0" marT="0" marB="0" anchor="ctr"/>
                </a:tc>
                <a:extLst>
                  <a:ext uri="{0D108BD9-81ED-4DB2-BD59-A6C34878D82A}">
                    <a16:rowId xmlns:a16="http://schemas.microsoft.com/office/drawing/2014/main" val="3033797224"/>
                  </a:ext>
                </a:extLst>
              </a:tr>
              <a:tr h="1479648">
                <a:tc>
                  <a:txBody>
                    <a:bodyPr/>
                    <a:lstStyle/>
                    <a:p>
                      <a:pPr algn="ctr" fontAlgn="ctr"/>
                      <a:r>
                        <a:rPr lang="en-US" sz="2400">
                          <a:effectLst/>
                          <a:latin typeface="Arial"/>
                        </a:rPr>
                        <a:t>glutamic acid</a:t>
                      </a:r>
                    </a:p>
                  </a:txBody>
                  <a:tcPr marL="0" marR="0" marT="0" marB="0" anchor="ctr"/>
                </a:tc>
                <a:tc>
                  <a:txBody>
                    <a:bodyPr/>
                    <a:lstStyle/>
                    <a:p>
                      <a:pPr algn="ctr" fontAlgn="ctr"/>
                      <a:r>
                        <a:rPr lang="en-US" sz="2400" err="1">
                          <a:effectLst/>
                          <a:latin typeface="Arial"/>
                        </a:rPr>
                        <a:t>glu</a:t>
                      </a:r>
                      <a:r>
                        <a:rPr lang="en-US" sz="2400">
                          <a:effectLst/>
                          <a:latin typeface="Arial"/>
                        </a:rPr>
                        <a:t> (E)</a:t>
                      </a:r>
                    </a:p>
                  </a:txBody>
                  <a:tcPr marL="0" marR="0" marT="0" marB="0" anchor="ctr"/>
                </a:tc>
                <a:tc>
                  <a:txBody>
                    <a:bodyPr/>
                    <a:lstStyle/>
                    <a:p>
                      <a:pPr algn="ctr" fontAlgn="ctr"/>
                      <a:endParaRPr lang="en-US" sz="2400">
                        <a:effectLst/>
                        <a:latin typeface="Arial"/>
                      </a:endParaRPr>
                    </a:p>
                  </a:txBody>
                  <a:tcPr marL="0" marR="0" marT="0" marB="0" anchor="ctr"/>
                </a:tc>
                <a:tc>
                  <a:txBody>
                    <a:bodyPr/>
                    <a:lstStyle/>
                    <a:p>
                      <a:pPr algn="ctr" fontAlgn="ctr"/>
                      <a:r>
                        <a:rPr lang="en-US" sz="2400">
                          <a:effectLst/>
                          <a:latin typeface="Arial"/>
                        </a:rPr>
                        <a:t>146</a:t>
                      </a:r>
                    </a:p>
                  </a:txBody>
                  <a:tcPr marL="0" marR="0" marT="0" marB="0" anchor="ctr"/>
                </a:tc>
                <a:tc>
                  <a:txBody>
                    <a:bodyPr/>
                    <a:lstStyle/>
                    <a:p>
                      <a:pPr algn="ctr" fontAlgn="ctr"/>
                      <a:r>
                        <a:rPr lang="en-US" sz="2400" dirty="0">
                          <a:effectLst/>
                          <a:latin typeface="Arial"/>
                        </a:rPr>
                        <a:t>carboxyl groups are ionized at physiological pH; also known as glutamate</a:t>
                      </a:r>
                    </a:p>
                  </a:txBody>
                  <a:tcPr marL="0" marR="0" marT="0" marB="0" anchor="ctr"/>
                </a:tc>
                <a:extLst>
                  <a:ext uri="{0D108BD9-81ED-4DB2-BD59-A6C34878D82A}">
                    <a16:rowId xmlns:a16="http://schemas.microsoft.com/office/drawing/2014/main" val="3351050298"/>
                  </a:ext>
                </a:extLst>
              </a:tr>
            </a:tbl>
          </a:graphicData>
        </a:graphic>
      </p:graphicFrame>
      <p:pic>
        <p:nvPicPr>
          <p:cNvPr id="11" name="Picture 10" descr="Structure of aspartic acid">
            <a:extLst>
              <a:ext uri="{FF2B5EF4-FFF2-40B4-BE49-F238E27FC236}">
                <a16:creationId xmlns:a16="http://schemas.microsoft.com/office/drawing/2014/main" id="{FFF2E775-DEF9-A555-894F-EAE2178F3D4B}"/>
              </a:ext>
            </a:extLst>
          </p:cNvPr>
          <p:cNvPicPr>
            <a:picLocks noChangeAspect="1"/>
          </p:cNvPicPr>
          <p:nvPr/>
        </p:nvPicPr>
        <p:blipFill>
          <a:blip r:embed="rId2"/>
          <a:stretch>
            <a:fillRect/>
          </a:stretch>
        </p:blipFill>
        <p:spPr>
          <a:xfrm>
            <a:off x="5067802" y="4205891"/>
            <a:ext cx="3115677" cy="1221706"/>
          </a:xfrm>
          <a:prstGeom prst="rect">
            <a:avLst/>
          </a:prstGeom>
        </p:spPr>
      </p:pic>
      <p:pic>
        <p:nvPicPr>
          <p:cNvPr id="12" name="Picture 11" descr="Structure of glutamic acid">
            <a:extLst>
              <a:ext uri="{FF2B5EF4-FFF2-40B4-BE49-F238E27FC236}">
                <a16:creationId xmlns:a16="http://schemas.microsoft.com/office/drawing/2014/main" id="{E1A7639E-307A-B64C-23A5-45DE1DED9F10}"/>
              </a:ext>
            </a:extLst>
          </p:cNvPr>
          <p:cNvPicPr>
            <a:picLocks noChangeAspect="1"/>
          </p:cNvPicPr>
          <p:nvPr/>
        </p:nvPicPr>
        <p:blipFill>
          <a:blip r:embed="rId3"/>
          <a:stretch>
            <a:fillRect/>
          </a:stretch>
        </p:blipFill>
        <p:spPr>
          <a:xfrm>
            <a:off x="5262813" y="5607190"/>
            <a:ext cx="2920666" cy="1172577"/>
          </a:xfrm>
          <a:prstGeom prst="rect">
            <a:avLst/>
          </a:prstGeom>
        </p:spPr>
      </p:pic>
      <p:sp>
        <p:nvSpPr>
          <p:cNvPr id="3" name="Content Placeholder 2">
            <a:extLst>
              <a:ext uri="{FF2B5EF4-FFF2-40B4-BE49-F238E27FC236}">
                <a16:creationId xmlns:a16="http://schemas.microsoft.com/office/drawing/2014/main" id="{1B3BDCC1-085B-F712-0BBB-BE128694118B}"/>
              </a:ext>
            </a:extLst>
          </p:cNvPr>
          <p:cNvSpPr>
            <a:spLocks noGrp="1"/>
          </p:cNvSpPr>
          <p:nvPr>
            <p:ph idx="1"/>
          </p:nvPr>
        </p:nvSpPr>
        <p:spPr>
          <a:xfrm>
            <a:off x="1944000" y="8896935"/>
            <a:ext cx="14400000" cy="503815"/>
          </a:xfrm>
        </p:spPr>
        <p:txBody>
          <a:bodyPr vert="horz" lIns="91440" tIns="45720" rIns="91440" bIns="45720" rtlCol="0" anchor="t">
            <a:normAutofit/>
          </a:bodyPr>
          <a:lstStyle/>
          <a:p>
            <a:pPr marL="0" indent="0" algn="ctr">
              <a:buNone/>
            </a:pPr>
            <a:r>
              <a:rPr lang="en-US" sz="2400">
                <a:latin typeface="Arial"/>
                <a:ea typeface="+mn-lt"/>
                <a:cs typeface="+mn-lt"/>
              </a:rPr>
              <a:t>Credit: </a:t>
            </a:r>
            <a:r>
              <a:rPr lang="en-US" sz="2400">
                <a:latin typeface="Arial"/>
                <a:ea typeface="+mn-lt"/>
                <a:cs typeface="+mn-lt"/>
                <a:hlinkClick r:id="rId4"/>
              </a:rPr>
              <a:t>Introduction to Chemistry: GOB (v. 1.0)</a:t>
            </a:r>
            <a:r>
              <a:rPr lang="en-US" sz="2400">
                <a:latin typeface="Arial"/>
                <a:ea typeface="+mn-lt"/>
                <a:cs typeface="+mn-lt"/>
              </a:rPr>
              <a:t>, edited by </a:t>
            </a:r>
            <a:r>
              <a:rPr lang="en-US" sz="2400" i="1">
                <a:latin typeface="Arial"/>
                <a:ea typeface="+mn-lt"/>
                <a:cs typeface="+mn-lt"/>
                <a:hlinkClick r:id="rId5"/>
              </a:rPr>
              <a:t>(Ball et al.)</a:t>
            </a:r>
            <a:r>
              <a:rPr lang="en-US" sz="2400">
                <a:latin typeface="Arial"/>
                <a:ea typeface="+mn-lt"/>
                <a:cs typeface="+mn-lt"/>
              </a:rPr>
              <a:t>, </a:t>
            </a:r>
            <a:r>
              <a:rPr lang="en-US" sz="2400">
                <a:latin typeface="Arial"/>
                <a:ea typeface="+mn-lt"/>
                <a:cs typeface="+mn-lt"/>
                <a:hlinkClick r:id="rId6"/>
              </a:rPr>
              <a:t>CC BY-NC-SA 4.0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E689B8AD-8A79-441A-CD32-87DDB2590BD2}"/>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9839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C37A-433F-FD25-0D09-506E46EA8765}"/>
              </a:ext>
            </a:extLst>
          </p:cNvPr>
          <p:cNvSpPr>
            <a:spLocks noGrp="1"/>
          </p:cNvSpPr>
          <p:nvPr>
            <p:ph type="title"/>
          </p:nvPr>
        </p:nvSpPr>
        <p:spPr>
          <a:xfrm>
            <a:off x="2196548" y="226367"/>
            <a:ext cx="13894904" cy="1143000"/>
          </a:xfrm>
        </p:spPr>
        <p:txBody>
          <a:bodyPr>
            <a:noAutofit/>
          </a:bodyPr>
          <a:lstStyle/>
          <a:p>
            <a:r>
              <a:rPr lang="en-US" sz="4000" dirty="0">
                <a:latin typeface="Arial"/>
                <a:cs typeface="Arial"/>
              </a:rPr>
              <a:t>Table 28.3d. </a:t>
            </a:r>
            <a:endParaRPr lang="en-US" dirty="0"/>
          </a:p>
        </p:txBody>
      </p:sp>
      <p:sp>
        <p:nvSpPr>
          <p:cNvPr id="5" name="Content Placeholder 2">
            <a:extLst>
              <a:ext uri="{FF2B5EF4-FFF2-40B4-BE49-F238E27FC236}">
                <a16:creationId xmlns:a16="http://schemas.microsoft.com/office/drawing/2014/main" id="{81ACBBD9-243C-0657-8126-70DF6F320A6B}"/>
              </a:ext>
            </a:extLst>
          </p:cNvPr>
          <p:cNvSpPr txBox="1">
            <a:spLocks/>
          </p:cNvSpPr>
          <p:nvPr/>
        </p:nvSpPr>
        <p:spPr>
          <a:xfrm>
            <a:off x="1953174" y="1271299"/>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28.3d. </a:t>
            </a:r>
            <a:r>
              <a:rPr lang="en-US" sz="2800" dirty="0">
                <a:latin typeface="Arial"/>
                <a:ea typeface="+mn-lt"/>
                <a:cs typeface="+mn-lt"/>
              </a:rPr>
              <a:t>Common Amino Acids Found in Proteins – Positively Charged R Groups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E6F45706-E7A9-B247-2DE4-71C4A405FC20}"/>
              </a:ext>
            </a:extLst>
          </p:cNvPr>
          <p:cNvGraphicFramePr>
            <a:graphicFrameLocks noGrp="1"/>
          </p:cNvGraphicFramePr>
          <p:nvPr>
            <p:extLst>
              <p:ext uri="{D42A27DB-BD31-4B8C-83A1-F6EECF244321}">
                <p14:modId xmlns:p14="http://schemas.microsoft.com/office/powerpoint/2010/main" val="1207647081"/>
              </p:ext>
            </p:extLst>
          </p:nvPr>
        </p:nvGraphicFramePr>
        <p:xfrm>
          <a:off x="1431757" y="2322094"/>
          <a:ext cx="15442835" cy="5778263"/>
        </p:xfrm>
        <a:graphic>
          <a:graphicData uri="http://schemas.openxmlformats.org/drawingml/2006/table">
            <a:tbl>
              <a:tblPr firstRow="1">
                <a:tableStyleId>{616DA210-FB5B-4158-B5E0-FEB733F419BA}</a:tableStyleId>
              </a:tblPr>
              <a:tblGrid>
                <a:gridCol w="1680411">
                  <a:extLst>
                    <a:ext uri="{9D8B030D-6E8A-4147-A177-3AD203B41FA5}">
                      <a16:colId xmlns:a16="http://schemas.microsoft.com/office/drawing/2014/main" val="2892426783"/>
                    </a:ext>
                  </a:extLst>
                </a:gridCol>
                <a:gridCol w="2085474">
                  <a:extLst>
                    <a:ext uri="{9D8B030D-6E8A-4147-A177-3AD203B41FA5}">
                      <a16:colId xmlns:a16="http://schemas.microsoft.com/office/drawing/2014/main" val="4282049551"/>
                    </a:ext>
                  </a:extLst>
                </a:gridCol>
                <a:gridCol w="3513221">
                  <a:extLst>
                    <a:ext uri="{9D8B030D-6E8A-4147-A177-3AD203B41FA5}">
                      <a16:colId xmlns:a16="http://schemas.microsoft.com/office/drawing/2014/main" val="2101522428"/>
                    </a:ext>
                  </a:extLst>
                </a:gridCol>
                <a:gridCol w="1780674">
                  <a:extLst>
                    <a:ext uri="{9D8B030D-6E8A-4147-A177-3AD203B41FA5}">
                      <a16:colId xmlns:a16="http://schemas.microsoft.com/office/drawing/2014/main" val="228715952"/>
                    </a:ext>
                  </a:extLst>
                </a:gridCol>
                <a:gridCol w="6383055">
                  <a:extLst>
                    <a:ext uri="{9D8B030D-6E8A-4147-A177-3AD203B41FA5}">
                      <a16:colId xmlns:a16="http://schemas.microsoft.com/office/drawing/2014/main" val="2699606836"/>
                    </a:ext>
                  </a:extLst>
                </a:gridCol>
              </a:tblGrid>
              <a:tr h="955085">
                <a:tc>
                  <a:txBody>
                    <a:bodyPr/>
                    <a:lstStyle/>
                    <a:p>
                      <a:pPr algn="ctr" fontAlgn="ctr"/>
                      <a:r>
                        <a:rPr lang="en-US" sz="2400">
                          <a:solidFill>
                            <a:schemeClr val="bg1"/>
                          </a:solidFill>
                          <a:effectLst/>
                          <a:latin typeface="Arial"/>
                        </a:rPr>
                        <a:t>Common Name</a:t>
                      </a:r>
                    </a:p>
                  </a:txBody>
                  <a:tcPr anchor="ctr">
                    <a:solidFill>
                      <a:srgbClr val="166FAC"/>
                    </a:solidFill>
                  </a:tcPr>
                </a:tc>
                <a:tc>
                  <a:txBody>
                    <a:bodyPr/>
                    <a:lstStyle/>
                    <a:p>
                      <a:pPr algn="ctr" fontAlgn="ctr"/>
                      <a:r>
                        <a:rPr lang="en-US" sz="2400">
                          <a:solidFill>
                            <a:schemeClr val="bg1"/>
                          </a:solidFill>
                          <a:effectLst/>
                          <a:latin typeface="Arial"/>
                        </a:rPr>
                        <a:t>Abbreviation</a:t>
                      </a:r>
                    </a:p>
                  </a:txBody>
                  <a:tcPr anchor="ctr">
                    <a:solidFill>
                      <a:srgbClr val="166FAC"/>
                    </a:solidFill>
                  </a:tcPr>
                </a:tc>
                <a:tc>
                  <a:txBody>
                    <a:bodyPr/>
                    <a:lstStyle/>
                    <a:p>
                      <a:pPr algn="ctr" fontAlgn="ctr"/>
                      <a:r>
                        <a:rPr lang="en-US" sz="2400">
                          <a:solidFill>
                            <a:schemeClr val="bg1"/>
                          </a:solidFill>
                          <a:effectLst/>
                          <a:latin typeface="Arial"/>
                        </a:rPr>
                        <a:t>Structural Formula (at pH 6)</a:t>
                      </a:r>
                    </a:p>
                  </a:txBody>
                  <a:tcPr anchor="ctr">
                    <a:solidFill>
                      <a:srgbClr val="166FAC"/>
                    </a:solidFill>
                  </a:tcPr>
                </a:tc>
                <a:tc>
                  <a:txBody>
                    <a:bodyPr/>
                    <a:lstStyle/>
                    <a:p>
                      <a:pPr algn="ctr" fontAlgn="ctr"/>
                      <a:r>
                        <a:rPr lang="en-US" sz="2400">
                          <a:solidFill>
                            <a:schemeClr val="bg1"/>
                          </a:solidFill>
                          <a:effectLst/>
                          <a:latin typeface="Arial"/>
                        </a:rPr>
                        <a:t>Molar Mass</a:t>
                      </a:r>
                    </a:p>
                  </a:txBody>
                  <a:tcPr anchor="ctr">
                    <a:solidFill>
                      <a:srgbClr val="166FAC"/>
                    </a:solidFill>
                  </a:tcPr>
                </a:tc>
                <a:tc>
                  <a:txBody>
                    <a:bodyPr/>
                    <a:lstStyle/>
                    <a:p>
                      <a:pPr algn="ctr" fontAlgn="ctr"/>
                      <a:r>
                        <a:rPr lang="en-US" sz="2400">
                          <a:solidFill>
                            <a:schemeClr val="bg1"/>
                          </a:solidFill>
                          <a:effectLst/>
                          <a:latin typeface="Arial"/>
                        </a:rPr>
                        <a:t>Distinctive Feature</a:t>
                      </a:r>
                    </a:p>
                  </a:txBody>
                  <a:tcPr anchor="ctr">
                    <a:solidFill>
                      <a:srgbClr val="166FAC"/>
                    </a:solidFill>
                  </a:tcPr>
                </a:tc>
                <a:extLst>
                  <a:ext uri="{0D108BD9-81ED-4DB2-BD59-A6C34878D82A}">
                    <a16:rowId xmlns:a16="http://schemas.microsoft.com/office/drawing/2014/main" val="3378890858"/>
                  </a:ext>
                </a:extLst>
              </a:tr>
              <a:tr h="1886292">
                <a:tc>
                  <a:txBody>
                    <a:bodyPr/>
                    <a:lstStyle/>
                    <a:p>
                      <a:pPr algn="ctr" fontAlgn="ctr"/>
                      <a:r>
                        <a:rPr lang="en-US" sz="2400">
                          <a:effectLst/>
                          <a:latin typeface="Arial"/>
                        </a:rPr>
                        <a:t>histidine</a:t>
                      </a:r>
                    </a:p>
                  </a:txBody>
                  <a:tcPr anchor="ctr"/>
                </a:tc>
                <a:tc>
                  <a:txBody>
                    <a:bodyPr/>
                    <a:lstStyle/>
                    <a:p>
                      <a:pPr algn="ctr" fontAlgn="ctr"/>
                      <a:r>
                        <a:rPr lang="en-US" sz="2400">
                          <a:effectLst/>
                          <a:latin typeface="Arial"/>
                        </a:rPr>
                        <a:t>his (H)</a:t>
                      </a:r>
                    </a:p>
                  </a:txBody>
                  <a:tcPr anchor="ctr"/>
                </a:tc>
                <a:tc>
                  <a:txBody>
                    <a:bodyPr/>
                    <a:lstStyle/>
                    <a:p>
                      <a:pPr algn="ctr" fontAlgn="ctr"/>
                      <a:endParaRPr lang="en-US" sz="2400">
                        <a:effectLst/>
                        <a:latin typeface="Arial"/>
                      </a:endParaRPr>
                    </a:p>
                  </a:txBody>
                  <a:tcPr anchor="ctr"/>
                </a:tc>
                <a:tc>
                  <a:txBody>
                    <a:bodyPr/>
                    <a:lstStyle/>
                    <a:p>
                      <a:pPr algn="ctr" fontAlgn="ctr"/>
                      <a:r>
                        <a:rPr lang="en-US" sz="2400">
                          <a:effectLst/>
                          <a:latin typeface="Arial"/>
                        </a:rPr>
                        <a:t>155</a:t>
                      </a:r>
                    </a:p>
                  </a:txBody>
                  <a:tcPr anchor="ctr"/>
                </a:tc>
                <a:tc>
                  <a:txBody>
                    <a:bodyPr/>
                    <a:lstStyle/>
                    <a:p>
                      <a:pPr algn="ctr" fontAlgn="ctr"/>
                      <a:r>
                        <a:rPr lang="en-US" sz="2400">
                          <a:effectLst/>
                          <a:latin typeface="Arial"/>
                        </a:rPr>
                        <a:t>the only amino acid whose R group has a </a:t>
                      </a:r>
                      <a:r>
                        <a:rPr lang="en-US" sz="2400" err="1">
                          <a:effectLst/>
                          <a:latin typeface="Arial"/>
                        </a:rPr>
                        <a:t>pK</a:t>
                      </a:r>
                      <a:r>
                        <a:rPr lang="en-US" sz="2400" baseline="-25000" err="1">
                          <a:effectLst/>
                          <a:latin typeface="Arial"/>
                        </a:rPr>
                        <a:t>a</a:t>
                      </a:r>
                      <a:r>
                        <a:rPr lang="en-US" sz="2400">
                          <a:effectLst/>
                          <a:latin typeface="Arial"/>
                        </a:rPr>
                        <a:t> (6.0) near physiological pH</a:t>
                      </a:r>
                    </a:p>
                  </a:txBody>
                  <a:tcPr anchor="ctr"/>
                </a:tc>
                <a:extLst>
                  <a:ext uri="{0D108BD9-81ED-4DB2-BD59-A6C34878D82A}">
                    <a16:rowId xmlns:a16="http://schemas.microsoft.com/office/drawing/2014/main" val="2548014951"/>
                  </a:ext>
                </a:extLst>
              </a:tr>
              <a:tr h="1360996">
                <a:tc>
                  <a:txBody>
                    <a:bodyPr/>
                    <a:lstStyle/>
                    <a:p>
                      <a:pPr algn="ctr" fontAlgn="ctr"/>
                      <a:r>
                        <a:rPr lang="en-US" sz="2400">
                          <a:effectLst/>
                          <a:latin typeface="Arial"/>
                        </a:rPr>
                        <a:t>lysine</a:t>
                      </a:r>
                    </a:p>
                  </a:txBody>
                  <a:tcPr anchor="ctr"/>
                </a:tc>
                <a:tc>
                  <a:txBody>
                    <a:bodyPr/>
                    <a:lstStyle/>
                    <a:p>
                      <a:pPr algn="ctr" fontAlgn="ctr"/>
                      <a:r>
                        <a:rPr lang="en-US" sz="2400" err="1">
                          <a:effectLst/>
                          <a:latin typeface="Arial"/>
                        </a:rPr>
                        <a:t>lys</a:t>
                      </a:r>
                      <a:r>
                        <a:rPr lang="en-US" sz="2400">
                          <a:effectLst/>
                          <a:latin typeface="Arial"/>
                        </a:rPr>
                        <a:t> (K)</a:t>
                      </a:r>
                    </a:p>
                  </a:txBody>
                  <a:tcPr anchor="ctr"/>
                </a:tc>
                <a:tc>
                  <a:txBody>
                    <a:bodyPr/>
                    <a:lstStyle/>
                    <a:p>
                      <a:pPr algn="ctr" fontAlgn="ctr"/>
                      <a:endParaRPr lang="en-US" sz="2400">
                        <a:effectLst/>
                        <a:latin typeface="Arial"/>
                      </a:endParaRPr>
                    </a:p>
                  </a:txBody>
                  <a:tcPr anchor="ctr"/>
                </a:tc>
                <a:tc>
                  <a:txBody>
                    <a:bodyPr/>
                    <a:lstStyle/>
                    <a:p>
                      <a:pPr algn="ctr" fontAlgn="ctr"/>
                      <a:r>
                        <a:rPr lang="en-US" sz="2400">
                          <a:effectLst/>
                          <a:latin typeface="Arial"/>
                        </a:rPr>
                        <a:t>147</a:t>
                      </a:r>
                    </a:p>
                  </a:txBody>
                  <a:tcPr anchor="ctr"/>
                </a:tc>
                <a:tc>
                  <a:txBody>
                    <a:bodyPr/>
                    <a:lstStyle/>
                    <a:p>
                      <a:pPr algn="ctr" fontAlgn="ctr"/>
                      <a:r>
                        <a:rPr lang="en-US" sz="2400">
                          <a:effectLst/>
                          <a:latin typeface="Arial"/>
                        </a:rPr>
                        <a:t>—</a:t>
                      </a:r>
                    </a:p>
                  </a:txBody>
                  <a:tcPr anchor="ctr"/>
                </a:tc>
                <a:extLst>
                  <a:ext uri="{0D108BD9-81ED-4DB2-BD59-A6C34878D82A}">
                    <a16:rowId xmlns:a16="http://schemas.microsoft.com/office/drawing/2014/main" val="1606363229"/>
                  </a:ext>
                </a:extLst>
              </a:tr>
              <a:tr h="1575890">
                <a:tc>
                  <a:txBody>
                    <a:bodyPr/>
                    <a:lstStyle/>
                    <a:p>
                      <a:pPr algn="ctr" fontAlgn="ctr"/>
                      <a:r>
                        <a:rPr lang="en-US" sz="2400">
                          <a:effectLst/>
                          <a:latin typeface="Arial"/>
                        </a:rPr>
                        <a:t>arginine</a:t>
                      </a:r>
                    </a:p>
                  </a:txBody>
                  <a:tcPr anchor="ctr"/>
                </a:tc>
                <a:tc>
                  <a:txBody>
                    <a:bodyPr/>
                    <a:lstStyle/>
                    <a:p>
                      <a:pPr algn="ctr" fontAlgn="ctr"/>
                      <a:r>
                        <a:rPr lang="en-US" sz="2400" err="1">
                          <a:effectLst/>
                          <a:latin typeface="Arial"/>
                        </a:rPr>
                        <a:t>arg</a:t>
                      </a:r>
                      <a:r>
                        <a:rPr lang="en-US" sz="2400">
                          <a:effectLst/>
                          <a:latin typeface="Arial"/>
                        </a:rPr>
                        <a:t> (R)</a:t>
                      </a:r>
                    </a:p>
                  </a:txBody>
                  <a:tcPr anchor="ctr"/>
                </a:tc>
                <a:tc>
                  <a:txBody>
                    <a:bodyPr/>
                    <a:lstStyle/>
                    <a:p>
                      <a:pPr algn="ctr" fontAlgn="ctr"/>
                      <a:endParaRPr lang="en-US" sz="2400">
                        <a:effectLst/>
                        <a:latin typeface="Arial"/>
                      </a:endParaRPr>
                    </a:p>
                  </a:txBody>
                  <a:tcPr anchor="ctr"/>
                </a:tc>
                <a:tc>
                  <a:txBody>
                    <a:bodyPr/>
                    <a:lstStyle/>
                    <a:p>
                      <a:pPr algn="ctr" fontAlgn="ctr"/>
                      <a:r>
                        <a:rPr lang="en-US" sz="2400">
                          <a:effectLst/>
                          <a:latin typeface="Arial"/>
                        </a:rPr>
                        <a:t>175</a:t>
                      </a:r>
                    </a:p>
                  </a:txBody>
                  <a:tcPr anchor="ctr"/>
                </a:tc>
                <a:tc>
                  <a:txBody>
                    <a:bodyPr/>
                    <a:lstStyle/>
                    <a:p>
                      <a:pPr algn="ctr" fontAlgn="ctr"/>
                      <a:r>
                        <a:rPr lang="en-US" sz="2400" dirty="0">
                          <a:effectLst/>
                          <a:latin typeface="Arial"/>
                        </a:rPr>
                        <a:t>almost as strong a base as sodium hydroxide</a:t>
                      </a:r>
                    </a:p>
                  </a:txBody>
                  <a:tcPr anchor="ctr"/>
                </a:tc>
                <a:extLst>
                  <a:ext uri="{0D108BD9-81ED-4DB2-BD59-A6C34878D82A}">
                    <a16:rowId xmlns:a16="http://schemas.microsoft.com/office/drawing/2014/main" val="3484514958"/>
                  </a:ext>
                </a:extLst>
              </a:tr>
            </a:tbl>
          </a:graphicData>
        </a:graphic>
      </p:graphicFrame>
      <p:pic>
        <p:nvPicPr>
          <p:cNvPr id="10" name="Picture 9" descr="Structure of histidine">
            <a:extLst>
              <a:ext uri="{FF2B5EF4-FFF2-40B4-BE49-F238E27FC236}">
                <a16:creationId xmlns:a16="http://schemas.microsoft.com/office/drawing/2014/main" id="{7F159751-8E09-E70D-61E9-07AB4831A6CF}"/>
              </a:ext>
            </a:extLst>
          </p:cNvPr>
          <p:cNvPicPr>
            <a:picLocks noChangeAspect="1"/>
          </p:cNvPicPr>
          <p:nvPr/>
        </p:nvPicPr>
        <p:blipFill>
          <a:blip r:embed="rId2"/>
          <a:stretch>
            <a:fillRect/>
          </a:stretch>
        </p:blipFill>
        <p:spPr>
          <a:xfrm>
            <a:off x="5477375" y="3344526"/>
            <a:ext cx="3005889" cy="1726531"/>
          </a:xfrm>
          <a:prstGeom prst="rect">
            <a:avLst/>
          </a:prstGeom>
        </p:spPr>
      </p:pic>
      <p:pic>
        <p:nvPicPr>
          <p:cNvPr id="11" name="Picture 10" descr="Structure of lysine">
            <a:extLst>
              <a:ext uri="{FF2B5EF4-FFF2-40B4-BE49-F238E27FC236}">
                <a16:creationId xmlns:a16="http://schemas.microsoft.com/office/drawing/2014/main" id="{BFA630AC-DE72-997D-7CBD-0B8B245C91C5}"/>
              </a:ext>
            </a:extLst>
          </p:cNvPr>
          <p:cNvPicPr>
            <a:picLocks noChangeAspect="1"/>
          </p:cNvPicPr>
          <p:nvPr/>
        </p:nvPicPr>
        <p:blipFill>
          <a:blip r:embed="rId3"/>
          <a:stretch>
            <a:fillRect/>
          </a:stretch>
        </p:blipFill>
        <p:spPr>
          <a:xfrm>
            <a:off x="5477375" y="5228365"/>
            <a:ext cx="3100137" cy="1246772"/>
          </a:xfrm>
          <a:prstGeom prst="rect">
            <a:avLst/>
          </a:prstGeom>
        </p:spPr>
      </p:pic>
      <p:pic>
        <p:nvPicPr>
          <p:cNvPr id="13" name="Picture 12" descr="Structure of arginine">
            <a:extLst>
              <a:ext uri="{FF2B5EF4-FFF2-40B4-BE49-F238E27FC236}">
                <a16:creationId xmlns:a16="http://schemas.microsoft.com/office/drawing/2014/main" id="{838D4819-29F7-9222-16E1-54D0D15DF40F}"/>
              </a:ext>
            </a:extLst>
          </p:cNvPr>
          <p:cNvPicPr>
            <a:picLocks noChangeAspect="1"/>
          </p:cNvPicPr>
          <p:nvPr/>
        </p:nvPicPr>
        <p:blipFill>
          <a:blip r:embed="rId4"/>
          <a:stretch>
            <a:fillRect/>
          </a:stretch>
        </p:blipFill>
        <p:spPr>
          <a:xfrm>
            <a:off x="5367086" y="6657641"/>
            <a:ext cx="3116178" cy="1467350"/>
          </a:xfrm>
          <a:prstGeom prst="rect">
            <a:avLst/>
          </a:prstGeom>
        </p:spPr>
      </p:pic>
      <p:sp>
        <p:nvSpPr>
          <p:cNvPr id="3" name="Content Placeholder 2">
            <a:extLst>
              <a:ext uri="{FF2B5EF4-FFF2-40B4-BE49-F238E27FC236}">
                <a16:creationId xmlns:a16="http://schemas.microsoft.com/office/drawing/2014/main" id="{3AD5A1F1-8711-97A9-C7A8-520CEAD2AF92}"/>
              </a:ext>
            </a:extLst>
          </p:cNvPr>
          <p:cNvSpPr>
            <a:spLocks noGrp="1"/>
          </p:cNvSpPr>
          <p:nvPr>
            <p:ph idx="1"/>
          </p:nvPr>
        </p:nvSpPr>
        <p:spPr>
          <a:xfrm>
            <a:off x="1944000" y="8325166"/>
            <a:ext cx="14400000" cy="1075584"/>
          </a:xfrm>
        </p:spPr>
        <p:txBody>
          <a:bodyPr vert="horz" lIns="91440" tIns="45720" rIns="91440" bIns="45720" rtlCol="0" anchor="t">
            <a:normAutofit/>
          </a:bodyPr>
          <a:lstStyle/>
          <a:p>
            <a:pPr marL="0" indent="0" algn="ctr">
              <a:buNone/>
            </a:pPr>
            <a:r>
              <a:rPr lang="en-US" sz="2400">
                <a:latin typeface="Arial"/>
                <a:ea typeface="+mn-lt"/>
                <a:cs typeface="+mn-lt"/>
              </a:rPr>
              <a:t>Credit: </a:t>
            </a:r>
            <a:r>
              <a:rPr lang="en-US" sz="2400">
                <a:latin typeface="Arial"/>
                <a:ea typeface="+mn-lt"/>
                <a:cs typeface="+mn-lt"/>
                <a:hlinkClick r:id="rId5"/>
              </a:rPr>
              <a:t>Introduction to Chemistry: GOB (v. 1.0)</a:t>
            </a:r>
            <a:r>
              <a:rPr lang="en-US" sz="2400">
                <a:latin typeface="Arial"/>
                <a:ea typeface="+mn-lt"/>
                <a:cs typeface="+mn-lt"/>
              </a:rPr>
              <a:t>, edited by </a:t>
            </a:r>
            <a:r>
              <a:rPr lang="en-US" sz="2400" i="1">
                <a:latin typeface="Arial"/>
                <a:ea typeface="+mn-lt"/>
                <a:cs typeface="+mn-lt"/>
                <a:hlinkClick r:id="rId6"/>
              </a:rPr>
              <a:t>(Ball et al.)</a:t>
            </a:r>
            <a:r>
              <a:rPr lang="en-US" sz="2400">
                <a:latin typeface="Arial"/>
                <a:ea typeface="+mn-lt"/>
                <a:cs typeface="+mn-lt"/>
              </a:rPr>
              <a:t>, </a:t>
            </a:r>
            <a:r>
              <a:rPr lang="en-US" sz="2400">
                <a:latin typeface="Arial"/>
                <a:ea typeface="+mn-lt"/>
                <a:cs typeface="+mn-lt"/>
                <a:hlinkClick r:id="rId7"/>
              </a:rPr>
              <a:t>CC BY-NC-SA 4.0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2D135A0A-18F3-6153-1957-DB4E9F01FC35}"/>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20845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8135-F9E7-8E17-5AD6-54163F25323B}"/>
              </a:ext>
            </a:extLst>
          </p:cNvPr>
          <p:cNvSpPr>
            <a:spLocks noGrp="1"/>
          </p:cNvSpPr>
          <p:nvPr>
            <p:ph type="title"/>
          </p:nvPr>
        </p:nvSpPr>
        <p:spPr/>
        <p:txBody>
          <a:bodyPr>
            <a:normAutofit/>
          </a:bodyPr>
          <a:lstStyle/>
          <a:p>
            <a:r>
              <a:rPr lang="en-US" sz="4000">
                <a:latin typeface="Arial"/>
                <a:cs typeface="Arial"/>
              </a:rPr>
              <a:t>Figure 28.3c</a:t>
            </a:r>
          </a:p>
        </p:txBody>
      </p:sp>
      <p:pic>
        <p:nvPicPr>
          <p:cNvPr id="5" name="Picture 4" descr="Two structures left to right: Proline and hydroxyproline. ">
            <a:extLst>
              <a:ext uri="{FF2B5EF4-FFF2-40B4-BE49-F238E27FC236}">
                <a16:creationId xmlns:a16="http://schemas.microsoft.com/office/drawing/2014/main" id="{B0F971D8-8FCC-D615-6CF1-03918A9DA1A8}"/>
              </a:ext>
            </a:extLst>
          </p:cNvPr>
          <p:cNvPicPr>
            <a:picLocks noChangeAspect="1"/>
          </p:cNvPicPr>
          <p:nvPr/>
        </p:nvPicPr>
        <p:blipFill>
          <a:blip r:embed="rId2"/>
          <a:stretch>
            <a:fillRect/>
          </a:stretch>
        </p:blipFill>
        <p:spPr>
          <a:xfrm>
            <a:off x="1763185" y="2473171"/>
            <a:ext cx="14737646" cy="4789306"/>
          </a:xfrm>
          <a:prstGeom prst="rect">
            <a:avLst/>
          </a:prstGeom>
        </p:spPr>
      </p:pic>
      <p:sp>
        <p:nvSpPr>
          <p:cNvPr id="3" name="Content Placeholder 2">
            <a:extLst>
              <a:ext uri="{FF2B5EF4-FFF2-40B4-BE49-F238E27FC236}">
                <a16:creationId xmlns:a16="http://schemas.microsoft.com/office/drawing/2014/main" id="{B53F92C1-8F8B-F0C5-1793-4267DE580538}"/>
              </a:ext>
            </a:extLst>
          </p:cNvPr>
          <p:cNvSpPr>
            <a:spLocks noGrp="1"/>
          </p:cNvSpPr>
          <p:nvPr>
            <p:ph idx="1"/>
          </p:nvPr>
        </p:nvSpPr>
        <p:spPr>
          <a:xfrm>
            <a:off x="1944000" y="8188689"/>
            <a:ext cx="14400000" cy="1212061"/>
          </a:xfrm>
        </p:spPr>
        <p:txBody>
          <a:bodyPr vert="horz" lIns="91440" tIns="45720" rIns="91440" bIns="45720" rtlCol="0" anchor="t">
            <a:normAutofit/>
          </a:bodyPr>
          <a:lstStyle/>
          <a:p>
            <a:pPr marL="0" indent="0" algn="ctr">
              <a:buNone/>
            </a:pPr>
            <a:r>
              <a:rPr lang="en-US" sz="2400" b="1">
                <a:latin typeface="Arial"/>
                <a:ea typeface="+mn-lt"/>
                <a:cs typeface="+mn-lt"/>
              </a:rPr>
              <a:t>Figure 28.3c.</a:t>
            </a:r>
            <a:r>
              <a:rPr lang="en-US" sz="2400">
                <a:latin typeface="Arial"/>
                <a:ea typeface="+mn-lt"/>
                <a:cs typeface="+mn-lt"/>
              </a:rPr>
              <a:t> Proline is one of the 20 common amino acids. When modified with the addition of a hydroxyl group, it becomes hydroxyproline. This modification step occurs after the amino acid has been assembled into a protein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D276A35D-70D2-556C-594A-A04BF0A13FC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68716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0A5F-2C95-A6FC-24B5-ED87E7919745}"/>
              </a:ext>
            </a:extLst>
          </p:cNvPr>
          <p:cNvSpPr>
            <a:spLocks noGrp="1"/>
          </p:cNvSpPr>
          <p:nvPr>
            <p:ph type="title"/>
          </p:nvPr>
        </p:nvSpPr>
        <p:spPr/>
        <p:txBody>
          <a:bodyPr/>
          <a:lstStyle/>
          <a:p>
            <a:r>
              <a:rPr lang="en-US" sz="4000">
                <a:latin typeface="Arial"/>
                <a:cs typeface="Arial"/>
              </a:rPr>
              <a:t>Figure 28.1d</a:t>
            </a:r>
            <a:endParaRPr lang="en-US" sz="4000"/>
          </a:p>
        </p:txBody>
      </p:sp>
      <p:pic>
        <p:nvPicPr>
          <p:cNvPr id="5" name="Picture 4" descr="Three structures of the Trioses. On the top (a) are mirror images of glyceraldehyde (D- and L-glyceraldehyde). They represent a pair of enantiomers. The third triose is dihydroxyacetone showing a ketone as the center atom. On the bottom (b) is an image of a ball-and-stick model of D-glyceraldehyde that is reflected in a mirror showing that the reflection has the same structure as L-glyceraldehyde">
            <a:extLst>
              <a:ext uri="{FF2B5EF4-FFF2-40B4-BE49-F238E27FC236}">
                <a16:creationId xmlns:a16="http://schemas.microsoft.com/office/drawing/2014/main" id="{E4A1EBEE-6572-A2D9-C8AE-92AF6B460005}"/>
              </a:ext>
            </a:extLst>
          </p:cNvPr>
          <p:cNvPicPr>
            <a:picLocks noChangeAspect="1"/>
          </p:cNvPicPr>
          <p:nvPr/>
        </p:nvPicPr>
        <p:blipFill>
          <a:blip r:embed="rId2"/>
          <a:stretch>
            <a:fillRect/>
          </a:stretch>
        </p:blipFill>
        <p:spPr>
          <a:xfrm>
            <a:off x="5295782" y="1003585"/>
            <a:ext cx="8140147" cy="6544325"/>
          </a:xfrm>
          <a:prstGeom prst="rect">
            <a:avLst/>
          </a:prstGeom>
        </p:spPr>
      </p:pic>
      <p:sp>
        <p:nvSpPr>
          <p:cNvPr id="3" name="Content Placeholder 2">
            <a:extLst>
              <a:ext uri="{FF2B5EF4-FFF2-40B4-BE49-F238E27FC236}">
                <a16:creationId xmlns:a16="http://schemas.microsoft.com/office/drawing/2014/main" id="{E18C014E-0ED6-9A31-43FF-870E6FFEDB72}"/>
              </a:ext>
            </a:extLst>
          </p:cNvPr>
          <p:cNvSpPr>
            <a:spLocks noGrp="1"/>
          </p:cNvSpPr>
          <p:nvPr>
            <p:ph idx="1"/>
          </p:nvPr>
        </p:nvSpPr>
        <p:spPr>
          <a:xfrm>
            <a:off x="1480174" y="7766400"/>
            <a:ext cx="14863826" cy="1634350"/>
          </a:xfrm>
        </p:spPr>
        <p:txBody>
          <a:bodyPr vert="horz" lIns="91440" tIns="45720" rIns="91440" bIns="45720" rtlCol="0" anchor="t">
            <a:normAutofit/>
          </a:bodyPr>
          <a:lstStyle/>
          <a:p>
            <a:pPr marL="0" indent="0" algn="ctr">
              <a:buNone/>
            </a:pPr>
            <a:r>
              <a:rPr lang="en-US" sz="2400" b="1">
                <a:latin typeface="Arial"/>
                <a:cs typeface="Arial"/>
              </a:rPr>
              <a:t>Figure 28.1d.</a:t>
            </a:r>
            <a:r>
              <a:rPr lang="en-US" sz="2400">
                <a:latin typeface="Arial"/>
                <a:cs typeface="Arial"/>
              </a:rPr>
              <a:t> Structures of the Trioses. (a) D- and L-glyceraldehyde are mirror images of each other and represent a pair of enantiomers. (b) A ball-and-stick model of D-glyceraldehyde is reflected in a mirror. Note that the reflection has the same structure as L-glyceraldehyde (credit: </a:t>
            </a:r>
            <a:r>
              <a:rPr lang="en-US" sz="2400" i="1">
                <a:latin typeface="Arial"/>
                <a:cs typeface="Arial"/>
                <a:hlinkClick r:id="rId3"/>
              </a:rPr>
              <a:t>Intro Chem: GOB (V. 1.0).</a:t>
            </a:r>
            <a:r>
              <a:rPr lang="en-US" sz="2400">
                <a:latin typeface="Arial"/>
                <a:cs typeface="Arial"/>
              </a:rPr>
              <a:t>, </a:t>
            </a:r>
            <a:r>
              <a:rPr lang="en-US" sz="2400">
                <a:latin typeface="Arial"/>
                <a:cs typeface="Arial"/>
                <a:hlinkClick r:id="rId4"/>
              </a:rPr>
              <a:t>CC BY-NC-SA 3.0</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E3D0FA51-3180-441D-F27B-8AB8C5356F6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0657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08F7-4EBE-5637-FB64-26D762C8C66E}"/>
              </a:ext>
            </a:extLst>
          </p:cNvPr>
          <p:cNvSpPr>
            <a:spLocks noGrp="1"/>
          </p:cNvSpPr>
          <p:nvPr>
            <p:ph type="title"/>
          </p:nvPr>
        </p:nvSpPr>
        <p:spPr/>
        <p:txBody>
          <a:bodyPr>
            <a:normAutofit/>
          </a:bodyPr>
          <a:lstStyle/>
          <a:p>
            <a:r>
              <a:rPr lang="en-US" sz="4000">
                <a:latin typeface="Arial"/>
                <a:cs typeface="Arial"/>
              </a:rPr>
              <a:t>Figure 28.3d</a:t>
            </a:r>
          </a:p>
        </p:txBody>
      </p:sp>
      <p:pic>
        <p:nvPicPr>
          <p:cNvPr id="5" name="Picture 4" descr="3 structures from left to right: L-(-)-glyceraldehyde, L-amino acid and D-amino acid. ">
            <a:extLst>
              <a:ext uri="{FF2B5EF4-FFF2-40B4-BE49-F238E27FC236}">
                <a16:creationId xmlns:a16="http://schemas.microsoft.com/office/drawing/2014/main" id="{77786789-A831-34B3-D5CF-9FBFA480E14B}"/>
              </a:ext>
            </a:extLst>
          </p:cNvPr>
          <p:cNvPicPr>
            <a:picLocks noChangeAspect="1"/>
          </p:cNvPicPr>
          <p:nvPr/>
        </p:nvPicPr>
        <p:blipFill>
          <a:blip r:embed="rId2"/>
          <a:stretch>
            <a:fillRect/>
          </a:stretch>
        </p:blipFill>
        <p:spPr>
          <a:xfrm>
            <a:off x="3079347" y="2375493"/>
            <a:ext cx="12146364" cy="4870686"/>
          </a:xfrm>
          <a:prstGeom prst="rect">
            <a:avLst/>
          </a:prstGeom>
        </p:spPr>
      </p:pic>
      <p:sp>
        <p:nvSpPr>
          <p:cNvPr id="3" name="Content Placeholder 2">
            <a:extLst>
              <a:ext uri="{FF2B5EF4-FFF2-40B4-BE49-F238E27FC236}">
                <a16:creationId xmlns:a16="http://schemas.microsoft.com/office/drawing/2014/main" id="{D6F9ACF5-0F76-8511-FA79-5E3270848F42}"/>
              </a:ext>
            </a:extLst>
          </p:cNvPr>
          <p:cNvSpPr>
            <a:spLocks noGrp="1"/>
          </p:cNvSpPr>
          <p:nvPr>
            <p:ph idx="1"/>
          </p:nvPr>
        </p:nvSpPr>
        <p:spPr>
          <a:xfrm>
            <a:off x="1944000" y="8137509"/>
            <a:ext cx="14400000" cy="1263241"/>
          </a:xfrm>
        </p:spPr>
        <p:txBody>
          <a:bodyPr vert="horz" lIns="91440" tIns="45720" rIns="91440" bIns="45720" rtlCol="0" anchor="t">
            <a:normAutofit/>
          </a:bodyPr>
          <a:lstStyle/>
          <a:p>
            <a:pPr marL="0" indent="0" algn="ctr">
              <a:buNone/>
            </a:pPr>
            <a:r>
              <a:rPr lang="en-US" sz="2400" b="1">
                <a:latin typeface="Arial"/>
                <a:ea typeface="+mn-lt"/>
                <a:cs typeface="+mn-lt"/>
              </a:rPr>
              <a:t>Figure 28.3d.</a:t>
            </a:r>
            <a:r>
              <a:rPr lang="en-US" sz="2400">
                <a:latin typeface="Arial"/>
                <a:ea typeface="+mn-lt"/>
                <a:cs typeface="+mn-lt"/>
              </a:rPr>
              <a:t> L-glyceraldehyde is the reference compound for the assignment of absolute configuration of amino acids. An example of an L-amino acid and a D-amino acid are given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85DE498-5680-56A0-F074-427AD84DCED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27016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D8B8-87B3-F5E0-F182-64FA26DE81CD}"/>
              </a:ext>
            </a:extLst>
          </p:cNvPr>
          <p:cNvSpPr>
            <a:spLocks noGrp="1"/>
          </p:cNvSpPr>
          <p:nvPr>
            <p:ph type="title"/>
          </p:nvPr>
        </p:nvSpPr>
        <p:spPr/>
        <p:txBody>
          <a:bodyPr>
            <a:normAutofit/>
          </a:bodyPr>
          <a:lstStyle/>
          <a:p>
            <a:r>
              <a:rPr lang="en-US" sz="4000">
                <a:latin typeface="Arial"/>
                <a:cs typeface="Arial"/>
              </a:rPr>
              <a:t>Figure 28.3e</a:t>
            </a:r>
            <a:endParaRPr lang="en-US" sz="4000"/>
          </a:p>
        </p:txBody>
      </p:sp>
      <p:pic>
        <p:nvPicPr>
          <p:cNvPr id="5" name="Picture 4" descr="There are two reactions involving amino acids: top is the reaction that results from the addition of an acid produces an acid since the H+ ion from the acid attaches to the O- portion of the amino acid creating an OH ending or carboxylic group (acidic); the bottom is the reaction that results from the addition of a base (OH- ion) where the H from the nitrogen component of the amino acid combines with the OH- reactant to produce a base with one less hydrogen at the N location within the amino acid. ">
            <a:extLst>
              <a:ext uri="{FF2B5EF4-FFF2-40B4-BE49-F238E27FC236}">
                <a16:creationId xmlns:a16="http://schemas.microsoft.com/office/drawing/2014/main" id="{B2810808-1816-65A1-A3BA-819274F9B11F}"/>
              </a:ext>
            </a:extLst>
          </p:cNvPr>
          <p:cNvPicPr>
            <a:picLocks noChangeAspect="1"/>
          </p:cNvPicPr>
          <p:nvPr/>
        </p:nvPicPr>
        <p:blipFill>
          <a:blip r:embed="rId2"/>
          <a:stretch>
            <a:fillRect/>
          </a:stretch>
        </p:blipFill>
        <p:spPr>
          <a:xfrm>
            <a:off x="1719476" y="2387789"/>
            <a:ext cx="14866107" cy="4692555"/>
          </a:xfrm>
          <a:prstGeom prst="rect">
            <a:avLst/>
          </a:prstGeom>
        </p:spPr>
      </p:pic>
      <p:sp>
        <p:nvSpPr>
          <p:cNvPr id="3" name="Content Placeholder 2">
            <a:extLst>
              <a:ext uri="{FF2B5EF4-FFF2-40B4-BE49-F238E27FC236}">
                <a16:creationId xmlns:a16="http://schemas.microsoft.com/office/drawing/2014/main" id="{18EFBFEA-49E6-9237-508F-DC4E4863C0AD}"/>
              </a:ext>
            </a:extLst>
          </p:cNvPr>
          <p:cNvSpPr>
            <a:spLocks noGrp="1"/>
          </p:cNvSpPr>
          <p:nvPr>
            <p:ph idx="1"/>
          </p:nvPr>
        </p:nvSpPr>
        <p:spPr>
          <a:xfrm>
            <a:off x="1944000" y="7932793"/>
            <a:ext cx="14400000" cy="1467957"/>
          </a:xfrm>
        </p:spPr>
        <p:txBody>
          <a:bodyPr vert="horz" lIns="91440" tIns="45720" rIns="91440" bIns="45720" rtlCol="0" anchor="t">
            <a:normAutofit/>
          </a:bodyPr>
          <a:lstStyle/>
          <a:p>
            <a:pPr marL="0" indent="0" algn="ctr">
              <a:buNone/>
            </a:pPr>
            <a:r>
              <a:rPr lang="en-US" sz="2400" b="1">
                <a:latin typeface="Arial"/>
                <a:ea typeface="+mn-lt"/>
                <a:cs typeface="+mn-lt"/>
              </a:rPr>
              <a:t>Figure 28.3e.</a:t>
            </a:r>
            <a:r>
              <a:rPr lang="en-US" sz="2400">
                <a:latin typeface="Arial"/>
                <a:ea typeface="+mn-lt"/>
                <a:cs typeface="+mn-lt"/>
              </a:rPr>
              <a:t> Amino acids naturally exist as zwitterions. As a result, the addition of either an acid or a base allows the amino acid to itself act as a base or an acid, respectively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142BFECE-26A7-F9C7-A313-4CEB1BD0C00B}"/>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39751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3E87-29C3-E26E-D7BD-240D6A95EB4B}"/>
              </a:ext>
            </a:extLst>
          </p:cNvPr>
          <p:cNvSpPr>
            <a:spLocks noGrp="1"/>
          </p:cNvSpPr>
          <p:nvPr>
            <p:ph type="title"/>
          </p:nvPr>
        </p:nvSpPr>
        <p:spPr>
          <a:xfrm>
            <a:off x="2401816" y="314750"/>
            <a:ext cx="12669078" cy="1143000"/>
          </a:xfrm>
        </p:spPr>
        <p:txBody>
          <a:bodyPr vert="horz" lIns="91440" tIns="45720" rIns="91440" bIns="45720" rtlCol="0" anchor="ctr">
            <a:noAutofit/>
          </a:bodyPr>
          <a:lstStyle/>
          <a:p>
            <a:r>
              <a:rPr lang="en-US" sz="4000" dirty="0">
                <a:latin typeface="Arial"/>
                <a:cs typeface="Arial"/>
              </a:rPr>
              <a:t>Table 28.3e. </a:t>
            </a:r>
          </a:p>
        </p:txBody>
      </p:sp>
      <p:sp>
        <p:nvSpPr>
          <p:cNvPr id="5" name="Content Placeholder 2">
            <a:extLst>
              <a:ext uri="{FF2B5EF4-FFF2-40B4-BE49-F238E27FC236}">
                <a16:creationId xmlns:a16="http://schemas.microsoft.com/office/drawing/2014/main" id="{0AC017DB-BD27-6EFC-5A93-F6B4A096EA0E}"/>
              </a:ext>
            </a:extLst>
          </p:cNvPr>
          <p:cNvSpPr txBox="1">
            <a:spLocks/>
          </p:cNvSpPr>
          <p:nvPr/>
        </p:nvSpPr>
        <p:spPr>
          <a:xfrm>
            <a:off x="1944000" y="1782938"/>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28.3e. </a:t>
            </a:r>
            <a:r>
              <a:rPr lang="en-US" sz="2800" dirty="0">
                <a:latin typeface="Arial"/>
                <a:ea typeface="+mn-lt"/>
                <a:cs typeface="+mn-lt"/>
              </a:rPr>
              <a:t>Examples of Some Representative Amino Acids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E3F48B03-795F-5FCF-2F38-9DF41BF953FD}"/>
              </a:ext>
            </a:extLst>
          </p:cNvPr>
          <p:cNvGraphicFramePr>
            <a:graphicFrameLocks noGrp="1"/>
          </p:cNvGraphicFramePr>
          <p:nvPr>
            <p:extLst>
              <p:ext uri="{D42A27DB-BD31-4B8C-83A1-F6EECF244321}">
                <p14:modId xmlns:p14="http://schemas.microsoft.com/office/powerpoint/2010/main" val="3873672668"/>
              </p:ext>
            </p:extLst>
          </p:nvPr>
        </p:nvGraphicFramePr>
        <p:xfrm>
          <a:off x="3276600" y="2604711"/>
          <a:ext cx="12832553" cy="4808220"/>
        </p:xfrm>
        <a:graphic>
          <a:graphicData uri="http://schemas.openxmlformats.org/drawingml/2006/table">
            <a:tbl>
              <a:tblPr firstRow="1">
                <a:tableStyleId>{616DA210-FB5B-4158-B5E0-FEB733F419BA}</a:tableStyleId>
              </a:tblPr>
              <a:tblGrid>
                <a:gridCol w="2691063">
                  <a:extLst>
                    <a:ext uri="{9D8B030D-6E8A-4147-A177-3AD203B41FA5}">
                      <a16:colId xmlns:a16="http://schemas.microsoft.com/office/drawing/2014/main" val="2784639580"/>
                    </a:ext>
                  </a:extLst>
                </a:gridCol>
                <a:gridCol w="6384758">
                  <a:extLst>
                    <a:ext uri="{9D8B030D-6E8A-4147-A177-3AD203B41FA5}">
                      <a16:colId xmlns:a16="http://schemas.microsoft.com/office/drawing/2014/main" val="1289363373"/>
                    </a:ext>
                  </a:extLst>
                </a:gridCol>
                <a:gridCol w="3756732">
                  <a:extLst>
                    <a:ext uri="{9D8B030D-6E8A-4147-A177-3AD203B41FA5}">
                      <a16:colId xmlns:a16="http://schemas.microsoft.com/office/drawing/2014/main" val="123739196"/>
                    </a:ext>
                  </a:extLst>
                </a:gridCol>
              </a:tblGrid>
              <a:tr h="464304">
                <a:tc>
                  <a:txBody>
                    <a:bodyPr/>
                    <a:lstStyle/>
                    <a:p>
                      <a:pPr algn="ctr">
                        <a:lnSpc>
                          <a:spcPct val="150000"/>
                        </a:lnSpc>
                      </a:pPr>
                      <a:r>
                        <a:rPr lang="en-US" sz="2400" dirty="0">
                          <a:solidFill>
                            <a:schemeClr val="bg1"/>
                          </a:solidFill>
                          <a:effectLst/>
                          <a:latin typeface="Arial"/>
                        </a:rPr>
                        <a:t>Amino Acid</a:t>
                      </a:r>
                    </a:p>
                  </a:txBody>
                  <a:tcPr marL="0" marR="0" marT="0" marB="0" anchor="ctr">
                    <a:solidFill>
                      <a:srgbClr val="166FAC"/>
                    </a:solidFill>
                  </a:tcPr>
                </a:tc>
                <a:tc>
                  <a:txBody>
                    <a:bodyPr/>
                    <a:lstStyle/>
                    <a:p>
                      <a:pPr algn="ctr">
                        <a:lnSpc>
                          <a:spcPct val="150000"/>
                        </a:lnSpc>
                      </a:pPr>
                      <a:r>
                        <a:rPr lang="en-US" sz="2400">
                          <a:solidFill>
                            <a:schemeClr val="bg1"/>
                          </a:solidFill>
                          <a:effectLst/>
                          <a:latin typeface="Arial"/>
                        </a:rPr>
                        <a:t>Classification</a:t>
                      </a:r>
                    </a:p>
                  </a:txBody>
                  <a:tcPr marL="0" marR="0" marT="0" marB="0" anchor="ctr">
                    <a:solidFill>
                      <a:srgbClr val="166FAC"/>
                    </a:solidFill>
                  </a:tcPr>
                </a:tc>
                <a:tc>
                  <a:txBody>
                    <a:bodyPr/>
                    <a:lstStyle/>
                    <a:p>
                      <a:pPr algn="ctr">
                        <a:lnSpc>
                          <a:spcPct val="150000"/>
                        </a:lnSpc>
                      </a:pPr>
                      <a:r>
                        <a:rPr lang="en-US" sz="2400" err="1">
                          <a:solidFill>
                            <a:schemeClr val="bg1"/>
                          </a:solidFill>
                          <a:effectLst/>
                          <a:latin typeface="Arial"/>
                        </a:rPr>
                        <a:t>pI</a:t>
                      </a:r>
                    </a:p>
                  </a:txBody>
                  <a:tcPr marL="0" marR="0" marT="0" marB="0" anchor="ctr">
                    <a:solidFill>
                      <a:srgbClr val="166FAC"/>
                    </a:solidFill>
                  </a:tcPr>
                </a:tc>
                <a:extLst>
                  <a:ext uri="{0D108BD9-81ED-4DB2-BD59-A6C34878D82A}">
                    <a16:rowId xmlns:a16="http://schemas.microsoft.com/office/drawing/2014/main" val="1569256082"/>
                  </a:ext>
                </a:extLst>
              </a:tr>
              <a:tr h="464304">
                <a:tc>
                  <a:txBody>
                    <a:bodyPr/>
                    <a:lstStyle/>
                    <a:p>
                      <a:pPr algn="ctr">
                        <a:lnSpc>
                          <a:spcPct val="150000"/>
                        </a:lnSpc>
                      </a:pPr>
                      <a:r>
                        <a:rPr lang="en-US" sz="2400" dirty="0">
                          <a:effectLst/>
                          <a:latin typeface="Arial"/>
                        </a:rPr>
                        <a:t>alanine</a:t>
                      </a:r>
                    </a:p>
                  </a:txBody>
                  <a:tcPr marL="0" marR="0" marT="0" marB="0" anchor="ctr"/>
                </a:tc>
                <a:tc>
                  <a:txBody>
                    <a:bodyPr/>
                    <a:lstStyle/>
                    <a:p>
                      <a:pPr algn="ctr">
                        <a:lnSpc>
                          <a:spcPct val="150000"/>
                        </a:lnSpc>
                      </a:pPr>
                      <a:r>
                        <a:rPr lang="en-US" sz="2400" dirty="0">
                          <a:effectLst/>
                          <a:latin typeface="Arial"/>
                        </a:rPr>
                        <a:t>nonpolar</a:t>
                      </a:r>
                    </a:p>
                  </a:txBody>
                  <a:tcPr marL="0" marR="0" marT="0" marB="0" anchor="ctr"/>
                </a:tc>
                <a:tc>
                  <a:txBody>
                    <a:bodyPr/>
                    <a:lstStyle/>
                    <a:p>
                      <a:pPr algn="ctr">
                        <a:lnSpc>
                          <a:spcPct val="150000"/>
                        </a:lnSpc>
                      </a:pPr>
                      <a:r>
                        <a:rPr lang="en-US" sz="2400">
                          <a:effectLst/>
                          <a:latin typeface="Arial"/>
                        </a:rPr>
                        <a:t>6.0</a:t>
                      </a:r>
                    </a:p>
                  </a:txBody>
                  <a:tcPr marL="0" marR="0" marT="0" marB="0" anchor="ctr"/>
                </a:tc>
                <a:extLst>
                  <a:ext uri="{0D108BD9-81ED-4DB2-BD59-A6C34878D82A}">
                    <a16:rowId xmlns:a16="http://schemas.microsoft.com/office/drawing/2014/main" val="3537965950"/>
                  </a:ext>
                </a:extLst>
              </a:tr>
              <a:tr h="464304">
                <a:tc>
                  <a:txBody>
                    <a:bodyPr/>
                    <a:lstStyle/>
                    <a:p>
                      <a:pPr algn="ctr">
                        <a:lnSpc>
                          <a:spcPct val="150000"/>
                        </a:lnSpc>
                      </a:pPr>
                      <a:r>
                        <a:rPr lang="en-US" sz="2400">
                          <a:effectLst/>
                          <a:latin typeface="Arial"/>
                        </a:rPr>
                        <a:t>valine</a:t>
                      </a:r>
                    </a:p>
                  </a:txBody>
                  <a:tcPr marL="0" marR="0" marT="0" marB="0" anchor="ctr"/>
                </a:tc>
                <a:tc>
                  <a:txBody>
                    <a:bodyPr/>
                    <a:lstStyle/>
                    <a:p>
                      <a:pPr algn="ctr">
                        <a:lnSpc>
                          <a:spcPct val="150000"/>
                        </a:lnSpc>
                      </a:pPr>
                      <a:r>
                        <a:rPr lang="en-US" sz="2400" dirty="0">
                          <a:effectLst/>
                          <a:latin typeface="Arial"/>
                        </a:rPr>
                        <a:t>nonpolar</a:t>
                      </a:r>
                    </a:p>
                  </a:txBody>
                  <a:tcPr marL="0" marR="0" marT="0" marB="0" anchor="ctr"/>
                </a:tc>
                <a:tc>
                  <a:txBody>
                    <a:bodyPr/>
                    <a:lstStyle/>
                    <a:p>
                      <a:pPr algn="ctr">
                        <a:lnSpc>
                          <a:spcPct val="150000"/>
                        </a:lnSpc>
                      </a:pPr>
                      <a:r>
                        <a:rPr lang="en-US" sz="2400">
                          <a:effectLst/>
                          <a:latin typeface="Arial"/>
                        </a:rPr>
                        <a:t>6.0</a:t>
                      </a:r>
                    </a:p>
                  </a:txBody>
                  <a:tcPr marL="0" marR="0" marT="0" marB="0" anchor="ctr"/>
                </a:tc>
                <a:extLst>
                  <a:ext uri="{0D108BD9-81ED-4DB2-BD59-A6C34878D82A}">
                    <a16:rowId xmlns:a16="http://schemas.microsoft.com/office/drawing/2014/main" val="1385132965"/>
                  </a:ext>
                </a:extLst>
              </a:tr>
              <a:tr h="464304">
                <a:tc>
                  <a:txBody>
                    <a:bodyPr/>
                    <a:lstStyle/>
                    <a:p>
                      <a:pPr algn="ctr">
                        <a:lnSpc>
                          <a:spcPct val="150000"/>
                        </a:lnSpc>
                      </a:pPr>
                      <a:r>
                        <a:rPr lang="en-US" sz="2400">
                          <a:effectLst/>
                          <a:latin typeface="Arial"/>
                        </a:rPr>
                        <a:t>serine</a:t>
                      </a:r>
                    </a:p>
                  </a:txBody>
                  <a:tcPr marL="0" marR="0" marT="0" marB="0" anchor="ctr"/>
                </a:tc>
                <a:tc>
                  <a:txBody>
                    <a:bodyPr/>
                    <a:lstStyle/>
                    <a:p>
                      <a:pPr algn="ctr">
                        <a:lnSpc>
                          <a:spcPct val="150000"/>
                        </a:lnSpc>
                      </a:pPr>
                      <a:r>
                        <a:rPr lang="en-US" sz="2400" dirty="0">
                          <a:effectLst/>
                          <a:latin typeface="Arial"/>
                        </a:rPr>
                        <a:t>polar, uncharged</a:t>
                      </a:r>
                    </a:p>
                  </a:txBody>
                  <a:tcPr marL="0" marR="0" marT="0" marB="0" anchor="ctr"/>
                </a:tc>
                <a:tc>
                  <a:txBody>
                    <a:bodyPr/>
                    <a:lstStyle/>
                    <a:p>
                      <a:pPr algn="ctr">
                        <a:lnSpc>
                          <a:spcPct val="150000"/>
                        </a:lnSpc>
                      </a:pPr>
                      <a:r>
                        <a:rPr lang="en-US" sz="2400">
                          <a:effectLst/>
                          <a:latin typeface="Arial"/>
                        </a:rPr>
                        <a:t>5.7</a:t>
                      </a:r>
                    </a:p>
                  </a:txBody>
                  <a:tcPr marL="0" marR="0" marT="0" marB="0" anchor="ctr"/>
                </a:tc>
                <a:extLst>
                  <a:ext uri="{0D108BD9-81ED-4DB2-BD59-A6C34878D82A}">
                    <a16:rowId xmlns:a16="http://schemas.microsoft.com/office/drawing/2014/main" val="1445088209"/>
                  </a:ext>
                </a:extLst>
              </a:tr>
              <a:tr h="464304">
                <a:tc>
                  <a:txBody>
                    <a:bodyPr/>
                    <a:lstStyle/>
                    <a:p>
                      <a:pPr algn="ctr">
                        <a:lnSpc>
                          <a:spcPct val="150000"/>
                        </a:lnSpc>
                      </a:pPr>
                      <a:r>
                        <a:rPr lang="en-US" sz="2400">
                          <a:effectLst/>
                          <a:latin typeface="Arial"/>
                        </a:rPr>
                        <a:t>threonine</a:t>
                      </a:r>
                    </a:p>
                  </a:txBody>
                  <a:tcPr marL="0" marR="0" marT="0" marB="0" anchor="ctr"/>
                </a:tc>
                <a:tc>
                  <a:txBody>
                    <a:bodyPr/>
                    <a:lstStyle/>
                    <a:p>
                      <a:pPr algn="ctr">
                        <a:lnSpc>
                          <a:spcPct val="150000"/>
                        </a:lnSpc>
                      </a:pPr>
                      <a:r>
                        <a:rPr lang="en-US" sz="2400" dirty="0">
                          <a:effectLst/>
                          <a:latin typeface="Arial"/>
                        </a:rPr>
                        <a:t>polar, uncharged</a:t>
                      </a:r>
                    </a:p>
                  </a:txBody>
                  <a:tcPr marL="0" marR="0" marT="0" marB="0" anchor="ctr"/>
                </a:tc>
                <a:tc>
                  <a:txBody>
                    <a:bodyPr/>
                    <a:lstStyle/>
                    <a:p>
                      <a:pPr algn="ctr">
                        <a:lnSpc>
                          <a:spcPct val="150000"/>
                        </a:lnSpc>
                      </a:pPr>
                      <a:r>
                        <a:rPr lang="en-US" sz="2400">
                          <a:effectLst/>
                          <a:latin typeface="Arial"/>
                        </a:rPr>
                        <a:t>6.5</a:t>
                      </a:r>
                    </a:p>
                  </a:txBody>
                  <a:tcPr marL="0" marR="0" marT="0" marB="0" anchor="ctr"/>
                </a:tc>
                <a:extLst>
                  <a:ext uri="{0D108BD9-81ED-4DB2-BD59-A6C34878D82A}">
                    <a16:rowId xmlns:a16="http://schemas.microsoft.com/office/drawing/2014/main" val="4212684691"/>
                  </a:ext>
                </a:extLst>
              </a:tr>
              <a:tr h="464304">
                <a:tc>
                  <a:txBody>
                    <a:bodyPr/>
                    <a:lstStyle/>
                    <a:p>
                      <a:pPr algn="ctr">
                        <a:lnSpc>
                          <a:spcPct val="150000"/>
                        </a:lnSpc>
                      </a:pPr>
                      <a:r>
                        <a:rPr lang="en-US" sz="2400">
                          <a:effectLst/>
                          <a:latin typeface="Arial"/>
                        </a:rPr>
                        <a:t>arginine</a:t>
                      </a:r>
                    </a:p>
                  </a:txBody>
                  <a:tcPr marL="0" marR="0" marT="0" marB="0" anchor="ctr"/>
                </a:tc>
                <a:tc>
                  <a:txBody>
                    <a:bodyPr/>
                    <a:lstStyle/>
                    <a:p>
                      <a:pPr algn="ctr">
                        <a:lnSpc>
                          <a:spcPct val="150000"/>
                        </a:lnSpc>
                      </a:pPr>
                      <a:r>
                        <a:rPr lang="en-US" sz="2400" dirty="0">
                          <a:effectLst/>
                          <a:latin typeface="Arial"/>
                        </a:rPr>
                        <a:t>positively charged (basic)</a:t>
                      </a:r>
                    </a:p>
                  </a:txBody>
                  <a:tcPr marL="0" marR="0" marT="0" marB="0" anchor="ctr"/>
                </a:tc>
                <a:tc>
                  <a:txBody>
                    <a:bodyPr/>
                    <a:lstStyle/>
                    <a:p>
                      <a:pPr algn="ctr">
                        <a:lnSpc>
                          <a:spcPct val="150000"/>
                        </a:lnSpc>
                      </a:pPr>
                      <a:r>
                        <a:rPr lang="en-US" sz="2400">
                          <a:effectLst/>
                          <a:latin typeface="Arial"/>
                        </a:rPr>
                        <a:t>10.8</a:t>
                      </a:r>
                    </a:p>
                  </a:txBody>
                  <a:tcPr marL="0" marR="0" marT="0" marB="0" anchor="ctr"/>
                </a:tc>
                <a:extLst>
                  <a:ext uri="{0D108BD9-81ED-4DB2-BD59-A6C34878D82A}">
                    <a16:rowId xmlns:a16="http://schemas.microsoft.com/office/drawing/2014/main" val="2277765018"/>
                  </a:ext>
                </a:extLst>
              </a:tr>
              <a:tr h="464304">
                <a:tc>
                  <a:txBody>
                    <a:bodyPr/>
                    <a:lstStyle/>
                    <a:p>
                      <a:pPr algn="ctr">
                        <a:lnSpc>
                          <a:spcPct val="150000"/>
                        </a:lnSpc>
                      </a:pPr>
                      <a:r>
                        <a:rPr lang="en-US" sz="2400">
                          <a:effectLst/>
                          <a:latin typeface="Arial"/>
                        </a:rPr>
                        <a:t>histidine</a:t>
                      </a:r>
                    </a:p>
                  </a:txBody>
                  <a:tcPr marL="0" marR="0" marT="0" marB="0" anchor="ctr"/>
                </a:tc>
                <a:tc>
                  <a:txBody>
                    <a:bodyPr/>
                    <a:lstStyle/>
                    <a:p>
                      <a:pPr algn="ctr">
                        <a:lnSpc>
                          <a:spcPct val="150000"/>
                        </a:lnSpc>
                      </a:pPr>
                      <a:r>
                        <a:rPr lang="en-US" sz="2400" dirty="0">
                          <a:effectLst/>
                          <a:latin typeface="Arial"/>
                        </a:rPr>
                        <a:t>positively charged (basic)</a:t>
                      </a:r>
                    </a:p>
                  </a:txBody>
                  <a:tcPr marL="0" marR="0" marT="0" marB="0" anchor="ctr"/>
                </a:tc>
                <a:tc>
                  <a:txBody>
                    <a:bodyPr/>
                    <a:lstStyle/>
                    <a:p>
                      <a:pPr algn="ctr">
                        <a:lnSpc>
                          <a:spcPct val="150000"/>
                        </a:lnSpc>
                      </a:pPr>
                      <a:r>
                        <a:rPr lang="en-US" sz="2400">
                          <a:effectLst/>
                          <a:latin typeface="Arial"/>
                        </a:rPr>
                        <a:t>7.6</a:t>
                      </a:r>
                    </a:p>
                  </a:txBody>
                  <a:tcPr marL="0" marR="0" marT="0" marB="0" anchor="ctr"/>
                </a:tc>
                <a:extLst>
                  <a:ext uri="{0D108BD9-81ED-4DB2-BD59-A6C34878D82A}">
                    <a16:rowId xmlns:a16="http://schemas.microsoft.com/office/drawing/2014/main" val="1282040542"/>
                  </a:ext>
                </a:extLst>
              </a:tr>
              <a:tr h="464304">
                <a:tc>
                  <a:txBody>
                    <a:bodyPr/>
                    <a:lstStyle/>
                    <a:p>
                      <a:pPr algn="ctr">
                        <a:lnSpc>
                          <a:spcPct val="150000"/>
                        </a:lnSpc>
                      </a:pPr>
                      <a:r>
                        <a:rPr lang="en-US" sz="2400">
                          <a:effectLst/>
                          <a:latin typeface="Arial"/>
                        </a:rPr>
                        <a:t>lysine</a:t>
                      </a:r>
                    </a:p>
                  </a:txBody>
                  <a:tcPr marL="0" marR="0" marT="0" marB="0" anchor="ctr"/>
                </a:tc>
                <a:tc>
                  <a:txBody>
                    <a:bodyPr/>
                    <a:lstStyle/>
                    <a:p>
                      <a:pPr algn="ctr">
                        <a:lnSpc>
                          <a:spcPct val="150000"/>
                        </a:lnSpc>
                      </a:pPr>
                      <a:r>
                        <a:rPr lang="en-US" sz="2400" dirty="0">
                          <a:effectLst/>
                          <a:latin typeface="Arial"/>
                        </a:rPr>
                        <a:t>positively charged (basic)</a:t>
                      </a:r>
                    </a:p>
                  </a:txBody>
                  <a:tcPr marL="0" marR="0" marT="0" marB="0" anchor="ctr"/>
                </a:tc>
                <a:tc>
                  <a:txBody>
                    <a:bodyPr/>
                    <a:lstStyle/>
                    <a:p>
                      <a:pPr algn="ctr">
                        <a:lnSpc>
                          <a:spcPct val="150000"/>
                        </a:lnSpc>
                      </a:pPr>
                      <a:r>
                        <a:rPr lang="en-US" sz="2400">
                          <a:effectLst/>
                          <a:latin typeface="Arial"/>
                        </a:rPr>
                        <a:t>9.8</a:t>
                      </a:r>
                    </a:p>
                  </a:txBody>
                  <a:tcPr marL="0" marR="0" marT="0" marB="0" anchor="ctr"/>
                </a:tc>
                <a:extLst>
                  <a:ext uri="{0D108BD9-81ED-4DB2-BD59-A6C34878D82A}">
                    <a16:rowId xmlns:a16="http://schemas.microsoft.com/office/drawing/2014/main" val="1494348326"/>
                  </a:ext>
                </a:extLst>
              </a:tr>
              <a:tr h="464304">
                <a:tc>
                  <a:txBody>
                    <a:bodyPr/>
                    <a:lstStyle/>
                    <a:p>
                      <a:pPr algn="ctr">
                        <a:lnSpc>
                          <a:spcPct val="150000"/>
                        </a:lnSpc>
                      </a:pPr>
                      <a:r>
                        <a:rPr lang="en-US" sz="2400">
                          <a:effectLst/>
                          <a:latin typeface="Arial"/>
                        </a:rPr>
                        <a:t>aspartic acid</a:t>
                      </a:r>
                    </a:p>
                  </a:txBody>
                  <a:tcPr marL="0" marR="0" marT="0" marB="0" anchor="ctr"/>
                </a:tc>
                <a:tc>
                  <a:txBody>
                    <a:bodyPr/>
                    <a:lstStyle/>
                    <a:p>
                      <a:pPr algn="ctr">
                        <a:lnSpc>
                          <a:spcPct val="150000"/>
                        </a:lnSpc>
                      </a:pPr>
                      <a:r>
                        <a:rPr lang="en-US" sz="2400" dirty="0">
                          <a:effectLst/>
                          <a:latin typeface="Arial"/>
                        </a:rPr>
                        <a:t>negatively charged (acidic)</a:t>
                      </a:r>
                    </a:p>
                  </a:txBody>
                  <a:tcPr marL="0" marR="0" marT="0" marB="0" anchor="ctr"/>
                </a:tc>
                <a:tc>
                  <a:txBody>
                    <a:bodyPr/>
                    <a:lstStyle/>
                    <a:p>
                      <a:pPr algn="ctr">
                        <a:lnSpc>
                          <a:spcPct val="150000"/>
                        </a:lnSpc>
                      </a:pPr>
                      <a:r>
                        <a:rPr lang="en-US" sz="2400" dirty="0">
                          <a:effectLst/>
                          <a:latin typeface="Arial"/>
                        </a:rPr>
                        <a:t>3.0</a:t>
                      </a:r>
                    </a:p>
                  </a:txBody>
                  <a:tcPr marL="0" marR="0" marT="0" marB="0" anchor="ctr"/>
                </a:tc>
                <a:extLst>
                  <a:ext uri="{0D108BD9-81ED-4DB2-BD59-A6C34878D82A}">
                    <a16:rowId xmlns:a16="http://schemas.microsoft.com/office/drawing/2014/main" val="2821341279"/>
                  </a:ext>
                </a:extLst>
              </a:tr>
              <a:tr h="464304">
                <a:tc>
                  <a:txBody>
                    <a:bodyPr/>
                    <a:lstStyle/>
                    <a:p>
                      <a:pPr algn="ctr">
                        <a:lnSpc>
                          <a:spcPct val="150000"/>
                        </a:lnSpc>
                      </a:pPr>
                      <a:r>
                        <a:rPr lang="en-US" sz="2400" dirty="0">
                          <a:effectLst/>
                          <a:latin typeface="Arial"/>
                        </a:rPr>
                        <a:t>glutamic acid</a:t>
                      </a:r>
                    </a:p>
                  </a:txBody>
                  <a:tcPr marL="0" marR="0" marT="0" marB="0" anchor="ctr"/>
                </a:tc>
                <a:tc>
                  <a:txBody>
                    <a:bodyPr/>
                    <a:lstStyle/>
                    <a:p>
                      <a:pPr algn="ctr">
                        <a:lnSpc>
                          <a:spcPct val="150000"/>
                        </a:lnSpc>
                      </a:pPr>
                      <a:r>
                        <a:rPr lang="en-US" sz="2400" dirty="0">
                          <a:effectLst/>
                          <a:latin typeface="Arial"/>
                        </a:rPr>
                        <a:t>negatively charged (acidic)</a:t>
                      </a:r>
                    </a:p>
                  </a:txBody>
                  <a:tcPr marL="0" marR="0" marT="0" marB="0" anchor="ctr"/>
                </a:tc>
                <a:tc>
                  <a:txBody>
                    <a:bodyPr/>
                    <a:lstStyle/>
                    <a:p>
                      <a:pPr algn="ctr">
                        <a:lnSpc>
                          <a:spcPct val="150000"/>
                        </a:lnSpc>
                      </a:pPr>
                      <a:r>
                        <a:rPr lang="en-US" sz="2400" dirty="0">
                          <a:effectLst/>
                          <a:latin typeface="Arial"/>
                        </a:rPr>
                        <a:t>3.2</a:t>
                      </a:r>
                    </a:p>
                  </a:txBody>
                  <a:tcPr marL="0" marR="0" marT="0" marB="0" anchor="ctr"/>
                </a:tc>
                <a:extLst>
                  <a:ext uri="{0D108BD9-81ED-4DB2-BD59-A6C34878D82A}">
                    <a16:rowId xmlns:a16="http://schemas.microsoft.com/office/drawing/2014/main" val="1855317628"/>
                  </a:ext>
                </a:extLst>
              </a:tr>
            </a:tbl>
          </a:graphicData>
        </a:graphic>
      </p:graphicFrame>
      <p:sp>
        <p:nvSpPr>
          <p:cNvPr id="3" name="Content Placeholder 2">
            <a:extLst>
              <a:ext uri="{FF2B5EF4-FFF2-40B4-BE49-F238E27FC236}">
                <a16:creationId xmlns:a16="http://schemas.microsoft.com/office/drawing/2014/main" id="{3ACB7722-7488-A5FB-F85C-C1E51D499C46}"/>
              </a:ext>
            </a:extLst>
          </p:cNvPr>
          <p:cNvSpPr>
            <a:spLocks noGrp="1"/>
          </p:cNvSpPr>
          <p:nvPr>
            <p:ph idx="1"/>
          </p:nvPr>
        </p:nvSpPr>
        <p:spPr>
          <a:xfrm>
            <a:off x="2401816" y="7996930"/>
            <a:ext cx="14400000" cy="1314420"/>
          </a:xfrm>
        </p:spPr>
        <p:txBody>
          <a:bodyPr vert="horz" lIns="91440" tIns="45720" rIns="91440" bIns="45720" rtlCol="0" anchor="t">
            <a:normAutofit/>
          </a:bodyPr>
          <a:lstStyle/>
          <a:p>
            <a:pPr marL="0" indent="0" algn="ctr">
              <a:buNone/>
            </a:pPr>
            <a:r>
              <a:rPr lang="en-US" sz="2400" b="1">
                <a:latin typeface="Arial"/>
                <a:ea typeface="+mn-lt"/>
                <a:cs typeface="+mn-lt"/>
              </a:rPr>
              <a:t>Source</a:t>
            </a:r>
            <a:r>
              <a:rPr lang="en-US" sz="2400">
                <a:latin typeface="Arial"/>
                <a:ea typeface="+mn-lt"/>
                <a:cs typeface="+mn-lt"/>
              </a:rPr>
              <a:t>: "</a:t>
            </a:r>
            <a:r>
              <a:rPr lang="en-US" sz="2400">
                <a:latin typeface="Arial"/>
                <a:ea typeface="+mn-lt"/>
                <a:cs typeface="+mn-lt"/>
                <a:hlinkClick r:id="rId2"/>
              </a:rPr>
              <a:t>18.2: Reactions of Amino Acids</a:t>
            </a:r>
            <a:r>
              <a:rPr lang="en-US" sz="2400">
                <a:latin typeface="Arial"/>
                <a:ea typeface="+mn-lt"/>
                <a:cs typeface="+mn-lt"/>
              </a:rPr>
              <a:t>" In </a:t>
            </a:r>
            <a:r>
              <a:rPr lang="en-US" sz="2400" i="1">
                <a:latin typeface="Arial"/>
                <a:ea typeface="+mn-lt"/>
                <a:cs typeface="+mn-lt"/>
                <a:hlinkClick r:id="rId3"/>
              </a:rPr>
              <a:t>Basics of GOB Chemistry (Ball et al.)</a:t>
            </a:r>
            <a:r>
              <a:rPr lang="en-US" sz="2400">
                <a:latin typeface="Arial"/>
                <a:ea typeface="+mn-lt"/>
                <a:cs typeface="+mn-lt"/>
              </a:rPr>
              <a:t>, </a:t>
            </a:r>
            <a:r>
              <a:rPr lang="en-US" sz="2400">
                <a:latin typeface="Arial"/>
                <a:ea typeface="+mn-lt"/>
                <a:cs typeface="+mn-lt"/>
                <a:hlinkClick r:id="rId4"/>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F311823-BC99-5B6A-324B-13D9A7012C02}"/>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79521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57AF-013D-8D43-686F-8FCAEEA1206B}"/>
              </a:ext>
            </a:extLst>
          </p:cNvPr>
          <p:cNvSpPr>
            <a:spLocks noGrp="1"/>
          </p:cNvSpPr>
          <p:nvPr>
            <p:ph type="title"/>
          </p:nvPr>
        </p:nvSpPr>
        <p:spPr/>
        <p:txBody>
          <a:bodyPr>
            <a:normAutofit/>
          </a:bodyPr>
          <a:lstStyle/>
          <a:p>
            <a:r>
              <a:rPr lang="en-US" sz="4000">
                <a:latin typeface="Arial"/>
                <a:cs typeface="Arial"/>
              </a:rPr>
              <a:t>Figure 28.3f</a:t>
            </a:r>
            <a:endParaRPr lang="en-US" sz="4000"/>
          </a:p>
        </p:txBody>
      </p:sp>
      <p:pic>
        <p:nvPicPr>
          <p:cNvPr id="5" name="Picture 4" descr="Two images. On the left is the molecular structure of ninhydrin. On the right is an image of a fingerprint. ">
            <a:extLst>
              <a:ext uri="{FF2B5EF4-FFF2-40B4-BE49-F238E27FC236}">
                <a16:creationId xmlns:a16="http://schemas.microsoft.com/office/drawing/2014/main" id="{540D258E-F6B8-2EE2-CD20-33B41A3A2BEE}"/>
              </a:ext>
            </a:extLst>
          </p:cNvPr>
          <p:cNvPicPr>
            <a:picLocks noChangeAspect="1"/>
          </p:cNvPicPr>
          <p:nvPr/>
        </p:nvPicPr>
        <p:blipFill>
          <a:blip r:embed="rId2"/>
          <a:stretch>
            <a:fillRect/>
          </a:stretch>
        </p:blipFill>
        <p:spPr>
          <a:xfrm>
            <a:off x="3772530" y="1934745"/>
            <a:ext cx="10741702" cy="5653034"/>
          </a:xfrm>
          <a:prstGeom prst="rect">
            <a:avLst/>
          </a:prstGeom>
        </p:spPr>
      </p:pic>
      <p:sp>
        <p:nvSpPr>
          <p:cNvPr id="3" name="Content Placeholder 2">
            <a:extLst>
              <a:ext uri="{FF2B5EF4-FFF2-40B4-BE49-F238E27FC236}">
                <a16:creationId xmlns:a16="http://schemas.microsoft.com/office/drawing/2014/main" id="{0C475A8C-8E23-CCA4-7F52-AAAF2BE92807}"/>
              </a:ext>
            </a:extLst>
          </p:cNvPr>
          <p:cNvSpPr>
            <a:spLocks noGrp="1"/>
          </p:cNvSpPr>
          <p:nvPr>
            <p:ph idx="1"/>
          </p:nvPr>
        </p:nvSpPr>
        <p:spPr>
          <a:xfrm>
            <a:off x="1944000" y="7864554"/>
            <a:ext cx="14400000" cy="1536196"/>
          </a:xfrm>
        </p:spPr>
        <p:txBody>
          <a:bodyPr vert="horz" lIns="91440" tIns="45720" rIns="91440" bIns="45720" rtlCol="0" anchor="t">
            <a:normAutofit/>
          </a:bodyPr>
          <a:lstStyle/>
          <a:p>
            <a:pPr marL="0" indent="0" algn="ctr">
              <a:buNone/>
            </a:pPr>
            <a:r>
              <a:rPr lang="en-US" sz="2400" b="1">
                <a:latin typeface="Arial"/>
                <a:ea typeface="+mn-lt"/>
                <a:cs typeface="+mn-lt"/>
              </a:rPr>
              <a:t>Figure 28.3f.</a:t>
            </a:r>
            <a:r>
              <a:rPr lang="en-US" sz="2400">
                <a:latin typeface="Arial"/>
                <a:ea typeface="+mn-lt"/>
                <a:cs typeface="+mn-lt"/>
              </a:rPr>
              <a:t> The ninhydrin test is used to detect fingerprints on samples. Ninhydrin reacts with the amine functional group present in a amino acids in the proteins of skin cells to form a purple-</a:t>
            </a:r>
            <a:r>
              <a:rPr lang="en-US" sz="2400" err="1">
                <a:latin typeface="Arial"/>
                <a:ea typeface="+mn-lt"/>
                <a:cs typeface="+mn-lt"/>
              </a:rPr>
              <a:t>coloured</a:t>
            </a:r>
            <a:r>
              <a:rPr lang="en-US" sz="2400">
                <a:latin typeface="Arial"/>
                <a:ea typeface="+mn-lt"/>
                <a:cs typeface="+mn-lt"/>
              </a:rPr>
              <a:t> compound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9C54701-CEC5-5B52-D81E-95A17C040CDE}"/>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16675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9710-EED4-CF55-2FE9-6EC61D8C2ACA}"/>
              </a:ext>
            </a:extLst>
          </p:cNvPr>
          <p:cNvSpPr>
            <a:spLocks noGrp="1"/>
          </p:cNvSpPr>
          <p:nvPr>
            <p:ph type="title"/>
          </p:nvPr>
        </p:nvSpPr>
        <p:spPr/>
        <p:txBody>
          <a:bodyPr>
            <a:normAutofit/>
          </a:bodyPr>
          <a:lstStyle/>
          <a:p>
            <a:r>
              <a:rPr lang="en-US" sz="4000">
                <a:latin typeface="Arial"/>
                <a:cs typeface="Arial"/>
              </a:rPr>
              <a:t>Figure 28.3g</a:t>
            </a:r>
            <a:endParaRPr lang="en-US" sz="4000"/>
          </a:p>
        </p:txBody>
      </p:sp>
      <p:pic>
        <p:nvPicPr>
          <p:cNvPr id="5" name="Picture 4" descr="A reaction showing two amino acids that react to form a peptide bond and water.">
            <a:extLst>
              <a:ext uri="{FF2B5EF4-FFF2-40B4-BE49-F238E27FC236}">
                <a16:creationId xmlns:a16="http://schemas.microsoft.com/office/drawing/2014/main" id="{4A0FBE72-6D12-8077-DFC1-D85022768A43}"/>
              </a:ext>
            </a:extLst>
          </p:cNvPr>
          <p:cNvPicPr>
            <a:picLocks noChangeAspect="1"/>
          </p:cNvPicPr>
          <p:nvPr/>
        </p:nvPicPr>
        <p:blipFill>
          <a:blip r:embed="rId2"/>
          <a:stretch>
            <a:fillRect/>
          </a:stretch>
        </p:blipFill>
        <p:spPr>
          <a:xfrm>
            <a:off x="2233258" y="2798076"/>
            <a:ext cx="13821484" cy="3667266"/>
          </a:xfrm>
          <a:prstGeom prst="rect">
            <a:avLst/>
          </a:prstGeom>
        </p:spPr>
      </p:pic>
      <p:sp>
        <p:nvSpPr>
          <p:cNvPr id="3" name="Content Placeholder 2">
            <a:extLst>
              <a:ext uri="{FF2B5EF4-FFF2-40B4-BE49-F238E27FC236}">
                <a16:creationId xmlns:a16="http://schemas.microsoft.com/office/drawing/2014/main" id="{6739BEBB-7F62-F2A0-5DD7-82CC9884E81B}"/>
              </a:ext>
            </a:extLst>
          </p:cNvPr>
          <p:cNvSpPr>
            <a:spLocks noGrp="1"/>
          </p:cNvSpPr>
          <p:nvPr>
            <p:ph idx="1"/>
          </p:nvPr>
        </p:nvSpPr>
        <p:spPr>
          <a:xfrm>
            <a:off x="1944000" y="7728077"/>
            <a:ext cx="14400000" cy="1672673"/>
          </a:xfrm>
        </p:spPr>
        <p:txBody>
          <a:bodyPr vert="horz" lIns="91440" tIns="45720" rIns="91440" bIns="45720" rtlCol="0" anchor="t">
            <a:normAutofit/>
          </a:bodyPr>
          <a:lstStyle/>
          <a:p>
            <a:pPr marL="0" indent="0" algn="ctr">
              <a:buNone/>
            </a:pPr>
            <a:r>
              <a:rPr lang="en-US" sz="2400" b="1">
                <a:latin typeface="Arial"/>
                <a:ea typeface="+mn-lt"/>
                <a:cs typeface="+mn-lt"/>
              </a:rPr>
              <a:t>Figure 28.3g.</a:t>
            </a:r>
            <a:r>
              <a:rPr lang="en-US" sz="2400">
                <a:latin typeface="Arial"/>
                <a:ea typeface="+mn-lt"/>
                <a:cs typeface="+mn-lt"/>
              </a:rPr>
              <a:t> When two amino acids react to form a peptide bond, this linkage occurs between the amino group of one amino acid and the carboxyl group of another, forming an amide linkage with the release of a molecule of water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B939F0A-0122-BBC8-D05C-A49F9700CD42}"/>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30572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92FF-2AE9-07A8-2773-1BA81929514F}"/>
              </a:ext>
            </a:extLst>
          </p:cNvPr>
          <p:cNvSpPr>
            <a:spLocks noGrp="1"/>
          </p:cNvSpPr>
          <p:nvPr>
            <p:ph type="title"/>
          </p:nvPr>
        </p:nvSpPr>
        <p:spPr/>
        <p:txBody>
          <a:bodyPr>
            <a:normAutofit/>
          </a:bodyPr>
          <a:lstStyle/>
          <a:p>
            <a:r>
              <a:rPr lang="en-US" sz="4000">
                <a:latin typeface="Arial"/>
                <a:cs typeface="Arial"/>
              </a:rPr>
              <a:t>Figure 28.3h</a:t>
            </a:r>
            <a:endParaRPr lang="en-US" sz="4000"/>
          </a:p>
        </p:txBody>
      </p:sp>
      <p:pic>
        <p:nvPicPr>
          <p:cNvPr id="5" name="Picture 4" descr="A long chain of amino acids linked forming a peptide. ">
            <a:extLst>
              <a:ext uri="{FF2B5EF4-FFF2-40B4-BE49-F238E27FC236}">
                <a16:creationId xmlns:a16="http://schemas.microsoft.com/office/drawing/2014/main" id="{AC0AEFB7-4937-705D-4750-5A2B42B2F1F9}"/>
              </a:ext>
            </a:extLst>
          </p:cNvPr>
          <p:cNvPicPr>
            <a:picLocks noChangeAspect="1"/>
          </p:cNvPicPr>
          <p:nvPr/>
        </p:nvPicPr>
        <p:blipFill>
          <a:blip r:embed="rId2"/>
          <a:stretch>
            <a:fillRect/>
          </a:stretch>
        </p:blipFill>
        <p:spPr>
          <a:xfrm>
            <a:off x="1958887" y="3293415"/>
            <a:ext cx="14300752" cy="2539862"/>
          </a:xfrm>
          <a:prstGeom prst="rect">
            <a:avLst/>
          </a:prstGeom>
        </p:spPr>
      </p:pic>
      <p:sp>
        <p:nvSpPr>
          <p:cNvPr id="3" name="Content Placeholder 2">
            <a:extLst>
              <a:ext uri="{FF2B5EF4-FFF2-40B4-BE49-F238E27FC236}">
                <a16:creationId xmlns:a16="http://schemas.microsoft.com/office/drawing/2014/main" id="{748BF9CD-0669-3609-0C0A-AC4935AE9CC7}"/>
              </a:ext>
            </a:extLst>
          </p:cNvPr>
          <p:cNvSpPr>
            <a:spLocks noGrp="1"/>
          </p:cNvSpPr>
          <p:nvPr>
            <p:ph idx="1"/>
          </p:nvPr>
        </p:nvSpPr>
        <p:spPr>
          <a:xfrm>
            <a:off x="1944000" y="7864554"/>
            <a:ext cx="14400000" cy="1536196"/>
          </a:xfrm>
        </p:spPr>
        <p:txBody>
          <a:bodyPr vert="horz" lIns="91440" tIns="45720" rIns="91440" bIns="45720" rtlCol="0" anchor="t">
            <a:normAutofit/>
          </a:bodyPr>
          <a:lstStyle/>
          <a:p>
            <a:pPr marL="0" indent="0" algn="ctr">
              <a:buNone/>
            </a:pPr>
            <a:r>
              <a:rPr lang="en-US" sz="2400" b="1">
                <a:latin typeface="Arial"/>
                <a:cs typeface="Arial"/>
              </a:rPr>
              <a:t>Figure 28.3h.</a:t>
            </a:r>
            <a:r>
              <a:rPr lang="en-US" sz="2400">
                <a:latin typeface="Arial"/>
                <a:cs typeface="Arial"/>
              </a:rPr>
              <a:t> The continued reaction between the carboxyl group of a growing chain of amino acids with the amino group of additional amino acids leads to many amino acids becoming linked, forming a peptide (credit: </a:t>
            </a:r>
            <a:r>
              <a:rPr lang="en-US" sz="2400" i="1">
                <a:latin typeface="Arial"/>
                <a:cs typeface="Arial"/>
                <a:hlinkClick r:id="rId3"/>
              </a:rPr>
              <a:t>Intro Chem: GOB (v. 1.0)</a:t>
            </a:r>
            <a:r>
              <a:rPr lang="en-US" sz="2400">
                <a:latin typeface="Arial"/>
                <a:cs typeface="Arial"/>
              </a:rPr>
              <a:t>, </a:t>
            </a:r>
            <a:r>
              <a:rPr lang="en-US" sz="2400">
                <a:latin typeface="Arial"/>
                <a:cs typeface="Arial"/>
                <a:hlinkClick r:id="rId4"/>
              </a:rPr>
              <a:t>CC BY-NC-SA 3.0</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78EB52BF-4356-3A90-04BB-AC182E1721D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622079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AADA-58B7-0BD4-E027-E1C643658E3F}"/>
              </a:ext>
            </a:extLst>
          </p:cNvPr>
          <p:cNvSpPr>
            <a:spLocks noGrp="1"/>
          </p:cNvSpPr>
          <p:nvPr>
            <p:ph type="title"/>
          </p:nvPr>
        </p:nvSpPr>
        <p:spPr/>
        <p:txBody>
          <a:bodyPr>
            <a:normAutofit/>
          </a:bodyPr>
          <a:lstStyle/>
          <a:p>
            <a:r>
              <a:rPr lang="en-US" sz="4000">
                <a:latin typeface="Arial"/>
                <a:cs typeface="Arial"/>
              </a:rPr>
              <a:t>Figure 28.3i</a:t>
            </a:r>
            <a:endParaRPr lang="en-US" sz="4000"/>
          </a:p>
        </p:txBody>
      </p:sp>
      <p:pic>
        <p:nvPicPr>
          <p:cNvPr id="5" name="Picture 4" descr="A typical protein structure showing its 3 main components from left to right: the N-terminal end (in red), the Ser-ala-sys as a tripeptide (in black) and the C-terminal end (in blue).">
            <a:extLst>
              <a:ext uri="{FF2B5EF4-FFF2-40B4-BE49-F238E27FC236}">
                <a16:creationId xmlns:a16="http://schemas.microsoft.com/office/drawing/2014/main" id="{E4A01C15-C17D-5A58-C183-EC6A1A37D343}"/>
              </a:ext>
            </a:extLst>
          </p:cNvPr>
          <p:cNvPicPr>
            <a:picLocks noChangeAspect="1"/>
          </p:cNvPicPr>
          <p:nvPr/>
        </p:nvPicPr>
        <p:blipFill>
          <a:blip r:embed="rId2"/>
          <a:stretch>
            <a:fillRect/>
          </a:stretch>
        </p:blipFill>
        <p:spPr>
          <a:xfrm>
            <a:off x="2458192" y="2705595"/>
            <a:ext cx="13355545" cy="3792890"/>
          </a:xfrm>
          <a:prstGeom prst="rect">
            <a:avLst/>
          </a:prstGeom>
        </p:spPr>
      </p:pic>
      <p:sp>
        <p:nvSpPr>
          <p:cNvPr id="3" name="Content Placeholder 2">
            <a:extLst>
              <a:ext uri="{FF2B5EF4-FFF2-40B4-BE49-F238E27FC236}">
                <a16:creationId xmlns:a16="http://schemas.microsoft.com/office/drawing/2014/main" id="{1876AD8C-5ABA-BCD6-2039-241D778AD96E}"/>
              </a:ext>
            </a:extLst>
          </p:cNvPr>
          <p:cNvSpPr>
            <a:spLocks noGrp="1"/>
          </p:cNvSpPr>
          <p:nvPr>
            <p:ph idx="1"/>
          </p:nvPr>
        </p:nvSpPr>
        <p:spPr>
          <a:xfrm>
            <a:off x="1944000" y="7779256"/>
            <a:ext cx="14400000" cy="1621494"/>
          </a:xfrm>
        </p:spPr>
        <p:txBody>
          <a:bodyPr vert="horz" lIns="91440" tIns="45720" rIns="91440" bIns="45720" rtlCol="0" anchor="t">
            <a:normAutofit/>
          </a:bodyPr>
          <a:lstStyle/>
          <a:p>
            <a:pPr marL="0" indent="0" algn="ctr">
              <a:buNone/>
            </a:pPr>
            <a:r>
              <a:rPr lang="en-US" sz="2400" b="1">
                <a:latin typeface="Arial"/>
                <a:ea typeface="+mn-lt"/>
                <a:cs typeface="+mn-lt"/>
              </a:rPr>
              <a:t>Figure 28.3i.</a:t>
            </a:r>
            <a:r>
              <a:rPr lang="en-US" sz="2400">
                <a:latin typeface="Arial"/>
                <a:ea typeface="+mn-lt"/>
                <a:cs typeface="+mn-lt"/>
              </a:rPr>
              <a:t> A typical protein structure, in which the free amino group (N-terminal end) is depicted as being on the left and the free carboxyl group (C-terminal end) is depicted as being on the right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D3A8F94-1A46-D415-7E7A-1D4122E63700}"/>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04725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E76F-F0C5-7D02-1010-638BDE56BE36}"/>
              </a:ext>
            </a:extLst>
          </p:cNvPr>
          <p:cNvSpPr>
            <a:spLocks noGrp="1"/>
          </p:cNvSpPr>
          <p:nvPr>
            <p:ph type="title"/>
          </p:nvPr>
        </p:nvSpPr>
        <p:spPr/>
        <p:txBody>
          <a:bodyPr>
            <a:normAutofit/>
          </a:bodyPr>
          <a:lstStyle/>
          <a:p>
            <a:r>
              <a:rPr lang="en-US" sz="4000">
                <a:latin typeface="Arial"/>
                <a:cs typeface="Arial"/>
              </a:rPr>
              <a:t>Figure 28.3j</a:t>
            </a:r>
            <a:endParaRPr lang="en-US" sz="4000"/>
          </a:p>
        </p:txBody>
      </p:sp>
      <p:pic>
        <p:nvPicPr>
          <p:cNvPr id="5" name="Picture 4" descr="Space-filling model of bradykinin showing components in blue, red, dark grey and white. ">
            <a:extLst>
              <a:ext uri="{FF2B5EF4-FFF2-40B4-BE49-F238E27FC236}">
                <a16:creationId xmlns:a16="http://schemas.microsoft.com/office/drawing/2014/main" id="{51078D22-2A6E-87CD-E28A-176CFD62D2AC}"/>
              </a:ext>
            </a:extLst>
          </p:cNvPr>
          <p:cNvPicPr>
            <a:picLocks noChangeAspect="1"/>
          </p:cNvPicPr>
          <p:nvPr/>
        </p:nvPicPr>
        <p:blipFill>
          <a:blip r:embed="rId2"/>
          <a:stretch>
            <a:fillRect/>
          </a:stretch>
        </p:blipFill>
        <p:spPr>
          <a:xfrm>
            <a:off x="5668087" y="2726283"/>
            <a:ext cx="6934768" cy="4100867"/>
          </a:xfrm>
          <a:prstGeom prst="rect">
            <a:avLst/>
          </a:prstGeom>
        </p:spPr>
      </p:pic>
      <p:sp>
        <p:nvSpPr>
          <p:cNvPr id="3" name="Content Placeholder 2">
            <a:extLst>
              <a:ext uri="{FF2B5EF4-FFF2-40B4-BE49-F238E27FC236}">
                <a16:creationId xmlns:a16="http://schemas.microsoft.com/office/drawing/2014/main" id="{B6E56CFC-1E64-56A7-42A1-E77B01E7D104}"/>
              </a:ext>
            </a:extLst>
          </p:cNvPr>
          <p:cNvSpPr>
            <a:spLocks noGrp="1"/>
          </p:cNvSpPr>
          <p:nvPr>
            <p:ph idx="1"/>
          </p:nvPr>
        </p:nvSpPr>
        <p:spPr>
          <a:xfrm>
            <a:off x="1944000" y="8239868"/>
            <a:ext cx="14400000" cy="1160882"/>
          </a:xfrm>
        </p:spPr>
        <p:txBody>
          <a:bodyPr vert="horz" lIns="91440" tIns="45720" rIns="91440" bIns="45720" rtlCol="0" anchor="t">
            <a:normAutofit/>
          </a:bodyPr>
          <a:lstStyle/>
          <a:p>
            <a:pPr marL="0" indent="0" algn="ctr">
              <a:buNone/>
            </a:pPr>
            <a:r>
              <a:rPr lang="en-US" sz="2400" b="1">
                <a:latin typeface="Arial"/>
                <a:ea typeface="+mn-lt"/>
                <a:cs typeface="+mn-lt"/>
              </a:rPr>
              <a:t>Figure 28.3j.</a:t>
            </a:r>
            <a:r>
              <a:rPr lang="en-US" sz="2400">
                <a:latin typeface="Arial"/>
                <a:ea typeface="+mn-lt"/>
                <a:cs typeface="+mn-lt"/>
              </a:rPr>
              <a:t> Space-filling model of bradykinin. (</a:t>
            </a:r>
            <a:r>
              <a:rPr lang="en-US" sz="2400">
                <a:latin typeface="Arial"/>
                <a:ea typeface="+mn-lt"/>
                <a:cs typeface="+mn-lt"/>
                <a:hlinkClick r:id="rId3"/>
              </a:rPr>
              <a:t>Photo</a:t>
            </a:r>
            <a:r>
              <a:rPr lang="en-US" sz="2400">
                <a:latin typeface="Arial"/>
                <a:ea typeface="+mn-lt"/>
                <a:cs typeface="+mn-lt"/>
              </a:rPr>
              <a:t> by </a:t>
            </a:r>
            <a:r>
              <a:rPr lang="en-US" sz="2400">
                <a:latin typeface="Arial"/>
                <a:ea typeface="+mn-lt"/>
                <a:cs typeface="+mn-lt"/>
                <a:hlinkClick r:id="rId4"/>
              </a:rPr>
              <a:t>Fvasconcellos</a:t>
            </a:r>
            <a:r>
              <a:rPr lang="en-US" sz="2400">
                <a:latin typeface="Arial"/>
                <a:ea typeface="+mn-lt"/>
                <a:cs typeface="+mn-lt"/>
              </a:rPr>
              <a:t>, </a:t>
            </a:r>
            <a:r>
              <a:rPr lang="en-US" sz="2400">
                <a:latin typeface="Arial"/>
                <a:ea typeface="+mn-lt"/>
                <a:cs typeface="+mn-lt"/>
                <a:hlinkClick r:id="rId5"/>
              </a:rPr>
              <a:t>PDM</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9842814-8687-DB75-4A4A-71E54AB24A2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88141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EEA5-3452-F0F6-2A0E-729F34A879BC}"/>
              </a:ext>
            </a:extLst>
          </p:cNvPr>
          <p:cNvSpPr>
            <a:spLocks noGrp="1"/>
          </p:cNvSpPr>
          <p:nvPr>
            <p:ph type="title"/>
          </p:nvPr>
        </p:nvSpPr>
        <p:spPr/>
        <p:txBody>
          <a:bodyPr>
            <a:normAutofit/>
          </a:bodyPr>
          <a:lstStyle/>
          <a:p>
            <a:r>
              <a:rPr lang="en-US" sz="4000">
                <a:latin typeface="Arial"/>
                <a:cs typeface="Arial"/>
              </a:rPr>
              <a:t>Figure 28.3k</a:t>
            </a:r>
            <a:endParaRPr lang="en-US" sz="4000"/>
          </a:p>
        </p:txBody>
      </p:sp>
      <p:pic>
        <p:nvPicPr>
          <p:cNvPr id="5" name="Picture 4" descr="The amino acid sequence of human insulin">
            <a:extLst>
              <a:ext uri="{FF2B5EF4-FFF2-40B4-BE49-F238E27FC236}">
                <a16:creationId xmlns:a16="http://schemas.microsoft.com/office/drawing/2014/main" id="{F2C4BD4A-2122-F7C9-7137-6B7DAF8244DD}"/>
              </a:ext>
            </a:extLst>
          </p:cNvPr>
          <p:cNvPicPr>
            <a:picLocks noChangeAspect="1"/>
          </p:cNvPicPr>
          <p:nvPr/>
        </p:nvPicPr>
        <p:blipFill>
          <a:blip r:embed="rId2"/>
          <a:stretch>
            <a:fillRect/>
          </a:stretch>
        </p:blipFill>
        <p:spPr>
          <a:xfrm>
            <a:off x="5172696" y="1399762"/>
            <a:ext cx="8488517" cy="5924660"/>
          </a:xfrm>
          <a:prstGeom prst="rect">
            <a:avLst/>
          </a:prstGeom>
        </p:spPr>
      </p:pic>
      <p:sp>
        <p:nvSpPr>
          <p:cNvPr id="3" name="Content Placeholder 2">
            <a:extLst>
              <a:ext uri="{FF2B5EF4-FFF2-40B4-BE49-F238E27FC236}">
                <a16:creationId xmlns:a16="http://schemas.microsoft.com/office/drawing/2014/main" id="{57DD8FB4-2D23-7839-28C9-E7F83EF5560B}"/>
              </a:ext>
            </a:extLst>
          </p:cNvPr>
          <p:cNvSpPr>
            <a:spLocks noGrp="1"/>
          </p:cNvSpPr>
          <p:nvPr>
            <p:ph idx="1"/>
          </p:nvPr>
        </p:nvSpPr>
        <p:spPr>
          <a:xfrm>
            <a:off x="1944000" y="7949853"/>
            <a:ext cx="14400000" cy="1450897"/>
          </a:xfrm>
        </p:spPr>
        <p:txBody>
          <a:bodyPr vert="horz" lIns="91440" tIns="45720" rIns="91440" bIns="45720" rtlCol="0" anchor="t">
            <a:normAutofit/>
          </a:bodyPr>
          <a:lstStyle/>
          <a:p>
            <a:pPr marL="0" indent="0" algn="ctr">
              <a:buNone/>
            </a:pPr>
            <a:r>
              <a:rPr lang="en-US" sz="2400" b="1">
                <a:latin typeface="Arial"/>
                <a:ea typeface="+mn-lt"/>
                <a:cs typeface="+mn-lt"/>
              </a:rPr>
              <a:t>Figure 28.3k.</a:t>
            </a:r>
            <a:r>
              <a:rPr lang="en-US" sz="2400">
                <a:latin typeface="Arial"/>
                <a:ea typeface="+mn-lt"/>
                <a:cs typeface="+mn-lt"/>
              </a:rPr>
              <a:t> Primary Structure of Human Insulin. Human insulin, whose amino acid sequence is shown here, is a hormone that is required for the proper metabolism of glucose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EB00E680-83A1-C5F0-A227-5D144412869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0551144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B786-49FD-891A-4ECF-AEC9D4FC1909}"/>
              </a:ext>
            </a:extLst>
          </p:cNvPr>
          <p:cNvSpPr>
            <a:spLocks noGrp="1"/>
          </p:cNvSpPr>
          <p:nvPr>
            <p:ph type="title"/>
          </p:nvPr>
        </p:nvSpPr>
        <p:spPr/>
        <p:txBody>
          <a:bodyPr>
            <a:normAutofit/>
          </a:bodyPr>
          <a:lstStyle/>
          <a:p>
            <a:r>
              <a:rPr lang="en-US" sz="4000">
                <a:latin typeface="Arial"/>
                <a:cs typeface="Arial"/>
              </a:rPr>
              <a:t>Figure 28.3l</a:t>
            </a:r>
            <a:endParaRPr lang="en-US" sz="4000"/>
          </a:p>
        </p:txBody>
      </p:sp>
      <p:pic>
        <p:nvPicPr>
          <p:cNvPr id="5" name="Picture 4" descr="A Ball-and-Stick Model of an α-Helix">
            <a:extLst>
              <a:ext uri="{FF2B5EF4-FFF2-40B4-BE49-F238E27FC236}">
                <a16:creationId xmlns:a16="http://schemas.microsoft.com/office/drawing/2014/main" id="{4B25A605-080A-8194-67F9-864D6406C7D2}"/>
              </a:ext>
            </a:extLst>
          </p:cNvPr>
          <p:cNvPicPr>
            <a:picLocks noChangeAspect="1"/>
          </p:cNvPicPr>
          <p:nvPr/>
        </p:nvPicPr>
        <p:blipFill>
          <a:blip r:embed="rId2"/>
          <a:stretch>
            <a:fillRect/>
          </a:stretch>
        </p:blipFill>
        <p:spPr>
          <a:xfrm>
            <a:off x="7156705" y="933429"/>
            <a:ext cx="4540526" cy="5693051"/>
          </a:xfrm>
          <a:prstGeom prst="rect">
            <a:avLst/>
          </a:prstGeom>
        </p:spPr>
      </p:pic>
      <p:sp>
        <p:nvSpPr>
          <p:cNvPr id="3" name="Content Placeholder 2">
            <a:extLst>
              <a:ext uri="{FF2B5EF4-FFF2-40B4-BE49-F238E27FC236}">
                <a16:creationId xmlns:a16="http://schemas.microsoft.com/office/drawing/2014/main" id="{C8744F17-908E-AF2D-6826-796E2DFBB226}"/>
              </a:ext>
            </a:extLst>
          </p:cNvPr>
          <p:cNvSpPr>
            <a:spLocks noGrp="1"/>
          </p:cNvSpPr>
          <p:nvPr>
            <p:ph idx="1"/>
          </p:nvPr>
        </p:nvSpPr>
        <p:spPr>
          <a:xfrm>
            <a:off x="1811479" y="7314688"/>
            <a:ext cx="15211695" cy="2119192"/>
          </a:xfrm>
        </p:spPr>
        <p:txBody>
          <a:bodyPr vert="horz" lIns="91440" tIns="45720" rIns="91440" bIns="45720" rtlCol="0" anchor="t">
            <a:normAutofit/>
          </a:bodyPr>
          <a:lstStyle/>
          <a:p>
            <a:pPr marL="0" indent="0" algn="ctr">
              <a:buNone/>
            </a:pPr>
            <a:r>
              <a:rPr lang="en-US" sz="2400" b="1">
                <a:latin typeface="Arial"/>
                <a:ea typeface="+mn-lt"/>
                <a:cs typeface="+mn-lt"/>
              </a:rPr>
              <a:t>Figure 28.3l.</a:t>
            </a:r>
            <a:r>
              <a:rPr lang="en-US" sz="2400">
                <a:latin typeface="Arial"/>
                <a:ea typeface="+mn-lt"/>
                <a:cs typeface="+mn-lt"/>
              </a:rPr>
              <a:t> A Ball-and-Stick Model of an α-Helix. This ball-and-stick model shows the intrachain hydrogen bonding between carbonyl oxygen atoms and amide hydrogen atoms. Each turn of the helix spans 3.6 amino acids. Note that the side chains (represented as green spheres) point out from the helix. (Credit: </a:t>
            </a:r>
            <a:r>
              <a:rPr lang="en-US" sz="2400">
                <a:latin typeface="Arial"/>
                <a:ea typeface="+mn-lt"/>
                <a:cs typeface="+mn-lt"/>
                <a:hlinkClick r:id="rId3"/>
              </a:rPr>
              <a:t>Introduction to Chemistry: GOB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44BABBC-8311-FA1A-1C0E-8BCA1241833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3530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6879-9A9F-6CF2-6D5C-F75F579DE7C7}"/>
              </a:ext>
            </a:extLst>
          </p:cNvPr>
          <p:cNvSpPr>
            <a:spLocks noGrp="1"/>
          </p:cNvSpPr>
          <p:nvPr>
            <p:ph type="title"/>
          </p:nvPr>
        </p:nvSpPr>
        <p:spPr/>
        <p:txBody>
          <a:bodyPr>
            <a:normAutofit/>
          </a:bodyPr>
          <a:lstStyle/>
          <a:p>
            <a:r>
              <a:rPr lang="en-US" sz="4000">
                <a:latin typeface="Arial"/>
                <a:cs typeface="Arial"/>
              </a:rPr>
              <a:t>Figure 28.1e</a:t>
            </a:r>
          </a:p>
        </p:txBody>
      </p:sp>
      <p:pic>
        <p:nvPicPr>
          <p:cNvPr id="5" name="Picture 4" descr="Images of light bulbs and their associates waves. Lightbulb in a) shows when ordinary light is not polarized, the waves vibrate in all conceivable angles. Two lightbulbs in b) show when light is polarized, the waves will vibrate in one single plane.">
            <a:extLst>
              <a:ext uri="{FF2B5EF4-FFF2-40B4-BE49-F238E27FC236}">
                <a16:creationId xmlns:a16="http://schemas.microsoft.com/office/drawing/2014/main" id="{9E127321-873B-6397-690F-A31FEC941006}"/>
              </a:ext>
            </a:extLst>
          </p:cNvPr>
          <p:cNvPicPr>
            <a:picLocks noChangeAspect="1"/>
          </p:cNvPicPr>
          <p:nvPr/>
        </p:nvPicPr>
        <p:blipFill>
          <a:blip r:embed="rId2"/>
          <a:stretch>
            <a:fillRect/>
          </a:stretch>
        </p:blipFill>
        <p:spPr>
          <a:xfrm>
            <a:off x="4485239" y="2396779"/>
            <a:ext cx="9350651" cy="3770657"/>
          </a:xfrm>
          <a:prstGeom prst="rect">
            <a:avLst/>
          </a:prstGeom>
        </p:spPr>
      </p:pic>
      <p:sp>
        <p:nvSpPr>
          <p:cNvPr id="3" name="Content Placeholder 2">
            <a:extLst>
              <a:ext uri="{FF2B5EF4-FFF2-40B4-BE49-F238E27FC236}">
                <a16:creationId xmlns:a16="http://schemas.microsoft.com/office/drawing/2014/main" id="{72067F58-34DA-49E4-8702-E128A53A3C56}"/>
              </a:ext>
            </a:extLst>
          </p:cNvPr>
          <p:cNvSpPr>
            <a:spLocks noGrp="1"/>
          </p:cNvSpPr>
          <p:nvPr>
            <p:ph idx="1"/>
          </p:nvPr>
        </p:nvSpPr>
        <p:spPr>
          <a:xfrm>
            <a:off x="1944000" y="7981747"/>
            <a:ext cx="14400000" cy="1419003"/>
          </a:xfrm>
        </p:spPr>
        <p:txBody>
          <a:bodyPr vert="horz" lIns="91440" tIns="45720" rIns="91440" bIns="45720" rtlCol="0" anchor="t">
            <a:normAutofit lnSpcReduction="10000"/>
          </a:bodyPr>
          <a:lstStyle/>
          <a:p>
            <a:pPr marL="0" indent="0" algn="ctr">
              <a:buNone/>
            </a:pPr>
            <a:r>
              <a:rPr lang="en-US" sz="2400" b="1">
                <a:latin typeface="Arial"/>
                <a:cs typeface="Arial"/>
              </a:rPr>
              <a:t>Figure 28.1e.</a:t>
            </a:r>
            <a:r>
              <a:rPr lang="en-US" sz="2400">
                <a:latin typeface="Arial"/>
                <a:cs typeface="Arial"/>
              </a:rPr>
              <a:t> When ordinary light is not polarized, the waves vibrate in all conceivable angles (a). However, when light is polarized, the waves will vibrate in one single plane (b). (Credit: </a:t>
            </a:r>
            <a:r>
              <a:rPr lang="en-US" sz="2400" i="1">
                <a:latin typeface="Arial"/>
                <a:cs typeface="Arial"/>
                <a:hlinkClick r:id="rId3"/>
              </a:rPr>
              <a:t>Introduction to Chemistry: GOB (V. 1.0).</a:t>
            </a:r>
            <a:r>
              <a:rPr lang="en-US" sz="2400">
                <a:latin typeface="Arial"/>
                <a:cs typeface="Arial"/>
              </a:rPr>
              <a:t>, </a:t>
            </a:r>
            <a:r>
              <a:rPr lang="en-US" sz="2400">
                <a:latin typeface="Arial"/>
                <a:cs typeface="Arial"/>
                <a:hlinkClick r:id="rId4"/>
              </a:rPr>
              <a:t>CC BY-NC-SA 3.0</a:t>
            </a:r>
            <a:r>
              <a:rPr lang="en-US" sz="2400">
                <a:latin typeface="Arial"/>
                <a:cs typeface="Arial"/>
              </a:rPr>
              <a:t>., edited by </a:t>
            </a:r>
            <a:r>
              <a:rPr lang="en-US" sz="2400" i="1">
                <a:latin typeface="Arial"/>
                <a:cs typeface="Arial"/>
                <a:hlinkClick r:id="rId5"/>
              </a:rPr>
              <a:t>Basics of GOB Chemistry (Ball et al.)</a:t>
            </a:r>
            <a:r>
              <a:rPr lang="en-US" sz="2400">
                <a:latin typeface="Arial"/>
                <a:cs typeface="Arial"/>
              </a:rPr>
              <a:t>, </a:t>
            </a:r>
            <a:r>
              <a:rPr lang="en-US" sz="2400">
                <a:latin typeface="Arial"/>
                <a:cs typeface="Arial"/>
                <a:hlinkClick r:id="rId6"/>
              </a:rPr>
              <a:t>CC BY-NC-SA 4.0</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A1454306-C32D-E416-C22E-8F2DA1931EC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551907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04E6-62D8-118D-23D0-04B0FA06360C}"/>
              </a:ext>
            </a:extLst>
          </p:cNvPr>
          <p:cNvSpPr>
            <a:spLocks noGrp="1"/>
          </p:cNvSpPr>
          <p:nvPr>
            <p:ph type="title"/>
          </p:nvPr>
        </p:nvSpPr>
        <p:spPr/>
        <p:txBody>
          <a:bodyPr>
            <a:normAutofit/>
          </a:bodyPr>
          <a:lstStyle/>
          <a:p>
            <a:r>
              <a:rPr lang="en-US" sz="4000">
                <a:latin typeface="Arial"/>
                <a:cs typeface="Arial"/>
              </a:rPr>
              <a:t>Figure 28.3m</a:t>
            </a:r>
            <a:endParaRPr lang="en-US" sz="4000"/>
          </a:p>
        </p:txBody>
      </p:sp>
      <p:pic>
        <p:nvPicPr>
          <p:cNvPr id="5" name="Picture 4" descr="A ball-and-stick model of the β-pleated sheet structure in proteins. The model shows long protein chains connected by the hydrogen bonding as dotted lines. ">
            <a:extLst>
              <a:ext uri="{FF2B5EF4-FFF2-40B4-BE49-F238E27FC236}">
                <a16:creationId xmlns:a16="http://schemas.microsoft.com/office/drawing/2014/main" id="{6DF9B457-7CFA-CD46-13F3-9F9817F4B56C}"/>
              </a:ext>
            </a:extLst>
          </p:cNvPr>
          <p:cNvPicPr>
            <a:picLocks noChangeAspect="1"/>
          </p:cNvPicPr>
          <p:nvPr/>
        </p:nvPicPr>
        <p:blipFill>
          <a:blip r:embed="rId2"/>
          <a:stretch>
            <a:fillRect/>
          </a:stretch>
        </p:blipFill>
        <p:spPr>
          <a:xfrm>
            <a:off x="4572619" y="1926223"/>
            <a:ext cx="9210999" cy="5131618"/>
          </a:xfrm>
          <a:prstGeom prst="rect">
            <a:avLst/>
          </a:prstGeom>
        </p:spPr>
      </p:pic>
      <p:sp>
        <p:nvSpPr>
          <p:cNvPr id="3" name="Content Placeholder 2">
            <a:extLst>
              <a:ext uri="{FF2B5EF4-FFF2-40B4-BE49-F238E27FC236}">
                <a16:creationId xmlns:a16="http://schemas.microsoft.com/office/drawing/2014/main" id="{E4B59C05-E174-D474-FBAD-F28B245F6D09}"/>
              </a:ext>
            </a:extLst>
          </p:cNvPr>
          <p:cNvSpPr>
            <a:spLocks noGrp="1"/>
          </p:cNvSpPr>
          <p:nvPr>
            <p:ph idx="1"/>
          </p:nvPr>
        </p:nvSpPr>
        <p:spPr>
          <a:xfrm>
            <a:off x="1745218" y="7513471"/>
            <a:ext cx="14598782" cy="1887279"/>
          </a:xfrm>
        </p:spPr>
        <p:txBody>
          <a:bodyPr vert="horz" lIns="91440" tIns="45720" rIns="91440" bIns="45720" rtlCol="0" anchor="t">
            <a:normAutofit/>
          </a:bodyPr>
          <a:lstStyle/>
          <a:p>
            <a:pPr marL="0" indent="0" algn="ctr">
              <a:buNone/>
            </a:pPr>
            <a:r>
              <a:rPr lang="en-US" sz="2400" b="1">
                <a:latin typeface="Arial"/>
                <a:ea typeface="+mn-lt"/>
                <a:cs typeface="+mn-lt"/>
              </a:rPr>
              <a:t>Figure 28.3m.</a:t>
            </a:r>
            <a:r>
              <a:rPr lang="en-US" sz="2400">
                <a:latin typeface="Arial"/>
                <a:ea typeface="+mn-lt"/>
                <a:cs typeface="+mn-lt"/>
              </a:rPr>
              <a:t> A Ball-and-Stick Model of the β-Pleated Sheet Structure in Proteins. The side chains extend above or below the sheet and alternate along the chain. The protein chains are held together by interchain hydrogen bonding. (Credit: </a:t>
            </a:r>
            <a:r>
              <a:rPr lang="en-US" sz="2400">
                <a:latin typeface="Arial"/>
                <a:ea typeface="+mn-lt"/>
                <a:cs typeface="+mn-lt"/>
                <a:hlinkClick r:id="rId3"/>
              </a:rPr>
              <a:t>Introduction to Chemistry: GOB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697A8A3-8160-69C6-5FA8-DEFC8A305E5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474191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1568-8EE6-411D-A9B3-4BC6B6CD86B4}"/>
              </a:ext>
            </a:extLst>
          </p:cNvPr>
          <p:cNvSpPr>
            <a:spLocks noGrp="1"/>
          </p:cNvSpPr>
          <p:nvPr>
            <p:ph type="title"/>
          </p:nvPr>
        </p:nvSpPr>
        <p:spPr/>
        <p:txBody>
          <a:bodyPr>
            <a:normAutofit/>
          </a:bodyPr>
          <a:lstStyle/>
          <a:p>
            <a:r>
              <a:rPr lang="en-US" sz="4000">
                <a:latin typeface="Arial"/>
                <a:cs typeface="Arial"/>
              </a:rPr>
              <a:t>Figure 28.3n</a:t>
            </a:r>
            <a:endParaRPr lang="en-US" sz="4000"/>
          </a:p>
        </p:txBody>
      </p:sp>
      <p:pic>
        <p:nvPicPr>
          <p:cNvPr id="5" name="Picture 4" descr="The 3D structure of insulin represented as a ribbon model. ">
            <a:extLst>
              <a:ext uri="{FF2B5EF4-FFF2-40B4-BE49-F238E27FC236}">
                <a16:creationId xmlns:a16="http://schemas.microsoft.com/office/drawing/2014/main" id="{6B01986D-5A6F-B1CE-66CA-E449F7DE49F2}"/>
              </a:ext>
            </a:extLst>
          </p:cNvPr>
          <p:cNvPicPr>
            <a:picLocks noChangeAspect="1"/>
          </p:cNvPicPr>
          <p:nvPr/>
        </p:nvPicPr>
        <p:blipFill>
          <a:blip r:embed="rId2"/>
          <a:stretch>
            <a:fillRect/>
          </a:stretch>
        </p:blipFill>
        <p:spPr>
          <a:xfrm>
            <a:off x="5757558" y="1495760"/>
            <a:ext cx="6611425" cy="5935577"/>
          </a:xfrm>
          <a:prstGeom prst="rect">
            <a:avLst/>
          </a:prstGeom>
        </p:spPr>
      </p:pic>
      <p:sp>
        <p:nvSpPr>
          <p:cNvPr id="3" name="Content Placeholder 2">
            <a:extLst>
              <a:ext uri="{FF2B5EF4-FFF2-40B4-BE49-F238E27FC236}">
                <a16:creationId xmlns:a16="http://schemas.microsoft.com/office/drawing/2014/main" id="{1DB8C136-5C3C-FA8F-0D92-8DFB0FC834C7}"/>
              </a:ext>
            </a:extLst>
          </p:cNvPr>
          <p:cNvSpPr>
            <a:spLocks noGrp="1"/>
          </p:cNvSpPr>
          <p:nvPr>
            <p:ph idx="1"/>
          </p:nvPr>
        </p:nvSpPr>
        <p:spPr>
          <a:xfrm>
            <a:off x="1944000" y="7832166"/>
            <a:ext cx="14400000" cy="1568584"/>
          </a:xfrm>
        </p:spPr>
        <p:txBody>
          <a:bodyPr vert="horz" lIns="91440" tIns="45720" rIns="91440" bIns="45720" rtlCol="0" anchor="t">
            <a:normAutofit/>
          </a:bodyPr>
          <a:lstStyle/>
          <a:p>
            <a:pPr marL="0" indent="0" algn="ctr">
              <a:buNone/>
            </a:pPr>
            <a:r>
              <a:rPr lang="en-US" sz="2400" b="1">
                <a:latin typeface="Arial"/>
                <a:ea typeface="+mn-lt"/>
                <a:cs typeface="+mn-lt"/>
              </a:rPr>
              <a:t>Figure 28.3n.</a:t>
            </a:r>
            <a:r>
              <a:rPr lang="en-US" sz="2400">
                <a:latin typeface="Arial"/>
                <a:ea typeface="+mn-lt"/>
                <a:cs typeface="+mn-lt"/>
              </a:rPr>
              <a:t> A Ribbon Model of the Three-Dimensional Structure of Insulin. The spiral regions represent sections of the polypeptide chain that have an α-helical structure, while the broad arrows represent β-pleated sheet structures. (Credit: </a:t>
            </a:r>
            <a:r>
              <a:rPr lang="en-US" sz="2400">
                <a:latin typeface="Arial"/>
                <a:ea typeface="+mn-lt"/>
                <a:cs typeface="+mn-lt"/>
                <a:hlinkClick r:id="rId3"/>
              </a:rPr>
              <a:t>Introduction to Chemistry: GOB (v. 1.0)</a:t>
            </a:r>
            <a:r>
              <a:rPr lang="en-US" sz="2400">
                <a:latin typeface="Arial"/>
                <a:ea typeface="+mn-lt"/>
                <a:cs typeface="+mn-lt"/>
              </a:rPr>
              <a:t>, edited by </a:t>
            </a:r>
            <a:r>
              <a:rPr lang="en-US" sz="2400" i="1">
                <a:latin typeface="Arial"/>
                <a:ea typeface="+mn-lt"/>
                <a:cs typeface="+mn-lt"/>
                <a:hlinkClick r:id="rId4"/>
              </a:rPr>
              <a:t>(Ball et al.),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BF93F6C-AC41-6537-1060-FDC614F4FF5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918021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6FF7-21B2-5166-A171-46F05D1E9771}"/>
              </a:ext>
            </a:extLst>
          </p:cNvPr>
          <p:cNvSpPr>
            <a:spLocks noGrp="1"/>
          </p:cNvSpPr>
          <p:nvPr>
            <p:ph type="title"/>
          </p:nvPr>
        </p:nvSpPr>
        <p:spPr/>
        <p:txBody>
          <a:bodyPr>
            <a:normAutofit/>
          </a:bodyPr>
          <a:lstStyle/>
          <a:p>
            <a:r>
              <a:rPr lang="en-US" sz="4000">
                <a:latin typeface="Arial"/>
                <a:cs typeface="Arial"/>
              </a:rPr>
              <a:t>Figure 28.3o</a:t>
            </a:r>
            <a:endParaRPr lang="en-US" sz="4000"/>
          </a:p>
        </p:txBody>
      </p:sp>
      <p:pic>
        <p:nvPicPr>
          <p:cNvPr id="5" name="Picture 4" descr="A complex tertiary protein structure. Within the structure, it shows the several interactions occurring which include ionic bonding, hydrogen bonding, disulfide linkages and dispersion forces. ">
            <a:extLst>
              <a:ext uri="{FF2B5EF4-FFF2-40B4-BE49-F238E27FC236}">
                <a16:creationId xmlns:a16="http://schemas.microsoft.com/office/drawing/2014/main" id="{F095619E-50F2-0D8E-2823-C66D6C23EA24}"/>
              </a:ext>
            </a:extLst>
          </p:cNvPr>
          <p:cNvPicPr>
            <a:picLocks noChangeAspect="1"/>
          </p:cNvPicPr>
          <p:nvPr/>
        </p:nvPicPr>
        <p:blipFill>
          <a:blip r:embed="rId2"/>
          <a:stretch>
            <a:fillRect/>
          </a:stretch>
        </p:blipFill>
        <p:spPr>
          <a:xfrm>
            <a:off x="5648464" y="872038"/>
            <a:ext cx="6985138" cy="6802092"/>
          </a:xfrm>
          <a:prstGeom prst="rect">
            <a:avLst/>
          </a:prstGeom>
        </p:spPr>
      </p:pic>
      <p:sp>
        <p:nvSpPr>
          <p:cNvPr id="3" name="Content Placeholder 2">
            <a:extLst>
              <a:ext uri="{FF2B5EF4-FFF2-40B4-BE49-F238E27FC236}">
                <a16:creationId xmlns:a16="http://schemas.microsoft.com/office/drawing/2014/main" id="{C805239D-D109-EF75-7524-1514110F6098}"/>
              </a:ext>
            </a:extLst>
          </p:cNvPr>
          <p:cNvSpPr>
            <a:spLocks noGrp="1"/>
          </p:cNvSpPr>
          <p:nvPr>
            <p:ph idx="1"/>
          </p:nvPr>
        </p:nvSpPr>
        <p:spPr>
          <a:xfrm>
            <a:off x="1944000" y="8001032"/>
            <a:ext cx="14400000" cy="1399718"/>
          </a:xfrm>
        </p:spPr>
        <p:txBody>
          <a:bodyPr vert="horz" lIns="91440" tIns="45720" rIns="91440" bIns="45720" rtlCol="0" anchor="t">
            <a:normAutofit/>
          </a:bodyPr>
          <a:lstStyle/>
          <a:p>
            <a:pPr marL="0" indent="0" algn="ctr">
              <a:buNone/>
            </a:pPr>
            <a:r>
              <a:rPr lang="en-US" sz="2400" b="1">
                <a:latin typeface="Arial"/>
                <a:ea typeface="+mn-lt"/>
                <a:cs typeface="+mn-lt"/>
              </a:rPr>
              <a:t>Figure 28.3o.</a:t>
            </a:r>
            <a:r>
              <a:rPr lang="en-US" sz="2400">
                <a:latin typeface="Arial"/>
                <a:ea typeface="+mn-lt"/>
                <a:cs typeface="+mn-lt"/>
              </a:rPr>
              <a:t> Tertiary Protein Structure Interactions. Four interactions stabilize the tertiary structure of a protein: (a) ionic bonding, (b) hydrogen bonding, (c) disulfide linkages, and (d) dispersion forces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218A9EC-EEC0-E274-DE70-7094160B9B7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4332570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822A-4196-A710-A665-AD843207DC89}"/>
              </a:ext>
            </a:extLst>
          </p:cNvPr>
          <p:cNvSpPr>
            <a:spLocks noGrp="1"/>
          </p:cNvSpPr>
          <p:nvPr>
            <p:ph type="title"/>
          </p:nvPr>
        </p:nvSpPr>
        <p:spPr/>
        <p:txBody>
          <a:bodyPr>
            <a:normAutofit/>
          </a:bodyPr>
          <a:lstStyle/>
          <a:p>
            <a:r>
              <a:rPr lang="en-US" sz="4000">
                <a:latin typeface="Arial"/>
                <a:cs typeface="Arial"/>
              </a:rPr>
              <a:t>Figure 28.3p</a:t>
            </a:r>
            <a:endParaRPr lang="en-US" sz="4000"/>
          </a:p>
        </p:txBody>
      </p:sp>
      <p:pic>
        <p:nvPicPr>
          <p:cNvPr id="5" name="Picture 4" descr="Formation of disulfide linkages from the oxidation of two Cys-SH components of the amino acid unit">
            <a:extLst>
              <a:ext uri="{FF2B5EF4-FFF2-40B4-BE49-F238E27FC236}">
                <a16:creationId xmlns:a16="http://schemas.microsoft.com/office/drawing/2014/main" id="{383FD304-B022-5ADC-AFE8-D9A6B1ADC3DC}"/>
              </a:ext>
            </a:extLst>
          </p:cNvPr>
          <p:cNvPicPr>
            <a:picLocks noChangeAspect="1"/>
          </p:cNvPicPr>
          <p:nvPr/>
        </p:nvPicPr>
        <p:blipFill>
          <a:blip r:embed="rId2"/>
          <a:stretch>
            <a:fillRect/>
          </a:stretch>
        </p:blipFill>
        <p:spPr>
          <a:xfrm>
            <a:off x="1507280" y="2679284"/>
            <a:ext cx="15270472" cy="4224284"/>
          </a:xfrm>
          <a:prstGeom prst="rect">
            <a:avLst/>
          </a:prstGeom>
        </p:spPr>
      </p:pic>
      <p:sp>
        <p:nvSpPr>
          <p:cNvPr id="3" name="Content Placeholder 2">
            <a:extLst>
              <a:ext uri="{FF2B5EF4-FFF2-40B4-BE49-F238E27FC236}">
                <a16:creationId xmlns:a16="http://schemas.microsoft.com/office/drawing/2014/main" id="{41BB42D4-C510-6F94-DCD0-A6799C7DBCD7}"/>
              </a:ext>
            </a:extLst>
          </p:cNvPr>
          <p:cNvSpPr>
            <a:spLocks noGrp="1"/>
          </p:cNvSpPr>
          <p:nvPr>
            <p:ph idx="1"/>
          </p:nvPr>
        </p:nvSpPr>
        <p:spPr>
          <a:xfrm>
            <a:off x="1944000" y="7932793"/>
            <a:ext cx="14400000" cy="1467957"/>
          </a:xfrm>
        </p:spPr>
        <p:txBody>
          <a:bodyPr vert="horz" lIns="91440" tIns="45720" rIns="91440" bIns="45720" rtlCol="0" anchor="t">
            <a:normAutofit/>
          </a:bodyPr>
          <a:lstStyle/>
          <a:p>
            <a:pPr marL="0" indent="0" algn="ctr">
              <a:buNone/>
            </a:pPr>
            <a:r>
              <a:rPr lang="en-US" sz="2400" b="1">
                <a:latin typeface="Arial"/>
                <a:ea typeface="+mn-lt"/>
                <a:cs typeface="+mn-lt"/>
              </a:rPr>
              <a:t>Figure 28.3p. </a:t>
            </a:r>
            <a:r>
              <a:rPr lang="en-US" sz="2400">
                <a:latin typeface="Arial"/>
                <a:ea typeface="+mn-lt"/>
                <a:cs typeface="+mn-lt"/>
              </a:rPr>
              <a:t>Formation of disulfide linkages between two cystine amino acid units (credit: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94DA63E-0F58-27DF-6EDC-12C27305FD4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94401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7EED-8169-87BC-4CA9-4D15EEC08BB7}"/>
              </a:ext>
            </a:extLst>
          </p:cNvPr>
          <p:cNvSpPr>
            <a:spLocks noGrp="1"/>
          </p:cNvSpPr>
          <p:nvPr>
            <p:ph type="title"/>
          </p:nvPr>
        </p:nvSpPr>
        <p:spPr/>
        <p:txBody>
          <a:bodyPr>
            <a:normAutofit/>
          </a:bodyPr>
          <a:lstStyle/>
          <a:p>
            <a:r>
              <a:rPr lang="en-US" sz="4000">
                <a:latin typeface="Arial"/>
                <a:cs typeface="Arial"/>
              </a:rPr>
              <a:t>Figure 28.3q</a:t>
            </a:r>
            <a:endParaRPr lang="en-US" sz="4000"/>
          </a:p>
        </p:txBody>
      </p:sp>
      <p:pic>
        <p:nvPicPr>
          <p:cNvPr id="5" name="Picture 4" descr="An amination showing the 3D ribbon model of the quaternary structure of hemoglobin that shifts from left to right.">
            <a:extLst>
              <a:ext uri="{FF2B5EF4-FFF2-40B4-BE49-F238E27FC236}">
                <a16:creationId xmlns:a16="http://schemas.microsoft.com/office/drawing/2014/main" id="{D50F1981-9318-AE87-2849-77CDAF688865}"/>
              </a:ext>
            </a:extLst>
          </p:cNvPr>
          <p:cNvPicPr>
            <a:picLocks noChangeAspect="1"/>
          </p:cNvPicPr>
          <p:nvPr/>
        </p:nvPicPr>
        <p:blipFill>
          <a:blip r:embed="rId2"/>
          <a:stretch>
            <a:fillRect/>
          </a:stretch>
        </p:blipFill>
        <p:spPr>
          <a:xfrm>
            <a:off x="6408964" y="1530804"/>
            <a:ext cx="5945610" cy="6023901"/>
          </a:xfrm>
          <a:prstGeom prst="rect">
            <a:avLst/>
          </a:prstGeom>
        </p:spPr>
      </p:pic>
      <p:sp>
        <p:nvSpPr>
          <p:cNvPr id="3" name="Content Placeholder 2">
            <a:extLst>
              <a:ext uri="{FF2B5EF4-FFF2-40B4-BE49-F238E27FC236}">
                <a16:creationId xmlns:a16="http://schemas.microsoft.com/office/drawing/2014/main" id="{41FD6794-000A-1087-BDA9-15B5F2BEDCEF}"/>
              </a:ext>
            </a:extLst>
          </p:cNvPr>
          <p:cNvSpPr>
            <a:spLocks noGrp="1"/>
          </p:cNvSpPr>
          <p:nvPr>
            <p:ph idx="1"/>
          </p:nvPr>
        </p:nvSpPr>
        <p:spPr>
          <a:xfrm>
            <a:off x="1944000" y="8035151"/>
            <a:ext cx="14400000" cy="1365599"/>
          </a:xfrm>
        </p:spPr>
        <p:txBody>
          <a:bodyPr vert="horz" lIns="91440" tIns="45720" rIns="91440" bIns="45720" rtlCol="0" anchor="t">
            <a:normAutofit/>
          </a:bodyPr>
          <a:lstStyle/>
          <a:p>
            <a:pPr marL="0" indent="0" algn="ctr">
              <a:buNone/>
            </a:pPr>
            <a:r>
              <a:rPr lang="en-US" sz="2400" b="1">
                <a:latin typeface="Arial"/>
                <a:ea typeface="+mn-lt"/>
                <a:cs typeface="+mn-lt"/>
              </a:rPr>
              <a:t>Figure 28.3q.</a:t>
            </a:r>
            <a:r>
              <a:rPr lang="en-US" sz="2400">
                <a:latin typeface="Arial"/>
                <a:ea typeface="+mn-lt"/>
                <a:cs typeface="+mn-lt"/>
              </a:rPr>
              <a:t> The Quaternary Structure of Hemoglobin. Hemoglobin is a protein that transports oxygen throughout the body. (</a:t>
            </a:r>
            <a:r>
              <a:rPr lang="en-US" sz="2400">
                <a:latin typeface="Arial"/>
                <a:ea typeface="+mn-lt"/>
                <a:cs typeface="+mn-lt"/>
                <a:hlinkClick r:id="rId3"/>
              </a:rPr>
              <a:t>Image</a:t>
            </a:r>
            <a:r>
              <a:rPr lang="en-US" sz="2400">
                <a:latin typeface="Arial"/>
                <a:ea typeface="+mn-lt"/>
                <a:cs typeface="+mn-lt"/>
              </a:rPr>
              <a:t> by  </a:t>
            </a:r>
            <a:r>
              <a:rPr lang="en-US" sz="2400">
                <a:latin typeface="Arial"/>
                <a:ea typeface="+mn-lt"/>
                <a:cs typeface="+mn-lt"/>
                <a:hlinkClick r:id="rId4"/>
              </a:rPr>
              <a:t>Theislikerice</a:t>
            </a:r>
            <a:r>
              <a:rPr lang="en-US" sz="2400">
                <a:latin typeface="Arial"/>
                <a:ea typeface="+mn-lt"/>
                <a:cs typeface="+mn-lt"/>
              </a:rPr>
              <a:t>, </a:t>
            </a:r>
            <a:r>
              <a:rPr lang="en-US" sz="2400">
                <a:latin typeface="Arial"/>
                <a:ea typeface="+mn-lt"/>
                <a:cs typeface="+mn-lt"/>
                <a:hlinkClick r:id="rId5"/>
              </a:rPr>
              <a:t>CC BY-SA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733ECC4-37A4-FFDC-3003-D22C7194C52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144535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29C3-EE70-EA24-F906-B72D083F288D}"/>
              </a:ext>
            </a:extLst>
          </p:cNvPr>
          <p:cNvSpPr>
            <a:spLocks noGrp="1"/>
          </p:cNvSpPr>
          <p:nvPr>
            <p:ph type="title"/>
          </p:nvPr>
        </p:nvSpPr>
        <p:spPr/>
        <p:txBody>
          <a:bodyPr>
            <a:normAutofit/>
          </a:bodyPr>
          <a:lstStyle/>
          <a:p>
            <a:r>
              <a:rPr lang="en-US" sz="4000">
                <a:latin typeface="Arial"/>
                <a:cs typeface="Arial"/>
              </a:rPr>
              <a:t>Figure 28.3r</a:t>
            </a:r>
            <a:endParaRPr lang="en-US" sz="4000"/>
          </a:p>
        </p:txBody>
      </p:sp>
      <p:pic>
        <p:nvPicPr>
          <p:cNvPr id="5" name="Picture 4" descr="Levels of structure in proteins from left to right which include the primary, secondary, tertiary and quaternary structures. ">
            <a:extLst>
              <a:ext uri="{FF2B5EF4-FFF2-40B4-BE49-F238E27FC236}">
                <a16:creationId xmlns:a16="http://schemas.microsoft.com/office/drawing/2014/main" id="{93508282-9FF6-D187-27B5-3873F84794F4}"/>
              </a:ext>
            </a:extLst>
          </p:cNvPr>
          <p:cNvPicPr>
            <a:picLocks noChangeAspect="1"/>
          </p:cNvPicPr>
          <p:nvPr/>
        </p:nvPicPr>
        <p:blipFill>
          <a:blip r:embed="rId2"/>
          <a:stretch>
            <a:fillRect/>
          </a:stretch>
        </p:blipFill>
        <p:spPr>
          <a:xfrm>
            <a:off x="2371172" y="2370344"/>
            <a:ext cx="13528595" cy="5044410"/>
          </a:xfrm>
          <a:prstGeom prst="rect">
            <a:avLst/>
          </a:prstGeom>
        </p:spPr>
      </p:pic>
      <p:sp>
        <p:nvSpPr>
          <p:cNvPr id="3" name="Content Placeholder 2">
            <a:extLst>
              <a:ext uri="{FF2B5EF4-FFF2-40B4-BE49-F238E27FC236}">
                <a16:creationId xmlns:a16="http://schemas.microsoft.com/office/drawing/2014/main" id="{3CBAC2F8-77B5-9253-FA52-A3CD9A0DFC2A}"/>
              </a:ext>
            </a:extLst>
          </p:cNvPr>
          <p:cNvSpPr>
            <a:spLocks noGrp="1"/>
          </p:cNvSpPr>
          <p:nvPr>
            <p:ph idx="1"/>
          </p:nvPr>
        </p:nvSpPr>
        <p:spPr>
          <a:xfrm>
            <a:off x="1944000" y="8052211"/>
            <a:ext cx="14400000" cy="1348539"/>
          </a:xfrm>
        </p:spPr>
        <p:txBody>
          <a:bodyPr vert="horz" lIns="91440" tIns="45720" rIns="91440" bIns="45720" rtlCol="0" anchor="t">
            <a:normAutofit/>
          </a:bodyPr>
          <a:lstStyle/>
          <a:p>
            <a:pPr marL="0" indent="0" algn="ctr">
              <a:buNone/>
            </a:pPr>
            <a:r>
              <a:rPr lang="en-US" sz="2400" b="1">
                <a:latin typeface="Arial"/>
                <a:ea typeface="+mn-lt"/>
                <a:cs typeface="+mn-lt"/>
              </a:rPr>
              <a:t>Figure 28.3r.</a:t>
            </a:r>
            <a:r>
              <a:rPr lang="en-US" sz="2400">
                <a:latin typeface="Arial"/>
                <a:ea typeface="+mn-lt"/>
                <a:cs typeface="+mn-lt"/>
              </a:rPr>
              <a:t> Levels of Structure in Proteins.(Credit: </a:t>
            </a:r>
            <a:r>
              <a:rPr lang="en-US" sz="2400">
                <a:latin typeface="Arial"/>
                <a:ea typeface="+mn-lt"/>
                <a:cs typeface="+mn-lt"/>
                <a:hlinkClick r:id="rId3"/>
              </a:rPr>
              <a:t>Introduction to Chemistry: General, Organic, and Biological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3810070-248A-F64B-1901-1DC5FAC1F802}"/>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635739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06C31-1A2F-F8C8-A223-77836AA4006C}"/>
              </a:ext>
            </a:extLst>
          </p:cNvPr>
          <p:cNvSpPr>
            <a:spLocks noGrp="1"/>
          </p:cNvSpPr>
          <p:nvPr>
            <p:ph type="title"/>
          </p:nvPr>
        </p:nvSpPr>
        <p:spPr>
          <a:xfrm>
            <a:off x="1952637" y="593179"/>
            <a:ext cx="12751904" cy="1143000"/>
          </a:xfrm>
        </p:spPr>
        <p:txBody>
          <a:bodyPr>
            <a:noAutofit/>
          </a:bodyPr>
          <a:lstStyle/>
          <a:p>
            <a:r>
              <a:rPr lang="en-US" sz="4000" dirty="0">
                <a:latin typeface="Arial"/>
                <a:cs typeface="Arial"/>
              </a:rPr>
              <a:t>Table 28.3f. </a:t>
            </a:r>
          </a:p>
        </p:txBody>
      </p:sp>
      <p:sp>
        <p:nvSpPr>
          <p:cNvPr id="5" name="Content Placeholder 2">
            <a:extLst>
              <a:ext uri="{FF2B5EF4-FFF2-40B4-BE49-F238E27FC236}">
                <a16:creationId xmlns:a16="http://schemas.microsoft.com/office/drawing/2014/main" id="{EFFF695E-DC9C-A0E0-BDF5-196F8F4F0DA2}"/>
              </a:ext>
            </a:extLst>
          </p:cNvPr>
          <p:cNvSpPr txBox="1">
            <a:spLocks/>
          </p:cNvSpPr>
          <p:nvPr/>
        </p:nvSpPr>
        <p:spPr>
          <a:xfrm>
            <a:off x="1935363" y="1752984"/>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28.3f. </a:t>
            </a:r>
            <a:r>
              <a:rPr lang="en-US" sz="2800" dirty="0">
                <a:latin typeface="Arial"/>
                <a:ea typeface="+mn-lt"/>
                <a:cs typeface="+mn-lt"/>
              </a:rPr>
              <a:t>Protein Denaturation Methods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AB9C98D8-90A2-4CE6-A9BB-D1662410BA7B}"/>
              </a:ext>
            </a:extLst>
          </p:cNvPr>
          <p:cNvGraphicFramePr>
            <a:graphicFrameLocks noGrp="1"/>
          </p:cNvGraphicFramePr>
          <p:nvPr>
            <p:extLst>
              <p:ext uri="{D42A27DB-BD31-4B8C-83A1-F6EECF244321}">
                <p14:modId xmlns:p14="http://schemas.microsoft.com/office/powerpoint/2010/main" val="3048689817"/>
              </p:ext>
            </p:extLst>
          </p:nvPr>
        </p:nvGraphicFramePr>
        <p:xfrm>
          <a:off x="1443789" y="2574757"/>
          <a:ext cx="15880512" cy="5073378"/>
        </p:xfrm>
        <a:graphic>
          <a:graphicData uri="http://schemas.openxmlformats.org/drawingml/2006/table">
            <a:tbl>
              <a:tblPr firstRow="1">
                <a:tableStyleId>{616DA210-FB5B-4158-B5E0-FEB733F419BA}</a:tableStyleId>
              </a:tblPr>
              <a:tblGrid>
                <a:gridCol w="7170822">
                  <a:extLst>
                    <a:ext uri="{9D8B030D-6E8A-4147-A177-3AD203B41FA5}">
                      <a16:colId xmlns:a16="http://schemas.microsoft.com/office/drawing/2014/main" val="1216411139"/>
                    </a:ext>
                  </a:extLst>
                </a:gridCol>
                <a:gridCol w="8709690">
                  <a:extLst>
                    <a:ext uri="{9D8B030D-6E8A-4147-A177-3AD203B41FA5}">
                      <a16:colId xmlns:a16="http://schemas.microsoft.com/office/drawing/2014/main" val="2907615032"/>
                    </a:ext>
                  </a:extLst>
                </a:gridCol>
              </a:tblGrid>
              <a:tr h="471926">
                <a:tc>
                  <a:txBody>
                    <a:bodyPr/>
                    <a:lstStyle/>
                    <a:p>
                      <a:pPr algn="ctr"/>
                      <a:r>
                        <a:rPr lang="en-US" sz="2400" dirty="0">
                          <a:solidFill>
                            <a:schemeClr val="bg1"/>
                          </a:solidFill>
                          <a:effectLst/>
                          <a:latin typeface="Arial" panose="020B0604020202020204" pitchFamily="34" charset="0"/>
                          <a:cs typeface="Arial" panose="020B0604020202020204" pitchFamily="34" charset="0"/>
                        </a:rPr>
                        <a:t>Method</a:t>
                      </a:r>
                    </a:p>
                  </a:txBody>
                  <a:tcPr marL="0" marR="0" marT="0" marB="0" anchor="ctr">
                    <a:solidFill>
                      <a:srgbClr val="166FAC"/>
                    </a:solidFill>
                  </a:tcPr>
                </a:tc>
                <a:tc>
                  <a:txBody>
                    <a:bodyPr/>
                    <a:lstStyle/>
                    <a:p>
                      <a:pPr algn="ctr"/>
                      <a:r>
                        <a:rPr lang="en-US" sz="2400">
                          <a:solidFill>
                            <a:schemeClr val="bg1"/>
                          </a:solidFill>
                          <a:effectLst/>
                          <a:latin typeface="Arial" panose="020B0604020202020204" pitchFamily="34" charset="0"/>
                          <a:cs typeface="Arial" panose="020B0604020202020204" pitchFamily="34" charset="0"/>
                        </a:rPr>
                        <a:t>Effect on Protein Structure</a:t>
                      </a:r>
                    </a:p>
                  </a:txBody>
                  <a:tcPr marL="0" marR="0" marT="0" marB="0" anchor="ctr">
                    <a:solidFill>
                      <a:srgbClr val="166FAC"/>
                    </a:solidFill>
                  </a:tcPr>
                </a:tc>
                <a:extLst>
                  <a:ext uri="{0D108BD9-81ED-4DB2-BD59-A6C34878D82A}">
                    <a16:rowId xmlns:a16="http://schemas.microsoft.com/office/drawing/2014/main" val="3962338538"/>
                  </a:ext>
                </a:extLst>
              </a:tr>
              <a:tr h="1415778">
                <a:tc>
                  <a:txBody>
                    <a:bodyPr/>
                    <a:lstStyle/>
                    <a:p>
                      <a:pPr algn="ctr"/>
                      <a:r>
                        <a:rPr lang="en-US" sz="2400" dirty="0">
                          <a:effectLst/>
                          <a:latin typeface="Arial" panose="020B0604020202020204" pitchFamily="34" charset="0"/>
                          <a:cs typeface="Arial" panose="020B0604020202020204" pitchFamily="34" charset="0"/>
                        </a:rPr>
                        <a:t>Heat above 50°C or ultraviolet (UV) radiation</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Heat or UV radiation supplies kinetic energy to protein molecules, causing their atoms to vibrate more rapidly and disrupting relatively weak hydrogen bonding and dispersion forces.</a:t>
                      </a:r>
                    </a:p>
                  </a:txBody>
                  <a:tcPr marL="0" marR="0" marT="0" marB="0" anchor="ctr"/>
                </a:tc>
                <a:extLst>
                  <a:ext uri="{0D108BD9-81ED-4DB2-BD59-A6C34878D82A}">
                    <a16:rowId xmlns:a16="http://schemas.microsoft.com/office/drawing/2014/main" val="982264317"/>
                  </a:ext>
                </a:extLst>
              </a:tr>
              <a:tr h="943852">
                <a:tc>
                  <a:txBody>
                    <a:bodyPr/>
                    <a:lstStyle/>
                    <a:p>
                      <a:pPr algn="ctr"/>
                      <a:r>
                        <a:rPr lang="en-US" sz="2400" dirty="0">
                          <a:effectLst/>
                          <a:latin typeface="Arial" panose="020B0604020202020204" pitchFamily="34" charset="0"/>
                          <a:cs typeface="Arial" panose="020B0604020202020204" pitchFamily="34" charset="0"/>
                        </a:rPr>
                        <a:t>Use of organic compounds, such as ethyl alcohol</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These compounds are capable of engaging in intermolecular hydrogen bonding with protein molecules, disrupting intramolecular hydrogen bonding within the protein.</a:t>
                      </a:r>
                    </a:p>
                  </a:txBody>
                  <a:tcPr marL="0" marR="0" marT="0" marB="0" anchor="ctr"/>
                </a:tc>
                <a:extLst>
                  <a:ext uri="{0D108BD9-81ED-4DB2-BD59-A6C34878D82A}">
                    <a16:rowId xmlns:a16="http://schemas.microsoft.com/office/drawing/2014/main" val="3398722249"/>
                  </a:ext>
                </a:extLst>
              </a:tr>
              <a:tr h="943852">
                <a:tc>
                  <a:txBody>
                    <a:bodyPr/>
                    <a:lstStyle/>
                    <a:p>
                      <a:pPr algn="ctr"/>
                      <a:r>
                        <a:rPr lang="en-US" sz="2400">
                          <a:effectLst/>
                          <a:latin typeface="Arial" panose="020B0604020202020204" pitchFamily="34" charset="0"/>
                          <a:cs typeface="Arial" panose="020B0604020202020204" pitchFamily="34" charset="0"/>
                        </a:rPr>
                        <a:t>Salts of heavy metal ions, such as mercury, silver, and lead</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These ions form strong bonds with the carboxylate anions of the acidic amino acids or SH groups of cysteine, disrupting ionic bonds and disulfide linkages.</a:t>
                      </a:r>
                    </a:p>
                  </a:txBody>
                  <a:tcPr marL="0" marR="0" marT="0" marB="0" anchor="ctr"/>
                </a:tc>
                <a:extLst>
                  <a:ext uri="{0D108BD9-81ED-4DB2-BD59-A6C34878D82A}">
                    <a16:rowId xmlns:a16="http://schemas.microsoft.com/office/drawing/2014/main" val="2446907089"/>
                  </a:ext>
                </a:extLst>
              </a:tr>
              <a:tr h="943852">
                <a:tc>
                  <a:txBody>
                    <a:bodyPr/>
                    <a:lstStyle/>
                    <a:p>
                      <a:pPr algn="ctr"/>
                      <a:r>
                        <a:rPr lang="en-US" sz="2400">
                          <a:effectLst/>
                          <a:latin typeface="Arial" panose="020B0604020202020204" pitchFamily="34" charset="0"/>
                          <a:cs typeface="Arial" panose="020B0604020202020204" pitchFamily="34" charset="0"/>
                        </a:rPr>
                        <a:t>Alkaloid reagents, such as tannic acid (used in tanning leather)</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These reagents combine with positively charged amino groups in proteins to disrupt ionic bonds.</a:t>
                      </a:r>
                    </a:p>
                  </a:txBody>
                  <a:tcPr marL="0" marR="0" marT="0" marB="0" anchor="ctr"/>
                </a:tc>
                <a:extLst>
                  <a:ext uri="{0D108BD9-81ED-4DB2-BD59-A6C34878D82A}">
                    <a16:rowId xmlns:a16="http://schemas.microsoft.com/office/drawing/2014/main" val="719632271"/>
                  </a:ext>
                </a:extLst>
              </a:tr>
            </a:tbl>
          </a:graphicData>
        </a:graphic>
      </p:graphicFrame>
      <p:sp>
        <p:nvSpPr>
          <p:cNvPr id="3" name="Content Placeholder 2">
            <a:extLst>
              <a:ext uri="{FF2B5EF4-FFF2-40B4-BE49-F238E27FC236}">
                <a16:creationId xmlns:a16="http://schemas.microsoft.com/office/drawing/2014/main" id="{A0783CD4-2A8E-A29A-F0F4-5CC1B5029251}"/>
              </a:ext>
            </a:extLst>
          </p:cNvPr>
          <p:cNvSpPr>
            <a:spLocks noGrp="1"/>
          </p:cNvSpPr>
          <p:nvPr>
            <p:ph idx="1"/>
          </p:nvPr>
        </p:nvSpPr>
        <p:spPr>
          <a:xfrm>
            <a:off x="1944000" y="8376345"/>
            <a:ext cx="14400000" cy="1024405"/>
          </a:xfrm>
        </p:spPr>
        <p:txBody>
          <a:bodyPr vert="horz" lIns="91440" tIns="45720" rIns="91440" bIns="45720" rtlCol="0" anchor="t">
            <a:normAutofit/>
          </a:bodyPr>
          <a:lstStyle/>
          <a:p>
            <a:pPr marL="0" indent="0" algn="ctr">
              <a:buNone/>
            </a:pPr>
            <a:r>
              <a:rPr lang="en-US" sz="2400" b="1">
                <a:latin typeface="Arial"/>
                <a:ea typeface="+mn-lt"/>
                <a:cs typeface="+mn-lt"/>
              </a:rPr>
              <a:t>Source</a:t>
            </a:r>
            <a:r>
              <a:rPr lang="en-US" sz="2400">
                <a:latin typeface="Arial"/>
                <a:ea typeface="+mn-lt"/>
                <a:cs typeface="+mn-lt"/>
              </a:rPr>
              <a:t>: "</a:t>
            </a:r>
            <a:r>
              <a:rPr lang="en-US" sz="2400">
                <a:latin typeface="Arial"/>
                <a:ea typeface="+mn-lt"/>
                <a:cs typeface="+mn-lt"/>
                <a:hlinkClick r:id="rId2"/>
              </a:rPr>
              <a:t>18.4: Proteins</a:t>
            </a:r>
            <a:r>
              <a:rPr lang="en-US" sz="2400">
                <a:latin typeface="Arial"/>
                <a:ea typeface="+mn-lt"/>
                <a:cs typeface="+mn-lt"/>
              </a:rPr>
              <a:t>" In </a:t>
            </a:r>
            <a:r>
              <a:rPr lang="en-US" sz="2400" i="1">
                <a:latin typeface="Arial"/>
                <a:ea typeface="+mn-lt"/>
                <a:cs typeface="+mn-lt"/>
                <a:hlinkClick r:id="rId3"/>
              </a:rPr>
              <a:t>Basics of GOB Chemistry (Ball et al.)</a:t>
            </a:r>
            <a:r>
              <a:rPr lang="en-US" sz="2400">
                <a:latin typeface="Arial"/>
                <a:ea typeface="+mn-lt"/>
                <a:cs typeface="+mn-lt"/>
              </a:rPr>
              <a:t>, </a:t>
            </a:r>
            <a:r>
              <a:rPr lang="en-US" sz="2400">
                <a:latin typeface="Arial"/>
                <a:ea typeface="+mn-lt"/>
                <a:cs typeface="+mn-lt"/>
                <a:hlinkClick r:id="rId4"/>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B463784-A87D-E576-9F9C-4731FC02E5D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4557435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2575-8479-1ED2-71F2-C22A36297341}"/>
              </a:ext>
            </a:extLst>
          </p:cNvPr>
          <p:cNvSpPr>
            <a:spLocks noGrp="1"/>
          </p:cNvSpPr>
          <p:nvPr>
            <p:ph type="title"/>
          </p:nvPr>
        </p:nvSpPr>
        <p:spPr/>
        <p:txBody>
          <a:bodyPr>
            <a:normAutofit/>
          </a:bodyPr>
          <a:lstStyle/>
          <a:p>
            <a:r>
              <a:rPr lang="en-US" sz="4000">
                <a:latin typeface="Arial"/>
                <a:cs typeface="Arial"/>
              </a:rPr>
              <a:t>Figure 28.3s</a:t>
            </a:r>
            <a:endParaRPr lang="en-US" sz="4000"/>
          </a:p>
        </p:txBody>
      </p:sp>
      <p:pic>
        <p:nvPicPr>
          <p:cNvPr id="5" name="Picture 4" descr="The denaturation (unfolding) and renaturation (refolding) of a protein ">
            <a:extLst>
              <a:ext uri="{FF2B5EF4-FFF2-40B4-BE49-F238E27FC236}">
                <a16:creationId xmlns:a16="http://schemas.microsoft.com/office/drawing/2014/main" id="{FC574F84-12EB-9A3C-E301-96DF860952B8}"/>
              </a:ext>
            </a:extLst>
          </p:cNvPr>
          <p:cNvPicPr>
            <a:picLocks noChangeAspect="1"/>
          </p:cNvPicPr>
          <p:nvPr/>
        </p:nvPicPr>
        <p:blipFill>
          <a:blip r:embed="rId2"/>
          <a:stretch>
            <a:fillRect/>
          </a:stretch>
        </p:blipFill>
        <p:spPr>
          <a:xfrm>
            <a:off x="5510420" y="1172610"/>
            <a:ext cx="6869595" cy="6152735"/>
          </a:xfrm>
          <a:prstGeom prst="rect">
            <a:avLst/>
          </a:prstGeom>
        </p:spPr>
      </p:pic>
      <p:sp>
        <p:nvSpPr>
          <p:cNvPr id="3" name="Content Placeholder 2">
            <a:extLst>
              <a:ext uri="{FF2B5EF4-FFF2-40B4-BE49-F238E27FC236}">
                <a16:creationId xmlns:a16="http://schemas.microsoft.com/office/drawing/2014/main" id="{8C17C521-8767-F832-5044-12153035873E}"/>
              </a:ext>
            </a:extLst>
          </p:cNvPr>
          <p:cNvSpPr>
            <a:spLocks noGrp="1"/>
          </p:cNvSpPr>
          <p:nvPr>
            <p:ph idx="1"/>
          </p:nvPr>
        </p:nvSpPr>
        <p:spPr/>
        <p:txBody>
          <a:bodyPr vert="horz" lIns="91440" tIns="45720" rIns="91440" bIns="45720" rtlCol="0" anchor="t">
            <a:normAutofit/>
          </a:bodyPr>
          <a:lstStyle/>
          <a:p>
            <a:pPr marL="0" indent="0">
              <a:buNone/>
            </a:pPr>
            <a:r>
              <a:rPr lang="en-US" b="1">
                <a:latin typeface="Arial"/>
                <a:ea typeface="+mn-lt"/>
                <a:cs typeface="+mn-lt"/>
              </a:rPr>
              <a:t>Figure 28.3s.</a:t>
            </a:r>
            <a:r>
              <a:rPr lang="en-US">
                <a:latin typeface="Arial"/>
                <a:ea typeface="+mn-lt"/>
                <a:cs typeface="+mn-lt"/>
              </a:rPr>
              <a:t> Denaturation and Renaturation of a Protein. The denaturation (unfolding) and renaturation (refolding) of a protein is depicted. The red boxes represent stabilizing interactions, such as disulfide linkages, hydrogen bonding, and/or ionic bonds (credit:</a:t>
            </a:r>
            <a:r>
              <a:rPr lang="en-US" i="1">
                <a:latin typeface="Arial"/>
                <a:ea typeface="+mn-lt"/>
                <a:cs typeface="+mn-lt"/>
              </a:rPr>
              <a:t> </a:t>
            </a:r>
            <a:r>
              <a:rPr lang="en-US" i="1">
                <a:latin typeface="Arial"/>
                <a:ea typeface="+mn-lt"/>
                <a:cs typeface="+mn-lt"/>
                <a:hlinkClick r:id="rId3"/>
              </a:rPr>
              <a:t>Intro Chem: GOB (v. 1.0)</a:t>
            </a:r>
            <a:r>
              <a:rPr lang="en-US">
                <a:latin typeface="Arial"/>
                <a:ea typeface="+mn-lt"/>
                <a:cs typeface="+mn-lt"/>
              </a:rPr>
              <a:t>, </a:t>
            </a:r>
            <a:r>
              <a:rPr lang="en-US">
                <a:latin typeface="Arial"/>
                <a:ea typeface="+mn-lt"/>
                <a:cs typeface="+mn-lt"/>
                <a:hlinkClick r:id="rId4"/>
              </a:rPr>
              <a:t>CC BY-NC-SA 3.0</a:t>
            </a:r>
            <a:r>
              <a:rPr lang="en-US">
                <a:latin typeface="Arial"/>
                <a:ea typeface="+mn-lt"/>
                <a:cs typeface="+mn-lt"/>
              </a:rPr>
              <a:t>).</a:t>
            </a:r>
            <a:endParaRPr lang="en-US">
              <a:latin typeface="Arial"/>
              <a:cs typeface="Arial"/>
            </a:endParaRPr>
          </a:p>
        </p:txBody>
      </p:sp>
      <p:sp>
        <p:nvSpPr>
          <p:cNvPr id="4" name="Footer Placeholder 3">
            <a:extLst>
              <a:ext uri="{FF2B5EF4-FFF2-40B4-BE49-F238E27FC236}">
                <a16:creationId xmlns:a16="http://schemas.microsoft.com/office/drawing/2014/main" id="{DB1344DD-8980-8D6F-B67A-958510AD1ACD}"/>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81728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32F8-CF23-1EAB-26EE-DBA4D8A12467}"/>
              </a:ext>
            </a:extLst>
          </p:cNvPr>
          <p:cNvSpPr>
            <a:spLocks noGrp="1"/>
          </p:cNvSpPr>
          <p:nvPr>
            <p:ph type="title"/>
          </p:nvPr>
        </p:nvSpPr>
        <p:spPr>
          <a:xfrm>
            <a:off x="2337648" y="0"/>
            <a:ext cx="8229600" cy="1143000"/>
          </a:xfrm>
        </p:spPr>
        <p:txBody>
          <a:bodyPr>
            <a:normAutofit/>
          </a:bodyPr>
          <a:lstStyle/>
          <a:p>
            <a:r>
              <a:rPr lang="en-US" sz="4000" dirty="0">
                <a:latin typeface="Arial"/>
                <a:cs typeface="Arial"/>
              </a:rPr>
              <a:t>Table 28.3g. </a:t>
            </a:r>
          </a:p>
        </p:txBody>
      </p:sp>
      <p:sp>
        <p:nvSpPr>
          <p:cNvPr id="5" name="Content Placeholder 2">
            <a:extLst>
              <a:ext uri="{FF2B5EF4-FFF2-40B4-BE49-F238E27FC236}">
                <a16:creationId xmlns:a16="http://schemas.microsoft.com/office/drawing/2014/main" id="{CBB29A7A-10AB-3F5E-FAD2-0FF8B74DFBE7}"/>
              </a:ext>
            </a:extLst>
          </p:cNvPr>
          <p:cNvSpPr txBox="1">
            <a:spLocks/>
          </p:cNvSpPr>
          <p:nvPr/>
        </p:nvSpPr>
        <p:spPr>
          <a:xfrm>
            <a:off x="1944000" y="1060745"/>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28.3g. </a:t>
            </a:r>
            <a:r>
              <a:rPr lang="en-US" sz="2800" dirty="0">
                <a:latin typeface="Arial"/>
                <a:ea typeface="+mn-lt"/>
                <a:cs typeface="+mn-lt"/>
              </a:rPr>
              <a:t>Classes of Enzymes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32309D6C-9BC4-AAA5-74F7-4BCF88A4FDDF}"/>
              </a:ext>
            </a:extLst>
          </p:cNvPr>
          <p:cNvGraphicFramePr>
            <a:graphicFrameLocks noGrp="1"/>
          </p:cNvGraphicFramePr>
          <p:nvPr>
            <p:extLst>
              <p:ext uri="{D42A27DB-BD31-4B8C-83A1-F6EECF244321}">
                <p14:modId xmlns:p14="http://schemas.microsoft.com/office/powerpoint/2010/main" val="3207467421"/>
              </p:ext>
            </p:extLst>
          </p:nvPr>
        </p:nvGraphicFramePr>
        <p:xfrm>
          <a:off x="1363579" y="1882518"/>
          <a:ext cx="16122316" cy="7117881"/>
        </p:xfrm>
        <a:graphic>
          <a:graphicData uri="http://schemas.openxmlformats.org/drawingml/2006/table">
            <a:tbl>
              <a:tblPr firstRow="1">
                <a:tableStyleId>{616DA210-FB5B-4158-B5E0-FEB733F419BA}</a:tableStyleId>
              </a:tblPr>
              <a:tblGrid>
                <a:gridCol w="2406316">
                  <a:extLst>
                    <a:ext uri="{9D8B030D-6E8A-4147-A177-3AD203B41FA5}">
                      <a16:colId xmlns:a16="http://schemas.microsoft.com/office/drawing/2014/main" val="727424087"/>
                    </a:ext>
                  </a:extLst>
                </a:gridCol>
                <a:gridCol w="4810469">
                  <a:extLst>
                    <a:ext uri="{9D8B030D-6E8A-4147-A177-3AD203B41FA5}">
                      <a16:colId xmlns:a16="http://schemas.microsoft.com/office/drawing/2014/main" val="3524199035"/>
                    </a:ext>
                  </a:extLst>
                </a:gridCol>
                <a:gridCol w="8905531">
                  <a:extLst>
                    <a:ext uri="{9D8B030D-6E8A-4147-A177-3AD203B41FA5}">
                      <a16:colId xmlns:a16="http://schemas.microsoft.com/office/drawing/2014/main" val="1184267330"/>
                    </a:ext>
                  </a:extLst>
                </a:gridCol>
              </a:tblGrid>
              <a:tr h="909587">
                <a:tc>
                  <a:txBody>
                    <a:bodyPr/>
                    <a:lstStyle/>
                    <a:p>
                      <a:pPr algn="ctr" fontAlgn="ctr"/>
                      <a:r>
                        <a:rPr lang="en-US" sz="2400" dirty="0">
                          <a:solidFill>
                            <a:schemeClr val="bg1"/>
                          </a:solidFill>
                          <a:effectLst/>
                          <a:latin typeface="Arial"/>
                        </a:rPr>
                        <a:t>Class</a:t>
                      </a:r>
                    </a:p>
                  </a:txBody>
                  <a:tcPr marL="0" marR="0" marT="0" marB="0" anchor="ctr">
                    <a:solidFill>
                      <a:srgbClr val="166FAC"/>
                    </a:solidFill>
                  </a:tcPr>
                </a:tc>
                <a:tc>
                  <a:txBody>
                    <a:bodyPr/>
                    <a:lstStyle/>
                    <a:p>
                      <a:pPr algn="ctr" fontAlgn="ctr"/>
                      <a:r>
                        <a:rPr lang="en-US" sz="2400" dirty="0">
                          <a:solidFill>
                            <a:schemeClr val="bg1"/>
                          </a:solidFill>
                          <a:effectLst/>
                          <a:latin typeface="Arial"/>
                        </a:rPr>
                        <a:t>Type of Reaction Catalyzed</a:t>
                      </a:r>
                    </a:p>
                  </a:txBody>
                  <a:tcPr marL="0" marR="0" marT="0" marB="0" anchor="ctr">
                    <a:solidFill>
                      <a:srgbClr val="166FAC"/>
                    </a:solidFill>
                  </a:tcPr>
                </a:tc>
                <a:tc>
                  <a:txBody>
                    <a:bodyPr/>
                    <a:lstStyle/>
                    <a:p>
                      <a:pPr algn="ctr" fontAlgn="ctr"/>
                      <a:r>
                        <a:rPr lang="en-US" sz="2400" dirty="0">
                          <a:solidFill>
                            <a:schemeClr val="bg1"/>
                          </a:solidFill>
                          <a:effectLst/>
                          <a:latin typeface="Arial"/>
                        </a:rPr>
                        <a:t>Examples</a:t>
                      </a:r>
                    </a:p>
                  </a:txBody>
                  <a:tcPr marL="0" marR="0" marT="0" marB="0" anchor="ctr">
                    <a:solidFill>
                      <a:srgbClr val="166FAC"/>
                    </a:solidFill>
                  </a:tcPr>
                </a:tc>
                <a:extLst>
                  <a:ext uri="{0D108BD9-81ED-4DB2-BD59-A6C34878D82A}">
                    <a16:rowId xmlns:a16="http://schemas.microsoft.com/office/drawing/2014/main" val="576266702"/>
                  </a:ext>
                </a:extLst>
              </a:tr>
              <a:tr h="909587">
                <a:tc>
                  <a:txBody>
                    <a:bodyPr/>
                    <a:lstStyle/>
                    <a:p>
                      <a:pPr algn="ctr" fontAlgn="ctr"/>
                      <a:r>
                        <a:rPr lang="en-US" sz="2400">
                          <a:effectLst/>
                          <a:latin typeface="Arial"/>
                        </a:rPr>
                        <a:t>oxidoreductases</a:t>
                      </a:r>
                    </a:p>
                  </a:txBody>
                  <a:tcPr marL="0" marR="0" marT="0" marB="0" anchor="ctr"/>
                </a:tc>
                <a:tc>
                  <a:txBody>
                    <a:bodyPr/>
                    <a:lstStyle/>
                    <a:p>
                      <a:pPr algn="ctr" fontAlgn="ctr"/>
                      <a:r>
                        <a:rPr lang="en-US" sz="2400" dirty="0">
                          <a:effectLst/>
                          <a:latin typeface="Arial"/>
                        </a:rPr>
                        <a:t>oxidation-reduction reactions</a:t>
                      </a:r>
                    </a:p>
                  </a:txBody>
                  <a:tcPr marL="0" marR="0" marT="0" marB="0" anchor="ctr"/>
                </a:tc>
                <a:tc>
                  <a:txBody>
                    <a:bodyPr/>
                    <a:lstStyle/>
                    <a:p>
                      <a:pPr algn="ctr" fontAlgn="ctr"/>
                      <a:r>
                        <a:rPr lang="en-US" sz="2400">
                          <a:effectLst/>
                          <a:latin typeface="Arial"/>
                        </a:rPr>
                        <a:t>Dehydrogenases catalyze oxidation-reduction reactions involving hydrogen and reductases catalyze reactions in which a substrate is reduced.</a:t>
                      </a:r>
                    </a:p>
                  </a:txBody>
                  <a:tcPr marL="0" marR="0" marT="0" marB="0" anchor="ctr"/>
                </a:tc>
                <a:extLst>
                  <a:ext uri="{0D108BD9-81ED-4DB2-BD59-A6C34878D82A}">
                    <a16:rowId xmlns:a16="http://schemas.microsoft.com/office/drawing/2014/main" val="4044047559"/>
                  </a:ext>
                </a:extLst>
              </a:tr>
              <a:tr h="909587">
                <a:tc>
                  <a:txBody>
                    <a:bodyPr/>
                    <a:lstStyle/>
                    <a:p>
                      <a:pPr algn="ctr" fontAlgn="ctr"/>
                      <a:r>
                        <a:rPr lang="en-US" sz="2400">
                          <a:effectLst/>
                          <a:latin typeface="Arial"/>
                        </a:rPr>
                        <a:t>transferases</a:t>
                      </a:r>
                    </a:p>
                  </a:txBody>
                  <a:tcPr marL="0" marR="0" marT="0" marB="0" anchor="ctr"/>
                </a:tc>
                <a:tc>
                  <a:txBody>
                    <a:bodyPr/>
                    <a:lstStyle/>
                    <a:p>
                      <a:pPr algn="ctr" fontAlgn="ctr"/>
                      <a:r>
                        <a:rPr lang="en-US" sz="2400">
                          <a:effectLst/>
                          <a:latin typeface="Arial"/>
                        </a:rPr>
                        <a:t>transfer reactions of groups, such as methyl, amino, and acetyl</a:t>
                      </a:r>
                    </a:p>
                  </a:txBody>
                  <a:tcPr marL="0" marR="0" marT="0" marB="0" anchor="ctr"/>
                </a:tc>
                <a:tc>
                  <a:txBody>
                    <a:bodyPr/>
                    <a:lstStyle/>
                    <a:p>
                      <a:pPr algn="ctr" fontAlgn="ctr"/>
                      <a:r>
                        <a:rPr lang="en-US" sz="2400" dirty="0">
                          <a:effectLst/>
                          <a:latin typeface="Arial"/>
                        </a:rPr>
                        <a:t>Transaminases catalyze the transfer of amino group, and kinases catalyze the transfer of a phosphate group.</a:t>
                      </a:r>
                    </a:p>
                  </a:txBody>
                  <a:tcPr marL="0" marR="0" marT="0" marB="0" anchor="ctr"/>
                </a:tc>
                <a:extLst>
                  <a:ext uri="{0D108BD9-81ED-4DB2-BD59-A6C34878D82A}">
                    <a16:rowId xmlns:a16="http://schemas.microsoft.com/office/drawing/2014/main" val="1646510811"/>
                  </a:ext>
                </a:extLst>
              </a:tr>
              <a:tr h="909587">
                <a:tc>
                  <a:txBody>
                    <a:bodyPr/>
                    <a:lstStyle/>
                    <a:p>
                      <a:pPr algn="ctr" fontAlgn="ctr"/>
                      <a:r>
                        <a:rPr lang="en-US" sz="2400">
                          <a:effectLst/>
                          <a:latin typeface="Arial"/>
                        </a:rPr>
                        <a:t>hydrolases</a:t>
                      </a:r>
                    </a:p>
                  </a:txBody>
                  <a:tcPr marL="0" marR="0" marT="0" marB="0" anchor="ctr"/>
                </a:tc>
                <a:tc>
                  <a:txBody>
                    <a:bodyPr/>
                    <a:lstStyle/>
                    <a:p>
                      <a:pPr algn="ctr" fontAlgn="ctr"/>
                      <a:r>
                        <a:rPr lang="en-US" sz="2400">
                          <a:effectLst/>
                          <a:latin typeface="Arial"/>
                        </a:rPr>
                        <a:t>hydrolysis reactions</a:t>
                      </a:r>
                    </a:p>
                  </a:txBody>
                  <a:tcPr marL="0" marR="0" marT="0" marB="0" anchor="ctr"/>
                </a:tc>
                <a:tc>
                  <a:txBody>
                    <a:bodyPr/>
                    <a:lstStyle/>
                    <a:p>
                      <a:pPr algn="ctr" fontAlgn="ctr"/>
                      <a:r>
                        <a:rPr lang="en-US" sz="2400" dirty="0">
                          <a:effectLst/>
                          <a:latin typeface="Arial"/>
                        </a:rPr>
                        <a:t>Lipases catalyze the hydrolysis of lipids, and proteases catalyze the hydrolysis of proteins</a:t>
                      </a:r>
                    </a:p>
                  </a:txBody>
                  <a:tcPr marL="0" marR="0" marT="0" marB="0" anchor="ctr"/>
                </a:tc>
                <a:extLst>
                  <a:ext uri="{0D108BD9-81ED-4DB2-BD59-A6C34878D82A}">
                    <a16:rowId xmlns:a16="http://schemas.microsoft.com/office/drawing/2014/main" val="3815929768"/>
                  </a:ext>
                </a:extLst>
              </a:tr>
              <a:tr h="909587">
                <a:tc>
                  <a:txBody>
                    <a:bodyPr/>
                    <a:lstStyle/>
                    <a:p>
                      <a:pPr algn="ctr" fontAlgn="ctr"/>
                      <a:r>
                        <a:rPr lang="en-US" sz="2400">
                          <a:effectLst/>
                          <a:latin typeface="Arial"/>
                        </a:rPr>
                        <a:t>lyases</a:t>
                      </a:r>
                    </a:p>
                  </a:txBody>
                  <a:tcPr marL="0" marR="0" marT="0" marB="0" anchor="ctr"/>
                </a:tc>
                <a:tc>
                  <a:txBody>
                    <a:bodyPr/>
                    <a:lstStyle/>
                    <a:p>
                      <a:pPr algn="ctr" fontAlgn="ctr"/>
                      <a:r>
                        <a:rPr lang="en-US" sz="2400" dirty="0">
                          <a:effectLst/>
                          <a:latin typeface="Arial"/>
                        </a:rPr>
                        <a:t>reactions in which groups are removed without hydrolysis or addition of groups to a double bond</a:t>
                      </a:r>
                    </a:p>
                  </a:txBody>
                  <a:tcPr marL="0" marR="0" marT="0" marB="0" anchor="ctr"/>
                </a:tc>
                <a:tc>
                  <a:txBody>
                    <a:bodyPr/>
                    <a:lstStyle/>
                    <a:p>
                      <a:pPr algn="ctr" fontAlgn="ctr"/>
                      <a:r>
                        <a:rPr lang="en-US" sz="2400" dirty="0">
                          <a:effectLst/>
                          <a:latin typeface="Arial"/>
                        </a:rPr>
                        <a:t>Decarboxylases catalyze the removal of carboxyl groups.</a:t>
                      </a:r>
                    </a:p>
                  </a:txBody>
                  <a:tcPr marL="0" marR="0" marT="0" marB="0" anchor="ctr"/>
                </a:tc>
                <a:extLst>
                  <a:ext uri="{0D108BD9-81ED-4DB2-BD59-A6C34878D82A}">
                    <a16:rowId xmlns:a16="http://schemas.microsoft.com/office/drawing/2014/main" val="1287032954"/>
                  </a:ext>
                </a:extLst>
              </a:tr>
              <a:tr h="909587">
                <a:tc>
                  <a:txBody>
                    <a:bodyPr/>
                    <a:lstStyle/>
                    <a:p>
                      <a:pPr algn="ctr" fontAlgn="ctr"/>
                      <a:r>
                        <a:rPr lang="en-US" sz="2400">
                          <a:effectLst/>
                          <a:latin typeface="Arial"/>
                        </a:rPr>
                        <a:t>isomerases</a:t>
                      </a:r>
                    </a:p>
                  </a:txBody>
                  <a:tcPr marL="0" marR="0" marT="0" marB="0" anchor="ctr"/>
                </a:tc>
                <a:tc>
                  <a:txBody>
                    <a:bodyPr/>
                    <a:lstStyle/>
                    <a:p>
                      <a:pPr algn="ctr" fontAlgn="ctr"/>
                      <a:r>
                        <a:rPr lang="en-US" sz="2400">
                          <a:effectLst/>
                          <a:latin typeface="Arial"/>
                        </a:rPr>
                        <a:t>reactions in which a compound is converted to its isomer</a:t>
                      </a:r>
                    </a:p>
                  </a:txBody>
                  <a:tcPr marL="0" marR="0" marT="0" marB="0" anchor="ctr"/>
                </a:tc>
                <a:tc>
                  <a:txBody>
                    <a:bodyPr/>
                    <a:lstStyle/>
                    <a:p>
                      <a:pPr algn="ctr" fontAlgn="ctr"/>
                      <a:r>
                        <a:rPr lang="en-US" sz="2400" dirty="0">
                          <a:effectLst/>
                          <a:latin typeface="Arial"/>
                        </a:rPr>
                        <a:t>Isomerases may catalyze the conversion of an aldose to a ketose, and mutases catalyze reactions in which a functional group is transferred from one atom in a substrate to another.</a:t>
                      </a:r>
                    </a:p>
                  </a:txBody>
                  <a:tcPr marL="0" marR="0" marT="0" marB="0" anchor="ctr"/>
                </a:tc>
                <a:extLst>
                  <a:ext uri="{0D108BD9-81ED-4DB2-BD59-A6C34878D82A}">
                    <a16:rowId xmlns:a16="http://schemas.microsoft.com/office/drawing/2014/main" val="3958354057"/>
                  </a:ext>
                </a:extLst>
              </a:tr>
              <a:tr h="909587">
                <a:tc>
                  <a:txBody>
                    <a:bodyPr/>
                    <a:lstStyle/>
                    <a:p>
                      <a:pPr algn="ctr" fontAlgn="ctr"/>
                      <a:r>
                        <a:rPr lang="en-US" sz="2400">
                          <a:effectLst/>
                          <a:latin typeface="Arial"/>
                        </a:rPr>
                        <a:t>ligases</a:t>
                      </a:r>
                    </a:p>
                  </a:txBody>
                  <a:tcPr marL="0" marR="0" marT="0" marB="0" anchor="ctr"/>
                </a:tc>
                <a:tc>
                  <a:txBody>
                    <a:bodyPr/>
                    <a:lstStyle/>
                    <a:p>
                      <a:pPr algn="ctr" fontAlgn="ctr"/>
                      <a:r>
                        <a:rPr lang="en-US" sz="2400">
                          <a:effectLst/>
                          <a:latin typeface="Arial"/>
                        </a:rPr>
                        <a:t>reactions in which new bonds are formed between carbon and another atom; energy is required</a:t>
                      </a:r>
                    </a:p>
                  </a:txBody>
                  <a:tcPr marL="0" marR="0" marT="0" marB="0" anchor="ctr"/>
                </a:tc>
                <a:tc>
                  <a:txBody>
                    <a:bodyPr/>
                    <a:lstStyle/>
                    <a:p>
                      <a:pPr algn="ctr" fontAlgn="ctr"/>
                      <a:r>
                        <a:rPr lang="en-US" sz="2400" dirty="0">
                          <a:effectLst/>
                          <a:latin typeface="Arial"/>
                        </a:rPr>
                        <a:t>Synthetases catalyze reactions in which two smaller molecules are linked to form a larger one.</a:t>
                      </a:r>
                    </a:p>
                  </a:txBody>
                  <a:tcPr marL="0" marR="0" marT="0" marB="0" anchor="ctr"/>
                </a:tc>
                <a:extLst>
                  <a:ext uri="{0D108BD9-81ED-4DB2-BD59-A6C34878D82A}">
                    <a16:rowId xmlns:a16="http://schemas.microsoft.com/office/drawing/2014/main" val="4051701310"/>
                  </a:ext>
                </a:extLst>
              </a:tr>
            </a:tbl>
          </a:graphicData>
        </a:graphic>
      </p:graphicFrame>
      <p:sp>
        <p:nvSpPr>
          <p:cNvPr id="3" name="Content Placeholder 2">
            <a:extLst>
              <a:ext uri="{FF2B5EF4-FFF2-40B4-BE49-F238E27FC236}">
                <a16:creationId xmlns:a16="http://schemas.microsoft.com/office/drawing/2014/main" id="{BBF610DB-C651-9308-EBF5-32D9F2881877}"/>
              </a:ext>
            </a:extLst>
          </p:cNvPr>
          <p:cNvSpPr>
            <a:spLocks noGrp="1"/>
          </p:cNvSpPr>
          <p:nvPr>
            <p:ph idx="1"/>
          </p:nvPr>
        </p:nvSpPr>
        <p:spPr>
          <a:xfrm>
            <a:off x="1944000" y="9226255"/>
            <a:ext cx="14400000" cy="751449"/>
          </a:xfrm>
        </p:spPr>
        <p:txBody>
          <a:bodyPr vert="horz" lIns="91440" tIns="45720" rIns="91440" bIns="45720" rtlCol="0" anchor="t">
            <a:normAutofit/>
          </a:bodyPr>
          <a:lstStyle/>
          <a:p>
            <a:pPr marL="0" indent="0" algn="ctr">
              <a:buNone/>
            </a:pPr>
            <a:r>
              <a:rPr lang="en-US" sz="2400" b="1" dirty="0">
                <a:latin typeface="Arial"/>
                <a:ea typeface="+mn-lt"/>
                <a:cs typeface="+mn-lt"/>
              </a:rPr>
              <a:t>Source</a:t>
            </a:r>
            <a:r>
              <a:rPr lang="en-US" sz="2400" dirty="0">
                <a:latin typeface="Arial"/>
                <a:ea typeface="+mn-lt"/>
                <a:cs typeface="+mn-lt"/>
              </a:rPr>
              <a:t>: "</a:t>
            </a:r>
            <a:r>
              <a:rPr lang="en-US" sz="2400" dirty="0">
                <a:latin typeface="Arial"/>
                <a:ea typeface="+mn-lt"/>
                <a:cs typeface="+mn-lt"/>
                <a:hlinkClick r:id="rId2"/>
              </a:rPr>
              <a:t>18.5: Enzymes</a:t>
            </a:r>
            <a:r>
              <a:rPr lang="en-US" sz="2400" dirty="0">
                <a:latin typeface="Arial"/>
                <a:ea typeface="+mn-lt"/>
                <a:cs typeface="+mn-lt"/>
              </a:rPr>
              <a:t>" In </a:t>
            </a:r>
            <a:r>
              <a:rPr lang="en-US" sz="2400" i="1" dirty="0">
                <a:latin typeface="Arial"/>
                <a:ea typeface="+mn-lt"/>
                <a:cs typeface="+mn-lt"/>
                <a:hlinkClick r:id="rId3"/>
              </a:rPr>
              <a:t>Basics of GOB Chemistry (Ball et al.)</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CC87CB44-5B35-B132-EBCC-779B3E6C8CA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511948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DF1F-381C-1124-CDFC-55BDA667E269}"/>
              </a:ext>
            </a:extLst>
          </p:cNvPr>
          <p:cNvSpPr>
            <a:spLocks noGrp="1"/>
          </p:cNvSpPr>
          <p:nvPr>
            <p:ph type="title"/>
          </p:nvPr>
        </p:nvSpPr>
        <p:spPr/>
        <p:txBody>
          <a:bodyPr/>
          <a:lstStyle/>
          <a:p>
            <a:r>
              <a:rPr lang="en-US" sz="4000">
                <a:latin typeface="Arial"/>
                <a:cs typeface="Arial"/>
              </a:rPr>
              <a:t>Figure 28.3t</a:t>
            </a:r>
            <a:endParaRPr lang="en-US" sz="4000"/>
          </a:p>
        </p:txBody>
      </p:sp>
      <p:pic>
        <p:nvPicPr>
          <p:cNvPr id="5" name="Picture 4" descr="The enzyme dihydrofolate reductase is shown with one of its substrates: NADP+ (a) unbound on the left and (b) bound on the right">
            <a:extLst>
              <a:ext uri="{FF2B5EF4-FFF2-40B4-BE49-F238E27FC236}">
                <a16:creationId xmlns:a16="http://schemas.microsoft.com/office/drawing/2014/main" id="{3E2AB71F-CB87-2122-7966-9E20712CD8DA}"/>
              </a:ext>
            </a:extLst>
          </p:cNvPr>
          <p:cNvPicPr>
            <a:picLocks noChangeAspect="1"/>
          </p:cNvPicPr>
          <p:nvPr/>
        </p:nvPicPr>
        <p:blipFill>
          <a:blip r:embed="rId2"/>
          <a:stretch>
            <a:fillRect/>
          </a:stretch>
        </p:blipFill>
        <p:spPr>
          <a:xfrm>
            <a:off x="2225354" y="2217597"/>
            <a:ext cx="13836301" cy="5312569"/>
          </a:xfrm>
          <a:prstGeom prst="rect">
            <a:avLst/>
          </a:prstGeom>
        </p:spPr>
      </p:pic>
      <p:sp>
        <p:nvSpPr>
          <p:cNvPr id="3" name="Content Placeholder 2">
            <a:extLst>
              <a:ext uri="{FF2B5EF4-FFF2-40B4-BE49-F238E27FC236}">
                <a16:creationId xmlns:a16="http://schemas.microsoft.com/office/drawing/2014/main" id="{54D0BC67-4CF0-16AB-C037-FEE040EC4E89}"/>
              </a:ext>
            </a:extLst>
          </p:cNvPr>
          <p:cNvSpPr>
            <a:spLocks noGrp="1"/>
          </p:cNvSpPr>
          <p:nvPr>
            <p:ph idx="1"/>
          </p:nvPr>
        </p:nvSpPr>
        <p:spPr>
          <a:xfrm>
            <a:off x="1944000" y="7800520"/>
            <a:ext cx="14400000" cy="1600230"/>
          </a:xfrm>
        </p:spPr>
        <p:txBody>
          <a:bodyPr vert="horz" lIns="91440" tIns="45720" rIns="91440" bIns="45720" rtlCol="0" anchor="t">
            <a:normAutofit/>
          </a:bodyPr>
          <a:lstStyle/>
          <a:p>
            <a:pPr marL="0" indent="0" algn="ctr">
              <a:buNone/>
            </a:pPr>
            <a:r>
              <a:rPr lang="en-US" sz="2400" b="1">
                <a:latin typeface="Arial"/>
                <a:ea typeface="+mn-lt"/>
                <a:cs typeface="+mn-lt"/>
              </a:rPr>
              <a:t>Figure 28.3t.</a:t>
            </a:r>
            <a:r>
              <a:rPr lang="en-US" sz="2400">
                <a:latin typeface="Arial"/>
                <a:ea typeface="+mn-lt"/>
                <a:cs typeface="+mn-lt"/>
              </a:rPr>
              <a:t> Substrate Binding to the Active Site of an Enzyme. The enzyme dihydrofolate reductase is shown with one of its substrates: NADP+ (a) unbound and (b) bound. The NADP+ (shown in red) binds to a pocket that is complementary to it in shape and ionic properties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8110FC8-1421-D28F-B6E7-41C6F5DF18B3}"/>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9221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9780-ADEA-64E4-19AC-1724B6715B95}"/>
              </a:ext>
            </a:extLst>
          </p:cNvPr>
          <p:cNvSpPr>
            <a:spLocks noGrp="1"/>
          </p:cNvSpPr>
          <p:nvPr>
            <p:ph type="title"/>
          </p:nvPr>
        </p:nvSpPr>
        <p:spPr/>
        <p:txBody>
          <a:bodyPr/>
          <a:lstStyle/>
          <a:p>
            <a:r>
              <a:rPr lang="en-US" sz="4000">
                <a:latin typeface="Arial"/>
                <a:cs typeface="Arial"/>
              </a:rPr>
              <a:t>Figure 28.1f</a:t>
            </a:r>
            <a:endParaRPr lang="en-US" sz="4000"/>
          </a:p>
        </p:txBody>
      </p:sp>
      <p:pic>
        <p:nvPicPr>
          <p:cNvPr id="5" name="Picture 4" descr="Two photos of Polaroid sheets with light shining on them.">
            <a:extLst>
              <a:ext uri="{FF2B5EF4-FFF2-40B4-BE49-F238E27FC236}">
                <a16:creationId xmlns:a16="http://schemas.microsoft.com/office/drawing/2014/main" id="{A047359A-60A8-5B3B-4C76-7F8F43D5D8A3}"/>
              </a:ext>
            </a:extLst>
          </p:cNvPr>
          <p:cNvPicPr>
            <a:picLocks noChangeAspect="1"/>
          </p:cNvPicPr>
          <p:nvPr/>
        </p:nvPicPr>
        <p:blipFill>
          <a:blip r:embed="rId2"/>
          <a:stretch>
            <a:fillRect/>
          </a:stretch>
        </p:blipFill>
        <p:spPr>
          <a:xfrm>
            <a:off x="4339335" y="2256981"/>
            <a:ext cx="9575346" cy="4649560"/>
          </a:xfrm>
          <a:prstGeom prst="rect">
            <a:avLst/>
          </a:prstGeom>
        </p:spPr>
      </p:pic>
      <p:sp>
        <p:nvSpPr>
          <p:cNvPr id="3" name="Content Placeholder 2">
            <a:extLst>
              <a:ext uri="{FF2B5EF4-FFF2-40B4-BE49-F238E27FC236}">
                <a16:creationId xmlns:a16="http://schemas.microsoft.com/office/drawing/2014/main" id="{93CD3D57-0C55-30A0-9B59-3668DDD06D48}"/>
              </a:ext>
            </a:extLst>
          </p:cNvPr>
          <p:cNvSpPr>
            <a:spLocks noGrp="1"/>
          </p:cNvSpPr>
          <p:nvPr>
            <p:ph idx="1"/>
          </p:nvPr>
        </p:nvSpPr>
        <p:spPr>
          <a:xfrm>
            <a:off x="1480174" y="7766400"/>
            <a:ext cx="14863826" cy="1634350"/>
          </a:xfrm>
        </p:spPr>
        <p:txBody>
          <a:bodyPr vert="horz" lIns="91440" tIns="45720" rIns="91440" bIns="45720" rtlCol="0" anchor="t">
            <a:normAutofit/>
          </a:bodyPr>
          <a:lstStyle/>
          <a:p>
            <a:pPr marL="0" indent="0" algn="ctr">
              <a:buNone/>
            </a:pPr>
            <a:r>
              <a:rPr lang="en-US" sz="2400" b="1">
                <a:latin typeface="Arial"/>
                <a:cs typeface="Arial"/>
              </a:rPr>
              <a:t>Figure 28.1f.</a:t>
            </a:r>
            <a:r>
              <a:rPr lang="en-US" sz="2400">
                <a:latin typeface="Arial"/>
                <a:cs typeface="Arial"/>
              </a:rPr>
              <a:t> In the photo on the left, two Polaroid sheets are aligned in the same direction; plane-polarized light from the first Polaroid sheet can pass through the second sheet. In the photo on the right, the top Polaroid sheet has been rotated 90° and now blocks the plane-polarized light that comes through the first Polaroid sheet (credit: </a:t>
            </a:r>
            <a:r>
              <a:rPr lang="en-US" sz="2400" i="1">
                <a:latin typeface="Arial"/>
                <a:cs typeface="Arial"/>
                <a:hlinkClick r:id="rId3"/>
              </a:rPr>
              <a:t>Intro Chem: GOB (V. 1.0).</a:t>
            </a:r>
            <a:r>
              <a:rPr lang="en-US" sz="2400">
                <a:latin typeface="Arial"/>
                <a:cs typeface="Arial"/>
              </a:rPr>
              <a:t>, </a:t>
            </a:r>
            <a:r>
              <a:rPr lang="en-US" sz="2400">
                <a:latin typeface="Arial"/>
                <a:cs typeface="Arial"/>
                <a:hlinkClick r:id="rId4"/>
              </a:rPr>
              <a:t>CC BY-NC-SA 3.0</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813E9E59-8572-81A4-0B45-B2711232E7B3}"/>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92817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6D47D-1EF7-0478-CCF6-8C1CE6ABF938}"/>
              </a:ext>
            </a:extLst>
          </p:cNvPr>
          <p:cNvSpPr>
            <a:spLocks noGrp="1"/>
          </p:cNvSpPr>
          <p:nvPr>
            <p:ph type="title"/>
          </p:nvPr>
        </p:nvSpPr>
        <p:spPr/>
        <p:txBody>
          <a:bodyPr>
            <a:normAutofit/>
          </a:bodyPr>
          <a:lstStyle/>
          <a:p>
            <a:r>
              <a:rPr lang="en-US" sz="4000">
                <a:latin typeface="Arial"/>
                <a:cs typeface="Arial"/>
              </a:rPr>
              <a:t>Figure 28.3u</a:t>
            </a:r>
            <a:endParaRPr lang="en-US" sz="4000"/>
          </a:p>
        </p:txBody>
      </p:sp>
      <p:pic>
        <p:nvPicPr>
          <p:cNvPr id="5" name="Picture 4" descr="The lock and key model of enzyme action">
            <a:extLst>
              <a:ext uri="{FF2B5EF4-FFF2-40B4-BE49-F238E27FC236}">
                <a16:creationId xmlns:a16="http://schemas.microsoft.com/office/drawing/2014/main" id="{678542EA-6414-151C-A6E4-A7E483A08D52}"/>
              </a:ext>
            </a:extLst>
          </p:cNvPr>
          <p:cNvPicPr>
            <a:picLocks noChangeAspect="1"/>
          </p:cNvPicPr>
          <p:nvPr/>
        </p:nvPicPr>
        <p:blipFill>
          <a:blip r:embed="rId2"/>
          <a:stretch>
            <a:fillRect/>
          </a:stretch>
        </p:blipFill>
        <p:spPr>
          <a:xfrm>
            <a:off x="4690352" y="1556556"/>
            <a:ext cx="8924355" cy="5877351"/>
          </a:xfrm>
          <a:prstGeom prst="rect">
            <a:avLst/>
          </a:prstGeom>
        </p:spPr>
      </p:pic>
      <p:sp>
        <p:nvSpPr>
          <p:cNvPr id="3" name="Content Placeholder 2">
            <a:extLst>
              <a:ext uri="{FF2B5EF4-FFF2-40B4-BE49-F238E27FC236}">
                <a16:creationId xmlns:a16="http://schemas.microsoft.com/office/drawing/2014/main" id="{D99C3E32-412B-23DF-6888-8791029EBF0D}"/>
              </a:ext>
            </a:extLst>
          </p:cNvPr>
          <p:cNvSpPr>
            <a:spLocks noGrp="1"/>
          </p:cNvSpPr>
          <p:nvPr>
            <p:ph idx="1"/>
          </p:nvPr>
        </p:nvSpPr>
        <p:spPr>
          <a:xfrm>
            <a:off x="1944000" y="7881615"/>
            <a:ext cx="14400000" cy="1519135"/>
          </a:xfrm>
        </p:spPr>
        <p:txBody>
          <a:bodyPr vert="horz" lIns="91440" tIns="45720" rIns="91440" bIns="45720" rtlCol="0" anchor="t">
            <a:normAutofit lnSpcReduction="10000"/>
          </a:bodyPr>
          <a:lstStyle/>
          <a:p>
            <a:pPr marL="0" indent="0" algn="ctr">
              <a:buNone/>
            </a:pPr>
            <a:r>
              <a:rPr lang="en-US" sz="2400" b="1">
                <a:latin typeface="Arial"/>
                <a:ea typeface="+mn-lt"/>
                <a:cs typeface="+mn-lt"/>
              </a:rPr>
              <a:t>Figure 28.3u. </a:t>
            </a:r>
            <a:r>
              <a:rPr lang="en-US" sz="2400">
                <a:latin typeface="Arial"/>
                <a:ea typeface="+mn-lt"/>
                <a:cs typeface="+mn-lt"/>
              </a:rPr>
              <a:t>The Lock-and-Key Model of Enzyme Action. (a) Because the substrate and the active site of the enzyme have complementary structures and bonding groups, they fit together as a key fits a lock. (b) The catalytic reaction occurs while the two are bonded together in the enzyme-substrate complex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4987817-068C-8902-2C59-7EB05D239925}"/>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910824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FB32-7437-A827-BA2E-47FF41AF2BC8}"/>
              </a:ext>
            </a:extLst>
          </p:cNvPr>
          <p:cNvSpPr>
            <a:spLocks noGrp="1"/>
          </p:cNvSpPr>
          <p:nvPr>
            <p:ph type="title"/>
          </p:nvPr>
        </p:nvSpPr>
        <p:spPr/>
        <p:txBody>
          <a:bodyPr>
            <a:normAutofit/>
          </a:bodyPr>
          <a:lstStyle/>
          <a:p>
            <a:r>
              <a:rPr lang="en-US" sz="4000">
                <a:latin typeface="Arial"/>
                <a:cs typeface="Arial"/>
              </a:rPr>
              <a:t>Figure 28.3v</a:t>
            </a:r>
            <a:endParaRPr lang="en-US" sz="4000"/>
          </a:p>
        </p:txBody>
      </p:sp>
      <p:pic>
        <p:nvPicPr>
          <p:cNvPr id="5" name="Picture 4" descr="The induced-fit model of enzyme action demonstrated in two images (a) on the left shows it open without glucose bound to it and (b) on the right shows it closed with glucose bound to it">
            <a:extLst>
              <a:ext uri="{FF2B5EF4-FFF2-40B4-BE49-F238E27FC236}">
                <a16:creationId xmlns:a16="http://schemas.microsoft.com/office/drawing/2014/main" id="{1AD2022B-432D-EB80-2B4F-BDC7EA4A87C0}"/>
              </a:ext>
            </a:extLst>
          </p:cNvPr>
          <p:cNvPicPr>
            <a:picLocks noChangeAspect="1"/>
          </p:cNvPicPr>
          <p:nvPr/>
        </p:nvPicPr>
        <p:blipFill>
          <a:blip r:embed="rId2"/>
          <a:stretch>
            <a:fillRect/>
          </a:stretch>
        </p:blipFill>
        <p:spPr>
          <a:xfrm>
            <a:off x="3044430" y="1921219"/>
            <a:ext cx="12164524" cy="5460290"/>
          </a:xfrm>
          <a:prstGeom prst="rect">
            <a:avLst/>
          </a:prstGeom>
        </p:spPr>
      </p:pic>
      <p:sp>
        <p:nvSpPr>
          <p:cNvPr id="3" name="Content Placeholder 2">
            <a:extLst>
              <a:ext uri="{FF2B5EF4-FFF2-40B4-BE49-F238E27FC236}">
                <a16:creationId xmlns:a16="http://schemas.microsoft.com/office/drawing/2014/main" id="{68D438E3-869F-A4AD-B2A3-4617DEE7094D}"/>
              </a:ext>
            </a:extLst>
          </p:cNvPr>
          <p:cNvSpPr>
            <a:spLocks noGrp="1"/>
          </p:cNvSpPr>
          <p:nvPr>
            <p:ph idx="1"/>
          </p:nvPr>
        </p:nvSpPr>
        <p:spPr>
          <a:xfrm>
            <a:off x="1944000" y="7758982"/>
            <a:ext cx="14400000" cy="1641768"/>
          </a:xfrm>
        </p:spPr>
        <p:txBody>
          <a:bodyPr vert="horz" lIns="91440" tIns="45720" rIns="91440" bIns="45720" rtlCol="0" anchor="t">
            <a:normAutofit/>
          </a:bodyPr>
          <a:lstStyle/>
          <a:p>
            <a:pPr marL="0" indent="0" algn="ctr">
              <a:buNone/>
            </a:pPr>
            <a:r>
              <a:rPr lang="en-US" sz="2400" b="1">
                <a:latin typeface="Arial"/>
                <a:ea typeface="+mn-lt"/>
                <a:cs typeface="+mn-lt"/>
              </a:rPr>
              <a:t>Figure 28.3v.</a:t>
            </a:r>
            <a:r>
              <a:rPr lang="en-US" sz="2400">
                <a:latin typeface="Arial"/>
                <a:ea typeface="+mn-lt"/>
                <a:cs typeface="+mn-lt"/>
              </a:rPr>
              <a:t> The Induced-Fit Model of Enzyme Action. (a) The enzyme hexokinase without its substrate (glucose, shown in red) is bound to the active site. (b) The enzyme conformation changes dramatically when the substrate binds to it, resulting in additional interactions between hexokinase and glucose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7C77650-5019-4EA1-D2D3-60B2109FC5E5}"/>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938998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3652-B561-7F9F-8FB9-2BDE73A5CC04}"/>
              </a:ext>
            </a:extLst>
          </p:cNvPr>
          <p:cNvSpPr>
            <a:spLocks noGrp="1"/>
          </p:cNvSpPr>
          <p:nvPr>
            <p:ph type="title"/>
          </p:nvPr>
        </p:nvSpPr>
        <p:spPr/>
        <p:txBody>
          <a:bodyPr>
            <a:normAutofit/>
          </a:bodyPr>
          <a:lstStyle/>
          <a:p>
            <a:r>
              <a:rPr lang="en-US" sz="4000">
                <a:latin typeface="Arial"/>
                <a:cs typeface="Arial"/>
              </a:rPr>
              <a:t>Figure 28.3w</a:t>
            </a:r>
            <a:endParaRPr lang="en-US" sz="4000"/>
          </a:p>
        </p:txBody>
      </p:sp>
      <p:pic>
        <p:nvPicPr>
          <p:cNvPr id="5" name="Picture 4" descr="Top: the chemical reaction of involving urea and water where urease catalyzes the hydrolysis of urea into carbon dioxide and ammonia. Bottom: The molecular structures methylurea, thiourea, and biuret">
            <a:extLst>
              <a:ext uri="{FF2B5EF4-FFF2-40B4-BE49-F238E27FC236}">
                <a16:creationId xmlns:a16="http://schemas.microsoft.com/office/drawing/2014/main" id="{5E87592A-458B-2922-CFD7-84CB75742B1D}"/>
              </a:ext>
            </a:extLst>
          </p:cNvPr>
          <p:cNvPicPr>
            <a:picLocks noChangeAspect="1"/>
          </p:cNvPicPr>
          <p:nvPr/>
        </p:nvPicPr>
        <p:blipFill>
          <a:blip r:embed="rId2"/>
          <a:stretch>
            <a:fillRect/>
          </a:stretch>
        </p:blipFill>
        <p:spPr>
          <a:xfrm>
            <a:off x="2316887" y="2023855"/>
            <a:ext cx="13636672" cy="5519072"/>
          </a:xfrm>
          <a:prstGeom prst="rect">
            <a:avLst/>
          </a:prstGeom>
        </p:spPr>
      </p:pic>
      <p:sp>
        <p:nvSpPr>
          <p:cNvPr id="3" name="Content Placeholder 2">
            <a:extLst>
              <a:ext uri="{FF2B5EF4-FFF2-40B4-BE49-F238E27FC236}">
                <a16:creationId xmlns:a16="http://schemas.microsoft.com/office/drawing/2014/main" id="{79CDEA20-D0E1-37D3-B277-EBCEC25560EA}"/>
              </a:ext>
            </a:extLst>
          </p:cNvPr>
          <p:cNvSpPr>
            <a:spLocks noGrp="1"/>
          </p:cNvSpPr>
          <p:nvPr>
            <p:ph idx="1"/>
          </p:nvPr>
        </p:nvSpPr>
        <p:spPr>
          <a:xfrm>
            <a:off x="1944000" y="8120450"/>
            <a:ext cx="14400000" cy="1280300"/>
          </a:xfrm>
        </p:spPr>
        <p:txBody>
          <a:bodyPr vert="horz" lIns="91440" tIns="45720" rIns="91440" bIns="45720" rtlCol="0" anchor="t">
            <a:normAutofit/>
          </a:bodyPr>
          <a:lstStyle/>
          <a:p>
            <a:pPr marL="0" indent="0" algn="ctr">
              <a:buNone/>
            </a:pPr>
            <a:r>
              <a:rPr lang="en-US" sz="2400" b="1">
                <a:latin typeface="Arial"/>
                <a:ea typeface="+mn-lt"/>
                <a:cs typeface="+mn-lt"/>
              </a:rPr>
              <a:t>Figure 28.3w.</a:t>
            </a:r>
            <a:r>
              <a:rPr lang="en-US" sz="2400">
                <a:latin typeface="Arial"/>
                <a:ea typeface="+mn-lt"/>
                <a:cs typeface="+mn-lt"/>
              </a:rPr>
              <a:t> Urease catalyzes the hydrolysis of urea into carbon dioxide and ammonia. Urease is specific to urea; it will not catalyze the hydrolysis of closely-related molecules such as </a:t>
            </a:r>
            <a:r>
              <a:rPr lang="en-US" sz="2400" err="1">
                <a:latin typeface="Arial"/>
                <a:ea typeface="+mn-lt"/>
                <a:cs typeface="+mn-lt"/>
              </a:rPr>
              <a:t>methylurea</a:t>
            </a:r>
            <a:r>
              <a:rPr lang="en-US" sz="2400">
                <a:latin typeface="Arial"/>
                <a:ea typeface="+mn-lt"/>
                <a:cs typeface="+mn-lt"/>
              </a:rPr>
              <a:t>, thiourea, nor biuret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FA22F05-E3DE-7DF0-9F6B-D0F21D03F96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136755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0968-BA38-0975-CA3E-9721AA8F94D5}"/>
              </a:ext>
            </a:extLst>
          </p:cNvPr>
          <p:cNvSpPr>
            <a:spLocks noGrp="1"/>
          </p:cNvSpPr>
          <p:nvPr>
            <p:ph type="title"/>
          </p:nvPr>
        </p:nvSpPr>
        <p:spPr/>
        <p:txBody>
          <a:bodyPr/>
          <a:lstStyle/>
          <a:p>
            <a:r>
              <a:rPr lang="en-US" sz="4000"/>
              <a:t>Figure 28.4a</a:t>
            </a:r>
          </a:p>
        </p:txBody>
      </p:sp>
      <p:pic>
        <p:nvPicPr>
          <p:cNvPr id="5" name="Picture 4" descr="An image showing a vial of insulin">
            <a:extLst>
              <a:ext uri="{FF2B5EF4-FFF2-40B4-BE49-F238E27FC236}">
                <a16:creationId xmlns:a16="http://schemas.microsoft.com/office/drawing/2014/main" id="{4CE55723-E29B-3906-94B0-383870D2212A}"/>
              </a:ext>
            </a:extLst>
          </p:cNvPr>
          <p:cNvPicPr>
            <a:picLocks noChangeAspect="1"/>
          </p:cNvPicPr>
          <p:nvPr/>
        </p:nvPicPr>
        <p:blipFill>
          <a:blip r:embed="rId2"/>
          <a:stretch>
            <a:fillRect/>
          </a:stretch>
        </p:blipFill>
        <p:spPr>
          <a:xfrm>
            <a:off x="4847715" y="1961183"/>
            <a:ext cx="8592074" cy="5620682"/>
          </a:xfrm>
          <a:prstGeom prst="rect">
            <a:avLst/>
          </a:prstGeom>
        </p:spPr>
      </p:pic>
      <p:sp>
        <p:nvSpPr>
          <p:cNvPr id="3" name="Content Placeholder 2">
            <a:extLst>
              <a:ext uri="{FF2B5EF4-FFF2-40B4-BE49-F238E27FC236}">
                <a16:creationId xmlns:a16="http://schemas.microsoft.com/office/drawing/2014/main" id="{5FAD9DBC-BC2A-B084-277C-CE3D1962EF27}"/>
              </a:ext>
            </a:extLst>
          </p:cNvPr>
          <p:cNvSpPr>
            <a:spLocks noGrp="1"/>
          </p:cNvSpPr>
          <p:nvPr>
            <p:ph idx="1"/>
          </p:nvPr>
        </p:nvSpPr>
        <p:spPr>
          <a:xfrm>
            <a:off x="1944000" y="8325166"/>
            <a:ext cx="14400000" cy="1075584"/>
          </a:xfrm>
        </p:spPr>
        <p:txBody>
          <a:bodyPr vert="horz" lIns="91440" tIns="45720" rIns="91440" bIns="45720" rtlCol="0" anchor="t">
            <a:normAutofit/>
          </a:bodyPr>
          <a:lstStyle/>
          <a:p>
            <a:pPr marL="0" indent="0" algn="ctr">
              <a:buNone/>
            </a:pPr>
            <a:r>
              <a:rPr lang="en-US" sz="2400" b="1">
                <a:latin typeface="Arial"/>
                <a:ea typeface="+mn-lt"/>
                <a:cs typeface="Arial"/>
              </a:rPr>
              <a:t>Figure 28.4a.</a:t>
            </a:r>
            <a:r>
              <a:rPr lang="en-US" sz="2400">
                <a:latin typeface="Arial"/>
                <a:ea typeface="+mn-lt"/>
                <a:cs typeface="Arial"/>
              </a:rPr>
              <a:t> A vial of insulin. It has been given a trade name, </a:t>
            </a:r>
            <a:r>
              <a:rPr lang="en-US" sz="2400" err="1">
                <a:latin typeface="Arial"/>
                <a:ea typeface="+mn-lt"/>
                <a:cs typeface="Arial"/>
              </a:rPr>
              <a:t>Actrapid</a:t>
            </a:r>
            <a:r>
              <a:rPr lang="en-US" sz="2400">
                <a:latin typeface="Arial"/>
                <a:ea typeface="+mn-lt"/>
                <a:cs typeface="Arial"/>
              </a:rPr>
              <a:t>, by the manufacturer. (</a:t>
            </a:r>
            <a:r>
              <a:rPr lang="en-US" sz="2400">
                <a:latin typeface="Arial"/>
                <a:ea typeface="+mn-lt"/>
                <a:cs typeface="Arial"/>
                <a:hlinkClick r:id="rId3"/>
              </a:rPr>
              <a:t>Photo</a:t>
            </a:r>
            <a:r>
              <a:rPr lang="en-US" sz="2400">
                <a:latin typeface="Arial"/>
                <a:ea typeface="+mn-lt"/>
                <a:cs typeface="Arial"/>
              </a:rPr>
              <a:t> by </a:t>
            </a:r>
            <a:r>
              <a:rPr lang="en-US" sz="2400">
                <a:latin typeface="Arial"/>
                <a:ea typeface="+mn-lt"/>
                <a:cs typeface="Arial"/>
                <a:hlinkClick r:id="rId4"/>
              </a:rPr>
              <a:t>Mr Hyde</a:t>
            </a:r>
            <a:r>
              <a:rPr lang="en-US" sz="2400">
                <a:latin typeface="Arial"/>
                <a:ea typeface="+mn-lt"/>
                <a:cs typeface="Arial"/>
              </a:rPr>
              <a:t>, </a:t>
            </a:r>
            <a:r>
              <a:rPr lang="en-US" sz="2400">
                <a:latin typeface="Arial"/>
                <a:ea typeface="+mn-lt"/>
                <a:cs typeface="Arial"/>
                <a:hlinkClick r:id="rId5"/>
              </a:rPr>
              <a:t>PDM</a:t>
            </a:r>
            <a:r>
              <a:rPr lang="en-US" sz="2400">
                <a:latin typeface="Arial"/>
                <a:ea typeface="+mn-lt"/>
                <a:cs typeface="Arial"/>
              </a:rPr>
              <a:t>)</a:t>
            </a:r>
            <a:endParaRPr lang="en-US" sz="2400">
              <a:latin typeface="Arial"/>
              <a:cs typeface="Arial"/>
            </a:endParaRPr>
          </a:p>
        </p:txBody>
      </p:sp>
      <p:sp>
        <p:nvSpPr>
          <p:cNvPr id="4" name="Footer Placeholder 3">
            <a:extLst>
              <a:ext uri="{FF2B5EF4-FFF2-40B4-BE49-F238E27FC236}">
                <a16:creationId xmlns:a16="http://schemas.microsoft.com/office/drawing/2014/main" id="{0770D1B8-24C2-C4E4-20D6-B3C90582388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93874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2CCD-0A5C-D39B-7773-DFD2F880C0E0}"/>
              </a:ext>
            </a:extLst>
          </p:cNvPr>
          <p:cNvSpPr>
            <a:spLocks noGrp="1"/>
          </p:cNvSpPr>
          <p:nvPr>
            <p:ph type="title"/>
          </p:nvPr>
        </p:nvSpPr>
        <p:spPr/>
        <p:txBody>
          <a:bodyPr>
            <a:normAutofit/>
          </a:bodyPr>
          <a:lstStyle/>
          <a:p>
            <a:r>
              <a:rPr lang="en-US" sz="4000">
                <a:latin typeface="Arial"/>
                <a:cs typeface="Arial"/>
              </a:rPr>
              <a:t>Figure 28.4b</a:t>
            </a:r>
            <a:endParaRPr lang="en-US" sz="4000"/>
          </a:p>
        </p:txBody>
      </p:sp>
      <p:pic>
        <p:nvPicPr>
          <p:cNvPr id="5" name="Picture 4" descr="Backbone structures of both beta-ribose (on the left) with 4 OH groups attached and beta-2-deoxyribose (on the right) with only 3 OH groups attached. ">
            <a:extLst>
              <a:ext uri="{FF2B5EF4-FFF2-40B4-BE49-F238E27FC236}">
                <a16:creationId xmlns:a16="http://schemas.microsoft.com/office/drawing/2014/main" id="{7DF4E2B1-A350-A8A6-0884-FFB03AB2DEFF}"/>
              </a:ext>
            </a:extLst>
          </p:cNvPr>
          <p:cNvPicPr>
            <a:picLocks noChangeAspect="1"/>
          </p:cNvPicPr>
          <p:nvPr/>
        </p:nvPicPr>
        <p:blipFill>
          <a:blip r:embed="rId2"/>
          <a:stretch>
            <a:fillRect/>
          </a:stretch>
        </p:blipFill>
        <p:spPr>
          <a:xfrm>
            <a:off x="2040628" y="2331668"/>
            <a:ext cx="14196607" cy="4940532"/>
          </a:xfrm>
          <a:prstGeom prst="rect">
            <a:avLst/>
          </a:prstGeom>
        </p:spPr>
      </p:pic>
      <p:sp>
        <p:nvSpPr>
          <p:cNvPr id="3" name="Content Placeholder 2">
            <a:extLst>
              <a:ext uri="{FF2B5EF4-FFF2-40B4-BE49-F238E27FC236}">
                <a16:creationId xmlns:a16="http://schemas.microsoft.com/office/drawing/2014/main" id="{3C3FE903-A13A-8B47-D8E1-5AFFE8771464}"/>
              </a:ext>
            </a:extLst>
          </p:cNvPr>
          <p:cNvSpPr>
            <a:spLocks noGrp="1"/>
          </p:cNvSpPr>
          <p:nvPr>
            <p:ph idx="1"/>
          </p:nvPr>
        </p:nvSpPr>
        <p:spPr>
          <a:xfrm>
            <a:off x="1944000" y="8239868"/>
            <a:ext cx="14400000" cy="1160882"/>
          </a:xfrm>
        </p:spPr>
        <p:txBody>
          <a:bodyPr vert="horz" lIns="91440" tIns="45720" rIns="91440" bIns="45720" rtlCol="0" anchor="t">
            <a:normAutofit/>
          </a:bodyPr>
          <a:lstStyle/>
          <a:p>
            <a:pPr marL="0" indent="0" algn="ctr">
              <a:buNone/>
            </a:pPr>
            <a:r>
              <a:rPr lang="en-US" sz="2400" b="1">
                <a:latin typeface="Arial"/>
                <a:ea typeface="+mn-lt"/>
                <a:cs typeface="+mn-lt"/>
              </a:rPr>
              <a:t>Figure 28.4b.</a:t>
            </a:r>
            <a:r>
              <a:rPr lang="en-US" sz="2400">
                <a:latin typeface="Arial"/>
                <a:ea typeface="+mn-lt"/>
                <a:cs typeface="+mn-lt"/>
              </a:rPr>
              <a:t> Backbone structure of both ribose and deoxyribose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FD58BF6-DFDD-5527-2036-40F91B8C263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994905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CEF3-A630-2CDE-3BBB-6140E9A185CE}"/>
              </a:ext>
            </a:extLst>
          </p:cNvPr>
          <p:cNvSpPr>
            <a:spLocks noGrp="1"/>
          </p:cNvSpPr>
          <p:nvPr>
            <p:ph type="title"/>
          </p:nvPr>
        </p:nvSpPr>
        <p:spPr/>
        <p:txBody>
          <a:bodyPr>
            <a:normAutofit/>
          </a:bodyPr>
          <a:lstStyle/>
          <a:p>
            <a:r>
              <a:rPr lang="en-US" sz="4000">
                <a:latin typeface="Arial"/>
                <a:cs typeface="Arial"/>
              </a:rPr>
              <a:t>Figure 28.4c</a:t>
            </a:r>
            <a:endParaRPr lang="en-US" sz="4000"/>
          </a:p>
        </p:txBody>
      </p:sp>
      <p:pic>
        <p:nvPicPr>
          <p:cNvPr id="5" name="Picture 4" descr="Molecular structures of pyrimidine, uracil, thymine, cytosine, purine, adenine and guanine. ">
            <a:extLst>
              <a:ext uri="{FF2B5EF4-FFF2-40B4-BE49-F238E27FC236}">
                <a16:creationId xmlns:a16="http://schemas.microsoft.com/office/drawing/2014/main" id="{CB70A124-AF57-376B-53F0-76F2A1AC41E4}"/>
              </a:ext>
            </a:extLst>
          </p:cNvPr>
          <p:cNvPicPr>
            <a:picLocks noChangeAspect="1"/>
          </p:cNvPicPr>
          <p:nvPr/>
        </p:nvPicPr>
        <p:blipFill>
          <a:blip r:embed="rId2"/>
          <a:stretch>
            <a:fillRect/>
          </a:stretch>
        </p:blipFill>
        <p:spPr>
          <a:xfrm>
            <a:off x="4413879" y="1486704"/>
            <a:ext cx="9462466" cy="6147352"/>
          </a:xfrm>
          <a:prstGeom prst="rect">
            <a:avLst/>
          </a:prstGeom>
        </p:spPr>
      </p:pic>
      <p:sp>
        <p:nvSpPr>
          <p:cNvPr id="3" name="Content Placeholder 2">
            <a:extLst>
              <a:ext uri="{FF2B5EF4-FFF2-40B4-BE49-F238E27FC236}">
                <a16:creationId xmlns:a16="http://schemas.microsoft.com/office/drawing/2014/main" id="{E836F2B5-2CEB-B597-9CC0-7EEC9F30AD43}"/>
              </a:ext>
            </a:extLst>
          </p:cNvPr>
          <p:cNvSpPr>
            <a:spLocks noGrp="1"/>
          </p:cNvSpPr>
          <p:nvPr>
            <p:ph idx="1"/>
          </p:nvPr>
        </p:nvSpPr>
        <p:spPr>
          <a:xfrm>
            <a:off x="1944000" y="8188689"/>
            <a:ext cx="14400000" cy="1212061"/>
          </a:xfrm>
        </p:spPr>
        <p:txBody>
          <a:bodyPr vert="horz" lIns="91440" tIns="45720" rIns="91440" bIns="45720" rtlCol="0" anchor="t">
            <a:normAutofit/>
          </a:bodyPr>
          <a:lstStyle/>
          <a:p>
            <a:pPr marL="0" indent="0" algn="ctr">
              <a:buNone/>
            </a:pPr>
            <a:r>
              <a:rPr lang="en-US" sz="2400" b="1">
                <a:latin typeface="Arial"/>
                <a:ea typeface="+mn-lt"/>
                <a:cs typeface="+mn-lt"/>
              </a:rPr>
              <a:t>Figure 28.4c.</a:t>
            </a:r>
            <a:r>
              <a:rPr lang="en-US" sz="2400">
                <a:latin typeface="Arial"/>
                <a:ea typeface="+mn-lt"/>
                <a:cs typeface="+mn-lt"/>
              </a:rPr>
              <a:t> The nitrogenous bases found in DNA and RNA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B971123-B0C4-1685-8C50-35CDB610CD8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42142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9BF5-0480-9DD0-BE1D-B9F09B36151F}"/>
              </a:ext>
            </a:extLst>
          </p:cNvPr>
          <p:cNvSpPr>
            <a:spLocks noGrp="1"/>
          </p:cNvSpPr>
          <p:nvPr>
            <p:ph type="title"/>
          </p:nvPr>
        </p:nvSpPr>
        <p:spPr>
          <a:xfrm>
            <a:off x="1952637" y="593179"/>
            <a:ext cx="13497338" cy="1143000"/>
          </a:xfrm>
        </p:spPr>
        <p:txBody>
          <a:bodyPr>
            <a:noAutofit/>
          </a:bodyPr>
          <a:lstStyle/>
          <a:p>
            <a:r>
              <a:rPr lang="en-US" sz="4000" dirty="0">
                <a:latin typeface="Arial"/>
                <a:cs typeface="Arial"/>
              </a:rPr>
              <a:t>Table 28.4a. </a:t>
            </a:r>
            <a:endParaRPr lang="en-US" sz="4000" dirty="0"/>
          </a:p>
        </p:txBody>
      </p:sp>
      <p:sp>
        <p:nvSpPr>
          <p:cNvPr id="5" name="Content Placeholder 2">
            <a:extLst>
              <a:ext uri="{FF2B5EF4-FFF2-40B4-BE49-F238E27FC236}">
                <a16:creationId xmlns:a16="http://schemas.microsoft.com/office/drawing/2014/main" id="{16FA6AEF-98E5-9B55-20CE-DCB79F06FBEB}"/>
              </a:ext>
            </a:extLst>
          </p:cNvPr>
          <p:cNvSpPr txBox="1">
            <a:spLocks/>
          </p:cNvSpPr>
          <p:nvPr/>
        </p:nvSpPr>
        <p:spPr>
          <a:xfrm>
            <a:off x="1935363" y="2111545"/>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28.4a. </a:t>
            </a:r>
            <a:r>
              <a:rPr lang="en-US" sz="2800" dirty="0">
                <a:latin typeface="Arial"/>
                <a:ea typeface="+mn-lt"/>
                <a:cs typeface="+mn-lt"/>
              </a:rPr>
              <a:t>Composition of Nucleotides in DNA and RNA</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71488296-315F-D454-E7B6-BF9BCEB0B939}"/>
              </a:ext>
            </a:extLst>
          </p:cNvPr>
          <p:cNvGraphicFramePr>
            <a:graphicFrameLocks noGrp="1"/>
          </p:cNvGraphicFramePr>
          <p:nvPr>
            <p:extLst>
              <p:ext uri="{D42A27DB-BD31-4B8C-83A1-F6EECF244321}">
                <p14:modId xmlns:p14="http://schemas.microsoft.com/office/powerpoint/2010/main" val="2797600470"/>
              </p:ext>
            </p:extLst>
          </p:nvPr>
        </p:nvGraphicFramePr>
        <p:xfrm>
          <a:off x="3089535" y="3305595"/>
          <a:ext cx="12354465" cy="3298879"/>
        </p:xfrm>
        <a:graphic>
          <a:graphicData uri="http://schemas.openxmlformats.org/drawingml/2006/table">
            <a:tbl>
              <a:tblPr firstRow="1">
                <a:tableStyleId>{616DA210-FB5B-4158-B5E0-FEB733F419BA}</a:tableStyleId>
              </a:tblPr>
              <a:tblGrid>
                <a:gridCol w="4118155">
                  <a:extLst>
                    <a:ext uri="{9D8B030D-6E8A-4147-A177-3AD203B41FA5}">
                      <a16:colId xmlns:a16="http://schemas.microsoft.com/office/drawing/2014/main" val="2368309574"/>
                    </a:ext>
                  </a:extLst>
                </a:gridCol>
                <a:gridCol w="4118155">
                  <a:extLst>
                    <a:ext uri="{9D8B030D-6E8A-4147-A177-3AD203B41FA5}">
                      <a16:colId xmlns:a16="http://schemas.microsoft.com/office/drawing/2014/main" val="2097437409"/>
                    </a:ext>
                  </a:extLst>
                </a:gridCol>
                <a:gridCol w="4118155">
                  <a:extLst>
                    <a:ext uri="{9D8B030D-6E8A-4147-A177-3AD203B41FA5}">
                      <a16:colId xmlns:a16="http://schemas.microsoft.com/office/drawing/2014/main" val="3967492808"/>
                    </a:ext>
                  </a:extLst>
                </a:gridCol>
              </a:tblGrid>
              <a:tr h="1137545">
                <a:tc>
                  <a:txBody>
                    <a:bodyPr/>
                    <a:lstStyle/>
                    <a:p>
                      <a:pPr algn="ctr"/>
                      <a:r>
                        <a:rPr lang="en-US" sz="2400" dirty="0">
                          <a:solidFill>
                            <a:schemeClr val="bg1"/>
                          </a:solidFill>
                          <a:latin typeface="Arial"/>
                        </a:rPr>
                        <a:t>Composition</a:t>
                      </a:r>
                    </a:p>
                  </a:txBody>
                  <a:tcPr marL="0" marR="0" marT="0" marB="0" anchor="ctr">
                    <a:solidFill>
                      <a:srgbClr val="166FAC"/>
                    </a:solidFill>
                  </a:tcPr>
                </a:tc>
                <a:tc>
                  <a:txBody>
                    <a:bodyPr/>
                    <a:lstStyle/>
                    <a:p>
                      <a:pPr algn="ctr"/>
                      <a:r>
                        <a:rPr lang="en-US" sz="2400">
                          <a:solidFill>
                            <a:schemeClr val="bg1"/>
                          </a:solidFill>
                          <a:latin typeface="Arial"/>
                        </a:rPr>
                        <a:t>DNA</a:t>
                      </a:r>
                    </a:p>
                  </a:txBody>
                  <a:tcPr marL="0" marR="0" marT="0" marB="0" anchor="ctr">
                    <a:solidFill>
                      <a:srgbClr val="166FAC"/>
                    </a:solidFill>
                  </a:tcPr>
                </a:tc>
                <a:tc>
                  <a:txBody>
                    <a:bodyPr/>
                    <a:lstStyle/>
                    <a:p>
                      <a:pPr algn="ctr"/>
                      <a:r>
                        <a:rPr lang="en-US" sz="2400">
                          <a:solidFill>
                            <a:schemeClr val="bg1"/>
                          </a:solidFill>
                          <a:latin typeface="Arial"/>
                        </a:rPr>
                        <a:t>RNA</a:t>
                      </a:r>
                    </a:p>
                  </a:txBody>
                  <a:tcPr marL="0" marR="0" marT="0" marB="0" anchor="ctr">
                    <a:solidFill>
                      <a:srgbClr val="166FAC"/>
                    </a:solidFill>
                  </a:tcPr>
                </a:tc>
                <a:extLst>
                  <a:ext uri="{0D108BD9-81ED-4DB2-BD59-A6C34878D82A}">
                    <a16:rowId xmlns:a16="http://schemas.microsoft.com/office/drawing/2014/main" val="4070001586"/>
                  </a:ext>
                </a:extLst>
              </a:tr>
              <a:tr h="530854">
                <a:tc>
                  <a:txBody>
                    <a:bodyPr/>
                    <a:lstStyle/>
                    <a:p>
                      <a:pPr algn="ctr"/>
                      <a:r>
                        <a:rPr lang="en-US" sz="2400">
                          <a:effectLst/>
                          <a:latin typeface="Arial"/>
                        </a:rPr>
                        <a:t>purine bases</a:t>
                      </a:r>
                    </a:p>
                  </a:txBody>
                  <a:tcPr marL="0" marR="0" marT="0" marB="0" anchor="ctr"/>
                </a:tc>
                <a:tc>
                  <a:txBody>
                    <a:bodyPr/>
                    <a:lstStyle/>
                    <a:p>
                      <a:pPr algn="ctr"/>
                      <a:r>
                        <a:rPr lang="en-US" sz="2400">
                          <a:effectLst/>
                          <a:latin typeface="Arial"/>
                        </a:rPr>
                        <a:t>adenine and guanine</a:t>
                      </a:r>
                    </a:p>
                  </a:txBody>
                  <a:tcPr marL="0" marR="0" marT="0" marB="0" anchor="ctr"/>
                </a:tc>
                <a:tc>
                  <a:txBody>
                    <a:bodyPr/>
                    <a:lstStyle/>
                    <a:p>
                      <a:pPr algn="ctr"/>
                      <a:r>
                        <a:rPr lang="en-US" sz="2400">
                          <a:effectLst/>
                          <a:latin typeface="Arial"/>
                        </a:rPr>
                        <a:t>adenine and guanine</a:t>
                      </a:r>
                    </a:p>
                  </a:txBody>
                  <a:tcPr marL="0" marR="0" marT="0" marB="0" anchor="ctr"/>
                </a:tc>
                <a:extLst>
                  <a:ext uri="{0D108BD9-81ED-4DB2-BD59-A6C34878D82A}">
                    <a16:rowId xmlns:a16="http://schemas.microsoft.com/office/drawing/2014/main" val="3916503188"/>
                  </a:ext>
                </a:extLst>
              </a:tr>
              <a:tr h="530854">
                <a:tc>
                  <a:txBody>
                    <a:bodyPr/>
                    <a:lstStyle/>
                    <a:p>
                      <a:pPr algn="ctr"/>
                      <a:r>
                        <a:rPr lang="en-US" sz="2400">
                          <a:effectLst/>
                          <a:latin typeface="Arial"/>
                        </a:rPr>
                        <a:t>pyrimidine bases</a:t>
                      </a:r>
                    </a:p>
                  </a:txBody>
                  <a:tcPr marL="0" marR="0" marT="0" marB="0" anchor="ctr"/>
                </a:tc>
                <a:tc>
                  <a:txBody>
                    <a:bodyPr/>
                    <a:lstStyle/>
                    <a:p>
                      <a:pPr algn="ctr"/>
                      <a:r>
                        <a:rPr lang="en-US" sz="2400">
                          <a:effectLst/>
                          <a:latin typeface="Arial"/>
                        </a:rPr>
                        <a:t>cytosine and thymine</a:t>
                      </a:r>
                    </a:p>
                  </a:txBody>
                  <a:tcPr marL="0" marR="0" marT="0" marB="0" anchor="ctr"/>
                </a:tc>
                <a:tc>
                  <a:txBody>
                    <a:bodyPr/>
                    <a:lstStyle/>
                    <a:p>
                      <a:pPr algn="ctr"/>
                      <a:r>
                        <a:rPr lang="en-US" sz="2400">
                          <a:effectLst/>
                          <a:latin typeface="Arial"/>
                        </a:rPr>
                        <a:t>cytosine and uracil</a:t>
                      </a:r>
                    </a:p>
                  </a:txBody>
                  <a:tcPr marL="0" marR="0" marT="0" marB="0" anchor="ctr"/>
                </a:tc>
                <a:extLst>
                  <a:ext uri="{0D108BD9-81ED-4DB2-BD59-A6C34878D82A}">
                    <a16:rowId xmlns:a16="http://schemas.microsoft.com/office/drawing/2014/main" val="2143542031"/>
                  </a:ext>
                </a:extLst>
              </a:tr>
              <a:tr h="530854">
                <a:tc>
                  <a:txBody>
                    <a:bodyPr/>
                    <a:lstStyle/>
                    <a:p>
                      <a:pPr algn="ctr"/>
                      <a:r>
                        <a:rPr lang="en-US" sz="2400">
                          <a:effectLst/>
                          <a:latin typeface="Arial"/>
                        </a:rPr>
                        <a:t>pentose sugar</a:t>
                      </a:r>
                    </a:p>
                  </a:txBody>
                  <a:tcPr marL="0" marR="0" marT="0" marB="0" anchor="ctr"/>
                </a:tc>
                <a:tc>
                  <a:txBody>
                    <a:bodyPr/>
                    <a:lstStyle/>
                    <a:p>
                      <a:pPr algn="ctr"/>
                      <a:r>
                        <a:rPr lang="en-US" sz="2400" dirty="0">
                          <a:effectLst/>
                          <a:latin typeface="Arial"/>
                        </a:rPr>
                        <a:t>2-deoxyribose</a:t>
                      </a:r>
                    </a:p>
                  </a:txBody>
                  <a:tcPr marL="0" marR="0" marT="0" marB="0" anchor="ctr"/>
                </a:tc>
                <a:tc>
                  <a:txBody>
                    <a:bodyPr/>
                    <a:lstStyle/>
                    <a:p>
                      <a:pPr algn="ctr"/>
                      <a:r>
                        <a:rPr lang="en-US" sz="2400">
                          <a:effectLst/>
                          <a:latin typeface="Arial"/>
                        </a:rPr>
                        <a:t>ribose</a:t>
                      </a:r>
                    </a:p>
                  </a:txBody>
                  <a:tcPr marL="0" marR="0" marT="0" marB="0" anchor="ctr"/>
                </a:tc>
                <a:extLst>
                  <a:ext uri="{0D108BD9-81ED-4DB2-BD59-A6C34878D82A}">
                    <a16:rowId xmlns:a16="http://schemas.microsoft.com/office/drawing/2014/main" val="2188575374"/>
                  </a:ext>
                </a:extLst>
              </a:tr>
              <a:tr h="568772">
                <a:tc>
                  <a:txBody>
                    <a:bodyPr/>
                    <a:lstStyle/>
                    <a:p>
                      <a:pPr algn="ctr"/>
                      <a:r>
                        <a:rPr lang="en-US" sz="2400">
                          <a:effectLst/>
                          <a:latin typeface="Arial"/>
                        </a:rPr>
                        <a:t>inorganic acid</a:t>
                      </a:r>
                    </a:p>
                  </a:txBody>
                  <a:tcPr marL="0" marR="0" marT="0" marB="0" anchor="ctr"/>
                </a:tc>
                <a:tc>
                  <a:txBody>
                    <a:bodyPr/>
                    <a:lstStyle/>
                    <a:p>
                      <a:pPr algn="ctr"/>
                      <a:r>
                        <a:rPr lang="en-US" sz="2400">
                          <a:effectLst/>
                          <a:latin typeface="Arial"/>
                        </a:rPr>
                        <a:t>phosphoric acid (H</a:t>
                      </a:r>
                      <a:r>
                        <a:rPr lang="en-US" sz="2400" baseline="-25000">
                          <a:effectLst/>
                          <a:latin typeface="Arial"/>
                        </a:rPr>
                        <a:t>3</a:t>
                      </a:r>
                      <a:r>
                        <a:rPr lang="en-US" sz="2400">
                          <a:effectLst/>
                          <a:latin typeface="Arial"/>
                        </a:rPr>
                        <a:t>PO</a:t>
                      </a:r>
                      <a:r>
                        <a:rPr lang="en-US" sz="2400" baseline="-25000">
                          <a:effectLst/>
                          <a:latin typeface="Arial"/>
                        </a:rPr>
                        <a:t>4</a:t>
                      </a:r>
                      <a:r>
                        <a:rPr lang="en-US" sz="2400">
                          <a:effectLst/>
                          <a:latin typeface="Arial"/>
                        </a:rPr>
                        <a:t>)</a:t>
                      </a:r>
                    </a:p>
                  </a:txBody>
                  <a:tcPr marL="0" marR="0" marT="0" marB="0" anchor="ctr"/>
                </a:tc>
                <a:tc>
                  <a:txBody>
                    <a:bodyPr/>
                    <a:lstStyle/>
                    <a:p>
                      <a:pPr algn="ctr"/>
                      <a:r>
                        <a:rPr lang="en-US" sz="2400" dirty="0">
                          <a:effectLst/>
                          <a:latin typeface="Arial"/>
                        </a:rPr>
                        <a:t>H</a:t>
                      </a:r>
                      <a:r>
                        <a:rPr lang="en-US" sz="2400" baseline="-25000" dirty="0">
                          <a:effectLst/>
                          <a:latin typeface="Arial"/>
                        </a:rPr>
                        <a:t>3</a:t>
                      </a:r>
                      <a:r>
                        <a:rPr lang="en-US" sz="2400" dirty="0">
                          <a:effectLst/>
                          <a:latin typeface="Arial"/>
                        </a:rPr>
                        <a:t>PO</a:t>
                      </a:r>
                      <a:r>
                        <a:rPr lang="en-US" sz="2400" baseline="-25000" dirty="0">
                          <a:effectLst/>
                          <a:latin typeface="Arial"/>
                        </a:rPr>
                        <a:t>4</a:t>
                      </a:r>
                      <a:endParaRPr lang="en-US" sz="2400" dirty="0">
                        <a:effectLst/>
                        <a:latin typeface="Arial"/>
                      </a:endParaRPr>
                    </a:p>
                  </a:txBody>
                  <a:tcPr marL="0" marR="0" marT="0" marB="0" anchor="ctr"/>
                </a:tc>
                <a:extLst>
                  <a:ext uri="{0D108BD9-81ED-4DB2-BD59-A6C34878D82A}">
                    <a16:rowId xmlns:a16="http://schemas.microsoft.com/office/drawing/2014/main" val="113527559"/>
                  </a:ext>
                </a:extLst>
              </a:tr>
            </a:tbl>
          </a:graphicData>
        </a:graphic>
      </p:graphicFrame>
      <p:sp>
        <p:nvSpPr>
          <p:cNvPr id="3" name="Content Placeholder 2">
            <a:extLst>
              <a:ext uri="{FF2B5EF4-FFF2-40B4-BE49-F238E27FC236}">
                <a16:creationId xmlns:a16="http://schemas.microsoft.com/office/drawing/2014/main" id="{F2E10653-9149-2EFB-FE7D-871B5D613195}"/>
              </a:ext>
            </a:extLst>
          </p:cNvPr>
          <p:cNvSpPr>
            <a:spLocks noGrp="1"/>
          </p:cNvSpPr>
          <p:nvPr>
            <p:ph idx="1"/>
          </p:nvPr>
        </p:nvSpPr>
        <p:spPr>
          <a:xfrm>
            <a:off x="1944000" y="8632241"/>
            <a:ext cx="14400000" cy="768509"/>
          </a:xfrm>
        </p:spPr>
        <p:txBody>
          <a:bodyPr vert="horz" lIns="91440" tIns="45720" rIns="91440" bIns="45720" rtlCol="0" anchor="t">
            <a:normAutofit/>
          </a:bodyPr>
          <a:lstStyle/>
          <a:p>
            <a:pPr marL="0" indent="0" algn="ctr">
              <a:buNone/>
            </a:pPr>
            <a:r>
              <a:rPr lang="en-US" sz="2400" b="1">
                <a:latin typeface="Arial"/>
                <a:ea typeface="+mn-lt"/>
                <a:cs typeface="+mn-lt"/>
              </a:rPr>
              <a:t>Source</a:t>
            </a:r>
            <a:r>
              <a:rPr lang="en-US" sz="2400">
                <a:latin typeface="Arial"/>
                <a:ea typeface="+mn-lt"/>
                <a:cs typeface="+mn-lt"/>
              </a:rPr>
              <a:t>: "</a:t>
            </a:r>
            <a:r>
              <a:rPr lang="en-US" sz="2400">
                <a:latin typeface="Arial"/>
                <a:ea typeface="+mn-lt"/>
                <a:cs typeface="+mn-lt"/>
                <a:hlinkClick r:id="rId2"/>
              </a:rPr>
              <a:t>19.1: Nucleotides</a:t>
            </a:r>
            <a:r>
              <a:rPr lang="en-US" sz="2400">
                <a:latin typeface="Arial"/>
                <a:ea typeface="+mn-lt"/>
                <a:cs typeface="+mn-lt"/>
              </a:rPr>
              <a:t>" In </a:t>
            </a:r>
            <a:r>
              <a:rPr lang="en-US" sz="2400" i="1">
                <a:latin typeface="Arial"/>
                <a:ea typeface="+mn-lt"/>
                <a:cs typeface="+mn-lt"/>
                <a:hlinkClick r:id="rId3"/>
              </a:rPr>
              <a:t>Basics of GOB Chemistry (Ball et al.)</a:t>
            </a:r>
            <a:r>
              <a:rPr lang="en-US" sz="2400">
                <a:latin typeface="Arial"/>
                <a:ea typeface="+mn-lt"/>
                <a:cs typeface="+mn-lt"/>
              </a:rPr>
              <a:t>, </a:t>
            </a:r>
            <a:r>
              <a:rPr lang="en-US" sz="2400">
                <a:latin typeface="Arial"/>
                <a:ea typeface="+mn-lt"/>
                <a:cs typeface="+mn-lt"/>
                <a:hlinkClick r:id="rId4"/>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D16B829-42AD-F5C1-258C-2B0CECC7C1AE}"/>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070950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55EF-8A39-51B0-4B92-15D4FCD952D4}"/>
              </a:ext>
            </a:extLst>
          </p:cNvPr>
          <p:cNvSpPr>
            <a:spLocks noGrp="1"/>
          </p:cNvSpPr>
          <p:nvPr>
            <p:ph type="title"/>
          </p:nvPr>
        </p:nvSpPr>
        <p:spPr/>
        <p:txBody>
          <a:bodyPr>
            <a:normAutofit/>
          </a:bodyPr>
          <a:lstStyle/>
          <a:p>
            <a:r>
              <a:rPr lang="en-US" sz="4000">
                <a:latin typeface="Arial"/>
                <a:cs typeface="Arial"/>
              </a:rPr>
              <a:t>Figure 28.4d</a:t>
            </a:r>
            <a:endParaRPr lang="en-US" sz="4000"/>
          </a:p>
        </p:txBody>
      </p:sp>
      <p:pic>
        <p:nvPicPr>
          <p:cNvPr id="5" name="Picture 4" descr="Top shows three molecular structures of pyrimidine nucleotides: CMP, UMP and dTMP. The bottom shows two molecular structures of purine nucleotides: AMP and GMP. ">
            <a:extLst>
              <a:ext uri="{FF2B5EF4-FFF2-40B4-BE49-F238E27FC236}">
                <a16:creationId xmlns:a16="http://schemas.microsoft.com/office/drawing/2014/main" id="{AF0A94FF-986F-F95D-15B3-93D2F3DEDFBB}"/>
              </a:ext>
            </a:extLst>
          </p:cNvPr>
          <p:cNvPicPr>
            <a:picLocks noChangeAspect="1"/>
          </p:cNvPicPr>
          <p:nvPr/>
        </p:nvPicPr>
        <p:blipFill>
          <a:blip r:embed="rId2"/>
          <a:stretch>
            <a:fillRect/>
          </a:stretch>
        </p:blipFill>
        <p:spPr>
          <a:xfrm>
            <a:off x="5592832" y="1330601"/>
            <a:ext cx="7118902" cy="6731276"/>
          </a:xfrm>
          <a:prstGeom prst="rect">
            <a:avLst/>
          </a:prstGeom>
        </p:spPr>
      </p:pic>
      <p:sp>
        <p:nvSpPr>
          <p:cNvPr id="3" name="Content Placeholder 2">
            <a:extLst>
              <a:ext uri="{FF2B5EF4-FFF2-40B4-BE49-F238E27FC236}">
                <a16:creationId xmlns:a16="http://schemas.microsoft.com/office/drawing/2014/main" id="{7ACB678B-43A6-F760-4F78-75E0A8C47E47}"/>
              </a:ext>
            </a:extLst>
          </p:cNvPr>
          <p:cNvSpPr>
            <a:spLocks noGrp="1"/>
          </p:cNvSpPr>
          <p:nvPr>
            <p:ph idx="1"/>
          </p:nvPr>
        </p:nvSpPr>
        <p:spPr>
          <a:xfrm>
            <a:off x="1944000" y="8246790"/>
            <a:ext cx="14400000" cy="1153960"/>
          </a:xfrm>
        </p:spPr>
        <p:txBody>
          <a:bodyPr vert="horz" lIns="91440" tIns="45720" rIns="91440" bIns="45720" rtlCol="0" anchor="t">
            <a:normAutofit/>
          </a:bodyPr>
          <a:lstStyle/>
          <a:p>
            <a:pPr marL="0" indent="0" algn="ctr">
              <a:buNone/>
            </a:pPr>
            <a:r>
              <a:rPr lang="en-US" sz="2400" b="1">
                <a:latin typeface="Arial"/>
                <a:ea typeface="+mn-lt"/>
                <a:cs typeface="+mn-lt"/>
              </a:rPr>
              <a:t>Figure 28.4d.</a:t>
            </a:r>
            <a:r>
              <a:rPr lang="en-US" sz="2400">
                <a:latin typeface="Arial"/>
                <a:ea typeface="+mn-lt"/>
                <a:cs typeface="+mn-lt"/>
              </a:rPr>
              <a:t> The Pyrimidine and Purine Nucleotides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29F2578-7ABF-A865-AF20-EAD8C336522A}"/>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886936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F0F5-2377-24CC-70DC-D3FAD102B1CB}"/>
              </a:ext>
            </a:extLst>
          </p:cNvPr>
          <p:cNvSpPr>
            <a:spLocks noGrp="1"/>
          </p:cNvSpPr>
          <p:nvPr>
            <p:ph type="title"/>
          </p:nvPr>
        </p:nvSpPr>
        <p:spPr/>
        <p:txBody>
          <a:bodyPr>
            <a:normAutofit/>
          </a:bodyPr>
          <a:lstStyle/>
          <a:p>
            <a:r>
              <a:rPr lang="en-US" sz="4000">
                <a:latin typeface="Arial"/>
                <a:cs typeface="Arial"/>
              </a:rPr>
              <a:t>Figure 28.4e</a:t>
            </a:r>
            <a:endParaRPr lang="en-US" sz="4000"/>
          </a:p>
        </p:txBody>
      </p:sp>
      <p:pic>
        <p:nvPicPr>
          <p:cNvPr id="5" name="Picture 4" descr="Two molecular structures. On the left is adenosine diphosphate (ADP) and on the right is adenosine triphosphate (ATP)">
            <a:extLst>
              <a:ext uri="{FF2B5EF4-FFF2-40B4-BE49-F238E27FC236}">
                <a16:creationId xmlns:a16="http://schemas.microsoft.com/office/drawing/2014/main" id="{19860E3B-4EF6-00C6-165A-106F33A7474F}"/>
              </a:ext>
            </a:extLst>
          </p:cNvPr>
          <p:cNvPicPr>
            <a:picLocks noChangeAspect="1"/>
          </p:cNvPicPr>
          <p:nvPr/>
        </p:nvPicPr>
        <p:blipFill>
          <a:blip r:embed="rId2"/>
          <a:stretch>
            <a:fillRect/>
          </a:stretch>
        </p:blipFill>
        <p:spPr>
          <a:xfrm>
            <a:off x="3242641" y="1951797"/>
            <a:ext cx="11786152" cy="5008493"/>
          </a:xfrm>
          <a:prstGeom prst="rect">
            <a:avLst/>
          </a:prstGeom>
        </p:spPr>
      </p:pic>
      <p:sp>
        <p:nvSpPr>
          <p:cNvPr id="3" name="Content Placeholder 2">
            <a:extLst>
              <a:ext uri="{FF2B5EF4-FFF2-40B4-BE49-F238E27FC236}">
                <a16:creationId xmlns:a16="http://schemas.microsoft.com/office/drawing/2014/main" id="{87ED165F-A48F-A90B-3166-1323F0CCA558}"/>
              </a:ext>
            </a:extLst>
          </p:cNvPr>
          <p:cNvSpPr>
            <a:spLocks noGrp="1"/>
          </p:cNvSpPr>
          <p:nvPr>
            <p:ph idx="1"/>
          </p:nvPr>
        </p:nvSpPr>
        <p:spPr>
          <a:xfrm>
            <a:off x="1944000" y="8246790"/>
            <a:ext cx="14400000" cy="1153960"/>
          </a:xfrm>
        </p:spPr>
        <p:txBody>
          <a:bodyPr vert="horz" lIns="91440" tIns="45720" rIns="91440" bIns="45720" rtlCol="0" anchor="t">
            <a:normAutofit/>
          </a:bodyPr>
          <a:lstStyle/>
          <a:p>
            <a:pPr marL="0" indent="0" algn="ctr">
              <a:buNone/>
            </a:pPr>
            <a:r>
              <a:rPr lang="en-US" sz="2400" b="1">
                <a:latin typeface="Arial"/>
                <a:ea typeface="+mn-lt"/>
                <a:cs typeface="+mn-lt"/>
              </a:rPr>
              <a:t>Figure 28.4e.</a:t>
            </a:r>
            <a:r>
              <a:rPr lang="en-US" sz="2400">
                <a:latin typeface="Arial"/>
                <a:ea typeface="+mn-lt"/>
                <a:cs typeface="+mn-lt"/>
              </a:rPr>
              <a:t> Structures of Two Important Adenine-Containing Nucleotides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E9D26048-A08E-CDFD-C555-E67EC754DBA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924003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75A7-C0FB-3322-4D64-CFF4537C93B4}"/>
              </a:ext>
            </a:extLst>
          </p:cNvPr>
          <p:cNvSpPr>
            <a:spLocks noGrp="1"/>
          </p:cNvSpPr>
          <p:nvPr>
            <p:ph type="title"/>
          </p:nvPr>
        </p:nvSpPr>
        <p:spPr/>
        <p:txBody>
          <a:bodyPr>
            <a:normAutofit/>
          </a:bodyPr>
          <a:lstStyle/>
          <a:p>
            <a:r>
              <a:rPr lang="en-US" sz="4000">
                <a:latin typeface="Arial"/>
                <a:cs typeface="Arial"/>
              </a:rPr>
              <a:t>Figure 28.4f</a:t>
            </a:r>
            <a:endParaRPr lang="en-US" sz="4000"/>
          </a:p>
        </p:txBody>
      </p:sp>
      <p:pic>
        <p:nvPicPr>
          <p:cNvPr id="5" name="Picture 4" descr="The molecular structure of a DNA segment showing molecules linked together. The molecules are in order from the 5' to 3' end starting with guanine followed by thymine, adenine and ending with cytosine. ">
            <a:extLst>
              <a:ext uri="{FF2B5EF4-FFF2-40B4-BE49-F238E27FC236}">
                <a16:creationId xmlns:a16="http://schemas.microsoft.com/office/drawing/2014/main" id="{7A152B00-F5A1-B6C8-7CC3-ECC58ADA3F8E}"/>
              </a:ext>
            </a:extLst>
          </p:cNvPr>
          <p:cNvPicPr>
            <a:picLocks noChangeAspect="1"/>
          </p:cNvPicPr>
          <p:nvPr/>
        </p:nvPicPr>
        <p:blipFill>
          <a:blip r:embed="rId2"/>
          <a:stretch>
            <a:fillRect/>
          </a:stretch>
        </p:blipFill>
        <p:spPr>
          <a:xfrm>
            <a:off x="6348619" y="591171"/>
            <a:ext cx="5574196" cy="7116831"/>
          </a:xfrm>
          <a:prstGeom prst="rect">
            <a:avLst/>
          </a:prstGeom>
        </p:spPr>
      </p:pic>
      <p:sp>
        <p:nvSpPr>
          <p:cNvPr id="3" name="Content Placeholder 2">
            <a:extLst>
              <a:ext uri="{FF2B5EF4-FFF2-40B4-BE49-F238E27FC236}">
                <a16:creationId xmlns:a16="http://schemas.microsoft.com/office/drawing/2014/main" id="{4D75970A-CA1C-6BF7-96D2-143B9F6BE9FE}"/>
              </a:ext>
            </a:extLst>
          </p:cNvPr>
          <p:cNvSpPr>
            <a:spLocks noGrp="1"/>
          </p:cNvSpPr>
          <p:nvPr>
            <p:ph idx="1"/>
          </p:nvPr>
        </p:nvSpPr>
        <p:spPr>
          <a:xfrm>
            <a:off x="1944000" y="8163964"/>
            <a:ext cx="14400000" cy="1236786"/>
          </a:xfrm>
        </p:spPr>
        <p:txBody>
          <a:bodyPr vert="horz" lIns="91440" tIns="45720" rIns="91440" bIns="45720" rtlCol="0" anchor="t">
            <a:normAutofit/>
          </a:bodyPr>
          <a:lstStyle/>
          <a:p>
            <a:pPr marL="0" indent="0" algn="ctr">
              <a:buNone/>
            </a:pPr>
            <a:r>
              <a:rPr lang="en-US" sz="2400" b="1">
                <a:latin typeface="Arial"/>
                <a:ea typeface="+mn-lt"/>
                <a:cs typeface="+mn-lt"/>
              </a:rPr>
              <a:t>Figure 28.4f.</a:t>
            </a:r>
            <a:r>
              <a:rPr lang="en-US" sz="2400">
                <a:latin typeface="Arial"/>
                <a:ea typeface="+mn-lt"/>
                <a:cs typeface="+mn-lt"/>
              </a:rPr>
              <a:t> Structure of a Segment of DNA. A similar segment of RNA would have OH groups on each C2′, and uracil would replace thymine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08034C54-4A6D-E50C-B363-423C92184730}"/>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8977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8BC7-E2BA-8D7F-147F-13950FBD8BCD}"/>
              </a:ext>
            </a:extLst>
          </p:cNvPr>
          <p:cNvSpPr>
            <a:spLocks noGrp="1"/>
          </p:cNvSpPr>
          <p:nvPr>
            <p:ph type="title"/>
          </p:nvPr>
        </p:nvSpPr>
        <p:spPr/>
        <p:txBody>
          <a:bodyPr>
            <a:normAutofit/>
          </a:bodyPr>
          <a:lstStyle/>
          <a:p>
            <a:r>
              <a:rPr lang="en-US" sz="4000">
                <a:latin typeface="Arial"/>
                <a:cs typeface="Arial"/>
              </a:rPr>
              <a:t>Figure 28.1g</a:t>
            </a:r>
          </a:p>
        </p:txBody>
      </p:sp>
      <p:pic>
        <p:nvPicPr>
          <p:cNvPr id="5" name="Picture 4" descr="A diagram of a Polarimeter is shown where you have the light source shining into the long Polarimeter tube. The light passes through the nicol prism lens, a sample tube, a circular scale, another nicol prism lens and an eye piece. ">
            <a:extLst>
              <a:ext uri="{FF2B5EF4-FFF2-40B4-BE49-F238E27FC236}">
                <a16:creationId xmlns:a16="http://schemas.microsoft.com/office/drawing/2014/main" id="{174B0516-1421-C93F-3238-70B9AE3D8A0C}"/>
              </a:ext>
            </a:extLst>
          </p:cNvPr>
          <p:cNvPicPr>
            <a:picLocks noChangeAspect="1"/>
          </p:cNvPicPr>
          <p:nvPr/>
        </p:nvPicPr>
        <p:blipFill>
          <a:blip r:embed="rId2"/>
          <a:stretch>
            <a:fillRect/>
          </a:stretch>
        </p:blipFill>
        <p:spPr>
          <a:xfrm>
            <a:off x="5630103" y="1727959"/>
            <a:ext cx="7044358" cy="5439603"/>
          </a:xfrm>
          <a:prstGeom prst="rect">
            <a:avLst/>
          </a:prstGeom>
        </p:spPr>
      </p:pic>
      <p:sp>
        <p:nvSpPr>
          <p:cNvPr id="3" name="Content Placeholder 2">
            <a:extLst>
              <a:ext uri="{FF2B5EF4-FFF2-40B4-BE49-F238E27FC236}">
                <a16:creationId xmlns:a16="http://schemas.microsoft.com/office/drawing/2014/main" id="{EC7C21A5-EDB2-A515-694B-9C7FC6C17C99}"/>
              </a:ext>
            </a:extLst>
          </p:cNvPr>
          <p:cNvSpPr>
            <a:spLocks noGrp="1"/>
          </p:cNvSpPr>
          <p:nvPr>
            <p:ph idx="1"/>
          </p:nvPr>
        </p:nvSpPr>
        <p:spPr>
          <a:xfrm>
            <a:off x="1944000" y="8081138"/>
            <a:ext cx="14400000" cy="1319612"/>
          </a:xfrm>
        </p:spPr>
        <p:txBody>
          <a:bodyPr vert="horz" lIns="91440" tIns="45720" rIns="91440" bIns="45720" rtlCol="0" anchor="t">
            <a:normAutofit/>
          </a:bodyPr>
          <a:lstStyle/>
          <a:p>
            <a:pPr marL="0" indent="0" algn="ctr">
              <a:buNone/>
            </a:pPr>
            <a:r>
              <a:rPr lang="en-US" sz="2400" b="1">
                <a:latin typeface="Arial"/>
                <a:cs typeface="Arial"/>
              </a:rPr>
              <a:t>Figure 28.1g.</a:t>
            </a:r>
            <a:r>
              <a:rPr lang="en-US" sz="2400">
                <a:latin typeface="Arial"/>
                <a:cs typeface="Arial"/>
              </a:rPr>
              <a:t> Diagram of a Polarimeter (Credit: </a:t>
            </a:r>
            <a:r>
              <a:rPr lang="en-US" sz="2400" i="1">
                <a:latin typeface="Arial"/>
                <a:cs typeface="Arial"/>
                <a:hlinkClick r:id="rId3"/>
              </a:rPr>
              <a:t>Introduction to Chemistry: GOB (V. 1.0).</a:t>
            </a:r>
            <a:r>
              <a:rPr lang="en-US" sz="2400">
                <a:latin typeface="Arial"/>
                <a:cs typeface="Arial"/>
              </a:rPr>
              <a:t>, </a:t>
            </a:r>
            <a:r>
              <a:rPr lang="en-US" sz="2400">
                <a:latin typeface="Arial"/>
                <a:cs typeface="Arial"/>
                <a:hlinkClick r:id="rId4"/>
              </a:rPr>
              <a:t>CC BY-NC-SA 3.0</a:t>
            </a:r>
            <a:r>
              <a:rPr lang="en-US" sz="2400">
                <a:latin typeface="Arial"/>
                <a:cs typeface="Arial"/>
              </a:rPr>
              <a:t>., edited by </a:t>
            </a:r>
            <a:r>
              <a:rPr lang="en-US" sz="2400" i="1">
                <a:latin typeface="Arial"/>
                <a:cs typeface="Arial"/>
                <a:hlinkClick r:id="rId5"/>
              </a:rPr>
              <a:t>Basics of GOB Chemistry (Ball et al.)</a:t>
            </a:r>
            <a:r>
              <a:rPr lang="en-US" sz="2400">
                <a:latin typeface="Arial"/>
                <a:cs typeface="Arial"/>
              </a:rPr>
              <a:t>, </a:t>
            </a:r>
            <a:r>
              <a:rPr lang="en-US" sz="2400">
                <a:latin typeface="Arial"/>
                <a:cs typeface="Arial"/>
                <a:hlinkClick r:id="rId6"/>
              </a:rPr>
              <a:t>CC BY-NC-SA 4.0</a:t>
            </a:r>
            <a:r>
              <a:rPr lang="en-US" sz="2400">
                <a:latin typeface="Arial"/>
                <a:cs typeface="Arial"/>
              </a:rPr>
              <a:t>.)</a:t>
            </a:r>
            <a:endParaRPr lang="en-US">
              <a:ea typeface="Calibri"/>
              <a:cs typeface="Calibri"/>
            </a:endParaRPr>
          </a:p>
        </p:txBody>
      </p:sp>
      <p:sp>
        <p:nvSpPr>
          <p:cNvPr id="4" name="Footer Placeholder 3">
            <a:extLst>
              <a:ext uri="{FF2B5EF4-FFF2-40B4-BE49-F238E27FC236}">
                <a16:creationId xmlns:a16="http://schemas.microsoft.com/office/drawing/2014/main" id="{66EA24A8-004C-0200-7A2E-712E171A2AF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336135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EDB8-3517-8B20-84AD-75392590439E}"/>
              </a:ext>
            </a:extLst>
          </p:cNvPr>
          <p:cNvSpPr>
            <a:spLocks noGrp="1"/>
          </p:cNvSpPr>
          <p:nvPr>
            <p:ph type="title"/>
          </p:nvPr>
        </p:nvSpPr>
        <p:spPr/>
        <p:txBody>
          <a:bodyPr>
            <a:normAutofit/>
          </a:bodyPr>
          <a:lstStyle/>
          <a:p>
            <a:r>
              <a:rPr lang="en-US" sz="4000">
                <a:latin typeface="Arial"/>
                <a:cs typeface="Arial"/>
              </a:rPr>
              <a:t>Figure 28.4g</a:t>
            </a:r>
            <a:endParaRPr lang="en-US" sz="4000"/>
          </a:p>
        </p:txBody>
      </p:sp>
      <p:pic>
        <p:nvPicPr>
          <p:cNvPr id="5" name="Picture 4" descr="Two structures of DNA. On the left: (a) a computer-generated model of the DNA double helix. On the right (b) shows the double helix with its complementary bases">
            <a:extLst>
              <a:ext uri="{FF2B5EF4-FFF2-40B4-BE49-F238E27FC236}">
                <a16:creationId xmlns:a16="http://schemas.microsoft.com/office/drawing/2014/main" id="{4D6E4EEE-01C0-AD54-C5CE-1F9CFF64063A}"/>
              </a:ext>
            </a:extLst>
          </p:cNvPr>
          <p:cNvPicPr>
            <a:picLocks noChangeAspect="1"/>
          </p:cNvPicPr>
          <p:nvPr/>
        </p:nvPicPr>
        <p:blipFill>
          <a:blip r:embed="rId2"/>
          <a:stretch>
            <a:fillRect/>
          </a:stretch>
        </p:blipFill>
        <p:spPr>
          <a:xfrm>
            <a:off x="6496671" y="1439310"/>
            <a:ext cx="5261527" cy="5967205"/>
          </a:xfrm>
          <a:prstGeom prst="rect">
            <a:avLst/>
          </a:prstGeom>
        </p:spPr>
      </p:pic>
      <p:sp>
        <p:nvSpPr>
          <p:cNvPr id="3" name="Content Placeholder 2">
            <a:extLst>
              <a:ext uri="{FF2B5EF4-FFF2-40B4-BE49-F238E27FC236}">
                <a16:creationId xmlns:a16="http://schemas.microsoft.com/office/drawing/2014/main" id="{E0E07A60-3458-2BB2-A62A-292F957637FB}"/>
              </a:ext>
            </a:extLst>
          </p:cNvPr>
          <p:cNvSpPr>
            <a:spLocks noGrp="1"/>
          </p:cNvSpPr>
          <p:nvPr>
            <p:ph idx="1"/>
          </p:nvPr>
        </p:nvSpPr>
        <p:spPr>
          <a:xfrm>
            <a:off x="1944000" y="7882356"/>
            <a:ext cx="14400000" cy="1518394"/>
          </a:xfrm>
        </p:spPr>
        <p:txBody>
          <a:bodyPr vert="horz" lIns="91440" tIns="45720" rIns="91440" bIns="45720" rtlCol="0" anchor="t">
            <a:normAutofit/>
          </a:bodyPr>
          <a:lstStyle/>
          <a:p>
            <a:pPr marL="0" indent="0" algn="ctr">
              <a:buNone/>
            </a:pPr>
            <a:r>
              <a:rPr lang="en-US" sz="2400" b="1">
                <a:latin typeface="Arial"/>
                <a:ea typeface="+mn-lt"/>
                <a:cs typeface="+mn-lt"/>
              </a:rPr>
              <a:t>Figure 28.4g.</a:t>
            </a:r>
            <a:r>
              <a:rPr lang="en-US" sz="2400">
                <a:latin typeface="Arial"/>
                <a:ea typeface="+mn-lt"/>
                <a:cs typeface="+mn-lt"/>
              </a:rPr>
              <a:t> DNA Double Helix. (a) This represents a computer-generated model of the DNA double helix. (b) This represents a schematic representation of the double helix, showing the complementary bases. (Credit: </a:t>
            </a:r>
            <a:r>
              <a:rPr lang="en-US" sz="2400" i="1">
                <a:latin typeface="Arial"/>
                <a:ea typeface="+mn-lt"/>
                <a:cs typeface="+mn-lt"/>
                <a:hlinkClick r:id="rId3"/>
              </a:rPr>
              <a:t>Introduction to Chemistry: GOB (v. 1.0)</a:t>
            </a:r>
            <a:r>
              <a:rPr lang="en-US" sz="2400">
                <a:latin typeface="Arial"/>
                <a:ea typeface="+mn-lt"/>
                <a:cs typeface="+mn-lt"/>
              </a:rPr>
              <a:t>, edited by</a:t>
            </a:r>
            <a:r>
              <a:rPr lang="en-US" sz="2400" i="1">
                <a:latin typeface="Arial"/>
                <a:ea typeface="+mn-lt"/>
                <a:cs typeface="+mn-lt"/>
                <a:hlinkClick r:id="rId4"/>
              </a:rPr>
              <a:t> (Ball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6A78B33-2466-557B-D5BC-A8721F604CD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403547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EE5B-79D7-0054-D31D-F0495F1C6A71}"/>
              </a:ext>
            </a:extLst>
          </p:cNvPr>
          <p:cNvSpPr>
            <a:spLocks noGrp="1"/>
          </p:cNvSpPr>
          <p:nvPr>
            <p:ph type="title"/>
          </p:nvPr>
        </p:nvSpPr>
        <p:spPr/>
        <p:txBody>
          <a:bodyPr>
            <a:normAutofit/>
          </a:bodyPr>
          <a:lstStyle/>
          <a:p>
            <a:r>
              <a:rPr lang="en-US" sz="4000">
                <a:latin typeface="Arial"/>
                <a:cs typeface="Arial"/>
              </a:rPr>
              <a:t>Figure 28.4h</a:t>
            </a:r>
            <a:endParaRPr lang="en-US" sz="4000"/>
          </a:p>
        </p:txBody>
      </p:sp>
      <p:pic>
        <p:nvPicPr>
          <p:cNvPr id="5" name="Picture 4" descr="Two structures showing complementary base pairing. On the left (a) thymine and adenine; On the right: (b) cytosine and guanine">
            <a:extLst>
              <a:ext uri="{FF2B5EF4-FFF2-40B4-BE49-F238E27FC236}">
                <a16:creationId xmlns:a16="http://schemas.microsoft.com/office/drawing/2014/main" id="{E7F39A78-E757-9748-EE86-E03F05CAD770}"/>
              </a:ext>
            </a:extLst>
          </p:cNvPr>
          <p:cNvPicPr>
            <a:picLocks noChangeAspect="1"/>
          </p:cNvPicPr>
          <p:nvPr/>
        </p:nvPicPr>
        <p:blipFill>
          <a:blip r:embed="rId2"/>
          <a:stretch>
            <a:fillRect/>
          </a:stretch>
        </p:blipFill>
        <p:spPr>
          <a:xfrm>
            <a:off x="4827105" y="1354000"/>
            <a:ext cx="8617225" cy="6021870"/>
          </a:xfrm>
          <a:prstGeom prst="rect">
            <a:avLst/>
          </a:prstGeom>
        </p:spPr>
      </p:pic>
      <p:sp>
        <p:nvSpPr>
          <p:cNvPr id="3" name="Content Placeholder 2">
            <a:extLst>
              <a:ext uri="{FF2B5EF4-FFF2-40B4-BE49-F238E27FC236}">
                <a16:creationId xmlns:a16="http://schemas.microsoft.com/office/drawing/2014/main" id="{9166C54B-BA4C-1C5B-9E5F-04E37796B49C}"/>
              </a:ext>
            </a:extLst>
          </p:cNvPr>
          <p:cNvSpPr>
            <a:spLocks noGrp="1"/>
          </p:cNvSpPr>
          <p:nvPr>
            <p:ph idx="1"/>
          </p:nvPr>
        </p:nvSpPr>
        <p:spPr>
          <a:xfrm>
            <a:off x="1944000" y="8230225"/>
            <a:ext cx="14400000" cy="1170525"/>
          </a:xfrm>
        </p:spPr>
        <p:txBody>
          <a:bodyPr vert="horz" lIns="91440" tIns="45720" rIns="91440" bIns="45720" rtlCol="0" anchor="t">
            <a:normAutofit lnSpcReduction="10000"/>
          </a:bodyPr>
          <a:lstStyle/>
          <a:p>
            <a:pPr marL="0" indent="0" algn="ctr">
              <a:buNone/>
            </a:pPr>
            <a:r>
              <a:rPr lang="en-US" sz="2400" b="1">
                <a:latin typeface="Arial"/>
                <a:ea typeface="+mn-lt"/>
                <a:cs typeface="+mn-lt"/>
              </a:rPr>
              <a:t>Figure 28.4h.</a:t>
            </a:r>
            <a:r>
              <a:rPr lang="en-US" sz="2400">
                <a:latin typeface="Arial"/>
                <a:ea typeface="+mn-lt"/>
                <a:cs typeface="+mn-lt"/>
              </a:rPr>
              <a:t> Complementary Base Pairing. Complementary bases engage in hydrogen bonding with one another: (a) thymine and adenine; (b) cytosine and guanine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02A38B8F-4006-360B-0232-7647B0AE652A}"/>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529113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0122-1A8E-D53B-6E65-1E95E1F67C39}"/>
              </a:ext>
            </a:extLst>
          </p:cNvPr>
          <p:cNvSpPr>
            <a:spLocks noGrp="1"/>
          </p:cNvSpPr>
          <p:nvPr>
            <p:ph type="title"/>
          </p:nvPr>
        </p:nvSpPr>
        <p:spPr/>
        <p:txBody>
          <a:bodyPr>
            <a:normAutofit/>
          </a:bodyPr>
          <a:lstStyle/>
          <a:p>
            <a:r>
              <a:rPr lang="en-US" sz="4000">
                <a:latin typeface="Arial"/>
                <a:cs typeface="Arial"/>
              </a:rPr>
              <a:t>Figure 28.4i</a:t>
            </a:r>
            <a:endParaRPr lang="en-US" sz="4000"/>
          </a:p>
        </p:txBody>
      </p:sp>
      <p:pic>
        <p:nvPicPr>
          <p:cNvPr id="5" name="Picture 4" descr="An image showing the difference in widths of possible base pairs. The top image shows the width between two pyrimidines, the middle images shows the width between a purine and a pyrimidine and the bottom image shows the width between two purines. ">
            <a:extLst>
              <a:ext uri="{FF2B5EF4-FFF2-40B4-BE49-F238E27FC236}">
                <a16:creationId xmlns:a16="http://schemas.microsoft.com/office/drawing/2014/main" id="{976D8CF2-0467-1B63-7007-DC8CDE96C989}"/>
              </a:ext>
            </a:extLst>
          </p:cNvPr>
          <p:cNvPicPr>
            <a:picLocks noChangeAspect="1"/>
          </p:cNvPicPr>
          <p:nvPr/>
        </p:nvPicPr>
        <p:blipFill>
          <a:blip r:embed="rId2"/>
          <a:stretch>
            <a:fillRect/>
          </a:stretch>
        </p:blipFill>
        <p:spPr>
          <a:xfrm>
            <a:off x="6212785" y="976727"/>
            <a:ext cx="5878995" cy="7041458"/>
          </a:xfrm>
          <a:prstGeom prst="rect">
            <a:avLst/>
          </a:prstGeom>
        </p:spPr>
      </p:pic>
      <p:sp>
        <p:nvSpPr>
          <p:cNvPr id="3" name="Content Placeholder 2">
            <a:extLst>
              <a:ext uri="{FF2B5EF4-FFF2-40B4-BE49-F238E27FC236}">
                <a16:creationId xmlns:a16="http://schemas.microsoft.com/office/drawing/2014/main" id="{5A1DA906-69AC-BD59-4FEE-07F12B156831}"/>
              </a:ext>
            </a:extLst>
          </p:cNvPr>
          <p:cNvSpPr>
            <a:spLocks noGrp="1"/>
          </p:cNvSpPr>
          <p:nvPr>
            <p:ph idx="1"/>
          </p:nvPr>
        </p:nvSpPr>
        <p:spPr>
          <a:xfrm>
            <a:off x="1944000" y="8230225"/>
            <a:ext cx="14400000" cy="1170525"/>
          </a:xfrm>
        </p:spPr>
        <p:txBody>
          <a:bodyPr vert="horz" lIns="91440" tIns="45720" rIns="91440" bIns="45720" rtlCol="0" anchor="t">
            <a:normAutofit/>
          </a:bodyPr>
          <a:lstStyle/>
          <a:p>
            <a:pPr marL="0" indent="0" algn="ctr">
              <a:buNone/>
            </a:pPr>
            <a:r>
              <a:rPr lang="en-US" sz="2400" b="1">
                <a:latin typeface="Arial"/>
                <a:ea typeface="+mn-lt"/>
                <a:cs typeface="+mn-lt"/>
              </a:rPr>
              <a:t>Figure 28.4i.</a:t>
            </a:r>
            <a:r>
              <a:rPr lang="en-US" sz="2400">
                <a:latin typeface="Arial"/>
                <a:ea typeface="+mn-lt"/>
                <a:cs typeface="+mn-lt"/>
              </a:rPr>
              <a:t> Difference in Widths of Possible Base Pairs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02FB80D-4A12-ADC7-2295-61C46391EB5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631237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B6F3-DC94-396C-7C19-30CD2FFFF753}"/>
              </a:ext>
            </a:extLst>
          </p:cNvPr>
          <p:cNvSpPr>
            <a:spLocks noGrp="1"/>
          </p:cNvSpPr>
          <p:nvPr>
            <p:ph type="title"/>
          </p:nvPr>
        </p:nvSpPr>
        <p:spPr/>
        <p:txBody>
          <a:bodyPr>
            <a:normAutofit/>
          </a:bodyPr>
          <a:lstStyle/>
          <a:p>
            <a:r>
              <a:rPr lang="en-US" sz="4000">
                <a:latin typeface="Arial"/>
                <a:cs typeface="Arial"/>
              </a:rPr>
              <a:t>Figure 28.4j</a:t>
            </a:r>
            <a:endParaRPr lang="en-US" sz="4000"/>
          </a:p>
        </p:txBody>
      </p:sp>
      <p:pic>
        <p:nvPicPr>
          <p:cNvPr id="5" name="Picture 4" descr="A detailed diagram of DNA replication showing an unzippered DNA strand with the various nucleotides attached along with the DNA polymerase attaching and making a copy of the strand. ">
            <a:extLst>
              <a:ext uri="{FF2B5EF4-FFF2-40B4-BE49-F238E27FC236}">
                <a16:creationId xmlns:a16="http://schemas.microsoft.com/office/drawing/2014/main" id="{AF1DCFA6-FC18-0E19-8A2A-BE0B0068148A}"/>
              </a:ext>
            </a:extLst>
          </p:cNvPr>
          <p:cNvPicPr>
            <a:picLocks noChangeAspect="1"/>
          </p:cNvPicPr>
          <p:nvPr/>
        </p:nvPicPr>
        <p:blipFill>
          <a:blip r:embed="rId2"/>
          <a:stretch>
            <a:fillRect/>
          </a:stretch>
        </p:blipFill>
        <p:spPr>
          <a:xfrm>
            <a:off x="4130439" y="1911468"/>
            <a:ext cx="10027123" cy="5150466"/>
          </a:xfrm>
          <a:prstGeom prst="rect">
            <a:avLst/>
          </a:prstGeom>
        </p:spPr>
      </p:pic>
      <p:sp>
        <p:nvSpPr>
          <p:cNvPr id="3" name="Content Placeholder 2">
            <a:extLst>
              <a:ext uri="{FF2B5EF4-FFF2-40B4-BE49-F238E27FC236}">
                <a16:creationId xmlns:a16="http://schemas.microsoft.com/office/drawing/2014/main" id="{00C7F5D9-6222-B8FF-7FD3-12B5E705A579}"/>
              </a:ext>
            </a:extLst>
          </p:cNvPr>
          <p:cNvSpPr>
            <a:spLocks noGrp="1"/>
          </p:cNvSpPr>
          <p:nvPr>
            <p:ph idx="1"/>
          </p:nvPr>
        </p:nvSpPr>
        <p:spPr/>
        <p:txBody>
          <a:bodyPr vert="horz" lIns="91440" tIns="45720" rIns="91440" bIns="45720" rtlCol="0" anchor="t">
            <a:noAutofit/>
          </a:bodyPr>
          <a:lstStyle/>
          <a:p>
            <a:pPr marL="0" indent="0" algn="ctr">
              <a:buNone/>
            </a:pPr>
            <a:r>
              <a:rPr lang="en-US" sz="2400" b="1">
                <a:latin typeface="Arial"/>
                <a:ea typeface="+mn-lt"/>
                <a:cs typeface="+mn-lt"/>
              </a:rPr>
              <a:t>Figure 28.4j.</a:t>
            </a:r>
            <a:r>
              <a:rPr lang="en-US" sz="2400">
                <a:latin typeface="Arial"/>
                <a:ea typeface="+mn-lt"/>
                <a:cs typeface="+mn-lt"/>
              </a:rPr>
              <a:t> A Schematic Diagram of DNA Replication. DNA replication occurs by the sequential unzipping of segments of the double helix. Each new nucleotide is brought into position by DNA polymerase and is added to the growing strand by the formation of a phosphate ester bond. Thus, two double helixes form from one, and each consists of one old strand and one new strand, an outcome called semiconservative replications. (This representation is simplified; many more proteins are involved in replication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8F43764-E77C-586C-295D-B21128B43585}"/>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1422709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C05-B7B4-45F2-2E10-CC554C4B549E}"/>
              </a:ext>
            </a:extLst>
          </p:cNvPr>
          <p:cNvSpPr>
            <a:spLocks noGrp="1"/>
          </p:cNvSpPr>
          <p:nvPr>
            <p:ph type="title"/>
          </p:nvPr>
        </p:nvSpPr>
        <p:spPr/>
        <p:txBody>
          <a:bodyPr>
            <a:normAutofit/>
          </a:bodyPr>
          <a:lstStyle/>
          <a:p>
            <a:r>
              <a:rPr lang="en-US" sz="4000">
                <a:latin typeface="Arial"/>
                <a:cs typeface="Arial"/>
              </a:rPr>
              <a:t>Figure 28.4k</a:t>
            </a:r>
            <a:endParaRPr lang="en-US" sz="4000"/>
          </a:p>
        </p:txBody>
      </p:sp>
      <p:pic>
        <p:nvPicPr>
          <p:cNvPr id="5" name="Picture 4" descr="A detailed diagram of RNA transcription from a DNA template showing the template of the DNA strand, the various nucleotides, RNA polymerase in action and the RNA nucleotides formed. ">
            <a:extLst>
              <a:ext uri="{FF2B5EF4-FFF2-40B4-BE49-F238E27FC236}">
                <a16:creationId xmlns:a16="http://schemas.microsoft.com/office/drawing/2014/main" id="{6067914F-4FAF-9E1A-7D74-2A0612A55B13}"/>
              </a:ext>
            </a:extLst>
          </p:cNvPr>
          <p:cNvPicPr>
            <a:picLocks noChangeAspect="1"/>
          </p:cNvPicPr>
          <p:nvPr/>
        </p:nvPicPr>
        <p:blipFill>
          <a:blip r:embed="rId2"/>
          <a:stretch>
            <a:fillRect/>
          </a:stretch>
        </p:blipFill>
        <p:spPr>
          <a:xfrm>
            <a:off x="4483791" y="2158655"/>
            <a:ext cx="9336984" cy="5555559"/>
          </a:xfrm>
          <a:prstGeom prst="rect">
            <a:avLst/>
          </a:prstGeom>
        </p:spPr>
      </p:pic>
      <p:sp>
        <p:nvSpPr>
          <p:cNvPr id="3" name="Content Placeholder 2">
            <a:extLst>
              <a:ext uri="{FF2B5EF4-FFF2-40B4-BE49-F238E27FC236}">
                <a16:creationId xmlns:a16="http://schemas.microsoft.com/office/drawing/2014/main" id="{62D7F23D-B88F-C7DE-E9D9-BACEB0F42FCE}"/>
              </a:ext>
            </a:extLst>
          </p:cNvPr>
          <p:cNvSpPr>
            <a:spLocks noGrp="1"/>
          </p:cNvSpPr>
          <p:nvPr>
            <p:ph idx="1"/>
          </p:nvPr>
        </p:nvSpPr>
        <p:spPr>
          <a:xfrm>
            <a:off x="1944000" y="8031443"/>
            <a:ext cx="14400000" cy="1369307"/>
          </a:xfrm>
        </p:spPr>
        <p:txBody>
          <a:bodyPr vert="horz" lIns="91440" tIns="45720" rIns="91440" bIns="45720" rtlCol="0" anchor="t">
            <a:normAutofit/>
          </a:bodyPr>
          <a:lstStyle/>
          <a:p>
            <a:pPr marL="0" indent="0" algn="ctr">
              <a:buNone/>
            </a:pPr>
            <a:r>
              <a:rPr lang="en-US" sz="2400" b="1">
                <a:latin typeface="Arial"/>
                <a:ea typeface="+mn-lt"/>
                <a:cs typeface="+mn-lt"/>
              </a:rPr>
              <a:t>Figure 28.4k.</a:t>
            </a:r>
            <a:r>
              <a:rPr lang="en-US" sz="2400">
                <a:latin typeface="Arial"/>
                <a:ea typeface="+mn-lt"/>
                <a:cs typeface="+mn-lt"/>
              </a:rPr>
              <a:t> A Schematic Diagram of RNA Transcription from a DNA Template. The representation of RNA polymerase is proportionately much smaller than the actual molecule, which encompasses about 50 nucleotides at a time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29E25C9-3299-286D-3ABB-37B27AA3610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86070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A668-6423-899B-2BBE-5DAFC5B06D64}"/>
              </a:ext>
            </a:extLst>
          </p:cNvPr>
          <p:cNvSpPr>
            <a:spLocks noGrp="1"/>
          </p:cNvSpPr>
          <p:nvPr>
            <p:ph type="title"/>
          </p:nvPr>
        </p:nvSpPr>
        <p:spPr>
          <a:xfrm>
            <a:off x="1952637" y="593179"/>
            <a:ext cx="13464207" cy="1143000"/>
          </a:xfrm>
        </p:spPr>
        <p:txBody>
          <a:bodyPr vert="horz" lIns="91440" tIns="45720" rIns="91440" bIns="45720" rtlCol="0" anchor="ctr">
            <a:noAutofit/>
          </a:bodyPr>
          <a:lstStyle/>
          <a:p>
            <a:r>
              <a:rPr lang="en-US" sz="4000" dirty="0">
                <a:latin typeface="Arial"/>
                <a:cs typeface="Arial"/>
              </a:rPr>
              <a:t>Table 28.4b.</a:t>
            </a:r>
          </a:p>
        </p:txBody>
      </p:sp>
      <p:sp>
        <p:nvSpPr>
          <p:cNvPr id="5" name="Content Placeholder 2">
            <a:extLst>
              <a:ext uri="{FF2B5EF4-FFF2-40B4-BE49-F238E27FC236}">
                <a16:creationId xmlns:a16="http://schemas.microsoft.com/office/drawing/2014/main" id="{D7DD8D0C-2693-5984-5CE4-80A28B2FAB02}"/>
              </a:ext>
            </a:extLst>
          </p:cNvPr>
          <p:cNvSpPr txBox="1">
            <a:spLocks/>
          </p:cNvSpPr>
          <p:nvPr/>
        </p:nvSpPr>
        <p:spPr>
          <a:xfrm>
            <a:off x="2267274" y="2021143"/>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28.4b. </a:t>
            </a:r>
            <a:r>
              <a:rPr lang="en-US" sz="2800" dirty="0">
                <a:latin typeface="Arial"/>
                <a:ea typeface="+mn-lt"/>
                <a:cs typeface="+mn-lt"/>
              </a:rPr>
              <a:t>Properties of Cellular RNA in </a:t>
            </a:r>
            <a:r>
              <a:rPr lang="en-US" sz="2800" i="1" dirty="0">
                <a:latin typeface="Arial"/>
                <a:ea typeface="+mn-lt"/>
                <a:cs typeface="+mn-lt"/>
              </a:rPr>
              <a:t>Escherichia coli</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35806810-65A3-0EDB-C115-599728D1025F}"/>
              </a:ext>
            </a:extLst>
          </p:cNvPr>
          <p:cNvGraphicFramePr>
            <a:graphicFrameLocks noGrp="1"/>
          </p:cNvGraphicFramePr>
          <p:nvPr>
            <p:extLst>
              <p:ext uri="{D42A27DB-BD31-4B8C-83A1-F6EECF244321}">
                <p14:modId xmlns:p14="http://schemas.microsoft.com/office/powerpoint/2010/main" val="3483554517"/>
              </p:ext>
            </p:extLst>
          </p:nvPr>
        </p:nvGraphicFramePr>
        <p:xfrm>
          <a:off x="2622884" y="2906754"/>
          <a:ext cx="13387137" cy="3449744"/>
        </p:xfrm>
        <a:graphic>
          <a:graphicData uri="http://schemas.openxmlformats.org/drawingml/2006/table">
            <a:tbl>
              <a:tblPr firstRow="1">
                <a:tableStyleId>{616DA210-FB5B-4158-B5E0-FEB733F419BA}</a:tableStyleId>
              </a:tblPr>
              <a:tblGrid>
                <a:gridCol w="1195137">
                  <a:extLst>
                    <a:ext uri="{9D8B030D-6E8A-4147-A177-3AD203B41FA5}">
                      <a16:colId xmlns:a16="http://schemas.microsoft.com/office/drawing/2014/main" val="835759344"/>
                    </a:ext>
                  </a:extLst>
                </a:gridCol>
                <a:gridCol w="4780548">
                  <a:extLst>
                    <a:ext uri="{9D8B030D-6E8A-4147-A177-3AD203B41FA5}">
                      <a16:colId xmlns:a16="http://schemas.microsoft.com/office/drawing/2014/main" val="1927529713"/>
                    </a:ext>
                  </a:extLst>
                </a:gridCol>
                <a:gridCol w="3721768">
                  <a:extLst>
                    <a:ext uri="{9D8B030D-6E8A-4147-A177-3AD203B41FA5}">
                      <a16:colId xmlns:a16="http://schemas.microsoft.com/office/drawing/2014/main" val="3119205521"/>
                    </a:ext>
                  </a:extLst>
                </a:gridCol>
                <a:gridCol w="3689684">
                  <a:extLst>
                    <a:ext uri="{9D8B030D-6E8A-4147-A177-3AD203B41FA5}">
                      <a16:colId xmlns:a16="http://schemas.microsoft.com/office/drawing/2014/main" val="1549259335"/>
                    </a:ext>
                  </a:extLst>
                </a:gridCol>
              </a:tblGrid>
              <a:tr h="862436">
                <a:tc>
                  <a:txBody>
                    <a:bodyPr/>
                    <a:lstStyle/>
                    <a:p>
                      <a:pPr algn="ctr" fontAlgn="ctr"/>
                      <a:r>
                        <a:rPr lang="en-US" sz="2400" dirty="0">
                          <a:solidFill>
                            <a:schemeClr val="bg1"/>
                          </a:solidFill>
                          <a:effectLst/>
                          <a:latin typeface="Arial"/>
                        </a:rPr>
                        <a:t>Type</a:t>
                      </a:r>
                    </a:p>
                  </a:txBody>
                  <a:tcPr marL="0" marR="0" marT="0" marB="0" anchor="ctr">
                    <a:solidFill>
                      <a:srgbClr val="166FAC"/>
                    </a:solidFill>
                  </a:tcPr>
                </a:tc>
                <a:tc>
                  <a:txBody>
                    <a:bodyPr/>
                    <a:lstStyle/>
                    <a:p>
                      <a:pPr algn="ctr" fontAlgn="ctr"/>
                      <a:r>
                        <a:rPr lang="en-US" sz="2400" dirty="0">
                          <a:solidFill>
                            <a:schemeClr val="bg1"/>
                          </a:solidFill>
                          <a:effectLst/>
                          <a:latin typeface="Arial"/>
                        </a:rPr>
                        <a:t>Function</a:t>
                      </a:r>
                    </a:p>
                  </a:txBody>
                  <a:tcPr marL="0" marR="0" marT="0" marB="0" anchor="ctr">
                    <a:solidFill>
                      <a:srgbClr val="166FAC"/>
                    </a:solidFill>
                  </a:tcPr>
                </a:tc>
                <a:tc>
                  <a:txBody>
                    <a:bodyPr/>
                    <a:lstStyle/>
                    <a:p>
                      <a:pPr algn="ctr" fontAlgn="ctr"/>
                      <a:r>
                        <a:rPr lang="en-US" sz="2400">
                          <a:solidFill>
                            <a:schemeClr val="bg1"/>
                          </a:solidFill>
                          <a:effectLst/>
                          <a:latin typeface="Arial"/>
                        </a:rPr>
                        <a:t>Approximate Number of Nucleotides</a:t>
                      </a:r>
                    </a:p>
                  </a:txBody>
                  <a:tcPr marL="0" marR="0" marT="0" marB="0" anchor="ctr">
                    <a:solidFill>
                      <a:srgbClr val="166FAC"/>
                    </a:solidFill>
                  </a:tcPr>
                </a:tc>
                <a:tc>
                  <a:txBody>
                    <a:bodyPr/>
                    <a:lstStyle/>
                    <a:p>
                      <a:pPr algn="ctr" fontAlgn="ctr"/>
                      <a:r>
                        <a:rPr lang="en-US" sz="2400">
                          <a:solidFill>
                            <a:schemeClr val="bg1"/>
                          </a:solidFill>
                          <a:effectLst/>
                          <a:latin typeface="Arial"/>
                        </a:rPr>
                        <a:t>Percentage of Total Cell RNA</a:t>
                      </a:r>
                    </a:p>
                  </a:txBody>
                  <a:tcPr marL="0" marR="0" marT="0" marB="0" anchor="ctr">
                    <a:solidFill>
                      <a:srgbClr val="166FAC"/>
                    </a:solidFill>
                  </a:tcPr>
                </a:tc>
                <a:extLst>
                  <a:ext uri="{0D108BD9-81ED-4DB2-BD59-A6C34878D82A}">
                    <a16:rowId xmlns:a16="http://schemas.microsoft.com/office/drawing/2014/main" val="599583360"/>
                  </a:ext>
                </a:extLst>
              </a:tr>
              <a:tr h="862436">
                <a:tc>
                  <a:txBody>
                    <a:bodyPr/>
                    <a:lstStyle/>
                    <a:p>
                      <a:pPr algn="ctr" fontAlgn="ctr"/>
                      <a:r>
                        <a:rPr lang="en-US" sz="2400">
                          <a:effectLst/>
                          <a:latin typeface="Arial"/>
                        </a:rPr>
                        <a:t>mRNA</a:t>
                      </a:r>
                    </a:p>
                  </a:txBody>
                  <a:tcPr marL="0" marR="0" marT="0" marB="0" anchor="ctr"/>
                </a:tc>
                <a:tc>
                  <a:txBody>
                    <a:bodyPr/>
                    <a:lstStyle/>
                    <a:p>
                      <a:pPr algn="ctr" fontAlgn="ctr"/>
                      <a:r>
                        <a:rPr lang="en-US" sz="2400" dirty="0">
                          <a:effectLst/>
                          <a:latin typeface="Arial"/>
                        </a:rPr>
                        <a:t>codes for proteins</a:t>
                      </a:r>
                    </a:p>
                  </a:txBody>
                  <a:tcPr marL="0" marR="0" marT="0" marB="0" anchor="ctr"/>
                </a:tc>
                <a:tc>
                  <a:txBody>
                    <a:bodyPr/>
                    <a:lstStyle/>
                    <a:p>
                      <a:pPr algn="ctr" fontAlgn="ctr"/>
                      <a:r>
                        <a:rPr lang="en-US" sz="2400">
                          <a:effectLst/>
                          <a:latin typeface="Arial"/>
                        </a:rPr>
                        <a:t>100–6,000</a:t>
                      </a:r>
                    </a:p>
                  </a:txBody>
                  <a:tcPr marL="0" marR="0" marT="0" marB="0" anchor="ctr"/>
                </a:tc>
                <a:tc>
                  <a:txBody>
                    <a:bodyPr/>
                    <a:lstStyle/>
                    <a:p>
                      <a:pPr algn="ctr" fontAlgn="ctr"/>
                      <a:r>
                        <a:rPr lang="en-US" sz="2400" dirty="0">
                          <a:effectLst/>
                          <a:latin typeface="Arial"/>
                        </a:rPr>
                        <a:t>~3</a:t>
                      </a:r>
                    </a:p>
                  </a:txBody>
                  <a:tcPr marL="0" marR="0" marT="0" marB="0" anchor="ctr"/>
                </a:tc>
                <a:extLst>
                  <a:ext uri="{0D108BD9-81ED-4DB2-BD59-A6C34878D82A}">
                    <a16:rowId xmlns:a16="http://schemas.microsoft.com/office/drawing/2014/main" val="1890855232"/>
                  </a:ext>
                </a:extLst>
              </a:tr>
              <a:tr h="862436">
                <a:tc>
                  <a:txBody>
                    <a:bodyPr/>
                    <a:lstStyle/>
                    <a:p>
                      <a:pPr algn="ctr" fontAlgn="ctr"/>
                      <a:r>
                        <a:rPr lang="en-US" sz="2400">
                          <a:effectLst/>
                          <a:latin typeface="Arial"/>
                        </a:rPr>
                        <a:t>rRNA</a:t>
                      </a:r>
                    </a:p>
                  </a:txBody>
                  <a:tcPr marL="0" marR="0" marT="0" marB="0" anchor="ctr"/>
                </a:tc>
                <a:tc>
                  <a:txBody>
                    <a:bodyPr/>
                    <a:lstStyle/>
                    <a:p>
                      <a:pPr algn="ctr" fontAlgn="ctr"/>
                      <a:r>
                        <a:rPr lang="en-US" sz="2400">
                          <a:effectLst/>
                          <a:latin typeface="Arial"/>
                        </a:rPr>
                        <a:t>component of ribosomes</a:t>
                      </a:r>
                    </a:p>
                  </a:txBody>
                  <a:tcPr marL="0" marR="0" marT="0" marB="0" anchor="ctr"/>
                </a:tc>
                <a:tc>
                  <a:txBody>
                    <a:bodyPr/>
                    <a:lstStyle/>
                    <a:p>
                      <a:pPr algn="ctr" fontAlgn="ctr"/>
                      <a:r>
                        <a:rPr lang="en-US" sz="2400" dirty="0">
                          <a:effectLst/>
                          <a:latin typeface="Arial"/>
                        </a:rPr>
                        <a:t>120–2900</a:t>
                      </a:r>
                    </a:p>
                  </a:txBody>
                  <a:tcPr marL="0" marR="0" marT="0" marB="0" anchor="ctr"/>
                </a:tc>
                <a:tc>
                  <a:txBody>
                    <a:bodyPr/>
                    <a:lstStyle/>
                    <a:p>
                      <a:pPr algn="ctr" fontAlgn="ctr"/>
                      <a:r>
                        <a:rPr lang="en-US" sz="2400">
                          <a:effectLst/>
                          <a:latin typeface="Arial"/>
                        </a:rPr>
                        <a:t>83</a:t>
                      </a:r>
                    </a:p>
                  </a:txBody>
                  <a:tcPr marL="0" marR="0" marT="0" marB="0" anchor="ctr"/>
                </a:tc>
                <a:extLst>
                  <a:ext uri="{0D108BD9-81ED-4DB2-BD59-A6C34878D82A}">
                    <a16:rowId xmlns:a16="http://schemas.microsoft.com/office/drawing/2014/main" val="1028035910"/>
                  </a:ext>
                </a:extLst>
              </a:tr>
              <a:tr h="862436">
                <a:tc>
                  <a:txBody>
                    <a:bodyPr/>
                    <a:lstStyle/>
                    <a:p>
                      <a:pPr algn="ctr" fontAlgn="ctr"/>
                      <a:r>
                        <a:rPr lang="en-US" sz="2400">
                          <a:effectLst/>
                          <a:latin typeface="Arial"/>
                        </a:rPr>
                        <a:t>tRNA</a:t>
                      </a:r>
                    </a:p>
                  </a:txBody>
                  <a:tcPr marL="0" marR="0" marT="0" marB="0" anchor="ctr"/>
                </a:tc>
                <a:tc>
                  <a:txBody>
                    <a:bodyPr/>
                    <a:lstStyle/>
                    <a:p>
                      <a:pPr algn="ctr" fontAlgn="ctr"/>
                      <a:r>
                        <a:rPr lang="en-US" sz="2400">
                          <a:effectLst/>
                          <a:latin typeface="Arial"/>
                        </a:rPr>
                        <a:t>adapter molecule that brings the amino acid to the ribosome</a:t>
                      </a:r>
                    </a:p>
                  </a:txBody>
                  <a:tcPr marL="0" marR="0" marT="0" marB="0" anchor="ctr"/>
                </a:tc>
                <a:tc>
                  <a:txBody>
                    <a:bodyPr/>
                    <a:lstStyle/>
                    <a:p>
                      <a:pPr algn="ctr" fontAlgn="ctr"/>
                      <a:r>
                        <a:rPr lang="en-US" sz="2400" dirty="0">
                          <a:effectLst/>
                          <a:latin typeface="Arial"/>
                        </a:rPr>
                        <a:t>75–90</a:t>
                      </a:r>
                    </a:p>
                  </a:txBody>
                  <a:tcPr marL="0" marR="0" marT="0" marB="0" anchor="ctr"/>
                </a:tc>
                <a:tc>
                  <a:txBody>
                    <a:bodyPr/>
                    <a:lstStyle/>
                    <a:p>
                      <a:pPr algn="ctr" fontAlgn="ctr"/>
                      <a:r>
                        <a:rPr lang="en-US" sz="2400" dirty="0">
                          <a:effectLst/>
                          <a:latin typeface="Arial"/>
                        </a:rPr>
                        <a:t>14</a:t>
                      </a:r>
                    </a:p>
                  </a:txBody>
                  <a:tcPr marL="0" marR="0" marT="0" marB="0" anchor="ctr"/>
                </a:tc>
                <a:extLst>
                  <a:ext uri="{0D108BD9-81ED-4DB2-BD59-A6C34878D82A}">
                    <a16:rowId xmlns:a16="http://schemas.microsoft.com/office/drawing/2014/main" val="110747918"/>
                  </a:ext>
                </a:extLst>
              </a:tr>
            </a:tbl>
          </a:graphicData>
        </a:graphic>
      </p:graphicFrame>
      <p:sp>
        <p:nvSpPr>
          <p:cNvPr id="3" name="Content Placeholder 2">
            <a:extLst>
              <a:ext uri="{FF2B5EF4-FFF2-40B4-BE49-F238E27FC236}">
                <a16:creationId xmlns:a16="http://schemas.microsoft.com/office/drawing/2014/main" id="{C8A7FACD-1BB9-C46C-DDD0-CA018BF69D9D}"/>
              </a:ext>
            </a:extLst>
          </p:cNvPr>
          <p:cNvSpPr>
            <a:spLocks noGrp="1"/>
          </p:cNvSpPr>
          <p:nvPr>
            <p:ph idx="1"/>
          </p:nvPr>
        </p:nvSpPr>
        <p:spPr>
          <a:xfrm>
            <a:off x="1944000" y="8130834"/>
            <a:ext cx="14400000" cy="1269916"/>
          </a:xfrm>
        </p:spPr>
        <p:txBody>
          <a:bodyPr vert="horz" lIns="91440" tIns="45720" rIns="91440" bIns="45720" rtlCol="0" anchor="t">
            <a:normAutofit/>
          </a:bodyPr>
          <a:lstStyle/>
          <a:p>
            <a:pPr marL="0" indent="0" algn="ctr">
              <a:buNone/>
            </a:pPr>
            <a:r>
              <a:rPr lang="en-US" sz="2400" b="1">
                <a:latin typeface="Arial"/>
                <a:ea typeface="+mn-lt"/>
                <a:cs typeface="+mn-lt"/>
              </a:rPr>
              <a:t>Source</a:t>
            </a:r>
            <a:r>
              <a:rPr lang="en-US" sz="2400">
                <a:latin typeface="Arial"/>
                <a:ea typeface="+mn-lt"/>
                <a:cs typeface="+mn-lt"/>
              </a:rPr>
              <a:t>: "</a:t>
            </a:r>
            <a:r>
              <a:rPr lang="en-US" sz="2400">
                <a:latin typeface="Arial"/>
                <a:ea typeface="+mn-lt"/>
                <a:cs typeface="+mn-lt"/>
                <a:hlinkClick r:id="rId2"/>
              </a:rPr>
              <a:t>19.3: Replication and Expression of Genetic Information</a:t>
            </a:r>
            <a:r>
              <a:rPr lang="en-US" sz="2400">
                <a:latin typeface="Arial"/>
                <a:ea typeface="+mn-lt"/>
                <a:cs typeface="+mn-lt"/>
              </a:rPr>
              <a:t>" In </a:t>
            </a:r>
            <a:r>
              <a:rPr lang="en-US" sz="2400" i="1">
                <a:latin typeface="Arial"/>
                <a:ea typeface="+mn-lt"/>
                <a:cs typeface="+mn-lt"/>
                <a:hlinkClick r:id="rId3"/>
              </a:rPr>
              <a:t>Basics of GOB Chemistry (Ball et al.)</a:t>
            </a:r>
            <a:r>
              <a:rPr lang="en-US" sz="2400">
                <a:latin typeface="Arial"/>
                <a:ea typeface="+mn-lt"/>
                <a:cs typeface="+mn-lt"/>
              </a:rPr>
              <a:t>, </a:t>
            </a:r>
            <a:r>
              <a:rPr lang="en-US" sz="2400">
                <a:latin typeface="Arial"/>
                <a:ea typeface="+mn-lt"/>
                <a:cs typeface="+mn-lt"/>
                <a:hlinkClick r:id="rId4"/>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189A784-359F-73B0-BEF0-ADF1D2E8AA1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6251106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CA40-3F77-6EA6-4DCD-2B816E6FDE33}"/>
              </a:ext>
            </a:extLst>
          </p:cNvPr>
          <p:cNvSpPr>
            <a:spLocks noGrp="1"/>
          </p:cNvSpPr>
          <p:nvPr>
            <p:ph type="title"/>
          </p:nvPr>
        </p:nvSpPr>
        <p:spPr/>
        <p:txBody>
          <a:bodyPr>
            <a:normAutofit/>
          </a:bodyPr>
          <a:lstStyle/>
          <a:p>
            <a:r>
              <a:rPr lang="en-US" sz="4000">
                <a:latin typeface="Arial"/>
                <a:cs typeface="Arial"/>
              </a:rPr>
              <a:t>Figure 28.4l</a:t>
            </a:r>
            <a:endParaRPr lang="en-US" sz="4000"/>
          </a:p>
        </p:txBody>
      </p:sp>
      <p:pic>
        <p:nvPicPr>
          <p:cNvPr id="5" name="Picture 4" descr="Transfer RNA shown in three forms: flat highlighting each atom and nucleic acid, in 3D showing anticodon, and in space filling model with colour coded anticodon ends.">
            <a:extLst>
              <a:ext uri="{FF2B5EF4-FFF2-40B4-BE49-F238E27FC236}">
                <a16:creationId xmlns:a16="http://schemas.microsoft.com/office/drawing/2014/main" id="{45043D3A-2F83-D348-5878-A03649BC9F89}"/>
              </a:ext>
            </a:extLst>
          </p:cNvPr>
          <p:cNvPicPr>
            <a:picLocks noChangeAspect="1"/>
          </p:cNvPicPr>
          <p:nvPr/>
        </p:nvPicPr>
        <p:blipFill>
          <a:blip r:embed="rId2"/>
          <a:stretch>
            <a:fillRect/>
          </a:stretch>
        </p:blipFill>
        <p:spPr>
          <a:xfrm>
            <a:off x="6158120" y="1298920"/>
            <a:ext cx="6004891" cy="5817290"/>
          </a:xfrm>
          <a:prstGeom prst="rect">
            <a:avLst/>
          </a:prstGeom>
        </p:spPr>
      </p:pic>
      <p:sp>
        <p:nvSpPr>
          <p:cNvPr id="3" name="Content Placeholder 2">
            <a:extLst>
              <a:ext uri="{FF2B5EF4-FFF2-40B4-BE49-F238E27FC236}">
                <a16:creationId xmlns:a16="http://schemas.microsoft.com/office/drawing/2014/main" id="{092D4405-C971-C1F0-F56A-C4E7468EF8CD}"/>
              </a:ext>
            </a:extLst>
          </p:cNvPr>
          <p:cNvSpPr>
            <a:spLocks noGrp="1"/>
          </p:cNvSpPr>
          <p:nvPr>
            <p:ph idx="1"/>
          </p:nvPr>
        </p:nvSpPr>
        <p:spPr/>
        <p:txBody>
          <a:bodyPr vert="horz" lIns="91440" tIns="45720" rIns="91440" bIns="45720" rtlCol="0" anchor="t">
            <a:noAutofit/>
          </a:bodyPr>
          <a:lstStyle/>
          <a:p>
            <a:pPr marL="0" indent="0" algn="ctr">
              <a:buNone/>
            </a:pPr>
            <a:r>
              <a:rPr lang="en-US" sz="2400" b="1">
                <a:latin typeface="Arial"/>
                <a:ea typeface="+mn-lt"/>
                <a:cs typeface="+mn-lt"/>
              </a:rPr>
              <a:t>Figure 28.4l.</a:t>
            </a:r>
            <a:r>
              <a:rPr lang="en-US" sz="2400">
                <a:latin typeface="Arial"/>
                <a:ea typeface="+mn-lt"/>
                <a:cs typeface="+mn-lt"/>
              </a:rPr>
              <a:t> Transfer RNA. (a) In the two-dimensional structure of a yeast tRNA molecule for phenylalanine, the amino acid binds to the acceptor stem located at the 3′ end of the tRNA primary sequence. (The nucleotides that are not specifically identified here are slightly altered analogs of the four common ribonucleotides A, U, C, and G.) (b) In the three-dimensional structure of yeast phenylalanine tRNA, note that the anticodon loop is at the bottom and the acceptor stem is at the top right. (c) This shows a space-filling model of the tRNA (credit:</a:t>
            </a:r>
            <a:r>
              <a:rPr lang="en-US" sz="2400" i="1">
                <a:latin typeface="Arial"/>
                <a:ea typeface="+mn-lt"/>
                <a:cs typeface="+mn-lt"/>
              </a:rPr>
              <a:t> </a:t>
            </a:r>
            <a:r>
              <a:rPr lang="en-US" sz="2400" i="1">
                <a:latin typeface="Arial"/>
                <a:ea typeface="+mn-lt"/>
                <a:cs typeface="+mn-lt"/>
                <a:hlinkClick r:id="rId3"/>
              </a:rPr>
              <a:t>Intro Chem: GOB (v. 1.0)</a:t>
            </a:r>
            <a:r>
              <a:rPr lang="en-US" sz="2400">
                <a:latin typeface="Arial"/>
                <a:ea typeface="+mn-lt"/>
                <a:cs typeface="+mn-lt"/>
              </a:rPr>
              <a:t>, </a:t>
            </a:r>
            <a:r>
              <a:rPr lang="en-US" sz="2400">
                <a:latin typeface="Arial"/>
                <a:ea typeface="+mn-lt"/>
                <a:cs typeface="+mn-lt"/>
                <a:hlinkClick r:id="rId4"/>
              </a:rPr>
              <a:t>CC BY-NC-SA 3.0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03AD733D-8201-A4F9-D059-A224E7067418}"/>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316612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0992-186F-B7D1-34ED-1854DD82E668}"/>
              </a:ext>
            </a:extLst>
          </p:cNvPr>
          <p:cNvSpPr>
            <a:spLocks noGrp="1"/>
          </p:cNvSpPr>
          <p:nvPr>
            <p:ph type="title"/>
          </p:nvPr>
        </p:nvSpPr>
        <p:spPr/>
        <p:txBody>
          <a:bodyPr>
            <a:normAutofit/>
          </a:bodyPr>
          <a:lstStyle/>
          <a:p>
            <a:r>
              <a:rPr lang="en-US" sz="4000">
                <a:latin typeface="Arial"/>
                <a:cs typeface="Arial"/>
              </a:rPr>
              <a:t>Figure 28.4n</a:t>
            </a:r>
            <a:endParaRPr lang="en-US" sz="4000"/>
          </a:p>
        </p:txBody>
      </p:sp>
      <p:pic>
        <p:nvPicPr>
          <p:cNvPr id="5" name="Picture 4" descr="The elongation steps in protein synthesis. In this image the growing polypeptide chain is attached to the activated tRNA molecule">
            <a:extLst>
              <a:ext uri="{FF2B5EF4-FFF2-40B4-BE49-F238E27FC236}">
                <a16:creationId xmlns:a16="http://schemas.microsoft.com/office/drawing/2014/main" id="{FE7A4D30-3F10-8F14-0553-31AEEAC7D78F}"/>
              </a:ext>
            </a:extLst>
          </p:cNvPr>
          <p:cNvPicPr>
            <a:picLocks noChangeAspect="1"/>
          </p:cNvPicPr>
          <p:nvPr/>
        </p:nvPicPr>
        <p:blipFill>
          <a:blip r:embed="rId2"/>
          <a:stretch>
            <a:fillRect/>
          </a:stretch>
        </p:blipFill>
        <p:spPr>
          <a:xfrm>
            <a:off x="4678432" y="1542843"/>
            <a:ext cx="8898006" cy="6108009"/>
          </a:xfrm>
          <a:prstGeom prst="rect">
            <a:avLst/>
          </a:prstGeom>
        </p:spPr>
      </p:pic>
      <p:sp>
        <p:nvSpPr>
          <p:cNvPr id="3" name="Content Placeholder 2">
            <a:extLst>
              <a:ext uri="{FF2B5EF4-FFF2-40B4-BE49-F238E27FC236}">
                <a16:creationId xmlns:a16="http://schemas.microsoft.com/office/drawing/2014/main" id="{5F12FC88-AA28-CE8B-1978-E428CD5ECAE4}"/>
              </a:ext>
            </a:extLst>
          </p:cNvPr>
          <p:cNvSpPr>
            <a:spLocks noGrp="1"/>
          </p:cNvSpPr>
          <p:nvPr>
            <p:ph idx="1"/>
          </p:nvPr>
        </p:nvSpPr>
        <p:spPr>
          <a:xfrm>
            <a:off x="1944000" y="7816095"/>
            <a:ext cx="14400000" cy="1584655"/>
          </a:xfrm>
        </p:spPr>
        <p:txBody>
          <a:bodyPr vert="horz" lIns="91440" tIns="45720" rIns="91440" bIns="45720" rtlCol="0" anchor="t">
            <a:normAutofit/>
          </a:bodyPr>
          <a:lstStyle/>
          <a:p>
            <a:pPr marL="0" indent="0" algn="ctr">
              <a:buNone/>
            </a:pPr>
            <a:r>
              <a:rPr lang="en-US" sz="2400" b="1">
                <a:latin typeface="Arial"/>
                <a:ea typeface="+mn-lt"/>
                <a:cs typeface="+mn-lt"/>
              </a:rPr>
              <a:t>Figure 28.4n.</a:t>
            </a:r>
            <a:r>
              <a:rPr lang="en-US" sz="2400">
                <a:latin typeface="Arial"/>
                <a:ea typeface="+mn-lt"/>
                <a:cs typeface="+mn-lt"/>
              </a:rPr>
              <a:t> The Elongation Steps in Protein Synthesis - Protein synthesis is already in progress at the ribosome. The growing polypeptide chain is attached to the tRNA that brought in the previous amino acid (in this illustration, </a:t>
            </a:r>
            <a:r>
              <a:rPr lang="en-US" sz="2400" err="1">
                <a:latin typeface="Arial"/>
                <a:ea typeface="+mn-lt"/>
                <a:cs typeface="+mn-lt"/>
              </a:rPr>
              <a:t>Cys</a:t>
            </a:r>
            <a:r>
              <a:rPr lang="en-US" sz="2400">
                <a:latin typeface="Arial"/>
                <a:ea typeface="+mn-lt"/>
                <a:cs typeface="+mn-lt"/>
              </a:rPr>
              <a:t>) (Credit:</a:t>
            </a:r>
            <a:r>
              <a:rPr lang="en-US" sz="2400" i="1">
                <a:latin typeface="Arial"/>
                <a:ea typeface="+mn-lt"/>
                <a:cs typeface="+mn-lt"/>
              </a:rPr>
              <a:t> </a:t>
            </a:r>
            <a:r>
              <a:rPr lang="en-US" sz="2400" i="1">
                <a:latin typeface="Arial"/>
                <a:ea typeface="+mn-lt"/>
                <a:cs typeface="+mn-lt"/>
                <a:hlinkClick r:id="rId3"/>
              </a:rPr>
              <a:t>Introduction to Chemistry: General, Organic, and Biological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EAD42162-83A8-C371-31D1-6391C951E5F0}"/>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0023382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0D25-514D-61C0-E779-EF270B659F68}"/>
              </a:ext>
            </a:extLst>
          </p:cNvPr>
          <p:cNvSpPr>
            <a:spLocks noGrp="1"/>
          </p:cNvSpPr>
          <p:nvPr>
            <p:ph type="title"/>
          </p:nvPr>
        </p:nvSpPr>
        <p:spPr/>
        <p:txBody>
          <a:bodyPr>
            <a:normAutofit/>
          </a:bodyPr>
          <a:lstStyle/>
          <a:p>
            <a:r>
              <a:rPr lang="en-US" sz="4000">
                <a:latin typeface="Arial"/>
                <a:cs typeface="Arial"/>
              </a:rPr>
              <a:t>Figure 28.4o</a:t>
            </a:r>
            <a:endParaRPr lang="en-US" sz="4000"/>
          </a:p>
        </p:txBody>
      </p:sp>
      <p:pic>
        <p:nvPicPr>
          <p:cNvPr id="5" name="Picture 4" descr="The elongation steps in protein synthesis. In this image, the amino acid Phe is incorporated into the polypeptide chain through a peptide linkage between the carboxyl group of Cys and the amino acid group of the Phe">
            <a:extLst>
              <a:ext uri="{FF2B5EF4-FFF2-40B4-BE49-F238E27FC236}">
                <a16:creationId xmlns:a16="http://schemas.microsoft.com/office/drawing/2014/main" id="{69CC9B40-FF04-BE4E-548F-6CABEDB710C8}"/>
              </a:ext>
            </a:extLst>
          </p:cNvPr>
          <p:cNvPicPr>
            <a:picLocks noChangeAspect="1"/>
          </p:cNvPicPr>
          <p:nvPr/>
        </p:nvPicPr>
        <p:blipFill>
          <a:blip r:embed="rId2"/>
          <a:stretch>
            <a:fillRect/>
          </a:stretch>
        </p:blipFill>
        <p:spPr>
          <a:xfrm>
            <a:off x="5047008" y="1160808"/>
            <a:ext cx="8492158" cy="5861602"/>
          </a:xfrm>
          <a:prstGeom prst="rect">
            <a:avLst/>
          </a:prstGeom>
        </p:spPr>
      </p:pic>
      <p:sp>
        <p:nvSpPr>
          <p:cNvPr id="3" name="Content Placeholder 2">
            <a:extLst>
              <a:ext uri="{FF2B5EF4-FFF2-40B4-BE49-F238E27FC236}">
                <a16:creationId xmlns:a16="http://schemas.microsoft.com/office/drawing/2014/main" id="{6FD71FA8-BFED-3B5D-0995-366754365E0F}"/>
              </a:ext>
            </a:extLst>
          </p:cNvPr>
          <p:cNvSpPr>
            <a:spLocks noGrp="1"/>
          </p:cNvSpPr>
          <p:nvPr>
            <p:ph idx="1"/>
          </p:nvPr>
        </p:nvSpPr>
        <p:spPr>
          <a:xfrm>
            <a:off x="1596131" y="6921574"/>
            <a:ext cx="14747869" cy="2479176"/>
          </a:xfrm>
        </p:spPr>
        <p:txBody>
          <a:bodyPr vert="horz" lIns="91440" tIns="45720" rIns="91440" bIns="45720" rtlCol="0" anchor="t">
            <a:noAutofit/>
          </a:bodyPr>
          <a:lstStyle/>
          <a:p>
            <a:pPr marL="0" indent="0" algn="ctr">
              <a:buNone/>
            </a:pPr>
            <a:r>
              <a:rPr lang="en-US" sz="2400" b="1">
                <a:latin typeface="Arial"/>
                <a:ea typeface="+mn-lt"/>
                <a:cs typeface="+mn-lt"/>
              </a:rPr>
              <a:t>Figure 28.4o.</a:t>
            </a:r>
            <a:r>
              <a:rPr lang="en-US" sz="2400">
                <a:latin typeface="Arial"/>
                <a:ea typeface="+mn-lt"/>
                <a:cs typeface="+mn-lt"/>
              </a:rPr>
              <a:t> The Elongation Steps in Protein Synthesis - An activated tRNA, which has the anticodon AAA, binds to the ribosome next to the previous bound tRNA and interacts with the mRNA molecule though base pairing of the codon and anticodon. The amino acid Phe is being incorporated into the polypeptide chain by the formation of a peptide linkage between the carboxyl group of </a:t>
            </a:r>
            <a:r>
              <a:rPr lang="en-US" sz="2400" err="1">
                <a:latin typeface="Arial"/>
                <a:ea typeface="+mn-lt"/>
                <a:cs typeface="+mn-lt"/>
              </a:rPr>
              <a:t>Cys</a:t>
            </a:r>
            <a:r>
              <a:rPr lang="en-US" sz="2400">
                <a:latin typeface="Arial"/>
                <a:ea typeface="+mn-lt"/>
                <a:cs typeface="+mn-lt"/>
              </a:rPr>
              <a:t> and the amino acid group of the Phe. This reaction is catalyzed by the enzyme peptidyl transferase, a component of the ribosome. (Credit:</a:t>
            </a:r>
            <a:r>
              <a:rPr lang="en-US" sz="2400" i="1">
                <a:latin typeface="Arial"/>
                <a:ea typeface="+mn-lt"/>
                <a:cs typeface="+mn-lt"/>
              </a:rPr>
              <a:t> </a:t>
            </a:r>
            <a:r>
              <a:rPr lang="en-US" sz="2400" i="1">
                <a:latin typeface="Arial"/>
                <a:ea typeface="+mn-lt"/>
                <a:cs typeface="+mn-lt"/>
                <a:hlinkClick r:id="rId3"/>
              </a:rPr>
              <a:t>Introduction to Chemistry: General, Organic, and Biological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104552BB-96A4-05D2-CF56-E2E9E26B29F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992948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7382B-3412-48BD-B7C6-B65D0070921E}"/>
              </a:ext>
            </a:extLst>
          </p:cNvPr>
          <p:cNvSpPr>
            <a:spLocks noGrp="1"/>
          </p:cNvSpPr>
          <p:nvPr>
            <p:ph type="title"/>
          </p:nvPr>
        </p:nvSpPr>
        <p:spPr/>
        <p:txBody>
          <a:bodyPr>
            <a:normAutofit/>
          </a:bodyPr>
          <a:lstStyle/>
          <a:p>
            <a:r>
              <a:rPr lang="en-US" sz="4000">
                <a:latin typeface="Arial"/>
                <a:cs typeface="Arial"/>
              </a:rPr>
              <a:t>Figure 28.4p</a:t>
            </a:r>
            <a:endParaRPr lang="en-US" sz="4000"/>
          </a:p>
        </p:txBody>
      </p:sp>
      <p:pic>
        <p:nvPicPr>
          <p:cNvPr id="5" name="Picture 4" descr="The elongation steps in protein synthesis. In this image, the Cys-Phe linkage is now complete, and the growing polypeptide chain remains attached to the activated tRNA molecule for Phe.">
            <a:extLst>
              <a:ext uri="{FF2B5EF4-FFF2-40B4-BE49-F238E27FC236}">
                <a16:creationId xmlns:a16="http://schemas.microsoft.com/office/drawing/2014/main" id="{25ECEFB9-F3BA-53DD-3953-B8B8ED89026A}"/>
              </a:ext>
            </a:extLst>
          </p:cNvPr>
          <p:cNvPicPr>
            <a:picLocks noChangeAspect="1"/>
          </p:cNvPicPr>
          <p:nvPr/>
        </p:nvPicPr>
        <p:blipFill>
          <a:blip r:embed="rId2"/>
          <a:stretch>
            <a:fillRect/>
          </a:stretch>
        </p:blipFill>
        <p:spPr>
          <a:xfrm>
            <a:off x="5356984" y="1664183"/>
            <a:ext cx="7557466" cy="5434633"/>
          </a:xfrm>
          <a:prstGeom prst="rect">
            <a:avLst/>
          </a:prstGeom>
        </p:spPr>
      </p:pic>
      <p:sp>
        <p:nvSpPr>
          <p:cNvPr id="3" name="Content Placeholder 2">
            <a:extLst>
              <a:ext uri="{FF2B5EF4-FFF2-40B4-BE49-F238E27FC236}">
                <a16:creationId xmlns:a16="http://schemas.microsoft.com/office/drawing/2014/main" id="{889708EB-05A4-919E-036F-47EC2FA51046}"/>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28.4p.</a:t>
            </a:r>
            <a:r>
              <a:rPr lang="en-US" sz="2400">
                <a:latin typeface="Arial"/>
                <a:ea typeface="+mn-lt"/>
                <a:cs typeface="+mn-lt"/>
              </a:rPr>
              <a:t> The Elongation Steps in Protein Synthesis - The </a:t>
            </a:r>
            <a:r>
              <a:rPr lang="en-US" sz="2400" err="1">
                <a:latin typeface="Arial"/>
                <a:ea typeface="+mn-lt"/>
                <a:cs typeface="+mn-lt"/>
              </a:rPr>
              <a:t>Cys</a:t>
            </a:r>
            <a:r>
              <a:rPr lang="en-US" sz="2400">
                <a:latin typeface="Arial"/>
                <a:ea typeface="+mn-lt"/>
                <a:cs typeface="+mn-lt"/>
              </a:rPr>
              <a:t>-Phe linkage is now complete, and the growing polypeptide chain remains attached to the tRNA for Phe. (Credit:</a:t>
            </a:r>
            <a:r>
              <a:rPr lang="en-US" sz="2400" i="1">
                <a:latin typeface="Arial"/>
                <a:ea typeface="+mn-lt"/>
                <a:cs typeface="+mn-lt"/>
              </a:rPr>
              <a:t> </a:t>
            </a:r>
            <a:r>
              <a:rPr lang="en-US" sz="2400" i="1">
                <a:latin typeface="Arial"/>
                <a:ea typeface="+mn-lt"/>
                <a:cs typeface="+mn-lt"/>
                <a:hlinkClick r:id="rId3"/>
              </a:rPr>
              <a:t>Introduction to Chemistry: General, Organic, and Biological (v. 1.0)</a:t>
            </a:r>
            <a:r>
              <a:rPr lang="en-US" sz="2400">
                <a:latin typeface="Arial"/>
                <a:ea typeface="+mn-lt"/>
                <a:cs typeface="+mn-lt"/>
              </a:rPr>
              <a:t>, edited by </a:t>
            </a:r>
            <a:r>
              <a:rPr lang="en-US" sz="2400" i="1">
                <a:latin typeface="Arial"/>
                <a:ea typeface="+mn-lt"/>
                <a:cs typeface="+mn-lt"/>
                <a:hlinkClick r:id="rId4"/>
              </a:rPr>
              <a:t>(Ball et al.)</a:t>
            </a:r>
            <a:r>
              <a:rPr lang="en-US" sz="2400">
                <a:latin typeface="Arial"/>
                <a:ea typeface="+mn-lt"/>
                <a:cs typeface="+mn-lt"/>
              </a:rPr>
              <a:t> </a:t>
            </a:r>
            <a:r>
              <a:rPr lang="en-US" sz="2400">
                <a:latin typeface="Arial"/>
                <a:ea typeface="+mn-lt"/>
                <a:cs typeface="+mn-lt"/>
                <a:hlinkClick r:id="rId5"/>
              </a:rPr>
              <a:t>CC BY-NC-SA 4.0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68255D9A-40CC-DEA9-78A2-20FA36066C6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51472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8" ma:contentTypeDescription="Create a new document." ma:contentTypeScope="" ma:versionID="4cddf7e39a562c1b0dd1d64d3f892817">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95912a75eb4c9b5dcae321dd66edb795"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192700-D5E6-4CEC-BB79-2F334B290A8F}">
  <ds:schemaRefs>
    <ds:schemaRef ds:uri="36d4da47-f79c-4ed6-a65a-415e2f572cf4"/>
    <ds:schemaRef ds:uri="dd613c2f-ec96-4a26-b230-097ac645d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0F2D21-956A-4AFE-950A-B36B8A2C76FF}">
  <ds:schemaRefs>
    <ds:schemaRef ds:uri="36d4da47-f79c-4ed6-a65a-415e2f572cf4"/>
    <ds:schemaRef ds:uri="dd613c2f-ec96-4a26-b230-097ac645d2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3FEDE95-BB74-499D-80B6-4FED891EA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9920</Words>
  <Application>Microsoft Office PowerPoint</Application>
  <PresentationFormat>Custom</PresentationFormat>
  <Paragraphs>945</Paragraphs>
  <Slides>117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117</vt:i4>
      </vt:variant>
    </vt:vector>
  </HeadingPairs>
  <TitlesOfParts>
    <vt:vector size="122" baseType="lpstr">
      <vt:lpstr>Raleway</vt:lpstr>
      <vt:lpstr>Arial</vt:lpstr>
      <vt:lpstr>Calibri</vt:lpstr>
      <vt:lpstr>Antic</vt:lpstr>
      <vt:lpstr>Office Theme</vt:lpstr>
      <vt:lpstr>Chapter 28</vt:lpstr>
      <vt:lpstr>Figure 28.0a</vt:lpstr>
      <vt:lpstr>Figure 28.1a</vt:lpstr>
      <vt:lpstr>Figure 28.1b</vt:lpstr>
      <vt:lpstr>Figure 28.1c</vt:lpstr>
      <vt:lpstr>Figure 28.1d</vt:lpstr>
      <vt:lpstr>Figure 28.1e</vt:lpstr>
      <vt:lpstr>Figure 28.1f</vt:lpstr>
      <vt:lpstr>Figure 28.1g</vt:lpstr>
      <vt:lpstr>Figure 28.1h</vt:lpstr>
      <vt:lpstr>Figure 28.1i</vt:lpstr>
      <vt:lpstr>Figure 28.1j</vt:lpstr>
      <vt:lpstr>Table 28.1a</vt:lpstr>
      <vt:lpstr>Figure 28.1k</vt:lpstr>
      <vt:lpstr>Figure 28.1l</vt:lpstr>
      <vt:lpstr>Figure 28.1m</vt:lpstr>
      <vt:lpstr>Figure 28.1n</vt:lpstr>
      <vt:lpstr>Figure 28.1o</vt:lpstr>
      <vt:lpstr>Figure 28.1p</vt:lpstr>
      <vt:lpstr>Figure 28.1q</vt:lpstr>
      <vt:lpstr>Figure 28.1r</vt:lpstr>
      <vt:lpstr>Figure 28.1s</vt:lpstr>
      <vt:lpstr>Figure 28.1t</vt:lpstr>
      <vt:lpstr>Figure 28.1u</vt:lpstr>
      <vt:lpstr>Figure 28.1v</vt:lpstr>
      <vt:lpstr>Figure 28.1w</vt:lpstr>
      <vt:lpstr>Figure 28.2a</vt:lpstr>
      <vt:lpstr>Figure 28.2b</vt:lpstr>
      <vt:lpstr>Table 28.2a</vt:lpstr>
      <vt:lpstr>Figure 28.2c</vt:lpstr>
      <vt:lpstr>Figure 28.2d</vt:lpstr>
      <vt:lpstr>Figure 28.2e</vt:lpstr>
      <vt:lpstr>Figure 28.2f</vt:lpstr>
      <vt:lpstr>Figure 28.2g</vt:lpstr>
      <vt:lpstr>Table 28.2b. </vt:lpstr>
      <vt:lpstr>Figure 28.2h</vt:lpstr>
      <vt:lpstr>Figure 28.2i</vt:lpstr>
      <vt:lpstr>Figure 28.2j</vt:lpstr>
      <vt:lpstr>Figure 28.2k</vt:lpstr>
      <vt:lpstr>Figure 28.2l</vt:lpstr>
      <vt:lpstr>Figure 28.2m</vt:lpstr>
      <vt:lpstr>Figure 28.2n</vt:lpstr>
      <vt:lpstr>Figure 28.2o</vt:lpstr>
      <vt:lpstr>Figure 28.2p</vt:lpstr>
      <vt:lpstr>Figure 28.2q</vt:lpstr>
      <vt:lpstr>Figure 28.2r</vt:lpstr>
      <vt:lpstr>Figure 28.2s</vt:lpstr>
      <vt:lpstr>Figure 28.2t</vt:lpstr>
      <vt:lpstr>Figure 28.2u</vt:lpstr>
      <vt:lpstr>Figure 28.2v</vt:lpstr>
      <vt:lpstr>Table 28.2c</vt:lpstr>
      <vt:lpstr>Figure 28.2w</vt:lpstr>
      <vt:lpstr>Figure 28.3</vt:lpstr>
      <vt:lpstr>Figure 28.3b</vt:lpstr>
      <vt:lpstr>Table 28.3a. </vt:lpstr>
      <vt:lpstr>Table 28.3b. </vt:lpstr>
      <vt:lpstr>Table 28.3c. </vt:lpstr>
      <vt:lpstr>Table 28.3d. </vt:lpstr>
      <vt:lpstr>Figure 28.3c</vt:lpstr>
      <vt:lpstr>Figure 28.3d</vt:lpstr>
      <vt:lpstr>Figure 28.3e</vt:lpstr>
      <vt:lpstr>Table 28.3e. </vt:lpstr>
      <vt:lpstr>Figure 28.3f</vt:lpstr>
      <vt:lpstr>Figure 28.3g</vt:lpstr>
      <vt:lpstr>Figure 28.3h</vt:lpstr>
      <vt:lpstr>Figure 28.3i</vt:lpstr>
      <vt:lpstr>Figure 28.3j</vt:lpstr>
      <vt:lpstr>Figure 28.3k</vt:lpstr>
      <vt:lpstr>Figure 28.3l</vt:lpstr>
      <vt:lpstr>Figure 28.3m</vt:lpstr>
      <vt:lpstr>Figure 28.3n</vt:lpstr>
      <vt:lpstr>Figure 28.3o</vt:lpstr>
      <vt:lpstr>Figure 28.3p</vt:lpstr>
      <vt:lpstr>Figure 28.3q</vt:lpstr>
      <vt:lpstr>Figure 28.3r</vt:lpstr>
      <vt:lpstr>Table 28.3f. </vt:lpstr>
      <vt:lpstr>Figure 28.3s</vt:lpstr>
      <vt:lpstr>Table 28.3g. </vt:lpstr>
      <vt:lpstr>Figure 28.3t</vt:lpstr>
      <vt:lpstr>Figure 28.3u</vt:lpstr>
      <vt:lpstr>Figure 28.3v</vt:lpstr>
      <vt:lpstr>Figure 28.3w</vt:lpstr>
      <vt:lpstr>Figure 28.4a</vt:lpstr>
      <vt:lpstr>Figure 28.4b</vt:lpstr>
      <vt:lpstr>Figure 28.4c</vt:lpstr>
      <vt:lpstr>Table 28.4a. </vt:lpstr>
      <vt:lpstr>Figure 28.4d</vt:lpstr>
      <vt:lpstr>Figure 28.4e</vt:lpstr>
      <vt:lpstr>Figure 28.4f</vt:lpstr>
      <vt:lpstr>Figure 28.4g</vt:lpstr>
      <vt:lpstr>Figure 28.4h</vt:lpstr>
      <vt:lpstr>Figure 28.4i</vt:lpstr>
      <vt:lpstr>Figure 28.4j</vt:lpstr>
      <vt:lpstr>Figure 28.4k</vt:lpstr>
      <vt:lpstr>Table 28.4b.</vt:lpstr>
      <vt:lpstr>Figure 28.4l</vt:lpstr>
      <vt:lpstr>Figure 28.4n</vt:lpstr>
      <vt:lpstr>Figure 28.4o</vt:lpstr>
      <vt:lpstr>Figure 28.4p</vt:lpstr>
      <vt:lpstr>Figure 28.4q</vt:lpstr>
      <vt:lpstr>Figure 28.4r</vt:lpstr>
      <vt:lpstr>Figure 28.4s</vt:lpstr>
      <vt:lpstr>Figure 28.4t</vt:lpstr>
      <vt:lpstr>Table 28.4c. </vt:lpstr>
      <vt:lpstr>Figure 28.4u</vt:lpstr>
      <vt:lpstr>Figure 28.4v</vt:lpstr>
      <vt:lpstr>Figure 28.4w</vt:lpstr>
      <vt:lpstr>Figure 28.4x</vt:lpstr>
      <vt:lpstr>Figure 28.5a</vt:lpstr>
      <vt:lpstr>Figure 28.5b</vt:lpstr>
      <vt:lpstr>Figure 28.5c</vt:lpstr>
      <vt:lpstr>Table 28.5a. </vt:lpstr>
      <vt:lpstr>Table 28.5b. </vt:lpstr>
      <vt:lpstr>Figure 28.5d</vt:lpstr>
      <vt:lpstr>Figure 28.5e</vt:lpstr>
      <vt:lpstr>Table 28.5c. </vt:lpstr>
      <vt:lpstr>Table 28.5d.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Revathi Mahadevan</dc:creator>
  <cp:lastModifiedBy>Samantha Sullivan Sauer</cp:lastModifiedBy>
  <cp:revision>4</cp:revision>
  <dcterms:created xsi:type="dcterms:W3CDTF">2006-08-16T00:00:00Z</dcterms:created>
  <dcterms:modified xsi:type="dcterms:W3CDTF">2024-02-13T19:44:34Z</dcterms:modified>
  <dc:identifier>DAF7aMQEQsw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