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57"/>
  </p:notesMasterIdLst>
  <p:sldIdLst>
    <p:sldId id="258" r:id="rId2"/>
    <p:sldId id="259" r:id="rId3"/>
    <p:sldId id="264" r:id="rId4"/>
    <p:sldId id="265" r:id="rId5"/>
    <p:sldId id="266" r:id="rId6"/>
    <p:sldId id="267" r:id="rId7"/>
    <p:sldId id="268" r:id="rId8"/>
    <p:sldId id="269" r:id="rId9"/>
    <p:sldId id="270" r:id="rId10"/>
    <p:sldId id="271" r:id="rId11"/>
    <p:sldId id="272" r:id="rId12"/>
    <p:sldId id="273" r:id="rId13"/>
    <p:sldId id="274" r:id="rId14"/>
    <p:sldId id="275" r:id="rId15"/>
    <p:sldId id="276" r:id="rId16"/>
    <p:sldId id="277" r:id="rId17"/>
    <p:sldId id="260" r:id="rId18"/>
    <p:sldId id="278" r:id="rId19"/>
    <p:sldId id="279" r:id="rId20"/>
    <p:sldId id="280" r:id="rId21"/>
    <p:sldId id="281" r:id="rId22"/>
    <p:sldId id="282" r:id="rId23"/>
    <p:sldId id="283" r:id="rId24"/>
    <p:sldId id="284" r:id="rId25"/>
    <p:sldId id="285" r:id="rId26"/>
    <p:sldId id="286" r:id="rId27"/>
    <p:sldId id="287" r:id="rId28"/>
    <p:sldId id="288" r:id="rId29"/>
    <p:sldId id="289" r:id="rId30"/>
    <p:sldId id="290" r:id="rId31"/>
    <p:sldId id="291" r:id="rId32"/>
    <p:sldId id="292" r:id="rId33"/>
    <p:sldId id="293" r:id="rId34"/>
    <p:sldId id="294" r:id="rId35"/>
    <p:sldId id="295" r:id="rId36"/>
    <p:sldId id="296" r:id="rId37"/>
    <p:sldId id="297" r:id="rId38"/>
    <p:sldId id="298" r:id="rId39"/>
    <p:sldId id="299" r:id="rId40"/>
    <p:sldId id="300" r:id="rId41"/>
    <p:sldId id="301" r:id="rId42"/>
    <p:sldId id="302" r:id="rId43"/>
    <p:sldId id="303" r:id="rId44"/>
    <p:sldId id="304" r:id="rId45"/>
    <p:sldId id="305" r:id="rId46"/>
    <p:sldId id="306" r:id="rId47"/>
    <p:sldId id="307" r:id="rId48"/>
    <p:sldId id="308" r:id="rId49"/>
    <p:sldId id="309" r:id="rId50"/>
    <p:sldId id="310" r:id="rId51"/>
    <p:sldId id="311" r:id="rId52"/>
    <p:sldId id="312" r:id="rId53"/>
    <p:sldId id="313" r:id="rId54"/>
    <p:sldId id="314" r:id="rId55"/>
    <p:sldId id="315" r:id="rId56"/>
  </p:sldIdLst>
  <p:sldSz cx="18288000" cy="10287000"/>
  <p:notesSz cx="6858000" cy="9144000"/>
  <p:embeddedFontLst>
    <p:embeddedFont>
      <p:font typeface="Antic" panose="020B0604020202020204" charset="0"/>
      <p:regular r:id="rId58"/>
    </p:embeddedFont>
    <p:embeddedFont>
      <p:font typeface="Calibri" panose="020F0502020204030204" pitchFamily="34" charset="0"/>
      <p:regular r:id="rId59"/>
      <p:bold r:id="rId60"/>
      <p:italic r:id="rId61"/>
      <p:boldItalic r:id="rId62"/>
    </p:embeddedFont>
    <p:embeddedFont>
      <p:font typeface="Raleway" pitchFamily="2" charset="0"/>
      <p:regular r:id="rId63"/>
      <p:bold r:id="rId64"/>
      <p:italic r:id="rId65"/>
      <p:boldItalic r:id="rId6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6FA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ADE428-6ED2-F2BE-9A5A-707985018B5C}" v="3" dt="2024-02-12T22:48:24.892"/>
    <p1510:client id="{1030373D-5F24-E387-E00C-05E4E09773CA}" v="168" dt="2024-02-12T21:06:27.144"/>
    <p1510:client id="{41216208-C596-484B-8B03-2182DD6DA969}" v="20" dt="2024-02-13T19:08:36.712"/>
    <p1510:client id="{B1C4F7AA-C0B4-F43A-71B2-A0C96F56CD07}" v="1" dt="2024-02-12T23:08:34.99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0" d="100"/>
          <a:sy n="40" d="100"/>
        </p:scale>
        <p:origin x="248" y="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6.fntdata"/><Relationship Id="rId68" Type="http://schemas.openxmlformats.org/officeDocument/2006/relationships/viewProps" Target="viewProps.xml"/><Relationship Id="rId7" Type="http://schemas.openxmlformats.org/officeDocument/2006/relationships/slide" Target="slides/slide6.xml"/><Relationship Id="rId71"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1.fntdata"/><Relationship Id="rId66" Type="http://schemas.openxmlformats.org/officeDocument/2006/relationships/font" Target="fonts/font9.fntdata"/><Relationship Id="rId5" Type="http://schemas.openxmlformats.org/officeDocument/2006/relationships/slide" Target="slides/slide4.xml"/><Relationship Id="rId61" Type="http://schemas.openxmlformats.org/officeDocument/2006/relationships/font" Target="fonts/font4.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7.fntdata"/><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2.fntdata"/><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5.fntdata"/><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3.fntdata"/><Relationship Id="rId65"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mantha Sullivan Sauer" userId="db6c8d62-cc93-4a4e-9e21-89806dc604a0" providerId="ADAL" clId="{41216208-C596-484B-8B03-2182DD6DA969}"/>
    <pc:docChg chg="modSld">
      <pc:chgData name="Samantha Sullivan Sauer" userId="db6c8d62-cc93-4a4e-9e21-89806dc604a0" providerId="ADAL" clId="{41216208-C596-484B-8B03-2182DD6DA969}" dt="2024-02-13T19:09:49.193" v="612" actId="13244"/>
      <pc:docMkLst>
        <pc:docMk/>
      </pc:docMkLst>
      <pc:sldChg chg="addSp modSp mod">
        <pc:chgData name="Samantha Sullivan Sauer" userId="db6c8d62-cc93-4a4e-9e21-89806dc604a0" providerId="ADAL" clId="{41216208-C596-484B-8B03-2182DD6DA969}" dt="2024-02-13T19:09:41.468" v="611" actId="13244"/>
        <pc:sldMkLst>
          <pc:docMk/>
          <pc:sldMk cId="1511411136" sldId="260"/>
        </pc:sldMkLst>
        <pc:spChg chg="mod">
          <ac:chgData name="Samantha Sullivan Sauer" userId="db6c8d62-cc93-4a4e-9e21-89806dc604a0" providerId="ADAL" clId="{41216208-C596-484B-8B03-2182DD6DA969}" dt="2024-02-13T19:01:22.765" v="142" actId="1076"/>
          <ac:spMkLst>
            <pc:docMk/>
            <pc:sldMk cId="1511411136" sldId="260"/>
            <ac:spMk id="2" creationId="{3812691A-3281-F58A-ADC0-90A37A0714C2}"/>
          </ac:spMkLst>
        </pc:spChg>
        <pc:spChg chg="add mod ord">
          <ac:chgData name="Samantha Sullivan Sauer" userId="db6c8d62-cc93-4a4e-9e21-89806dc604a0" providerId="ADAL" clId="{41216208-C596-484B-8B03-2182DD6DA969}" dt="2024-02-13T19:09:41.468" v="611" actId="13244"/>
          <ac:spMkLst>
            <pc:docMk/>
            <pc:sldMk cId="1511411136" sldId="260"/>
            <ac:spMk id="3" creationId="{33A5FA50-C245-0CF2-6F90-8E48F52B316B}"/>
          </ac:spMkLst>
        </pc:spChg>
        <pc:spChg chg="mod">
          <ac:chgData name="Samantha Sullivan Sauer" userId="db6c8d62-cc93-4a4e-9e21-89806dc604a0" providerId="ADAL" clId="{41216208-C596-484B-8B03-2182DD6DA969}" dt="2024-02-13T19:01:37.139" v="148" actId="1036"/>
          <ac:spMkLst>
            <pc:docMk/>
            <pc:sldMk cId="1511411136" sldId="260"/>
            <ac:spMk id="5" creationId="{26CD7651-252A-4289-9C9D-7317036671E0}"/>
          </ac:spMkLst>
        </pc:spChg>
        <pc:graphicFrameChg chg="mod modGraphic">
          <ac:chgData name="Samantha Sullivan Sauer" userId="db6c8d62-cc93-4a4e-9e21-89806dc604a0" providerId="ADAL" clId="{41216208-C596-484B-8B03-2182DD6DA969}" dt="2024-02-13T19:02:05.554" v="153" actId="1076"/>
          <ac:graphicFrameMkLst>
            <pc:docMk/>
            <pc:sldMk cId="1511411136" sldId="260"/>
            <ac:graphicFrameMk id="6" creationId="{340334E4-7756-56F8-ED0D-FC7559C80BF9}"/>
          </ac:graphicFrameMkLst>
        </pc:graphicFrameChg>
      </pc:sldChg>
      <pc:sldChg chg="modSp mod">
        <pc:chgData name="Samantha Sullivan Sauer" userId="db6c8d62-cc93-4a4e-9e21-89806dc604a0" providerId="ADAL" clId="{41216208-C596-484B-8B03-2182DD6DA969}" dt="2024-02-13T19:03:09.493" v="163" actId="6549"/>
        <pc:sldMkLst>
          <pc:docMk/>
          <pc:sldMk cId="1477027324" sldId="287"/>
        </pc:sldMkLst>
        <pc:spChg chg="mod">
          <ac:chgData name="Samantha Sullivan Sauer" userId="db6c8d62-cc93-4a4e-9e21-89806dc604a0" providerId="ADAL" clId="{41216208-C596-484B-8B03-2182DD6DA969}" dt="2024-02-13T19:03:09.493" v="163" actId="6549"/>
          <ac:spMkLst>
            <pc:docMk/>
            <pc:sldMk cId="1477027324" sldId="287"/>
            <ac:spMk id="2" creationId="{82B01745-CFDB-B331-AD40-E403A8A98237}"/>
          </ac:spMkLst>
        </pc:spChg>
      </pc:sldChg>
      <pc:sldChg chg="modSp mod">
        <pc:chgData name="Samantha Sullivan Sauer" userId="db6c8d62-cc93-4a4e-9e21-89806dc604a0" providerId="ADAL" clId="{41216208-C596-484B-8B03-2182DD6DA969}" dt="2024-02-13T19:03:06.283" v="162" actId="6549"/>
        <pc:sldMkLst>
          <pc:docMk/>
          <pc:sldMk cId="1558246649" sldId="288"/>
        </pc:sldMkLst>
        <pc:spChg chg="mod">
          <ac:chgData name="Samantha Sullivan Sauer" userId="db6c8d62-cc93-4a4e-9e21-89806dc604a0" providerId="ADAL" clId="{41216208-C596-484B-8B03-2182DD6DA969}" dt="2024-02-13T19:03:06.283" v="162" actId="6549"/>
          <ac:spMkLst>
            <pc:docMk/>
            <pc:sldMk cId="1558246649" sldId="288"/>
            <ac:spMk id="2" creationId="{8AACF92A-BE61-0A5C-59E7-057886AA05EE}"/>
          </ac:spMkLst>
        </pc:spChg>
      </pc:sldChg>
      <pc:sldChg chg="modSp mod">
        <pc:chgData name="Samantha Sullivan Sauer" userId="db6c8d62-cc93-4a4e-9e21-89806dc604a0" providerId="ADAL" clId="{41216208-C596-484B-8B03-2182DD6DA969}" dt="2024-02-13T19:03:01.781" v="161" actId="6549"/>
        <pc:sldMkLst>
          <pc:docMk/>
          <pc:sldMk cId="1553245059" sldId="289"/>
        </pc:sldMkLst>
        <pc:spChg chg="mod">
          <ac:chgData name="Samantha Sullivan Sauer" userId="db6c8d62-cc93-4a4e-9e21-89806dc604a0" providerId="ADAL" clId="{41216208-C596-484B-8B03-2182DD6DA969}" dt="2024-02-13T19:03:01.781" v="161" actId="6549"/>
          <ac:spMkLst>
            <pc:docMk/>
            <pc:sldMk cId="1553245059" sldId="289"/>
            <ac:spMk id="2" creationId="{30F9F016-0EB8-5696-E7D2-FA429B15398B}"/>
          </ac:spMkLst>
        </pc:spChg>
      </pc:sldChg>
      <pc:sldChg chg="modSp mod">
        <pc:chgData name="Samantha Sullivan Sauer" userId="db6c8d62-cc93-4a4e-9e21-89806dc604a0" providerId="ADAL" clId="{41216208-C596-484B-8B03-2182DD6DA969}" dt="2024-02-13T19:02:59.075" v="160" actId="6549"/>
        <pc:sldMkLst>
          <pc:docMk/>
          <pc:sldMk cId="2737326152" sldId="290"/>
        </pc:sldMkLst>
        <pc:spChg chg="mod">
          <ac:chgData name="Samantha Sullivan Sauer" userId="db6c8d62-cc93-4a4e-9e21-89806dc604a0" providerId="ADAL" clId="{41216208-C596-484B-8B03-2182DD6DA969}" dt="2024-02-13T19:02:59.075" v="160" actId="6549"/>
          <ac:spMkLst>
            <pc:docMk/>
            <pc:sldMk cId="2737326152" sldId="290"/>
            <ac:spMk id="2" creationId="{92A72C90-18DA-811B-EBE7-4C1A698EA774}"/>
          </ac:spMkLst>
        </pc:spChg>
      </pc:sldChg>
      <pc:sldChg chg="modSp mod">
        <pc:chgData name="Samantha Sullivan Sauer" userId="db6c8d62-cc93-4a4e-9e21-89806dc604a0" providerId="ADAL" clId="{41216208-C596-484B-8B03-2182DD6DA969}" dt="2024-02-13T19:02:54.695" v="159" actId="6549"/>
        <pc:sldMkLst>
          <pc:docMk/>
          <pc:sldMk cId="2893459341" sldId="291"/>
        </pc:sldMkLst>
        <pc:spChg chg="mod">
          <ac:chgData name="Samantha Sullivan Sauer" userId="db6c8d62-cc93-4a4e-9e21-89806dc604a0" providerId="ADAL" clId="{41216208-C596-484B-8B03-2182DD6DA969}" dt="2024-02-13T19:02:54.695" v="159" actId="6549"/>
          <ac:spMkLst>
            <pc:docMk/>
            <pc:sldMk cId="2893459341" sldId="291"/>
            <ac:spMk id="2" creationId="{BEF7B066-568A-C22B-2066-2F19AF661B59}"/>
          </ac:spMkLst>
        </pc:spChg>
      </pc:sldChg>
      <pc:sldChg chg="modSp mod">
        <pc:chgData name="Samantha Sullivan Sauer" userId="db6c8d62-cc93-4a4e-9e21-89806dc604a0" providerId="ADAL" clId="{41216208-C596-484B-8B03-2182DD6DA969}" dt="2024-02-13T19:02:51.453" v="158" actId="6549"/>
        <pc:sldMkLst>
          <pc:docMk/>
          <pc:sldMk cId="3270735976" sldId="292"/>
        </pc:sldMkLst>
        <pc:spChg chg="mod">
          <ac:chgData name="Samantha Sullivan Sauer" userId="db6c8d62-cc93-4a4e-9e21-89806dc604a0" providerId="ADAL" clId="{41216208-C596-484B-8B03-2182DD6DA969}" dt="2024-02-13T19:02:51.453" v="158" actId="6549"/>
          <ac:spMkLst>
            <pc:docMk/>
            <pc:sldMk cId="3270735976" sldId="292"/>
            <ac:spMk id="2" creationId="{4864C38F-2DD3-CBD2-0D75-5FF53343EF9A}"/>
          </ac:spMkLst>
        </pc:spChg>
      </pc:sldChg>
      <pc:sldChg chg="modSp mod">
        <pc:chgData name="Samantha Sullivan Sauer" userId="db6c8d62-cc93-4a4e-9e21-89806dc604a0" providerId="ADAL" clId="{41216208-C596-484B-8B03-2182DD6DA969}" dt="2024-02-13T19:03:19.563" v="164" actId="6549"/>
        <pc:sldMkLst>
          <pc:docMk/>
          <pc:sldMk cId="3214651617" sldId="293"/>
        </pc:sldMkLst>
        <pc:spChg chg="mod">
          <ac:chgData name="Samantha Sullivan Sauer" userId="db6c8d62-cc93-4a4e-9e21-89806dc604a0" providerId="ADAL" clId="{41216208-C596-484B-8B03-2182DD6DA969}" dt="2024-02-13T19:03:19.563" v="164" actId="6549"/>
          <ac:spMkLst>
            <pc:docMk/>
            <pc:sldMk cId="3214651617" sldId="293"/>
            <ac:spMk id="2" creationId="{9FD30840-253A-4AEC-FA2B-2B4DE4F2EC25}"/>
          </ac:spMkLst>
        </pc:spChg>
      </pc:sldChg>
      <pc:sldChg chg="modSp mod">
        <pc:chgData name="Samantha Sullivan Sauer" userId="db6c8d62-cc93-4a4e-9e21-89806dc604a0" providerId="ADAL" clId="{41216208-C596-484B-8B03-2182DD6DA969}" dt="2024-02-13T19:02:48.454" v="157" actId="6549"/>
        <pc:sldMkLst>
          <pc:docMk/>
          <pc:sldMk cId="1132271703" sldId="294"/>
        </pc:sldMkLst>
        <pc:spChg chg="mod">
          <ac:chgData name="Samantha Sullivan Sauer" userId="db6c8d62-cc93-4a4e-9e21-89806dc604a0" providerId="ADAL" clId="{41216208-C596-484B-8B03-2182DD6DA969}" dt="2024-02-13T19:02:48.454" v="157" actId="6549"/>
          <ac:spMkLst>
            <pc:docMk/>
            <pc:sldMk cId="1132271703" sldId="294"/>
            <ac:spMk id="2" creationId="{8E9804FF-176B-9967-33DB-1396CD06D0DD}"/>
          </ac:spMkLst>
        </pc:spChg>
      </pc:sldChg>
      <pc:sldChg chg="modSp mod">
        <pc:chgData name="Samantha Sullivan Sauer" userId="db6c8d62-cc93-4a4e-9e21-89806dc604a0" providerId="ADAL" clId="{41216208-C596-484B-8B03-2182DD6DA969}" dt="2024-02-13T19:02:43.869" v="156" actId="6549"/>
        <pc:sldMkLst>
          <pc:docMk/>
          <pc:sldMk cId="274100450" sldId="295"/>
        </pc:sldMkLst>
        <pc:spChg chg="mod">
          <ac:chgData name="Samantha Sullivan Sauer" userId="db6c8d62-cc93-4a4e-9e21-89806dc604a0" providerId="ADAL" clId="{41216208-C596-484B-8B03-2182DD6DA969}" dt="2024-02-13T19:02:43.869" v="156" actId="6549"/>
          <ac:spMkLst>
            <pc:docMk/>
            <pc:sldMk cId="274100450" sldId="295"/>
            <ac:spMk id="2" creationId="{55AEC143-F16F-3A86-29D3-08B51829E795}"/>
          </ac:spMkLst>
        </pc:spChg>
      </pc:sldChg>
      <pc:sldChg chg="modSp mod">
        <pc:chgData name="Samantha Sullivan Sauer" userId="db6c8d62-cc93-4a4e-9e21-89806dc604a0" providerId="ADAL" clId="{41216208-C596-484B-8B03-2182DD6DA969}" dt="2024-02-13T19:02:40.436" v="155" actId="6549"/>
        <pc:sldMkLst>
          <pc:docMk/>
          <pc:sldMk cId="3659575510" sldId="296"/>
        </pc:sldMkLst>
        <pc:spChg chg="mod">
          <ac:chgData name="Samantha Sullivan Sauer" userId="db6c8d62-cc93-4a4e-9e21-89806dc604a0" providerId="ADAL" clId="{41216208-C596-484B-8B03-2182DD6DA969}" dt="2024-02-13T19:02:40.436" v="155" actId="6549"/>
          <ac:spMkLst>
            <pc:docMk/>
            <pc:sldMk cId="3659575510" sldId="296"/>
            <ac:spMk id="2" creationId="{B3BCD92B-CC3F-F51B-A5D5-BC0152DD8169}"/>
          </ac:spMkLst>
        </pc:spChg>
      </pc:sldChg>
      <pc:sldChg chg="modSp mod">
        <pc:chgData name="Samantha Sullivan Sauer" userId="db6c8d62-cc93-4a4e-9e21-89806dc604a0" providerId="ADAL" clId="{41216208-C596-484B-8B03-2182DD6DA969}" dt="2024-02-13T19:02:36.653" v="154" actId="6549"/>
        <pc:sldMkLst>
          <pc:docMk/>
          <pc:sldMk cId="2713793101" sldId="297"/>
        </pc:sldMkLst>
        <pc:spChg chg="mod">
          <ac:chgData name="Samantha Sullivan Sauer" userId="db6c8d62-cc93-4a4e-9e21-89806dc604a0" providerId="ADAL" clId="{41216208-C596-484B-8B03-2182DD6DA969}" dt="2024-02-13T19:02:36.653" v="154" actId="6549"/>
          <ac:spMkLst>
            <pc:docMk/>
            <pc:sldMk cId="2713793101" sldId="297"/>
            <ac:spMk id="2" creationId="{B30D0360-8EFE-DC6E-FD51-A211AECACB9E}"/>
          </ac:spMkLst>
        </pc:spChg>
      </pc:sldChg>
      <pc:sldChg chg="modSp mod">
        <pc:chgData name="Samantha Sullivan Sauer" userId="db6c8d62-cc93-4a4e-9e21-89806dc604a0" providerId="ADAL" clId="{41216208-C596-484B-8B03-2182DD6DA969}" dt="2024-02-13T19:03:25.564" v="165" actId="6549"/>
        <pc:sldMkLst>
          <pc:docMk/>
          <pc:sldMk cId="2268109957" sldId="298"/>
        </pc:sldMkLst>
        <pc:spChg chg="mod">
          <ac:chgData name="Samantha Sullivan Sauer" userId="db6c8d62-cc93-4a4e-9e21-89806dc604a0" providerId="ADAL" clId="{41216208-C596-484B-8B03-2182DD6DA969}" dt="2024-02-13T19:03:25.564" v="165" actId="6549"/>
          <ac:spMkLst>
            <pc:docMk/>
            <pc:sldMk cId="2268109957" sldId="298"/>
            <ac:spMk id="2" creationId="{6CBEB38A-3136-0185-A651-6CB904AE22D8}"/>
          </ac:spMkLst>
        </pc:spChg>
      </pc:sldChg>
      <pc:sldChg chg="modSp mod">
        <pc:chgData name="Samantha Sullivan Sauer" userId="db6c8d62-cc93-4a4e-9e21-89806dc604a0" providerId="ADAL" clId="{41216208-C596-484B-8B03-2182DD6DA969}" dt="2024-02-13T19:03:29.131" v="166" actId="6549"/>
        <pc:sldMkLst>
          <pc:docMk/>
          <pc:sldMk cId="4183439197" sldId="299"/>
        </pc:sldMkLst>
        <pc:spChg chg="mod">
          <ac:chgData name="Samantha Sullivan Sauer" userId="db6c8d62-cc93-4a4e-9e21-89806dc604a0" providerId="ADAL" clId="{41216208-C596-484B-8B03-2182DD6DA969}" dt="2024-02-13T19:03:29.131" v="166" actId="6549"/>
          <ac:spMkLst>
            <pc:docMk/>
            <pc:sldMk cId="4183439197" sldId="299"/>
            <ac:spMk id="2" creationId="{1BBD3037-B886-047F-08D0-7B9CCD779A31}"/>
          </ac:spMkLst>
        </pc:spChg>
      </pc:sldChg>
      <pc:sldChg chg="modSp mod">
        <pc:chgData name="Samantha Sullivan Sauer" userId="db6c8d62-cc93-4a4e-9e21-89806dc604a0" providerId="ADAL" clId="{41216208-C596-484B-8B03-2182DD6DA969}" dt="2024-02-13T19:03:33.164" v="167" actId="6549"/>
        <pc:sldMkLst>
          <pc:docMk/>
          <pc:sldMk cId="1033152797" sldId="300"/>
        </pc:sldMkLst>
        <pc:spChg chg="mod">
          <ac:chgData name="Samantha Sullivan Sauer" userId="db6c8d62-cc93-4a4e-9e21-89806dc604a0" providerId="ADAL" clId="{41216208-C596-484B-8B03-2182DD6DA969}" dt="2024-02-13T19:03:33.164" v="167" actId="6549"/>
          <ac:spMkLst>
            <pc:docMk/>
            <pc:sldMk cId="1033152797" sldId="300"/>
            <ac:spMk id="2" creationId="{D5E5CB0A-A72E-6093-4398-2B81731245E8}"/>
          </ac:spMkLst>
        </pc:spChg>
      </pc:sldChg>
      <pc:sldChg chg="modSp mod">
        <pc:chgData name="Samantha Sullivan Sauer" userId="db6c8d62-cc93-4a4e-9e21-89806dc604a0" providerId="ADAL" clId="{41216208-C596-484B-8B03-2182DD6DA969}" dt="2024-02-13T19:03:37.498" v="168" actId="6549"/>
        <pc:sldMkLst>
          <pc:docMk/>
          <pc:sldMk cId="3380611360" sldId="301"/>
        </pc:sldMkLst>
        <pc:spChg chg="mod">
          <ac:chgData name="Samantha Sullivan Sauer" userId="db6c8d62-cc93-4a4e-9e21-89806dc604a0" providerId="ADAL" clId="{41216208-C596-484B-8B03-2182DD6DA969}" dt="2024-02-13T19:03:37.498" v="168" actId="6549"/>
          <ac:spMkLst>
            <pc:docMk/>
            <pc:sldMk cId="3380611360" sldId="301"/>
            <ac:spMk id="2" creationId="{A1FD7527-5C71-0BCB-BE7F-60CCC9ABCB1C}"/>
          </ac:spMkLst>
        </pc:spChg>
      </pc:sldChg>
      <pc:sldChg chg="modSp mod">
        <pc:chgData name="Samantha Sullivan Sauer" userId="db6c8d62-cc93-4a4e-9e21-89806dc604a0" providerId="ADAL" clId="{41216208-C596-484B-8B03-2182DD6DA969}" dt="2024-02-13T19:03:41.631" v="169" actId="6549"/>
        <pc:sldMkLst>
          <pc:docMk/>
          <pc:sldMk cId="3591969033" sldId="302"/>
        </pc:sldMkLst>
        <pc:spChg chg="mod">
          <ac:chgData name="Samantha Sullivan Sauer" userId="db6c8d62-cc93-4a4e-9e21-89806dc604a0" providerId="ADAL" clId="{41216208-C596-484B-8B03-2182DD6DA969}" dt="2024-02-13T19:03:41.631" v="169" actId="6549"/>
          <ac:spMkLst>
            <pc:docMk/>
            <pc:sldMk cId="3591969033" sldId="302"/>
            <ac:spMk id="2" creationId="{39AE39CA-1FA2-3076-745D-46CE683FA91B}"/>
          </ac:spMkLst>
        </pc:spChg>
      </pc:sldChg>
      <pc:sldChg chg="modSp mod">
        <pc:chgData name="Samantha Sullivan Sauer" userId="db6c8d62-cc93-4a4e-9e21-89806dc604a0" providerId="ADAL" clId="{41216208-C596-484B-8B03-2182DD6DA969}" dt="2024-02-13T19:03:45.053" v="170" actId="6549"/>
        <pc:sldMkLst>
          <pc:docMk/>
          <pc:sldMk cId="4153752395" sldId="303"/>
        </pc:sldMkLst>
        <pc:spChg chg="mod">
          <ac:chgData name="Samantha Sullivan Sauer" userId="db6c8d62-cc93-4a4e-9e21-89806dc604a0" providerId="ADAL" clId="{41216208-C596-484B-8B03-2182DD6DA969}" dt="2024-02-13T19:03:45.053" v="170" actId="6549"/>
          <ac:spMkLst>
            <pc:docMk/>
            <pc:sldMk cId="4153752395" sldId="303"/>
            <ac:spMk id="2" creationId="{AE553F6C-0A82-DA89-F467-4F83D3455622}"/>
          </ac:spMkLst>
        </pc:spChg>
      </pc:sldChg>
      <pc:sldChg chg="modSp mod">
        <pc:chgData name="Samantha Sullivan Sauer" userId="db6c8d62-cc93-4a4e-9e21-89806dc604a0" providerId="ADAL" clId="{41216208-C596-484B-8B03-2182DD6DA969}" dt="2024-02-13T19:03:49.925" v="171" actId="6549"/>
        <pc:sldMkLst>
          <pc:docMk/>
          <pc:sldMk cId="782185560" sldId="304"/>
        </pc:sldMkLst>
        <pc:spChg chg="mod">
          <ac:chgData name="Samantha Sullivan Sauer" userId="db6c8d62-cc93-4a4e-9e21-89806dc604a0" providerId="ADAL" clId="{41216208-C596-484B-8B03-2182DD6DA969}" dt="2024-02-13T19:03:49.925" v="171" actId="6549"/>
          <ac:spMkLst>
            <pc:docMk/>
            <pc:sldMk cId="782185560" sldId="304"/>
            <ac:spMk id="2" creationId="{6D8AF546-0088-0E97-966B-1C1980D262C7}"/>
          </ac:spMkLst>
        </pc:spChg>
      </pc:sldChg>
      <pc:sldChg chg="modSp mod">
        <pc:chgData name="Samantha Sullivan Sauer" userId="db6c8d62-cc93-4a4e-9e21-89806dc604a0" providerId="ADAL" clId="{41216208-C596-484B-8B03-2182DD6DA969}" dt="2024-02-13T19:03:56.020" v="175" actId="20577"/>
        <pc:sldMkLst>
          <pc:docMk/>
          <pc:sldMk cId="2546430608" sldId="305"/>
        </pc:sldMkLst>
        <pc:spChg chg="mod">
          <ac:chgData name="Samantha Sullivan Sauer" userId="db6c8d62-cc93-4a4e-9e21-89806dc604a0" providerId="ADAL" clId="{41216208-C596-484B-8B03-2182DD6DA969}" dt="2024-02-13T19:03:56.020" v="175" actId="20577"/>
          <ac:spMkLst>
            <pc:docMk/>
            <pc:sldMk cId="2546430608" sldId="305"/>
            <ac:spMk id="2" creationId="{B83F436A-6570-F24F-DBB9-8C700B7C105D}"/>
          </ac:spMkLst>
        </pc:spChg>
      </pc:sldChg>
      <pc:sldChg chg="modSp mod">
        <pc:chgData name="Samantha Sullivan Sauer" userId="db6c8d62-cc93-4a4e-9e21-89806dc604a0" providerId="ADAL" clId="{41216208-C596-484B-8B03-2182DD6DA969}" dt="2024-02-13T19:03:59.812" v="176" actId="6549"/>
        <pc:sldMkLst>
          <pc:docMk/>
          <pc:sldMk cId="956308830" sldId="306"/>
        </pc:sldMkLst>
        <pc:spChg chg="mod">
          <ac:chgData name="Samantha Sullivan Sauer" userId="db6c8d62-cc93-4a4e-9e21-89806dc604a0" providerId="ADAL" clId="{41216208-C596-484B-8B03-2182DD6DA969}" dt="2024-02-13T19:03:59.812" v="176" actId="6549"/>
          <ac:spMkLst>
            <pc:docMk/>
            <pc:sldMk cId="956308830" sldId="306"/>
            <ac:spMk id="2" creationId="{1718BE2D-983D-B57E-E235-104B6F3C086D}"/>
          </ac:spMkLst>
        </pc:spChg>
      </pc:sldChg>
      <pc:sldChg chg="modSp mod">
        <pc:chgData name="Samantha Sullivan Sauer" userId="db6c8d62-cc93-4a4e-9e21-89806dc604a0" providerId="ADAL" clId="{41216208-C596-484B-8B03-2182DD6DA969}" dt="2024-02-13T19:04:04.170" v="179" actId="20577"/>
        <pc:sldMkLst>
          <pc:docMk/>
          <pc:sldMk cId="1456531122" sldId="307"/>
        </pc:sldMkLst>
        <pc:spChg chg="mod">
          <ac:chgData name="Samantha Sullivan Sauer" userId="db6c8d62-cc93-4a4e-9e21-89806dc604a0" providerId="ADAL" clId="{41216208-C596-484B-8B03-2182DD6DA969}" dt="2024-02-13T19:04:04.170" v="179" actId="20577"/>
          <ac:spMkLst>
            <pc:docMk/>
            <pc:sldMk cId="1456531122" sldId="307"/>
            <ac:spMk id="2" creationId="{F1168B6E-4AFB-468C-C33C-D84D6A401388}"/>
          </ac:spMkLst>
        </pc:spChg>
      </pc:sldChg>
      <pc:sldChg chg="modSp mod">
        <pc:chgData name="Samantha Sullivan Sauer" userId="db6c8d62-cc93-4a4e-9e21-89806dc604a0" providerId="ADAL" clId="{41216208-C596-484B-8B03-2182DD6DA969}" dt="2024-02-13T19:04:07.574" v="180" actId="6549"/>
        <pc:sldMkLst>
          <pc:docMk/>
          <pc:sldMk cId="4158761248" sldId="308"/>
        </pc:sldMkLst>
        <pc:spChg chg="mod">
          <ac:chgData name="Samantha Sullivan Sauer" userId="db6c8d62-cc93-4a4e-9e21-89806dc604a0" providerId="ADAL" clId="{41216208-C596-484B-8B03-2182DD6DA969}" dt="2024-02-13T19:04:07.574" v="180" actId="6549"/>
          <ac:spMkLst>
            <pc:docMk/>
            <pc:sldMk cId="4158761248" sldId="308"/>
            <ac:spMk id="2" creationId="{C8B65771-8017-ED9E-D00E-E95BC32062CD}"/>
          </ac:spMkLst>
        </pc:spChg>
      </pc:sldChg>
      <pc:sldChg chg="addSp modSp mod">
        <pc:chgData name="Samantha Sullivan Sauer" userId="db6c8d62-cc93-4a4e-9e21-89806dc604a0" providerId="ADAL" clId="{41216208-C596-484B-8B03-2182DD6DA969}" dt="2024-02-13T19:09:49.193" v="612" actId="13244"/>
        <pc:sldMkLst>
          <pc:docMk/>
          <pc:sldMk cId="2637903855" sldId="309"/>
        </pc:sldMkLst>
        <pc:spChg chg="mod">
          <ac:chgData name="Samantha Sullivan Sauer" userId="db6c8d62-cc93-4a4e-9e21-89806dc604a0" providerId="ADAL" clId="{41216208-C596-484B-8B03-2182DD6DA969}" dt="2024-02-13T19:06:12.266" v="342" actId="1076"/>
          <ac:spMkLst>
            <pc:docMk/>
            <pc:sldMk cId="2637903855" sldId="309"/>
            <ac:spMk id="2" creationId="{0E452684-DEB1-21CE-2523-F81E06714FEA}"/>
          </ac:spMkLst>
        </pc:spChg>
        <pc:spChg chg="add mod ord">
          <ac:chgData name="Samantha Sullivan Sauer" userId="db6c8d62-cc93-4a4e-9e21-89806dc604a0" providerId="ADAL" clId="{41216208-C596-484B-8B03-2182DD6DA969}" dt="2024-02-13T19:09:49.193" v="612" actId="13244"/>
          <ac:spMkLst>
            <pc:docMk/>
            <pc:sldMk cId="2637903855" sldId="309"/>
            <ac:spMk id="3" creationId="{95001B29-323F-543B-A83B-3D5864800E44}"/>
          </ac:spMkLst>
        </pc:spChg>
        <pc:spChg chg="mod">
          <ac:chgData name="Samantha Sullivan Sauer" userId="db6c8d62-cc93-4a4e-9e21-89806dc604a0" providerId="ADAL" clId="{41216208-C596-484B-8B03-2182DD6DA969}" dt="2024-02-13T19:07:23.365" v="356" actId="403"/>
          <ac:spMkLst>
            <pc:docMk/>
            <pc:sldMk cId="2637903855" sldId="309"/>
            <ac:spMk id="5" creationId="{CECB9711-0D10-DF2C-D8C2-F85A03B533E8}"/>
          </ac:spMkLst>
        </pc:spChg>
        <pc:graphicFrameChg chg="mod modGraphic">
          <ac:chgData name="Samantha Sullivan Sauer" userId="db6c8d62-cc93-4a4e-9e21-89806dc604a0" providerId="ADAL" clId="{41216208-C596-484B-8B03-2182DD6DA969}" dt="2024-02-13T19:06:57.361" v="346" actId="1076"/>
          <ac:graphicFrameMkLst>
            <pc:docMk/>
            <pc:sldMk cId="2637903855" sldId="309"/>
            <ac:graphicFrameMk id="7" creationId="{6769F203-621B-243D-2DC0-F709C0A64857}"/>
          </ac:graphicFrameMkLst>
        </pc:graphicFrameChg>
        <pc:picChg chg="mod">
          <ac:chgData name="Samantha Sullivan Sauer" userId="db6c8d62-cc93-4a4e-9e21-89806dc604a0" providerId="ADAL" clId="{41216208-C596-484B-8B03-2182DD6DA969}" dt="2024-02-13T19:08:15.536" v="506" actId="962"/>
          <ac:picMkLst>
            <pc:docMk/>
            <pc:sldMk cId="2637903855" sldId="309"/>
            <ac:picMk id="16" creationId="{68665FDD-BD1C-9484-8C8B-5AB8D99EA7D6}"/>
          </ac:picMkLst>
        </pc:picChg>
        <pc:picChg chg="mod">
          <ac:chgData name="Samantha Sullivan Sauer" userId="db6c8d62-cc93-4a4e-9e21-89806dc604a0" providerId="ADAL" clId="{41216208-C596-484B-8B03-2182DD6DA969}" dt="2024-02-13T19:08:27.668" v="528" actId="962"/>
          <ac:picMkLst>
            <pc:docMk/>
            <pc:sldMk cId="2637903855" sldId="309"/>
            <ac:picMk id="18" creationId="{E67AFB72-48F9-5DA1-A66F-24F6BAA24075}"/>
          </ac:picMkLst>
        </pc:picChg>
        <pc:picChg chg="mod">
          <ac:chgData name="Samantha Sullivan Sauer" userId="db6c8d62-cc93-4a4e-9e21-89806dc604a0" providerId="ADAL" clId="{41216208-C596-484B-8B03-2182DD6DA969}" dt="2024-02-13T19:08:47.245" v="566" actId="962"/>
          <ac:picMkLst>
            <pc:docMk/>
            <pc:sldMk cId="2637903855" sldId="309"/>
            <ac:picMk id="20" creationId="{3712FDF8-7781-5055-1803-377F81DF8F85}"/>
          </ac:picMkLst>
        </pc:picChg>
        <pc:picChg chg="mod">
          <ac:chgData name="Samantha Sullivan Sauer" userId="db6c8d62-cc93-4a4e-9e21-89806dc604a0" providerId="ADAL" clId="{41216208-C596-484B-8B03-2182DD6DA969}" dt="2024-02-13T19:09:02.137" v="580" actId="962"/>
          <ac:picMkLst>
            <pc:docMk/>
            <pc:sldMk cId="2637903855" sldId="309"/>
            <ac:picMk id="22" creationId="{B094F8CF-737A-55D0-01C1-EBADA2954AAF}"/>
          </ac:picMkLst>
        </pc:picChg>
        <pc:picChg chg="mod">
          <ac:chgData name="Samantha Sullivan Sauer" userId="db6c8d62-cc93-4a4e-9e21-89806dc604a0" providerId="ADAL" clId="{41216208-C596-484B-8B03-2182DD6DA969}" dt="2024-02-13T19:09:16.873" v="594" actId="962"/>
          <ac:picMkLst>
            <pc:docMk/>
            <pc:sldMk cId="2637903855" sldId="309"/>
            <ac:picMk id="24" creationId="{FD591E76-1812-8A7A-AED7-5694D8C483C9}"/>
          </ac:picMkLst>
        </pc:picChg>
        <pc:picChg chg="mod">
          <ac:chgData name="Samantha Sullivan Sauer" userId="db6c8d62-cc93-4a4e-9e21-89806dc604a0" providerId="ADAL" clId="{41216208-C596-484B-8B03-2182DD6DA969}" dt="2024-02-13T19:09:29.643" v="610" actId="962"/>
          <ac:picMkLst>
            <pc:docMk/>
            <pc:sldMk cId="2637903855" sldId="309"/>
            <ac:picMk id="27" creationId="{0220F40A-0400-7B92-3A0C-22F57622BF21}"/>
          </ac:picMkLst>
        </pc:picChg>
        <pc:picChg chg="mod">
          <ac:chgData name="Samantha Sullivan Sauer" userId="db6c8d62-cc93-4a4e-9e21-89806dc604a0" providerId="ADAL" clId="{41216208-C596-484B-8B03-2182DD6DA969}" dt="2024-02-13T19:08:36.712" v="544" actId="962"/>
          <ac:picMkLst>
            <pc:docMk/>
            <pc:sldMk cId="2637903855" sldId="309"/>
            <ac:picMk id="47120" creationId="{49CFFA5D-A4E3-5CCF-F6D3-DED235EA8BD8}"/>
          </ac:picMkLst>
        </pc:picChg>
      </pc:sldChg>
      <pc:sldChg chg="modSp mod">
        <pc:chgData name="Samantha Sullivan Sauer" userId="db6c8d62-cc93-4a4e-9e21-89806dc604a0" providerId="ADAL" clId="{41216208-C596-484B-8B03-2182DD6DA969}" dt="2024-02-13T19:04:12.860" v="181" actId="6549"/>
        <pc:sldMkLst>
          <pc:docMk/>
          <pc:sldMk cId="2564222503" sldId="310"/>
        </pc:sldMkLst>
        <pc:spChg chg="mod">
          <ac:chgData name="Samantha Sullivan Sauer" userId="db6c8d62-cc93-4a4e-9e21-89806dc604a0" providerId="ADAL" clId="{41216208-C596-484B-8B03-2182DD6DA969}" dt="2024-02-13T19:04:12.860" v="181" actId="6549"/>
          <ac:spMkLst>
            <pc:docMk/>
            <pc:sldMk cId="2564222503" sldId="310"/>
            <ac:spMk id="2" creationId="{6FFF2BB8-EC9A-0148-50A3-6FB6A55DFCDD}"/>
          </ac:spMkLst>
        </pc:spChg>
      </pc:sldChg>
      <pc:sldChg chg="modSp mod">
        <pc:chgData name="Samantha Sullivan Sauer" userId="db6c8d62-cc93-4a4e-9e21-89806dc604a0" providerId="ADAL" clId="{41216208-C596-484B-8B03-2182DD6DA969}" dt="2024-02-13T19:04:16.333" v="182" actId="6549"/>
        <pc:sldMkLst>
          <pc:docMk/>
          <pc:sldMk cId="3783987850" sldId="311"/>
        </pc:sldMkLst>
        <pc:spChg chg="mod">
          <ac:chgData name="Samantha Sullivan Sauer" userId="db6c8d62-cc93-4a4e-9e21-89806dc604a0" providerId="ADAL" clId="{41216208-C596-484B-8B03-2182DD6DA969}" dt="2024-02-13T19:04:16.333" v="182" actId="6549"/>
          <ac:spMkLst>
            <pc:docMk/>
            <pc:sldMk cId="3783987850" sldId="311"/>
            <ac:spMk id="2" creationId="{CD758C56-A9F7-AF9F-13A0-8BA0F275E665}"/>
          </ac:spMkLst>
        </pc:spChg>
      </pc:sldChg>
      <pc:sldChg chg="modSp mod">
        <pc:chgData name="Samantha Sullivan Sauer" userId="db6c8d62-cc93-4a4e-9e21-89806dc604a0" providerId="ADAL" clId="{41216208-C596-484B-8B03-2182DD6DA969}" dt="2024-02-13T19:04:19.531" v="183" actId="6549"/>
        <pc:sldMkLst>
          <pc:docMk/>
          <pc:sldMk cId="3948614079" sldId="312"/>
        </pc:sldMkLst>
        <pc:spChg chg="mod">
          <ac:chgData name="Samantha Sullivan Sauer" userId="db6c8d62-cc93-4a4e-9e21-89806dc604a0" providerId="ADAL" clId="{41216208-C596-484B-8B03-2182DD6DA969}" dt="2024-02-13T19:04:19.531" v="183" actId="6549"/>
          <ac:spMkLst>
            <pc:docMk/>
            <pc:sldMk cId="3948614079" sldId="312"/>
            <ac:spMk id="2" creationId="{21621D26-DFF6-8F78-F4A8-11192ACA3F16}"/>
          </ac:spMkLst>
        </pc:spChg>
      </pc:sldChg>
      <pc:sldChg chg="modSp mod">
        <pc:chgData name="Samantha Sullivan Sauer" userId="db6c8d62-cc93-4a4e-9e21-89806dc604a0" providerId="ADAL" clId="{41216208-C596-484B-8B03-2182DD6DA969}" dt="2024-02-13T19:04:22.219" v="184" actId="6549"/>
        <pc:sldMkLst>
          <pc:docMk/>
          <pc:sldMk cId="4073652026" sldId="313"/>
        </pc:sldMkLst>
        <pc:spChg chg="mod">
          <ac:chgData name="Samantha Sullivan Sauer" userId="db6c8d62-cc93-4a4e-9e21-89806dc604a0" providerId="ADAL" clId="{41216208-C596-484B-8B03-2182DD6DA969}" dt="2024-02-13T19:04:22.219" v="184" actId="6549"/>
          <ac:spMkLst>
            <pc:docMk/>
            <pc:sldMk cId="4073652026" sldId="313"/>
            <ac:spMk id="2" creationId="{4C7F6EB7-A3DE-14E4-C708-46972D95DD73}"/>
          </ac:spMkLst>
        </pc:spChg>
      </pc:sldChg>
      <pc:sldChg chg="modSp mod">
        <pc:chgData name="Samantha Sullivan Sauer" userId="db6c8d62-cc93-4a4e-9e21-89806dc604a0" providerId="ADAL" clId="{41216208-C596-484B-8B03-2182DD6DA969}" dt="2024-02-13T19:04:24.821" v="185" actId="6549"/>
        <pc:sldMkLst>
          <pc:docMk/>
          <pc:sldMk cId="3649849760" sldId="314"/>
        </pc:sldMkLst>
        <pc:spChg chg="mod">
          <ac:chgData name="Samantha Sullivan Sauer" userId="db6c8d62-cc93-4a4e-9e21-89806dc604a0" providerId="ADAL" clId="{41216208-C596-484B-8B03-2182DD6DA969}" dt="2024-02-13T19:04:24.821" v="185" actId="6549"/>
          <ac:spMkLst>
            <pc:docMk/>
            <pc:sldMk cId="3649849760" sldId="314"/>
            <ac:spMk id="2" creationId="{FAB17AAA-BEFA-ADA6-2E66-DD289821622E}"/>
          </ac:spMkLst>
        </pc:spChg>
      </pc:sldChg>
      <pc:sldChg chg="modSp mod">
        <pc:chgData name="Samantha Sullivan Sauer" userId="db6c8d62-cc93-4a4e-9e21-89806dc604a0" providerId="ADAL" clId="{41216208-C596-484B-8B03-2182DD6DA969}" dt="2024-02-13T19:04:27.470" v="186" actId="6549"/>
        <pc:sldMkLst>
          <pc:docMk/>
          <pc:sldMk cId="56114874" sldId="315"/>
        </pc:sldMkLst>
        <pc:spChg chg="mod">
          <ac:chgData name="Samantha Sullivan Sauer" userId="db6c8d62-cc93-4a4e-9e21-89806dc604a0" providerId="ADAL" clId="{41216208-C596-484B-8B03-2182DD6DA969}" dt="2024-02-13T19:04:27.470" v="186" actId="6549"/>
          <ac:spMkLst>
            <pc:docMk/>
            <pc:sldMk cId="56114874" sldId="315"/>
            <ac:spMk id="2" creationId="{18DD3912-2572-B6AF-7240-0E3B5385F1F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2452DA-7809-4017-838C-422ECDA58A69}" type="datetimeFigureOut">
              <a:rPr lang="en-IN" smtClean="0"/>
              <a:t>13-02-2024</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508595-1078-418F-B85E-BFED71DE209E}" type="slidenum">
              <a:rPr lang="en-IN" smtClean="0"/>
              <a:t>‹#›</a:t>
            </a:fld>
            <a:endParaRPr lang="en-IN"/>
          </a:p>
        </p:txBody>
      </p:sp>
    </p:spTree>
    <p:extLst>
      <p:ext uri="{BB962C8B-B14F-4D97-AF65-F5344CB8AC3E}">
        <p14:creationId xmlns:p14="http://schemas.microsoft.com/office/powerpoint/2010/main" val="25467903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1087" y="2416176"/>
            <a:ext cx="11029818" cy="1092352"/>
          </a:xfrm>
          <a:prstGeom prst="rect">
            <a:avLst/>
          </a:prstGeom>
        </p:spPr>
        <p:txBody>
          <a:bodyPr/>
          <a:lstStyle>
            <a:lvl1pPr algn="l">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4571086" y="3662923"/>
            <a:ext cx="11029817" cy="1123245"/>
          </a:xfrm>
          <a:prstGeom prst="rect">
            <a:avLst/>
          </a:prstGeom>
        </p:spPr>
        <p:txBody>
          <a:bodyPr/>
          <a:lstStyle>
            <a:lvl1pPr marL="0" indent="0" algn="l">
              <a:buNone/>
              <a:defRPr>
                <a:solidFill>
                  <a:schemeClr val="tx1">
                    <a:tint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Footer Placeholder 4"/>
          <p:cNvSpPr>
            <a:spLocks noGrp="1"/>
          </p:cNvSpPr>
          <p:nvPr>
            <p:ph type="ftr" sz="quarter" idx="11"/>
          </p:nvPr>
        </p:nvSpPr>
        <p:spPr>
          <a:xfrm>
            <a:off x="2844000" y="9522589"/>
            <a:ext cx="12600000" cy="365125"/>
          </a:xfrm>
          <a:prstGeom prst="rect">
            <a:avLst/>
          </a:prstGeom>
        </p:spPr>
        <p:txBody>
          <a:bodyPr/>
          <a:lstStyle>
            <a:lvl1pPr algn="ctr">
              <a:defRPr sz="1600">
                <a:solidFill>
                  <a:srgbClr val="166FAC"/>
                </a:solidFill>
                <a:latin typeface="Arial" panose="020B0604020202020204" pitchFamily="34" charset="0"/>
                <a:cs typeface="Arial" panose="020B0604020202020204" pitchFamily="34" charset="0"/>
              </a:defRPr>
            </a:lvl1pPr>
          </a:lstStyle>
          <a:p>
            <a:r>
              <a:rPr lang="en-US" dirty="0">
                <a:solidFill>
                  <a:srgbClr val="003180"/>
                </a:solidFill>
                <a:latin typeface="Raleway" pitchFamily="2" charset="0"/>
              </a:rPr>
              <a:t>Organic And Biochemistry Supplement To Enhanced Introductory College Chemistry, CC BY 4.0, except where otherwise noted</a:t>
            </a:r>
          </a:p>
        </p:txBody>
      </p:sp>
      <p:grpSp>
        <p:nvGrpSpPr>
          <p:cNvPr id="93" name="Group 2">
            <a:extLst>
              <a:ext uri="{FF2B5EF4-FFF2-40B4-BE49-F238E27FC236}">
                <a16:creationId xmlns:a16="http://schemas.microsoft.com/office/drawing/2014/main" id="{F72F3236-0BE3-A92B-F149-EAFD9C50651A}"/>
              </a:ext>
            </a:extLst>
          </p:cNvPr>
          <p:cNvGrpSpPr/>
          <p:nvPr userDrawn="1"/>
        </p:nvGrpSpPr>
        <p:grpSpPr>
          <a:xfrm>
            <a:off x="0" y="4786168"/>
            <a:ext cx="18288000" cy="601748"/>
            <a:chOff x="0" y="0"/>
            <a:chExt cx="4816593" cy="158485"/>
          </a:xfrm>
        </p:grpSpPr>
        <p:sp>
          <p:nvSpPr>
            <p:cNvPr id="94" name="Freeform 3">
              <a:extLst>
                <a:ext uri="{FF2B5EF4-FFF2-40B4-BE49-F238E27FC236}">
                  <a16:creationId xmlns:a16="http://schemas.microsoft.com/office/drawing/2014/main" id="{F6FF0816-EAA7-B9FA-DDF8-A7067556D33E}"/>
                </a:ext>
              </a:extLst>
            </p:cNvPr>
            <p:cNvSpPr/>
            <p:nvPr/>
          </p:nvSpPr>
          <p:spPr>
            <a:xfrm>
              <a:off x="0" y="0"/>
              <a:ext cx="4816592" cy="158485"/>
            </a:xfrm>
            <a:custGeom>
              <a:avLst/>
              <a:gdLst/>
              <a:ahLst/>
              <a:cxnLst/>
              <a:rect l="l" t="t" r="r" b="b"/>
              <a:pathLst>
                <a:path w="4816592" h="158485">
                  <a:moveTo>
                    <a:pt x="0" y="0"/>
                  </a:moveTo>
                  <a:lnTo>
                    <a:pt x="4816592" y="0"/>
                  </a:lnTo>
                  <a:lnTo>
                    <a:pt x="4816592" y="158485"/>
                  </a:lnTo>
                  <a:lnTo>
                    <a:pt x="0" y="158485"/>
                  </a:lnTo>
                  <a:close/>
                </a:path>
              </a:pathLst>
            </a:custGeom>
            <a:solidFill>
              <a:srgbClr val="166FAC"/>
            </a:solidFill>
          </p:spPr>
          <p:txBody>
            <a:bodyPr/>
            <a:lstStyle/>
            <a:p>
              <a:endParaRPr lang="en-IN"/>
            </a:p>
          </p:txBody>
        </p:sp>
        <p:sp>
          <p:nvSpPr>
            <p:cNvPr id="95" name="TextBox 4">
              <a:extLst>
                <a:ext uri="{FF2B5EF4-FFF2-40B4-BE49-F238E27FC236}">
                  <a16:creationId xmlns:a16="http://schemas.microsoft.com/office/drawing/2014/main" id="{5D25B84A-D285-13C9-0DDC-6955DD9EEAF6}"/>
                </a:ext>
              </a:extLst>
            </p:cNvPr>
            <p:cNvSpPr txBox="1"/>
            <p:nvPr/>
          </p:nvSpPr>
          <p:spPr>
            <a:xfrm>
              <a:off x="0" y="-47625"/>
              <a:ext cx="4816593" cy="206110"/>
            </a:xfrm>
            <a:prstGeom prst="rect">
              <a:avLst/>
            </a:prstGeom>
          </p:spPr>
          <p:txBody>
            <a:bodyPr lIns="50800" tIns="50800" rIns="50800" bIns="50800" rtlCol="0" anchor="ctr"/>
            <a:lstStyle/>
            <a:p>
              <a:pPr algn="ctr">
                <a:lnSpc>
                  <a:spcPts val="2659"/>
                </a:lnSpc>
              </a:pPr>
              <a:endParaRPr/>
            </a:p>
          </p:txBody>
        </p:sp>
      </p:grpSp>
      <p:grpSp>
        <p:nvGrpSpPr>
          <p:cNvPr id="96" name="Group 5">
            <a:extLst>
              <a:ext uri="{FF2B5EF4-FFF2-40B4-BE49-F238E27FC236}">
                <a16:creationId xmlns:a16="http://schemas.microsoft.com/office/drawing/2014/main" id="{4EC00632-964A-8020-B53A-919B68C052A0}"/>
              </a:ext>
            </a:extLst>
          </p:cNvPr>
          <p:cNvGrpSpPr/>
          <p:nvPr userDrawn="1"/>
        </p:nvGrpSpPr>
        <p:grpSpPr>
          <a:xfrm>
            <a:off x="15188573" y="7930567"/>
            <a:ext cx="2711900" cy="2137397"/>
            <a:chOff x="0" y="0"/>
            <a:chExt cx="3615867" cy="2849862"/>
          </a:xfrm>
        </p:grpSpPr>
        <p:grpSp>
          <p:nvGrpSpPr>
            <p:cNvPr id="97" name="Group 6">
              <a:extLst>
                <a:ext uri="{FF2B5EF4-FFF2-40B4-BE49-F238E27FC236}">
                  <a16:creationId xmlns:a16="http://schemas.microsoft.com/office/drawing/2014/main" id="{3D31E3C9-795C-DDFE-AD98-FB2E371BE433}"/>
                </a:ext>
              </a:extLst>
            </p:cNvPr>
            <p:cNvGrpSpPr/>
            <p:nvPr/>
          </p:nvGrpSpPr>
          <p:grpSpPr>
            <a:xfrm>
              <a:off x="2792200" y="0"/>
              <a:ext cx="135248" cy="135248"/>
              <a:chOff x="0" y="0"/>
              <a:chExt cx="812800" cy="812800"/>
            </a:xfrm>
          </p:grpSpPr>
          <p:sp>
            <p:nvSpPr>
              <p:cNvPr id="155" name="Freeform 7">
                <a:extLst>
                  <a:ext uri="{FF2B5EF4-FFF2-40B4-BE49-F238E27FC236}">
                    <a16:creationId xmlns:a16="http://schemas.microsoft.com/office/drawing/2014/main" id="{EC4B0856-E4B5-F8A5-9646-FF01AFEE6374}"/>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solidFill>
            </p:spPr>
            <p:txBody>
              <a:bodyPr/>
              <a:lstStyle/>
              <a:p>
                <a:endParaRPr lang="en-IN"/>
              </a:p>
            </p:txBody>
          </p:sp>
          <p:sp>
            <p:nvSpPr>
              <p:cNvPr id="156" name="TextBox 8">
                <a:extLst>
                  <a:ext uri="{FF2B5EF4-FFF2-40B4-BE49-F238E27FC236}">
                    <a16:creationId xmlns:a16="http://schemas.microsoft.com/office/drawing/2014/main" id="{4BF91D0A-AB7E-3347-5B04-0BB7F4D282B6}"/>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98" name="Group 9">
              <a:extLst>
                <a:ext uri="{FF2B5EF4-FFF2-40B4-BE49-F238E27FC236}">
                  <a16:creationId xmlns:a16="http://schemas.microsoft.com/office/drawing/2014/main" id="{C7C40C27-5F1D-4100-3E56-75F5C95908BC}"/>
                </a:ext>
              </a:extLst>
            </p:cNvPr>
            <p:cNvGrpSpPr/>
            <p:nvPr/>
          </p:nvGrpSpPr>
          <p:grpSpPr>
            <a:xfrm>
              <a:off x="1404358" y="1854"/>
              <a:ext cx="135248" cy="135248"/>
              <a:chOff x="0" y="0"/>
              <a:chExt cx="812800" cy="812800"/>
            </a:xfrm>
          </p:grpSpPr>
          <p:sp>
            <p:nvSpPr>
              <p:cNvPr id="153" name="Freeform 10">
                <a:extLst>
                  <a:ext uri="{FF2B5EF4-FFF2-40B4-BE49-F238E27FC236}">
                    <a16:creationId xmlns:a16="http://schemas.microsoft.com/office/drawing/2014/main" id="{A3C78D22-750B-552D-F8CE-E29318FA4A16}"/>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solidFill>
            </p:spPr>
            <p:txBody>
              <a:bodyPr/>
              <a:lstStyle/>
              <a:p>
                <a:endParaRPr lang="en-IN"/>
              </a:p>
            </p:txBody>
          </p:sp>
          <p:sp>
            <p:nvSpPr>
              <p:cNvPr id="154" name="TextBox 11">
                <a:extLst>
                  <a:ext uri="{FF2B5EF4-FFF2-40B4-BE49-F238E27FC236}">
                    <a16:creationId xmlns:a16="http://schemas.microsoft.com/office/drawing/2014/main" id="{52191AE5-9B2F-0A2A-4AAC-87EBD8F4AB66}"/>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99" name="Group 12">
              <a:extLst>
                <a:ext uri="{FF2B5EF4-FFF2-40B4-BE49-F238E27FC236}">
                  <a16:creationId xmlns:a16="http://schemas.microsoft.com/office/drawing/2014/main" id="{1CF21FEE-C9A8-9915-0C18-DC5407D4A1C3}"/>
                </a:ext>
              </a:extLst>
            </p:cNvPr>
            <p:cNvGrpSpPr/>
            <p:nvPr/>
          </p:nvGrpSpPr>
          <p:grpSpPr>
            <a:xfrm rot="5400000">
              <a:off x="2078951" y="146318"/>
              <a:ext cx="1561747" cy="1404358"/>
              <a:chOff x="0" y="0"/>
              <a:chExt cx="812800" cy="730888"/>
            </a:xfrm>
          </p:grpSpPr>
          <p:sp>
            <p:nvSpPr>
              <p:cNvPr id="151" name="Freeform 13">
                <a:extLst>
                  <a:ext uri="{FF2B5EF4-FFF2-40B4-BE49-F238E27FC236}">
                    <a16:creationId xmlns:a16="http://schemas.microsoft.com/office/drawing/2014/main" id="{60EFC735-AB25-017D-617B-751FF2E985CD}"/>
                  </a:ext>
                </a:extLst>
              </p:cNvPr>
              <p:cNvSpPr/>
              <p:nvPr/>
            </p:nvSpPr>
            <p:spPr>
              <a:xfrm>
                <a:off x="0" y="0"/>
                <a:ext cx="812800" cy="730888"/>
              </a:xfrm>
              <a:custGeom>
                <a:avLst/>
                <a:gdLst/>
                <a:ahLst/>
                <a:cxnLst/>
                <a:rect l="l" t="t" r="r" b="b"/>
                <a:pathLst>
                  <a:path w="812800" h="730888">
                    <a:moveTo>
                      <a:pt x="812800" y="365444"/>
                    </a:moveTo>
                    <a:lnTo>
                      <a:pt x="609600" y="730888"/>
                    </a:lnTo>
                    <a:lnTo>
                      <a:pt x="203200" y="730888"/>
                    </a:lnTo>
                    <a:lnTo>
                      <a:pt x="0" y="365444"/>
                    </a:lnTo>
                    <a:lnTo>
                      <a:pt x="203200" y="0"/>
                    </a:lnTo>
                    <a:lnTo>
                      <a:pt x="609600" y="0"/>
                    </a:lnTo>
                    <a:lnTo>
                      <a:pt x="812800" y="365444"/>
                    </a:lnTo>
                    <a:close/>
                  </a:path>
                </a:pathLst>
              </a:custGeom>
              <a:solidFill>
                <a:srgbClr val="000000">
                  <a:alpha val="0"/>
                </a:srgbClr>
              </a:solidFill>
              <a:ln w="9525" cap="sq">
                <a:solidFill>
                  <a:srgbClr val="166FAC"/>
                </a:solidFill>
                <a:prstDash val="solid"/>
                <a:miter/>
              </a:ln>
            </p:spPr>
            <p:txBody>
              <a:bodyPr/>
              <a:lstStyle/>
              <a:p>
                <a:endParaRPr lang="en-IN"/>
              </a:p>
            </p:txBody>
          </p:sp>
          <p:sp>
            <p:nvSpPr>
              <p:cNvPr id="152" name="TextBox 14">
                <a:extLst>
                  <a:ext uri="{FF2B5EF4-FFF2-40B4-BE49-F238E27FC236}">
                    <a16:creationId xmlns:a16="http://schemas.microsoft.com/office/drawing/2014/main" id="{3713CDB9-89C2-A0CC-71DE-53C8576CFFB4}"/>
                  </a:ext>
                </a:extLst>
              </p:cNvPr>
              <p:cNvSpPr txBox="1"/>
              <p:nvPr/>
            </p:nvSpPr>
            <p:spPr>
              <a:xfrm>
                <a:off x="114300" y="-47625"/>
                <a:ext cx="584200" cy="778513"/>
              </a:xfrm>
              <a:prstGeom prst="rect">
                <a:avLst/>
              </a:prstGeom>
            </p:spPr>
            <p:txBody>
              <a:bodyPr lIns="50800" tIns="50800" rIns="50800" bIns="50800" rtlCol="0" anchor="ctr"/>
              <a:lstStyle/>
              <a:p>
                <a:pPr algn="ctr">
                  <a:lnSpc>
                    <a:spcPts val="2659"/>
                  </a:lnSpc>
                </a:pPr>
                <a:endParaRPr/>
              </a:p>
            </p:txBody>
          </p:sp>
        </p:grpSp>
        <p:grpSp>
          <p:nvGrpSpPr>
            <p:cNvPr id="100" name="Group 15">
              <a:extLst>
                <a:ext uri="{FF2B5EF4-FFF2-40B4-BE49-F238E27FC236}">
                  <a16:creationId xmlns:a16="http://schemas.microsoft.com/office/drawing/2014/main" id="{7DCB8B73-7C1F-7EFF-9983-E6F993201E52}"/>
                </a:ext>
              </a:extLst>
            </p:cNvPr>
            <p:cNvGrpSpPr/>
            <p:nvPr/>
          </p:nvGrpSpPr>
          <p:grpSpPr>
            <a:xfrm rot="5400000">
              <a:off x="688354" y="146318"/>
              <a:ext cx="1561747" cy="1404358"/>
              <a:chOff x="0" y="0"/>
              <a:chExt cx="812800" cy="730888"/>
            </a:xfrm>
          </p:grpSpPr>
          <p:sp>
            <p:nvSpPr>
              <p:cNvPr id="149" name="Freeform 16">
                <a:extLst>
                  <a:ext uri="{FF2B5EF4-FFF2-40B4-BE49-F238E27FC236}">
                    <a16:creationId xmlns:a16="http://schemas.microsoft.com/office/drawing/2014/main" id="{89B07185-15E7-F7CF-ECE9-62406AF1D640}"/>
                  </a:ext>
                </a:extLst>
              </p:cNvPr>
              <p:cNvSpPr/>
              <p:nvPr/>
            </p:nvSpPr>
            <p:spPr>
              <a:xfrm>
                <a:off x="0" y="0"/>
                <a:ext cx="812800" cy="730888"/>
              </a:xfrm>
              <a:custGeom>
                <a:avLst/>
                <a:gdLst/>
                <a:ahLst/>
                <a:cxnLst/>
                <a:rect l="l" t="t" r="r" b="b"/>
                <a:pathLst>
                  <a:path w="812800" h="730888">
                    <a:moveTo>
                      <a:pt x="812800" y="365444"/>
                    </a:moveTo>
                    <a:lnTo>
                      <a:pt x="609600" y="730888"/>
                    </a:lnTo>
                    <a:lnTo>
                      <a:pt x="203200" y="730888"/>
                    </a:lnTo>
                    <a:lnTo>
                      <a:pt x="0" y="365444"/>
                    </a:lnTo>
                    <a:lnTo>
                      <a:pt x="203200" y="0"/>
                    </a:lnTo>
                    <a:lnTo>
                      <a:pt x="609600" y="0"/>
                    </a:lnTo>
                    <a:lnTo>
                      <a:pt x="812800" y="365444"/>
                    </a:lnTo>
                    <a:close/>
                  </a:path>
                </a:pathLst>
              </a:custGeom>
              <a:solidFill>
                <a:srgbClr val="000000">
                  <a:alpha val="0"/>
                </a:srgbClr>
              </a:solidFill>
              <a:ln w="9525" cap="sq">
                <a:solidFill>
                  <a:srgbClr val="166FAC"/>
                </a:solidFill>
                <a:prstDash val="solid"/>
                <a:miter/>
              </a:ln>
            </p:spPr>
            <p:txBody>
              <a:bodyPr/>
              <a:lstStyle/>
              <a:p>
                <a:endParaRPr lang="en-IN"/>
              </a:p>
            </p:txBody>
          </p:sp>
          <p:sp>
            <p:nvSpPr>
              <p:cNvPr id="150" name="TextBox 17">
                <a:extLst>
                  <a:ext uri="{FF2B5EF4-FFF2-40B4-BE49-F238E27FC236}">
                    <a16:creationId xmlns:a16="http://schemas.microsoft.com/office/drawing/2014/main" id="{A8C3061F-ECD9-4D08-1231-B9F74C29132F}"/>
                  </a:ext>
                </a:extLst>
              </p:cNvPr>
              <p:cNvSpPr txBox="1"/>
              <p:nvPr/>
            </p:nvSpPr>
            <p:spPr>
              <a:xfrm>
                <a:off x="114300" y="-47625"/>
                <a:ext cx="584200" cy="778513"/>
              </a:xfrm>
              <a:prstGeom prst="rect">
                <a:avLst/>
              </a:prstGeom>
            </p:spPr>
            <p:txBody>
              <a:bodyPr lIns="50800" tIns="50800" rIns="50800" bIns="50800" rtlCol="0" anchor="ctr"/>
              <a:lstStyle/>
              <a:p>
                <a:pPr algn="ctr">
                  <a:lnSpc>
                    <a:spcPts val="2659"/>
                  </a:lnSpc>
                </a:pPr>
                <a:endParaRPr/>
              </a:p>
            </p:txBody>
          </p:sp>
        </p:grpSp>
        <p:grpSp>
          <p:nvGrpSpPr>
            <p:cNvPr id="101" name="Group 18">
              <a:extLst>
                <a:ext uri="{FF2B5EF4-FFF2-40B4-BE49-F238E27FC236}">
                  <a16:creationId xmlns:a16="http://schemas.microsoft.com/office/drawing/2014/main" id="{05815A51-E426-645D-4DFD-FAC8884A926A}"/>
                </a:ext>
              </a:extLst>
            </p:cNvPr>
            <p:cNvGrpSpPr/>
            <p:nvPr/>
          </p:nvGrpSpPr>
          <p:grpSpPr>
            <a:xfrm rot="5400000">
              <a:off x="1376772" y="1299186"/>
              <a:ext cx="1561747" cy="1404358"/>
              <a:chOff x="0" y="0"/>
              <a:chExt cx="812800" cy="730888"/>
            </a:xfrm>
          </p:grpSpPr>
          <p:sp>
            <p:nvSpPr>
              <p:cNvPr id="147" name="Freeform 19">
                <a:extLst>
                  <a:ext uri="{FF2B5EF4-FFF2-40B4-BE49-F238E27FC236}">
                    <a16:creationId xmlns:a16="http://schemas.microsoft.com/office/drawing/2014/main" id="{BD3F2721-262F-AC7F-4722-EA50DE1D4BAB}"/>
                  </a:ext>
                </a:extLst>
              </p:cNvPr>
              <p:cNvSpPr/>
              <p:nvPr/>
            </p:nvSpPr>
            <p:spPr>
              <a:xfrm>
                <a:off x="0" y="0"/>
                <a:ext cx="812800" cy="730888"/>
              </a:xfrm>
              <a:custGeom>
                <a:avLst/>
                <a:gdLst/>
                <a:ahLst/>
                <a:cxnLst/>
                <a:rect l="l" t="t" r="r" b="b"/>
                <a:pathLst>
                  <a:path w="812800" h="730888">
                    <a:moveTo>
                      <a:pt x="812800" y="365444"/>
                    </a:moveTo>
                    <a:lnTo>
                      <a:pt x="609600" y="730888"/>
                    </a:lnTo>
                    <a:lnTo>
                      <a:pt x="203200" y="730888"/>
                    </a:lnTo>
                    <a:lnTo>
                      <a:pt x="0" y="365444"/>
                    </a:lnTo>
                    <a:lnTo>
                      <a:pt x="203200" y="0"/>
                    </a:lnTo>
                    <a:lnTo>
                      <a:pt x="609600" y="0"/>
                    </a:lnTo>
                    <a:lnTo>
                      <a:pt x="812800" y="365444"/>
                    </a:lnTo>
                    <a:close/>
                  </a:path>
                </a:pathLst>
              </a:custGeom>
              <a:solidFill>
                <a:srgbClr val="000000">
                  <a:alpha val="0"/>
                </a:srgbClr>
              </a:solidFill>
              <a:ln w="9525" cap="sq">
                <a:solidFill>
                  <a:srgbClr val="166FAC"/>
                </a:solidFill>
                <a:prstDash val="solid"/>
                <a:miter/>
              </a:ln>
            </p:spPr>
            <p:txBody>
              <a:bodyPr/>
              <a:lstStyle/>
              <a:p>
                <a:endParaRPr lang="en-IN"/>
              </a:p>
            </p:txBody>
          </p:sp>
          <p:sp>
            <p:nvSpPr>
              <p:cNvPr id="148" name="TextBox 20">
                <a:extLst>
                  <a:ext uri="{FF2B5EF4-FFF2-40B4-BE49-F238E27FC236}">
                    <a16:creationId xmlns:a16="http://schemas.microsoft.com/office/drawing/2014/main" id="{88A4FF8F-3C2D-BA4B-22A0-29605ABF6EF4}"/>
                  </a:ext>
                </a:extLst>
              </p:cNvPr>
              <p:cNvSpPr txBox="1"/>
              <p:nvPr/>
            </p:nvSpPr>
            <p:spPr>
              <a:xfrm>
                <a:off x="114300" y="-47625"/>
                <a:ext cx="584200" cy="778513"/>
              </a:xfrm>
              <a:prstGeom prst="rect">
                <a:avLst/>
              </a:prstGeom>
            </p:spPr>
            <p:txBody>
              <a:bodyPr lIns="50800" tIns="50800" rIns="50800" bIns="50800" rtlCol="0" anchor="ctr"/>
              <a:lstStyle/>
              <a:p>
                <a:pPr algn="ctr">
                  <a:lnSpc>
                    <a:spcPts val="2659"/>
                  </a:lnSpc>
                </a:pPr>
                <a:endParaRPr/>
              </a:p>
            </p:txBody>
          </p:sp>
        </p:grpSp>
        <p:grpSp>
          <p:nvGrpSpPr>
            <p:cNvPr id="102" name="Group 21">
              <a:extLst>
                <a:ext uri="{FF2B5EF4-FFF2-40B4-BE49-F238E27FC236}">
                  <a16:creationId xmlns:a16="http://schemas.microsoft.com/office/drawing/2014/main" id="{277766E4-DA00-0BF9-C3A6-86CC770A3DE6}"/>
                </a:ext>
              </a:extLst>
            </p:cNvPr>
            <p:cNvGrpSpPr/>
            <p:nvPr/>
          </p:nvGrpSpPr>
          <p:grpSpPr>
            <a:xfrm rot="5400000">
              <a:off x="-13825" y="1312947"/>
              <a:ext cx="1561747" cy="1404358"/>
              <a:chOff x="0" y="0"/>
              <a:chExt cx="812800" cy="730888"/>
            </a:xfrm>
          </p:grpSpPr>
          <p:sp>
            <p:nvSpPr>
              <p:cNvPr id="145" name="Freeform 22">
                <a:extLst>
                  <a:ext uri="{FF2B5EF4-FFF2-40B4-BE49-F238E27FC236}">
                    <a16:creationId xmlns:a16="http://schemas.microsoft.com/office/drawing/2014/main" id="{21B557C1-C301-89F1-8001-82330E1102E8}"/>
                  </a:ext>
                </a:extLst>
              </p:cNvPr>
              <p:cNvSpPr/>
              <p:nvPr/>
            </p:nvSpPr>
            <p:spPr>
              <a:xfrm>
                <a:off x="0" y="0"/>
                <a:ext cx="812800" cy="730888"/>
              </a:xfrm>
              <a:custGeom>
                <a:avLst/>
                <a:gdLst/>
                <a:ahLst/>
                <a:cxnLst/>
                <a:rect l="l" t="t" r="r" b="b"/>
                <a:pathLst>
                  <a:path w="812800" h="730888">
                    <a:moveTo>
                      <a:pt x="812800" y="365444"/>
                    </a:moveTo>
                    <a:lnTo>
                      <a:pt x="609600" y="730888"/>
                    </a:lnTo>
                    <a:lnTo>
                      <a:pt x="203200" y="730888"/>
                    </a:lnTo>
                    <a:lnTo>
                      <a:pt x="0" y="365444"/>
                    </a:lnTo>
                    <a:lnTo>
                      <a:pt x="203200" y="0"/>
                    </a:lnTo>
                    <a:lnTo>
                      <a:pt x="609600" y="0"/>
                    </a:lnTo>
                    <a:lnTo>
                      <a:pt x="812800" y="365444"/>
                    </a:lnTo>
                    <a:close/>
                  </a:path>
                </a:pathLst>
              </a:custGeom>
              <a:solidFill>
                <a:srgbClr val="000000">
                  <a:alpha val="0"/>
                </a:srgbClr>
              </a:solidFill>
              <a:ln w="9525" cap="sq">
                <a:solidFill>
                  <a:srgbClr val="166FAC"/>
                </a:solidFill>
                <a:prstDash val="solid"/>
                <a:miter/>
              </a:ln>
            </p:spPr>
            <p:txBody>
              <a:bodyPr/>
              <a:lstStyle/>
              <a:p>
                <a:endParaRPr lang="en-IN"/>
              </a:p>
            </p:txBody>
          </p:sp>
          <p:sp>
            <p:nvSpPr>
              <p:cNvPr id="146" name="TextBox 23">
                <a:extLst>
                  <a:ext uri="{FF2B5EF4-FFF2-40B4-BE49-F238E27FC236}">
                    <a16:creationId xmlns:a16="http://schemas.microsoft.com/office/drawing/2014/main" id="{A5A398B5-FC64-5560-4FE9-9CB6D0A5AEC2}"/>
                  </a:ext>
                </a:extLst>
              </p:cNvPr>
              <p:cNvSpPr txBox="1"/>
              <p:nvPr/>
            </p:nvSpPr>
            <p:spPr>
              <a:xfrm>
                <a:off x="114300" y="-47625"/>
                <a:ext cx="584200" cy="778513"/>
              </a:xfrm>
              <a:prstGeom prst="rect">
                <a:avLst/>
              </a:prstGeom>
            </p:spPr>
            <p:txBody>
              <a:bodyPr lIns="50800" tIns="50800" rIns="50800" bIns="50800" rtlCol="0" anchor="ctr"/>
              <a:lstStyle/>
              <a:p>
                <a:pPr algn="ctr">
                  <a:lnSpc>
                    <a:spcPts val="2659"/>
                  </a:lnSpc>
                </a:pPr>
                <a:endParaRPr/>
              </a:p>
            </p:txBody>
          </p:sp>
        </p:grpSp>
        <p:grpSp>
          <p:nvGrpSpPr>
            <p:cNvPr id="103" name="Group 24">
              <a:extLst>
                <a:ext uri="{FF2B5EF4-FFF2-40B4-BE49-F238E27FC236}">
                  <a16:creationId xmlns:a16="http://schemas.microsoft.com/office/drawing/2014/main" id="{CB7006B2-9C81-67BE-BED8-CCF918F7719F}"/>
                </a:ext>
              </a:extLst>
            </p:cNvPr>
            <p:cNvGrpSpPr/>
            <p:nvPr/>
          </p:nvGrpSpPr>
          <p:grpSpPr>
            <a:xfrm>
              <a:off x="3480619" y="410308"/>
              <a:ext cx="135248" cy="135248"/>
              <a:chOff x="0" y="0"/>
              <a:chExt cx="812800" cy="812800"/>
            </a:xfrm>
          </p:grpSpPr>
          <p:sp>
            <p:nvSpPr>
              <p:cNvPr id="143" name="Freeform 25">
                <a:extLst>
                  <a:ext uri="{FF2B5EF4-FFF2-40B4-BE49-F238E27FC236}">
                    <a16:creationId xmlns:a16="http://schemas.microsoft.com/office/drawing/2014/main" id="{B08BA848-A2F5-6A8F-0B6F-8A6B02ECFE71}"/>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solidFill>
            </p:spPr>
            <p:txBody>
              <a:bodyPr/>
              <a:lstStyle/>
              <a:p>
                <a:endParaRPr lang="en-IN"/>
              </a:p>
            </p:txBody>
          </p:sp>
          <p:sp>
            <p:nvSpPr>
              <p:cNvPr id="144" name="TextBox 26">
                <a:extLst>
                  <a:ext uri="{FF2B5EF4-FFF2-40B4-BE49-F238E27FC236}">
                    <a16:creationId xmlns:a16="http://schemas.microsoft.com/office/drawing/2014/main" id="{B9E4839E-BAAB-6919-E3C7-AAD9F3ABF039}"/>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04" name="Group 27">
              <a:extLst>
                <a:ext uri="{FF2B5EF4-FFF2-40B4-BE49-F238E27FC236}">
                  <a16:creationId xmlns:a16="http://schemas.microsoft.com/office/drawing/2014/main" id="{7CDC6224-6FF3-54F6-C4A1-16733139E336}"/>
                </a:ext>
              </a:extLst>
            </p:cNvPr>
            <p:cNvGrpSpPr/>
            <p:nvPr/>
          </p:nvGrpSpPr>
          <p:grpSpPr>
            <a:xfrm>
              <a:off x="3480619" y="1152868"/>
              <a:ext cx="135248" cy="135248"/>
              <a:chOff x="0" y="0"/>
              <a:chExt cx="812800" cy="812800"/>
            </a:xfrm>
          </p:grpSpPr>
          <p:sp>
            <p:nvSpPr>
              <p:cNvPr id="141" name="Freeform 28">
                <a:extLst>
                  <a:ext uri="{FF2B5EF4-FFF2-40B4-BE49-F238E27FC236}">
                    <a16:creationId xmlns:a16="http://schemas.microsoft.com/office/drawing/2014/main" id="{FC7815D2-DDD9-12D7-9CF6-5BD5F2E2C4B2}"/>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solidFill>
            </p:spPr>
            <p:txBody>
              <a:bodyPr/>
              <a:lstStyle/>
              <a:p>
                <a:endParaRPr lang="en-IN"/>
              </a:p>
            </p:txBody>
          </p:sp>
          <p:sp>
            <p:nvSpPr>
              <p:cNvPr id="142" name="TextBox 29">
                <a:extLst>
                  <a:ext uri="{FF2B5EF4-FFF2-40B4-BE49-F238E27FC236}">
                    <a16:creationId xmlns:a16="http://schemas.microsoft.com/office/drawing/2014/main" id="{4191F592-31DA-68DB-DAED-EE8DDD9299C8}"/>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05" name="Group 30">
              <a:extLst>
                <a:ext uri="{FF2B5EF4-FFF2-40B4-BE49-F238E27FC236}">
                  <a16:creationId xmlns:a16="http://schemas.microsoft.com/office/drawing/2014/main" id="{C8FE1317-6292-C7C2-32D1-ADF1F5A51E20}"/>
                </a:ext>
              </a:extLst>
            </p:cNvPr>
            <p:cNvGrpSpPr/>
            <p:nvPr/>
          </p:nvGrpSpPr>
          <p:grpSpPr>
            <a:xfrm>
              <a:off x="2090021" y="410308"/>
              <a:ext cx="135248" cy="135248"/>
              <a:chOff x="0" y="0"/>
              <a:chExt cx="812800" cy="812800"/>
            </a:xfrm>
          </p:grpSpPr>
          <p:sp>
            <p:nvSpPr>
              <p:cNvPr id="139" name="Freeform 31">
                <a:extLst>
                  <a:ext uri="{FF2B5EF4-FFF2-40B4-BE49-F238E27FC236}">
                    <a16:creationId xmlns:a16="http://schemas.microsoft.com/office/drawing/2014/main" id="{9E5C57D0-714A-DB56-F8C4-0CF39DBB0307}"/>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solidFill>
            </p:spPr>
            <p:txBody>
              <a:bodyPr/>
              <a:lstStyle/>
              <a:p>
                <a:endParaRPr lang="en-IN"/>
              </a:p>
            </p:txBody>
          </p:sp>
          <p:sp>
            <p:nvSpPr>
              <p:cNvPr id="140" name="TextBox 32">
                <a:extLst>
                  <a:ext uri="{FF2B5EF4-FFF2-40B4-BE49-F238E27FC236}">
                    <a16:creationId xmlns:a16="http://schemas.microsoft.com/office/drawing/2014/main" id="{56711CFE-750B-DE81-0685-C2662CBC865A}"/>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06" name="Group 33">
              <a:extLst>
                <a:ext uri="{FF2B5EF4-FFF2-40B4-BE49-F238E27FC236}">
                  <a16:creationId xmlns:a16="http://schemas.microsoft.com/office/drawing/2014/main" id="{50BA1B9A-5C26-02E0-310A-272649F15598}"/>
                </a:ext>
              </a:extLst>
            </p:cNvPr>
            <p:cNvGrpSpPr/>
            <p:nvPr/>
          </p:nvGrpSpPr>
          <p:grpSpPr>
            <a:xfrm>
              <a:off x="2090021" y="1152868"/>
              <a:ext cx="135248" cy="135248"/>
              <a:chOff x="0" y="0"/>
              <a:chExt cx="812800" cy="812800"/>
            </a:xfrm>
          </p:grpSpPr>
          <p:sp>
            <p:nvSpPr>
              <p:cNvPr id="137" name="Freeform 34">
                <a:extLst>
                  <a:ext uri="{FF2B5EF4-FFF2-40B4-BE49-F238E27FC236}">
                    <a16:creationId xmlns:a16="http://schemas.microsoft.com/office/drawing/2014/main" id="{490D6524-5DE4-05D3-D48C-A03E6B2C6807}"/>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solidFill>
            </p:spPr>
            <p:txBody>
              <a:bodyPr/>
              <a:lstStyle/>
              <a:p>
                <a:endParaRPr lang="en-IN"/>
              </a:p>
            </p:txBody>
          </p:sp>
          <p:sp>
            <p:nvSpPr>
              <p:cNvPr id="138" name="TextBox 35">
                <a:extLst>
                  <a:ext uri="{FF2B5EF4-FFF2-40B4-BE49-F238E27FC236}">
                    <a16:creationId xmlns:a16="http://schemas.microsoft.com/office/drawing/2014/main" id="{12874C96-78DE-CA52-BEB3-58A33238B757}"/>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07" name="Group 36">
              <a:extLst>
                <a:ext uri="{FF2B5EF4-FFF2-40B4-BE49-F238E27FC236}">
                  <a16:creationId xmlns:a16="http://schemas.microsoft.com/office/drawing/2014/main" id="{A2DB9465-C213-F57F-F71D-9C7BB9FA7E12}"/>
                </a:ext>
              </a:extLst>
            </p:cNvPr>
            <p:cNvGrpSpPr/>
            <p:nvPr/>
          </p:nvGrpSpPr>
          <p:grpSpPr>
            <a:xfrm>
              <a:off x="2792200" y="1561747"/>
              <a:ext cx="135248" cy="135248"/>
              <a:chOff x="0" y="0"/>
              <a:chExt cx="812800" cy="812800"/>
            </a:xfrm>
          </p:grpSpPr>
          <p:sp>
            <p:nvSpPr>
              <p:cNvPr id="135" name="Freeform 37">
                <a:extLst>
                  <a:ext uri="{FF2B5EF4-FFF2-40B4-BE49-F238E27FC236}">
                    <a16:creationId xmlns:a16="http://schemas.microsoft.com/office/drawing/2014/main" id="{50065756-3797-1EA2-40AB-0EBD2C75E306}"/>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solidFill>
            </p:spPr>
            <p:txBody>
              <a:bodyPr/>
              <a:lstStyle/>
              <a:p>
                <a:endParaRPr lang="en-IN"/>
              </a:p>
            </p:txBody>
          </p:sp>
          <p:sp>
            <p:nvSpPr>
              <p:cNvPr id="136" name="TextBox 38">
                <a:extLst>
                  <a:ext uri="{FF2B5EF4-FFF2-40B4-BE49-F238E27FC236}">
                    <a16:creationId xmlns:a16="http://schemas.microsoft.com/office/drawing/2014/main" id="{3989D01D-4A98-2720-8B8A-F76913AC99F2}"/>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08" name="Group 39">
              <a:extLst>
                <a:ext uri="{FF2B5EF4-FFF2-40B4-BE49-F238E27FC236}">
                  <a16:creationId xmlns:a16="http://schemas.microsoft.com/office/drawing/2014/main" id="{E9AE76B3-85C9-1404-19EA-FE123264CBD6}"/>
                </a:ext>
              </a:extLst>
            </p:cNvPr>
            <p:cNvGrpSpPr/>
            <p:nvPr/>
          </p:nvGrpSpPr>
          <p:grpSpPr>
            <a:xfrm>
              <a:off x="702179" y="1152868"/>
              <a:ext cx="135248" cy="135248"/>
              <a:chOff x="0" y="0"/>
              <a:chExt cx="812800" cy="812800"/>
            </a:xfrm>
          </p:grpSpPr>
          <p:sp>
            <p:nvSpPr>
              <p:cNvPr id="133" name="Freeform 40">
                <a:extLst>
                  <a:ext uri="{FF2B5EF4-FFF2-40B4-BE49-F238E27FC236}">
                    <a16:creationId xmlns:a16="http://schemas.microsoft.com/office/drawing/2014/main" id="{351AB620-0C9D-C852-F775-0973249523EB}"/>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solidFill>
            </p:spPr>
            <p:txBody>
              <a:bodyPr/>
              <a:lstStyle/>
              <a:p>
                <a:endParaRPr lang="en-IN"/>
              </a:p>
            </p:txBody>
          </p:sp>
          <p:sp>
            <p:nvSpPr>
              <p:cNvPr id="134" name="TextBox 41">
                <a:extLst>
                  <a:ext uri="{FF2B5EF4-FFF2-40B4-BE49-F238E27FC236}">
                    <a16:creationId xmlns:a16="http://schemas.microsoft.com/office/drawing/2014/main" id="{3E6BECA8-BC2A-D098-F513-A6014CB9E9EF}"/>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09" name="Group 42">
              <a:extLst>
                <a:ext uri="{FF2B5EF4-FFF2-40B4-BE49-F238E27FC236}">
                  <a16:creationId xmlns:a16="http://schemas.microsoft.com/office/drawing/2014/main" id="{EC070B2A-D675-5158-3B1B-A656C5D3790C}"/>
                </a:ext>
              </a:extLst>
            </p:cNvPr>
            <p:cNvGrpSpPr/>
            <p:nvPr/>
          </p:nvGrpSpPr>
          <p:grpSpPr>
            <a:xfrm>
              <a:off x="1390597" y="1563176"/>
              <a:ext cx="135248" cy="135248"/>
              <a:chOff x="0" y="0"/>
              <a:chExt cx="812800" cy="812800"/>
            </a:xfrm>
          </p:grpSpPr>
          <p:sp>
            <p:nvSpPr>
              <p:cNvPr id="131" name="Freeform 43">
                <a:extLst>
                  <a:ext uri="{FF2B5EF4-FFF2-40B4-BE49-F238E27FC236}">
                    <a16:creationId xmlns:a16="http://schemas.microsoft.com/office/drawing/2014/main" id="{E286142C-852E-73BA-5B8D-8B226A5D2805}"/>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solidFill>
            </p:spPr>
            <p:txBody>
              <a:bodyPr/>
              <a:lstStyle/>
              <a:p>
                <a:endParaRPr lang="en-IN"/>
              </a:p>
            </p:txBody>
          </p:sp>
          <p:sp>
            <p:nvSpPr>
              <p:cNvPr id="132" name="TextBox 44">
                <a:extLst>
                  <a:ext uri="{FF2B5EF4-FFF2-40B4-BE49-F238E27FC236}">
                    <a16:creationId xmlns:a16="http://schemas.microsoft.com/office/drawing/2014/main" id="{63306BE0-9AA2-8AE8-6767-2B9EC4DA2128}"/>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10" name="Group 45">
              <a:extLst>
                <a:ext uri="{FF2B5EF4-FFF2-40B4-BE49-F238E27FC236}">
                  <a16:creationId xmlns:a16="http://schemas.microsoft.com/office/drawing/2014/main" id="{014292AA-C92A-4858-6963-707D8BFC315A}"/>
                </a:ext>
              </a:extLst>
            </p:cNvPr>
            <p:cNvGrpSpPr/>
            <p:nvPr/>
          </p:nvGrpSpPr>
          <p:grpSpPr>
            <a:xfrm>
              <a:off x="1390597" y="2305735"/>
              <a:ext cx="135248" cy="135248"/>
              <a:chOff x="0" y="0"/>
              <a:chExt cx="812800" cy="812800"/>
            </a:xfrm>
          </p:grpSpPr>
          <p:sp>
            <p:nvSpPr>
              <p:cNvPr id="129" name="Freeform 46">
                <a:extLst>
                  <a:ext uri="{FF2B5EF4-FFF2-40B4-BE49-F238E27FC236}">
                    <a16:creationId xmlns:a16="http://schemas.microsoft.com/office/drawing/2014/main" id="{FB6EEAF5-4826-82D9-A66C-50A164FDC09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solidFill>
            </p:spPr>
            <p:txBody>
              <a:bodyPr/>
              <a:lstStyle/>
              <a:p>
                <a:endParaRPr lang="en-IN"/>
              </a:p>
            </p:txBody>
          </p:sp>
          <p:sp>
            <p:nvSpPr>
              <p:cNvPr id="130" name="TextBox 47">
                <a:extLst>
                  <a:ext uri="{FF2B5EF4-FFF2-40B4-BE49-F238E27FC236}">
                    <a16:creationId xmlns:a16="http://schemas.microsoft.com/office/drawing/2014/main" id="{9C9093A1-6085-C5DD-EE70-056E734316B4}"/>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11" name="Group 48">
              <a:extLst>
                <a:ext uri="{FF2B5EF4-FFF2-40B4-BE49-F238E27FC236}">
                  <a16:creationId xmlns:a16="http://schemas.microsoft.com/office/drawing/2014/main" id="{877B7448-09B8-DD3C-50BC-7E8F88767ED2}"/>
                </a:ext>
              </a:extLst>
            </p:cNvPr>
            <p:cNvGrpSpPr/>
            <p:nvPr/>
          </p:nvGrpSpPr>
          <p:grpSpPr>
            <a:xfrm>
              <a:off x="0" y="1563176"/>
              <a:ext cx="135248" cy="135248"/>
              <a:chOff x="0" y="0"/>
              <a:chExt cx="812800" cy="812800"/>
            </a:xfrm>
          </p:grpSpPr>
          <p:sp>
            <p:nvSpPr>
              <p:cNvPr id="127" name="Freeform 49">
                <a:extLst>
                  <a:ext uri="{FF2B5EF4-FFF2-40B4-BE49-F238E27FC236}">
                    <a16:creationId xmlns:a16="http://schemas.microsoft.com/office/drawing/2014/main" id="{5370C33E-C461-78C4-C709-9CCBF19D1FA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solidFill>
            </p:spPr>
            <p:txBody>
              <a:bodyPr/>
              <a:lstStyle/>
              <a:p>
                <a:endParaRPr lang="en-IN"/>
              </a:p>
            </p:txBody>
          </p:sp>
          <p:sp>
            <p:nvSpPr>
              <p:cNvPr id="128" name="TextBox 50">
                <a:extLst>
                  <a:ext uri="{FF2B5EF4-FFF2-40B4-BE49-F238E27FC236}">
                    <a16:creationId xmlns:a16="http://schemas.microsoft.com/office/drawing/2014/main" id="{8EE81863-B00C-FA69-62A6-CED4FE835BD4}"/>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12" name="Group 51">
              <a:extLst>
                <a:ext uri="{FF2B5EF4-FFF2-40B4-BE49-F238E27FC236}">
                  <a16:creationId xmlns:a16="http://schemas.microsoft.com/office/drawing/2014/main" id="{0C99A96B-F910-FB4E-56A0-0384508CDBEC}"/>
                </a:ext>
              </a:extLst>
            </p:cNvPr>
            <p:cNvGrpSpPr/>
            <p:nvPr/>
          </p:nvGrpSpPr>
          <p:grpSpPr>
            <a:xfrm>
              <a:off x="0" y="2305735"/>
              <a:ext cx="135248" cy="135248"/>
              <a:chOff x="0" y="0"/>
              <a:chExt cx="812800" cy="812800"/>
            </a:xfrm>
          </p:grpSpPr>
          <p:sp>
            <p:nvSpPr>
              <p:cNvPr id="125" name="Freeform 52">
                <a:extLst>
                  <a:ext uri="{FF2B5EF4-FFF2-40B4-BE49-F238E27FC236}">
                    <a16:creationId xmlns:a16="http://schemas.microsoft.com/office/drawing/2014/main" id="{6D7566C9-168E-908E-A5F1-C40EC6C3210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solidFill>
            </p:spPr>
            <p:txBody>
              <a:bodyPr/>
              <a:lstStyle/>
              <a:p>
                <a:endParaRPr lang="en-IN"/>
              </a:p>
            </p:txBody>
          </p:sp>
          <p:sp>
            <p:nvSpPr>
              <p:cNvPr id="126" name="TextBox 53">
                <a:extLst>
                  <a:ext uri="{FF2B5EF4-FFF2-40B4-BE49-F238E27FC236}">
                    <a16:creationId xmlns:a16="http://schemas.microsoft.com/office/drawing/2014/main" id="{604ECC74-E19C-42F2-9D42-E3DE91A774BC}"/>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13" name="Group 54">
              <a:extLst>
                <a:ext uri="{FF2B5EF4-FFF2-40B4-BE49-F238E27FC236}">
                  <a16:creationId xmlns:a16="http://schemas.microsoft.com/office/drawing/2014/main" id="{BBADDA53-0835-E85B-B82E-6ED23EEA9EA8}"/>
                </a:ext>
              </a:extLst>
            </p:cNvPr>
            <p:cNvGrpSpPr/>
            <p:nvPr/>
          </p:nvGrpSpPr>
          <p:grpSpPr>
            <a:xfrm>
              <a:off x="702179" y="2714614"/>
              <a:ext cx="135248" cy="135248"/>
              <a:chOff x="0" y="0"/>
              <a:chExt cx="812800" cy="812800"/>
            </a:xfrm>
          </p:grpSpPr>
          <p:sp>
            <p:nvSpPr>
              <p:cNvPr id="123" name="Freeform 55">
                <a:extLst>
                  <a:ext uri="{FF2B5EF4-FFF2-40B4-BE49-F238E27FC236}">
                    <a16:creationId xmlns:a16="http://schemas.microsoft.com/office/drawing/2014/main" id="{4131A010-CAC7-93E4-AC51-97D907E1DDF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solidFill>
            </p:spPr>
            <p:txBody>
              <a:bodyPr/>
              <a:lstStyle/>
              <a:p>
                <a:endParaRPr lang="en-IN"/>
              </a:p>
            </p:txBody>
          </p:sp>
          <p:sp>
            <p:nvSpPr>
              <p:cNvPr id="124" name="TextBox 56">
                <a:extLst>
                  <a:ext uri="{FF2B5EF4-FFF2-40B4-BE49-F238E27FC236}">
                    <a16:creationId xmlns:a16="http://schemas.microsoft.com/office/drawing/2014/main" id="{4FBDA61D-902B-0EE8-0715-93703AF51CC8}"/>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14" name="Group 57">
              <a:extLst>
                <a:ext uri="{FF2B5EF4-FFF2-40B4-BE49-F238E27FC236}">
                  <a16:creationId xmlns:a16="http://schemas.microsoft.com/office/drawing/2014/main" id="{10E335B1-8F22-E7CE-37CD-22488521CD3E}"/>
                </a:ext>
              </a:extLst>
            </p:cNvPr>
            <p:cNvGrpSpPr/>
            <p:nvPr/>
          </p:nvGrpSpPr>
          <p:grpSpPr>
            <a:xfrm>
              <a:off x="702179" y="412162"/>
              <a:ext cx="135248" cy="135248"/>
              <a:chOff x="0" y="0"/>
              <a:chExt cx="812800" cy="812800"/>
            </a:xfrm>
          </p:grpSpPr>
          <p:sp>
            <p:nvSpPr>
              <p:cNvPr id="121" name="Freeform 58">
                <a:extLst>
                  <a:ext uri="{FF2B5EF4-FFF2-40B4-BE49-F238E27FC236}">
                    <a16:creationId xmlns:a16="http://schemas.microsoft.com/office/drawing/2014/main" id="{BE83594E-7525-DC25-CBE6-8DA7AB843599}"/>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solidFill>
            </p:spPr>
            <p:txBody>
              <a:bodyPr/>
              <a:lstStyle/>
              <a:p>
                <a:endParaRPr lang="en-IN"/>
              </a:p>
            </p:txBody>
          </p:sp>
          <p:sp>
            <p:nvSpPr>
              <p:cNvPr id="122" name="TextBox 59">
                <a:extLst>
                  <a:ext uri="{FF2B5EF4-FFF2-40B4-BE49-F238E27FC236}">
                    <a16:creationId xmlns:a16="http://schemas.microsoft.com/office/drawing/2014/main" id="{463F3691-5521-44CF-423C-986BCD714764}"/>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15" name="Group 60">
              <a:extLst>
                <a:ext uri="{FF2B5EF4-FFF2-40B4-BE49-F238E27FC236}">
                  <a16:creationId xmlns:a16="http://schemas.microsoft.com/office/drawing/2014/main" id="{45D886A2-2096-2377-0EDF-E007D405B308}"/>
                </a:ext>
              </a:extLst>
            </p:cNvPr>
            <p:cNvGrpSpPr/>
            <p:nvPr/>
          </p:nvGrpSpPr>
          <p:grpSpPr>
            <a:xfrm>
              <a:off x="2778440" y="2302452"/>
              <a:ext cx="135248" cy="135248"/>
              <a:chOff x="0" y="0"/>
              <a:chExt cx="812800" cy="812800"/>
            </a:xfrm>
          </p:grpSpPr>
          <p:sp>
            <p:nvSpPr>
              <p:cNvPr id="119" name="Freeform 61">
                <a:extLst>
                  <a:ext uri="{FF2B5EF4-FFF2-40B4-BE49-F238E27FC236}">
                    <a16:creationId xmlns:a16="http://schemas.microsoft.com/office/drawing/2014/main" id="{8B272295-D79A-0BAE-8B36-07DEE8FDFD57}"/>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solidFill>
            </p:spPr>
            <p:txBody>
              <a:bodyPr/>
              <a:lstStyle/>
              <a:p>
                <a:endParaRPr lang="en-IN"/>
              </a:p>
            </p:txBody>
          </p:sp>
          <p:sp>
            <p:nvSpPr>
              <p:cNvPr id="120" name="TextBox 62">
                <a:extLst>
                  <a:ext uri="{FF2B5EF4-FFF2-40B4-BE49-F238E27FC236}">
                    <a16:creationId xmlns:a16="http://schemas.microsoft.com/office/drawing/2014/main" id="{5F711C4D-9975-9066-5872-653BD90E8F99}"/>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16" name="Group 63">
              <a:extLst>
                <a:ext uri="{FF2B5EF4-FFF2-40B4-BE49-F238E27FC236}">
                  <a16:creationId xmlns:a16="http://schemas.microsoft.com/office/drawing/2014/main" id="{AED8D070-32E7-9486-E2E4-62A210D2CE72}"/>
                </a:ext>
              </a:extLst>
            </p:cNvPr>
            <p:cNvGrpSpPr/>
            <p:nvPr/>
          </p:nvGrpSpPr>
          <p:grpSpPr>
            <a:xfrm>
              <a:off x="2090021" y="2711331"/>
              <a:ext cx="135248" cy="135248"/>
              <a:chOff x="0" y="0"/>
              <a:chExt cx="812800" cy="812800"/>
            </a:xfrm>
          </p:grpSpPr>
          <p:sp>
            <p:nvSpPr>
              <p:cNvPr id="117" name="Freeform 64">
                <a:extLst>
                  <a:ext uri="{FF2B5EF4-FFF2-40B4-BE49-F238E27FC236}">
                    <a16:creationId xmlns:a16="http://schemas.microsoft.com/office/drawing/2014/main" id="{5FA2B8F1-969C-7E4D-4D09-51CB824D4762}"/>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solidFill>
            </p:spPr>
            <p:txBody>
              <a:bodyPr/>
              <a:lstStyle/>
              <a:p>
                <a:endParaRPr lang="en-IN"/>
              </a:p>
            </p:txBody>
          </p:sp>
          <p:sp>
            <p:nvSpPr>
              <p:cNvPr id="118" name="TextBox 65">
                <a:extLst>
                  <a:ext uri="{FF2B5EF4-FFF2-40B4-BE49-F238E27FC236}">
                    <a16:creationId xmlns:a16="http://schemas.microsoft.com/office/drawing/2014/main" id="{5DF00C34-81F9-78B7-5629-3D66CD20CFBE}"/>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grpSp>
        <p:nvGrpSpPr>
          <p:cNvPr id="157" name="Group 66">
            <a:extLst>
              <a:ext uri="{FF2B5EF4-FFF2-40B4-BE49-F238E27FC236}">
                <a16:creationId xmlns:a16="http://schemas.microsoft.com/office/drawing/2014/main" id="{5244F06E-5CD4-9041-95FC-64D96A88EFC4}"/>
              </a:ext>
            </a:extLst>
          </p:cNvPr>
          <p:cNvGrpSpPr/>
          <p:nvPr userDrawn="1"/>
        </p:nvGrpSpPr>
        <p:grpSpPr>
          <a:xfrm>
            <a:off x="13848739" y="0"/>
            <a:ext cx="2103152" cy="2205744"/>
            <a:chOff x="0" y="0"/>
            <a:chExt cx="2804202" cy="2940993"/>
          </a:xfrm>
        </p:grpSpPr>
        <p:grpSp>
          <p:nvGrpSpPr>
            <p:cNvPr id="158" name="Group 67">
              <a:extLst>
                <a:ext uri="{FF2B5EF4-FFF2-40B4-BE49-F238E27FC236}">
                  <a16:creationId xmlns:a16="http://schemas.microsoft.com/office/drawing/2014/main" id="{798E0772-C6C6-6A26-02B1-388FA42EB45C}"/>
                </a:ext>
              </a:extLst>
            </p:cNvPr>
            <p:cNvGrpSpPr/>
            <p:nvPr/>
          </p:nvGrpSpPr>
          <p:grpSpPr>
            <a:xfrm>
              <a:off x="0" y="1200182"/>
              <a:ext cx="1740810" cy="1740810"/>
              <a:chOff x="0" y="0"/>
              <a:chExt cx="812800" cy="812800"/>
            </a:xfrm>
          </p:grpSpPr>
          <p:sp>
            <p:nvSpPr>
              <p:cNvPr id="165" name="Freeform 68">
                <a:extLst>
                  <a:ext uri="{FF2B5EF4-FFF2-40B4-BE49-F238E27FC236}">
                    <a16:creationId xmlns:a16="http://schemas.microsoft.com/office/drawing/2014/main" id="{E9417354-B6C8-2733-D662-91B1B5A9F3A6}"/>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28575" cap="sq">
                <a:solidFill>
                  <a:srgbClr val="166FAC">
                    <a:alpha val="51765"/>
                  </a:srgbClr>
                </a:solidFill>
                <a:prstDash val="solid"/>
                <a:miter/>
              </a:ln>
            </p:spPr>
            <p:txBody>
              <a:bodyPr/>
              <a:lstStyle/>
              <a:p>
                <a:endParaRPr lang="en-IN"/>
              </a:p>
            </p:txBody>
          </p:sp>
          <p:sp>
            <p:nvSpPr>
              <p:cNvPr id="166" name="TextBox 69">
                <a:extLst>
                  <a:ext uri="{FF2B5EF4-FFF2-40B4-BE49-F238E27FC236}">
                    <a16:creationId xmlns:a16="http://schemas.microsoft.com/office/drawing/2014/main" id="{692474C9-F5F6-9794-6D1B-10F0BB193552}"/>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59" name="Group 70">
              <a:extLst>
                <a:ext uri="{FF2B5EF4-FFF2-40B4-BE49-F238E27FC236}">
                  <a16:creationId xmlns:a16="http://schemas.microsoft.com/office/drawing/2014/main" id="{F5B6CBB1-F48C-2B0D-A5A8-828829F1A477}"/>
                </a:ext>
              </a:extLst>
            </p:cNvPr>
            <p:cNvGrpSpPr/>
            <p:nvPr/>
          </p:nvGrpSpPr>
          <p:grpSpPr>
            <a:xfrm>
              <a:off x="1740810" y="764422"/>
              <a:ext cx="1063392" cy="1063392"/>
              <a:chOff x="0" y="0"/>
              <a:chExt cx="812800" cy="812800"/>
            </a:xfrm>
          </p:grpSpPr>
          <p:sp>
            <p:nvSpPr>
              <p:cNvPr id="163" name="Freeform 71">
                <a:extLst>
                  <a:ext uri="{FF2B5EF4-FFF2-40B4-BE49-F238E27FC236}">
                    <a16:creationId xmlns:a16="http://schemas.microsoft.com/office/drawing/2014/main" id="{5A8578BC-F2E8-9F4D-8927-5B3B1C6AD55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28575" cap="sq">
                <a:solidFill>
                  <a:srgbClr val="166FAC">
                    <a:alpha val="51765"/>
                  </a:srgbClr>
                </a:solidFill>
                <a:prstDash val="solid"/>
                <a:miter/>
              </a:ln>
            </p:spPr>
            <p:txBody>
              <a:bodyPr/>
              <a:lstStyle/>
              <a:p>
                <a:endParaRPr lang="en-IN"/>
              </a:p>
            </p:txBody>
          </p:sp>
          <p:sp>
            <p:nvSpPr>
              <p:cNvPr id="164" name="TextBox 72">
                <a:extLst>
                  <a:ext uri="{FF2B5EF4-FFF2-40B4-BE49-F238E27FC236}">
                    <a16:creationId xmlns:a16="http://schemas.microsoft.com/office/drawing/2014/main" id="{63C4CC2E-01C5-50AF-76C7-E227CCA9337F}"/>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60" name="Group 73">
              <a:extLst>
                <a:ext uri="{FF2B5EF4-FFF2-40B4-BE49-F238E27FC236}">
                  <a16:creationId xmlns:a16="http://schemas.microsoft.com/office/drawing/2014/main" id="{DDEAB73A-F941-C20C-15F4-4FCC1CF0A840}"/>
                </a:ext>
              </a:extLst>
            </p:cNvPr>
            <p:cNvGrpSpPr/>
            <p:nvPr/>
          </p:nvGrpSpPr>
          <p:grpSpPr>
            <a:xfrm>
              <a:off x="1469022" y="0"/>
              <a:ext cx="572840" cy="572840"/>
              <a:chOff x="0" y="0"/>
              <a:chExt cx="812800" cy="812800"/>
            </a:xfrm>
          </p:grpSpPr>
          <p:sp>
            <p:nvSpPr>
              <p:cNvPr id="161" name="Freeform 74">
                <a:extLst>
                  <a:ext uri="{FF2B5EF4-FFF2-40B4-BE49-F238E27FC236}">
                    <a16:creationId xmlns:a16="http://schemas.microsoft.com/office/drawing/2014/main" id="{3F89D18A-E58B-EFB8-86F3-605E42E704C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28575" cap="sq">
                <a:solidFill>
                  <a:srgbClr val="166FAC">
                    <a:alpha val="51765"/>
                  </a:srgbClr>
                </a:solidFill>
                <a:prstDash val="solid"/>
                <a:miter/>
              </a:ln>
            </p:spPr>
            <p:txBody>
              <a:bodyPr/>
              <a:lstStyle/>
              <a:p>
                <a:endParaRPr lang="en-IN"/>
              </a:p>
            </p:txBody>
          </p:sp>
          <p:sp>
            <p:nvSpPr>
              <p:cNvPr id="162" name="TextBox 75">
                <a:extLst>
                  <a:ext uri="{FF2B5EF4-FFF2-40B4-BE49-F238E27FC236}">
                    <a16:creationId xmlns:a16="http://schemas.microsoft.com/office/drawing/2014/main" id="{5B7A7204-53EB-5D90-364D-96CD56277EC6}"/>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grpSp>
        <p:nvGrpSpPr>
          <p:cNvPr id="167" name="Group 76">
            <a:extLst>
              <a:ext uri="{FF2B5EF4-FFF2-40B4-BE49-F238E27FC236}">
                <a16:creationId xmlns:a16="http://schemas.microsoft.com/office/drawing/2014/main" id="{56FA9906-FFF9-3949-3CF5-AA702C895075}"/>
              </a:ext>
            </a:extLst>
          </p:cNvPr>
          <p:cNvGrpSpPr/>
          <p:nvPr userDrawn="1"/>
        </p:nvGrpSpPr>
        <p:grpSpPr>
          <a:xfrm>
            <a:off x="-1265773" y="6795835"/>
            <a:ext cx="2800373" cy="2936977"/>
            <a:chOff x="0" y="0"/>
            <a:chExt cx="3733831" cy="3915969"/>
          </a:xfrm>
        </p:grpSpPr>
        <p:grpSp>
          <p:nvGrpSpPr>
            <p:cNvPr id="168" name="Group 77">
              <a:extLst>
                <a:ext uri="{FF2B5EF4-FFF2-40B4-BE49-F238E27FC236}">
                  <a16:creationId xmlns:a16="http://schemas.microsoft.com/office/drawing/2014/main" id="{A3CC7E0B-1624-F713-EDDA-144DD076C0BA}"/>
                </a:ext>
              </a:extLst>
            </p:cNvPr>
            <p:cNvGrpSpPr/>
            <p:nvPr/>
          </p:nvGrpSpPr>
          <p:grpSpPr>
            <a:xfrm>
              <a:off x="0" y="1598058"/>
              <a:ext cx="2317911" cy="2317911"/>
              <a:chOff x="0" y="0"/>
              <a:chExt cx="812800" cy="812800"/>
            </a:xfrm>
          </p:grpSpPr>
          <p:sp>
            <p:nvSpPr>
              <p:cNvPr id="175" name="Freeform 78">
                <a:extLst>
                  <a:ext uri="{FF2B5EF4-FFF2-40B4-BE49-F238E27FC236}">
                    <a16:creationId xmlns:a16="http://schemas.microsoft.com/office/drawing/2014/main" id="{40B5E2E5-1E81-A339-F1B1-71014C317D4E}"/>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28575" cap="sq">
                <a:solidFill>
                  <a:srgbClr val="166FAC"/>
                </a:solidFill>
                <a:prstDash val="solid"/>
                <a:miter/>
              </a:ln>
            </p:spPr>
            <p:txBody>
              <a:bodyPr/>
              <a:lstStyle/>
              <a:p>
                <a:endParaRPr lang="en-IN"/>
              </a:p>
            </p:txBody>
          </p:sp>
          <p:sp>
            <p:nvSpPr>
              <p:cNvPr id="176" name="TextBox 79">
                <a:extLst>
                  <a:ext uri="{FF2B5EF4-FFF2-40B4-BE49-F238E27FC236}">
                    <a16:creationId xmlns:a16="http://schemas.microsoft.com/office/drawing/2014/main" id="{D60554A2-2D2D-0F12-0CC2-45CC56DFBE6F}"/>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69" name="Group 80">
              <a:extLst>
                <a:ext uri="{FF2B5EF4-FFF2-40B4-BE49-F238E27FC236}">
                  <a16:creationId xmlns:a16="http://schemas.microsoft.com/office/drawing/2014/main" id="{E21D5B05-C36B-91BD-8E02-F06EFDE02AC9}"/>
                </a:ext>
              </a:extLst>
            </p:cNvPr>
            <p:cNvGrpSpPr/>
            <p:nvPr/>
          </p:nvGrpSpPr>
          <p:grpSpPr>
            <a:xfrm>
              <a:off x="2317911" y="1017838"/>
              <a:ext cx="1415920" cy="1415920"/>
              <a:chOff x="0" y="0"/>
              <a:chExt cx="812800" cy="812800"/>
            </a:xfrm>
          </p:grpSpPr>
          <p:sp>
            <p:nvSpPr>
              <p:cNvPr id="173" name="Freeform 81">
                <a:extLst>
                  <a:ext uri="{FF2B5EF4-FFF2-40B4-BE49-F238E27FC236}">
                    <a16:creationId xmlns:a16="http://schemas.microsoft.com/office/drawing/2014/main" id="{AEFDA149-B593-0DCC-DF62-61E2A722B572}"/>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28575" cap="sq">
                <a:solidFill>
                  <a:srgbClr val="166FAC"/>
                </a:solidFill>
                <a:prstDash val="solid"/>
                <a:miter/>
              </a:ln>
            </p:spPr>
            <p:txBody>
              <a:bodyPr/>
              <a:lstStyle/>
              <a:p>
                <a:endParaRPr lang="en-IN"/>
              </a:p>
            </p:txBody>
          </p:sp>
          <p:sp>
            <p:nvSpPr>
              <p:cNvPr id="174" name="TextBox 82">
                <a:extLst>
                  <a:ext uri="{FF2B5EF4-FFF2-40B4-BE49-F238E27FC236}">
                    <a16:creationId xmlns:a16="http://schemas.microsoft.com/office/drawing/2014/main" id="{7F307CD3-E194-A8A1-4639-1D3CED26603E}"/>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70" name="Group 83">
              <a:extLst>
                <a:ext uri="{FF2B5EF4-FFF2-40B4-BE49-F238E27FC236}">
                  <a16:creationId xmlns:a16="http://schemas.microsoft.com/office/drawing/2014/main" id="{A1317001-EDB3-4116-EF81-BC6D2B24BCF9}"/>
                </a:ext>
              </a:extLst>
            </p:cNvPr>
            <p:cNvGrpSpPr/>
            <p:nvPr/>
          </p:nvGrpSpPr>
          <p:grpSpPr>
            <a:xfrm>
              <a:off x="1956022" y="0"/>
              <a:ext cx="762743" cy="762743"/>
              <a:chOff x="0" y="0"/>
              <a:chExt cx="812800" cy="812800"/>
            </a:xfrm>
          </p:grpSpPr>
          <p:sp>
            <p:nvSpPr>
              <p:cNvPr id="171" name="Freeform 84">
                <a:extLst>
                  <a:ext uri="{FF2B5EF4-FFF2-40B4-BE49-F238E27FC236}">
                    <a16:creationId xmlns:a16="http://schemas.microsoft.com/office/drawing/2014/main" id="{FC4D8CC8-3808-9FD2-693B-857C902AD9AF}"/>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28575" cap="sq">
                <a:solidFill>
                  <a:srgbClr val="166FAC"/>
                </a:solidFill>
                <a:prstDash val="solid"/>
                <a:miter/>
              </a:ln>
            </p:spPr>
            <p:txBody>
              <a:bodyPr/>
              <a:lstStyle/>
              <a:p>
                <a:endParaRPr lang="en-IN"/>
              </a:p>
            </p:txBody>
          </p:sp>
          <p:sp>
            <p:nvSpPr>
              <p:cNvPr id="172" name="TextBox 85">
                <a:extLst>
                  <a:ext uri="{FF2B5EF4-FFF2-40B4-BE49-F238E27FC236}">
                    <a16:creationId xmlns:a16="http://schemas.microsoft.com/office/drawing/2014/main" id="{3ECA998D-210D-589B-C609-BCDF2E08104B}"/>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grpSp>
        <p:nvGrpSpPr>
          <p:cNvPr id="177" name="Group 86">
            <a:extLst>
              <a:ext uri="{FF2B5EF4-FFF2-40B4-BE49-F238E27FC236}">
                <a16:creationId xmlns:a16="http://schemas.microsoft.com/office/drawing/2014/main" id="{9048198D-D07C-0EDB-7129-A9599B2BD29F}"/>
              </a:ext>
            </a:extLst>
          </p:cNvPr>
          <p:cNvGrpSpPr/>
          <p:nvPr userDrawn="1"/>
        </p:nvGrpSpPr>
        <p:grpSpPr>
          <a:xfrm>
            <a:off x="15951891" y="2728632"/>
            <a:ext cx="2336109" cy="2063610"/>
            <a:chOff x="0" y="0"/>
            <a:chExt cx="3114812" cy="2751480"/>
          </a:xfrm>
        </p:grpSpPr>
        <p:grpSp>
          <p:nvGrpSpPr>
            <p:cNvPr id="178" name="Group 87">
              <a:extLst>
                <a:ext uri="{FF2B5EF4-FFF2-40B4-BE49-F238E27FC236}">
                  <a16:creationId xmlns:a16="http://schemas.microsoft.com/office/drawing/2014/main" id="{5BB8874A-61D8-A52C-A260-65F75AD5606D}"/>
                </a:ext>
              </a:extLst>
            </p:cNvPr>
            <p:cNvGrpSpPr/>
            <p:nvPr/>
          </p:nvGrpSpPr>
          <p:grpSpPr>
            <a:xfrm>
              <a:off x="0" y="1339129"/>
              <a:ext cx="3114812" cy="1302514"/>
              <a:chOff x="0" y="0"/>
              <a:chExt cx="856537" cy="358176"/>
            </a:xfrm>
          </p:grpSpPr>
          <p:sp>
            <p:nvSpPr>
              <p:cNvPr id="185" name="Freeform 88">
                <a:extLst>
                  <a:ext uri="{FF2B5EF4-FFF2-40B4-BE49-F238E27FC236}">
                    <a16:creationId xmlns:a16="http://schemas.microsoft.com/office/drawing/2014/main" id="{E2D798BC-CB3A-814E-F8F2-B132DE5FA4C0}"/>
                  </a:ext>
                </a:extLst>
              </p:cNvPr>
              <p:cNvSpPr/>
              <p:nvPr/>
            </p:nvSpPr>
            <p:spPr>
              <a:xfrm>
                <a:off x="0" y="0"/>
                <a:ext cx="856537" cy="358176"/>
              </a:xfrm>
              <a:custGeom>
                <a:avLst/>
                <a:gdLst/>
                <a:ahLst/>
                <a:cxnLst/>
                <a:rect l="l" t="t" r="r" b="b"/>
                <a:pathLst>
                  <a:path w="856537" h="358176">
                    <a:moveTo>
                      <a:pt x="428269" y="0"/>
                    </a:moveTo>
                    <a:lnTo>
                      <a:pt x="856537" y="358176"/>
                    </a:lnTo>
                    <a:lnTo>
                      <a:pt x="0" y="358176"/>
                    </a:lnTo>
                    <a:lnTo>
                      <a:pt x="428269" y="0"/>
                    </a:lnTo>
                    <a:close/>
                  </a:path>
                </a:pathLst>
              </a:custGeom>
              <a:solidFill>
                <a:srgbClr val="000000">
                  <a:alpha val="0"/>
                </a:srgbClr>
              </a:solidFill>
              <a:ln w="19050" cap="sq">
                <a:solidFill>
                  <a:srgbClr val="166FAC"/>
                </a:solidFill>
                <a:prstDash val="solid"/>
                <a:miter/>
              </a:ln>
            </p:spPr>
            <p:txBody>
              <a:bodyPr/>
              <a:lstStyle/>
              <a:p>
                <a:endParaRPr lang="en-IN"/>
              </a:p>
            </p:txBody>
          </p:sp>
          <p:sp>
            <p:nvSpPr>
              <p:cNvPr id="186" name="TextBox 89">
                <a:extLst>
                  <a:ext uri="{FF2B5EF4-FFF2-40B4-BE49-F238E27FC236}">
                    <a16:creationId xmlns:a16="http://schemas.microsoft.com/office/drawing/2014/main" id="{A73C11CA-378E-7E8C-CC2D-EBF1F421ACA1}"/>
                  </a:ext>
                </a:extLst>
              </p:cNvPr>
              <p:cNvSpPr txBox="1"/>
              <p:nvPr/>
            </p:nvSpPr>
            <p:spPr>
              <a:xfrm>
                <a:off x="133834" y="118671"/>
                <a:ext cx="588869" cy="213921"/>
              </a:xfrm>
              <a:prstGeom prst="rect">
                <a:avLst/>
              </a:prstGeom>
            </p:spPr>
            <p:txBody>
              <a:bodyPr lIns="84028" tIns="84028" rIns="84028" bIns="84028" rtlCol="0" anchor="ctr"/>
              <a:lstStyle/>
              <a:p>
                <a:pPr algn="ctr">
                  <a:lnSpc>
                    <a:spcPts val="2660"/>
                  </a:lnSpc>
                </a:pPr>
                <a:endParaRPr/>
              </a:p>
            </p:txBody>
          </p:sp>
        </p:grpSp>
        <p:grpSp>
          <p:nvGrpSpPr>
            <p:cNvPr id="179" name="Group 90">
              <a:extLst>
                <a:ext uri="{FF2B5EF4-FFF2-40B4-BE49-F238E27FC236}">
                  <a16:creationId xmlns:a16="http://schemas.microsoft.com/office/drawing/2014/main" id="{03FC78A0-819E-8446-2CEA-164B0DDD0FBA}"/>
                </a:ext>
              </a:extLst>
            </p:cNvPr>
            <p:cNvGrpSpPr/>
            <p:nvPr/>
          </p:nvGrpSpPr>
          <p:grpSpPr>
            <a:xfrm>
              <a:off x="0" y="2355453"/>
              <a:ext cx="3114812" cy="396026"/>
              <a:chOff x="0" y="0"/>
              <a:chExt cx="856537" cy="108903"/>
            </a:xfrm>
          </p:grpSpPr>
          <p:sp>
            <p:nvSpPr>
              <p:cNvPr id="183" name="Freeform 91">
                <a:extLst>
                  <a:ext uri="{FF2B5EF4-FFF2-40B4-BE49-F238E27FC236}">
                    <a16:creationId xmlns:a16="http://schemas.microsoft.com/office/drawing/2014/main" id="{7E312C3C-FAE6-D121-9FA8-7CF08EE045F3}"/>
                  </a:ext>
                </a:extLst>
              </p:cNvPr>
              <p:cNvSpPr/>
              <p:nvPr/>
            </p:nvSpPr>
            <p:spPr>
              <a:xfrm>
                <a:off x="0" y="0"/>
                <a:ext cx="856537" cy="108903"/>
              </a:xfrm>
              <a:custGeom>
                <a:avLst/>
                <a:gdLst/>
                <a:ahLst/>
                <a:cxnLst/>
                <a:rect l="l" t="t" r="r" b="b"/>
                <a:pathLst>
                  <a:path w="856537" h="108903">
                    <a:moveTo>
                      <a:pt x="0" y="0"/>
                    </a:moveTo>
                    <a:lnTo>
                      <a:pt x="856537" y="0"/>
                    </a:lnTo>
                    <a:lnTo>
                      <a:pt x="856537" y="108903"/>
                    </a:lnTo>
                    <a:lnTo>
                      <a:pt x="0" y="108903"/>
                    </a:lnTo>
                    <a:close/>
                  </a:path>
                </a:pathLst>
              </a:custGeom>
              <a:solidFill>
                <a:srgbClr val="FEFEFE"/>
              </a:solidFill>
            </p:spPr>
            <p:txBody>
              <a:bodyPr/>
              <a:lstStyle/>
              <a:p>
                <a:endParaRPr lang="en-IN"/>
              </a:p>
            </p:txBody>
          </p:sp>
          <p:sp>
            <p:nvSpPr>
              <p:cNvPr id="184" name="TextBox 92">
                <a:extLst>
                  <a:ext uri="{FF2B5EF4-FFF2-40B4-BE49-F238E27FC236}">
                    <a16:creationId xmlns:a16="http://schemas.microsoft.com/office/drawing/2014/main" id="{9D69B023-120F-BE55-CB2B-557C72EEF0E4}"/>
                  </a:ext>
                </a:extLst>
              </p:cNvPr>
              <p:cNvSpPr txBox="1"/>
              <p:nvPr/>
            </p:nvSpPr>
            <p:spPr>
              <a:xfrm>
                <a:off x="0" y="-47625"/>
                <a:ext cx="856537" cy="156528"/>
              </a:xfrm>
              <a:prstGeom prst="rect">
                <a:avLst/>
              </a:prstGeom>
            </p:spPr>
            <p:txBody>
              <a:bodyPr lIns="84028" tIns="84028" rIns="84028" bIns="84028" rtlCol="0" anchor="ctr"/>
              <a:lstStyle/>
              <a:p>
                <a:pPr algn="ctr">
                  <a:lnSpc>
                    <a:spcPts val="2660"/>
                  </a:lnSpc>
                </a:pPr>
                <a:endParaRPr dirty="0"/>
              </a:p>
            </p:txBody>
          </p:sp>
        </p:grpSp>
        <p:sp>
          <p:nvSpPr>
            <p:cNvPr id="180" name="AutoShape 93">
              <a:extLst>
                <a:ext uri="{FF2B5EF4-FFF2-40B4-BE49-F238E27FC236}">
                  <a16:creationId xmlns:a16="http://schemas.microsoft.com/office/drawing/2014/main" id="{68E48E6C-C938-848F-8479-0ED7D93F1D95}"/>
                </a:ext>
              </a:extLst>
            </p:cNvPr>
            <p:cNvSpPr/>
            <p:nvPr/>
          </p:nvSpPr>
          <p:spPr>
            <a:xfrm>
              <a:off x="1647974" y="716389"/>
              <a:ext cx="0" cy="708796"/>
            </a:xfrm>
            <a:prstGeom prst="line">
              <a:avLst/>
            </a:prstGeom>
            <a:ln w="21510" cap="flat">
              <a:solidFill>
                <a:srgbClr val="166FAC"/>
              </a:solidFill>
              <a:prstDash val="solid"/>
              <a:headEnd type="none" w="sm" len="sm"/>
              <a:tailEnd type="none" w="sm" len="sm"/>
            </a:ln>
          </p:spPr>
          <p:txBody>
            <a:bodyPr/>
            <a:lstStyle/>
            <a:p>
              <a:endParaRPr lang="en-IN"/>
            </a:p>
          </p:txBody>
        </p:sp>
        <p:sp>
          <p:nvSpPr>
            <p:cNvPr id="181" name="AutoShape 94">
              <a:extLst>
                <a:ext uri="{FF2B5EF4-FFF2-40B4-BE49-F238E27FC236}">
                  <a16:creationId xmlns:a16="http://schemas.microsoft.com/office/drawing/2014/main" id="{05E99FDC-3BCD-504D-8487-BD5879FE0BF2}"/>
                </a:ext>
              </a:extLst>
            </p:cNvPr>
            <p:cNvSpPr/>
            <p:nvPr/>
          </p:nvSpPr>
          <p:spPr>
            <a:xfrm>
              <a:off x="1466838" y="716389"/>
              <a:ext cx="0" cy="708796"/>
            </a:xfrm>
            <a:prstGeom prst="line">
              <a:avLst/>
            </a:prstGeom>
            <a:ln w="21510" cap="flat">
              <a:solidFill>
                <a:srgbClr val="166FAC"/>
              </a:solidFill>
              <a:prstDash val="solid"/>
              <a:headEnd type="none" w="sm" len="sm"/>
              <a:tailEnd type="none" w="sm" len="sm"/>
            </a:ln>
          </p:spPr>
          <p:txBody>
            <a:bodyPr/>
            <a:lstStyle/>
            <a:p>
              <a:endParaRPr lang="en-IN"/>
            </a:p>
          </p:txBody>
        </p:sp>
        <p:sp>
          <p:nvSpPr>
            <p:cNvPr id="182" name="TextBox 95">
              <a:extLst>
                <a:ext uri="{FF2B5EF4-FFF2-40B4-BE49-F238E27FC236}">
                  <a16:creationId xmlns:a16="http://schemas.microsoft.com/office/drawing/2014/main" id="{4D37D3A9-C8D9-B2C2-2C0A-98D7D2D6D4A2}"/>
                </a:ext>
              </a:extLst>
            </p:cNvPr>
            <p:cNvSpPr txBox="1"/>
            <p:nvPr/>
          </p:nvSpPr>
          <p:spPr>
            <a:xfrm>
              <a:off x="1306188" y="-76200"/>
              <a:ext cx="502436" cy="792589"/>
            </a:xfrm>
            <a:prstGeom prst="rect">
              <a:avLst/>
            </a:prstGeom>
          </p:spPr>
          <p:txBody>
            <a:bodyPr lIns="0" tIns="0" rIns="0" bIns="0" rtlCol="0" anchor="t">
              <a:spAutoFit/>
            </a:bodyPr>
            <a:lstStyle/>
            <a:p>
              <a:pPr algn="ctr">
                <a:lnSpc>
                  <a:spcPts val="4947"/>
                </a:lnSpc>
              </a:pPr>
              <a:r>
                <a:rPr lang="en-US" sz="3533">
                  <a:solidFill>
                    <a:srgbClr val="166FAC"/>
                  </a:solidFill>
                  <a:latin typeface="Antic"/>
                </a:rPr>
                <a:t>O</a:t>
              </a:r>
            </a:p>
          </p:txBody>
        </p:sp>
      </p:grpSp>
      <p:sp>
        <p:nvSpPr>
          <p:cNvPr id="187" name="AutoShape 96">
            <a:extLst>
              <a:ext uri="{FF2B5EF4-FFF2-40B4-BE49-F238E27FC236}">
                <a16:creationId xmlns:a16="http://schemas.microsoft.com/office/drawing/2014/main" id="{1ED7DD3D-A3B0-8F52-9AFC-55525574A947}"/>
              </a:ext>
            </a:extLst>
          </p:cNvPr>
          <p:cNvSpPr/>
          <p:nvPr userDrawn="1"/>
        </p:nvSpPr>
        <p:spPr>
          <a:xfrm flipH="1">
            <a:off x="3972809" y="5492158"/>
            <a:ext cx="26599" cy="3240000"/>
          </a:xfrm>
          <a:prstGeom prst="line">
            <a:avLst/>
          </a:prstGeom>
          <a:ln w="38100" cap="flat">
            <a:solidFill>
              <a:srgbClr val="166FAC"/>
            </a:solidFill>
            <a:prstDash val="solid"/>
            <a:headEnd type="none" w="sm" len="sm"/>
            <a:tailEnd type="none" w="sm" len="sm"/>
          </a:ln>
        </p:spPr>
        <p:txBody>
          <a:bodyPr/>
          <a:lstStyle/>
          <a:p>
            <a:endParaRPr lang="en-IN"/>
          </a:p>
        </p:txBody>
      </p:sp>
      <p:grpSp>
        <p:nvGrpSpPr>
          <p:cNvPr id="188" name="Group 97">
            <a:extLst>
              <a:ext uri="{FF2B5EF4-FFF2-40B4-BE49-F238E27FC236}">
                <a16:creationId xmlns:a16="http://schemas.microsoft.com/office/drawing/2014/main" id="{C6C280B0-290F-CE35-C9B8-9E8C9623F2A1}"/>
              </a:ext>
            </a:extLst>
          </p:cNvPr>
          <p:cNvGrpSpPr/>
          <p:nvPr userDrawn="1"/>
        </p:nvGrpSpPr>
        <p:grpSpPr>
          <a:xfrm>
            <a:off x="-1932618" y="628409"/>
            <a:ext cx="4848511" cy="3782002"/>
            <a:chOff x="0" y="0"/>
            <a:chExt cx="6464681" cy="5042669"/>
          </a:xfrm>
        </p:grpSpPr>
        <p:grpSp>
          <p:nvGrpSpPr>
            <p:cNvPr id="189" name="Group 98">
              <a:extLst>
                <a:ext uri="{FF2B5EF4-FFF2-40B4-BE49-F238E27FC236}">
                  <a16:creationId xmlns:a16="http://schemas.microsoft.com/office/drawing/2014/main" id="{58AC5EB2-C5D3-7F38-17F8-410430B6D46D}"/>
                </a:ext>
              </a:extLst>
            </p:cNvPr>
            <p:cNvGrpSpPr/>
            <p:nvPr/>
          </p:nvGrpSpPr>
          <p:grpSpPr>
            <a:xfrm>
              <a:off x="4940639" y="0"/>
              <a:ext cx="239314" cy="239314"/>
              <a:chOff x="0" y="0"/>
              <a:chExt cx="812800" cy="812800"/>
            </a:xfrm>
          </p:grpSpPr>
          <p:sp>
            <p:nvSpPr>
              <p:cNvPr id="247" name="Freeform 99">
                <a:extLst>
                  <a:ext uri="{FF2B5EF4-FFF2-40B4-BE49-F238E27FC236}">
                    <a16:creationId xmlns:a16="http://schemas.microsoft.com/office/drawing/2014/main" id="{0789CBC2-0B01-4DEE-851A-B4E7E0544439}"/>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solidFill>
            </p:spPr>
            <p:txBody>
              <a:bodyPr/>
              <a:lstStyle/>
              <a:p>
                <a:endParaRPr lang="en-IN"/>
              </a:p>
            </p:txBody>
          </p:sp>
          <p:sp>
            <p:nvSpPr>
              <p:cNvPr id="248" name="TextBox 100">
                <a:extLst>
                  <a:ext uri="{FF2B5EF4-FFF2-40B4-BE49-F238E27FC236}">
                    <a16:creationId xmlns:a16="http://schemas.microsoft.com/office/drawing/2014/main" id="{0F9E4D01-5D01-08B0-BF2E-92723676ED81}"/>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90" name="Group 101">
              <a:extLst>
                <a:ext uri="{FF2B5EF4-FFF2-40B4-BE49-F238E27FC236}">
                  <a16:creationId xmlns:a16="http://schemas.microsoft.com/office/drawing/2014/main" id="{E89C0588-9455-2AA7-9005-B2004274F2F3}"/>
                </a:ext>
              </a:extLst>
            </p:cNvPr>
            <p:cNvGrpSpPr/>
            <p:nvPr/>
          </p:nvGrpSpPr>
          <p:grpSpPr>
            <a:xfrm>
              <a:off x="2484931" y="3281"/>
              <a:ext cx="239314" cy="239314"/>
              <a:chOff x="0" y="0"/>
              <a:chExt cx="812800" cy="812800"/>
            </a:xfrm>
          </p:grpSpPr>
          <p:sp>
            <p:nvSpPr>
              <p:cNvPr id="245" name="Freeform 102">
                <a:extLst>
                  <a:ext uri="{FF2B5EF4-FFF2-40B4-BE49-F238E27FC236}">
                    <a16:creationId xmlns:a16="http://schemas.microsoft.com/office/drawing/2014/main" id="{CF6142BE-16A1-3F5D-F5CA-146804085EA1}"/>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solidFill>
            </p:spPr>
            <p:txBody>
              <a:bodyPr/>
              <a:lstStyle/>
              <a:p>
                <a:endParaRPr lang="en-IN"/>
              </a:p>
            </p:txBody>
          </p:sp>
          <p:sp>
            <p:nvSpPr>
              <p:cNvPr id="246" name="TextBox 103">
                <a:extLst>
                  <a:ext uri="{FF2B5EF4-FFF2-40B4-BE49-F238E27FC236}">
                    <a16:creationId xmlns:a16="http://schemas.microsoft.com/office/drawing/2014/main" id="{1406B492-3ADE-6F76-2075-FF6D3E05DA59}"/>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91" name="Group 104">
              <a:extLst>
                <a:ext uri="{FF2B5EF4-FFF2-40B4-BE49-F238E27FC236}">
                  <a16:creationId xmlns:a16="http://schemas.microsoft.com/office/drawing/2014/main" id="{A566DDC9-7F0A-B340-3569-BD11639CD347}"/>
                </a:ext>
              </a:extLst>
            </p:cNvPr>
            <p:cNvGrpSpPr/>
            <p:nvPr/>
          </p:nvGrpSpPr>
          <p:grpSpPr>
            <a:xfrm rot="5400000">
              <a:off x="3759545" y="177944"/>
              <a:ext cx="2763422" cy="2646850"/>
              <a:chOff x="0" y="-47625"/>
              <a:chExt cx="812800" cy="778513"/>
            </a:xfrm>
          </p:grpSpPr>
          <p:sp>
            <p:nvSpPr>
              <p:cNvPr id="243" name="Freeform 105">
                <a:extLst>
                  <a:ext uri="{FF2B5EF4-FFF2-40B4-BE49-F238E27FC236}">
                    <a16:creationId xmlns:a16="http://schemas.microsoft.com/office/drawing/2014/main" id="{67CD8CBA-6A47-68CF-5BE0-8EEB0D7A5383}"/>
                  </a:ext>
                </a:extLst>
              </p:cNvPr>
              <p:cNvSpPr/>
              <p:nvPr/>
            </p:nvSpPr>
            <p:spPr>
              <a:xfrm>
                <a:off x="0" y="1104"/>
                <a:ext cx="812800" cy="724909"/>
              </a:xfrm>
              <a:custGeom>
                <a:avLst/>
                <a:gdLst/>
                <a:ahLst/>
                <a:cxnLst/>
                <a:rect l="l" t="t" r="r" b="b"/>
                <a:pathLst>
                  <a:path w="812800" h="730888">
                    <a:moveTo>
                      <a:pt x="812800" y="365444"/>
                    </a:moveTo>
                    <a:lnTo>
                      <a:pt x="609600" y="730888"/>
                    </a:lnTo>
                    <a:lnTo>
                      <a:pt x="203200" y="730888"/>
                    </a:lnTo>
                    <a:lnTo>
                      <a:pt x="0" y="365444"/>
                    </a:lnTo>
                    <a:lnTo>
                      <a:pt x="203200" y="0"/>
                    </a:lnTo>
                    <a:lnTo>
                      <a:pt x="609600" y="0"/>
                    </a:lnTo>
                    <a:lnTo>
                      <a:pt x="812800" y="365444"/>
                    </a:lnTo>
                    <a:close/>
                  </a:path>
                </a:pathLst>
              </a:custGeom>
              <a:solidFill>
                <a:srgbClr val="000000">
                  <a:alpha val="0"/>
                </a:srgbClr>
              </a:solidFill>
              <a:ln w="9525" cap="sq">
                <a:solidFill>
                  <a:srgbClr val="166FAC"/>
                </a:solidFill>
                <a:prstDash val="solid"/>
                <a:miter/>
              </a:ln>
            </p:spPr>
            <p:txBody>
              <a:bodyPr/>
              <a:lstStyle/>
              <a:p>
                <a:endParaRPr lang="en-IN" dirty="0"/>
              </a:p>
            </p:txBody>
          </p:sp>
          <p:sp>
            <p:nvSpPr>
              <p:cNvPr id="244" name="TextBox 106">
                <a:extLst>
                  <a:ext uri="{FF2B5EF4-FFF2-40B4-BE49-F238E27FC236}">
                    <a16:creationId xmlns:a16="http://schemas.microsoft.com/office/drawing/2014/main" id="{29D0A11E-A780-B044-6D1D-5C273E30D2A5}"/>
                  </a:ext>
                </a:extLst>
              </p:cNvPr>
              <p:cNvSpPr txBox="1"/>
              <p:nvPr/>
            </p:nvSpPr>
            <p:spPr>
              <a:xfrm>
                <a:off x="114300" y="-47625"/>
                <a:ext cx="584200" cy="778513"/>
              </a:xfrm>
              <a:prstGeom prst="rect">
                <a:avLst/>
              </a:prstGeom>
            </p:spPr>
            <p:txBody>
              <a:bodyPr lIns="50800" tIns="50800" rIns="50800" bIns="50800" rtlCol="0" anchor="ctr"/>
              <a:lstStyle/>
              <a:p>
                <a:pPr algn="ctr">
                  <a:lnSpc>
                    <a:spcPts val="2659"/>
                  </a:lnSpc>
                </a:pPr>
                <a:endParaRPr/>
              </a:p>
            </p:txBody>
          </p:sp>
        </p:grpSp>
        <p:grpSp>
          <p:nvGrpSpPr>
            <p:cNvPr id="192" name="Group 107">
              <a:extLst>
                <a:ext uri="{FF2B5EF4-FFF2-40B4-BE49-F238E27FC236}">
                  <a16:creationId xmlns:a16="http://schemas.microsoft.com/office/drawing/2014/main" id="{39F1B8A0-3F26-1099-1FE2-09ACF7CA9FA3}"/>
                </a:ext>
              </a:extLst>
            </p:cNvPr>
            <p:cNvGrpSpPr/>
            <p:nvPr/>
          </p:nvGrpSpPr>
          <p:grpSpPr>
            <a:xfrm rot="5400000">
              <a:off x="1218003" y="258902"/>
              <a:ext cx="2763422" cy="2484931"/>
              <a:chOff x="0" y="0"/>
              <a:chExt cx="812800" cy="730888"/>
            </a:xfrm>
          </p:grpSpPr>
          <p:sp>
            <p:nvSpPr>
              <p:cNvPr id="241" name="Freeform 108">
                <a:extLst>
                  <a:ext uri="{FF2B5EF4-FFF2-40B4-BE49-F238E27FC236}">
                    <a16:creationId xmlns:a16="http://schemas.microsoft.com/office/drawing/2014/main" id="{77F049B9-FD0F-C0E7-632F-413E2D74CEF2}"/>
                  </a:ext>
                </a:extLst>
              </p:cNvPr>
              <p:cNvSpPr/>
              <p:nvPr/>
            </p:nvSpPr>
            <p:spPr>
              <a:xfrm>
                <a:off x="0" y="0"/>
                <a:ext cx="812800" cy="730888"/>
              </a:xfrm>
              <a:custGeom>
                <a:avLst/>
                <a:gdLst/>
                <a:ahLst/>
                <a:cxnLst/>
                <a:rect l="l" t="t" r="r" b="b"/>
                <a:pathLst>
                  <a:path w="812800" h="730888">
                    <a:moveTo>
                      <a:pt x="812800" y="365444"/>
                    </a:moveTo>
                    <a:lnTo>
                      <a:pt x="609600" y="730888"/>
                    </a:lnTo>
                    <a:lnTo>
                      <a:pt x="203200" y="730888"/>
                    </a:lnTo>
                    <a:lnTo>
                      <a:pt x="0" y="365444"/>
                    </a:lnTo>
                    <a:lnTo>
                      <a:pt x="203200" y="0"/>
                    </a:lnTo>
                    <a:lnTo>
                      <a:pt x="609600" y="0"/>
                    </a:lnTo>
                    <a:lnTo>
                      <a:pt x="812800" y="365444"/>
                    </a:lnTo>
                    <a:close/>
                  </a:path>
                </a:pathLst>
              </a:custGeom>
              <a:solidFill>
                <a:srgbClr val="000000">
                  <a:alpha val="0"/>
                </a:srgbClr>
              </a:solidFill>
              <a:ln w="9525" cap="sq">
                <a:solidFill>
                  <a:srgbClr val="166FAC"/>
                </a:solidFill>
                <a:prstDash val="solid"/>
                <a:miter/>
              </a:ln>
            </p:spPr>
            <p:txBody>
              <a:bodyPr/>
              <a:lstStyle/>
              <a:p>
                <a:endParaRPr lang="en-IN" dirty="0"/>
              </a:p>
            </p:txBody>
          </p:sp>
          <p:sp>
            <p:nvSpPr>
              <p:cNvPr id="242" name="TextBox 109">
                <a:extLst>
                  <a:ext uri="{FF2B5EF4-FFF2-40B4-BE49-F238E27FC236}">
                    <a16:creationId xmlns:a16="http://schemas.microsoft.com/office/drawing/2014/main" id="{183FF5F4-4F3F-3A18-3BE3-2E0D0769F0A5}"/>
                  </a:ext>
                </a:extLst>
              </p:cNvPr>
              <p:cNvSpPr txBox="1"/>
              <p:nvPr/>
            </p:nvSpPr>
            <p:spPr>
              <a:xfrm>
                <a:off x="114300" y="-47625"/>
                <a:ext cx="584200" cy="778513"/>
              </a:xfrm>
              <a:prstGeom prst="rect">
                <a:avLst/>
              </a:prstGeom>
            </p:spPr>
            <p:txBody>
              <a:bodyPr lIns="50800" tIns="50800" rIns="50800" bIns="50800" rtlCol="0" anchor="ctr"/>
              <a:lstStyle/>
              <a:p>
                <a:pPr algn="ctr">
                  <a:lnSpc>
                    <a:spcPts val="2659"/>
                  </a:lnSpc>
                </a:pPr>
                <a:endParaRPr/>
              </a:p>
            </p:txBody>
          </p:sp>
        </p:grpSp>
        <p:grpSp>
          <p:nvGrpSpPr>
            <p:cNvPr id="193" name="Group 110">
              <a:extLst>
                <a:ext uri="{FF2B5EF4-FFF2-40B4-BE49-F238E27FC236}">
                  <a16:creationId xmlns:a16="http://schemas.microsoft.com/office/drawing/2014/main" id="{FC90FF47-1B4C-2F14-1A03-2F5D07F9DC77}"/>
                </a:ext>
              </a:extLst>
            </p:cNvPr>
            <p:cNvGrpSpPr/>
            <p:nvPr/>
          </p:nvGrpSpPr>
          <p:grpSpPr>
            <a:xfrm rot="5400000">
              <a:off x="2523048" y="2251773"/>
              <a:ext cx="2751489" cy="2646850"/>
              <a:chOff x="11724" y="-47625"/>
              <a:chExt cx="809290" cy="778513"/>
            </a:xfrm>
          </p:grpSpPr>
          <p:sp>
            <p:nvSpPr>
              <p:cNvPr id="239" name="Freeform 111">
                <a:extLst>
                  <a:ext uri="{FF2B5EF4-FFF2-40B4-BE49-F238E27FC236}">
                    <a16:creationId xmlns:a16="http://schemas.microsoft.com/office/drawing/2014/main" id="{D895C3CD-B411-B230-2B75-57ADB9DE88FA}"/>
                  </a:ext>
                </a:extLst>
              </p:cNvPr>
              <p:cNvSpPr/>
              <p:nvPr/>
            </p:nvSpPr>
            <p:spPr>
              <a:xfrm>
                <a:off x="11724" y="-3525"/>
                <a:ext cx="809290" cy="724908"/>
              </a:xfrm>
              <a:custGeom>
                <a:avLst/>
                <a:gdLst/>
                <a:ahLst/>
                <a:cxnLst/>
                <a:rect l="l" t="t" r="r" b="b"/>
                <a:pathLst>
                  <a:path w="812800" h="730888">
                    <a:moveTo>
                      <a:pt x="812800" y="365444"/>
                    </a:moveTo>
                    <a:lnTo>
                      <a:pt x="609600" y="730888"/>
                    </a:lnTo>
                    <a:lnTo>
                      <a:pt x="203200" y="730888"/>
                    </a:lnTo>
                    <a:lnTo>
                      <a:pt x="0" y="365444"/>
                    </a:lnTo>
                    <a:lnTo>
                      <a:pt x="203200" y="0"/>
                    </a:lnTo>
                    <a:lnTo>
                      <a:pt x="609600" y="0"/>
                    </a:lnTo>
                    <a:lnTo>
                      <a:pt x="812800" y="365444"/>
                    </a:lnTo>
                    <a:close/>
                  </a:path>
                </a:pathLst>
              </a:custGeom>
              <a:solidFill>
                <a:srgbClr val="000000">
                  <a:alpha val="0"/>
                </a:srgbClr>
              </a:solidFill>
              <a:ln w="9525" cap="sq">
                <a:solidFill>
                  <a:srgbClr val="166FAC"/>
                </a:solidFill>
                <a:prstDash val="solid"/>
                <a:miter/>
              </a:ln>
            </p:spPr>
            <p:txBody>
              <a:bodyPr/>
              <a:lstStyle/>
              <a:p>
                <a:endParaRPr lang="en-IN" dirty="0"/>
              </a:p>
            </p:txBody>
          </p:sp>
          <p:sp>
            <p:nvSpPr>
              <p:cNvPr id="240" name="TextBox 112">
                <a:extLst>
                  <a:ext uri="{FF2B5EF4-FFF2-40B4-BE49-F238E27FC236}">
                    <a16:creationId xmlns:a16="http://schemas.microsoft.com/office/drawing/2014/main" id="{ACE7BAB1-2151-17F8-D9A8-3C1C4A9489DD}"/>
                  </a:ext>
                </a:extLst>
              </p:cNvPr>
              <p:cNvSpPr txBox="1"/>
              <p:nvPr/>
            </p:nvSpPr>
            <p:spPr>
              <a:xfrm>
                <a:off x="114300" y="-47625"/>
                <a:ext cx="584200" cy="778513"/>
              </a:xfrm>
              <a:prstGeom prst="rect">
                <a:avLst/>
              </a:prstGeom>
            </p:spPr>
            <p:txBody>
              <a:bodyPr lIns="50800" tIns="50800" rIns="50800" bIns="50800" rtlCol="0" anchor="ctr"/>
              <a:lstStyle/>
              <a:p>
                <a:pPr algn="ctr">
                  <a:lnSpc>
                    <a:spcPts val="2659"/>
                  </a:lnSpc>
                </a:pPr>
                <a:endParaRPr/>
              </a:p>
            </p:txBody>
          </p:sp>
        </p:grpSp>
        <p:grpSp>
          <p:nvGrpSpPr>
            <p:cNvPr id="194" name="Group 113">
              <a:extLst>
                <a:ext uri="{FF2B5EF4-FFF2-40B4-BE49-F238E27FC236}">
                  <a16:creationId xmlns:a16="http://schemas.microsoft.com/office/drawing/2014/main" id="{75894102-8BB5-5935-B6E4-70990FE216FF}"/>
                </a:ext>
              </a:extLst>
            </p:cNvPr>
            <p:cNvGrpSpPr/>
            <p:nvPr/>
          </p:nvGrpSpPr>
          <p:grpSpPr>
            <a:xfrm rot="5400000">
              <a:off x="-24463" y="2323184"/>
              <a:ext cx="2763422" cy="2484931"/>
              <a:chOff x="0" y="0"/>
              <a:chExt cx="812800" cy="730888"/>
            </a:xfrm>
          </p:grpSpPr>
          <p:sp>
            <p:nvSpPr>
              <p:cNvPr id="237" name="Freeform 114">
                <a:extLst>
                  <a:ext uri="{FF2B5EF4-FFF2-40B4-BE49-F238E27FC236}">
                    <a16:creationId xmlns:a16="http://schemas.microsoft.com/office/drawing/2014/main" id="{FFDD22D3-ADDD-EDF1-6EFF-DA435F6EED0A}"/>
                  </a:ext>
                </a:extLst>
              </p:cNvPr>
              <p:cNvSpPr/>
              <p:nvPr/>
            </p:nvSpPr>
            <p:spPr>
              <a:xfrm>
                <a:off x="0" y="0"/>
                <a:ext cx="812800" cy="730888"/>
              </a:xfrm>
              <a:custGeom>
                <a:avLst/>
                <a:gdLst/>
                <a:ahLst/>
                <a:cxnLst/>
                <a:rect l="l" t="t" r="r" b="b"/>
                <a:pathLst>
                  <a:path w="812800" h="730888">
                    <a:moveTo>
                      <a:pt x="812800" y="365444"/>
                    </a:moveTo>
                    <a:lnTo>
                      <a:pt x="609600" y="730888"/>
                    </a:lnTo>
                    <a:lnTo>
                      <a:pt x="203200" y="730888"/>
                    </a:lnTo>
                    <a:lnTo>
                      <a:pt x="0" y="365444"/>
                    </a:lnTo>
                    <a:lnTo>
                      <a:pt x="203200" y="0"/>
                    </a:lnTo>
                    <a:lnTo>
                      <a:pt x="609600" y="0"/>
                    </a:lnTo>
                    <a:lnTo>
                      <a:pt x="812800" y="365444"/>
                    </a:lnTo>
                    <a:close/>
                  </a:path>
                </a:pathLst>
              </a:custGeom>
              <a:solidFill>
                <a:srgbClr val="000000">
                  <a:alpha val="0"/>
                </a:srgbClr>
              </a:solidFill>
              <a:ln w="9525" cap="sq">
                <a:solidFill>
                  <a:srgbClr val="166FAC"/>
                </a:solidFill>
                <a:prstDash val="solid"/>
                <a:miter/>
              </a:ln>
            </p:spPr>
            <p:txBody>
              <a:bodyPr/>
              <a:lstStyle/>
              <a:p>
                <a:endParaRPr lang="en-IN"/>
              </a:p>
            </p:txBody>
          </p:sp>
          <p:sp>
            <p:nvSpPr>
              <p:cNvPr id="238" name="TextBox 115">
                <a:extLst>
                  <a:ext uri="{FF2B5EF4-FFF2-40B4-BE49-F238E27FC236}">
                    <a16:creationId xmlns:a16="http://schemas.microsoft.com/office/drawing/2014/main" id="{86C84414-868A-BD14-9850-7823A2042826}"/>
                  </a:ext>
                </a:extLst>
              </p:cNvPr>
              <p:cNvSpPr txBox="1"/>
              <p:nvPr/>
            </p:nvSpPr>
            <p:spPr>
              <a:xfrm>
                <a:off x="114300" y="-47625"/>
                <a:ext cx="584200" cy="778513"/>
              </a:xfrm>
              <a:prstGeom prst="rect">
                <a:avLst/>
              </a:prstGeom>
            </p:spPr>
            <p:txBody>
              <a:bodyPr lIns="50800" tIns="50800" rIns="50800" bIns="50800" rtlCol="0" anchor="ctr"/>
              <a:lstStyle/>
              <a:p>
                <a:pPr algn="ctr">
                  <a:lnSpc>
                    <a:spcPts val="2659"/>
                  </a:lnSpc>
                </a:pPr>
                <a:endParaRPr/>
              </a:p>
            </p:txBody>
          </p:sp>
        </p:grpSp>
        <p:grpSp>
          <p:nvGrpSpPr>
            <p:cNvPr id="195" name="Group 116">
              <a:extLst>
                <a:ext uri="{FF2B5EF4-FFF2-40B4-BE49-F238E27FC236}">
                  <a16:creationId xmlns:a16="http://schemas.microsoft.com/office/drawing/2014/main" id="{5F2311E5-7D9B-24BA-1EA4-4452C224A0CB}"/>
                </a:ext>
              </a:extLst>
            </p:cNvPr>
            <p:cNvGrpSpPr/>
            <p:nvPr/>
          </p:nvGrpSpPr>
          <p:grpSpPr>
            <a:xfrm>
              <a:off x="6158756" y="726017"/>
              <a:ext cx="239314" cy="239314"/>
              <a:chOff x="0" y="0"/>
              <a:chExt cx="812800" cy="812800"/>
            </a:xfrm>
          </p:grpSpPr>
          <p:sp>
            <p:nvSpPr>
              <p:cNvPr id="235" name="Freeform 117">
                <a:extLst>
                  <a:ext uri="{FF2B5EF4-FFF2-40B4-BE49-F238E27FC236}">
                    <a16:creationId xmlns:a16="http://schemas.microsoft.com/office/drawing/2014/main" id="{5EA29493-CE04-F57B-B473-EE5FF0179CDF}"/>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solidFill>
            </p:spPr>
            <p:txBody>
              <a:bodyPr/>
              <a:lstStyle/>
              <a:p>
                <a:endParaRPr lang="en-IN"/>
              </a:p>
            </p:txBody>
          </p:sp>
          <p:sp>
            <p:nvSpPr>
              <p:cNvPr id="236" name="TextBox 118">
                <a:extLst>
                  <a:ext uri="{FF2B5EF4-FFF2-40B4-BE49-F238E27FC236}">
                    <a16:creationId xmlns:a16="http://schemas.microsoft.com/office/drawing/2014/main" id="{C3E3445B-2EEC-D4B9-FC83-E32B426BF9B4}"/>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96" name="Group 119">
              <a:extLst>
                <a:ext uri="{FF2B5EF4-FFF2-40B4-BE49-F238E27FC236}">
                  <a16:creationId xmlns:a16="http://schemas.microsoft.com/office/drawing/2014/main" id="{CF3ED1DD-D60B-0271-6DEB-9D7B815E2150}"/>
                </a:ext>
              </a:extLst>
            </p:cNvPr>
            <p:cNvGrpSpPr/>
            <p:nvPr/>
          </p:nvGrpSpPr>
          <p:grpSpPr>
            <a:xfrm>
              <a:off x="6158756" y="2039934"/>
              <a:ext cx="239314" cy="239314"/>
              <a:chOff x="0" y="0"/>
              <a:chExt cx="812800" cy="812800"/>
            </a:xfrm>
          </p:grpSpPr>
          <p:sp>
            <p:nvSpPr>
              <p:cNvPr id="233" name="Freeform 120">
                <a:extLst>
                  <a:ext uri="{FF2B5EF4-FFF2-40B4-BE49-F238E27FC236}">
                    <a16:creationId xmlns:a16="http://schemas.microsoft.com/office/drawing/2014/main" id="{D387B0EF-DB19-C617-A813-930938CC7CAB}"/>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solidFill>
            </p:spPr>
            <p:txBody>
              <a:bodyPr/>
              <a:lstStyle/>
              <a:p>
                <a:endParaRPr lang="en-IN"/>
              </a:p>
            </p:txBody>
          </p:sp>
          <p:sp>
            <p:nvSpPr>
              <p:cNvPr id="234" name="TextBox 121">
                <a:extLst>
                  <a:ext uri="{FF2B5EF4-FFF2-40B4-BE49-F238E27FC236}">
                    <a16:creationId xmlns:a16="http://schemas.microsoft.com/office/drawing/2014/main" id="{0CCC5D42-DC8F-FD14-A552-C415BCEEFA67}"/>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97" name="Group 122">
              <a:extLst>
                <a:ext uri="{FF2B5EF4-FFF2-40B4-BE49-F238E27FC236}">
                  <a16:creationId xmlns:a16="http://schemas.microsoft.com/office/drawing/2014/main" id="{C16C97BF-559C-05D5-6011-EB6445A834E6}"/>
                </a:ext>
              </a:extLst>
            </p:cNvPr>
            <p:cNvGrpSpPr/>
            <p:nvPr/>
          </p:nvGrpSpPr>
          <p:grpSpPr>
            <a:xfrm>
              <a:off x="3698174" y="726017"/>
              <a:ext cx="239314" cy="239314"/>
              <a:chOff x="0" y="0"/>
              <a:chExt cx="812800" cy="812800"/>
            </a:xfrm>
          </p:grpSpPr>
          <p:sp>
            <p:nvSpPr>
              <p:cNvPr id="231" name="Freeform 123">
                <a:extLst>
                  <a:ext uri="{FF2B5EF4-FFF2-40B4-BE49-F238E27FC236}">
                    <a16:creationId xmlns:a16="http://schemas.microsoft.com/office/drawing/2014/main" id="{5D4C479E-9D2E-81C7-C530-249D188D176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solidFill>
            </p:spPr>
            <p:txBody>
              <a:bodyPr/>
              <a:lstStyle/>
              <a:p>
                <a:endParaRPr lang="en-IN"/>
              </a:p>
            </p:txBody>
          </p:sp>
          <p:sp>
            <p:nvSpPr>
              <p:cNvPr id="232" name="TextBox 124">
                <a:extLst>
                  <a:ext uri="{FF2B5EF4-FFF2-40B4-BE49-F238E27FC236}">
                    <a16:creationId xmlns:a16="http://schemas.microsoft.com/office/drawing/2014/main" id="{AFCEF566-3647-703A-C1EE-9F75664A72A7}"/>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98" name="Group 125">
              <a:extLst>
                <a:ext uri="{FF2B5EF4-FFF2-40B4-BE49-F238E27FC236}">
                  <a16:creationId xmlns:a16="http://schemas.microsoft.com/office/drawing/2014/main" id="{B975B3E0-A38D-F897-641E-306308ACFAB1}"/>
                </a:ext>
              </a:extLst>
            </p:cNvPr>
            <p:cNvGrpSpPr/>
            <p:nvPr/>
          </p:nvGrpSpPr>
          <p:grpSpPr>
            <a:xfrm>
              <a:off x="3698174" y="2039934"/>
              <a:ext cx="239314" cy="239314"/>
              <a:chOff x="0" y="0"/>
              <a:chExt cx="812800" cy="812800"/>
            </a:xfrm>
          </p:grpSpPr>
          <p:sp>
            <p:nvSpPr>
              <p:cNvPr id="229" name="Freeform 126">
                <a:extLst>
                  <a:ext uri="{FF2B5EF4-FFF2-40B4-BE49-F238E27FC236}">
                    <a16:creationId xmlns:a16="http://schemas.microsoft.com/office/drawing/2014/main" id="{6619684D-B461-8A2B-0957-F039E8A82256}"/>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solidFill>
            </p:spPr>
            <p:txBody>
              <a:bodyPr/>
              <a:lstStyle/>
              <a:p>
                <a:endParaRPr lang="en-IN"/>
              </a:p>
            </p:txBody>
          </p:sp>
          <p:sp>
            <p:nvSpPr>
              <p:cNvPr id="230" name="TextBox 127">
                <a:extLst>
                  <a:ext uri="{FF2B5EF4-FFF2-40B4-BE49-F238E27FC236}">
                    <a16:creationId xmlns:a16="http://schemas.microsoft.com/office/drawing/2014/main" id="{95318EA3-63DB-2277-D7B2-0174F41C4B39}"/>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99" name="Group 128">
              <a:extLst>
                <a:ext uri="{FF2B5EF4-FFF2-40B4-BE49-F238E27FC236}">
                  <a16:creationId xmlns:a16="http://schemas.microsoft.com/office/drawing/2014/main" id="{82859213-5D48-75F1-8041-D2663C7944E4}"/>
                </a:ext>
              </a:extLst>
            </p:cNvPr>
            <p:cNvGrpSpPr/>
            <p:nvPr/>
          </p:nvGrpSpPr>
          <p:grpSpPr>
            <a:xfrm>
              <a:off x="4940639" y="2763422"/>
              <a:ext cx="239314" cy="239314"/>
              <a:chOff x="0" y="0"/>
              <a:chExt cx="812800" cy="812800"/>
            </a:xfrm>
          </p:grpSpPr>
          <p:sp>
            <p:nvSpPr>
              <p:cNvPr id="227" name="Freeform 129">
                <a:extLst>
                  <a:ext uri="{FF2B5EF4-FFF2-40B4-BE49-F238E27FC236}">
                    <a16:creationId xmlns:a16="http://schemas.microsoft.com/office/drawing/2014/main" id="{9B2D9B3E-ECC2-AB67-A6A6-7C8907AB417B}"/>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solidFill>
            </p:spPr>
            <p:txBody>
              <a:bodyPr/>
              <a:lstStyle/>
              <a:p>
                <a:endParaRPr lang="en-IN"/>
              </a:p>
            </p:txBody>
          </p:sp>
          <p:sp>
            <p:nvSpPr>
              <p:cNvPr id="228" name="TextBox 130">
                <a:extLst>
                  <a:ext uri="{FF2B5EF4-FFF2-40B4-BE49-F238E27FC236}">
                    <a16:creationId xmlns:a16="http://schemas.microsoft.com/office/drawing/2014/main" id="{3DC16777-6AD4-7277-DDEA-3D60CFAF07FA}"/>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00" name="Group 131">
              <a:extLst>
                <a:ext uri="{FF2B5EF4-FFF2-40B4-BE49-F238E27FC236}">
                  <a16:creationId xmlns:a16="http://schemas.microsoft.com/office/drawing/2014/main" id="{03BBE11C-B7A1-0654-AA4D-B94D0F604629}"/>
                </a:ext>
              </a:extLst>
            </p:cNvPr>
            <p:cNvGrpSpPr/>
            <p:nvPr/>
          </p:nvGrpSpPr>
          <p:grpSpPr>
            <a:xfrm>
              <a:off x="1242465" y="2039934"/>
              <a:ext cx="239314" cy="239314"/>
              <a:chOff x="0" y="0"/>
              <a:chExt cx="812800" cy="812800"/>
            </a:xfrm>
          </p:grpSpPr>
          <p:sp>
            <p:nvSpPr>
              <p:cNvPr id="225" name="Freeform 132">
                <a:extLst>
                  <a:ext uri="{FF2B5EF4-FFF2-40B4-BE49-F238E27FC236}">
                    <a16:creationId xmlns:a16="http://schemas.microsoft.com/office/drawing/2014/main" id="{32EF9F42-B8F1-56A9-3CF2-A72C2F37A507}"/>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solidFill>
            </p:spPr>
            <p:txBody>
              <a:bodyPr/>
              <a:lstStyle/>
              <a:p>
                <a:endParaRPr lang="en-IN"/>
              </a:p>
            </p:txBody>
          </p:sp>
          <p:sp>
            <p:nvSpPr>
              <p:cNvPr id="226" name="TextBox 133">
                <a:extLst>
                  <a:ext uri="{FF2B5EF4-FFF2-40B4-BE49-F238E27FC236}">
                    <a16:creationId xmlns:a16="http://schemas.microsoft.com/office/drawing/2014/main" id="{7E3A5CED-7DDC-4E4B-C74C-5C9C046E952A}"/>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01" name="Group 134">
              <a:extLst>
                <a:ext uri="{FF2B5EF4-FFF2-40B4-BE49-F238E27FC236}">
                  <a16:creationId xmlns:a16="http://schemas.microsoft.com/office/drawing/2014/main" id="{4AECBBF8-6145-12F9-3806-9EC761113FFA}"/>
                </a:ext>
              </a:extLst>
            </p:cNvPr>
            <p:cNvGrpSpPr/>
            <p:nvPr/>
          </p:nvGrpSpPr>
          <p:grpSpPr>
            <a:xfrm>
              <a:off x="2460583" y="2765950"/>
              <a:ext cx="239314" cy="239314"/>
              <a:chOff x="0" y="0"/>
              <a:chExt cx="812800" cy="812800"/>
            </a:xfrm>
          </p:grpSpPr>
          <p:sp>
            <p:nvSpPr>
              <p:cNvPr id="223" name="Freeform 135">
                <a:extLst>
                  <a:ext uri="{FF2B5EF4-FFF2-40B4-BE49-F238E27FC236}">
                    <a16:creationId xmlns:a16="http://schemas.microsoft.com/office/drawing/2014/main" id="{7AB24BDD-39C5-E73E-4D94-1D55617C293A}"/>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solidFill>
            </p:spPr>
            <p:txBody>
              <a:bodyPr/>
              <a:lstStyle/>
              <a:p>
                <a:endParaRPr lang="en-IN"/>
              </a:p>
            </p:txBody>
          </p:sp>
          <p:sp>
            <p:nvSpPr>
              <p:cNvPr id="224" name="TextBox 136">
                <a:extLst>
                  <a:ext uri="{FF2B5EF4-FFF2-40B4-BE49-F238E27FC236}">
                    <a16:creationId xmlns:a16="http://schemas.microsoft.com/office/drawing/2014/main" id="{ED6FB63D-591F-4D60-8EEF-7843CCE8BF04}"/>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02" name="Group 137">
              <a:extLst>
                <a:ext uri="{FF2B5EF4-FFF2-40B4-BE49-F238E27FC236}">
                  <a16:creationId xmlns:a16="http://schemas.microsoft.com/office/drawing/2014/main" id="{7BB1A68D-C549-1957-ACDA-A33609A5A288}"/>
                </a:ext>
              </a:extLst>
            </p:cNvPr>
            <p:cNvGrpSpPr/>
            <p:nvPr/>
          </p:nvGrpSpPr>
          <p:grpSpPr>
            <a:xfrm>
              <a:off x="2460583" y="4079867"/>
              <a:ext cx="239314" cy="239314"/>
              <a:chOff x="0" y="0"/>
              <a:chExt cx="812800" cy="812800"/>
            </a:xfrm>
          </p:grpSpPr>
          <p:sp>
            <p:nvSpPr>
              <p:cNvPr id="221" name="Freeform 138">
                <a:extLst>
                  <a:ext uri="{FF2B5EF4-FFF2-40B4-BE49-F238E27FC236}">
                    <a16:creationId xmlns:a16="http://schemas.microsoft.com/office/drawing/2014/main" id="{8BC9E8A8-8968-A1EA-D7EE-1F6709DD17CF}"/>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solidFill>
            </p:spPr>
            <p:txBody>
              <a:bodyPr/>
              <a:lstStyle/>
              <a:p>
                <a:endParaRPr lang="en-IN"/>
              </a:p>
            </p:txBody>
          </p:sp>
          <p:sp>
            <p:nvSpPr>
              <p:cNvPr id="222" name="TextBox 139">
                <a:extLst>
                  <a:ext uri="{FF2B5EF4-FFF2-40B4-BE49-F238E27FC236}">
                    <a16:creationId xmlns:a16="http://schemas.microsoft.com/office/drawing/2014/main" id="{4171482C-8E98-71B4-8F0E-283A6B027CD2}"/>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03" name="Group 140">
              <a:extLst>
                <a:ext uri="{FF2B5EF4-FFF2-40B4-BE49-F238E27FC236}">
                  <a16:creationId xmlns:a16="http://schemas.microsoft.com/office/drawing/2014/main" id="{FEC5B2DE-0D8B-A4E8-5961-007D35DD1BE2}"/>
                </a:ext>
              </a:extLst>
            </p:cNvPr>
            <p:cNvGrpSpPr/>
            <p:nvPr/>
          </p:nvGrpSpPr>
          <p:grpSpPr>
            <a:xfrm>
              <a:off x="0" y="2765950"/>
              <a:ext cx="239314" cy="239314"/>
              <a:chOff x="0" y="0"/>
              <a:chExt cx="812800" cy="812800"/>
            </a:xfrm>
          </p:grpSpPr>
          <p:sp>
            <p:nvSpPr>
              <p:cNvPr id="219" name="Freeform 141">
                <a:extLst>
                  <a:ext uri="{FF2B5EF4-FFF2-40B4-BE49-F238E27FC236}">
                    <a16:creationId xmlns:a16="http://schemas.microsoft.com/office/drawing/2014/main" id="{ADB6251B-00D0-F317-854C-363220E77826}"/>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solidFill>
            </p:spPr>
            <p:txBody>
              <a:bodyPr/>
              <a:lstStyle/>
              <a:p>
                <a:endParaRPr lang="en-IN"/>
              </a:p>
            </p:txBody>
          </p:sp>
          <p:sp>
            <p:nvSpPr>
              <p:cNvPr id="220" name="TextBox 142">
                <a:extLst>
                  <a:ext uri="{FF2B5EF4-FFF2-40B4-BE49-F238E27FC236}">
                    <a16:creationId xmlns:a16="http://schemas.microsoft.com/office/drawing/2014/main" id="{9681CA5F-4AD9-49A3-CFB7-CCB1F10E48A1}"/>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04" name="Group 143">
              <a:extLst>
                <a:ext uri="{FF2B5EF4-FFF2-40B4-BE49-F238E27FC236}">
                  <a16:creationId xmlns:a16="http://schemas.microsoft.com/office/drawing/2014/main" id="{75EE5EB4-7619-C6A8-8A40-732F37120660}"/>
                </a:ext>
              </a:extLst>
            </p:cNvPr>
            <p:cNvGrpSpPr/>
            <p:nvPr/>
          </p:nvGrpSpPr>
          <p:grpSpPr>
            <a:xfrm>
              <a:off x="0" y="4079867"/>
              <a:ext cx="239314" cy="239314"/>
              <a:chOff x="0" y="0"/>
              <a:chExt cx="812800" cy="812800"/>
            </a:xfrm>
          </p:grpSpPr>
          <p:sp>
            <p:nvSpPr>
              <p:cNvPr id="217" name="Freeform 144">
                <a:extLst>
                  <a:ext uri="{FF2B5EF4-FFF2-40B4-BE49-F238E27FC236}">
                    <a16:creationId xmlns:a16="http://schemas.microsoft.com/office/drawing/2014/main" id="{78E5B4EF-8572-354C-6745-F2313041ED7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solidFill>
            </p:spPr>
            <p:txBody>
              <a:bodyPr/>
              <a:lstStyle/>
              <a:p>
                <a:endParaRPr lang="en-IN"/>
              </a:p>
            </p:txBody>
          </p:sp>
          <p:sp>
            <p:nvSpPr>
              <p:cNvPr id="218" name="TextBox 145">
                <a:extLst>
                  <a:ext uri="{FF2B5EF4-FFF2-40B4-BE49-F238E27FC236}">
                    <a16:creationId xmlns:a16="http://schemas.microsoft.com/office/drawing/2014/main" id="{635CC5AD-3BCC-3204-B050-9C404641D1AB}"/>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05" name="Group 146">
              <a:extLst>
                <a:ext uri="{FF2B5EF4-FFF2-40B4-BE49-F238E27FC236}">
                  <a16:creationId xmlns:a16="http://schemas.microsoft.com/office/drawing/2014/main" id="{09AE2E1D-4678-46BA-6228-63FAF0913E3A}"/>
                </a:ext>
              </a:extLst>
            </p:cNvPr>
            <p:cNvGrpSpPr/>
            <p:nvPr/>
          </p:nvGrpSpPr>
          <p:grpSpPr>
            <a:xfrm>
              <a:off x="1242465" y="4803355"/>
              <a:ext cx="239314" cy="239314"/>
              <a:chOff x="0" y="0"/>
              <a:chExt cx="812800" cy="812800"/>
            </a:xfrm>
          </p:grpSpPr>
          <p:sp>
            <p:nvSpPr>
              <p:cNvPr id="215" name="Freeform 147">
                <a:extLst>
                  <a:ext uri="{FF2B5EF4-FFF2-40B4-BE49-F238E27FC236}">
                    <a16:creationId xmlns:a16="http://schemas.microsoft.com/office/drawing/2014/main" id="{6C8AC1F9-F7B0-9751-1BD8-F6675BEF9144}"/>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solidFill>
            </p:spPr>
            <p:txBody>
              <a:bodyPr/>
              <a:lstStyle/>
              <a:p>
                <a:endParaRPr lang="en-IN"/>
              </a:p>
            </p:txBody>
          </p:sp>
          <p:sp>
            <p:nvSpPr>
              <p:cNvPr id="216" name="TextBox 148">
                <a:extLst>
                  <a:ext uri="{FF2B5EF4-FFF2-40B4-BE49-F238E27FC236}">
                    <a16:creationId xmlns:a16="http://schemas.microsoft.com/office/drawing/2014/main" id="{37D8007B-8E74-A8BD-A05B-F381BB39A66E}"/>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06" name="Group 149">
              <a:extLst>
                <a:ext uri="{FF2B5EF4-FFF2-40B4-BE49-F238E27FC236}">
                  <a16:creationId xmlns:a16="http://schemas.microsoft.com/office/drawing/2014/main" id="{C845CC0A-37EC-8534-9A52-EC48194D4A50}"/>
                </a:ext>
              </a:extLst>
            </p:cNvPr>
            <p:cNvGrpSpPr/>
            <p:nvPr/>
          </p:nvGrpSpPr>
          <p:grpSpPr>
            <a:xfrm>
              <a:off x="1242465" y="729298"/>
              <a:ext cx="239314" cy="239314"/>
              <a:chOff x="0" y="0"/>
              <a:chExt cx="812800" cy="812800"/>
            </a:xfrm>
          </p:grpSpPr>
          <p:sp>
            <p:nvSpPr>
              <p:cNvPr id="213" name="Freeform 150">
                <a:extLst>
                  <a:ext uri="{FF2B5EF4-FFF2-40B4-BE49-F238E27FC236}">
                    <a16:creationId xmlns:a16="http://schemas.microsoft.com/office/drawing/2014/main" id="{1461D8E8-F0F1-436A-89A2-A43C853F27E5}"/>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solidFill>
            </p:spPr>
            <p:txBody>
              <a:bodyPr/>
              <a:lstStyle/>
              <a:p>
                <a:endParaRPr lang="en-IN"/>
              </a:p>
            </p:txBody>
          </p:sp>
          <p:sp>
            <p:nvSpPr>
              <p:cNvPr id="214" name="TextBox 151">
                <a:extLst>
                  <a:ext uri="{FF2B5EF4-FFF2-40B4-BE49-F238E27FC236}">
                    <a16:creationId xmlns:a16="http://schemas.microsoft.com/office/drawing/2014/main" id="{CC4E9F51-D9AC-DFBC-4846-44A616419088}"/>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07" name="Group 152">
              <a:extLst>
                <a:ext uri="{FF2B5EF4-FFF2-40B4-BE49-F238E27FC236}">
                  <a16:creationId xmlns:a16="http://schemas.microsoft.com/office/drawing/2014/main" id="{FA227587-1CD1-69DF-502A-D757C2DBE862}"/>
                </a:ext>
              </a:extLst>
            </p:cNvPr>
            <p:cNvGrpSpPr/>
            <p:nvPr/>
          </p:nvGrpSpPr>
          <p:grpSpPr>
            <a:xfrm>
              <a:off x="4916291" y="4074057"/>
              <a:ext cx="239314" cy="239314"/>
              <a:chOff x="0" y="0"/>
              <a:chExt cx="812800" cy="812800"/>
            </a:xfrm>
          </p:grpSpPr>
          <p:sp>
            <p:nvSpPr>
              <p:cNvPr id="211" name="Freeform 153">
                <a:extLst>
                  <a:ext uri="{FF2B5EF4-FFF2-40B4-BE49-F238E27FC236}">
                    <a16:creationId xmlns:a16="http://schemas.microsoft.com/office/drawing/2014/main" id="{47CC0138-154A-C395-13AC-9C3BBD59FB3C}"/>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solidFill>
            </p:spPr>
            <p:txBody>
              <a:bodyPr/>
              <a:lstStyle/>
              <a:p>
                <a:endParaRPr lang="en-IN"/>
              </a:p>
            </p:txBody>
          </p:sp>
          <p:sp>
            <p:nvSpPr>
              <p:cNvPr id="212" name="TextBox 154">
                <a:extLst>
                  <a:ext uri="{FF2B5EF4-FFF2-40B4-BE49-F238E27FC236}">
                    <a16:creationId xmlns:a16="http://schemas.microsoft.com/office/drawing/2014/main" id="{A57E086F-ECED-D952-5C02-105D7ABC6F59}"/>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08" name="Group 155">
              <a:extLst>
                <a:ext uri="{FF2B5EF4-FFF2-40B4-BE49-F238E27FC236}">
                  <a16:creationId xmlns:a16="http://schemas.microsoft.com/office/drawing/2014/main" id="{2B157B61-3A83-1082-C889-B7E18154FF91}"/>
                </a:ext>
              </a:extLst>
            </p:cNvPr>
            <p:cNvGrpSpPr/>
            <p:nvPr/>
          </p:nvGrpSpPr>
          <p:grpSpPr>
            <a:xfrm>
              <a:off x="3698174" y="4797545"/>
              <a:ext cx="239314" cy="239314"/>
              <a:chOff x="0" y="0"/>
              <a:chExt cx="812800" cy="812800"/>
            </a:xfrm>
          </p:grpSpPr>
          <p:sp>
            <p:nvSpPr>
              <p:cNvPr id="209" name="Freeform 156">
                <a:extLst>
                  <a:ext uri="{FF2B5EF4-FFF2-40B4-BE49-F238E27FC236}">
                    <a16:creationId xmlns:a16="http://schemas.microsoft.com/office/drawing/2014/main" id="{4F2A00D6-E784-322F-A87F-15E82E6B4971}"/>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solidFill>
            </p:spPr>
            <p:txBody>
              <a:bodyPr/>
              <a:lstStyle/>
              <a:p>
                <a:endParaRPr lang="en-IN"/>
              </a:p>
            </p:txBody>
          </p:sp>
          <p:sp>
            <p:nvSpPr>
              <p:cNvPr id="210" name="TextBox 157">
                <a:extLst>
                  <a:ext uri="{FF2B5EF4-FFF2-40B4-BE49-F238E27FC236}">
                    <a16:creationId xmlns:a16="http://schemas.microsoft.com/office/drawing/2014/main" id="{D398815C-84DB-702F-D122-880C39FD21CD}"/>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sp>
        <p:nvSpPr>
          <p:cNvPr id="249" name="AutoShape 158">
            <a:extLst>
              <a:ext uri="{FF2B5EF4-FFF2-40B4-BE49-F238E27FC236}">
                <a16:creationId xmlns:a16="http://schemas.microsoft.com/office/drawing/2014/main" id="{B1BC3C24-EB40-0593-7CA8-28F39EBF9E59}"/>
              </a:ext>
            </a:extLst>
          </p:cNvPr>
          <p:cNvSpPr/>
          <p:nvPr userDrawn="1"/>
        </p:nvSpPr>
        <p:spPr>
          <a:xfrm flipH="1">
            <a:off x="3989884" y="2205893"/>
            <a:ext cx="19050" cy="2438259"/>
          </a:xfrm>
          <a:prstGeom prst="line">
            <a:avLst/>
          </a:prstGeom>
          <a:ln w="38100" cap="flat">
            <a:solidFill>
              <a:srgbClr val="166FAC"/>
            </a:solidFill>
            <a:prstDash val="solid"/>
            <a:headEnd type="none" w="sm" len="sm"/>
            <a:tailEnd type="none" w="sm" len="sm"/>
          </a:ln>
        </p:spPr>
        <p:txBody>
          <a:bodyPr/>
          <a:lstStyle/>
          <a:p>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a:t>Organic And Biochemistry Supplement To Enhanced Introductory College Chemistry, CC BY 4.0, except where otherwise noted</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a:t>Organic And Biochemistry Supplement To Enhanced Introductory College Chemistry, CC BY 4.0, except where otherwise noted</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52637" y="593179"/>
            <a:ext cx="8229600" cy="1143000"/>
          </a:xfrm>
          <a:prstGeom prst="rect">
            <a:avLst/>
          </a:prstGeom>
        </p:spPr>
        <p:txBody>
          <a:bodyPr>
            <a:normAutofit/>
          </a:bodyPr>
          <a:lstStyle>
            <a:lvl1pPr algn="l">
              <a:defRPr sz="320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1944000" y="7335704"/>
            <a:ext cx="14400000" cy="2065046"/>
          </a:xfrm>
          <a:prstGeom prst="rect">
            <a:avLst/>
          </a:prstGeom>
        </p:spPr>
        <p:txBody>
          <a:bodyPr>
            <a:noAutofit/>
          </a:bodyPr>
          <a:lstStyle>
            <a:lvl1pPr>
              <a:defRPr sz="24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7" name="Group 2">
            <a:extLst>
              <a:ext uri="{FF2B5EF4-FFF2-40B4-BE49-F238E27FC236}">
                <a16:creationId xmlns:a16="http://schemas.microsoft.com/office/drawing/2014/main" id="{D73D13A9-FF69-9A8F-A8D2-4743D71041BA}"/>
              </a:ext>
            </a:extLst>
          </p:cNvPr>
          <p:cNvGrpSpPr/>
          <p:nvPr userDrawn="1"/>
        </p:nvGrpSpPr>
        <p:grpSpPr>
          <a:xfrm>
            <a:off x="0" y="9685252"/>
            <a:ext cx="18288000" cy="601748"/>
            <a:chOff x="0" y="0"/>
            <a:chExt cx="4816593" cy="158485"/>
          </a:xfrm>
        </p:grpSpPr>
        <p:sp>
          <p:nvSpPr>
            <p:cNvPr id="8" name="Freeform 3">
              <a:extLst>
                <a:ext uri="{FF2B5EF4-FFF2-40B4-BE49-F238E27FC236}">
                  <a16:creationId xmlns:a16="http://schemas.microsoft.com/office/drawing/2014/main" id="{F48FF52B-7C68-9B7E-7907-BCB833FD3CE7}"/>
                </a:ext>
              </a:extLst>
            </p:cNvPr>
            <p:cNvSpPr/>
            <p:nvPr/>
          </p:nvSpPr>
          <p:spPr>
            <a:xfrm>
              <a:off x="0" y="0"/>
              <a:ext cx="4816592" cy="158485"/>
            </a:xfrm>
            <a:custGeom>
              <a:avLst/>
              <a:gdLst/>
              <a:ahLst/>
              <a:cxnLst/>
              <a:rect l="l" t="t" r="r" b="b"/>
              <a:pathLst>
                <a:path w="4816592" h="158485">
                  <a:moveTo>
                    <a:pt x="0" y="0"/>
                  </a:moveTo>
                  <a:lnTo>
                    <a:pt x="4816592" y="0"/>
                  </a:lnTo>
                  <a:lnTo>
                    <a:pt x="4816592" y="158485"/>
                  </a:lnTo>
                  <a:lnTo>
                    <a:pt x="0" y="158485"/>
                  </a:lnTo>
                  <a:close/>
                </a:path>
              </a:pathLst>
            </a:custGeom>
            <a:solidFill>
              <a:srgbClr val="166FAC"/>
            </a:solidFill>
          </p:spPr>
          <p:txBody>
            <a:bodyPr/>
            <a:lstStyle/>
            <a:p>
              <a:endParaRPr lang="en-IN" dirty="0"/>
            </a:p>
          </p:txBody>
        </p:sp>
        <p:sp>
          <p:nvSpPr>
            <p:cNvPr id="9" name="TextBox 4">
              <a:extLst>
                <a:ext uri="{FF2B5EF4-FFF2-40B4-BE49-F238E27FC236}">
                  <a16:creationId xmlns:a16="http://schemas.microsoft.com/office/drawing/2014/main" id="{E68C8E1C-45E6-EF75-C691-3EF48765DAF9}"/>
                </a:ext>
              </a:extLst>
            </p:cNvPr>
            <p:cNvSpPr txBox="1"/>
            <p:nvPr/>
          </p:nvSpPr>
          <p:spPr>
            <a:xfrm>
              <a:off x="0" y="-47625"/>
              <a:ext cx="4816593" cy="206110"/>
            </a:xfrm>
            <a:prstGeom prst="rect">
              <a:avLst/>
            </a:prstGeom>
          </p:spPr>
          <p:txBody>
            <a:bodyPr lIns="50800" tIns="50800" rIns="50800" bIns="50800" rtlCol="0" anchor="ctr"/>
            <a:lstStyle/>
            <a:p>
              <a:pPr algn="ctr">
                <a:lnSpc>
                  <a:spcPts val="2659"/>
                </a:lnSpc>
              </a:pPr>
              <a:endParaRPr/>
            </a:p>
          </p:txBody>
        </p:sp>
      </p:grpSp>
      <p:grpSp>
        <p:nvGrpSpPr>
          <p:cNvPr id="10" name="Group 5">
            <a:extLst>
              <a:ext uri="{FF2B5EF4-FFF2-40B4-BE49-F238E27FC236}">
                <a16:creationId xmlns:a16="http://schemas.microsoft.com/office/drawing/2014/main" id="{7447E3F0-C7FD-94A7-5E6F-F087DC62CFA2}"/>
              </a:ext>
            </a:extLst>
          </p:cNvPr>
          <p:cNvGrpSpPr/>
          <p:nvPr userDrawn="1"/>
        </p:nvGrpSpPr>
        <p:grpSpPr>
          <a:xfrm>
            <a:off x="16488514" y="8173839"/>
            <a:ext cx="2711900" cy="2137397"/>
            <a:chOff x="0" y="0"/>
            <a:chExt cx="3615867" cy="2849862"/>
          </a:xfrm>
        </p:grpSpPr>
        <p:grpSp>
          <p:nvGrpSpPr>
            <p:cNvPr id="11" name="Group 6">
              <a:extLst>
                <a:ext uri="{FF2B5EF4-FFF2-40B4-BE49-F238E27FC236}">
                  <a16:creationId xmlns:a16="http://schemas.microsoft.com/office/drawing/2014/main" id="{4D574A3A-29F8-AFF9-A5A2-D688DEF60BB7}"/>
                </a:ext>
              </a:extLst>
            </p:cNvPr>
            <p:cNvGrpSpPr/>
            <p:nvPr/>
          </p:nvGrpSpPr>
          <p:grpSpPr>
            <a:xfrm>
              <a:off x="2792200" y="0"/>
              <a:ext cx="135248" cy="135248"/>
              <a:chOff x="0" y="0"/>
              <a:chExt cx="812800" cy="812800"/>
            </a:xfrm>
          </p:grpSpPr>
          <p:sp>
            <p:nvSpPr>
              <p:cNvPr id="69" name="Freeform 7">
                <a:extLst>
                  <a:ext uri="{FF2B5EF4-FFF2-40B4-BE49-F238E27FC236}">
                    <a16:creationId xmlns:a16="http://schemas.microsoft.com/office/drawing/2014/main" id="{5DFEA858-1CCC-7AFE-359D-C4AB4311AF41}"/>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alpha val="29804"/>
                </a:srgbClr>
              </a:solidFill>
            </p:spPr>
            <p:txBody>
              <a:bodyPr/>
              <a:lstStyle/>
              <a:p>
                <a:endParaRPr lang="en-IN"/>
              </a:p>
            </p:txBody>
          </p:sp>
          <p:sp>
            <p:nvSpPr>
              <p:cNvPr id="70" name="TextBox 8">
                <a:extLst>
                  <a:ext uri="{FF2B5EF4-FFF2-40B4-BE49-F238E27FC236}">
                    <a16:creationId xmlns:a16="http://schemas.microsoft.com/office/drawing/2014/main" id="{F1E1AD24-22EA-96D2-3535-CEAB9C0E23D6}"/>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2" name="Group 9">
              <a:extLst>
                <a:ext uri="{FF2B5EF4-FFF2-40B4-BE49-F238E27FC236}">
                  <a16:creationId xmlns:a16="http://schemas.microsoft.com/office/drawing/2014/main" id="{95EE174B-141D-73FB-85AB-EF5F6273004A}"/>
                </a:ext>
              </a:extLst>
            </p:cNvPr>
            <p:cNvGrpSpPr/>
            <p:nvPr/>
          </p:nvGrpSpPr>
          <p:grpSpPr>
            <a:xfrm>
              <a:off x="1404358" y="1854"/>
              <a:ext cx="135248" cy="135248"/>
              <a:chOff x="0" y="0"/>
              <a:chExt cx="812800" cy="812800"/>
            </a:xfrm>
          </p:grpSpPr>
          <p:sp>
            <p:nvSpPr>
              <p:cNvPr id="67" name="Freeform 10">
                <a:extLst>
                  <a:ext uri="{FF2B5EF4-FFF2-40B4-BE49-F238E27FC236}">
                    <a16:creationId xmlns:a16="http://schemas.microsoft.com/office/drawing/2014/main" id="{FABF7FC3-B86B-FD0A-BF88-6C569F30C506}"/>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alpha val="29804"/>
                </a:srgbClr>
              </a:solidFill>
            </p:spPr>
            <p:txBody>
              <a:bodyPr/>
              <a:lstStyle/>
              <a:p>
                <a:endParaRPr lang="en-IN"/>
              </a:p>
            </p:txBody>
          </p:sp>
          <p:sp>
            <p:nvSpPr>
              <p:cNvPr id="68" name="TextBox 11">
                <a:extLst>
                  <a:ext uri="{FF2B5EF4-FFF2-40B4-BE49-F238E27FC236}">
                    <a16:creationId xmlns:a16="http://schemas.microsoft.com/office/drawing/2014/main" id="{8C31EC3D-6351-85D7-8C95-05AB132FF781}"/>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3" name="Group 12">
              <a:extLst>
                <a:ext uri="{FF2B5EF4-FFF2-40B4-BE49-F238E27FC236}">
                  <a16:creationId xmlns:a16="http://schemas.microsoft.com/office/drawing/2014/main" id="{6211DA2F-F61E-582C-1413-D59E06E3BDF6}"/>
                </a:ext>
              </a:extLst>
            </p:cNvPr>
            <p:cNvGrpSpPr/>
            <p:nvPr/>
          </p:nvGrpSpPr>
          <p:grpSpPr>
            <a:xfrm rot="5400000">
              <a:off x="2078951" y="146318"/>
              <a:ext cx="1561747" cy="1404358"/>
              <a:chOff x="0" y="0"/>
              <a:chExt cx="812800" cy="730888"/>
            </a:xfrm>
          </p:grpSpPr>
          <p:sp>
            <p:nvSpPr>
              <p:cNvPr id="65" name="Freeform 13">
                <a:extLst>
                  <a:ext uri="{FF2B5EF4-FFF2-40B4-BE49-F238E27FC236}">
                    <a16:creationId xmlns:a16="http://schemas.microsoft.com/office/drawing/2014/main" id="{32260F9B-C3C5-6860-8BEC-50563FAEBC68}"/>
                  </a:ext>
                </a:extLst>
              </p:cNvPr>
              <p:cNvSpPr/>
              <p:nvPr/>
            </p:nvSpPr>
            <p:spPr>
              <a:xfrm>
                <a:off x="0" y="0"/>
                <a:ext cx="812800" cy="730888"/>
              </a:xfrm>
              <a:custGeom>
                <a:avLst/>
                <a:gdLst/>
                <a:ahLst/>
                <a:cxnLst/>
                <a:rect l="l" t="t" r="r" b="b"/>
                <a:pathLst>
                  <a:path w="812800" h="730888">
                    <a:moveTo>
                      <a:pt x="812800" y="365444"/>
                    </a:moveTo>
                    <a:lnTo>
                      <a:pt x="609600" y="730888"/>
                    </a:lnTo>
                    <a:lnTo>
                      <a:pt x="203200" y="730888"/>
                    </a:lnTo>
                    <a:lnTo>
                      <a:pt x="0" y="365444"/>
                    </a:lnTo>
                    <a:lnTo>
                      <a:pt x="203200" y="0"/>
                    </a:lnTo>
                    <a:lnTo>
                      <a:pt x="609600" y="0"/>
                    </a:lnTo>
                    <a:lnTo>
                      <a:pt x="812800" y="365444"/>
                    </a:lnTo>
                    <a:close/>
                  </a:path>
                </a:pathLst>
              </a:custGeom>
              <a:solidFill>
                <a:srgbClr val="000000">
                  <a:alpha val="0"/>
                </a:srgbClr>
              </a:solidFill>
              <a:ln w="9525" cap="sq">
                <a:solidFill>
                  <a:srgbClr val="166FAC">
                    <a:alpha val="29804"/>
                  </a:srgbClr>
                </a:solidFill>
                <a:prstDash val="solid"/>
                <a:miter/>
              </a:ln>
            </p:spPr>
            <p:txBody>
              <a:bodyPr/>
              <a:lstStyle/>
              <a:p>
                <a:endParaRPr lang="en-IN"/>
              </a:p>
            </p:txBody>
          </p:sp>
          <p:sp>
            <p:nvSpPr>
              <p:cNvPr id="66" name="TextBox 14">
                <a:extLst>
                  <a:ext uri="{FF2B5EF4-FFF2-40B4-BE49-F238E27FC236}">
                    <a16:creationId xmlns:a16="http://schemas.microsoft.com/office/drawing/2014/main" id="{51E81CC1-6A9B-B59D-A8C9-7E4B1BF8007B}"/>
                  </a:ext>
                </a:extLst>
              </p:cNvPr>
              <p:cNvSpPr txBox="1"/>
              <p:nvPr/>
            </p:nvSpPr>
            <p:spPr>
              <a:xfrm>
                <a:off x="114300" y="-47625"/>
                <a:ext cx="584200" cy="778513"/>
              </a:xfrm>
              <a:prstGeom prst="rect">
                <a:avLst/>
              </a:prstGeom>
            </p:spPr>
            <p:txBody>
              <a:bodyPr lIns="50800" tIns="50800" rIns="50800" bIns="50800" rtlCol="0" anchor="ctr"/>
              <a:lstStyle/>
              <a:p>
                <a:pPr algn="ctr">
                  <a:lnSpc>
                    <a:spcPts val="2659"/>
                  </a:lnSpc>
                </a:pPr>
                <a:endParaRPr/>
              </a:p>
            </p:txBody>
          </p:sp>
        </p:grpSp>
        <p:grpSp>
          <p:nvGrpSpPr>
            <p:cNvPr id="14" name="Group 15">
              <a:extLst>
                <a:ext uri="{FF2B5EF4-FFF2-40B4-BE49-F238E27FC236}">
                  <a16:creationId xmlns:a16="http://schemas.microsoft.com/office/drawing/2014/main" id="{51ADCD82-C680-99F9-9169-DE08ED920A6C}"/>
                </a:ext>
              </a:extLst>
            </p:cNvPr>
            <p:cNvGrpSpPr/>
            <p:nvPr/>
          </p:nvGrpSpPr>
          <p:grpSpPr>
            <a:xfrm rot="5400000">
              <a:off x="688354" y="146318"/>
              <a:ext cx="1561747" cy="1404358"/>
              <a:chOff x="0" y="0"/>
              <a:chExt cx="812800" cy="730888"/>
            </a:xfrm>
          </p:grpSpPr>
          <p:sp>
            <p:nvSpPr>
              <p:cNvPr id="63" name="Freeform 16">
                <a:extLst>
                  <a:ext uri="{FF2B5EF4-FFF2-40B4-BE49-F238E27FC236}">
                    <a16:creationId xmlns:a16="http://schemas.microsoft.com/office/drawing/2014/main" id="{FA27CC0C-AB1A-952B-5141-C057DEC9C998}"/>
                  </a:ext>
                </a:extLst>
              </p:cNvPr>
              <p:cNvSpPr/>
              <p:nvPr/>
            </p:nvSpPr>
            <p:spPr>
              <a:xfrm>
                <a:off x="0" y="0"/>
                <a:ext cx="812800" cy="730888"/>
              </a:xfrm>
              <a:custGeom>
                <a:avLst/>
                <a:gdLst/>
                <a:ahLst/>
                <a:cxnLst/>
                <a:rect l="l" t="t" r="r" b="b"/>
                <a:pathLst>
                  <a:path w="812800" h="730888">
                    <a:moveTo>
                      <a:pt x="812800" y="365444"/>
                    </a:moveTo>
                    <a:lnTo>
                      <a:pt x="609600" y="730888"/>
                    </a:lnTo>
                    <a:lnTo>
                      <a:pt x="203200" y="730888"/>
                    </a:lnTo>
                    <a:lnTo>
                      <a:pt x="0" y="365444"/>
                    </a:lnTo>
                    <a:lnTo>
                      <a:pt x="203200" y="0"/>
                    </a:lnTo>
                    <a:lnTo>
                      <a:pt x="609600" y="0"/>
                    </a:lnTo>
                    <a:lnTo>
                      <a:pt x="812800" y="365444"/>
                    </a:lnTo>
                    <a:close/>
                  </a:path>
                </a:pathLst>
              </a:custGeom>
              <a:solidFill>
                <a:srgbClr val="000000">
                  <a:alpha val="0"/>
                </a:srgbClr>
              </a:solidFill>
              <a:ln w="9525" cap="sq">
                <a:solidFill>
                  <a:srgbClr val="166FAC">
                    <a:alpha val="29804"/>
                  </a:srgbClr>
                </a:solidFill>
                <a:prstDash val="solid"/>
                <a:miter/>
              </a:ln>
            </p:spPr>
            <p:txBody>
              <a:bodyPr/>
              <a:lstStyle/>
              <a:p>
                <a:endParaRPr lang="en-IN"/>
              </a:p>
            </p:txBody>
          </p:sp>
          <p:sp>
            <p:nvSpPr>
              <p:cNvPr id="64" name="TextBox 17">
                <a:extLst>
                  <a:ext uri="{FF2B5EF4-FFF2-40B4-BE49-F238E27FC236}">
                    <a16:creationId xmlns:a16="http://schemas.microsoft.com/office/drawing/2014/main" id="{35AC05EE-1214-824B-0013-5E669E3604C3}"/>
                  </a:ext>
                </a:extLst>
              </p:cNvPr>
              <p:cNvSpPr txBox="1"/>
              <p:nvPr/>
            </p:nvSpPr>
            <p:spPr>
              <a:xfrm>
                <a:off x="114300" y="-47625"/>
                <a:ext cx="584200" cy="778513"/>
              </a:xfrm>
              <a:prstGeom prst="rect">
                <a:avLst/>
              </a:prstGeom>
            </p:spPr>
            <p:txBody>
              <a:bodyPr lIns="50800" tIns="50800" rIns="50800" bIns="50800" rtlCol="0" anchor="ctr"/>
              <a:lstStyle/>
              <a:p>
                <a:pPr algn="ctr">
                  <a:lnSpc>
                    <a:spcPts val="2659"/>
                  </a:lnSpc>
                </a:pPr>
                <a:endParaRPr/>
              </a:p>
            </p:txBody>
          </p:sp>
        </p:grpSp>
        <p:grpSp>
          <p:nvGrpSpPr>
            <p:cNvPr id="15" name="Group 18">
              <a:extLst>
                <a:ext uri="{FF2B5EF4-FFF2-40B4-BE49-F238E27FC236}">
                  <a16:creationId xmlns:a16="http://schemas.microsoft.com/office/drawing/2014/main" id="{758DA383-D8A5-59D2-623A-888DE29B8C34}"/>
                </a:ext>
              </a:extLst>
            </p:cNvPr>
            <p:cNvGrpSpPr/>
            <p:nvPr/>
          </p:nvGrpSpPr>
          <p:grpSpPr>
            <a:xfrm rot="5400000">
              <a:off x="1376772" y="1299186"/>
              <a:ext cx="1561747" cy="1404358"/>
              <a:chOff x="0" y="0"/>
              <a:chExt cx="812800" cy="730888"/>
            </a:xfrm>
          </p:grpSpPr>
          <p:sp>
            <p:nvSpPr>
              <p:cNvPr id="61" name="Freeform 19">
                <a:extLst>
                  <a:ext uri="{FF2B5EF4-FFF2-40B4-BE49-F238E27FC236}">
                    <a16:creationId xmlns:a16="http://schemas.microsoft.com/office/drawing/2014/main" id="{104D0B1C-07EF-AFE5-7C96-14D49FF259BA}"/>
                  </a:ext>
                </a:extLst>
              </p:cNvPr>
              <p:cNvSpPr/>
              <p:nvPr/>
            </p:nvSpPr>
            <p:spPr>
              <a:xfrm>
                <a:off x="0" y="0"/>
                <a:ext cx="812800" cy="730888"/>
              </a:xfrm>
              <a:custGeom>
                <a:avLst/>
                <a:gdLst/>
                <a:ahLst/>
                <a:cxnLst/>
                <a:rect l="l" t="t" r="r" b="b"/>
                <a:pathLst>
                  <a:path w="812800" h="730888">
                    <a:moveTo>
                      <a:pt x="812800" y="365444"/>
                    </a:moveTo>
                    <a:lnTo>
                      <a:pt x="609600" y="730888"/>
                    </a:lnTo>
                    <a:lnTo>
                      <a:pt x="203200" y="730888"/>
                    </a:lnTo>
                    <a:lnTo>
                      <a:pt x="0" y="365444"/>
                    </a:lnTo>
                    <a:lnTo>
                      <a:pt x="203200" y="0"/>
                    </a:lnTo>
                    <a:lnTo>
                      <a:pt x="609600" y="0"/>
                    </a:lnTo>
                    <a:lnTo>
                      <a:pt x="812800" y="365444"/>
                    </a:lnTo>
                    <a:close/>
                  </a:path>
                </a:pathLst>
              </a:custGeom>
              <a:solidFill>
                <a:srgbClr val="000000">
                  <a:alpha val="0"/>
                </a:srgbClr>
              </a:solidFill>
              <a:ln w="9525" cap="sq">
                <a:solidFill>
                  <a:srgbClr val="166FAC">
                    <a:alpha val="29804"/>
                  </a:srgbClr>
                </a:solidFill>
                <a:prstDash val="solid"/>
                <a:miter/>
              </a:ln>
            </p:spPr>
            <p:txBody>
              <a:bodyPr/>
              <a:lstStyle/>
              <a:p>
                <a:endParaRPr lang="en-IN"/>
              </a:p>
            </p:txBody>
          </p:sp>
          <p:sp>
            <p:nvSpPr>
              <p:cNvPr id="62" name="TextBox 20">
                <a:extLst>
                  <a:ext uri="{FF2B5EF4-FFF2-40B4-BE49-F238E27FC236}">
                    <a16:creationId xmlns:a16="http://schemas.microsoft.com/office/drawing/2014/main" id="{6D741A08-36DD-173C-F95C-50EE179842B7}"/>
                  </a:ext>
                </a:extLst>
              </p:cNvPr>
              <p:cNvSpPr txBox="1"/>
              <p:nvPr/>
            </p:nvSpPr>
            <p:spPr>
              <a:xfrm>
                <a:off x="114300" y="-47625"/>
                <a:ext cx="584200" cy="778513"/>
              </a:xfrm>
              <a:prstGeom prst="rect">
                <a:avLst/>
              </a:prstGeom>
            </p:spPr>
            <p:txBody>
              <a:bodyPr lIns="50800" tIns="50800" rIns="50800" bIns="50800" rtlCol="0" anchor="ctr"/>
              <a:lstStyle/>
              <a:p>
                <a:pPr algn="ctr">
                  <a:lnSpc>
                    <a:spcPts val="2659"/>
                  </a:lnSpc>
                </a:pPr>
                <a:endParaRPr/>
              </a:p>
            </p:txBody>
          </p:sp>
        </p:grpSp>
        <p:grpSp>
          <p:nvGrpSpPr>
            <p:cNvPr id="16" name="Group 21">
              <a:extLst>
                <a:ext uri="{FF2B5EF4-FFF2-40B4-BE49-F238E27FC236}">
                  <a16:creationId xmlns:a16="http://schemas.microsoft.com/office/drawing/2014/main" id="{09B42B1C-F92A-7FCB-1792-3E9091756379}"/>
                </a:ext>
              </a:extLst>
            </p:cNvPr>
            <p:cNvGrpSpPr/>
            <p:nvPr/>
          </p:nvGrpSpPr>
          <p:grpSpPr>
            <a:xfrm rot="5400000">
              <a:off x="-13825" y="1312947"/>
              <a:ext cx="1561747" cy="1404358"/>
              <a:chOff x="0" y="0"/>
              <a:chExt cx="812800" cy="730888"/>
            </a:xfrm>
          </p:grpSpPr>
          <p:sp>
            <p:nvSpPr>
              <p:cNvPr id="59" name="Freeform 22">
                <a:extLst>
                  <a:ext uri="{FF2B5EF4-FFF2-40B4-BE49-F238E27FC236}">
                    <a16:creationId xmlns:a16="http://schemas.microsoft.com/office/drawing/2014/main" id="{F152520A-52B5-5E80-DD5E-FB566D079BF9}"/>
                  </a:ext>
                </a:extLst>
              </p:cNvPr>
              <p:cNvSpPr/>
              <p:nvPr/>
            </p:nvSpPr>
            <p:spPr>
              <a:xfrm>
                <a:off x="0" y="0"/>
                <a:ext cx="812800" cy="730888"/>
              </a:xfrm>
              <a:custGeom>
                <a:avLst/>
                <a:gdLst/>
                <a:ahLst/>
                <a:cxnLst/>
                <a:rect l="l" t="t" r="r" b="b"/>
                <a:pathLst>
                  <a:path w="812800" h="730888">
                    <a:moveTo>
                      <a:pt x="812800" y="365444"/>
                    </a:moveTo>
                    <a:lnTo>
                      <a:pt x="609600" y="730888"/>
                    </a:lnTo>
                    <a:lnTo>
                      <a:pt x="203200" y="730888"/>
                    </a:lnTo>
                    <a:lnTo>
                      <a:pt x="0" y="365444"/>
                    </a:lnTo>
                    <a:lnTo>
                      <a:pt x="203200" y="0"/>
                    </a:lnTo>
                    <a:lnTo>
                      <a:pt x="609600" y="0"/>
                    </a:lnTo>
                    <a:lnTo>
                      <a:pt x="812800" y="365444"/>
                    </a:lnTo>
                    <a:close/>
                  </a:path>
                </a:pathLst>
              </a:custGeom>
              <a:solidFill>
                <a:srgbClr val="000000">
                  <a:alpha val="0"/>
                </a:srgbClr>
              </a:solidFill>
              <a:ln w="9525" cap="sq">
                <a:solidFill>
                  <a:srgbClr val="166FAC">
                    <a:alpha val="29804"/>
                  </a:srgbClr>
                </a:solidFill>
                <a:prstDash val="solid"/>
                <a:miter/>
              </a:ln>
            </p:spPr>
            <p:txBody>
              <a:bodyPr/>
              <a:lstStyle/>
              <a:p>
                <a:endParaRPr lang="en-IN"/>
              </a:p>
            </p:txBody>
          </p:sp>
          <p:sp>
            <p:nvSpPr>
              <p:cNvPr id="60" name="TextBox 23">
                <a:extLst>
                  <a:ext uri="{FF2B5EF4-FFF2-40B4-BE49-F238E27FC236}">
                    <a16:creationId xmlns:a16="http://schemas.microsoft.com/office/drawing/2014/main" id="{64EECA7F-2E8A-ED0D-532A-153E82199711}"/>
                  </a:ext>
                </a:extLst>
              </p:cNvPr>
              <p:cNvSpPr txBox="1"/>
              <p:nvPr/>
            </p:nvSpPr>
            <p:spPr>
              <a:xfrm>
                <a:off x="114300" y="-47625"/>
                <a:ext cx="584200" cy="778513"/>
              </a:xfrm>
              <a:prstGeom prst="rect">
                <a:avLst/>
              </a:prstGeom>
            </p:spPr>
            <p:txBody>
              <a:bodyPr lIns="50800" tIns="50800" rIns="50800" bIns="50800" rtlCol="0" anchor="ctr"/>
              <a:lstStyle/>
              <a:p>
                <a:pPr algn="ctr">
                  <a:lnSpc>
                    <a:spcPts val="2659"/>
                  </a:lnSpc>
                </a:pPr>
                <a:endParaRPr/>
              </a:p>
            </p:txBody>
          </p:sp>
        </p:grpSp>
        <p:grpSp>
          <p:nvGrpSpPr>
            <p:cNvPr id="17" name="Group 24">
              <a:extLst>
                <a:ext uri="{FF2B5EF4-FFF2-40B4-BE49-F238E27FC236}">
                  <a16:creationId xmlns:a16="http://schemas.microsoft.com/office/drawing/2014/main" id="{1966B766-3536-D4EA-760E-5F407B35EFBB}"/>
                </a:ext>
              </a:extLst>
            </p:cNvPr>
            <p:cNvGrpSpPr/>
            <p:nvPr/>
          </p:nvGrpSpPr>
          <p:grpSpPr>
            <a:xfrm>
              <a:off x="3480619" y="410308"/>
              <a:ext cx="135248" cy="135248"/>
              <a:chOff x="0" y="0"/>
              <a:chExt cx="812800" cy="812800"/>
            </a:xfrm>
          </p:grpSpPr>
          <p:sp>
            <p:nvSpPr>
              <p:cNvPr id="57" name="Freeform 25">
                <a:extLst>
                  <a:ext uri="{FF2B5EF4-FFF2-40B4-BE49-F238E27FC236}">
                    <a16:creationId xmlns:a16="http://schemas.microsoft.com/office/drawing/2014/main" id="{B247E226-CCFE-1CDB-2C2B-BF3C15E2434E}"/>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alpha val="29804"/>
                </a:srgbClr>
              </a:solidFill>
            </p:spPr>
            <p:txBody>
              <a:bodyPr/>
              <a:lstStyle/>
              <a:p>
                <a:endParaRPr lang="en-IN"/>
              </a:p>
            </p:txBody>
          </p:sp>
          <p:sp>
            <p:nvSpPr>
              <p:cNvPr id="58" name="TextBox 26">
                <a:extLst>
                  <a:ext uri="{FF2B5EF4-FFF2-40B4-BE49-F238E27FC236}">
                    <a16:creationId xmlns:a16="http://schemas.microsoft.com/office/drawing/2014/main" id="{9881EF05-2610-E323-23FF-E5E3AE93561B}"/>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8" name="Group 27">
              <a:extLst>
                <a:ext uri="{FF2B5EF4-FFF2-40B4-BE49-F238E27FC236}">
                  <a16:creationId xmlns:a16="http://schemas.microsoft.com/office/drawing/2014/main" id="{BD6219C6-BCAF-2B89-526F-1F574658AD71}"/>
                </a:ext>
              </a:extLst>
            </p:cNvPr>
            <p:cNvGrpSpPr/>
            <p:nvPr/>
          </p:nvGrpSpPr>
          <p:grpSpPr>
            <a:xfrm>
              <a:off x="3480619" y="1152868"/>
              <a:ext cx="135248" cy="135248"/>
              <a:chOff x="0" y="0"/>
              <a:chExt cx="812800" cy="812800"/>
            </a:xfrm>
          </p:grpSpPr>
          <p:sp>
            <p:nvSpPr>
              <p:cNvPr id="55" name="Freeform 28">
                <a:extLst>
                  <a:ext uri="{FF2B5EF4-FFF2-40B4-BE49-F238E27FC236}">
                    <a16:creationId xmlns:a16="http://schemas.microsoft.com/office/drawing/2014/main" id="{E25A610E-9D39-1090-CDE1-A47212E44FBB}"/>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alpha val="29804"/>
                </a:srgbClr>
              </a:solidFill>
            </p:spPr>
            <p:txBody>
              <a:bodyPr/>
              <a:lstStyle/>
              <a:p>
                <a:endParaRPr lang="en-IN"/>
              </a:p>
            </p:txBody>
          </p:sp>
          <p:sp>
            <p:nvSpPr>
              <p:cNvPr id="56" name="TextBox 29">
                <a:extLst>
                  <a:ext uri="{FF2B5EF4-FFF2-40B4-BE49-F238E27FC236}">
                    <a16:creationId xmlns:a16="http://schemas.microsoft.com/office/drawing/2014/main" id="{ADFF8554-ECB7-22AF-D716-6107D4EE658E}"/>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9" name="Group 30">
              <a:extLst>
                <a:ext uri="{FF2B5EF4-FFF2-40B4-BE49-F238E27FC236}">
                  <a16:creationId xmlns:a16="http://schemas.microsoft.com/office/drawing/2014/main" id="{42895B60-AE75-A181-9982-753A9777A95C}"/>
                </a:ext>
              </a:extLst>
            </p:cNvPr>
            <p:cNvGrpSpPr/>
            <p:nvPr/>
          </p:nvGrpSpPr>
          <p:grpSpPr>
            <a:xfrm>
              <a:off x="2090021" y="410308"/>
              <a:ext cx="135248" cy="135248"/>
              <a:chOff x="0" y="0"/>
              <a:chExt cx="812800" cy="812800"/>
            </a:xfrm>
          </p:grpSpPr>
          <p:sp>
            <p:nvSpPr>
              <p:cNvPr id="53" name="Freeform 31">
                <a:extLst>
                  <a:ext uri="{FF2B5EF4-FFF2-40B4-BE49-F238E27FC236}">
                    <a16:creationId xmlns:a16="http://schemas.microsoft.com/office/drawing/2014/main" id="{632C5ECC-3D54-010B-2D2E-2D31E9CAC08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alpha val="29804"/>
                </a:srgbClr>
              </a:solidFill>
            </p:spPr>
            <p:txBody>
              <a:bodyPr/>
              <a:lstStyle/>
              <a:p>
                <a:endParaRPr lang="en-IN"/>
              </a:p>
            </p:txBody>
          </p:sp>
          <p:sp>
            <p:nvSpPr>
              <p:cNvPr id="54" name="TextBox 32">
                <a:extLst>
                  <a:ext uri="{FF2B5EF4-FFF2-40B4-BE49-F238E27FC236}">
                    <a16:creationId xmlns:a16="http://schemas.microsoft.com/office/drawing/2014/main" id="{4B28A901-9673-D271-A385-0A4CC48B725C}"/>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0" name="Group 33">
              <a:extLst>
                <a:ext uri="{FF2B5EF4-FFF2-40B4-BE49-F238E27FC236}">
                  <a16:creationId xmlns:a16="http://schemas.microsoft.com/office/drawing/2014/main" id="{9BDE2B9A-7B43-21EF-28D6-F28041DAC0F8}"/>
                </a:ext>
              </a:extLst>
            </p:cNvPr>
            <p:cNvGrpSpPr/>
            <p:nvPr/>
          </p:nvGrpSpPr>
          <p:grpSpPr>
            <a:xfrm>
              <a:off x="2090021" y="1152868"/>
              <a:ext cx="135248" cy="135248"/>
              <a:chOff x="0" y="0"/>
              <a:chExt cx="812800" cy="812800"/>
            </a:xfrm>
          </p:grpSpPr>
          <p:sp>
            <p:nvSpPr>
              <p:cNvPr id="51" name="Freeform 34">
                <a:extLst>
                  <a:ext uri="{FF2B5EF4-FFF2-40B4-BE49-F238E27FC236}">
                    <a16:creationId xmlns:a16="http://schemas.microsoft.com/office/drawing/2014/main" id="{05CCF522-97E1-4521-D142-EAE6803ACE34}"/>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alpha val="29804"/>
                </a:srgbClr>
              </a:solidFill>
            </p:spPr>
            <p:txBody>
              <a:bodyPr/>
              <a:lstStyle/>
              <a:p>
                <a:endParaRPr lang="en-IN"/>
              </a:p>
            </p:txBody>
          </p:sp>
          <p:sp>
            <p:nvSpPr>
              <p:cNvPr id="52" name="TextBox 35">
                <a:extLst>
                  <a:ext uri="{FF2B5EF4-FFF2-40B4-BE49-F238E27FC236}">
                    <a16:creationId xmlns:a16="http://schemas.microsoft.com/office/drawing/2014/main" id="{1C22D4DE-A3F6-82F6-20A0-7F706237EB4E}"/>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1" name="Group 36">
              <a:extLst>
                <a:ext uri="{FF2B5EF4-FFF2-40B4-BE49-F238E27FC236}">
                  <a16:creationId xmlns:a16="http://schemas.microsoft.com/office/drawing/2014/main" id="{3F8EF035-8F3F-30DB-F68B-3A4A84E8FD58}"/>
                </a:ext>
              </a:extLst>
            </p:cNvPr>
            <p:cNvGrpSpPr/>
            <p:nvPr/>
          </p:nvGrpSpPr>
          <p:grpSpPr>
            <a:xfrm>
              <a:off x="2792200" y="1561747"/>
              <a:ext cx="135248" cy="135248"/>
              <a:chOff x="0" y="0"/>
              <a:chExt cx="812800" cy="812800"/>
            </a:xfrm>
          </p:grpSpPr>
          <p:sp>
            <p:nvSpPr>
              <p:cNvPr id="49" name="Freeform 37">
                <a:extLst>
                  <a:ext uri="{FF2B5EF4-FFF2-40B4-BE49-F238E27FC236}">
                    <a16:creationId xmlns:a16="http://schemas.microsoft.com/office/drawing/2014/main" id="{1F99B8B4-DCBB-FC7B-9FB3-98582B501FC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alpha val="29804"/>
                </a:srgbClr>
              </a:solidFill>
            </p:spPr>
            <p:txBody>
              <a:bodyPr/>
              <a:lstStyle/>
              <a:p>
                <a:endParaRPr lang="en-IN"/>
              </a:p>
            </p:txBody>
          </p:sp>
          <p:sp>
            <p:nvSpPr>
              <p:cNvPr id="50" name="TextBox 38">
                <a:extLst>
                  <a:ext uri="{FF2B5EF4-FFF2-40B4-BE49-F238E27FC236}">
                    <a16:creationId xmlns:a16="http://schemas.microsoft.com/office/drawing/2014/main" id="{C1A9482F-870F-8C52-8669-BE1F0E6B4E47}"/>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2" name="Group 39">
              <a:extLst>
                <a:ext uri="{FF2B5EF4-FFF2-40B4-BE49-F238E27FC236}">
                  <a16:creationId xmlns:a16="http://schemas.microsoft.com/office/drawing/2014/main" id="{267A1C91-EB62-F118-8737-679F4A463C88}"/>
                </a:ext>
              </a:extLst>
            </p:cNvPr>
            <p:cNvGrpSpPr/>
            <p:nvPr/>
          </p:nvGrpSpPr>
          <p:grpSpPr>
            <a:xfrm>
              <a:off x="702179" y="1152868"/>
              <a:ext cx="135248" cy="135248"/>
              <a:chOff x="0" y="0"/>
              <a:chExt cx="812800" cy="812800"/>
            </a:xfrm>
          </p:grpSpPr>
          <p:sp>
            <p:nvSpPr>
              <p:cNvPr id="47" name="Freeform 40">
                <a:extLst>
                  <a:ext uri="{FF2B5EF4-FFF2-40B4-BE49-F238E27FC236}">
                    <a16:creationId xmlns:a16="http://schemas.microsoft.com/office/drawing/2014/main" id="{AF51DC6A-6711-54DB-15F1-157F70D02779}"/>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alpha val="29804"/>
                </a:srgbClr>
              </a:solidFill>
            </p:spPr>
            <p:txBody>
              <a:bodyPr/>
              <a:lstStyle/>
              <a:p>
                <a:endParaRPr lang="en-IN"/>
              </a:p>
            </p:txBody>
          </p:sp>
          <p:sp>
            <p:nvSpPr>
              <p:cNvPr id="48" name="TextBox 41">
                <a:extLst>
                  <a:ext uri="{FF2B5EF4-FFF2-40B4-BE49-F238E27FC236}">
                    <a16:creationId xmlns:a16="http://schemas.microsoft.com/office/drawing/2014/main" id="{5B665A0B-EFB7-E56F-D45E-FBC907C7EB43}"/>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3" name="Group 42">
              <a:extLst>
                <a:ext uri="{FF2B5EF4-FFF2-40B4-BE49-F238E27FC236}">
                  <a16:creationId xmlns:a16="http://schemas.microsoft.com/office/drawing/2014/main" id="{86D7344B-C5D9-E8CA-984F-E10B0EA3C54B}"/>
                </a:ext>
              </a:extLst>
            </p:cNvPr>
            <p:cNvGrpSpPr/>
            <p:nvPr/>
          </p:nvGrpSpPr>
          <p:grpSpPr>
            <a:xfrm>
              <a:off x="1390597" y="1563176"/>
              <a:ext cx="135248" cy="135248"/>
              <a:chOff x="0" y="0"/>
              <a:chExt cx="812800" cy="812800"/>
            </a:xfrm>
          </p:grpSpPr>
          <p:sp>
            <p:nvSpPr>
              <p:cNvPr id="45" name="Freeform 43">
                <a:extLst>
                  <a:ext uri="{FF2B5EF4-FFF2-40B4-BE49-F238E27FC236}">
                    <a16:creationId xmlns:a16="http://schemas.microsoft.com/office/drawing/2014/main" id="{085426CC-F193-CAFB-8A12-7758F8605EEA}"/>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alpha val="29804"/>
                </a:srgbClr>
              </a:solidFill>
            </p:spPr>
            <p:txBody>
              <a:bodyPr/>
              <a:lstStyle/>
              <a:p>
                <a:endParaRPr lang="en-IN"/>
              </a:p>
            </p:txBody>
          </p:sp>
          <p:sp>
            <p:nvSpPr>
              <p:cNvPr id="46" name="TextBox 44">
                <a:extLst>
                  <a:ext uri="{FF2B5EF4-FFF2-40B4-BE49-F238E27FC236}">
                    <a16:creationId xmlns:a16="http://schemas.microsoft.com/office/drawing/2014/main" id="{DCB48739-1D1B-4D71-170B-B4F5748C83EB}"/>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4" name="Group 45">
              <a:extLst>
                <a:ext uri="{FF2B5EF4-FFF2-40B4-BE49-F238E27FC236}">
                  <a16:creationId xmlns:a16="http://schemas.microsoft.com/office/drawing/2014/main" id="{42B966A4-444A-F3C8-F47B-05CAF0A6129A}"/>
                </a:ext>
              </a:extLst>
            </p:cNvPr>
            <p:cNvGrpSpPr/>
            <p:nvPr/>
          </p:nvGrpSpPr>
          <p:grpSpPr>
            <a:xfrm>
              <a:off x="1390597" y="2305735"/>
              <a:ext cx="135248" cy="135248"/>
              <a:chOff x="0" y="0"/>
              <a:chExt cx="812800" cy="812800"/>
            </a:xfrm>
          </p:grpSpPr>
          <p:sp>
            <p:nvSpPr>
              <p:cNvPr id="43" name="Freeform 46">
                <a:extLst>
                  <a:ext uri="{FF2B5EF4-FFF2-40B4-BE49-F238E27FC236}">
                    <a16:creationId xmlns:a16="http://schemas.microsoft.com/office/drawing/2014/main" id="{5A7E75C6-F59D-43CD-0801-F60E49A1E6BE}"/>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alpha val="29804"/>
                </a:srgbClr>
              </a:solidFill>
            </p:spPr>
            <p:txBody>
              <a:bodyPr/>
              <a:lstStyle/>
              <a:p>
                <a:endParaRPr lang="en-IN"/>
              </a:p>
            </p:txBody>
          </p:sp>
          <p:sp>
            <p:nvSpPr>
              <p:cNvPr id="44" name="TextBox 47">
                <a:extLst>
                  <a:ext uri="{FF2B5EF4-FFF2-40B4-BE49-F238E27FC236}">
                    <a16:creationId xmlns:a16="http://schemas.microsoft.com/office/drawing/2014/main" id="{9F73B4E0-88B9-1A96-6B71-54483D00DAE7}"/>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5" name="Group 48">
              <a:extLst>
                <a:ext uri="{FF2B5EF4-FFF2-40B4-BE49-F238E27FC236}">
                  <a16:creationId xmlns:a16="http://schemas.microsoft.com/office/drawing/2014/main" id="{130CA8FC-3156-A467-4069-ED014CDC48E4}"/>
                </a:ext>
              </a:extLst>
            </p:cNvPr>
            <p:cNvGrpSpPr/>
            <p:nvPr/>
          </p:nvGrpSpPr>
          <p:grpSpPr>
            <a:xfrm>
              <a:off x="0" y="1563176"/>
              <a:ext cx="135248" cy="135248"/>
              <a:chOff x="0" y="0"/>
              <a:chExt cx="812800" cy="812800"/>
            </a:xfrm>
          </p:grpSpPr>
          <p:sp>
            <p:nvSpPr>
              <p:cNvPr id="41" name="Freeform 49">
                <a:extLst>
                  <a:ext uri="{FF2B5EF4-FFF2-40B4-BE49-F238E27FC236}">
                    <a16:creationId xmlns:a16="http://schemas.microsoft.com/office/drawing/2014/main" id="{8C6CED11-5822-B5EF-B346-FEF32329D09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alpha val="29804"/>
                </a:srgbClr>
              </a:solidFill>
            </p:spPr>
            <p:txBody>
              <a:bodyPr/>
              <a:lstStyle/>
              <a:p>
                <a:endParaRPr lang="en-IN"/>
              </a:p>
            </p:txBody>
          </p:sp>
          <p:sp>
            <p:nvSpPr>
              <p:cNvPr id="42" name="TextBox 50">
                <a:extLst>
                  <a:ext uri="{FF2B5EF4-FFF2-40B4-BE49-F238E27FC236}">
                    <a16:creationId xmlns:a16="http://schemas.microsoft.com/office/drawing/2014/main" id="{8EFC8F86-6EA7-4BB4-38D1-7632BA437783}"/>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6" name="Group 51">
              <a:extLst>
                <a:ext uri="{FF2B5EF4-FFF2-40B4-BE49-F238E27FC236}">
                  <a16:creationId xmlns:a16="http://schemas.microsoft.com/office/drawing/2014/main" id="{0C212B78-7B7B-5F85-1287-EEA4C503D913}"/>
                </a:ext>
              </a:extLst>
            </p:cNvPr>
            <p:cNvGrpSpPr/>
            <p:nvPr/>
          </p:nvGrpSpPr>
          <p:grpSpPr>
            <a:xfrm>
              <a:off x="0" y="2305735"/>
              <a:ext cx="135248" cy="135248"/>
              <a:chOff x="0" y="0"/>
              <a:chExt cx="812800" cy="812800"/>
            </a:xfrm>
          </p:grpSpPr>
          <p:sp>
            <p:nvSpPr>
              <p:cNvPr id="39" name="Freeform 52">
                <a:extLst>
                  <a:ext uri="{FF2B5EF4-FFF2-40B4-BE49-F238E27FC236}">
                    <a16:creationId xmlns:a16="http://schemas.microsoft.com/office/drawing/2014/main" id="{47F814F0-AA21-C327-3C5B-06FC02923CFC}"/>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alpha val="29804"/>
                </a:srgbClr>
              </a:solidFill>
            </p:spPr>
            <p:txBody>
              <a:bodyPr/>
              <a:lstStyle/>
              <a:p>
                <a:endParaRPr lang="en-IN"/>
              </a:p>
            </p:txBody>
          </p:sp>
          <p:sp>
            <p:nvSpPr>
              <p:cNvPr id="40" name="TextBox 53">
                <a:extLst>
                  <a:ext uri="{FF2B5EF4-FFF2-40B4-BE49-F238E27FC236}">
                    <a16:creationId xmlns:a16="http://schemas.microsoft.com/office/drawing/2014/main" id="{1C001A57-4BB3-A754-A234-351FA95AD6FA}"/>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7" name="Group 54">
              <a:extLst>
                <a:ext uri="{FF2B5EF4-FFF2-40B4-BE49-F238E27FC236}">
                  <a16:creationId xmlns:a16="http://schemas.microsoft.com/office/drawing/2014/main" id="{9CFB26D8-EC67-B255-7D4D-6FB51E7C3303}"/>
                </a:ext>
              </a:extLst>
            </p:cNvPr>
            <p:cNvGrpSpPr/>
            <p:nvPr/>
          </p:nvGrpSpPr>
          <p:grpSpPr>
            <a:xfrm>
              <a:off x="702179" y="2714614"/>
              <a:ext cx="135248" cy="135248"/>
              <a:chOff x="0" y="0"/>
              <a:chExt cx="812800" cy="812800"/>
            </a:xfrm>
          </p:grpSpPr>
          <p:sp>
            <p:nvSpPr>
              <p:cNvPr id="37" name="Freeform 55">
                <a:extLst>
                  <a:ext uri="{FF2B5EF4-FFF2-40B4-BE49-F238E27FC236}">
                    <a16:creationId xmlns:a16="http://schemas.microsoft.com/office/drawing/2014/main" id="{F77432AF-C12C-2425-653C-1EDDD04B8CD9}"/>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alpha val="29804"/>
                </a:srgbClr>
              </a:solidFill>
            </p:spPr>
            <p:txBody>
              <a:bodyPr/>
              <a:lstStyle/>
              <a:p>
                <a:endParaRPr lang="en-IN"/>
              </a:p>
            </p:txBody>
          </p:sp>
          <p:sp>
            <p:nvSpPr>
              <p:cNvPr id="38" name="TextBox 56">
                <a:extLst>
                  <a:ext uri="{FF2B5EF4-FFF2-40B4-BE49-F238E27FC236}">
                    <a16:creationId xmlns:a16="http://schemas.microsoft.com/office/drawing/2014/main" id="{8C3A85A5-92BC-EE44-D5AE-B8406AABF7D3}"/>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8" name="Group 57">
              <a:extLst>
                <a:ext uri="{FF2B5EF4-FFF2-40B4-BE49-F238E27FC236}">
                  <a16:creationId xmlns:a16="http://schemas.microsoft.com/office/drawing/2014/main" id="{0E4920F6-7C79-212A-91FB-B8DDA0858257}"/>
                </a:ext>
              </a:extLst>
            </p:cNvPr>
            <p:cNvGrpSpPr/>
            <p:nvPr/>
          </p:nvGrpSpPr>
          <p:grpSpPr>
            <a:xfrm>
              <a:off x="702179" y="412162"/>
              <a:ext cx="135248" cy="135248"/>
              <a:chOff x="0" y="0"/>
              <a:chExt cx="812800" cy="812800"/>
            </a:xfrm>
          </p:grpSpPr>
          <p:sp>
            <p:nvSpPr>
              <p:cNvPr id="35" name="Freeform 58">
                <a:extLst>
                  <a:ext uri="{FF2B5EF4-FFF2-40B4-BE49-F238E27FC236}">
                    <a16:creationId xmlns:a16="http://schemas.microsoft.com/office/drawing/2014/main" id="{EB75C6D9-5847-D7C3-B4EE-528887B797CC}"/>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alpha val="29804"/>
                </a:srgbClr>
              </a:solidFill>
            </p:spPr>
            <p:txBody>
              <a:bodyPr/>
              <a:lstStyle/>
              <a:p>
                <a:endParaRPr lang="en-IN"/>
              </a:p>
            </p:txBody>
          </p:sp>
          <p:sp>
            <p:nvSpPr>
              <p:cNvPr id="36" name="TextBox 59">
                <a:extLst>
                  <a:ext uri="{FF2B5EF4-FFF2-40B4-BE49-F238E27FC236}">
                    <a16:creationId xmlns:a16="http://schemas.microsoft.com/office/drawing/2014/main" id="{5334FFF5-6405-98D1-31C9-5C4AA2B2BA6E}"/>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9" name="Group 60">
              <a:extLst>
                <a:ext uri="{FF2B5EF4-FFF2-40B4-BE49-F238E27FC236}">
                  <a16:creationId xmlns:a16="http://schemas.microsoft.com/office/drawing/2014/main" id="{92A59FCE-DEBD-5AB3-B458-FDE173C2D6A4}"/>
                </a:ext>
              </a:extLst>
            </p:cNvPr>
            <p:cNvGrpSpPr/>
            <p:nvPr/>
          </p:nvGrpSpPr>
          <p:grpSpPr>
            <a:xfrm>
              <a:off x="2778440" y="2302452"/>
              <a:ext cx="135248" cy="135248"/>
              <a:chOff x="0" y="0"/>
              <a:chExt cx="812800" cy="812800"/>
            </a:xfrm>
          </p:grpSpPr>
          <p:sp>
            <p:nvSpPr>
              <p:cNvPr id="33" name="Freeform 61">
                <a:extLst>
                  <a:ext uri="{FF2B5EF4-FFF2-40B4-BE49-F238E27FC236}">
                    <a16:creationId xmlns:a16="http://schemas.microsoft.com/office/drawing/2014/main" id="{843B9217-76C2-5D47-9F48-055494BFF76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alpha val="29804"/>
                </a:srgbClr>
              </a:solidFill>
            </p:spPr>
            <p:txBody>
              <a:bodyPr/>
              <a:lstStyle/>
              <a:p>
                <a:endParaRPr lang="en-IN"/>
              </a:p>
            </p:txBody>
          </p:sp>
          <p:sp>
            <p:nvSpPr>
              <p:cNvPr id="34" name="TextBox 62">
                <a:extLst>
                  <a:ext uri="{FF2B5EF4-FFF2-40B4-BE49-F238E27FC236}">
                    <a16:creationId xmlns:a16="http://schemas.microsoft.com/office/drawing/2014/main" id="{88872ED8-0C72-6FDE-41D6-ED5B3845D06A}"/>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30" name="Group 63">
              <a:extLst>
                <a:ext uri="{FF2B5EF4-FFF2-40B4-BE49-F238E27FC236}">
                  <a16:creationId xmlns:a16="http://schemas.microsoft.com/office/drawing/2014/main" id="{B618E0DE-E645-D890-9385-69DBB29C431A}"/>
                </a:ext>
              </a:extLst>
            </p:cNvPr>
            <p:cNvGrpSpPr/>
            <p:nvPr/>
          </p:nvGrpSpPr>
          <p:grpSpPr>
            <a:xfrm>
              <a:off x="2090021" y="2711331"/>
              <a:ext cx="135248" cy="135248"/>
              <a:chOff x="0" y="0"/>
              <a:chExt cx="812800" cy="812800"/>
            </a:xfrm>
          </p:grpSpPr>
          <p:sp>
            <p:nvSpPr>
              <p:cNvPr id="31" name="Freeform 64">
                <a:extLst>
                  <a:ext uri="{FF2B5EF4-FFF2-40B4-BE49-F238E27FC236}">
                    <a16:creationId xmlns:a16="http://schemas.microsoft.com/office/drawing/2014/main" id="{EC667ED6-9C44-FA18-E43E-D3DD563DECD1}"/>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alpha val="29804"/>
                </a:srgbClr>
              </a:solidFill>
            </p:spPr>
            <p:txBody>
              <a:bodyPr/>
              <a:lstStyle/>
              <a:p>
                <a:endParaRPr lang="en-IN"/>
              </a:p>
            </p:txBody>
          </p:sp>
          <p:sp>
            <p:nvSpPr>
              <p:cNvPr id="32" name="TextBox 65">
                <a:extLst>
                  <a:ext uri="{FF2B5EF4-FFF2-40B4-BE49-F238E27FC236}">
                    <a16:creationId xmlns:a16="http://schemas.microsoft.com/office/drawing/2014/main" id="{F28BB44D-9F43-6C2B-C6BB-06AEB01E091D}"/>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grpSp>
        <p:nvGrpSpPr>
          <p:cNvPr id="71" name="Group 66">
            <a:extLst>
              <a:ext uri="{FF2B5EF4-FFF2-40B4-BE49-F238E27FC236}">
                <a16:creationId xmlns:a16="http://schemas.microsoft.com/office/drawing/2014/main" id="{A89C4735-8625-0D39-29D9-0D8F44677008}"/>
              </a:ext>
            </a:extLst>
          </p:cNvPr>
          <p:cNvGrpSpPr/>
          <p:nvPr userDrawn="1"/>
        </p:nvGrpSpPr>
        <p:grpSpPr>
          <a:xfrm>
            <a:off x="14682493" y="276361"/>
            <a:ext cx="2103152" cy="2205744"/>
            <a:chOff x="0" y="0"/>
            <a:chExt cx="2804202" cy="2940993"/>
          </a:xfrm>
        </p:grpSpPr>
        <p:grpSp>
          <p:nvGrpSpPr>
            <p:cNvPr id="72" name="Group 67">
              <a:extLst>
                <a:ext uri="{FF2B5EF4-FFF2-40B4-BE49-F238E27FC236}">
                  <a16:creationId xmlns:a16="http://schemas.microsoft.com/office/drawing/2014/main" id="{A1906CBF-4D8C-DD15-4928-AE36D075F0D8}"/>
                </a:ext>
              </a:extLst>
            </p:cNvPr>
            <p:cNvGrpSpPr/>
            <p:nvPr/>
          </p:nvGrpSpPr>
          <p:grpSpPr>
            <a:xfrm>
              <a:off x="0" y="1200182"/>
              <a:ext cx="1740810" cy="1740810"/>
              <a:chOff x="0" y="0"/>
              <a:chExt cx="812800" cy="812800"/>
            </a:xfrm>
          </p:grpSpPr>
          <p:sp>
            <p:nvSpPr>
              <p:cNvPr id="79" name="Freeform 68">
                <a:extLst>
                  <a:ext uri="{FF2B5EF4-FFF2-40B4-BE49-F238E27FC236}">
                    <a16:creationId xmlns:a16="http://schemas.microsoft.com/office/drawing/2014/main" id="{586A60B2-A289-7C23-6DD0-48DA6DCB3DBA}"/>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28575" cap="sq">
                <a:solidFill>
                  <a:srgbClr val="166FAC">
                    <a:alpha val="29804"/>
                  </a:srgbClr>
                </a:solidFill>
                <a:prstDash val="solid"/>
                <a:miter/>
              </a:ln>
            </p:spPr>
            <p:txBody>
              <a:bodyPr/>
              <a:lstStyle/>
              <a:p>
                <a:endParaRPr lang="en-IN"/>
              </a:p>
            </p:txBody>
          </p:sp>
          <p:sp>
            <p:nvSpPr>
              <p:cNvPr id="80" name="TextBox 69">
                <a:extLst>
                  <a:ext uri="{FF2B5EF4-FFF2-40B4-BE49-F238E27FC236}">
                    <a16:creationId xmlns:a16="http://schemas.microsoft.com/office/drawing/2014/main" id="{0311A0D9-20D9-023B-93D4-294E27392508}"/>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73" name="Group 70">
              <a:extLst>
                <a:ext uri="{FF2B5EF4-FFF2-40B4-BE49-F238E27FC236}">
                  <a16:creationId xmlns:a16="http://schemas.microsoft.com/office/drawing/2014/main" id="{19E3DA1A-EBE5-D431-CABB-01DC844589EE}"/>
                </a:ext>
              </a:extLst>
            </p:cNvPr>
            <p:cNvGrpSpPr/>
            <p:nvPr/>
          </p:nvGrpSpPr>
          <p:grpSpPr>
            <a:xfrm>
              <a:off x="1740810" y="764422"/>
              <a:ext cx="1063392" cy="1063392"/>
              <a:chOff x="0" y="0"/>
              <a:chExt cx="812800" cy="812800"/>
            </a:xfrm>
          </p:grpSpPr>
          <p:sp>
            <p:nvSpPr>
              <p:cNvPr id="77" name="Freeform 71">
                <a:extLst>
                  <a:ext uri="{FF2B5EF4-FFF2-40B4-BE49-F238E27FC236}">
                    <a16:creationId xmlns:a16="http://schemas.microsoft.com/office/drawing/2014/main" id="{6BCD56F0-A15A-DF4F-AE5B-CCE8CDC4C9C4}"/>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28575" cap="sq">
                <a:solidFill>
                  <a:srgbClr val="166FAC">
                    <a:alpha val="29804"/>
                  </a:srgbClr>
                </a:solidFill>
                <a:prstDash val="solid"/>
                <a:miter/>
              </a:ln>
            </p:spPr>
            <p:txBody>
              <a:bodyPr/>
              <a:lstStyle/>
              <a:p>
                <a:endParaRPr lang="en-IN"/>
              </a:p>
            </p:txBody>
          </p:sp>
          <p:sp>
            <p:nvSpPr>
              <p:cNvPr id="78" name="TextBox 72">
                <a:extLst>
                  <a:ext uri="{FF2B5EF4-FFF2-40B4-BE49-F238E27FC236}">
                    <a16:creationId xmlns:a16="http://schemas.microsoft.com/office/drawing/2014/main" id="{806A2035-B4B7-D263-BF03-81E4EB28B702}"/>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74" name="Group 73">
              <a:extLst>
                <a:ext uri="{FF2B5EF4-FFF2-40B4-BE49-F238E27FC236}">
                  <a16:creationId xmlns:a16="http://schemas.microsoft.com/office/drawing/2014/main" id="{FEF1C240-468E-49B0-5565-5234E39E5520}"/>
                </a:ext>
              </a:extLst>
            </p:cNvPr>
            <p:cNvGrpSpPr/>
            <p:nvPr/>
          </p:nvGrpSpPr>
          <p:grpSpPr>
            <a:xfrm>
              <a:off x="1469022" y="0"/>
              <a:ext cx="572840" cy="572840"/>
              <a:chOff x="0" y="0"/>
              <a:chExt cx="812800" cy="812800"/>
            </a:xfrm>
          </p:grpSpPr>
          <p:sp>
            <p:nvSpPr>
              <p:cNvPr id="75" name="Freeform 74">
                <a:extLst>
                  <a:ext uri="{FF2B5EF4-FFF2-40B4-BE49-F238E27FC236}">
                    <a16:creationId xmlns:a16="http://schemas.microsoft.com/office/drawing/2014/main" id="{E1655212-991F-036A-735F-AD6498889B1A}"/>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28575" cap="sq">
                <a:solidFill>
                  <a:srgbClr val="166FAC">
                    <a:alpha val="29804"/>
                  </a:srgbClr>
                </a:solidFill>
                <a:prstDash val="solid"/>
                <a:miter/>
              </a:ln>
            </p:spPr>
            <p:txBody>
              <a:bodyPr/>
              <a:lstStyle/>
              <a:p>
                <a:endParaRPr lang="en-IN"/>
              </a:p>
            </p:txBody>
          </p:sp>
          <p:sp>
            <p:nvSpPr>
              <p:cNvPr id="76" name="TextBox 75">
                <a:extLst>
                  <a:ext uri="{FF2B5EF4-FFF2-40B4-BE49-F238E27FC236}">
                    <a16:creationId xmlns:a16="http://schemas.microsoft.com/office/drawing/2014/main" id="{5C821D55-FE8F-2D4F-2719-71E28BFA7F10}"/>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grpSp>
        <p:nvGrpSpPr>
          <p:cNvPr id="81" name="Group 76">
            <a:extLst>
              <a:ext uri="{FF2B5EF4-FFF2-40B4-BE49-F238E27FC236}">
                <a16:creationId xmlns:a16="http://schemas.microsoft.com/office/drawing/2014/main" id="{A3986777-554C-0D82-C1F4-9220909331FF}"/>
              </a:ext>
            </a:extLst>
          </p:cNvPr>
          <p:cNvGrpSpPr/>
          <p:nvPr userDrawn="1"/>
        </p:nvGrpSpPr>
        <p:grpSpPr>
          <a:xfrm>
            <a:off x="-1265773" y="7789812"/>
            <a:ext cx="2800373" cy="2936977"/>
            <a:chOff x="0" y="0"/>
            <a:chExt cx="3733831" cy="3915969"/>
          </a:xfrm>
        </p:grpSpPr>
        <p:grpSp>
          <p:nvGrpSpPr>
            <p:cNvPr id="82" name="Group 77">
              <a:extLst>
                <a:ext uri="{FF2B5EF4-FFF2-40B4-BE49-F238E27FC236}">
                  <a16:creationId xmlns:a16="http://schemas.microsoft.com/office/drawing/2014/main" id="{A6064988-E5C7-8F22-8F61-14BF7252B914}"/>
                </a:ext>
              </a:extLst>
            </p:cNvPr>
            <p:cNvGrpSpPr/>
            <p:nvPr/>
          </p:nvGrpSpPr>
          <p:grpSpPr>
            <a:xfrm>
              <a:off x="0" y="1598058"/>
              <a:ext cx="2317911" cy="2317911"/>
              <a:chOff x="0" y="0"/>
              <a:chExt cx="812800" cy="812800"/>
            </a:xfrm>
          </p:grpSpPr>
          <p:sp>
            <p:nvSpPr>
              <p:cNvPr id="89" name="Freeform 78">
                <a:extLst>
                  <a:ext uri="{FF2B5EF4-FFF2-40B4-BE49-F238E27FC236}">
                    <a16:creationId xmlns:a16="http://schemas.microsoft.com/office/drawing/2014/main" id="{46587EC0-1B39-703C-E98F-FF7DABE14937}"/>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28575" cap="sq">
                <a:solidFill>
                  <a:srgbClr val="166FAC">
                    <a:alpha val="29804"/>
                  </a:srgbClr>
                </a:solidFill>
                <a:prstDash val="solid"/>
                <a:miter/>
              </a:ln>
            </p:spPr>
            <p:txBody>
              <a:bodyPr/>
              <a:lstStyle/>
              <a:p>
                <a:endParaRPr lang="en-IN"/>
              </a:p>
            </p:txBody>
          </p:sp>
          <p:sp>
            <p:nvSpPr>
              <p:cNvPr id="90" name="TextBox 79">
                <a:extLst>
                  <a:ext uri="{FF2B5EF4-FFF2-40B4-BE49-F238E27FC236}">
                    <a16:creationId xmlns:a16="http://schemas.microsoft.com/office/drawing/2014/main" id="{40C03291-390E-7167-CAB7-EC656408CF07}"/>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83" name="Group 80">
              <a:extLst>
                <a:ext uri="{FF2B5EF4-FFF2-40B4-BE49-F238E27FC236}">
                  <a16:creationId xmlns:a16="http://schemas.microsoft.com/office/drawing/2014/main" id="{627CDA42-7885-1A9D-CC44-280AEBD8FE39}"/>
                </a:ext>
              </a:extLst>
            </p:cNvPr>
            <p:cNvGrpSpPr/>
            <p:nvPr/>
          </p:nvGrpSpPr>
          <p:grpSpPr>
            <a:xfrm>
              <a:off x="2317911" y="1017838"/>
              <a:ext cx="1415920" cy="1415920"/>
              <a:chOff x="0" y="0"/>
              <a:chExt cx="812800" cy="812800"/>
            </a:xfrm>
          </p:grpSpPr>
          <p:sp>
            <p:nvSpPr>
              <p:cNvPr id="87" name="Freeform 81">
                <a:extLst>
                  <a:ext uri="{FF2B5EF4-FFF2-40B4-BE49-F238E27FC236}">
                    <a16:creationId xmlns:a16="http://schemas.microsoft.com/office/drawing/2014/main" id="{CE5C9CFC-54E5-2BDF-DEC3-88AC003E0355}"/>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28575" cap="sq">
                <a:solidFill>
                  <a:srgbClr val="166FAC">
                    <a:alpha val="29804"/>
                  </a:srgbClr>
                </a:solidFill>
                <a:prstDash val="solid"/>
                <a:miter/>
              </a:ln>
            </p:spPr>
            <p:txBody>
              <a:bodyPr/>
              <a:lstStyle/>
              <a:p>
                <a:endParaRPr lang="en-IN"/>
              </a:p>
            </p:txBody>
          </p:sp>
          <p:sp>
            <p:nvSpPr>
              <p:cNvPr id="88" name="TextBox 82">
                <a:extLst>
                  <a:ext uri="{FF2B5EF4-FFF2-40B4-BE49-F238E27FC236}">
                    <a16:creationId xmlns:a16="http://schemas.microsoft.com/office/drawing/2014/main" id="{5407893F-AC8D-BBF4-C7DD-5A9471E22EE1}"/>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84" name="Group 83">
              <a:extLst>
                <a:ext uri="{FF2B5EF4-FFF2-40B4-BE49-F238E27FC236}">
                  <a16:creationId xmlns:a16="http://schemas.microsoft.com/office/drawing/2014/main" id="{99EF8749-9864-EE0F-B782-69A06C746AD2}"/>
                </a:ext>
              </a:extLst>
            </p:cNvPr>
            <p:cNvGrpSpPr/>
            <p:nvPr/>
          </p:nvGrpSpPr>
          <p:grpSpPr>
            <a:xfrm>
              <a:off x="1956022" y="0"/>
              <a:ext cx="762743" cy="762743"/>
              <a:chOff x="0" y="0"/>
              <a:chExt cx="812800" cy="812800"/>
            </a:xfrm>
          </p:grpSpPr>
          <p:sp>
            <p:nvSpPr>
              <p:cNvPr id="85" name="Freeform 84">
                <a:extLst>
                  <a:ext uri="{FF2B5EF4-FFF2-40B4-BE49-F238E27FC236}">
                    <a16:creationId xmlns:a16="http://schemas.microsoft.com/office/drawing/2014/main" id="{920B9C8C-D974-C957-D81E-BB0827F134E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28575" cap="sq">
                <a:solidFill>
                  <a:srgbClr val="166FAC">
                    <a:alpha val="29804"/>
                  </a:srgbClr>
                </a:solidFill>
                <a:prstDash val="solid"/>
                <a:miter/>
              </a:ln>
            </p:spPr>
            <p:txBody>
              <a:bodyPr/>
              <a:lstStyle/>
              <a:p>
                <a:endParaRPr lang="en-IN"/>
              </a:p>
            </p:txBody>
          </p:sp>
          <p:sp>
            <p:nvSpPr>
              <p:cNvPr id="86" name="TextBox 85">
                <a:extLst>
                  <a:ext uri="{FF2B5EF4-FFF2-40B4-BE49-F238E27FC236}">
                    <a16:creationId xmlns:a16="http://schemas.microsoft.com/office/drawing/2014/main" id="{5B8C44C4-94BB-EE75-9604-108B03F7EEC5}"/>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grpSp>
        <p:nvGrpSpPr>
          <p:cNvPr id="91" name="Group 86">
            <a:extLst>
              <a:ext uri="{FF2B5EF4-FFF2-40B4-BE49-F238E27FC236}">
                <a16:creationId xmlns:a16="http://schemas.microsoft.com/office/drawing/2014/main" id="{13C1144A-95BA-0A8B-A343-82AD29C58200}"/>
              </a:ext>
            </a:extLst>
          </p:cNvPr>
          <p:cNvGrpSpPr/>
          <p:nvPr userDrawn="1"/>
        </p:nvGrpSpPr>
        <p:grpSpPr>
          <a:xfrm>
            <a:off x="16091245" y="2482106"/>
            <a:ext cx="2336109" cy="2063610"/>
            <a:chOff x="0" y="0"/>
            <a:chExt cx="3114812" cy="2751480"/>
          </a:xfrm>
        </p:grpSpPr>
        <p:grpSp>
          <p:nvGrpSpPr>
            <p:cNvPr id="92" name="Group 87">
              <a:extLst>
                <a:ext uri="{FF2B5EF4-FFF2-40B4-BE49-F238E27FC236}">
                  <a16:creationId xmlns:a16="http://schemas.microsoft.com/office/drawing/2014/main" id="{A309A6C1-7F3A-D7EC-C978-B770711AF6EC}"/>
                </a:ext>
              </a:extLst>
            </p:cNvPr>
            <p:cNvGrpSpPr/>
            <p:nvPr/>
          </p:nvGrpSpPr>
          <p:grpSpPr>
            <a:xfrm>
              <a:off x="0" y="1339129"/>
              <a:ext cx="3114812" cy="1302514"/>
              <a:chOff x="0" y="0"/>
              <a:chExt cx="856537" cy="358176"/>
            </a:xfrm>
          </p:grpSpPr>
          <p:sp>
            <p:nvSpPr>
              <p:cNvPr id="99" name="Freeform 88">
                <a:extLst>
                  <a:ext uri="{FF2B5EF4-FFF2-40B4-BE49-F238E27FC236}">
                    <a16:creationId xmlns:a16="http://schemas.microsoft.com/office/drawing/2014/main" id="{E7B40F12-E2A0-1668-44DC-16C7AE217D47}"/>
                  </a:ext>
                </a:extLst>
              </p:cNvPr>
              <p:cNvSpPr/>
              <p:nvPr/>
            </p:nvSpPr>
            <p:spPr>
              <a:xfrm>
                <a:off x="0" y="0"/>
                <a:ext cx="856537" cy="358176"/>
              </a:xfrm>
              <a:custGeom>
                <a:avLst/>
                <a:gdLst/>
                <a:ahLst/>
                <a:cxnLst/>
                <a:rect l="l" t="t" r="r" b="b"/>
                <a:pathLst>
                  <a:path w="856537" h="358176">
                    <a:moveTo>
                      <a:pt x="428269" y="0"/>
                    </a:moveTo>
                    <a:lnTo>
                      <a:pt x="856537" y="358176"/>
                    </a:lnTo>
                    <a:lnTo>
                      <a:pt x="0" y="358176"/>
                    </a:lnTo>
                    <a:lnTo>
                      <a:pt x="428269" y="0"/>
                    </a:lnTo>
                    <a:close/>
                  </a:path>
                </a:pathLst>
              </a:custGeom>
              <a:solidFill>
                <a:srgbClr val="000000">
                  <a:alpha val="0"/>
                </a:srgbClr>
              </a:solidFill>
              <a:ln w="19050" cap="sq">
                <a:solidFill>
                  <a:srgbClr val="166FAC">
                    <a:alpha val="29804"/>
                  </a:srgbClr>
                </a:solidFill>
                <a:prstDash val="solid"/>
                <a:miter/>
              </a:ln>
            </p:spPr>
            <p:txBody>
              <a:bodyPr/>
              <a:lstStyle/>
              <a:p>
                <a:endParaRPr lang="en-IN"/>
              </a:p>
            </p:txBody>
          </p:sp>
          <p:sp>
            <p:nvSpPr>
              <p:cNvPr id="100" name="TextBox 89">
                <a:extLst>
                  <a:ext uri="{FF2B5EF4-FFF2-40B4-BE49-F238E27FC236}">
                    <a16:creationId xmlns:a16="http://schemas.microsoft.com/office/drawing/2014/main" id="{D35413ED-39ED-CC9B-2E56-759CFEA0DCD2}"/>
                  </a:ext>
                </a:extLst>
              </p:cNvPr>
              <p:cNvSpPr txBox="1"/>
              <p:nvPr/>
            </p:nvSpPr>
            <p:spPr>
              <a:xfrm>
                <a:off x="133834" y="118671"/>
                <a:ext cx="588869" cy="213921"/>
              </a:xfrm>
              <a:prstGeom prst="rect">
                <a:avLst/>
              </a:prstGeom>
            </p:spPr>
            <p:txBody>
              <a:bodyPr lIns="84028" tIns="84028" rIns="84028" bIns="84028" rtlCol="0" anchor="ctr"/>
              <a:lstStyle/>
              <a:p>
                <a:pPr algn="ctr">
                  <a:lnSpc>
                    <a:spcPts val="2660"/>
                  </a:lnSpc>
                </a:pPr>
                <a:endParaRPr/>
              </a:p>
            </p:txBody>
          </p:sp>
        </p:grpSp>
        <p:grpSp>
          <p:nvGrpSpPr>
            <p:cNvPr id="93" name="Group 90">
              <a:extLst>
                <a:ext uri="{FF2B5EF4-FFF2-40B4-BE49-F238E27FC236}">
                  <a16:creationId xmlns:a16="http://schemas.microsoft.com/office/drawing/2014/main" id="{7B4F9528-C2E4-BEDA-0686-7A67623D8196}"/>
                </a:ext>
              </a:extLst>
            </p:cNvPr>
            <p:cNvGrpSpPr/>
            <p:nvPr/>
          </p:nvGrpSpPr>
          <p:grpSpPr>
            <a:xfrm>
              <a:off x="0" y="2355453"/>
              <a:ext cx="3114812" cy="396026"/>
              <a:chOff x="0" y="0"/>
              <a:chExt cx="856537" cy="108903"/>
            </a:xfrm>
          </p:grpSpPr>
          <p:sp>
            <p:nvSpPr>
              <p:cNvPr id="97" name="Freeform 91">
                <a:extLst>
                  <a:ext uri="{FF2B5EF4-FFF2-40B4-BE49-F238E27FC236}">
                    <a16:creationId xmlns:a16="http://schemas.microsoft.com/office/drawing/2014/main" id="{0F7A02E0-1131-7E9F-3731-FC3B25662A63}"/>
                  </a:ext>
                </a:extLst>
              </p:cNvPr>
              <p:cNvSpPr/>
              <p:nvPr/>
            </p:nvSpPr>
            <p:spPr>
              <a:xfrm>
                <a:off x="0" y="0"/>
                <a:ext cx="856537" cy="108903"/>
              </a:xfrm>
              <a:custGeom>
                <a:avLst/>
                <a:gdLst/>
                <a:ahLst/>
                <a:cxnLst/>
                <a:rect l="l" t="t" r="r" b="b"/>
                <a:pathLst>
                  <a:path w="856537" h="108903">
                    <a:moveTo>
                      <a:pt x="0" y="0"/>
                    </a:moveTo>
                    <a:lnTo>
                      <a:pt x="856537" y="0"/>
                    </a:lnTo>
                    <a:lnTo>
                      <a:pt x="856537" y="108903"/>
                    </a:lnTo>
                    <a:lnTo>
                      <a:pt x="0" y="108903"/>
                    </a:lnTo>
                    <a:close/>
                  </a:path>
                </a:pathLst>
              </a:custGeom>
              <a:solidFill>
                <a:srgbClr val="FEFEFE">
                  <a:alpha val="29804"/>
                </a:srgbClr>
              </a:solidFill>
            </p:spPr>
            <p:txBody>
              <a:bodyPr/>
              <a:lstStyle/>
              <a:p>
                <a:endParaRPr lang="en-IN"/>
              </a:p>
            </p:txBody>
          </p:sp>
          <p:sp>
            <p:nvSpPr>
              <p:cNvPr id="98" name="TextBox 92">
                <a:extLst>
                  <a:ext uri="{FF2B5EF4-FFF2-40B4-BE49-F238E27FC236}">
                    <a16:creationId xmlns:a16="http://schemas.microsoft.com/office/drawing/2014/main" id="{B7124644-FDA8-DBD6-EEB5-3E7E2EB4BFAD}"/>
                  </a:ext>
                </a:extLst>
              </p:cNvPr>
              <p:cNvSpPr txBox="1"/>
              <p:nvPr/>
            </p:nvSpPr>
            <p:spPr>
              <a:xfrm>
                <a:off x="0" y="-47625"/>
                <a:ext cx="856537" cy="156528"/>
              </a:xfrm>
              <a:prstGeom prst="rect">
                <a:avLst/>
              </a:prstGeom>
            </p:spPr>
            <p:txBody>
              <a:bodyPr lIns="84028" tIns="84028" rIns="84028" bIns="84028" rtlCol="0" anchor="ctr"/>
              <a:lstStyle/>
              <a:p>
                <a:pPr algn="ctr">
                  <a:lnSpc>
                    <a:spcPts val="2660"/>
                  </a:lnSpc>
                </a:pPr>
                <a:endParaRPr/>
              </a:p>
            </p:txBody>
          </p:sp>
        </p:grpSp>
        <p:sp>
          <p:nvSpPr>
            <p:cNvPr id="94" name="AutoShape 93">
              <a:extLst>
                <a:ext uri="{FF2B5EF4-FFF2-40B4-BE49-F238E27FC236}">
                  <a16:creationId xmlns:a16="http://schemas.microsoft.com/office/drawing/2014/main" id="{06E13791-A5EB-450F-0F0E-9BF6A6279D4A}"/>
                </a:ext>
              </a:extLst>
            </p:cNvPr>
            <p:cNvSpPr/>
            <p:nvPr/>
          </p:nvSpPr>
          <p:spPr>
            <a:xfrm>
              <a:off x="1647974" y="716389"/>
              <a:ext cx="0" cy="708796"/>
            </a:xfrm>
            <a:prstGeom prst="line">
              <a:avLst/>
            </a:prstGeom>
            <a:ln w="21510" cap="flat">
              <a:solidFill>
                <a:srgbClr val="166FAC">
                  <a:alpha val="29804"/>
                </a:srgbClr>
              </a:solidFill>
              <a:prstDash val="solid"/>
              <a:headEnd type="none" w="sm" len="sm"/>
              <a:tailEnd type="none" w="sm" len="sm"/>
            </a:ln>
          </p:spPr>
          <p:txBody>
            <a:bodyPr/>
            <a:lstStyle/>
            <a:p>
              <a:endParaRPr lang="en-IN"/>
            </a:p>
          </p:txBody>
        </p:sp>
        <p:sp>
          <p:nvSpPr>
            <p:cNvPr id="95" name="AutoShape 94">
              <a:extLst>
                <a:ext uri="{FF2B5EF4-FFF2-40B4-BE49-F238E27FC236}">
                  <a16:creationId xmlns:a16="http://schemas.microsoft.com/office/drawing/2014/main" id="{1FDEF9A7-802F-9DA0-9269-9143E8918E27}"/>
                </a:ext>
              </a:extLst>
            </p:cNvPr>
            <p:cNvSpPr/>
            <p:nvPr/>
          </p:nvSpPr>
          <p:spPr>
            <a:xfrm>
              <a:off x="1466838" y="716389"/>
              <a:ext cx="0" cy="708796"/>
            </a:xfrm>
            <a:prstGeom prst="line">
              <a:avLst/>
            </a:prstGeom>
            <a:ln w="21510" cap="flat">
              <a:solidFill>
                <a:srgbClr val="166FAC">
                  <a:alpha val="29804"/>
                </a:srgbClr>
              </a:solidFill>
              <a:prstDash val="solid"/>
              <a:headEnd type="none" w="sm" len="sm"/>
              <a:tailEnd type="none" w="sm" len="sm"/>
            </a:ln>
          </p:spPr>
          <p:txBody>
            <a:bodyPr/>
            <a:lstStyle/>
            <a:p>
              <a:endParaRPr lang="en-IN"/>
            </a:p>
          </p:txBody>
        </p:sp>
        <p:sp>
          <p:nvSpPr>
            <p:cNvPr id="96" name="TextBox 95">
              <a:extLst>
                <a:ext uri="{FF2B5EF4-FFF2-40B4-BE49-F238E27FC236}">
                  <a16:creationId xmlns:a16="http://schemas.microsoft.com/office/drawing/2014/main" id="{03EC41A0-9884-A094-1DD5-33411820CAE2}"/>
                </a:ext>
              </a:extLst>
            </p:cNvPr>
            <p:cNvSpPr txBox="1"/>
            <p:nvPr/>
          </p:nvSpPr>
          <p:spPr>
            <a:xfrm>
              <a:off x="1306188" y="-76200"/>
              <a:ext cx="502436" cy="792589"/>
            </a:xfrm>
            <a:prstGeom prst="rect">
              <a:avLst/>
            </a:prstGeom>
          </p:spPr>
          <p:txBody>
            <a:bodyPr lIns="0" tIns="0" rIns="0" bIns="0" rtlCol="0" anchor="t">
              <a:spAutoFit/>
            </a:bodyPr>
            <a:lstStyle/>
            <a:p>
              <a:pPr algn="ctr">
                <a:lnSpc>
                  <a:spcPts val="4947"/>
                </a:lnSpc>
              </a:pPr>
              <a:r>
                <a:rPr lang="en-US" sz="3533">
                  <a:solidFill>
                    <a:srgbClr val="267FFF">
                      <a:alpha val="29804"/>
                    </a:srgbClr>
                  </a:solidFill>
                  <a:latin typeface="Antic"/>
                </a:rPr>
                <a:t>O</a:t>
              </a:r>
            </a:p>
          </p:txBody>
        </p:sp>
      </p:grpSp>
      <p:grpSp>
        <p:nvGrpSpPr>
          <p:cNvPr id="101" name="Group 96">
            <a:extLst>
              <a:ext uri="{FF2B5EF4-FFF2-40B4-BE49-F238E27FC236}">
                <a16:creationId xmlns:a16="http://schemas.microsoft.com/office/drawing/2014/main" id="{E93D5931-CDF0-C254-35BC-89A6674CCB51}"/>
              </a:ext>
            </a:extLst>
          </p:cNvPr>
          <p:cNvGrpSpPr/>
          <p:nvPr userDrawn="1"/>
        </p:nvGrpSpPr>
        <p:grpSpPr>
          <a:xfrm>
            <a:off x="-2833007" y="681337"/>
            <a:ext cx="4866237" cy="3782002"/>
            <a:chOff x="0" y="0"/>
            <a:chExt cx="6488316" cy="5042669"/>
          </a:xfrm>
        </p:grpSpPr>
        <p:grpSp>
          <p:nvGrpSpPr>
            <p:cNvPr id="102" name="Group 97">
              <a:extLst>
                <a:ext uri="{FF2B5EF4-FFF2-40B4-BE49-F238E27FC236}">
                  <a16:creationId xmlns:a16="http://schemas.microsoft.com/office/drawing/2014/main" id="{55342759-BD93-D46F-6A9F-08B21199774C}"/>
                </a:ext>
              </a:extLst>
            </p:cNvPr>
            <p:cNvGrpSpPr/>
            <p:nvPr/>
          </p:nvGrpSpPr>
          <p:grpSpPr>
            <a:xfrm>
              <a:off x="4940639" y="0"/>
              <a:ext cx="239314" cy="239314"/>
              <a:chOff x="0" y="0"/>
              <a:chExt cx="812800" cy="812800"/>
            </a:xfrm>
          </p:grpSpPr>
          <p:sp>
            <p:nvSpPr>
              <p:cNvPr id="160" name="Freeform 98">
                <a:extLst>
                  <a:ext uri="{FF2B5EF4-FFF2-40B4-BE49-F238E27FC236}">
                    <a16:creationId xmlns:a16="http://schemas.microsoft.com/office/drawing/2014/main" id="{91AB0488-9208-09D2-D45D-2BB85BBF2582}"/>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alpha val="29804"/>
                </a:srgbClr>
              </a:solidFill>
            </p:spPr>
            <p:txBody>
              <a:bodyPr/>
              <a:lstStyle/>
              <a:p>
                <a:endParaRPr lang="en-IN"/>
              </a:p>
            </p:txBody>
          </p:sp>
          <p:sp>
            <p:nvSpPr>
              <p:cNvPr id="161" name="TextBox 99">
                <a:extLst>
                  <a:ext uri="{FF2B5EF4-FFF2-40B4-BE49-F238E27FC236}">
                    <a16:creationId xmlns:a16="http://schemas.microsoft.com/office/drawing/2014/main" id="{4C16EAE8-9CAB-B137-8589-8978678AF8FB}"/>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03" name="Group 100">
              <a:extLst>
                <a:ext uri="{FF2B5EF4-FFF2-40B4-BE49-F238E27FC236}">
                  <a16:creationId xmlns:a16="http://schemas.microsoft.com/office/drawing/2014/main" id="{6BCECA83-3B01-D4A4-1C2C-80726D39214D}"/>
                </a:ext>
              </a:extLst>
            </p:cNvPr>
            <p:cNvGrpSpPr/>
            <p:nvPr/>
          </p:nvGrpSpPr>
          <p:grpSpPr>
            <a:xfrm>
              <a:off x="2484931" y="3281"/>
              <a:ext cx="239314" cy="239314"/>
              <a:chOff x="0" y="0"/>
              <a:chExt cx="812800" cy="812800"/>
            </a:xfrm>
          </p:grpSpPr>
          <p:sp>
            <p:nvSpPr>
              <p:cNvPr id="158" name="Freeform 101">
                <a:extLst>
                  <a:ext uri="{FF2B5EF4-FFF2-40B4-BE49-F238E27FC236}">
                    <a16:creationId xmlns:a16="http://schemas.microsoft.com/office/drawing/2014/main" id="{DE9AA5E3-4E3D-F081-3CEC-1DB81A9C3C6A}"/>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alpha val="29804"/>
                </a:srgbClr>
              </a:solidFill>
            </p:spPr>
            <p:txBody>
              <a:bodyPr/>
              <a:lstStyle/>
              <a:p>
                <a:endParaRPr lang="en-IN"/>
              </a:p>
            </p:txBody>
          </p:sp>
          <p:sp>
            <p:nvSpPr>
              <p:cNvPr id="159" name="TextBox 102">
                <a:extLst>
                  <a:ext uri="{FF2B5EF4-FFF2-40B4-BE49-F238E27FC236}">
                    <a16:creationId xmlns:a16="http://schemas.microsoft.com/office/drawing/2014/main" id="{3176FAE2-0C4B-3F1C-F1F3-24D9AD7D6387}"/>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04" name="Group 103">
              <a:extLst>
                <a:ext uri="{FF2B5EF4-FFF2-40B4-BE49-F238E27FC236}">
                  <a16:creationId xmlns:a16="http://schemas.microsoft.com/office/drawing/2014/main" id="{1191ED22-3294-6ABA-8A04-40A1C6FBAD10}"/>
                </a:ext>
              </a:extLst>
            </p:cNvPr>
            <p:cNvGrpSpPr/>
            <p:nvPr/>
          </p:nvGrpSpPr>
          <p:grpSpPr>
            <a:xfrm rot="5400000">
              <a:off x="3783179" y="177943"/>
              <a:ext cx="2763422" cy="2646852"/>
              <a:chOff x="0" y="-54577"/>
              <a:chExt cx="812800" cy="778514"/>
            </a:xfrm>
          </p:grpSpPr>
          <p:sp>
            <p:nvSpPr>
              <p:cNvPr id="156" name="Freeform 104">
                <a:extLst>
                  <a:ext uri="{FF2B5EF4-FFF2-40B4-BE49-F238E27FC236}">
                    <a16:creationId xmlns:a16="http://schemas.microsoft.com/office/drawing/2014/main" id="{4DA8EC5D-5942-F8FF-7ACA-6840DA18E520}"/>
                  </a:ext>
                </a:extLst>
              </p:cNvPr>
              <p:cNvSpPr/>
              <p:nvPr/>
            </p:nvSpPr>
            <p:spPr>
              <a:xfrm>
                <a:off x="0" y="0"/>
                <a:ext cx="812800" cy="723937"/>
              </a:xfrm>
              <a:custGeom>
                <a:avLst/>
                <a:gdLst/>
                <a:ahLst/>
                <a:cxnLst/>
                <a:rect l="l" t="t" r="r" b="b"/>
                <a:pathLst>
                  <a:path w="812800" h="730888">
                    <a:moveTo>
                      <a:pt x="812800" y="365444"/>
                    </a:moveTo>
                    <a:lnTo>
                      <a:pt x="609600" y="730888"/>
                    </a:lnTo>
                    <a:lnTo>
                      <a:pt x="203200" y="730888"/>
                    </a:lnTo>
                    <a:lnTo>
                      <a:pt x="0" y="365444"/>
                    </a:lnTo>
                    <a:lnTo>
                      <a:pt x="203200" y="0"/>
                    </a:lnTo>
                    <a:lnTo>
                      <a:pt x="609600" y="0"/>
                    </a:lnTo>
                    <a:lnTo>
                      <a:pt x="812800" y="365444"/>
                    </a:lnTo>
                    <a:close/>
                  </a:path>
                </a:pathLst>
              </a:custGeom>
              <a:solidFill>
                <a:srgbClr val="000000">
                  <a:alpha val="0"/>
                </a:srgbClr>
              </a:solidFill>
              <a:ln w="9525" cap="sq">
                <a:solidFill>
                  <a:srgbClr val="166FAC">
                    <a:alpha val="29804"/>
                  </a:srgbClr>
                </a:solidFill>
                <a:prstDash val="solid"/>
                <a:miter/>
              </a:ln>
            </p:spPr>
            <p:txBody>
              <a:bodyPr/>
              <a:lstStyle/>
              <a:p>
                <a:endParaRPr lang="en-IN"/>
              </a:p>
            </p:txBody>
          </p:sp>
          <p:sp>
            <p:nvSpPr>
              <p:cNvPr id="157" name="TextBox 105">
                <a:extLst>
                  <a:ext uri="{FF2B5EF4-FFF2-40B4-BE49-F238E27FC236}">
                    <a16:creationId xmlns:a16="http://schemas.microsoft.com/office/drawing/2014/main" id="{9D0FE44F-EC06-DDB5-CBC5-ED6232893147}"/>
                  </a:ext>
                </a:extLst>
              </p:cNvPr>
              <p:cNvSpPr txBox="1"/>
              <p:nvPr/>
            </p:nvSpPr>
            <p:spPr>
              <a:xfrm>
                <a:off x="114299" y="-54577"/>
                <a:ext cx="584200" cy="778513"/>
              </a:xfrm>
              <a:prstGeom prst="rect">
                <a:avLst/>
              </a:prstGeom>
            </p:spPr>
            <p:txBody>
              <a:bodyPr lIns="50800" tIns="50800" rIns="50800" bIns="50800" rtlCol="0" anchor="ctr"/>
              <a:lstStyle/>
              <a:p>
                <a:pPr algn="ctr">
                  <a:lnSpc>
                    <a:spcPts val="2659"/>
                  </a:lnSpc>
                </a:pPr>
                <a:endParaRPr/>
              </a:p>
            </p:txBody>
          </p:sp>
        </p:grpSp>
        <p:grpSp>
          <p:nvGrpSpPr>
            <p:cNvPr id="105" name="Group 106">
              <a:extLst>
                <a:ext uri="{FF2B5EF4-FFF2-40B4-BE49-F238E27FC236}">
                  <a16:creationId xmlns:a16="http://schemas.microsoft.com/office/drawing/2014/main" id="{07D8BA46-283E-E809-5193-62FE18EC2A15}"/>
                </a:ext>
              </a:extLst>
            </p:cNvPr>
            <p:cNvGrpSpPr/>
            <p:nvPr/>
          </p:nvGrpSpPr>
          <p:grpSpPr>
            <a:xfrm rot="5400000">
              <a:off x="1218003" y="258902"/>
              <a:ext cx="2763422" cy="2484931"/>
              <a:chOff x="0" y="0"/>
              <a:chExt cx="812800" cy="730888"/>
            </a:xfrm>
          </p:grpSpPr>
          <p:sp>
            <p:nvSpPr>
              <p:cNvPr id="154" name="Freeform 107">
                <a:extLst>
                  <a:ext uri="{FF2B5EF4-FFF2-40B4-BE49-F238E27FC236}">
                    <a16:creationId xmlns:a16="http://schemas.microsoft.com/office/drawing/2014/main" id="{212E57B9-C1E9-8807-58B4-B74558821791}"/>
                  </a:ext>
                </a:extLst>
              </p:cNvPr>
              <p:cNvSpPr/>
              <p:nvPr/>
            </p:nvSpPr>
            <p:spPr>
              <a:xfrm>
                <a:off x="0" y="0"/>
                <a:ext cx="812800" cy="730888"/>
              </a:xfrm>
              <a:custGeom>
                <a:avLst/>
                <a:gdLst/>
                <a:ahLst/>
                <a:cxnLst/>
                <a:rect l="l" t="t" r="r" b="b"/>
                <a:pathLst>
                  <a:path w="812800" h="730888">
                    <a:moveTo>
                      <a:pt x="812800" y="365444"/>
                    </a:moveTo>
                    <a:lnTo>
                      <a:pt x="609600" y="730888"/>
                    </a:lnTo>
                    <a:lnTo>
                      <a:pt x="203200" y="730888"/>
                    </a:lnTo>
                    <a:lnTo>
                      <a:pt x="0" y="365444"/>
                    </a:lnTo>
                    <a:lnTo>
                      <a:pt x="203200" y="0"/>
                    </a:lnTo>
                    <a:lnTo>
                      <a:pt x="609600" y="0"/>
                    </a:lnTo>
                    <a:lnTo>
                      <a:pt x="812800" y="365444"/>
                    </a:lnTo>
                    <a:close/>
                  </a:path>
                </a:pathLst>
              </a:custGeom>
              <a:solidFill>
                <a:srgbClr val="000000">
                  <a:alpha val="0"/>
                </a:srgbClr>
              </a:solidFill>
              <a:ln w="9525" cap="sq">
                <a:solidFill>
                  <a:srgbClr val="166FAC">
                    <a:alpha val="29804"/>
                  </a:srgbClr>
                </a:solidFill>
                <a:prstDash val="solid"/>
                <a:miter/>
              </a:ln>
            </p:spPr>
            <p:txBody>
              <a:bodyPr/>
              <a:lstStyle/>
              <a:p>
                <a:endParaRPr lang="en-IN"/>
              </a:p>
            </p:txBody>
          </p:sp>
          <p:sp>
            <p:nvSpPr>
              <p:cNvPr id="155" name="TextBox 108">
                <a:extLst>
                  <a:ext uri="{FF2B5EF4-FFF2-40B4-BE49-F238E27FC236}">
                    <a16:creationId xmlns:a16="http://schemas.microsoft.com/office/drawing/2014/main" id="{4BA1433B-4022-4393-03B2-319A16F2F994}"/>
                  </a:ext>
                </a:extLst>
              </p:cNvPr>
              <p:cNvSpPr txBox="1"/>
              <p:nvPr/>
            </p:nvSpPr>
            <p:spPr>
              <a:xfrm>
                <a:off x="114300" y="-47625"/>
                <a:ext cx="584200" cy="778513"/>
              </a:xfrm>
              <a:prstGeom prst="rect">
                <a:avLst/>
              </a:prstGeom>
            </p:spPr>
            <p:txBody>
              <a:bodyPr lIns="50800" tIns="50800" rIns="50800" bIns="50800" rtlCol="0" anchor="ctr"/>
              <a:lstStyle/>
              <a:p>
                <a:pPr algn="ctr">
                  <a:lnSpc>
                    <a:spcPts val="2659"/>
                  </a:lnSpc>
                </a:pPr>
                <a:endParaRPr/>
              </a:p>
            </p:txBody>
          </p:sp>
        </p:grpSp>
        <p:grpSp>
          <p:nvGrpSpPr>
            <p:cNvPr id="106" name="Group 109">
              <a:extLst>
                <a:ext uri="{FF2B5EF4-FFF2-40B4-BE49-F238E27FC236}">
                  <a16:creationId xmlns:a16="http://schemas.microsoft.com/office/drawing/2014/main" id="{E1DE3FCE-39CE-2C32-3853-1C302E15A47C}"/>
                </a:ext>
              </a:extLst>
            </p:cNvPr>
            <p:cNvGrpSpPr/>
            <p:nvPr/>
          </p:nvGrpSpPr>
          <p:grpSpPr>
            <a:xfrm rot="5400000">
              <a:off x="2529373" y="2247073"/>
              <a:ext cx="2738837" cy="2646850"/>
              <a:chOff x="12204" y="-47625"/>
              <a:chExt cx="805569" cy="778513"/>
            </a:xfrm>
          </p:grpSpPr>
          <p:sp>
            <p:nvSpPr>
              <p:cNvPr id="152" name="Freeform 110">
                <a:extLst>
                  <a:ext uri="{FF2B5EF4-FFF2-40B4-BE49-F238E27FC236}">
                    <a16:creationId xmlns:a16="http://schemas.microsoft.com/office/drawing/2014/main" id="{0A1A54D4-DE0D-E3F8-B88E-7E0AD2B45D88}"/>
                  </a:ext>
                </a:extLst>
              </p:cNvPr>
              <p:cNvSpPr/>
              <p:nvPr/>
            </p:nvSpPr>
            <p:spPr>
              <a:xfrm>
                <a:off x="12204" y="563"/>
                <a:ext cx="805569" cy="721388"/>
              </a:xfrm>
              <a:custGeom>
                <a:avLst/>
                <a:gdLst/>
                <a:ahLst/>
                <a:cxnLst/>
                <a:rect l="l" t="t" r="r" b="b"/>
                <a:pathLst>
                  <a:path w="812800" h="730888">
                    <a:moveTo>
                      <a:pt x="812800" y="365444"/>
                    </a:moveTo>
                    <a:lnTo>
                      <a:pt x="609600" y="730888"/>
                    </a:lnTo>
                    <a:lnTo>
                      <a:pt x="203200" y="730888"/>
                    </a:lnTo>
                    <a:lnTo>
                      <a:pt x="0" y="365444"/>
                    </a:lnTo>
                    <a:lnTo>
                      <a:pt x="203200" y="0"/>
                    </a:lnTo>
                    <a:lnTo>
                      <a:pt x="609600" y="0"/>
                    </a:lnTo>
                    <a:lnTo>
                      <a:pt x="812800" y="365444"/>
                    </a:lnTo>
                    <a:close/>
                  </a:path>
                </a:pathLst>
              </a:custGeom>
              <a:solidFill>
                <a:srgbClr val="000000">
                  <a:alpha val="0"/>
                </a:srgbClr>
              </a:solidFill>
              <a:ln w="9525" cap="sq">
                <a:solidFill>
                  <a:srgbClr val="166FAC">
                    <a:alpha val="29804"/>
                  </a:srgbClr>
                </a:solidFill>
                <a:prstDash val="solid"/>
                <a:miter/>
              </a:ln>
            </p:spPr>
            <p:txBody>
              <a:bodyPr/>
              <a:lstStyle/>
              <a:p>
                <a:endParaRPr lang="en-IN"/>
              </a:p>
            </p:txBody>
          </p:sp>
          <p:sp>
            <p:nvSpPr>
              <p:cNvPr id="153" name="TextBox 111">
                <a:extLst>
                  <a:ext uri="{FF2B5EF4-FFF2-40B4-BE49-F238E27FC236}">
                    <a16:creationId xmlns:a16="http://schemas.microsoft.com/office/drawing/2014/main" id="{E0C90289-D89B-5AF3-A45A-2F2CD7FAEE1D}"/>
                  </a:ext>
                </a:extLst>
              </p:cNvPr>
              <p:cNvSpPr txBox="1"/>
              <p:nvPr/>
            </p:nvSpPr>
            <p:spPr>
              <a:xfrm>
                <a:off x="114300" y="-47625"/>
                <a:ext cx="584200" cy="778513"/>
              </a:xfrm>
              <a:prstGeom prst="rect">
                <a:avLst/>
              </a:prstGeom>
            </p:spPr>
            <p:txBody>
              <a:bodyPr lIns="50800" tIns="50800" rIns="50800" bIns="50800" rtlCol="0" anchor="ctr"/>
              <a:lstStyle/>
              <a:p>
                <a:pPr algn="ctr">
                  <a:lnSpc>
                    <a:spcPts val="2659"/>
                  </a:lnSpc>
                </a:pPr>
                <a:endParaRPr/>
              </a:p>
            </p:txBody>
          </p:sp>
        </p:grpSp>
        <p:grpSp>
          <p:nvGrpSpPr>
            <p:cNvPr id="107" name="Group 112">
              <a:extLst>
                <a:ext uri="{FF2B5EF4-FFF2-40B4-BE49-F238E27FC236}">
                  <a16:creationId xmlns:a16="http://schemas.microsoft.com/office/drawing/2014/main" id="{6B360F31-935C-ECA0-BCEB-25C9F33C64BE}"/>
                </a:ext>
              </a:extLst>
            </p:cNvPr>
            <p:cNvGrpSpPr/>
            <p:nvPr/>
          </p:nvGrpSpPr>
          <p:grpSpPr>
            <a:xfrm rot="5400000">
              <a:off x="-24463" y="2323184"/>
              <a:ext cx="2763422" cy="2484931"/>
              <a:chOff x="0" y="0"/>
              <a:chExt cx="812800" cy="730888"/>
            </a:xfrm>
          </p:grpSpPr>
          <p:sp>
            <p:nvSpPr>
              <p:cNvPr id="150" name="Freeform 113">
                <a:extLst>
                  <a:ext uri="{FF2B5EF4-FFF2-40B4-BE49-F238E27FC236}">
                    <a16:creationId xmlns:a16="http://schemas.microsoft.com/office/drawing/2014/main" id="{224CD98F-3162-00D2-0D15-55523C4D17BA}"/>
                  </a:ext>
                </a:extLst>
              </p:cNvPr>
              <p:cNvSpPr/>
              <p:nvPr/>
            </p:nvSpPr>
            <p:spPr>
              <a:xfrm>
                <a:off x="0" y="0"/>
                <a:ext cx="812800" cy="730888"/>
              </a:xfrm>
              <a:custGeom>
                <a:avLst/>
                <a:gdLst/>
                <a:ahLst/>
                <a:cxnLst/>
                <a:rect l="l" t="t" r="r" b="b"/>
                <a:pathLst>
                  <a:path w="812800" h="730888">
                    <a:moveTo>
                      <a:pt x="812800" y="365444"/>
                    </a:moveTo>
                    <a:lnTo>
                      <a:pt x="609600" y="730888"/>
                    </a:lnTo>
                    <a:lnTo>
                      <a:pt x="203200" y="730888"/>
                    </a:lnTo>
                    <a:lnTo>
                      <a:pt x="0" y="365444"/>
                    </a:lnTo>
                    <a:lnTo>
                      <a:pt x="203200" y="0"/>
                    </a:lnTo>
                    <a:lnTo>
                      <a:pt x="609600" y="0"/>
                    </a:lnTo>
                    <a:lnTo>
                      <a:pt x="812800" y="365444"/>
                    </a:lnTo>
                    <a:close/>
                  </a:path>
                </a:pathLst>
              </a:custGeom>
              <a:solidFill>
                <a:srgbClr val="000000">
                  <a:alpha val="0"/>
                </a:srgbClr>
              </a:solidFill>
              <a:ln w="9525" cap="sq">
                <a:solidFill>
                  <a:srgbClr val="166FAC">
                    <a:alpha val="29804"/>
                  </a:srgbClr>
                </a:solidFill>
                <a:prstDash val="solid"/>
                <a:miter/>
              </a:ln>
            </p:spPr>
            <p:txBody>
              <a:bodyPr/>
              <a:lstStyle/>
              <a:p>
                <a:endParaRPr lang="en-IN"/>
              </a:p>
            </p:txBody>
          </p:sp>
          <p:sp>
            <p:nvSpPr>
              <p:cNvPr id="151" name="TextBox 114">
                <a:extLst>
                  <a:ext uri="{FF2B5EF4-FFF2-40B4-BE49-F238E27FC236}">
                    <a16:creationId xmlns:a16="http://schemas.microsoft.com/office/drawing/2014/main" id="{1658BF1E-9485-CF70-0CD2-A07EAD6CB37B}"/>
                  </a:ext>
                </a:extLst>
              </p:cNvPr>
              <p:cNvSpPr txBox="1"/>
              <p:nvPr/>
            </p:nvSpPr>
            <p:spPr>
              <a:xfrm>
                <a:off x="114300" y="-47625"/>
                <a:ext cx="584200" cy="778513"/>
              </a:xfrm>
              <a:prstGeom prst="rect">
                <a:avLst/>
              </a:prstGeom>
            </p:spPr>
            <p:txBody>
              <a:bodyPr lIns="50800" tIns="50800" rIns="50800" bIns="50800" rtlCol="0" anchor="ctr"/>
              <a:lstStyle/>
              <a:p>
                <a:pPr algn="ctr">
                  <a:lnSpc>
                    <a:spcPts val="2659"/>
                  </a:lnSpc>
                </a:pPr>
                <a:endParaRPr/>
              </a:p>
            </p:txBody>
          </p:sp>
        </p:grpSp>
        <p:grpSp>
          <p:nvGrpSpPr>
            <p:cNvPr id="108" name="Group 115">
              <a:extLst>
                <a:ext uri="{FF2B5EF4-FFF2-40B4-BE49-F238E27FC236}">
                  <a16:creationId xmlns:a16="http://schemas.microsoft.com/office/drawing/2014/main" id="{A5C171E9-603D-1755-4B24-5296E8F7F7F7}"/>
                </a:ext>
              </a:extLst>
            </p:cNvPr>
            <p:cNvGrpSpPr/>
            <p:nvPr/>
          </p:nvGrpSpPr>
          <p:grpSpPr>
            <a:xfrm>
              <a:off x="6158756" y="726017"/>
              <a:ext cx="239314" cy="239314"/>
              <a:chOff x="0" y="0"/>
              <a:chExt cx="812800" cy="812800"/>
            </a:xfrm>
          </p:grpSpPr>
          <p:sp>
            <p:nvSpPr>
              <p:cNvPr id="148" name="Freeform 116">
                <a:extLst>
                  <a:ext uri="{FF2B5EF4-FFF2-40B4-BE49-F238E27FC236}">
                    <a16:creationId xmlns:a16="http://schemas.microsoft.com/office/drawing/2014/main" id="{46FBA827-0C2E-EEB6-E3A1-D55D8DE498E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alpha val="29804"/>
                </a:srgbClr>
              </a:solidFill>
            </p:spPr>
            <p:txBody>
              <a:bodyPr/>
              <a:lstStyle/>
              <a:p>
                <a:endParaRPr lang="en-IN"/>
              </a:p>
            </p:txBody>
          </p:sp>
          <p:sp>
            <p:nvSpPr>
              <p:cNvPr id="149" name="TextBox 117">
                <a:extLst>
                  <a:ext uri="{FF2B5EF4-FFF2-40B4-BE49-F238E27FC236}">
                    <a16:creationId xmlns:a16="http://schemas.microsoft.com/office/drawing/2014/main" id="{EDB7C1B5-049D-12A2-64C8-B618F6131BAD}"/>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09" name="Group 118">
              <a:extLst>
                <a:ext uri="{FF2B5EF4-FFF2-40B4-BE49-F238E27FC236}">
                  <a16:creationId xmlns:a16="http://schemas.microsoft.com/office/drawing/2014/main" id="{9AFEE21E-8748-471B-0896-4AF7B1AFE1BE}"/>
                </a:ext>
              </a:extLst>
            </p:cNvPr>
            <p:cNvGrpSpPr/>
            <p:nvPr/>
          </p:nvGrpSpPr>
          <p:grpSpPr>
            <a:xfrm>
              <a:off x="6158756" y="2039934"/>
              <a:ext cx="239314" cy="239314"/>
              <a:chOff x="0" y="0"/>
              <a:chExt cx="812800" cy="812800"/>
            </a:xfrm>
          </p:grpSpPr>
          <p:sp>
            <p:nvSpPr>
              <p:cNvPr id="146" name="Freeform 119">
                <a:extLst>
                  <a:ext uri="{FF2B5EF4-FFF2-40B4-BE49-F238E27FC236}">
                    <a16:creationId xmlns:a16="http://schemas.microsoft.com/office/drawing/2014/main" id="{EA20F931-5171-F22B-1A4B-425A58B14A52}"/>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alpha val="29804"/>
                </a:srgbClr>
              </a:solidFill>
            </p:spPr>
            <p:txBody>
              <a:bodyPr/>
              <a:lstStyle/>
              <a:p>
                <a:endParaRPr lang="en-IN"/>
              </a:p>
            </p:txBody>
          </p:sp>
          <p:sp>
            <p:nvSpPr>
              <p:cNvPr id="147" name="TextBox 120">
                <a:extLst>
                  <a:ext uri="{FF2B5EF4-FFF2-40B4-BE49-F238E27FC236}">
                    <a16:creationId xmlns:a16="http://schemas.microsoft.com/office/drawing/2014/main" id="{F59579AC-2A9D-7218-02F2-E44AF08046AD}"/>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10" name="Group 121">
              <a:extLst>
                <a:ext uri="{FF2B5EF4-FFF2-40B4-BE49-F238E27FC236}">
                  <a16:creationId xmlns:a16="http://schemas.microsoft.com/office/drawing/2014/main" id="{1B8DE089-FB96-F39F-0BFC-B05BBE4A4A55}"/>
                </a:ext>
              </a:extLst>
            </p:cNvPr>
            <p:cNvGrpSpPr/>
            <p:nvPr/>
          </p:nvGrpSpPr>
          <p:grpSpPr>
            <a:xfrm>
              <a:off x="3698174" y="726017"/>
              <a:ext cx="239314" cy="239314"/>
              <a:chOff x="0" y="0"/>
              <a:chExt cx="812800" cy="812800"/>
            </a:xfrm>
          </p:grpSpPr>
          <p:sp>
            <p:nvSpPr>
              <p:cNvPr id="144" name="Freeform 122">
                <a:extLst>
                  <a:ext uri="{FF2B5EF4-FFF2-40B4-BE49-F238E27FC236}">
                    <a16:creationId xmlns:a16="http://schemas.microsoft.com/office/drawing/2014/main" id="{C5F43699-3A48-AA99-0D2E-6DB5EEC9C66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alpha val="29804"/>
                </a:srgbClr>
              </a:solidFill>
            </p:spPr>
            <p:txBody>
              <a:bodyPr/>
              <a:lstStyle/>
              <a:p>
                <a:endParaRPr lang="en-IN"/>
              </a:p>
            </p:txBody>
          </p:sp>
          <p:sp>
            <p:nvSpPr>
              <p:cNvPr id="145" name="TextBox 123">
                <a:extLst>
                  <a:ext uri="{FF2B5EF4-FFF2-40B4-BE49-F238E27FC236}">
                    <a16:creationId xmlns:a16="http://schemas.microsoft.com/office/drawing/2014/main" id="{E1885342-109F-B608-9F8E-3C023F479350}"/>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11" name="Group 124">
              <a:extLst>
                <a:ext uri="{FF2B5EF4-FFF2-40B4-BE49-F238E27FC236}">
                  <a16:creationId xmlns:a16="http://schemas.microsoft.com/office/drawing/2014/main" id="{CE3B7F05-B0F8-1E3D-BC3E-674583ADB5F4}"/>
                </a:ext>
              </a:extLst>
            </p:cNvPr>
            <p:cNvGrpSpPr/>
            <p:nvPr/>
          </p:nvGrpSpPr>
          <p:grpSpPr>
            <a:xfrm>
              <a:off x="3698174" y="2039934"/>
              <a:ext cx="239314" cy="239314"/>
              <a:chOff x="0" y="0"/>
              <a:chExt cx="812800" cy="812800"/>
            </a:xfrm>
          </p:grpSpPr>
          <p:sp>
            <p:nvSpPr>
              <p:cNvPr id="142" name="Freeform 125">
                <a:extLst>
                  <a:ext uri="{FF2B5EF4-FFF2-40B4-BE49-F238E27FC236}">
                    <a16:creationId xmlns:a16="http://schemas.microsoft.com/office/drawing/2014/main" id="{DA4B5777-2DF2-3C0D-A567-C4B6B991D345}"/>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alpha val="29804"/>
                </a:srgbClr>
              </a:solidFill>
            </p:spPr>
            <p:txBody>
              <a:bodyPr/>
              <a:lstStyle/>
              <a:p>
                <a:endParaRPr lang="en-IN"/>
              </a:p>
            </p:txBody>
          </p:sp>
          <p:sp>
            <p:nvSpPr>
              <p:cNvPr id="143" name="TextBox 126">
                <a:extLst>
                  <a:ext uri="{FF2B5EF4-FFF2-40B4-BE49-F238E27FC236}">
                    <a16:creationId xmlns:a16="http://schemas.microsoft.com/office/drawing/2014/main" id="{B2C6BA45-66B0-FDA9-B799-1F5E7C118D0D}"/>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12" name="Group 127">
              <a:extLst>
                <a:ext uri="{FF2B5EF4-FFF2-40B4-BE49-F238E27FC236}">
                  <a16:creationId xmlns:a16="http://schemas.microsoft.com/office/drawing/2014/main" id="{B3310A64-4FE8-4177-F8EA-C7D8E93BACC4}"/>
                </a:ext>
              </a:extLst>
            </p:cNvPr>
            <p:cNvGrpSpPr/>
            <p:nvPr/>
          </p:nvGrpSpPr>
          <p:grpSpPr>
            <a:xfrm>
              <a:off x="4940639" y="2763422"/>
              <a:ext cx="239314" cy="239314"/>
              <a:chOff x="0" y="0"/>
              <a:chExt cx="812800" cy="812800"/>
            </a:xfrm>
          </p:grpSpPr>
          <p:sp>
            <p:nvSpPr>
              <p:cNvPr id="140" name="Freeform 128">
                <a:extLst>
                  <a:ext uri="{FF2B5EF4-FFF2-40B4-BE49-F238E27FC236}">
                    <a16:creationId xmlns:a16="http://schemas.microsoft.com/office/drawing/2014/main" id="{7DCFBEA1-E823-4BE1-F132-ABC129872964}"/>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alpha val="29804"/>
                </a:srgbClr>
              </a:solidFill>
            </p:spPr>
            <p:txBody>
              <a:bodyPr/>
              <a:lstStyle/>
              <a:p>
                <a:endParaRPr lang="en-IN"/>
              </a:p>
            </p:txBody>
          </p:sp>
          <p:sp>
            <p:nvSpPr>
              <p:cNvPr id="141" name="TextBox 129">
                <a:extLst>
                  <a:ext uri="{FF2B5EF4-FFF2-40B4-BE49-F238E27FC236}">
                    <a16:creationId xmlns:a16="http://schemas.microsoft.com/office/drawing/2014/main" id="{6D42F432-B29E-086A-6641-4C7A3113132C}"/>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13" name="Group 130">
              <a:extLst>
                <a:ext uri="{FF2B5EF4-FFF2-40B4-BE49-F238E27FC236}">
                  <a16:creationId xmlns:a16="http://schemas.microsoft.com/office/drawing/2014/main" id="{E8E30D70-4C4C-B6C8-63F3-B4BD53E7C052}"/>
                </a:ext>
              </a:extLst>
            </p:cNvPr>
            <p:cNvGrpSpPr/>
            <p:nvPr/>
          </p:nvGrpSpPr>
          <p:grpSpPr>
            <a:xfrm>
              <a:off x="1242465" y="2039934"/>
              <a:ext cx="239314" cy="239314"/>
              <a:chOff x="0" y="0"/>
              <a:chExt cx="812800" cy="812800"/>
            </a:xfrm>
          </p:grpSpPr>
          <p:sp>
            <p:nvSpPr>
              <p:cNvPr id="138" name="Freeform 131">
                <a:extLst>
                  <a:ext uri="{FF2B5EF4-FFF2-40B4-BE49-F238E27FC236}">
                    <a16:creationId xmlns:a16="http://schemas.microsoft.com/office/drawing/2014/main" id="{38567AD9-ED73-85E9-75AA-0A853C7DCBF1}"/>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alpha val="29804"/>
                </a:srgbClr>
              </a:solidFill>
            </p:spPr>
            <p:txBody>
              <a:bodyPr/>
              <a:lstStyle/>
              <a:p>
                <a:endParaRPr lang="en-IN"/>
              </a:p>
            </p:txBody>
          </p:sp>
          <p:sp>
            <p:nvSpPr>
              <p:cNvPr id="139" name="TextBox 132">
                <a:extLst>
                  <a:ext uri="{FF2B5EF4-FFF2-40B4-BE49-F238E27FC236}">
                    <a16:creationId xmlns:a16="http://schemas.microsoft.com/office/drawing/2014/main" id="{11AFC430-ADD5-0D7B-4883-C33F19818BBC}"/>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14" name="Group 133">
              <a:extLst>
                <a:ext uri="{FF2B5EF4-FFF2-40B4-BE49-F238E27FC236}">
                  <a16:creationId xmlns:a16="http://schemas.microsoft.com/office/drawing/2014/main" id="{F5434BA1-9BB3-3BC9-CBE6-F5942B43254A}"/>
                </a:ext>
              </a:extLst>
            </p:cNvPr>
            <p:cNvGrpSpPr/>
            <p:nvPr/>
          </p:nvGrpSpPr>
          <p:grpSpPr>
            <a:xfrm>
              <a:off x="2460583" y="2765950"/>
              <a:ext cx="239314" cy="239314"/>
              <a:chOff x="0" y="0"/>
              <a:chExt cx="812800" cy="812800"/>
            </a:xfrm>
          </p:grpSpPr>
          <p:sp>
            <p:nvSpPr>
              <p:cNvPr id="136" name="Freeform 134">
                <a:extLst>
                  <a:ext uri="{FF2B5EF4-FFF2-40B4-BE49-F238E27FC236}">
                    <a16:creationId xmlns:a16="http://schemas.microsoft.com/office/drawing/2014/main" id="{E7171E11-B362-527F-D88D-E58845C1F0AD}"/>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alpha val="29804"/>
                </a:srgbClr>
              </a:solidFill>
            </p:spPr>
            <p:txBody>
              <a:bodyPr/>
              <a:lstStyle/>
              <a:p>
                <a:endParaRPr lang="en-IN"/>
              </a:p>
            </p:txBody>
          </p:sp>
          <p:sp>
            <p:nvSpPr>
              <p:cNvPr id="137" name="TextBox 135">
                <a:extLst>
                  <a:ext uri="{FF2B5EF4-FFF2-40B4-BE49-F238E27FC236}">
                    <a16:creationId xmlns:a16="http://schemas.microsoft.com/office/drawing/2014/main" id="{BA4BA6F0-3054-6A14-172F-E2A464D293BF}"/>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15" name="Group 136">
              <a:extLst>
                <a:ext uri="{FF2B5EF4-FFF2-40B4-BE49-F238E27FC236}">
                  <a16:creationId xmlns:a16="http://schemas.microsoft.com/office/drawing/2014/main" id="{880C773D-2AD2-EAE7-23BC-BA14D322DEDC}"/>
                </a:ext>
              </a:extLst>
            </p:cNvPr>
            <p:cNvGrpSpPr/>
            <p:nvPr/>
          </p:nvGrpSpPr>
          <p:grpSpPr>
            <a:xfrm>
              <a:off x="2460583" y="4079867"/>
              <a:ext cx="239314" cy="239314"/>
              <a:chOff x="0" y="0"/>
              <a:chExt cx="812800" cy="812800"/>
            </a:xfrm>
          </p:grpSpPr>
          <p:sp>
            <p:nvSpPr>
              <p:cNvPr id="134" name="Freeform 137">
                <a:extLst>
                  <a:ext uri="{FF2B5EF4-FFF2-40B4-BE49-F238E27FC236}">
                    <a16:creationId xmlns:a16="http://schemas.microsoft.com/office/drawing/2014/main" id="{33C573C9-964E-F573-E548-8D7C971B1925}"/>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alpha val="29804"/>
                </a:srgbClr>
              </a:solidFill>
            </p:spPr>
            <p:txBody>
              <a:bodyPr/>
              <a:lstStyle/>
              <a:p>
                <a:endParaRPr lang="en-IN"/>
              </a:p>
            </p:txBody>
          </p:sp>
          <p:sp>
            <p:nvSpPr>
              <p:cNvPr id="135" name="TextBox 138">
                <a:extLst>
                  <a:ext uri="{FF2B5EF4-FFF2-40B4-BE49-F238E27FC236}">
                    <a16:creationId xmlns:a16="http://schemas.microsoft.com/office/drawing/2014/main" id="{220FE0F7-3DC9-323E-0CB2-AD844B4D0B6A}"/>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16" name="Group 139">
              <a:extLst>
                <a:ext uri="{FF2B5EF4-FFF2-40B4-BE49-F238E27FC236}">
                  <a16:creationId xmlns:a16="http://schemas.microsoft.com/office/drawing/2014/main" id="{12C13DB5-9171-6B47-54A3-E649CB22F64D}"/>
                </a:ext>
              </a:extLst>
            </p:cNvPr>
            <p:cNvGrpSpPr/>
            <p:nvPr/>
          </p:nvGrpSpPr>
          <p:grpSpPr>
            <a:xfrm>
              <a:off x="0" y="2765950"/>
              <a:ext cx="239314" cy="239314"/>
              <a:chOff x="0" y="0"/>
              <a:chExt cx="812800" cy="812800"/>
            </a:xfrm>
          </p:grpSpPr>
          <p:sp>
            <p:nvSpPr>
              <p:cNvPr id="132" name="Freeform 140">
                <a:extLst>
                  <a:ext uri="{FF2B5EF4-FFF2-40B4-BE49-F238E27FC236}">
                    <a16:creationId xmlns:a16="http://schemas.microsoft.com/office/drawing/2014/main" id="{FAE5588E-B6C1-B25B-9122-02EDB539829C}"/>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alpha val="29804"/>
                </a:srgbClr>
              </a:solidFill>
            </p:spPr>
            <p:txBody>
              <a:bodyPr/>
              <a:lstStyle/>
              <a:p>
                <a:endParaRPr lang="en-IN"/>
              </a:p>
            </p:txBody>
          </p:sp>
          <p:sp>
            <p:nvSpPr>
              <p:cNvPr id="133" name="TextBox 141">
                <a:extLst>
                  <a:ext uri="{FF2B5EF4-FFF2-40B4-BE49-F238E27FC236}">
                    <a16:creationId xmlns:a16="http://schemas.microsoft.com/office/drawing/2014/main" id="{6A178691-5719-B297-24E9-C92EB045958C}"/>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17" name="Group 142">
              <a:extLst>
                <a:ext uri="{FF2B5EF4-FFF2-40B4-BE49-F238E27FC236}">
                  <a16:creationId xmlns:a16="http://schemas.microsoft.com/office/drawing/2014/main" id="{89AFE0A5-C5A0-6698-7988-5FC7667461E4}"/>
                </a:ext>
              </a:extLst>
            </p:cNvPr>
            <p:cNvGrpSpPr/>
            <p:nvPr/>
          </p:nvGrpSpPr>
          <p:grpSpPr>
            <a:xfrm>
              <a:off x="0" y="4079867"/>
              <a:ext cx="239314" cy="239314"/>
              <a:chOff x="0" y="0"/>
              <a:chExt cx="812800" cy="812800"/>
            </a:xfrm>
          </p:grpSpPr>
          <p:sp>
            <p:nvSpPr>
              <p:cNvPr id="130" name="Freeform 143">
                <a:extLst>
                  <a:ext uri="{FF2B5EF4-FFF2-40B4-BE49-F238E27FC236}">
                    <a16:creationId xmlns:a16="http://schemas.microsoft.com/office/drawing/2014/main" id="{00235309-82EF-D54C-F311-BED71311E93B}"/>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alpha val="29804"/>
                </a:srgbClr>
              </a:solidFill>
            </p:spPr>
            <p:txBody>
              <a:bodyPr/>
              <a:lstStyle/>
              <a:p>
                <a:endParaRPr lang="en-IN"/>
              </a:p>
            </p:txBody>
          </p:sp>
          <p:sp>
            <p:nvSpPr>
              <p:cNvPr id="131" name="TextBox 144">
                <a:extLst>
                  <a:ext uri="{FF2B5EF4-FFF2-40B4-BE49-F238E27FC236}">
                    <a16:creationId xmlns:a16="http://schemas.microsoft.com/office/drawing/2014/main" id="{9CAA6863-4D7D-5EE5-B2E9-D7F05D13753C}"/>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18" name="Group 145">
              <a:extLst>
                <a:ext uri="{FF2B5EF4-FFF2-40B4-BE49-F238E27FC236}">
                  <a16:creationId xmlns:a16="http://schemas.microsoft.com/office/drawing/2014/main" id="{DE318A5E-29B6-065A-47E8-0B2B401918F3}"/>
                </a:ext>
              </a:extLst>
            </p:cNvPr>
            <p:cNvGrpSpPr/>
            <p:nvPr/>
          </p:nvGrpSpPr>
          <p:grpSpPr>
            <a:xfrm>
              <a:off x="1242465" y="4803355"/>
              <a:ext cx="239314" cy="239314"/>
              <a:chOff x="0" y="0"/>
              <a:chExt cx="812800" cy="812800"/>
            </a:xfrm>
          </p:grpSpPr>
          <p:sp>
            <p:nvSpPr>
              <p:cNvPr id="128" name="Freeform 146">
                <a:extLst>
                  <a:ext uri="{FF2B5EF4-FFF2-40B4-BE49-F238E27FC236}">
                    <a16:creationId xmlns:a16="http://schemas.microsoft.com/office/drawing/2014/main" id="{E8341F5D-4EBB-CFDF-9240-4FC65D53266D}"/>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alpha val="29804"/>
                </a:srgbClr>
              </a:solidFill>
            </p:spPr>
            <p:txBody>
              <a:bodyPr/>
              <a:lstStyle/>
              <a:p>
                <a:endParaRPr lang="en-IN"/>
              </a:p>
            </p:txBody>
          </p:sp>
          <p:sp>
            <p:nvSpPr>
              <p:cNvPr id="129" name="TextBox 147">
                <a:extLst>
                  <a:ext uri="{FF2B5EF4-FFF2-40B4-BE49-F238E27FC236}">
                    <a16:creationId xmlns:a16="http://schemas.microsoft.com/office/drawing/2014/main" id="{1168D67F-6C23-F342-535A-C3E9D9237E13}"/>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19" name="Group 148">
              <a:extLst>
                <a:ext uri="{FF2B5EF4-FFF2-40B4-BE49-F238E27FC236}">
                  <a16:creationId xmlns:a16="http://schemas.microsoft.com/office/drawing/2014/main" id="{04E8B073-CB53-8231-56F5-742485AD3AA5}"/>
                </a:ext>
              </a:extLst>
            </p:cNvPr>
            <p:cNvGrpSpPr/>
            <p:nvPr/>
          </p:nvGrpSpPr>
          <p:grpSpPr>
            <a:xfrm>
              <a:off x="1242465" y="729298"/>
              <a:ext cx="239314" cy="239314"/>
              <a:chOff x="0" y="0"/>
              <a:chExt cx="812800" cy="812800"/>
            </a:xfrm>
          </p:grpSpPr>
          <p:sp>
            <p:nvSpPr>
              <p:cNvPr id="126" name="Freeform 149">
                <a:extLst>
                  <a:ext uri="{FF2B5EF4-FFF2-40B4-BE49-F238E27FC236}">
                    <a16:creationId xmlns:a16="http://schemas.microsoft.com/office/drawing/2014/main" id="{88A2C813-4DD5-A7A5-0BC1-8295017C916B}"/>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alpha val="29804"/>
                </a:srgbClr>
              </a:solidFill>
            </p:spPr>
            <p:txBody>
              <a:bodyPr/>
              <a:lstStyle/>
              <a:p>
                <a:endParaRPr lang="en-IN"/>
              </a:p>
            </p:txBody>
          </p:sp>
          <p:sp>
            <p:nvSpPr>
              <p:cNvPr id="127" name="TextBox 150">
                <a:extLst>
                  <a:ext uri="{FF2B5EF4-FFF2-40B4-BE49-F238E27FC236}">
                    <a16:creationId xmlns:a16="http://schemas.microsoft.com/office/drawing/2014/main" id="{DC938EC1-DCC0-5F4C-C3ED-0FCF353492D9}"/>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20" name="Group 151">
              <a:extLst>
                <a:ext uri="{FF2B5EF4-FFF2-40B4-BE49-F238E27FC236}">
                  <a16:creationId xmlns:a16="http://schemas.microsoft.com/office/drawing/2014/main" id="{CB7848EB-C792-CE49-2BAA-865C6A82077F}"/>
                </a:ext>
              </a:extLst>
            </p:cNvPr>
            <p:cNvGrpSpPr/>
            <p:nvPr/>
          </p:nvGrpSpPr>
          <p:grpSpPr>
            <a:xfrm>
              <a:off x="4916291" y="4074057"/>
              <a:ext cx="239314" cy="239314"/>
              <a:chOff x="0" y="0"/>
              <a:chExt cx="812800" cy="812800"/>
            </a:xfrm>
          </p:grpSpPr>
          <p:sp>
            <p:nvSpPr>
              <p:cNvPr id="124" name="Freeform 152">
                <a:extLst>
                  <a:ext uri="{FF2B5EF4-FFF2-40B4-BE49-F238E27FC236}">
                    <a16:creationId xmlns:a16="http://schemas.microsoft.com/office/drawing/2014/main" id="{3BFDEE2D-1D0F-176E-F48C-747E1BE0C88C}"/>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alpha val="29804"/>
                </a:srgbClr>
              </a:solidFill>
            </p:spPr>
            <p:txBody>
              <a:bodyPr/>
              <a:lstStyle/>
              <a:p>
                <a:endParaRPr lang="en-IN"/>
              </a:p>
            </p:txBody>
          </p:sp>
          <p:sp>
            <p:nvSpPr>
              <p:cNvPr id="125" name="TextBox 153">
                <a:extLst>
                  <a:ext uri="{FF2B5EF4-FFF2-40B4-BE49-F238E27FC236}">
                    <a16:creationId xmlns:a16="http://schemas.microsoft.com/office/drawing/2014/main" id="{2FD8133B-A741-9A98-C896-BC8CA30B0CCD}"/>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21" name="Group 154">
              <a:extLst>
                <a:ext uri="{FF2B5EF4-FFF2-40B4-BE49-F238E27FC236}">
                  <a16:creationId xmlns:a16="http://schemas.microsoft.com/office/drawing/2014/main" id="{D628B4BC-E7BD-F6FA-5A13-3556B868C62B}"/>
                </a:ext>
              </a:extLst>
            </p:cNvPr>
            <p:cNvGrpSpPr/>
            <p:nvPr/>
          </p:nvGrpSpPr>
          <p:grpSpPr>
            <a:xfrm>
              <a:off x="3698174" y="4797545"/>
              <a:ext cx="239314" cy="239314"/>
              <a:chOff x="0" y="0"/>
              <a:chExt cx="812800" cy="812800"/>
            </a:xfrm>
          </p:grpSpPr>
          <p:sp>
            <p:nvSpPr>
              <p:cNvPr id="122" name="Freeform 155">
                <a:extLst>
                  <a:ext uri="{FF2B5EF4-FFF2-40B4-BE49-F238E27FC236}">
                    <a16:creationId xmlns:a16="http://schemas.microsoft.com/office/drawing/2014/main" id="{562ABB4C-46F7-FB56-1491-E7A746438924}"/>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alpha val="29804"/>
                </a:srgbClr>
              </a:solidFill>
            </p:spPr>
            <p:txBody>
              <a:bodyPr/>
              <a:lstStyle/>
              <a:p>
                <a:endParaRPr lang="en-IN"/>
              </a:p>
            </p:txBody>
          </p:sp>
          <p:sp>
            <p:nvSpPr>
              <p:cNvPr id="123" name="TextBox 156">
                <a:extLst>
                  <a:ext uri="{FF2B5EF4-FFF2-40B4-BE49-F238E27FC236}">
                    <a16:creationId xmlns:a16="http://schemas.microsoft.com/office/drawing/2014/main" id="{F9ACCCA4-5774-7E2E-8F1B-6FA162EEFB59}"/>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sp>
        <p:nvSpPr>
          <p:cNvPr id="5" name="Footer Placeholder 4"/>
          <p:cNvSpPr>
            <a:spLocks noGrp="1"/>
          </p:cNvSpPr>
          <p:nvPr>
            <p:ph type="ftr" sz="quarter" idx="11"/>
          </p:nvPr>
        </p:nvSpPr>
        <p:spPr>
          <a:xfrm>
            <a:off x="2844000" y="9801101"/>
            <a:ext cx="12600000" cy="365125"/>
          </a:xfrm>
          <a:prstGeom prst="rect">
            <a:avLst/>
          </a:prstGeom>
        </p:spPr>
        <p:txBody>
          <a:bodyPr/>
          <a:lstStyle>
            <a:lvl1pPr algn="ctr">
              <a:defRPr sz="1600">
                <a:solidFill>
                  <a:srgbClr val="FFFFFF"/>
                </a:solidFill>
              </a:defRPr>
            </a:lvl1pPr>
          </a:lstStyle>
          <a:p>
            <a:r>
              <a:rPr lang="en-US" dirty="0">
                <a:latin typeface="Raleway" pitchFamily="2" charset="0"/>
              </a:rPr>
              <a:t>Organic And Biochemistry Supplement To Enhanced Introductory College Chemistry, CC BY 4.0, except where otherwise noted</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a:t>Organic And Biochemistry Supplement To Enhanced Introductory College Chemistry, CC BY 4.0, except where otherwise noted</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a:t>Organic And Biochemistry Supplement To Enhanced Introductory College Chemistry, CC BY 4.0, except where otherwise noted</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r>
              <a:rPr lang="en-US"/>
              <a:t>Organic And Biochemistry Supplement To Enhanced Introductory College Chemistry, CC BY 4.0, except where otherwise noted</a:t>
            </a: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r>
              <a:rPr lang="en-US"/>
              <a:t>Organic And Biochemistry Supplement To Enhanced Introductory College Chemistry, CC BY 4.0, except where otherwise noted</a:t>
            </a: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r>
              <a:rPr lang="en-US"/>
              <a:t>Organic And Biochemistry Supplement To Enhanced Introductory College Chemistry, CC BY 4.0, except where otherwise noted</a:t>
            </a: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a:t>Organic And Biochemistry Supplement To Enhanced Introductory College Chemistry, CC BY 4.0, except where otherwise noted</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a:t>Organic And Biochemistry Supplement To Enhanced Introductory College Chemistry, CC BY 4.0, except where otherwise noted</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Organic And Biochemistry Supplement To Enhanced Introductory College Chemistry, CC BY 4.0, except where otherwise noted</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
        <p:nvSpPr>
          <p:cNvPr id="412" name="Footer Placeholder 4">
            <a:extLst>
              <a:ext uri="{FF2B5EF4-FFF2-40B4-BE49-F238E27FC236}">
                <a16:creationId xmlns:a16="http://schemas.microsoft.com/office/drawing/2014/main" id="{8A5DE2C1-351E-6A06-0AA2-29650039C73B}"/>
              </a:ext>
            </a:extLst>
          </p:cNvPr>
          <p:cNvSpPr txBox="1">
            <a:spLocks/>
          </p:cNvSpPr>
          <p:nvPr userDrawn="1"/>
        </p:nvSpPr>
        <p:spPr>
          <a:xfrm>
            <a:off x="2844000" y="9801101"/>
            <a:ext cx="12600000" cy="365125"/>
          </a:xfrm>
          <a:prstGeom prst="rect">
            <a:avLst/>
          </a:prstGeom>
        </p:spPr>
        <p:txBody>
          <a:bodyPr/>
          <a:lstStyle>
            <a:defPPr>
              <a:defRPr lang="en-US"/>
            </a:defPPr>
            <a:lvl1pPr marL="0" algn="ctr" defTabSz="914400" rtl="0" eaLnBrk="1" latinLnBrk="0" hangingPunct="1">
              <a:defRPr sz="16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atin typeface="Raleway" pitchFamily="2" charset="0"/>
              </a:rPr>
              <a:t>Organic And Biochemistry Supplement To Enhanced Introductory College Chemistry, CC BY 4.0, except where otherwise noted</a:t>
            </a:r>
            <a:endParaRPr lang="en-US" dirty="0">
              <a:latin typeface="Raleway" pitchFamily="2"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ecampusontario.pressbooks.pub/orgbiochemsupplement/"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hyperlink" Target="https://creativecommons.org/licenses/by-sa/3.0" TargetMode="External"/><Relationship Id="rId5" Type="http://schemas.openxmlformats.org/officeDocument/2006/relationships/hyperlink" Target="https://en.wikipedia.org/wiki/User:V8rik" TargetMode="External"/><Relationship Id="rId4" Type="http://schemas.openxmlformats.org/officeDocument/2006/relationships/hyperlink" Target="https://commons.wikimedia.org/wiki/File:RadicalPolymerization_ethylene.svg#/media/File:RadicalPolymerization_ethylene.svg"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commons.wikimedia.org/wiki/File:CondensationPolymerization_Nylon.svg#/media/File:CondensationPolymerization_Nylon.svg" TargetMode="External"/><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hyperlink" Target="https://en.wikipedia.org/wiki/en:public_domain" TargetMode="External"/><Relationship Id="rId4" Type="http://schemas.openxmlformats.org/officeDocument/2006/relationships/hyperlink" Target="https://commons.wikimedia.org/w/index.php?title=User:MaChe&amp;action=edit&amp;redlink=1"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chem.libretexts.org/Bookshelves/Introductory_Chemistry/Chemistry_for_Changing_Times_(Hill_and_McCreary)/10%3A_Polymers/10.02%3A_Polyethylene_-_From_the_Battle_of_Britain_to_Bread_Bags" TargetMode="External"/><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hyperlink" Target="https://creativecommons.org/licenses/by-sa/"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s://commons.wikimedia.org/wiki/File:Chemical_structural_formula_of_polyethylene.svg" TargetMode="External"/><Relationship Id="rId13" Type="http://schemas.openxmlformats.org/officeDocument/2006/relationships/hyperlink" Target="https://creativecommons.org/licenses/by-sa/3.0/" TargetMode="External"/><Relationship Id="rId3" Type="http://schemas.openxmlformats.org/officeDocument/2006/relationships/hyperlink" Target="https://commons.wikimedia.org/wiki/File:Polyethylene-3D-vdW.png" TargetMode="External"/><Relationship Id="rId7" Type="http://schemas.openxmlformats.org/officeDocument/2006/relationships/hyperlink" Target="https://commons.wikimedia.org/w/index.php?title=User:Av_wiki&amp;action=edit&amp;redlink=1" TargetMode="External"/><Relationship Id="rId12" Type="http://schemas.openxmlformats.org/officeDocument/2006/relationships/hyperlink" Target="https://commons.wikimedia.org/wiki/User:Lluis_tgn" TargetMode="External"/><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hyperlink" Target="https://commons.wikimedia.org/wiki/File:Polyethylene_repeat_unit.svg" TargetMode="External"/><Relationship Id="rId11" Type="http://schemas.openxmlformats.org/officeDocument/2006/relationships/hyperlink" Target="https://commons.wikimedia.org/wiki/File:Polyethylene_balls10.jpg" TargetMode="External"/><Relationship Id="rId5" Type="http://schemas.openxmlformats.org/officeDocument/2006/relationships/hyperlink" Target="https://en.wikipedia.org/wiki/en:public_domain" TargetMode="External"/><Relationship Id="rId10" Type="http://schemas.openxmlformats.org/officeDocument/2006/relationships/hyperlink" Target="https://commons.wikimedia.org/wiki/File:Polyethylene-repeat-2D.svg" TargetMode="External"/><Relationship Id="rId4" Type="http://schemas.openxmlformats.org/officeDocument/2006/relationships/hyperlink" Target="https://commons.wikimedia.org/wiki/User:Benjah-bmm27" TargetMode="External"/><Relationship Id="rId9" Type="http://schemas.openxmlformats.org/officeDocument/2006/relationships/hyperlink" Target="https://commons.wikimedia.org/wiki/User:Chem_Sim_2001"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chem.libretexts.org/Bookshelves/Introductory_Chemistry/Chemistry_for_Changing_Times_(Hill_and_McCreary)/10%3A_Polymers/10.03%3A_Addition_Polymerization_-_One__One__One__..._Gives_One" TargetMode="External"/><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hyperlink" Target="https://creativecommons.org/licenses/by-nc-sa/4.0"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chem.libretexts.org/Bookshelves/Introductory_Chemistry/Chemistry_for_Changing_Times_(Hill_and_McCreary)/10%3A_Polymers/10.03%3A_Addition_Polymerization_-_One__One__One__..._Gives_One" TargetMode="External"/><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hyperlink" Target="https://creativecommons.org/licenses/by-nc-sa/4.0"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chem.libretexts.org/Bookshelves/Introductory_Chemistry/Chemistry_for_Changing_Times_(Hill_and_McCreary)/10%3A_Polymers/10.03%3A_Addition_Polymerization_-_One__One__One__..._Gives_One" TargetMode="External"/><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hyperlink" Target="https://creativecommons.org/licenses/by-nc-sa/4.0"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chem.libretexts.org/Bookshelves/Introductory_Chemistry/Chemistry_for_Changing_Times_(Hill_and_McCreary)" TargetMode="External"/><Relationship Id="rId2" Type="http://schemas.openxmlformats.org/officeDocument/2006/relationships/hyperlink" Target="https://chem.libretexts.org/Bookshelves/Introductory_Chemistry/Chemistry_for_Changing_Times_(Hill_and_McCreary)/10%3A_Polymers/10.03%3A_Addition_Polymerization_-_One__One__One__..._Gives_One" TargetMode="External"/><Relationship Id="rId1" Type="http://schemas.openxmlformats.org/officeDocument/2006/relationships/slideLayout" Target="../slideLayouts/slideLayout2.xml"/><Relationship Id="rId4" Type="http://schemas.openxmlformats.org/officeDocument/2006/relationships/hyperlink" Target="https://creativecommons.org/licenses/by-nc-sa/4.0"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s://commons.wikimedia.org/wiki/User:NEUROtiker" TargetMode="External"/><Relationship Id="rId3" Type="http://schemas.openxmlformats.org/officeDocument/2006/relationships/hyperlink" Target="https://commons.wikimedia.org/wiki/File:Polymerization_of_polypropylene_-_en.svg" TargetMode="External"/><Relationship Id="rId7" Type="http://schemas.openxmlformats.org/officeDocument/2006/relationships/hyperlink" Target="https://commons.wikimedia.org/wiki/File:Polypropylen.svg" TargetMode="External"/><Relationship Id="rId12" Type="http://schemas.openxmlformats.org/officeDocument/2006/relationships/hyperlink" Target="https://creativecommons.org/licenses/by-sa/4.0/" TargetMode="External"/><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hyperlink" Target="https://en.wikipedia.org/wiki/public_domain" TargetMode="External"/><Relationship Id="rId11" Type="http://schemas.openxmlformats.org/officeDocument/2006/relationships/hyperlink" Target="https://commons.wikimedia.org/wiki/File:Textielmuseum-cabinet-03.jpg" TargetMode="External"/><Relationship Id="rId5" Type="http://schemas.openxmlformats.org/officeDocument/2006/relationships/hyperlink" Target="https://commons.wikimedia.org/wiki/User:Vis_M" TargetMode="External"/><Relationship Id="rId10" Type="http://schemas.openxmlformats.org/officeDocument/2006/relationships/hyperlink" Target="https://commons.wikimedia.org/wiki/User:Benjah-bmm27" TargetMode="External"/><Relationship Id="rId4" Type="http://schemas.openxmlformats.org/officeDocument/2006/relationships/hyperlink" Target="https://commons.wikimedia.org/wiki/User:Cjp24" TargetMode="External"/><Relationship Id="rId9" Type="http://schemas.openxmlformats.org/officeDocument/2006/relationships/hyperlink" Target="https://commons.wikimedia.org/wiki/File:Syndiotactic-polypropylene-3D-balls.png"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s://commons.wikimedia.org/wiki/File:S-shaped_polystyrene_pieces_used_in_packaging.jpg" TargetMode="External"/><Relationship Id="rId3" Type="http://schemas.openxmlformats.org/officeDocument/2006/relationships/hyperlink" Target="https://commons.wikimedia.org/wiki/File:Polystyrene_formation.PNG" TargetMode="External"/><Relationship Id="rId7" Type="http://schemas.openxmlformats.org/officeDocument/2006/relationships/hyperlink" Target="https://commons.wikimedia.org/wiki/User:LordOider" TargetMode="External"/><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hyperlink" Target="https://commons.wikimedia.org/wiki/File:Polystyrene_skeletal.svg" TargetMode="External"/><Relationship Id="rId5" Type="http://schemas.openxmlformats.org/officeDocument/2006/relationships/hyperlink" Target="https://en.wikipedia.org/wiki/en:public_domain" TargetMode="External"/><Relationship Id="rId10" Type="http://schemas.openxmlformats.org/officeDocument/2006/relationships/hyperlink" Target="https://creativecommons.org/licenses/by-sa/4.0/" TargetMode="External"/><Relationship Id="rId4" Type="http://schemas.openxmlformats.org/officeDocument/2006/relationships/hyperlink" Target="https://commons.wikimedia.org/wiki/User:H_Padleckas" TargetMode="External"/><Relationship Id="rId9" Type="http://schemas.openxmlformats.org/officeDocument/2006/relationships/hyperlink" Target="https://commons.wikimedia.org/wiki/User:John_Cross"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saylordotorg.github.io/text_general-chemistry-principles-patterns-and-applications-v1.0/s16-08-polymeric-solids.html" TargetMode="External"/><Relationship Id="rId7" Type="http://schemas.openxmlformats.org/officeDocument/2006/relationships/hyperlink" Target="https://creativecommons.org/licenses/by-sa/4.0"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s://commons.wikimedia.org/w/index.php?title=User:K.R_Roshith&amp;action=edit&amp;redlink=1" TargetMode="External"/><Relationship Id="rId5" Type="http://schemas.openxmlformats.org/officeDocument/2006/relationships/hyperlink" Target="https://commons.wikimedia.org/wiki/File:Structure_of_monomers_and_polymers.jpg#/media/File:Structure_of_monomers_and_polymers.jpg" TargetMode="External"/><Relationship Id="rId4" Type="http://schemas.openxmlformats.org/officeDocument/2006/relationships/hyperlink" Target="https://creativecommons.org/licenses/by-nc-sa/3.0/"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commons.wikimedia.org/wiki/User:J%C3%BC" TargetMode="External"/><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hyperlink" Target="https://commons.wikimedia.org/wiki/File:PVC_Pipe.jpg" TargetMode="External"/><Relationship Id="rId5" Type="http://schemas.openxmlformats.org/officeDocument/2006/relationships/hyperlink" Target="https://commons.wikimedia.org/wiki/User:%D9%86%DB%8C%DA%A9%D8%A7%D8%AA" TargetMode="External"/><Relationship Id="rId4" Type="http://schemas.openxmlformats.org/officeDocument/2006/relationships/hyperlink" Target="https://en.wikipedia.org/wiki/en:public_domain"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commons.wikimedia.org/wiki/File:Rubber_tapping_cut_and_tree_lace_2.jpg#/media/File:Rubber_tapping_cut_and_tree_lace_2.jpg" TargetMode="External"/><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hyperlink" Target="https://creativecommons.org/licenses/by-sa/4.0" TargetMode="External"/><Relationship Id="rId4" Type="http://schemas.openxmlformats.org/officeDocument/2006/relationships/hyperlink" Target="https://commons.wikimedia.org/wiki/User:Vis_M"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s://commons.wikimedia.org/wiki/Help:Inkscape" TargetMode="External"/><Relationship Id="rId3" Type="http://schemas.openxmlformats.org/officeDocument/2006/relationships/hyperlink" Target="https://commons.wikimedia.org/wiki/File:Isoprene-Structure.svg" TargetMode="External"/><Relationship Id="rId7" Type="http://schemas.openxmlformats.org/officeDocument/2006/relationships/hyperlink" Target="https://commons.wikimedia.org/wiki/User:Nevetsjc" TargetMode="External"/><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hyperlink" Target="https://commons.wikimedia.org/wiki/File:Arrowright.svg#/media/File:Arrowright.svg" TargetMode="External"/><Relationship Id="rId5" Type="http://schemas.openxmlformats.org/officeDocument/2006/relationships/hyperlink" Target="https://en.wikipedia.org/wiki/public_domain" TargetMode="External"/><Relationship Id="rId4" Type="http://schemas.openxmlformats.org/officeDocument/2006/relationships/hyperlink" Target="https://commons.wikimedia.org/wiki/User:Alhadis" TargetMode="External"/><Relationship Id="rId9" Type="http://schemas.openxmlformats.org/officeDocument/2006/relationships/hyperlink" Target="https://commons.wikimedia.org/wiki/File:PolyIsopreneCorrected.svg"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commons.wikimedia.org/wiki/User:Cjp24" TargetMode="External"/><Relationship Id="rId7" Type="http://schemas.openxmlformats.org/officeDocument/2006/relationships/hyperlink" Target="https://upload.wikimedia.org/wikipedia/commons/thumb/b/bc/Vulcanization_of_POLYIsoprene_V.2.png/800px-Vulcanization_of_POLYIsoprene_V.2.png?20110717160800" TargetMode="External"/><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hyperlink" Target="https://commons.wikimedia.org/wiki/User:J%C3%BC" TargetMode="External"/><Relationship Id="rId5" Type="http://schemas.openxmlformats.org/officeDocument/2006/relationships/hyperlink" Target="https://commons.wikimedia.org/wiki/File:Vulcanization_of_POLYIsoprene_V.2.png#/media/File:Vulcanization_of_POLYIsoprene_V.2.png" TargetMode="External"/><Relationship Id="rId4" Type="http://schemas.openxmlformats.org/officeDocument/2006/relationships/hyperlink" Target="https://creativecommons.org/publicdomain/zero/1.0/"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en.wikipedia.org/wiki/File:Trans-1,4-Polybutadiene_V.2.svg" TargetMode="External"/><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hyperlink" Target="https://creativecommons.org/publicdomain/zero/1.0/" TargetMode="External"/><Relationship Id="rId5" Type="http://schemas.openxmlformats.org/officeDocument/2006/relationships/hyperlink" Target="https://commons.wikimedia.org/wiki/User:J%C3%BC" TargetMode="External"/><Relationship Id="rId4" Type="http://schemas.openxmlformats.org/officeDocument/2006/relationships/hyperlink" Target="https://en.wikipedia.org/wiki/File:Cis-1,4-Polybutadiene_V.1.png"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commons.wikimedia.org/wiki/File:Free_radical_production_of_neoprene.png#/media/File:Free_radical_production_of_neoprene.png" TargetMode="External"/><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hyperlink" Target="https://commons.wikimedia.org/wiki/File:Free_radical_production_of_neoprene.png?uselang=en#Licensing" TargetMode="External"/><Relationship Id="rId4" Type="http://schemas.openxmlformats.org/officeDocument/2006/relationships/hyperlink" Target="https://commons.wikimedia.org/wiki/User:Rifleman_82"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commons.wikimedia.org/wiki/File:SBRwithexplicitC.png#/media/File:SBRwithexplicitC.png" TargetMode="External"/><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hyperlink" Target="https://creativecommons.org/licenses/by-sa/3.0" TargetMode="External"/><Relationship Id="rId4" Type="http://schemas.openxmlformats.org/officeDocument/2006/relationships/hyperlink" Target="https://commons.wikimedia.org/wiki/User:Smokefoot"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www.chem1.com/acad/webtext/states/polymers.html" TargetMode="External"/><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commons.wikimedia.org/wiki/File:1cag_collagen_triple_helix.tiff" TargetMode="External"/><Relationship Id="rId2" Type="http://schemas.openxmlformats.org/officeDocument/2006/relationships/image" Target="../media/image27.jpeg"/><Relationship Id="rId1" Type="http://schemas.openxmlformats.org/officeDocument/2006/relationships/slideLayout" Target="../slideLayouts/slideLayout2.xml"/><Relationship Id="rId5" Type="http://schemas.openxmlformats.org/officeDocument/2006/relationships/hyperlink" Target="https://creativecommons.org/licenses/by/3.0/" TargetMode="External"/><Relationship Id="rId4" Type="http://schemas.openxmlformats.org/officeDocument/2006/relationships/hyperlink" Target="https://commons.wikimedia.org/wiki/User:Dcrjsr"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commons.wikimedia.org/wiki/File:Hyaluronan.svg" TargetMode="External"/><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hyperlink" Target="https://en.wikipedia.org/wiki/public_domain" TargetMode="External"/><Relationship Id="rId4" Type="http://schemas.openxmlformats.org/officeDocument/2006/relationships/hyperlink" Target="https://commons.wikimedia.org/wiki/User:Vaccinationist"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chem.libretexts.org/Bookshelves/Introductory_Chemistry/Chemistry_for_Changing_Times_(Hill_and_McCreary)/10%3A_Polymers/10.01%3A_Polymerization_-_Making_Big_Ones_Out_of_Little_Ones"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hyperlink" Target="https://creativecommons.org/licenses/by-sa/3.0/" TargetMode="External"/><Relationship Id="rId5" Type="http://schemas.openxmlformats.org/officeDocument/2006/relationships/hyperlink" Target="https://commons.wikimedia.org/wiki/User:Laghi.l" TargetMode="External"/><Relationship Id="rId4" Type="http://schemas.openxmlformats.org/officeDocument/2006/relationships/hyperlink" Target="https://commons.wikimedia.org/wiki/File:Cellulose_strand.svg"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www2.chemistry.msu.edu/faculty/reusch/VirtTxtJml/intro1.htm" TargetMode="External"/><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hyperlink" Target="https://creativecommons.org/licenses/by-nc-sa/4.0/" TargetMode="External"/><Relationship Id="rId4" Type="http://schemas.openxmlformats.org/officeDocument/2006/relationships/hyperlink" Target="https://chem.libretexts.org/Bookshelves/Introductory_Chemistry/Chemistry_for_Changing_Times_(Hill_and_McCreary)/10%3A_Polymers/10.05%3A_Condensation_Polymers"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chem.libretexts.org/Bookshelves/Introductory_Chemistry/Chemistry_for_Changing_Times_(Hill_and_McCreary)/10%3A_Polymers/10.05%3A_Condensation_Polymers" TargetMode="External"/><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hyperlink" Target="https://creativecommons.org/licenses/by-nc-sa/4.0/"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chem.libretexts.org/Bookshelves/Organic_Chemistry/Supplemental_Modules_(Organic_Chemistry)/Amides/Reactivity_of_Amides/Polyamides" TargetMode="External"/><Relationship Id="rId2" Type="http://schemas.openxmlformats.org/officeDocument/2006/relationships/image" Target="../media/image33.gif"/><Relationship Id="rId1" Type="http://schemas.openxmlformats.org/officeDocument/2006/relationships/slideLayout" Target="../slideLayouts/slideLayout2.xml"/><Relationship Id="rId4" Type="http://schemas.openxmlformats.org/officeDocument/2006/relationships/hyperlink" Target="https://creativecommons.org/licenses/by-nc/4.0/"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chem.libretexts.org/Bookshelves/Organic_Chemistry/Supplemental_Modules_(Organic_Chemistry)/Amides/Reactivity_of_Amides/Polyamides" TargetMode="External"/><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hyperlink" Target="https://creativecommons.org/licenses/by-nc/4.0/"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chem.libretexts.org/Bookshelves/Organic_Chemistry/Supplemental_Modules_(Organic_Chemistry)/Amides/Reactivity_of_Amides/Polyamides" TargetMode="External"/><Relationship Id="rId2" Type="http://schemas.openxmlformats.org/officeDocument/2006/relationships/image" Target="../media/image35.jpeg"/><Relationship Id="rId1" Type="http://schemas.openxmlformats.org/officeDocument/2006/relationships/slideLayout" Target="../slideLayouts/slideLayout2.xml"/><Relationship Id="rId4" Type="http://schemas.openxmlformats.org/officeDocument/2006/relationships/hyperlink" Target="https://creativecommons.org/licenses/by-nc/4.0/"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openstax.org/books/chemistry/pages/20-4-amines-and-amides" TargetMode="External"/><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hyperlink" Target="http://creativecommons.org/licenses/by/4.0/" TargetMode="External"/></Relationships>
</file>

<file path=ppt/slides/_rels/slide37.xml.rels><?xml version="1.0" encoding="UTF-8" standalone="yes"?>
<Relationships xmlns="http://schemas.openxmlformats.org/package/2006/relationships"><Relationship Id="rId8" Type="http://schemas.openxmlformats.org/officeDocument/2006/relationships/hyperlink" Target="https://en.m.wikipedia.org/wiki/File:US_Navy_111203-N-WJ771-066_Seaman_Apprentice_Luis_Silva_repairs_a_Kevlar_mooring_line_on_the_forecastle_of_the_forward-deployed_amphibious_dock_lan.jpg" TargetMode="External"/><Relationship Id="rId3" Type="http://schemas.openxmlformats.org/officeDocument/2006/relationships/hyperlink" Target="https://commons.wikimedia.org/wiki/File:Dunham_helmet.jpg" TargetMode="External"/><Relationship Id="rId7" Type="http://schemas.openxmlformats.org/officeDocument/2006/relationships/hyperlink" Target="https://creativecommons.org/licenses/by/2.0/" TargetMode="External"/><Relationship Id="rId2" Type="http://schemas.openxmlformats.org/officeDocument/2006/relationships/image" Target="../media/image37.jpeg"/><Relationship Id="rId1" Type="http://schemas.openxmlformats.org/officeDocument/2006/relationships/slideLayout" Target="../slideLayouts/slideLayout2.xml"/><Relationship Id="rId6" Type="http://schemas.openxmlformats.org/officeDocument/2006/relationships/hyperlink" Target="https://www.flickr.com/photos/oakleyoriginals/" TargetMode="External"/><Relationship Id="rId5" Type="http://schemas.openxmlformats.org/officeDocument/2006/relationships/hyperlink" Target="https://www.flickr.com/photos/oakleyoriginals/4862595051/" TargetMode="External"/><Relationship Id="rId4" Type="http://schemas.openxmlformats.org/officeDocument/2006/relationships/hyperlink" Target="https://en.wikipedia.org/wiki/public_domain"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www2.chemistry.msu.edu/faculty/reusch/VirtTxtJml/intro1.htm" TargetMode="External"/><Relationship Id="rId2" Type="http://schemas.openxmlformats.org/officeDocument/2006/relationships/image" Target="../media/image38.png"/><Relationship Id="rId1" Type="http://schemas.openxmlformats.org/officeDocument/2006/relationships/slideLayout" Target="../slideLayouts/slideLayout2.xml"/><Relationship Id="rId5" Type="http://schemas.openxmlformats.org/officeDocument/2006/relationships/hyperlink" Target="https://creativecommons.org/licenses/by-nc-sa/4.0/" TargetMode="External"/><Relationship Id="rId4" Type="http://schemas.openxmlformats.org/officeDocument/2006/relationships/hyperlink" Target="https://chem.libretexts.org/Bookshelves/Introductory_Chemistry/Chemistry_for_Changing_Times_(Hill_and_McCreary)/10%3A_Polymers/10.05%3A_Condensation_Polymers"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commons.wikimedia.org/wiki/File:3-D_Structure_of_Bakelite.png" TargetMode="External"/><Relationship Id="rId7" Type="http://schemas.openxmlformats.org/officeDocument/2006/relationships/hyperlink" Target="https://creativecommons.org/licenses/by-nc-sa/4.0/" TargetMode="External"/><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hyperlink" Target="https://chem.libretexts.org/Bookshelves/Introductory_Chemistry/Chemistry_for_Changing_Times_(Hill_and_McCreary)/10%3A_Polymers/10.05%3A_Condensation_Polymers" TargetMode="External"/><Relationship Id="rId5" Type="http://schemas.openxmlformats.org/officeDocument/2006/relationships/hyperlink" Target="https://en.wikipedia.org/wiki/GNU_Free_Documentation_License" TargetMode="External"/><Relationship Id="rId4" Type="http://schemas.openxmlformats.org/officeDocument/2006/relationships/hyperlink" Target="https://commons.wikimedia.org/w/index.php?title=User:JohnSRoberts99&amp;action=edit&amp;redlink=1"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chem.libretexts.org/Bookshelves/Introductory_Chemistry/Chemistry_for_Changing_Times_(Hill_and_McCreary)/10%3A_Polymers/10.01%3A_Polymerization_-_Making_Big_Ones_Out_of_Little_Ones" TargetMode="Externa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40.xml.rels><?xml version="1.0" encoding="UTF-8" standalone="yes"?>
<Relationships xmlns="http://schemas.openxmlformats.org/package/2006/relationships"><Relationship Id="rId3" Type="http://schemas.openxmlformats.org/officeDocument/2006/relationships/hyperlink" Target="https://en.wikipedia.org/wiki/File:Melamine.png" TargetMode="External"/><Relationship Id="rId7" Type="http://schemas.openxmlformats.org/officeDocument/2006/relationships/hyperlink" Target="https://creativecommons.org/licenses/by-nc-sa/4.0/" TargetMode="External"/><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hyperlink" Target="https://chem.libretexts.org/Bookshelves/Introductory_Chemistry/Chemistry_for_Changing_Times_(Hill_and_McCreary)/10%3A_Polymers/10.05%3A_Condensation_Polymers" TargetMode="External"/><Relationship Id="rId5" Type="http://schemas.openxmlformats.org/officeDocument/2006/relationships/hyperlink" Target="https://en.wikipedia.org/wiki/en:public_domain" TargetMode="External"/><Relationship Id="rId4" Type="http://schemas.openxmlformats.org/officeDocument/2006/relationships/hyperlink" Target="https://commons.wikimedia.org/wiki/User:Edgar181"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hyperlink" Target="https://creativecommons.org/licenses/by-sa/3.0" TargetMode="External"/><Relationship Id="rId5" Type="http://schemas.openxmlformats.org/officeDocument/2006/relationships/hyperlink" Target="https://commons.wikimedia.org/wiki/User:Hbf878" TargetMode="External"/><Relationship Id="rId4" Type="http://schemas.openxmlformats.org/officeDocument/2006/relationships/hyperlink" Target="https://commons.wikimedia.org/wiki/File:Polyurethane_synthesis.svg#/media/File:Polyurethane_synthesis.svg"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s://commons.wikimedia.org/wiki/File:Polycarbonate_reaction.PNG#/media/File:Polycarbonate_reaction.PNG" TargetMode="External"/><Relationship Id="rId2" Type="http://schemas.openxmlformats.org/officeDocument/2006/relationships/image" Target="../media/image43.png"/><Relationship Id="rId1" Type="http://schemas.openxmlformats.org/officeDocument/2006/relationships/slideLayout" Target="../slideLayouts/slideLayout2.xml"/><Relationship Id="rId5" Type="http://schemas.openxmlformats.org/officeDocument/2006/relationships/hyperlink" Target="https://en.wikipedia.org/wiki/en:public_domain" TargetMode="External"/><Relationship Id="rId4" Type="http://schemas.openxmlformats.org/officeDocument/2006/relationships/hyperlink" Target="https://ja.wikipedia.org/wiki/User:Akane700"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s://www2.chemistry.msu.edu/faculty/reusch/VirtTxtJml/polymers.htm#polmr4" TargetMode="External"/><Relationship Id="rId2" Type="http://schemas.openxmlformats.org/officeDocument/2006/relationships/image" Target="../media/image44.gif"/><Relationship Id="rId1" Type="http://schemas.openxmlformats.org/officeDocument/2006/relationships/slideLayout" Target="../slideLayouts/slideLayout2.xml"/><Relationship Id="rId4" Type="http://schemas.openxmlformats.org/officeDocument/2006/relationships/hyperlink" Target="https://creativecommons.org/licenses/by-nc-sa/4.0/"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s://2012books.lardbucket.org/books/introduction-to-chemistry-general-organic-and-biological/s16-05-polymers.html" TargetMode="External"/><Relationship Id="rId2"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hyperlink" Target="https://creativecommons.org/licenses/by-nc-sa/4.0" TargetMode="External"/><Relationship Id="rId5" Type="http://schemas.openxmlformats.org/officeDocument/2006/relationships/hyperlink" Target="https://chem.libretexts.org/Bookshelves/Introductory_Chemistry/Basics_of_General_Organic_and_Biological_Chemistry_(Ball_et_al.)" TargetMode="External"/><Relationship Id="rId4" Type="http://schemas.openxmlformats.org/officeDocument/2006/relationships/hyperlink" Target="https://creativecommons.org/licenses/by-nc-sa/3.0/"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s://commons.wikimedia.org/wiki/File:Blue_nylon_ball_gown_2007.154.jpg" TargetMode="External"/><Relationship Id="rId2" Type="http://schemas.openxmlformats.org/officeDocument/2006/relationships/image" Target="../media/image46.jpeg"/><Relationship Id="rId1" Type="http://schemas.openxmlformats.org/officeDocument/2006/relationships/slideLayout" Target="../slideLayouts/slideLayout2.xml"/><Relationship Id="rId5" Type="http://schemas.openxmlformats.org/officeDocument/2006/relationships/hyperlink" Target="https://creativecommons.org/licenses/by-sa/3.0" TargetMode="External"/><Relationship Id="rId4" Type="http://schemas.openxmlformats.org/officeDocument/2006/relationships/hyperlink" Target="https://en.wikipedia.org/wiki/Science_History_Institute"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s://commons.wikimedia.org/wiki/File:Stretching_Polyester.JPG" TargetMode="External"/><Relationship Id="rId2" Type="http://schemas.openxmlformats.org/officeDocument/2006/relationships/image" Target="../media/image47.jpeg"/><Relationship Id="rId1" Type="http://schemas.openxmlformats.org/officeDocument/2006/relationships/slideLayout" Target="../slideLayouts/slideLayout2.xml"/><Relationship Id="rId5" Type="http://schemas.openxmlformats.org/officeDocument/2006/relationships/hyperlink" Target="https://creativecommons.org/licenses/by-sa/4.0" TargetMode="External"/><Relationship Id="rId4" Type="http://schemas.openxmlformats.org/officeDocument/2006/relationships/hyperlink" Target="https://commons.wikimedia.org/wiki/User:Bearas"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s://commons.wikimedia.org/wiki/File:Microfiber_compared_to_human_hair.tif#/media/File:Microfiber_compared_to_human_hair.tif" TargetMode="External"/><Relationship Id="rId2" Type="http://schemas.openxmlformats.org/officeDocument/2006/relationships/image" Target="../media/image48.jpeg"/><Relationship Id="rId1" Type="http://schemas.openxmlformats.org/officeDocument/2006/relationships/slideLayout" Target="../slideLayouts/slideLayout2.xml"/><Relationship Id="rId5" Type="http://schemas.openxmlformats.org/officeDocument/2006/relationships/hyperlink" Target="https://creativecommons.org/licenses/by-sa/4.0" TargetMode="External"/><Relationship Id="rId4" Type="http://schemas.openxmlformats.org/officeDocument/2006/relationships/hyperlink" Target="https://commons.wikimedia.org/w/index.php?title=User:EvSOP_HGUM&amp;action=edit&amp;redlink=1"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https://www.freepik.com/free-vector/recycle-symbols-numbers_50417865.htm#query=recycling%20code&amp;position=0&amp;from_view=search&amp;track=ais&amp;uuid=e60b1fc1-3693-4e13-bf6a-3417ea5e73ce" TargetMode="External"/><Relationship Id="rId2" Type="http://schemas.openxmlformats.org/officeDocument/2006/relationships/image" Target="../media/image49.jpeg"/><Relationship Id="rId1" Type="http://schemas.openxmlformats.org/officeDocument/2006/relationships/slideLayout" Target="../slideLayouts/slideLayout2.xml"/><Relationship Id="rId4" Type="http://schemas.openxmlformats.org/officeDocument/2006/relationships/hyperlink" Target="https://www.freepikcompany.com/legal?_gl=1*165u3bt*_ga*NTkyODgyOTcuMTcwMjMxNTIyNQ..*_ga_QWX66025LC*MTcwMjMxNTIyNC4xLjAuMTcwMjMxNTIyNC42MC4wLjA.*_ga_18B6QPTJPC*MTcwMjMxNTIyNC4xLjAuMTcwMjMxNTIzNy40Ny4wLjA.#nav-freepik-license" TargetMode="External"/></Relationships>
</file>

<file path=ppt/slides/_rels/slide49.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hyperlink" Target="https://commons.wikimedia.org/w/index.php?title=User:AntonPoliakov&amp;action=edit&amp;redlink=1" TargetMode="External"/><Relationship Id="rId3" Type="http://schemas.openxmlformats.org/officeDocument/2006/relationships/image" Target="../media/image51.png"/><Relationship Id="rId7" Type="http://schemas.openxmlformats.org/officeDocument/2006/relationships/image" Target="../media/image55.png"/><Relationship Id="rId12" Type="http://schemas.openxmlformats.org/officeDocument/2006/relationships/hyperlink" Target="https://commons.wikimedia.org/wiki/File:Plastic_Recycling_Code_06_PS.svg#/media/File:Plastic_Recycling_Code_06_PS.svg" TargetMode="External"/><Relationship Id="rId17" Type="http://schemas.openxmlformats.org/officeDocument/2006/relationships/hyperlink" Target="https://creativecommons.org/licenses/by/2.5" TargetMode="External"/><Relationship Id="rId2" Type="http://schemas.openxmlformats.org/officeDocument/2006/relationships/image" Target="../media/image50.png"/><Relationship Id="rId16" Type="http://schemas.openxmlformats.org/officeDocument/2006/relationships/hyperlink" Target="https://commons.wikimedia.org/wiki/User:Tomia" TargetMode="External"/><Relationship Id="rId1" Type="http://schemas.openxmlformats.org/officeDocument/2006/relationships/slideLayout" Target="../slideLayouts/slideLayout2.xml"/><Relationship Id="rId6" Type="http://schemas.openxmlformats.org/officeDocument/2006/relationships/image" Target="../media/image54.png"/><Relationship Id="rId11" Type="http://schemas.openxmlformats.org/officeDocument/2006/relationships/hyperlink" Target="https://en.wikipedia.org/wiki/Wikipedia:Text_of_the_Creative_Commons_Attribution-ShareAlike_4.0_International_License" TargetMode="External"/><Relationship Id="rId5" Type="http://schemas.openxmlformats.org/officeDocument/2006/relationships/image" Target="../media/image53.png"/><Relationship Id="rId15" Type="http://schemas.openxmlformats.org/officeDocument/2006/relationships/hyperlink" Target="https://commons.wikimedia.org/wiki/File:Plastic-recyc-07.svg#/media/File:Plastic-recyc-07.svg" TargetMode="External"/><Relationship Id="rId10" Type="http://schemas.openxmlformats.org/officeDocument/2006/relationships/hyperlink" Target="https://en.wikipedia.org/wiki/Resin_identification_code" TargetMode="External"/><Relationship Id="rId4" Type="http://schemas.openxmlformats.org/officeDocument/2006/relationships/image" Target="../media/image52.png"/><Relationship Id="rId9" Type="http://schemas.openxmlformats.org/officeDocument/2006/relationships/hyperlink" Target="https://en.wikipedia.org/wiki/Plastic_recycling" TargetMode="External"/><Relationship Id="rId14" Type="http://schemas.openxmlformats.org/officeDocument/2006/relationships/hyperlink" Target="https://creativecommons.org/licenses/by-sa/4.0"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commons.wikimedia.org/wiki/File:DNA_animation.gif" TargetMode="External"/><Relationship Id="rId2" Type="http://schemas.openxmlformats.org/officeDocument/2006/relationships/image" Target="../media/image4.gif"/><Relationship Id="rId1" Type="http://schemas.openxmlformats.org/officeDocument/2006/relationships/slideLayout" Target="../slideLayouts/slideLayout2.xml"/><Relationship Id="rId5" Type="http://schemas.openxmlformats.org/officeDocument/2006/relationships/hyperlink" Target="https://en.wikipedia.org/wiki/en:public_domain" TargetMode="External"/><Relationship Id="rId4" Type="http://schemas.openxmlformats.org/officeDocument/2006/relationships/hyperlink" Target="https://commons.wikimedia.org/wiki/User:Brian0918" TargetMode="External"/></Relationships>
</file>

<file path=ppt/slides/_rels/slide50.xml.rels><?xml version="1.0" encoding="UTF-8" standalone="yes"?>
<Relationships xmlns="http://schemas.openxmlformats.org/package/2006/relationships"><Relationship Id="rId3" Type="http://schemas.openxmlformats.org/officeDocument/2006/relationships/hyperlink" Target="https://commons.wikimedia.org/wiki/File:Plastics_Summary.svg" TargetMode="External"/><Relationship Id="rId2" Type="http://schemas.openxmlformats.org/officeDocument/2006/relationships/image" Target="../media/image57.png"/><Relationship Id="rId1" Type="http://schemas.openxmlformats.org/officeDocument/2006/relationships/slideLayout" Target="../slideLayouts/slideLayout2.xml"/><Relationship Id="rId5" Type="http://schemas.openxmlformats.org/officeDocument/2006/relationships/hyperlink" Target="https://creativecommons.org/publicdomain/zero/1.0/" TargetMode="External"/><Relationship Id="rId4" Type="http://schemas.openxmlformats.org/officeDocument/2006/relationships/hyperlink" Target="https://commons.wikimedia.org/w/index.php?title=User:Olawlor&amp;action=edit&amp;redlink=1"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https://commons.wikimedia.org/wiki/File:Recycling_bottles.JPG#/media/File:Recycling_bottles.JPG" TargetMode="External"/><Relationship Id="rId2" Type="http://schemas.openxmlformats.org/officeDocument/2006/relationships/image" Target="../media/image58.jpeg"/><Relationship Id="rId1" Type="http://schemas.openxmlformats.org/officeDocument/2006/relationships/slideLayout" Target="../slideLayouts/slideLayout2.xml"/><Relationship Id="rId5" Type="http://schemas.openxmlformats.org/officeDocument/2006/relationships/hyperlink" Target="https://upload.wikimedia.org/wikipedia/commons/thumb/a/ad/Recycling_bottles.JPG/1280px-Recycling_bottles.JPG?20150924232503" TargetMode="External"/><Relationship Id="rId4" Type="http://schemas.openxmlformats.org/officeDocument/2006/relationships/hyperlink" Target="https://commons.wikimedia.org/w/index.php?title=User:Celinebj&amp;action=edit&amp;redlink=1" TargetMode="External"/></Relationships>
</file>

<file path=ppt/slides/_rels/slide52.xml.rels><?xml version="1.0" encoding="UTF-8" standalone="yes"?>
<Relationships xmlns="http://schemas.openxmlformats.org/package/2006/relationships"><Relationship Id="rId3" Type="http://schemas.openxmlformats.org/officeDocument/2006/relationships/hyperlink" Target="https://commons.wikimedia.org/wiki/File:TORTUGA_CAREY_CON_CAPA_PL%C3%81STICA_2.jpg" TargetMode="External"/><Relationship Id="rId7" Type="http://schemas.openxmlformats.org/officeDocument/2006/relationships/hyperlink" Target="https://www.flickr.com/people/52133016@N08" TargetMode="External"/><Relationship Id="rId2" Type="http://schemas.openxmlformats.org/officeDocument/2006/relationships/image" Target="../media/image59.jpeg"/><Relationship Id="rId1" Type="http://schemas.openxmlformats.org/officeDocument/2006/relationships/slideLayout" Target="../slideLayouts/slideLayout2.xml"/><Relationship Id="rId6" Type="http://schemas.openxmlformats.org/officeDocument/2006/relationships/hyperlink" Target="https://commons.wikimedia.org/wiki/File:Albatross_carcass_and_marine_debris.jpg" TargetMode="External"/><Relationship Id="rId5" Type="http://schemas.openxmlformats.org/officeDocument/2006/relationships/hyperlink" Target="https://creativecommons.org/licenses/by-sa/4.0/" TargetMode="External"/><Relationship Id="rId4" Type="http://schemas.openxmlformats.org/officeDocument/2006/relationships/hyperlink" Target="https://commons.wikimedia.org/w/index.php?title=User:Coordinador_copy&amp;action=edit&amp;redlink=1" TargetMode="External"/></Relationships>
</file>

<file path=ppt/slides/_rels/slide53.xml.rels><?xml version="1.0" encoding="UTF-8" standalone="yes"?>
<Relationships xmlns="http://schemas.openxmlformats.org/package/2006/relationships"><Relationship Id="rId3" Type="http://schemas.openxmlformats.org/officeDocument/2006/relationships/hyperlink" Target="https://commons.wikimedia.org/wiki/File:Pacific-garbage-patch-map_2010_noaamdp.jpg" TargetMode="External"/><Relationship Id="rId2" Type="http://schemas.openxmlformats.org/officeDocument/2006/relationships/image" Target="../media/image60.jpeg"/><Relationship Id="rId1" Type="http://schemas.openxmlformats.org/officeDocument/2006/relationships/slideLayout" Target="../slideLayouts/slideLayout2.xml"/><Relationship Id="rId4" Type="http://schemas.openxmlformats.org/officeDocument/2006/relationships/hyperlink" Target="https://en.wikipedia.org/wiki/public_domain" TargetMode="External"/></Relationships>
</file>

<file path=ppt/slides/_rels/slide54.xml.rels><?xml version="1.0" encoding="UTF-8" standalone="yes"?>
<Relationships xmlns="http://schemas.openxmlformats.org/package/2006/relationships"><Relationship Id="rId3" Type="http://schemas.openxmlformats.org/officeDocument/2006/relationships/hyperlink" Target="https://commons.wikimedia.org/wiki/File:TFS_Nomex_Hood.JPG" TargetMode="External"/><Relationship Id="rId2" Type="http://schemas.openxmlformats.org/officeDocument/2006/relationships/image" Target="../media/image61.jpeg"/><Relationship Id="rId1" Type="http://schemas.openxmlformats.org/officeDocument/2006/relationships/slideLayout" Target="../slideLayouts/slideLayout2.xml"/><Relationship Id="rId4" Type="http://schemas.openxmlformats.org/officeDocument/2006/relationships/hyperlink" Target="https://en.wikipedia.org/wiki/User:Sherurcij" TargetMode="External"/></Relationships>
</file>

<file path=ppt/slides/_rels/slide55.xml.rels><?xml version="1.0" encoding="UTF-8" standalone="yes"?>
<Relationships xmlns="http://schemas.openxmlformats.org/package/2006/relationships"><Relationship Id="rId3" Type="http://schemas.openxmlformats.org/officeDocument/2006/relationships/hyperlink" Target="https://commons.wikimedia.org/wiki/File:Bisphenol_A_skeletal.png" TargetMode="External"/><Relationship Id="rId2" Type="http://schemas.openxmlformats.org/officeDocument/2006/relationships/image" Target="../media/image62.png"/><Relationship Id="rId1" Type="http://schemas.openxmlformats.org/officeDocument/2006/relationships/slideLayout" Target="../slideLayouts/slideLayout2.xml"/><Relationship Id="rId5" Type="http://schemas.openxmlformats.org/officeDocument/2006/relationships/hyperlink" Target="https://en.wikipedia.org/wiki/en:public_domain" TargetMode="External"/><Relationship Id="rId4" Type="http://schemas.openxmlformats.org/officeDocument/2006/relationships/hyperlink" Target="https://commons.wikimedia.org/wiki/User:Edgar181"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commons.wikimedia.org/wiki/File:Zelluloid_Herstellung.svg" TargetMode="Externa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hyperlink" Target="https://commons.wikimedia.org/wiki/File:Bicentennial_Billard_Balls.jpg" TargetMode="External"/><Relationship Id="rId5" Type="http://schemas.openxmlformats.org/officeDocument/2006/relationships/hyperlink" Target="https://en.wikipedia.org/wiki/en:Public_domain" TargetMode="External"/><Relationship Id="rId4" Type="http://schemas.openxmlformats.org/officeDocument/2006/relationships/hyperlink" Target="https://commons.wikimedia.org/w/index.php?title=User:MaChe&amp;action=edit&amp;redlink=1"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commons.wikimedia.org/wiki/File:Bakelite_Cocktail_Shaker.jpg" TargetMode="External"/><Relationship Id="rId3" Type="http://schemas.openxmlformats.org/officeDocument/2006/relationships/hyperlink" Target="https://commons.wikimedia.org/wiki/File:Bakelite_Buttons_2007.068_(66948).jpg" TargetMode="External"/><Relationship Id="rId7" Type="http://schemas.openxmlformats.org/officeDocument/2006/relationships/hyperlink" Target="https://creativecommons.org/licenses/by/2.0/" TargetMode="Externa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hyperlink" Target="https://www.flickr.com/people/26782864@N00" TargetMode="External"/><Relationship Id="rId5" Type="http://schemas.openxmlformats.org/officeDocument/2006/relationships/hyperlink" Target="https://commons.wikimedia.org/wiki/File:Bakelite_Telephone_(20967111954).jpg" TargetMode="External"/><Relationship Id="rId10" Type="http://schemas.openxmlformats.org/officeDocument/2006/relationships/hyperlink" Target="https://creativecommons.org/licenses/by-sa/4.0/" TargetMode="External"/><Relationship Id="rId4" Type="http://schemas.openxmlformats.org/officeDocument/2006/relationships/hyperlink" Target="https://creativecommons.org/licenses/by-sa/3.0/" TargetMode="External"/><Relationship Id="rId9" Type="http://schemas.openxmlformats.org/officeDocument/2006/relationships/hyperlink" Target="https://commons.wikimedia.org/wiki/User:Tangerineduel"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commons.wikimedia.org/wiki/File:Thermoplastic_elastomer_TPE.png#/media/File:Thermoplastic_elastomer_TPE.png" TargetMode="External"/><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hyperlink" Target="https://creativecommons.org/licenses/by-sa/3.0" TargetMode="External"/><Relationship Id="rId4" Type="http://schemas.openxmlformats.org/officeDocument/2006/relationships/hyperlink" Target="https://commons.wikimedia.org/wiki/User:LaurensvanLieshout"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commons.wikimedia.org/wiki/File:Structures_of_macromolecules.png#/media/File:Structures_of_macromolecules.png" TargetMode="External"/><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hyperlink" Target="https://creativecommons.org/licenses/by-sa/3.0" TargetMode="External"/><Relationship Id="rId4" Type="http://schemas.openxmlformats.org/officeDocument/2006/relationships/hyperlink" Target="https://commons.wikimedia.org/wiki/User:Cjp2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5E782-E1DF-0CB0-63FE-6A79AAC2141F}"/>
              </a:ext>
            </a:extLst>
          </p:cNvPr>
          <p:cNvSpPr>
            <a:spLocks noGrp="1"/>
          </p:cNvSpPr>
          <p:nvPr>
            <p:ph type="ctrTitle"/>
          </p:nvPr>
        </p:nvSpPr>
        <p:spPr>
          <a:xfrm>
            <a:off x="4343400" y="2171701"/>
            <a:ext cx="11506200" cy="1143000"/>
          </a:xfrm>
        </p:spPr>
        <p:txBody>
          <a:bodyPr>
            <a:normAutofit/>
          </a:bodyPr>
          <a:lstStyle/>
          <a:p>
            <a:r>
              <a:rPr lang="en-IN" sz="6000" dirty="0">
                <a:solidFill>
                  <a:schemeClr val="tx2">
                    <a:lumMod val="50000"/>
                  </a:schemeClr>
                </a:solidFill>
              </a:rPr>
              <a:t>Chapter 27</a:t>
            </a:r>
          </a:p>
        </p:txBody>
      </p:sp>
      <p:sp>
        <p:nvSpPr>
          <p:cNvPr id="3" name="Subtitle 2">
            <a:extLst>
              <a:ext uri="{FF2B5EF4-FFF2-40B4-BE49-F238E27FC236}">
                <a16:creationId xmlns:a16="http://schemas.microsoft.com/office/drawing/2014/main" id="{AC26731A-B968-8B31-3116-D9B31971C08D}"/>
              </a:ext>
            </a:extLst>
          </p:cNvPr>
          <p:cNvSpPr>
            <a:spLocks noGrp="1"/>
          </p:cNvSpPr>
          <p:nvPr>
            <p:ph type="subTitle" idx="4294967295"/>
          </p:nvPr>
        </p:nvSpPr>
        <p:spPr>
          <a:xfrm>
            <a:off x="4343400" y="3408218"/>
            <a:ext cx="11506200" cy="1278082"/>
          </a:xfrm>
          <a:prstGeom prst="rect">
            <a:avLst/>
          </a:prstGeom>
        </p:spPr>
        <p:txBody>
          <a:bodyPr>
            <a:normAutofit/>
          </a:bodyPr>
          <a:lstStyle/>
          <a:p>
            <a:pPr marL="0" indent="0">
              <a:buNone/>
            </a:pPr>
            <a:r>
              <a:rPr lang="en-IN" sz="5400" dirty="0">
                <a:solidFill>
                  <a:schemeClr val="tx2">
                    <a:lumMod val="50000"/>
                  </a:schemeClr>
                </a:solidFill>
                <a:latin typeface="Arial" panose="020B0604020202020204" pitchFamily="34" charset="0"/>
                <a:cs typeface="Arial" panose="020B0604020202020204" pitchFamily="34" charset="0"/>
              </a:rPr>
              <a:t>Polymers</a:t>
            </a:r>
          </a:p>
        </p:txBody>
      </p:sp>
      <p:sp>
        <p:nvSpPr>
          <p:cNvPr id="4" name="TextBox 3">
            <a:extLst>
              <a:ext uri="{FF2B5EF4-FFF2-40B4-BE49-F238E27FC236}">
                <a16:creationId xmlns:a16="http://schemas.microsoft.com/office/drawing/2014/main" id="{BB4FBB15-6F7C-E8D7-8F4B-5E0E0ECCA24D}"/>
              </a:ext>
            </a:extLst>
          </p:cNvPr>
          <p:cNvSpPr txBox="1"/>
          <p:nvPr/>
        </p:nvSpPr>
        <p:spPr>
          <a:xfrm>
            <a:off x="4343400" y="5600701"/>
            <a:ext cx="11506200" cy="3389711"/>
          </a:xfrm>
          <a:prstGeom prst="rect">
            <a:avLst/>
          </a:prstGeom>
          <a:noFill/>
        </p:spPr>
        <p:txBody>
          <a:bodyPr wrap="square" rtlCol="0">
            <a:spAutoFit/>
          </a:bodyPr>
          <a:lstStyle/>
          <a:p>
            <a:pPr algn="l">
              <a:lnSpc>
                <a:spcPct val="120000"/>
              </a:lnSpc>
            </a:pPr>
            <a:r>
              <a:rPr lang="en-US" sz="2000" i="0" dirty="0">
                <a:solidFill>
                  <a:schemeClr val="accent1">
                    <a:lumMod val="50000"/>
                  </a:schemeClr>
                </a:solidFill>
                <a:latin typeface="Arial" panose="020B0604020202020204" pitchFamily="34" charset="0"/>
              </a:rPr>
              <a:t>Slides to accompany Organic And Biochemistry Supplement To Enhanced Introductory College Chemistry by Gregory Anderson, Caryn Fahey, Jen Booth, Adrienne Richards, Samantha Sullivan Sauer, and David Wegman</a:t>
            </a:r>
          </a:p>
          <a:p>
            <a:pPr algn="l">
              <a:lnSpc>
                <a:spcPct val="120000"/>
              </a:lnSpc>
            </a:pPr>
            <a:endParaRPr lang="en-US" sz="2000" i="0" dirty="0">
              <a:solidFill>
                <a:schemeClr val="accent1">
                  <a:lumMod val="50000"/>
                </a:schemeClr>
              </a:solidFill>
              <a:latin typeface="Arial" panose="020B0604020202020204" pitchFamily="34" charset="0"/>
            </a:endParaRPr>
          </a:p>
          <a:p>
            <a:pPr algn="l">
              <a:lnSpc>
                <a:spcPct val="120000"/>
              </a:lnSpc>
            </a:pPr>
            <a:r>
              <a:rPr lang="en-US" sz="2000" i="0" dirty="0">
                <a:solidFill>
                  <a:schemeClr val="accent1">
                    <a:lumMod val="50000"/>
                  </a:schemeClr>
                </a:solidFill>
                <a:latin typeface="Arial" panose="020B0604020202020204" pitchFamily="34" charset="0"/>
              </a:rPr>
              <a:t>Slide design and template by Revathi Mahadevan</a:t>
            </a:r>
          </a:p>
          <a:p>
            <a:pPr algn="l">
              <a:lnSpc>
                <a:spcPct val="120000"/>
              </a:lnSpc>
            </a:pPr>
            <a:endParaRPr lang="en-US" sz="2000" i="0" dirty="0">
              <a:solidFill>
                <a:schemeClr val="accent1">
                  <a:lumMod val="50000"/>
                </a:schemeClr>
              </a:solidFill>
              <a:latin typeface="Arial" panose="020B0604020202020204" pitchFamily="34" charset="0"/>
            </a:endParaRPr>
          </a:p>
          <a:p>
            <a:pPr>
              <a:lnSpc>
                <a:spcPct val="120000"/>
              </a:lnSpc>
            </a:pPr>
            <a:r>
              <a:rPr lang="en-US" sz="2000" i="0" dirty="0">
                <a:solidFill>
                  <a:schemeClr val="accent1">
                    <a:lumMod val="50000"/>
                  </a:schemeClr>
                </a:solidFill>
                <a:latin typeface="Arial" panose="020B0604020202020204" pitchFamily="34" charset="0"/>
              </a:rPr>
              <a:t>Except where otherwise noted, images, tables &amp; diagrams are reused from </a:t>
            </a:r>
            <a:r>
              <a:rPr lang="en-US" sz="2000" i="0" dirty="0">
                <a:solidFill>
                  <a:schemeClr val="tx2">
                    <a:lumMod val="50000"/>
                  </a:schemeClr>
                </a:solidFill>
                <a:effectLst/>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Organic and Biochemistry Supplement to Enhanced Introductory College Chemistry</a:t>
            </a:r>
            <a:endParaRPr lang="en-US" sz="2000" dirty="0">
              <a:solidFill>
                <a:schemeClr val="accent1">
                  <a:lumMod val="50000"/>
                </a:schemeClr>
              </a:solidFill>
              <a:latin typeface="Arial" panose="020B0604020202020204" pitchFamily="34" charset="0"/>
            </a:endParaRPr>
          </a:p>
          <a:p>
            <a:pPr algn="l">
              <a:lnSpc>
                <a:spcPct val="120000"/>
              </a:lnSpc>
            </a:pPr>
            <a:r>
              <a:rPr lang="en-US" sz="2000" i="0" dirty="0">
                <a:solidFill>
                  <a:schemeClr val="accent1">
                    <a:lumMod val="50000"/>
                  </a:schemeClr>
                </a:solidFill>
                <a:latin typeface="Arial" panose="020B0604020202020204" pitchFamily="34" charset="0"/>
              </a:rPr>
              <a:t>Slides are licensed under CC-BY 4.0, Except while otherwise noted</a:t>
            </a:r>
            <a:endParaRPr lang="en-IN" sz="2000" dirty="0">
              <a:solidFill>
                <a:schemeClr val="accent1">
                  <a:lumMod val="50000"/>
                </a:schemeClr>
              </a:solidFill>
            </a:endParaRPr>
          </a:p>
        </p:txBody>
      </p:sp>
      <p:sp>
        <p:nvSpPr>
          <p:cNvPr id="7" name="Footer Placeholder 6">
            <a:extLst>
              <a:ext uri="{FF2B5EF4-FFF2-40B4-BE49-F238E27FC236}">
                <a16:creationId xmlns:a16="http://schemas.microsoft.com/office/drawing/2014/main" id="{5FAF7653-FF33-7040-C653-43C44039C2AB}"/>
              </a:ext>
            </a:extLst>
          </p:cNvPr>
          <p:cNvSpPr>
            <a:spLocks noGrp="1"/>
          </p:cNvSpPr>
          <p:nvPr>
            <p:ph type="ftr" sz="quarter" idx="11"/>
          </p:nvPr>
        </p:nvSpPr>
        <p:spPr>
          <a:xfrm>
            <a:off x="2844000" y="9563100"/>
            <a:ext cx="12600000" cy="365125"/>
          </a:xfrm>
        </p:spPr>
        <p:txBody>
          <a:bodyPr/>
          <a:lstStyle/>
          <a:p>
            <a:r>
              <a:rPr lang="en-US" dirty="0">
                <a:solidFill>
                  <a:schemeClr val="tx2">
                    <a:lumMod val="50000"/>
                  </a:schemeClr>
                </a:solidFill>
              </a:rPr>
              <a:t>Organic And Biochemistry Supplement To Enhanced Introductory College Chemistry, CC BY 4.0, except where otherwise noted</a:t>
            </a:r>
          </a:p>
        </p:txBody>
      </p:sp>
    </p:spTree>
    <p:extLst>
      <p:ext uri="{BB962C8B-B14F-4D97-AF65-F5344CB8AC3E}">
        <p14:creationId xmlns:p14="http://schemas.microsoft.com/office/powerpoint/2010/main" val="25684295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121BD3-8AB6-2919-02E6-7CDE6CCB58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28B948-0272-E2F3-2602-90346E694517}"/>
              </a:ext>
            </a:extLst>
          </p:cNvPr>
          <p:cNvSpPr>
            <a:spLocks noGrp="1"/>
          </p:cNvSpPr>
          <p:nvPr>
            <p:ph type="title"/>
          </p:nvPr>
        </p:nvSpPr>
        <p:spPr/>
        <p:txBody>
          <a:bodyPr>
            <a:normAutofit/>
          </a:bodyPr>
          <a:lstStyle/>
          <a:p>
            <a:r>
              <a:rPr lang="en-US" sz="4000" dirty="0"/>
              <a:t>Figure 27.2c</a:t>
            </a:r>
            <a:endParaRPr lang="en-IN" sz="4000" dirty="0"/>
          </a:p>
        </p:txBody>
      </p:sp>
      <p:pic>
        <p:nvPicPr>
          <p:cNvPr id="8" name="Graphic 7" descr="An ethylene molecule undergoes addition polymerization to form polyethylene. ">
            <a:extLst>
              <a:ext uri="{FF2B5EF4-FFF2-40B4-BE49-F238E27FC236}">
                <a16:creationId xmlns:a16="http://schemas.microsoft.com/office/drawing/2014/main" id="{EEA8E583-430A-5B9B-3728-ABE93321279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23524" y="3073500"/>
            <a:ext cx="9440952" cy="4140000"/>
          </a:xfrm>
          <a:prstGeom prst="rect">
            <a:avLst/>
          </a:prstGeom>
        </p:spPr>
      </p:pic>
      <p:sp>
        <p:nvSpPr>
          <p:cNvPr id="3" name="Content Placeholder 2">
            <a:extLst>
              <a:ext uri="{FF2B5EF4-FFF2-40B4-BE49-F238E27FC236}">
                <a16:creationId xmlns:a16="http://schemas.microsoft.com/office/drawing/2014/main" id="{BEF6B2AC-785A-E5AD-73D5-B9FBC0B14456}"/>
              </a:ext>
            </a:extLst>
          </p:cNvPr>
          <p:cNvSpPr>
            <a:spLocks noGrp="1"/>
          </p:cNvSpPr>
          <p:nvPr>
            <p:ph idx="1"/>
          </p:nvPr>
        </p:nvSpPr>
        <p:spPr>
          <a:xfrm>
            <a:off x="1944000" y="8191500"/>
            <a:ext cx="14400000" cy="1209250"/>
          </a:xfrm>
        </p:spPr>
        <p:txBody>
          <a:bodyPr vert="horz" lIns="91440" tIns="45720" rIns="91440" bIns="45720" rtlCol="0" anchor="t">
            <a:normAutofit/>
          </a:bodyPr>
          <a:lstStyle/>
          <a:p>
            <a:pPr marL="0" indent="0" algn="ctr">
              <a:buNone/>
            </a:pPr>
            <a:r>
              <a:rPr lang="en-US" b="1" dirty="0"/>
              <a:t>Figure 27.2c.</a:t>
            </a:r>
            <a:r>
              <a:rPr lang="en-US" dirty="0"/>
              <a:t> Addition polymerization of ethene (ethylene) to form polyethene (polyethylene). (Credit: </a:t>
            </a:r>
            <a:r>
              <a:rPr lang="en-US" dirty="0">
                <a:hlinkClick r:id="rId4"/>
              </a:rPr>
              <a:t>Photo</a:t>
            </a:r>
            <a:r>
              <a:rPr lang="en-US" dirty="0"/>
              <a:t> by </a:t>
            </a:r>
            <a:r>
              <a:rPr lang="en-US" dirty="0">
                <a:hlinkClick r:id="rId5"/>
              </a:rPr>
              <a:t>V8rik</a:t>
            </a:r>
            <a:r>
              <a:rPr lang="en-US" dirty="0"/>
              <a:t>, </a:t>
            </a:r>
            <a:r>
              <a:rPr lang="en-US" dirty="0">
                <a:hlinkClick r:id="rId6"/>
              </a:rPr>
              <a:t>CC BY-SA 3.0</a:t>
            </a:r>
            <a:r>
              <a:rPr lang="en-US" dirty="0"/>
              <a:t>).</a:t>
            </a:r>
            <a:endParaRPr lang="en-IN" sz="2400" dirty="0"/>
          </a:p>
        </p:txBody>
      </p:sp>
      <p:sp>
        <p:nvSpPr>
          <p:cNvPr id="4" name="Footer Placeholder 3">
            <a:extLst>
              <a:ext uri="{FF2B5EF4-FFF2-40B4-BE49-F238E27FC236}">
                <a16:creationId xmlns:a16="http://schemas.microsoft.com/office/drawing/2014/main" id="{6636A146-DC80-FC8F-2207-B09511CD0D6D}"/>
              </a:ext>
            </a:extLst>
          </p:cNvPr>
          <p:cNvSpPr>
            <a:spLocks noGrp="1"/>
          </p:cNvSpPr>
          <p:nvPr>
            <p:ph type="ftr" sz="quarter" idx="11"/>
          </p:nvPr>
        </p:nvSpPr>
        <p:spPr/>
        <p:txBody>
          <a:bodyPr/>
          <a:lstStyle/>
          <a:p>
            <a:r>
              <a:rPr lang="en-US" dirty="0">
                <a:latin typeface="Arial" panose="020B0604020202020204" pitchFamily="34" charset="0"/>
                <a:cs typeface="Arial" panose="020B0604020202020204" pitchFamily="34"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34208172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66F62A-EA63-DD2B-6D19-39080372A3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F22877-40F1-4FF8-F967-09CFFB4DA1C8}"/>
              </a:ext>
            </a:extLst>
          </p:cNvPr>
          <p:cNvSpPr>
            <a:spLocks noGrp="1"/>
          </p:cNvSpPr>
          <p:nvPr>
            <p:ph type="title"/>
          </p:nvPr>
        </p:nvSpPr>
        <p:spPr/>
        <p:txBody>
          <a:bodyPr>
            <a:normAutofit/>
          </a:bodyPr>
          <a:lstStyle/>
          <a:p>
            <a:r>
              <a:rPr lang="en-US" sz="4000" dirty="0"/>
              <a:t>Figure 27.2d</a:t>
            </a:r>
            <a:endParaRPr lang="en-IN" sz="4000" dirty="0"/>
          </a:p>
        </p:txBody>
      </p:sp>
      <p:pic>
        <p:nvPicPr>
          <p:cNvPr id="8194" name="Picture 2" descr="Formation of nylon from the condensation polymerization of adipic acid and hexamethylendiamine.">
            <a:extLst>
              <a:ext uri="{FF2B5EF4-FFF2-40B4-BE49-F238E27FC236}">
                <a16:creationId xmlns:a16="http://schemas.microsoft.com/office/drawing/2014/main" id="{D5897663-0A72-8304-D7E8-817FBF52DB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4827" y="3073500"/>
            <a:ext cx="9338346" cy="4140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480AF6AB-4054-7DDC-14E1-4C094FABD868}"/>
              </a:ext>
            </a:extLst>
          </p:cNvPr>
          <p:cNvSpPr>
            <a:spLocks noGrp="1"/>
          </p:cNvSpPr>
          <p:nvPr>
            <p:ph idx="1"/>
          </p:nvPr>
        </p:nvSpPr>
        <p:spPr>
          <a:xfrm>
            <a:off x="1944000" y="8191500"/>
            <a:ext cx="14400000" cy="1209250"/>
          </a:xfrm>
        </p:spPr>
        <p:txBody>
          <a:bodyPr vert="horz" lIns="91440" tIns="45720" rIns="91440" bIns="45720" rtlCol="0" anchor="t">
            <a:normAutofit/>
          </a:bodyPr>
          <a:lstStyle/>
          <a:p>
            <a:pPr marL="0" indent="0" algn="ctr">
              <a:buNone/>
            </a:pPr>
            <a:r>
              <a:rPr lang="en-US" b="1" dirty="0">
                <a:latin typeface="Arial"/>
                <a:cs typeface="Arial"/>
              </a:rPr>
              <a:t>Figure 27.2d.</a:t>
            </a:r>
            <a:r>
              <a:rPr lang="en-US" dirty="0">
                <a:latin typeface="Arial"/>
                <a:cs typeface="Arial"/>
              </a:rPr>
              <a:t> Structure of the Condensation Polymerization of Adipic acid and </a:t>
            </a:r>
            <a:r>
              <a:rPr lang="en-US" err="1">
                <a:latin typeface="Arial"/>
                <a:cs typeface="Arial"/>
              </a:rPr>
              <a:t>Hexamethylendiamine</a:t>
            </a:r>
            <a:r>
              <a:rPr lang="en-US" dirty="0">
                <a:latin typeface="Arial"/>
                <a:cs typeface="Arial"/>
              </a:rPr>
              <a:t> to Nylon 6,6. (Credit: </a:t>
            </a:r>
            <a:r>
              <a:rPr lang="en-US" dirty="0">
                <a:latin typeface="Arial"/>
                <a:cs typeface="Arial"/>
                <a:hlinkClick r:id="rId3"/>
              </a:rPr>
              <a:t>Photo</a:t>
            </a:r>
            <a:r>
              <a:rPr lang="en-US" dirty="0">
                <a:latin typeface="Arial"/>
                <a:cs typeface="Arial"/>
              </a:rPr>
              <a:t> by </a:t>
            </a:r>
            <a:r>
              <a:rPr lang="en-US" dirty="0" err="1">
                <a:latin typeface="Arial"/>
                <a:cs typeface="Arial"/>
                <a:hlinkClick r:id="rId4"/>
              </a:rPr>
              <a:t>MaChe</a:t>
            </a:r>
            <a:r>
              <a:rPr lang="en-US" dirty="0">
                <a:latin typeface="Arial"/>
                <a:cs typeface="Arial"/>
              </a:rPr>
              <a:t>, </a:t>
            </a:r>
            <a:r>
              <a:rPr lang="en-US" dirty="0">
                <a:latin typeface="Arial"/>
                <a:cs typeface="Arial"/>
                <a:hlinkClick r:id="rId5"/>
              </a:rPr>
              <a:t>PDM</a:t>
            </a:r>
            <a:r>
              <a:rPr lang="en-US" dirty="0">
                <a:latin typeface="Arial"/>
                <a:cs typeface="Arial"/>
              </a:rPr>
              <a:t>)</a:t>
            </a:r>
            <a:endParaRPr lang="en-IN" sz="2400" dirty="0">
              <a:latin typeface="Arial"/>
              <a:cs typeface="Arial"/>
            </a:endParaRPr>
          </a:p>
        </p:txBody>
      </p:sp>
      <p:sp>
        <p:nvSpPr>
          <p:cNvPr id="4" name="Footer Placeholder 3">
            <a:extLst>
              <a:ext uri="{FF2B5EF4-FFF2-40B4-BE49-F238E27FC236}">
                <a16:creationId xmlns:a16="http://schemas.microsoft.com/office/drawing/2014/main" id="{2082BBE8-5D95-B7E1-4BB9-186E4530F492}"/>
              </a:ext>
            </a:extLst>
          </p:cNvPr>
          <p:cNvSpPr>
            <a:spLocks noGrp="1"/>
          </p:cNvSpPr>
          <p:nvPr>
            <p:ph type="ftr" sz="quarter" idx="11"/>
          </p:nvPr>
        </p:nvSpPr>
        <p:spPr/>
        <p:txBody>
          <a:bodyPr/>
          <a:lstStyle/>
          <a:p>
            <a:r>
              <a:rPr lang="en-US" dirty="0">
                <a:latin typeface="Arial" panose="020B0604020202020204" pitchFamily="34" charset="0"/>
                <a:cs typeface="Arial" panose="020B0604020202020204" pitchFamily="34"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12758797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7C60C7-BF65-B296-C38D-BEA0151379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7AE4E9-E31E-3402-4D69-D691C92B03A1}"/>
              </a:ext>
            </a:extLst>
          </p:cNvPr>
          <p:cNvSpPr>
            <a:spLocks noGrp="1"/>
          </p:cNvSpPr>
          <p:nvPr>
            <p:ph type="title"/>
          </p:nvPr>
        </p:nvSpPr>
        <p:spPr/>
        <p:txBody>
          <a:bodyPr>
            <a:normAutofit/>
          </a:bodyPr>
          <a:lstStyle/>
          <a:p>
            <a:r>
              <a:rPr lang="en-US" sz="4000" dirty="0"/>
              <a:t>Figure 27.3a</a:t>
            </a:r>
            <a:endParaRPr lang="en-IN" sz="4000" dirty="0"/>
          </a:p>
        </p:txBody>
      </p:sp>
      <p:pic>
        <p:nvPicPr>
          <p:cNvPr id="9218" name="Picture 2" descr="Line diagram of ethylene forming polyethylene polymer. ">
            <a:extLst>
              <a:ext uri="{FF2B5EF4-FFF2-40B4-BE49-F238E27FC236}">
                <a16:creationId xmlns:a16="http://schemas.microsoft.com/office/drawing/2014/main" id="{C27F9D20-9025-36E7-A489-7DFB11D73F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4000" y="3375529"/>
            <a:ext cx="14400000" cy="3535943"/>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7154DC42-6B1F-0E7F-255B-3608863133CA}"/>
              </a:ext>
            </a:extLst>
          </p:cNvPr>
          <p:cNvSpPr>
            <a:spLocks noGrp="1"/>
          </p:cNvSpPr>
          <p:nvPr>
            <p:ph idx="1"/>
          </p:nvPr>
        </p:nvSpPr>
        <p:spPr>
          <a:xfrm>
            <a:off x="1944000" y="8191500"/>
            <a:ext cx="14400000" cy="1209250"/>
          </a:xfrm>
        </p:spPr>
        <p:txBody>
          <a:bodyPr vert="horz" lIns="91440" tIns="45720" rIns="91440" bIns="45720" rtlCol="0" anchor="t">
            <a:normAutofit/>
          </a:bodyPr>
          <a:lstStyle/>
          <a:p>
            <a:pPr marL="0" indent="0" algn="ctr">
              <a:buNone/>
            </a:pPr>
            <a:r>
              <a:rPr lang="en-US" b="1" dirty="0"/>
              <a:t>Figure 27.3a.</a:t>
            </a:r>
            <a:r>
              <a:rPr lang="en-US" dirty="0"/>
              <a:t> Structure and formation of polyethylene. (Credit: </a:t>
            </a:r>
            <a:r>
              <a:rPr lang="en-US" i="1" dirty="0">
                <a:hlinkClick r:id="rId3"/>
              </a:rPr>
              <a:t>Chemistry for Changing Times (Hill and McCreary)</a:t>
            </a:r>
            <a:r>
              <a:rPr lang="en-US" dirty="0"/>
              <a:t>, </a:t>
            </a:r>
            <a:r>
              <a:rPr lang="en-US" dirty="0">
                <a:hlinkClick r:id="rId4"/>
              </a:rPr>
              <a:t>CC BY-SA </a:t>
            </a:r>
            <a:r>
              <a:rPr lang="en-US" dirty="0"/>
              <a:t>)</a:t>
            </a:r>
            <a:endParaRPr lang="en-IN" sz="2400" dirty="0"/>
          </a:p>
        </p:txBody>
      </p:sp>
      <p:sp>
        <p:nvSpPr>
          <p:cNvPr id="4" name="Footer Placeholder 3">
            <a:extLst>
              <a:ext uri="{FF2B5EF4-FFF2-40B4-BE49-F238E27FC236}">
                <a16:creationId xmlns:a16="http://schemas.microsoft.com/office/drawing/2014/main" id="{6FF238BC-D0BF-7869-3207-AAA55B87F331}"/>
              </a:ext>
            </a:extLst>
          </p:cNvPr>
          <p:cNvSpPr>
            <a:spLocks noGrp="1"/>
          </p:cNvSpPr>
          <p:nvPr>
            <p:ph type="ftr" sz="quarter" idx="11"/>
          </p:nvPr>
        </p:nvSpPr>
        <p:spPr/>
        <p:txBody>
          <a:bodyPr/>
          <a:lstStyle/>
          <a:p>
            <a:r>
              <a:rPr lang="en-US" dirty="0">
                <a:latin typeface="Arial" panose="020B0604020202020204" pitchFamily="34" charset="0"/>
                <a:cs typeface="Arial" panose="020B0604020202020204" pitchFamily="34"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3379810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91B65C-D3C6-B4D4-0E22-BA6709500F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7ABC1A-E7F9-2362-FA5C-3D444ADF21A2}"/>
              </a:ext>
            </a:extLst>
          </p:cNvPr>
          <p:cNvSpPr>
            <a:spLocks noGrp="1"/>
          </p:cNvSpPr>
          <p:nvPr>
            <p:ph type="title"/>
          </p:nvPr>
        </p:nvSpPr>
        <p:spPr/>
        <p:txBody>
          <a:bodyPr>
            <a:normAutofit/>
          </a:bodyPr>
          <a:lstStyle/>
          <a:p>
            <a:r>
              <a:rPr lang="en-US" sz="4000" dirty="0"/>
              <a:t>Figure 27.3b</a:t>
            </a:r>
            <a:endParaRPr lang="en-IN" sz="4000" dirty="0"/>
          </a:p>
        </p:txBody>
      </p:sp>
      <p:pic>
        <p:nvPicPr>
          <p:cNvPr id="10242" name="Picture 2" descr="There are four figures. Figure A shows the 3D representation of polyethylene as a long condensed ball and stick structure, B shows the line structure representation of polyethylene (repeating units of a 2 carbon line chain), C is the structural formula representation of polyethylene (repeating units of a two carbon chain with 4 hydrogens), D is the 2D representation of polyethylene (repeating units of a two carbon chain and 4 hydrogens), and figure E is a photo of polyethylene beads. ">
            <a:extLst>
              <a:ext uri="{FF2B5EF4-FFF2-40B4-BE49-F238E27FC236}">
                <a16:creationId xmlns:a16="http://schemas.microsoft.com/office/drawing/2014/main" id="{4CD888DF-6BE9-BA29-B1B1-7C5D711729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6379" y="1295183"/>
            <a:ext cx="3416767" cy="5580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471907A0-AA5E-F125-D264-0E554CBB70A0}"/>
              </a:ext>
            </a:extLst>
          </p:cNvPr>
          <p:cNvSpPr>
            <a:spLocks noGrp="1"/>
          </p:cNvSpPr>
          <p:nvPr>
            <p:ph idx="1"/>
          </p:nvPr>
        </p:nvSpPr>
        <p:spPr>
          <a:xfrm>
            <a:off x="1617259" y="7596686"/>
            <a:ext cx="15070541" cy="1868535"/>
          </a:xfrm>
        </p:spPr>
        <p:txBody>
          <a:bodyPr vert="horz" lIns="91440" tIns="45720" rIns="91440" bIns="45720" rtlCol="0" anchor="t">
            <a:normAutofit lnSpcReduction="10000"/>
          </a:bodyPr>
          <a:lstStyle/>
          <a:p>
            <a:pPr marL="0" indent="0" algn="ctr">
              <a:buNone/>
            </a:pPr>
            <a:r>
              <a:rPr lang="en-IN" b="1" dirty="0">
                <a:latin typeface="Arial"/>
                <a:cs typeface="Arial"/>
              </a:rPr>
              <a:t>Figure 27.3b.</a:t>
            </a:r>
            <a:r>
              <a:rPr lang="en-IN" dirty="0">
                <a:latin typeface="Arial"/>
                <a:cs typeface="Arial"/>
              </a:rPr>
              <a:t> a) 3D representation of polyethylene, b) line structure representation of polyethylene, c) structural formula representation of polyethylene, d) 2D representation of polyethylene, e) photo of polyethylene beads.  (credit a: "</a:t>
            </a:r>
            <a:r>
              <a:rPr lang="en-IN" dirty="0">
                <a:latin typeface="Arial"/>
                <a:cs typeface="Arial"/>
                <a:hlinkClick r:id="rId3"/>
              </a:rPr>
              <a:t>Polyethylene-3D</a:t>
            </a:r>
            <a:r>
              <a:rPr lang="en-IN" dirty="0">
                <a:latin typeface="Arial"/>
                <a:cs typeface="Arial"/>
              </a:rPr>
              <a:t>" by </a:t>
            </a:r>
            <a:r>
              <a:rPr lang="en-IN" dirty="0">
                <a:latin typeface="Arial"/>
                <a:cs typeface="Arial"/>
                <a:hlinkClick r:id="rId4" tooltip="User:Benjah-bmm27"/>
              </a:rPr>
              <a:t>Benjah-bmm27</a:t>
            </a:r>
            <a:r>
              <a:rPr lang="en-IN" dirty="0">
                <a:latin typeface="Arial"/>
                <a:cs typeface="Arial"/>
              </a:rPr>
              <a:t>, </a:t>
            </a:r>
            <a:r>
              <a:rPr lang="en-IN" dirty="0">
                <a:latin typeface="Arial"/>
                <a:cs typeface="Arial"/>
                <a:hlinkClick r:id="rId5"/>
              </a:rPr>
              <a:t>PDM</a:t>
            </a:r>
            <a:r>
              <a:rPr lang="en-IN" dirty="0">
                <a:latin typeface="Arial"/>
                <a:cs typeface="Arial"/>
              </a:rPr>
              <a:t>; b. "</a:t>
            </a:r>
            <a:r>
              <a:rPr lang="en-IN" dirty="0">
                <a:latin typeface="Arial"/>
                <a:cs typeface="Arial"/>
                <a:hlinkClick r:id="rId6"/>
              </a:rPr>
              <a:t>Polyethylene repeat unit</a:t>
            </a:r>
            <a:r>
              <a:rPr lang="en-IN" dirty="0">
                <a:latin typeface="Arial"/>
                <a:cs typeface="Arial"/>
              </a:rPr>
              <a:t>" by </a:t>
            </a:r>
            <a:r>
              <a:rPr lang="en-IN" dirty="0">
                <a:latin typeface="Arial"/>
                <a:cs typeface="Arial"/>
                <a:hlinkClick r:id="rId7" tooltip="User:Av wiki (page does not exist)"/>
              </a:rPr>
              <a:t>Av wiki</a:t>
            </a:r>
            <a:r>
              <a:rPr lang="en-IN" dirty="0">
                <a:latin typeface="Arial"/>
                <a:cs typeface="Arial"/>
              </a:rPr>
              <a:t>, </a:t>
            </a:r>
            <a:r>
              <a:rPr lang="en-IN" dirty="0">
                <a:latin typeface="Arial"/>
                <a:cs typeface="Arial"/>
                <a:hlinkClick r:id="rId5"/>
              </a:rPr>
              <a:t>PDM</a:t>
            </a:r>
            <a:r>
              <a:rPr lang="en-IN" dirty="0">
                <a:latin typeface="Arial"/>
                <a:cs typeface="Arial"/>
              </a:rPr>
              <a:t>; c. "</a:t>
            </a:r>
            <a:r>
              <a:rPr lang="en-IN" dirty="0">
                <a:latin typeface="Arial"/>
                <a:cs typeface="Arial"/>
                <a:hlinkClick r:id="rId8"/>
              </a:rPr>
              <a:t>Chemical structural formula (repeat unit) of polyethylene</a:t>
            </a:r>
            <a:r>
              <a:rPr lang="en-IN" dirty="0">
                <a:latin typeface="Arial"/>
                <a:cs typeface="Arial"/>
              </a:rPr>
              <a:t>" by </a:t>
            </a:r>
            <a:r>
              <a:rPr lang="en-IN" dirty="0">
                <a:latin typeface="Arial"/>
                <a:cs typeface="Arial"/>
                <a:hlinkClick r:id="rId9" tooltip="User:Chem Sim 2001"/>
              </a:rPr>
              <a:t>Chem Sim 2001</a:t>
            </a:r>
            <a:r>
              <a:rPr lang="en-IN" dirty="0">
                <a:latin typeface="Arial"/>
                <a:cs typeface="Arial"/>
              </a:rPr>
              <a:t>, </a:t>
            </a:r>
            <a:r>
              <a:rPr lang="en-IN" dirty="0">
                <a:latin typeface="Arial"/>
                <a:cs typeface="Arial"/>
                <a:hlinkClick r:id="rId5"/>
              </a:rPr>
              <a:t>PDM</a:t>
            </a:r>
            <a:r>
              <a:rPr lang="en-IN" dirty="0">
                <a:latin typeface="Arial"/>
                <a:cs typeface="Arial"/>
              </a:rPr>
              <a:t>; d: "</a:t>
            </a:r>
            <a:r>
              <a:rPr lang="en-IN" dirty="0">
                <a:latin typeface="Arial"/>
                <a:cs typeface="Arial"/>
                <a:hlinkClick r:id="rId10"/>
              </a:rPr>
              <a:t>Polyethylene-repeat-2D</a:t>
            </a:r>
            <a:r>
              <a:rPr lang="en-IN" dirty="0">
                <a:latin typeface="Arial"/>
                <a:cs typeface="Arial"/>
              </a:rPr>
              <a:t>" by </a:t>
            </a:r>
            <a:r>
              <a:rPr lang="en-IN" dirty="0">
                <a:latin typeface="Arial"/>
                <a:cs typeface="Arial"/>
                <a:hlinkClick r:id="rId4" tooltip="User:Benjah-bmm27"/>
              </a:rPr>
              <a:t>Benjah-bmm27</a:t>
            </a:r>
            <a:r>
              <a:rPr lang="en-IN" dirty="0">
                <a:latin typeface="Arial"/>
                <a:cs typeface="Arial"/>
              </a:rPr>
              <a:t>, </a:t>
            </a:r>
            <a:r>
              <a:rPr lang="en-IN" dirty="0">
                <a:latin typeface="Arial"/>
                <a:cs typeface="Arial"/>
                <a:hlinkClick r:id="rId5"/>
              </a:rPr>
              <a:t>PDM</a:t>
            </a:r>
            <a:r>
              <a:rPr lang="en-IN" dirty="0">
                <a:latin typeface="Arial"/>
                <a:cs typeface="Arial"/>
              </a:rPr>
              <a:t>; e: "</a:t>
            </a:r>
            <a:r>
              <a:rPr lang="en-IN" dirty="0">
                <a:latin typeface="Arial"/>
                <a:cs typeface="Arial"/>
                <a:hlinkClick r:id="rId11"/>
              </a:rPr>
              <a:t>Polyethylene balls10</a:t>
            </a:r>
            <a:r>
              <a:rPr lang="en-IN" dirty="0">
                <a:latin typeface="Arial"/>
                <a:cs typeface="Arial"/>
              </a:rPr>
              <a:t>" by </a:t>
            </a:r>
            <a:r>
              <a:rPr lang="en-IN" dirty="0">
                <a:latin typeface="Arial"/>
                <a:cs typeface="Arial"/>
                <a:hlinkClick r:id="rId12" tooltip="User:Lluis tgn"/>
              </a:rPr>
              <a:t>Lluis tgn</a:t>
            </a:r>
            <a:r>
              <a:rPr lang="en-IN" dirty="0">
                <a:latin typeface="Arial"/>
                <a:cs typeface="Arial"/>
              </a:rPr>
              <a:t>, </a:t>
            </a:r>
            <a:r>
              <a:rPr lang="en-IN" dirty="0">
                <a:latin typeface="Arial"/>
                <a:cs typeface="Arial"/>
                <a:hlinkClick r:id="rId13"/>
              </a:rPr>
              <a:t>CC BY-SA 3.0</a:t>
            </a:r>
            <a:r>
              <a:rPr lang="en-IN" dirty="0">
                <a:latin typeface="Arial"/>
                <a:cs typeface="Arial"/>
              </a:rPr>
              <a:t>)</a:t>
            </a:r>
            <a:endParaRPr lang="en-US">
              <a:latin typeface="Arial"/>
              <a:cs typeface="Arial"/>
            </a:endParaRPr>
          </a:p>
        </p:txBody>
      </p:sp>
      <p:sp>
        <p:nvSpPr>
          <p:cNvPr id="4" name="Footer Placeholder 3">
            <a:extLst>
              <a:ext uri="{FF2B5EF4-FFF2-40B4-BE49-F238E27FC236}">
                <a16:creationId xmlns:a16="http://schemas.microsoft.com/office/drawing/2014/main" id="{8FE16C74-1D3D-1F34-E8B2-9162C3491442}"/>
              </a:ext>
            </a:extLst>
          </p:cNvPr>
          <p:cNvSpPr>
            <a:spLocks noGrp="1"/>
          </p:cNvSpPr>
          <p:nvPr>
            <p:ph type="ftr" sz="quarter" idx="11"/>
          </p:nvPr>
        </p:nvSpPr>
        <p:spPr/>
        <p:txBody>
          <a:bodyPr/>
          <a:lstStyle/>
          <a:p>
            <a:r>
              <a:rPr lang="en-US" dirty="0">
                <a:latin typeface="Arial" panose="020B0604020202020204" pitchFamily="34" charset="0"/>
                <a:cs typeface="Arial" panose="020B0604020202020204" pitchFamily="34"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7321532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27126F-DC97-F57E-27F5-EE52914A6A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27848C-06B5-E7C0-D039-7CB668418055}"/>
              </a:ext>
            </a:extLst>
          </p:cNvPr>
          <p:cNvSpPr>
            <a:spLocks noGrp="1"/>
          </p:cNvSpPr>
          <p:nvPr>
            <p:ph type="title"/>
          </p:nvPr>
        </p:nvSpPr>
        <p:spPr/>
        <p:txBody>
          <a:bodyPr>
            <a:normAutofit/>
          </a:bodyPr>
          <a:lstStyle/>
          <a:p>
            <a:r>
              <a:rPr lang="en-US" sz="4000" dirty="0"/>
              <a:t>Figure 27.4a</a:t>
            </a:r>
            <a:endParaRPr lang="en-IN" sz="4000" dirty="0"/>
          </a:p>
        </p:txBody>
      </p:sp>
      <p:pic>
        <p:nvPicPr>
          <p:cNvPr id="11266" name="Picture 2" descr="Visual representation of monomers undergoing addition/bond rearrangement reactions to form dimers. ">
            <a:extLst>
              <a:ext uri="{FF2B5EF4-FFF2-40B4-BE49-F238E27FC236}">
                <a16:creationId xmlns:a16="http://schemas.microsoft.com/office/drawing/2014/main" id="{1FE30116-73F5-7AB7-FF5E-383A62501A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2267" y="3523500"/>
            <a:ext cx="10623466" cy="3240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53B8B8C7-5645-4359-96B7-3F7E24532FF5}"/>
              </a:ext>
            </a:extLst>
          </p:cNvPr>
          <p:cNvSpPr>
            <a:spLocks noGrp="1"/>
          </p:cNvSpPr>
          <p:nvPr>
            <p:ph idx="1"/>
          </p:nvPr>
        </p:nvSpPr>
        <p:spPr>
          <a:xfrm>
            <a:off x="1944000" y="8191500"/>
            <a:ext cx="14400000" cy="1209250"/>
          </a:xfrm>
        </p:spPr>
        <p:txBody>
          <a:bodyPr vert="horz" lIns="91440" tIns="45720" rIns="91440" bIns="45720" rtlCol="0" anchor="t">
            <a:normAutofit/>
          </a:bodyPr>
          <a:lstStyle/>
          <a:p>
            <a:pPr marL="0" indent="0" algn="ctr">
              <a:buNone/>
            </a:pPr>
            <a:r>
              <a:rPr lang="en-US" b="1" dirty="0"/>
              <a:t>Figure 27.4a.</a:t>
            </a:r>
            <a:r>
              <a:rPr lang="en-US" dirty="0"/>
              <a:t> Two monomers are covalently bonded together to form a dimer. (Credit: </a:t>
            </a:r>
            <a:r>
              <a:rPr lang="en-US" i="1" dirty="0">
                <a:hlinkClick r:id="rId3"/>
              </a:rPr>
              <a:t>Map: Chemistry for Changing Times (Hill and McCreary)</a:t>
            </a:r>
            <a:r>
              <a:rPr lang="en-US" dirty="0"/>
              <a:t> , </a:t>
            </a:r>
            <a:r>
              <a:rPr lang="en-US" dirty="0">
                <a:hlinkClick r:id="rId4"/>
              </a:rPr>
              <a:t>CC BY-NC-SA 4.0</a:t>
            </a:r>
            <a:r>
              <a:rPr lang="en-US" dirty="0"/>
              <a:t>)</a:t>
            </a:r>
            <a:endParaRPr lang="en-IN" sz="2400" dirty="0"/>
          </a:p>
        </p:txBody>
      </p:sp>
      <p:sp>
        <p:nvSpPr>
          <p:cNvPr id="4" name="Footer Placeholder 3">
            <a:extLst>
              <a:ext uri="{FF2B5EF4-FFF2-40B4-BE49-F238E27FC236}">
                <a16:creationId xmlns:a16="http://schemas.microsoft.com/office/drawing/2014/main" id="{06CC147C-3F8A-3752-57AA-5F4B4BF6CABB}"/>
              </a:ext>
            </a:extLst>
          </p:cNvPr>
          <p:cNvSpPr>
            <a:spLocks noGrp="1"/>
          </p:cNvSpPr>
          <p:nvPr>
            <p:ph type="ftr" sz="quarter" idx="11"/>
          </p:nvPr>
        </p:nvSpPr>
        <p:spPr/>
        <p:txBody>
          <a:bodyPr/>
          <a:lstStyle/>
          <a:p>
            <a:r>
              <a:rPr lang="en-US" dirty="0">
                <a:latin typeface="Arial" panose="020B0604020202020204" pitchFamily="34" charset="0"/>
                <a:cs typeface="Arial" panose="020B0604020202020204" pitchFamily="34"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34340491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5008BB-4F9D-F97D-6554-9304BC6E42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FFB70B-2F65-0A74-1AE0-20C8B031945F}"/>
              </a:ext>
            </a:extLst>
          </p:cNvPr>
          <p:cNvSpPr>
            <a:spLocks noGrp="1"/>
          </p:cNvSpPr>
          <p:nvPr>
            <p:ph type="title"/>
          </p:nvPr>
        </p:nvSpPr>
        <p:spPr/>
        <p:txBody>
          <a:bodyPr>
            <a:normAutofit/>
          </a:bodyPr>
          <a:lstStyle/>
          <a:p>
            <a:r>
              <a:rPr lang="en-US" sz="4000" dirty="0"/>
              <a:t>Figure 27.4b</a:t>
            </a:r>
            <a:endParaRPr lang="en-IN" sz="4000" dirty="0"/>
          </a:p>
        </p:txBody>
      </p:sp>
      <p:pic>
        <p:nvPicPr>
          <p:cNvPr id="12290" name="Picture 2" descr="The image displays a chain initiation reaction of ethylene, chain propagation and eventually chain termination forming polyethylene.">
            <a:extLst>
              <a:ext uri="{FF2B5EF4-FFF2-40B4-BE49-F238E27FC236}">
                <a16:creationId xmlns:a16="http://schemas.microsoft.com/office/drawing/2014/main" id="{46DF79AA-5C35-72D9-A8BE-DDB276FC55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4605" y="2443500"/>
            <a:ext cx="7858790" cy="5400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1EA906C7-78F1-A9A8-2170-3E6A070B3DE7}"/>
              </a:ext>
            </a:extLst>
          </p:cNvPr>
          <p:cNvSpPr>
            <a:spLocks noGrp="1"/>
          </p:cNvSpPr>
          <p:nvPr>
            <p:ph idx="1"/>
          </p:nvPr>
        </p:nvSpPr>
        <p:spPr>
          <a:xfrm>
            <a:off x="1944000" y="8191500"/>
            <a:ext cx="14400000" cy="1209250"/>
          </a:xfrm>
        </p:spPr>
        <p:txBody>
          <a:bodyPr vert="horz" lIns="91440" tIns="45720" rIns="91440" bIns="45720" rtlCol="0" anchor="t">
            <a:normAutofit/>
          </a:bodyPr>
          <a:lstStyle/>
          <a:p>
            <a:pPr marL="0" indent="0" algn="ctr">
              <a:buNone/>
            </a:pPr>
            <a:r>
              <a:rPr lang="en-US" b="1" dirty="0"/>
              <a:t>Figure 27.4b.</a:t>
            </a:r>
            <a:r>
              <a:rPr lang="en-US" dirty="0"/>
              <a:t> Free-radical mechanism for the formation of polyethylene. (Credit: </a:t>
            </a:r>
            <a:r>
              <a:rPr lang="en-US" i="1" dirty="0">
                <a:hlinkClick r:id="rId3"/>
              </a:rPr>
              <a:t>Map: Chemistry for Changing Times (Hill and McCreary)</a:t>
            </a:r>
            <a:r>
              <a:rPr lang="en-US" dirty="0"/>
              <a:t> , </a:t>
            </a:r>
            <a:r>
              <a:rPr lang="en-US" dirty="0">
                <a:hlinkClick r:id="rId4"/>
              </a:rPr>
              <a:t>CC BY-NC-SA 4.0</a:t>
            </a:r>
            <a:r>
              <a:rPr lang="en-US" dirty="0"/>
              <a:t>)</a:t>
            </a:r>
            <a:endParaRPr lang="en-IN" sz="2400" dirty="0"/>
          </a:p>
        </p:txBody>
      </p:sp>
      <p:sp>
        <p:nvSpPr>
          <p:cNvPr id="4" name="Footer Placeholder 3">
            <a:extLst>
              <a:ext uri="{FF2B5EF4-FFF2-40B4-BE49-F238E27FC236}">
                <a16:creationId xmlns:a16="http://schemas.microsoft.com/office/drawing/2014/main" id="{F7C9CBEE-E094-AB72-68B3-BC36E732CDBB}"/>
              </a:ext>
            </a:extLst>
          </p:cNvPr>
          <p:cNvSpPr>
            <a:spLocks noGrp="1"/>
          </p:cNvSpPr>
          <p:nvPr>
            <p:ph type="ftr" sz="quarter" idx="11"/>
          </p:nvPr>
        </p:nvSpPr>
        <p:spPr/>
        <p:txBody>
          <a:bodyPr/>
          <a:lstStyle/>
          <a:p>
            <a:r>
              <a:rPr lang="en-US" dirty="0">
                <a:latin typeface="Arial" panose="020B0604020202020204" pitchFamily="34" charset="0"/>
                <a:cs typeface="Arial" panose="020B0604020202020204" pitchFamily="34"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42265042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8E72E1-F8A1-A272-7278-5A6B70535B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05A6CE-8963-C012-8957-4767F3CBFD6A}"/>
              </a:ext>
            </a:extLst>
          </p:cNvPr>
          <p:cNvSpPr>
            <a:spLocks noGrp="1"/>
          </p:cNvSpPr>
          <p:nvPr>
            <p:ph type="title"/>
          </p:nvPr>
        </p:nvSpPr>
        <p:spPr/>
        <p:txBody>
          <a:bodyPr>
            <a:normAutofit/>
          </a:bodyPr>
          <a:lstStyle/>
          <a:p>
            <a:r>
              <a:rPr lang="en-US" sz="4000" dirty="0"/>
              <a:t>Figure 27.4c</a:t>
            </a:r>
            <a:endParaRPr lang="en-IN" sz="4000" dirty="0"/>
          </a:p>
        </p:txBody>
      </p:sp>
      <p:pic>
        <p:nvPicPr>
          <p:cNvPr id="13314" name="Picture 2" descr="The figure shows some common addition polymers formed from ethylene monomer derivatives. The first formed is polyethylene. The second is polypropylene followed by polystyrene, polyvinyl chloride and polytetrafluoroethylene (teflon).">
            <a:extLst>
              <a:ext uri="{FF2B5EF4-FFF2-40B4-BE49-F238E27FC236}">
                <a16:creationId xmlns:a16="http://schemas.microsoft.com/office/drawing/2014/main" id="{20C0D953-72FD-6391-2127-2549B1EF92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4160" y="1556396"/>
            <a:ext cx="10739681" cy="623592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D8B82EE4-D6D5-91EE-3360-A0444B7239B1}"/>
              </a:ext>
            </a:extLst>
          </p:cNvPr>
          <p:cNvSpPr>
            <a:spLocks noGrp="1"/>
          </p:cNvSpPr>
          <p:nvPr>
            <p:ph idx="1"/>
          </p:nvPr>
        </p:nvSpPr>
        <p:spPr>
          <a:xfrm>
            <a:off x="1944000" y="8191500"/>
            <a:ext cx="14400000" cy="1209250"/>
          </a:xfrm>
        </p:spPr>
        <p:txBody>
          <a:bodyPr vert="horz" lIns="91440" tIns="45720" rIns="91440" bIns="45720" rtlCol="0" anchor="t">
            <a:normAutofit/>
          </a:bodyPr>
          <a:lstStyle/>
          <a:p>
            <a:pPr marL="0" indent="0" algn="ctr">
              <a:buNone/>
            </a:pPr>
            <a:r>
              <a:rPr lang="en-US" b="1" dirty="0"/>
              <a:t>Figure 27.4c.</a:t>
            </a:r>
            <a:r>
              <a:rPr lang="en-US" dirty="0"/>
              <a:t> Some common addition polymers made from ethylene monomer derivatives. (Credit: </a:t>
            </a:r>
            <a:r>
              <a:rPr lang="en-US" i="1" dirty="0">
                <a:hlinkClick r:id="rId3"/>
              </a:rPr>
              <a:t>Map: Chemistry for Changing Times (Hill and McCreary)</a:t>
            </a:r>
            <a:r>
              <a:rPr lang="en-US" dirty="0"/>
              <a:t> , </a:t>
            </a:r>
            <a:r>
              <a:rPr lang="en-US" dirty="0">
                <a:hlinkClick r:id="rId4"/>
              </a:rPr>
              <a:t>CC BY-NC-SA 4.0</a:t>
            </a:r>
            <a:r>
              <a:rPr lang="en-US" dirty="0"/>
              <a:t>)</a:t>
            </a:r>
            <a:endParaRPr lang="en-IN" sz="2400" dirty="0"/>
          </a:p>
        </p:txBody>
      </p:sp>
      <p:sp>
        <p:nvSpPr>
          <p:cNvPr id="4" name="Footer Placeholder 3">
            <a:extLst>
              <a:ext uri="{FF2B5EF4-FFF2-40B4-BE49-F238E27FC236}">
                <a16:creationId xmlns:a16="http://schemas.microsoft.com/office/drawing/2014/main" id="{CCDFB6C4-D6E3-0B7F-754B-08D46E2FD1F1}"/>
              </a:ext>
            </a:extLst>
          </p:cNvPr>
          <p:cNvSpPr>
            <a:spLocks noGrp="1"/>
          </p:cNvSpPr>
          <p:nvPr>
            <p:ph type="ftr" sz="quarter" idx="11"/>
          </p:nvPr>
        </p:nvSpPr>
        <p:spPr/>
        <p:txBody>
          <a:bodyPr/>
          <a:lstStyle/>
          <a:p>
            <a:r>
              <a:rPr lang="en-US" dirty="0">
                <a:latin typeface="Arial" panose="020B0604020202020204" pitchFamily="34" charset="0"/>
                <a:cs typeface="Arial" panose="020B0604020202020204" pitchFamily="34"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17607705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2691A-3281-F58A-ADC0-90A37A0714C2}"/>
              </a:ext>
            </a:extLst>
          </p:cNvPr>
          <p:cNvSpPr>
            <a:spLocks noGrp="1"/>
          </p:cNvSpPr>
          <p:nvPr>
            <p:ph type="title"/>
          </p:nvPr>
        </p:nvSpPr>
        <p:spPr>
          <a:xfrm>
            <a:off x="2339281" y="159388"/>
            <a:ext cx="13483988" cy="1143000"/>
          </a:xfrm>
        </p:spPr>
        <p:txBody>
          <a:bodyPr vert="horz" lIns="91440" tIns="45720" rIns="91440" bIns="45720" rtlCol="0" anchor="ctr">
            <a:noAutofit/>
          </a:bodyPr>
          <a:lstStyle/>
          <a:p>
            <a:r>
              <a:rPr lang="en-US" sz="4000" dirty="0">
                <a:latin typeface="Arial"/>
                <a:cs typeface="Arial"/>
              </a:rPr>
              <a:t>Table 27.4a </a:t>
            </a:r>
            <a:endParaRPr lang="en-IN" sz="4000" dirty="0"/>
          </a:p>
        </p:txBody>
      </p:sp>
      <p:sp>
        <p:nvSpPr>
          <p:cNvPr id="3" name="Content Placeholder 2">
            <a:extLst>
              <a:ext uri="{FF2B5EF4-FFF2-40B4-BE49-F238E27FC236}">
                <a16:creationId xmlns:a16="http://schemas.microsoft.com/office/drawing/2014/main" id="{33A5FA50-C245-0CF2-6F90-8E48F52B316B}"/>
              </a:ext>
            </a:extLst>
          </p:cNvPr>
          <p:cNvSpPr txBox="1">
            <a:spLocks/>
          </p:cNvSpPr>
          <p:nvPr/>
        </p:nvSpPr>
        <p:spPr>
          <a:xfrm>
            <a:off x="2303186" y="1298009"/>
            <a:ext cx="14400000" cy="821773"/>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800" b="1" dirty="0">
                <a:latin typeface="Arial"/>
                <a:ea typeface="+mn-lt"/>
                <a:cs typeface="+mn-lt"/>
              </a:rPr>
              <a:t>Table 27.4a. </a:t>
            </a:r>
            <a:r>
              <a:rPr lang="en-US" sz="2800" dirty="0">
                <a:latin typeface="Arial"/>
                <a:ea typeface="+mn-lt"/>
                <a:cs typeface="+mn-lt"/>
              </a:rPr>
              <a:t>More Common Addition Polymers Made from Ethylene Monomer Derivatives</a:t>
            </a:r>
            <a:endParaRPr lang="en-US" sz="2800" dirty="0">
              <a:latin typeface="Arial"/>
              <a:cs typeface="Arial"/>
            </a:endParaRPr>
          </a:p>
        </p:txBody>
      </p:sp>
      <p:graphicFrame>
        <p:nvGraphicFramePr>
          <p:cNvPr id="6" name="Table 5">
            <a:extLst>
              <a:ext uri="{FF2B5EF4-FFF2-40B4-BE49-F238E27FC236}">
                <a16:creationId xmlns:a16="http://schemas.microsoft.com/office/drawing/2014/main" id="{340334E4-7756-56F8-ED0D-FC7559C80BF9}"/>
              </a:ext>
            </a:extLst>
          </p:cNvPr>
          <p:cNvGraphicFramePr>
            <a:graphicFrameLocks noGrp="1"/>
          </p:cNvGraphicFramePr>
          <p:nvPr>
            <p:extLst>
              <p:ext uri="{D42A27DB-BD31-4B8C-83A1-F6EECF244321}">
                <p14:modId xmlns:p14="http://schemas.microsoft.com/office/powerpoint/2010/main" val="3456100368"/>
              </p:ext>
            </p:extLst>
          </p:nvPr>
        </p:nvGraphicFramePr>
        <p:xfrm>
          <a:off x="1883186" y="2248810"/>
          <a:ext cx="15240000" cy="6330590"/>
        </p:xfrm>
        <a:graphic>
          <a:graphicData uri="http://schemas.openxmlformats.org/drawingml/2006/table">
            <a:tbl>
              <a:tblPr firstRow="1">
                <a:tableStyleId>{616DA210-FB5B-4158-B5E0-FEB733F419BA}</a:tableStyleId>
              </a:tblPr>
              <a:tblGrid>
                <a:gridCol w="3276600">
                  <a:extLst>
                    <a:ext uri="{9D8B030D-6E8A-4147-A177-3AD203B41FA5}">
                      <a16:colId xmlns:a16="http://schemas.microsoft.com/office/drawing/2014/main" val="1636971429"/>
                    </a:ext>
                  </a:extLst>
                </a:gridCol>
                <a:gridCol w="3429000">
                  <a:extLst>
                    <a:ext uri="{9D8B030D-6E8A-4147-A177-3AD203B41FA5}">
                      <a16:colId xmlns:a16="http://schemas.microsoft.com/office/drawing/2014/main" val="274794315"/>
                    </a:ext>
                  </a:extLst>
                </a:gridCol>
                <a:gridCol w="3733800">
                  <a:extLst>
                    <a:ext uri="{9D8B030D-6E8A-4147-A177-3AD203B41FA5}">
                      <a16:colId xmlns:a16="http://schemas.microsoft.com/office/drawing/2014/main" val="3130729791"/>
                    </a:ext>
                  </a:extLst>
                </a:gridCol>
                <a:gridCol w="4800600">
                  <a:extLst>
                    <a:ext uri="{9D8B030D-6E8A-4147-A177-3AD203B41FA5}">
                      <a16:colId xmlns:a16="http://schemas.microsoft.com/office/drawing/2014/main" val="3058527498"/>
                    </a:ext>
                  </a:extLst>
                </a:gridCol>
              </a:tblGrid>
              <a:tr h="583310">
                <a:tc>
                  <a:txBody>
                    <a:bodyPr/>
                    <a:lstStyle/>
                    <a:p>
                      <a:pPr algn="ctr"/>
                      <a:r>
                        <a:rPr lang="en-IN" sz="2400" dirty="0">
                          <a:solidFill>
                            <a:schemeClr val="bg1"/>
                          </a:solidFill>
                          <a:effectLst/>
                          <a:latin typeface="Arial" panose="020B0604020202020204" pitchFamily="34" charset="0"/>
                          <a:cs typeface="Arial" panose="020B0604020202020204" pitchFamily="34" charset="0"/>
                        </a:rPr>
                        <a:t>Monomer</a:t>
                      </a:r>
                    </a:p>
                  </a:txBody>
                  <a:tcPr marL="5443" marR="5443" marT="5443" marB="5443" anchor="ctr">
                    <a:solidFill>
                      <a:srgbClr val="166FAC"/>
                    </a:solidFill>
                  </a:tcPr>
                </a:tc>
                <a:tc>
                  <a:txBody>
                    <a:bodyPr/>
                    <a:lstStyle/>
                    <a:p>
                      <a:pPr algn="ctr"/>
                      <a:r>
                        <a:rPr lang="en-IN" sz="2400" dirty="0">
                          <a:solidFill>
                            <a:schemeClr val="bg1"/>
                          </a:solidFill>
                          <a:effectLst/>
                          <a:latin typeface="Arial"/>
                          <a:cs typeface="Arial"/>
                        </a:rPr>
                        <a:t>Polymer Name</a:t>
                      </a:r>
                    </a:p>
                  </a:txBody>
                  <a:tcPr marL="5443" marR="5443" marT="5443" marB="5443" anchor="ctr">
                    <a:solidFill>
                      <a:srgbClr val="166FAC"/>
                    </a:solidFill>
                  </a:tcPr>
                </a:tc>
                <a:tc>
                  <a:txBody>
                    <a:bodyPr/>
                    <a:lstStyle/>
                    <a:p>
                      <a:pPr algn="ctr"/>
                      <a:r>
                        <a:rPr lang="en-IN" sz="2400" dirty="0">
                          <a:solidFill>
                            <a:schemeClr val="bg1"/>
                          </a:solidFill>
                          <a:effectLst/>
                          <a:latin typeface="Arial"/>
                          <a:cs typeface="Arial"/>
                        </a:rPr>
                        <a:t>Trade Name(s)</a:t>
                      </a:r>
                    </a:p>
                  </a:txBody>
                  <a:tcPr marL="5443" marR="5443" marT="5443" marB="5443" anchor="ctr">
                    <a:solidFill>
                      <a:srgbClr val="166FAC"/>
                    </a:solidFill>
                  </a:tcPr>
                </a:tc>
                <a:tc>
                  <a:txBody>
                    <a:bodyPr/>
                    <a:lstStyle/>
                    <a:p>
                      <a:pPr algn="ctr"/>
                      <a:r>
                        <a:rPr lang="en-IN" sz="2400" dirty="0">
                          <a:solidFill>
                            <a:schemeClr val="bg1"/>
                          </a:solidFill>
                          <a:effectLst/>
                          <a:latin typeface="Arial" panose="020B0604020202020204" pitchFamily="34" charset="0"/>
                          <a:cs typeface="Arial" panose="020B0604020202020204" pitchFamily="34" charset="0"/>
                        </a:rPr>
                        <a:t>Uses</a:t>
                      </a:r>
                    </a:p>
                  </a:txBody>
                  <a:tcPr marL="5443" marR="5443" marT="5443" marB="5443" anchor="ctr">
                    <a:solidFill>
                      <a:srgbClr val="166FAC"/>
                    </a:solidFill>
                  </a:tcPr>
                </a:tc>
                <a:extLst>
                  <a:ext uri="{0D108BD9-81ED-4DB2-BD59-A6C34878D82A}">
                    <a16:rowId xmlns:a16="http://schemas.microsoft.com/office/drawing/2014/main" val="233268168"/>
                  </a:ext>
                </a:extLst>
              </a:tr>
              <a:tr h="694414">
                <a:tc>
                  <a:txBody>
                    <a:bodyPr/>
                    <a:lstStyle/>
                    <a:p>
                      <a:pPr algn="ctr"/>
                      <a:r>
                        <a:rPr lang="en-IN" sz="2400" dirty="0">
                          <a:effectLst/>
                          <a:latin typeface="Arial" panose="020B0604020202020204" pitchFamily="34" charset="0"/>
                          <a:cs typeface="Arial" panose="020B0604020202020204" pitchFamily="34" charset="0"/>
                        </a:rPr>
                        <a:t>H</a:t>
                      </a:r>
                      <a:r>
                        <a:rPr lang="en-IN" sz="2400" baseline="-25000" dirty="0">
                          <a:effectLst/>
                          <a:latin typeface="Arial" panose="020B0604020202020204" pitchFamily="34" charset="0"/>
                          <a:cs typeface="Arial" panose="020B0604020202020204" pitchFamily="34" charset="0"/>
                        </a:rPr>
                        <a:t>2</a:t>
                      </a:r>
                      <a:r>
                        <a:rPr lang="en-IN" sz="2400" dirty="0">
                          <a:effectLst/>
                          <a:latin typeface="Arial" panose="020B0604020202020204" pitchFamily="34" charset="0"/>
                          <a:cs typeface="Arial" panose="020B0604020202020204" pitchFamily="34" charset="0"/>
                        </a:rPr>
                        <a:t>C=CCl</a:t>
                      </a:r>
                      <a:r>
                        <a:rPr lang="en-IN" sz="2400" baseline="-25000" dirty="0">
                          <a:effectLst/>
                          <a:latin typeface="Arial" panose="020B0604020202020204" pitchFamily="34" charset="0"/>
                          <a:cs typeface="Arial" panose="020B0604020202020204" pitchFamily="34" charset="0"/>
                        </a:rPr>
                        <a:t>2</a:t>
                      </a:r>
                      <a:endParaRPr lang="en-IN" sz="2400" dirty="0">
                        <a:effectLst/>
                        <a:latin typeface="Arial" panose="020B0604020202020204" pitchFamily="34" charset="0"/>
                        <a:cs typeface="Arial" panose="020B0604020202020204" pitchFamily="34" charset="0"/>
                      </a:endParaRPr>
                    </a:p>
                  </a:txBody>
                  <a:tcPr marL="5443" marR="5443" marT="5443" marB="5443" anchor="ctr">
                    <a:noFill/>
                  </a:tcPr>
                </a:tc>
                <a:tc>
                  <a:txBody>
                    <a:bodyPr/>
                    <a:lstStyle/>
                    <a:p>
                      <a:pPr algn="ctr"/>
                      <a:r>
                        <a:rPr lang="en-IN" sz="2400" dirty="0">
                          <a:effectLst/>
                          <a:latin typeface="Arial"/>
                          <a:cs typeface="Arial"/>
                        </a:rPr>
                        <a:t>polyvinylidene dichloride</a:t>
                      </a:r>
                    </a:p>
                  </a:txBody>
                  <a:tcPr marL="5443" marR="5443" marT="5443" marB="5443" anchor="ctr">
                    <a:noFill/>
                  </a:tcPr>
                </a:tc>
                <a:tc>
                  <a:txBody>
                    <a:bodyPr/>
                    <a:lstStyle/>
                    <a:p>
                      <a:pPr algn="ctr"/>
                      <a:r>
                        <a:rPr lang="en-IN" sz="2400" dirty="0">
                          <a:effectLst/>
                          <a:latin typeface="Arial"/>
                          <a:cs typeface="Arial"/>
                        </a:rPr>
                        <a:t>Saran</a:t>
                      </a:r>
                    </a:p>
                  </a:txBody>
                  <a:tcPr marL="5443" marR="5443" marT="5443" marB="5443" anchor="ctr">
                    <a:noFill/>
                  </a:tcPr>
                </a:tc>
                <a:tc>
                  <a:txBody>
                    <a:bodyPr/>
                    <a:lstStyle/>
                    <a:p>
                      <a:pPr algn="ctr"/>
                      <a:r>
                        <a:rPr lang="en-IN" sz="2400" dirty="0">
                          <a:effectLst/>
                          <a:latin typeface="Arial"/>
                          <a:cs typeface="Arial"/>
                        </a:rPr>
                        <a:t>Clinging food wrap</a:t>
                      </a:r>
                    </a:p>
                  </a:txBody>
                  <a:tcPr marL="5443" marR="5443" marT="5443" marB="5443" anchor="ctr">
                    <a:noFill/>
                  </a:tcPr>
                </a:tc>
                <a:extLst>
                  <a:ext uri="{0D108BD9-81ED-4DB2-BD59-A6C34878D82A}">
                    <a16:rowId xmlns:a16="http://schemas.microsoft.com/office/drawing/2014/main" val="3048345099"/>
                  </a:ext>
                </a:extLst>
              </a:tr>
              <a:tr h="694414">
                <a:tc>
                  <a:txBody>
                    <a:bodyPr/>
                    <a:lstStyle/>
                    <a:p>
                      <a:pPr algn="ctr"/>
                      <a:r>
                        <a:rPr lang="en-IN" sz="2400" dirty="0">
                          <a:effectLst/>
                          <a:latin typeface="Arial" panose="020B0604020202020204" pitchFamily="34" charset="0"/>
                          <a:cs typeface="Arial" panose="020B0604020202020204" pitchFamily="34" charset="0"/>
                        </a:rPr>
                        <a:t>H</a:t>
                      </a:r>
                      <a:r>
                        <a:rPr lang="en-IN" sz="2400" baseline="-25000" dirty="0">
                          <a:effectLst/>
                          <a:latin typeface="Arial" panose="020B0604020202020204" pitchFamily="34" charset="0"/>
                          <a:cs typeface="Arial" panose="020B0604020202020204" pitchFamily="34" charset="0"/>
                        </a:rPr>
                        <a:t>2</a:t>
                      </a:r>
                      <a:r>
                        <a:rPr lang="en-IN" sz="2400" dirty="0">
                          <a:effectLst/>
                          <a:latin typeface="Arial" panose="020B0604020202020204" pitchFamily="34" charset="0"/>
                          <a:cs typeface="Arial" panose="020B0604020202020204" pitchFamily="34" charset="0"/>
                        </a:rPr>
                        <a:t>C=CH(CN)</a:t>
                      </a:r>
                    </a:p>
                  </a:txBody>
                  <a:tcPr marL="5443" marR="5443" marT="5443" marB="5443" anchor="ctr">
                    <a:noFill/>
                  </a:tcPr>
                </a:tc>
                <a:tc>
                  <a:txBody>
                    <a:bodyPr/>
                    <a:lstStyle/>
                    <a:p>
                      <a:pPr algn="ctr"/>
                      <a:r>
                        <a:rPr lang="en-IN" sz="2400" dirty="0">
                          <a:effectLst/>
                          <a:latin typeface="Arial" panose="020B0604020202020204" pitchFamily="34" charset="0"/>
                          <a:cs typeface="Arial" panose="020B0604020202020204" pitchFamily="34" charset="0"/>
                        </a:rPr>
                        <a:t>polyacrylonitrile</a:t>
                      </a:r>
                    </a:p>
                  </a:txBody>
                  <a:tcPr marL="5443" marR="5443" marT="5443" marB="5443" anchor="ctr">
                    <a:noFill/>
                  </a:tcPr>
                </a:tc>
                <a:tc>
                  <a:txBody>
                    <a:bodyPr/>
                    <a:lstStyle/>
                    <a:p>
                      <a:pPr algn="ctr"/>
                      <a:r>
                        <a:rPr lang="en-IN" sz="2400" dirty="0">
                          <a:effectLst/>
                          <a:latin typeface="Arial"/>
                          <a:cs typeface="Arial"/>
                        </a:rPr>
                        <a:t>Orlon, </a:t>
                      </a:r>
                      <a:r>
                        <a:rPr lang="en-IN" sz="2400" dirty="0" err="1">
                          <a:effectLst/>
                          <a:latin typeface="Arial"/>
                          <a:cs typeface="Arial"/>
                        </a:rPr>
                        <a:t>Acrilan</a:t>
                      </a:r>
                      <a:r>
                        <a:rPr lang="en-IN" sz="2400" dirty="0">
                          <a:effectLst/>
                          <a:latin typeface="Arial"/>
                          <a:cs typeface="Arial"/>
                        </a:rPr>
                        <a:t>, </a:t>
                      </a:r>
                      <a:r>
                        <a:rPr lang="en-IN" sz="2400" dirty="0" err="1">
                          <a:effectLst/>
                          <a:latin typeface="Arial"/>
                          <a:cs typeface="Arial"/>
                        </a:rPr>
                        <a:t>Creslan</a:t>
                      </a:r>
                    </a:p>
                  </a:txBody>
                  <a:tcPr marL="5443" marR="5443" marT="5443" marB="5443" anchor="ctr">
                    <a:noFill/>
                  </a:tcPr>
                </a:tc>
                <a:tc>
                  <a:txBody>
                    <a:bodyPr/>
                    <a:lstStyle/>
                    <a:p>
                      <a:pPr algn="ctr"/>
                      <a:r>
                        <a:rPr lang="en-US" sz="2400" dirty="0">
                          <a:effectLst/>
                          <a:latin typeface="Arial"/>
                          <a:cs typeface="Arial"/>
                        </a:rPr>
                        <a:t>Fibers for textiles, carpets, upholstery</a:t>
                      </a:r>
                    </a:p>
                  </a:txBody>
                  <a:tcPr marL="5443" marR="5443" marT="5443" marB="5443" anchor="ctr">
                    <a:noFill/>
                  </a:tcPr>
                </a:tc>
                <a:extLst>
                  <a:ext uri="{0D108BD9-81ED-4DB2-BD59-A6C34878D82A}">
                    <a16:rowId xmlns:a16="http://schemas.microsoft.com/office/drawing/2014/main" val="3763990280"/>
                  </a:ext>
                </a:extLst>
              </a:tr>
              <a:tr h="694414">
                <a:tc>
                  <a:txBody>
                    <a:bodyPr/>
                    <a:lstStyle/>
                    <a:p>
                      <a:pPr algn="ctr"/>
                      <a:r>
                        <a:rPr lang="en-IN" sz="2400" dirty="0">
                          <a:effectLst/>
                          <a:latin typeface="Arial"/>
                          <a:cs typeface="Arial"/>
                        </a:rPr>
                        <a:t>H</a:t>
                      </a:r>
                      <a:r>
                        <a:rPr lang="en-IN" sz="2400" baseline="-25000" dirty="0">
                          <a:effectLst/>
                          <a:latin typeface="Arial"/>
                          <a:cs typeface="Arial"/>
                        </a:rPr>
                        <a:t>2</a:t>
                      </a:r>
                      <a:r>
                        <a:rPr lang="en-IN" sz="2400" dirty="0">
                          <a:effectLst/>
                          <a:latin typeface="Arial"/>
                          <a:cs typeface="Arial"/>
                        </a:rPr>
                        <a:t>C=CH(OCOCH</a:t>
                      </a:r>
                      <a:r>
                        <a:rPr lang="en-IN" sz="2400" baseline="-25000" dirty="0">
                          <a:effectLst/>
                          <a:latin typeface="Arial"/>
                          <a:cs typeface="Arial"/>
                        </a:rPr>
                        <a:t>3</a:t>
                      </a:r>
                      <a:r>
                        <a:rPr lang="en-IN" sz="2400" dirty="0">
                          <a:effectLst/>
                          <a:latin typeface="Arial"/>
                          <a:cs typeface="Arial"/>
                        </a:rPr>
                        <a:t>)</a:t>
                      </a:r>
                    </a:p>
                  </a:txBody>
                  <a:tcPr marL="5443" marR="5443" marT="5443" marB="5443" anchor="ctr">
                    <a:noFill/>
                  </a:tcPr>
                </a:tc>
                <a:tc>
                  <a:txBody>
                    <a:bodyPr/>
                    <a:lstStyle/>
                    <a:p>
                      <a:pPr algn="ctr"/>
                      <a:r>
                        <a:rPr lang="en-IN" sz="2400" dirty="0">
                          <a:effectLst/>
                          <a:latin typeface="Arial" panose="020B0604020202020204" pitchFamily="34" charset="0"/>
                          <a:cs typeface="Arial" panose="020B0604020202020204" pitchFamily="34" charset="0"/>
                        </a:rPr>
                        <a:t>polyvinyl acetate</a:t>
                      </a:r>
                    </a:p>
                  </a:txBody>
                  <a:tcPr marL="5443" marR="5443" marT="5443" marB="5443" anchor="ctr">
                    <a:noFill/>
                  </a:tcPr>
                </a:tc>
                <a:tc>
                  <a:txBody>
                    <a:bodyPr/>
                    <a:lstStyle/>
                    <a:p>
                      <a:pPr algn="ctr"/>
                      <a:r>
                        <a:rPr lang="en-IN" sz="2400" dirty="0">
                          <a:effectLst/>
                          <a:latin typeface="Arial" panose="020B0604020202020204" pitchFamily="34" charset="0"/>
                          <a:cs typeface="Arial" panose="020B0604020202020204" pitchFamily="34" charset="0"/>
                        </a:rPr>
                        <a:t> </a:t>
                      </a:r>
                    </a:p>
                  </a:txBody>
                  <a:tcPr marL="5443" marR="5443" marT="5443" marB="5443" anchor="ctr">
                    <a:noFill/>
                  </a:tcPr>
                </a:tc>
                <a:tc>
                  <a:txBody>
                    <a:bodyPr/>
                    <a:lstStyle/>
                    <a:p>
                      <a:pPr algn="ctr"/>
                      <a:r>
                        <a:rPr lang="en-US" sz="2400" dirty="0">
                          <a:effectLst/>
                          <a:latin typeface="Arial"/>
                          <a:cs typeface="Arial"/>
                        </a:rPr>
                        <a:t>Elmer's glue - Silly Putty Demo</a:t>
                      </a:r>
                    </a:p>
                  </a:txBody>
                  <a:tcPr marL="5443" marR="5443" marT="5443" marB="5443" anchor="ctr">
                    <a:noFill/>
                  </a:tcPr>
                </a:tc>
                <a:extLst>
                  <a:ext uri="{0D108BD9-81ED-4DB2-BD59-A6C34878D82A}">
                    <a16:rowId xmlns:a16="http://schemas.microsoft.com/office/drawing/2014/main" val="3863866354"/>
                  </a:ext>
                </a:extLst>
              </a:tr>
              <a:tr h="694414">
                <a:tc>
                  <a:txBody>
                    <a:bodyPr/>
                    <a:lstStyle/>
                    <a:p>
                      <a:pPr algn="ctr"/>
                      <a:r>
                        <a:rPr lang="en-IN" sz="2400" dirty="0">
                          <a:effectLst/>
                          <a:latin typeface="Arial"/>
                          <a:cs typeface="Arial"/>
                        </a:rPr>
                        <a:t>H</a:t>
                      </a:r>
                      <a:r>
                        <a:rPr lang="en-IN" sz="2400" baseline="-25000" dirty="0">
                          <a:effectLst/>
                          <a:latin typeface="Arial"/>
                          <a:cs typeface="Arial"/>
                        </a:rPr>
                        <a:t>2</a:t>
                      </a:r>
                      <a:r>
                        <a:rPr lang="en-IN" sz="2400" dirty="0">
                          <a:effectLst/>
                          <a:latin typeface="Arial"/>
                          <a:cs typeface="Arial"/>
                        </a:rPr>
                        <a:t>C=CH(OH)</a:t>
                      </a:r>
                    </a:p>
                  </a:txBody>
                  <a:tcPr marL="5443" marR="5443" marT="5443" marB="5443" anchor="ctr">
                    <a:noFill/>
                  </a:tcPr>
                </a:tc>
                <a:tc>
                  <a:txBody>
                    <a:bodyPr/>
                    <a:lstStyle/>
                    <a:p>
                      <a:pPr algn="ctr"/>
                      <a:r>
                        <a:rPr lang="en-IN" sz="2400" dirty="0">
                          <a:effectLst/>
                          <a:latin typeface="Arial" panose="020B0604020202020204" pitchFamily="34" charset="0"/>
                          <a:cs typeface="Arial" panose="020B0604020202020204" pitchFamily="34" charset="0"/>
                        </a:rPr>
                        <a:t>polyvinyl alcohol</a:t>
                      </a:r>
                    </a:p>
                  </a:txBody>
                  <a:tcPr marL="5443" marR="5443" marT="5443" marB="5443" anchor="ctr">
                    <a:noFill/>
                  </a:tcPr>
                </a:tc>
                <a:tc>
                  <a:txBody>
                    <a:bodyPr/>
                    <a:lstStyle/>
                    <a:p>
                      <a:pPr algn="ctr"/>
                      <a:r>
                        <a:rPr lang="en-IN" sz="2400" dirty="0">
                          <a:effectLst/>
                          <a:latin typeface="Arial" panose="020B0604020202020204" pitchFamily="34" charset="0"/>
                          <a:cs typeface="Arial" panose="020B0604020202020204" pitchFamily="34" charset="0"/>
                        </a:rPr>
                        <a:t> </a:t>
                      </a:r>
                    </a:p>
                  </a:txBody>
                  <a:tcPr marL="5443" marR="5443" marT="5443" marB="5443" anchor="ctr">
                    <a:noFill/>
                  </a:tcPr>
                </a:tc>
                <a:tc>
                  <a:txBody>
                    <a:bodyPr/>
                    <a:lstStyle/>
                    <a:p>
                      <a:pPr algn="ctr"/>
                      <a:r>
                        <a:rPr lang="en-IN" sz="2400" dirty="0">
                          <a:effectLst/>
                          <a:latin typeface="Arial" panose="020B0604020202020204" pitchFamily="34" charset="0"/>
                          <a:cs typeface="Arial" panose="020B0604020202020204" pitchFamily="34" charset="0"/>
                        </a:rPr>
                        <a:t>Ghostbusters Demo</a:t>
                      </a:r>
                    </a:p>
                  </a:txBody>
                  <a:tcPr marL="5443" marR="5443" marT="5443" marB="5443" anchor="ctr">
                    <a:noFill/>
                  </a:tcPr>
                </a:tc>
                <a:extLst>
                  <a:ext uri="{0D108BD9-81ED-4DB2-BD59-A6C34878D82A}">
                    <a16:rowId xmlns:a16="http://schemas.microsoft.com/office/drawing/2014/main" val="897150951"/>
                  </a:ext>
                </a:extLst>
              </a:tr>
              <a:tr h="694414">
                <a:tc>
                  <a:txBody>
                    <a:bodyPr/>
                    <a:lstStyle/>
                    <a:p>
                      <a:pPr algn="ctr"/>
                      <a:r>
                        <a:rPr lang="en-IN" sz="2400" dirty="0">
                          <a:effectLst/>
                          <a:latin typeface="Arial"/>
                          <a:cs typeface="Arial"/>
                        </a:rPr>
                        <a:t>H</a:t>
                      </a:r>
                      <a:r>
                        <a:rPr lang="en-IN" sz="2400" baseline="-25000" dirty="0">
                          <a:effectLst/>
                          <a:latin typeface="Arial"/>
                          <a:cs typeface="Arial"/>
                        </a:rPr>
                        <a:t>2</a:t>
                      </a:r>
                      <a:r>
                        <a:rPr lang="en-IN" sz="2400" dirty="0">
                          <a:effectLst/>
                          <a:latin typeface="Arial"/>
                          <a:cs typeface="Arial"/>
                        </a:rPr>
                        <a:t>C=C(CH</a:t>
                      </a:r>
                      <a:r>
                        <a:rPr lang="en-IN" sz="2400" baseline="-25000" dirty="0">
                          <a:effectLst/>
                          <a:latin typeface="Arial"/>
                          <a:cs typeface="Arial"/>
                        </a:rPr>
                        <a:t>3</a:t>
                      </a:r>
                      <a:r>
                        <a:rPr lang="en-IN" sz="2400" dirty="0">
                          <a:effectLst/>
                          <a:latin typeface="Arial"/>
                          <a:cs typeface="Arial"/>
                        </a:rPr>
                        <a:t>)COOCH</a:t>
                      </a:r>
                      <a:r>
                        <a:rPr lang="en-IN" sz="2400" baseline="-25000" dirty="0">
                          <a:effectLst/>
                          <a:latin typeface="Arial"/>
                          <a:cs typeface="Arial"/>
                        </a:rPr>
                        <a:t>3</a:t>
                      </a:r>
                      <a:endParaRPr lang="en-IN" sz="2400" dirty="0">
                        <a:effectLst/>
                        <a:latin typeface="Arial"/>
                        <a:cs typeface="Arial"/>
                      </a:endParaRPr>
                    </a:p>
                  </a:txBody>
                  <a:tcPr marL="5443" marR="5443" marT="5443" marB="5443" anchor="ctr">
                    <a:noFill/>
                  </a:tcPr>
                </a:tc>
                <a:tc>
                  <a:txBody>
                    <a:bodyPr/>
                    <a:lstStyle/>
                    <a:p>
                      <a:pPr algn="ctr"/>
                      <a:r>
                        <a:rPr lang="en-IN" sz="2400" dirty="0">
                          <a:effectLst/>
                          <a:latin typeface="Arial"/>
                          <a:cs typeface="Arial"/>
                        </a:rPr>
                        <a:t>polymethyl methacrylate</a:t>
                      </a:r>
                    </a:p>
                  </a:txBody>
                  <a:tcPr marL="5443" marR="5443" marT="5443" marB="5443" anchor="ctr">
                    <a:noFill/>
                  </a:tcPr>
                </a:tc>
                <a:tc>
                  <a:txBody>
                    <a:bodyPr/>
                    <a:lstStyle/>
                    <a:p>
                      <a:pPr algn="ctr"/>
                      <a:r>
                        <a:rPr lang="en-IN" sz="2400" dirty="0">
                          <a:effectLst/>
                          <a:latin typeface="Arial"/>
                          <a:cs typeface="Arial"/>
                        </a:rPr>
                        <a:t>Plexiglass, Lucite</a:t>
                      </a:r>
                    </a:p>
                  </a:txBody>
                  <a:tcPr marL="5443" marR="5443" marT="5443" marB="5443" anchor="ctr">
                    <a:noFill/>
                  </a:tcPr>
                </a:tc>
                <a:tc>
                  <a:txBody>
                    <a:bodyPr/>
                    <a:lstStyle/>
                    <a:p>
                      <a:pPr algn="ctr"/>
                      <a:r>
                        <a:rPr lang="en-US" sz="2400" dirty="0">
                          <a:effectLst/>
                          <a:latin typeface="Arial" panose="020B0604020202020204" pitchFamily="34" charset="0"/>
                          <a:cs typeface="Arial" panose="020B0604020202020204" pitchFamily="34" charset="0"/>
                        </a:rPr>
                        <a:t>Stiff, clear, plastic sheets, blocks, tubing, and other shapes</a:t>
                      </a:r>
                    </a:p>
                  </a:txBody>
                  <a:tcPr marL="5443" marR="5443" marT="5443" marB="5443" anchor="ctr">
                    <a:noFill/>
                  </a:tcPr>
                </a:tc>
                <a:extLst>
                  <a:ext uri="{0D108BD9-81ED-4DB2-BD59-A6C34878D82A}">
                    <a16:rowId xmlns:a16="http://schemas.microsoft.com/office/drawing/2014/main" val="3220387021"/>
                  </a:ext>
                </a:extLst>
              </a:tr>
              <a:tr h="694414">
                <a:tc>
                  <a:txBody>
                    <a:bodyPr/>
                    <a:lstStyle/>
                    <a:p>
                      <a:pPr algn="ctr"/>
                      <a:r>
                        <a:rPr lang="en-IN" sz="2400" dirty="0">
                          <a:effectLst/>
                          <a:latin typeface="Arial"/>
                          <a:cs typeface="Arial"/>
                        </a:rPr>
                        <a:t>H</a:t>
                      </a:r>
                      <a:r>
                        <a:rPr lang="en-IN" sz="2400" baseline="-25000" dirty="0">
                          <a:effectLst/>
                          <a:latin typeface="Arial"/>
                          <a:cs typeface="Arial"/>
                        </a:rPr>
                        <a:t>2</a:t>
                      </a:r>
                      <a:r>
                        <a:rPr lang="en-IN" sz="2400" dirty="0">
                          <a:effectLst/>
                          <a:latin typeface="Arial"/>
                          <a:cs typeface="Arial"/>
                        </a:rPr>
                        <a:t>C=CH-C(CH</a:t>
                      </a:r>
                      <a:r>
                        <a:rPr lang="en-IN" sz="2400" baseline="-25000" dirty="0">
                          <a:effectLst/>
                          <a:latin typeface="Arial"/>
                          <a:cs typeface="Arial"/>
                        </a:rPr>
                        <a:t>3</a:t>
                      </a:r>
                      <a:r>
                        <a:rPr lang="en-IN" sz="2400" dirty="0">
                          <a:effectLst/>
                          <a:latin typeface="Arial"/>
                          <a:cs typeface="Arial"/>
                        </a:rPr>
                        <a:t>)=CH</a:t>
                      </a:r>
                      <a:r>
                        <a:rPr lang="en-IN" sz="2400" baseline="-25000" dirty="0">
                          <a:effectLst/>
                          <a:latin typeface="Arial"/>
                          <a:cs typeface="Arial"/>
                        </a:rPr>
                        <a:t>2</a:t>
                      </a:r>
                      <a:endParaRPr lang="en-IN" sz="2400" dirty="0">
                        <a:effectLst/>
                        <a:latin typeface="Arial"/>
                        <a:cs typeface="Arial"/>
                      </a:endParaRPr>
                    </a:p>
                  </a:txBody>
                  <a:tcPr marL="5443" marR="5443" marT="5443" marB="5443" anchor="ctr"/>
                </a:tc>
                <a:tc>
                  <a:txBody>
                    <a:bodyPr/>
                    <a:lstStyle/>
                    <a:p>
                      <a:pPr algn="ctr"/>
                      <a:r>
                        <a:rPr lang="en-IN" sz="2400" dirty="0">
                          <a:effectLst/>
                          <a:latin typeface="Arial"/>
                          <a:cs typeface="Arial"/>
                        </a:rPr>
                        <a:t>polyisoprene</a:t>
                      </a:r>
                    </a:p>
                  </a:txBody>
                  <a:tcPr marL="5443" marR="5443" marT="5443" marB="5443" anchor="ctr"/>
                </a:tc>
                <a:tc>
                  <a:txBody>
                    <a:bodyPr/>
                    <a:lstStyle/>
                    <a:p>
                      <a:pPr algn="ctr"/>
                      <a:r>
                        <a:rPr lang="en-US" sz="2400" dirty="0">
                          <a:effectLst/>
                          <a:latin typeface="Arial" panose="020B0604020202020204" pitchFamily="34" charset="0"/>
                          <a:cs typeface="Arial" panose="020B0604020202020204" pitchFamily="34" charset="0"/>
                        </a:rPr>
                        <a:t>natural or some synthetic rubber</a:t>
                      </a:r>
                    </a:p>
                  </a:txBody>
                  <a:tcPr marL="5443" marR="5443" marT="5443" marB="5443" anchor="ctr"/>
                </a:tc>
                <a:tc>
                  <a:txBody>
                    <a:bodyPr/>
                    <a:lstStyle/>
                    <a:p>
                      <a:pPr algn="ctr"/>
                      <a:r>
                        <a:rPr lang="en-US" sz="2400" dirty="0">
                          <a:effectLst/>
                          <a:latin typeface="Arial" panose="020B0604020202020204" pitchFamily="34" charset="0"/>
                          <a:cs typeface="Arial" panose="020B0604020202020204" pitchFamily="34" charset="0"/>
                        </a:rPr>
                        <a:t>applications similar to natural rubber</a:t>
                      </a:r>
                    </a:p>
                  </a:txBody>
                  <a:tcPr marL="5443" marR="5443" marT="5443" marB="5443" anchor="ctr"/>
                </a:tc>
                <a:extLst>
                  <a:ext uri="{0D108BD9-81ED-4DB2-BD59-A6C34878D82A}">
                    <a16:rowId xmlns:a16="http://schemas.microsoft.com/office/drawing/2014/main" val="32842936"/>
                  </a:ext>
                </a:extLst>
              </a:tr>
              <a:tr h="694414">
                <a:tc>
                  <a:txBody>
                    <a:bodyPr/>
                    <a:lstStyle/>
                    <a:p>
                      <a:pPr algn="ctr"/>
                      <a:r>
                        <a:rPr lang="en-IN" sz="2400" dirty="0">
                          <a:effectLst/>
                          <a:latin typeface="Arial"/>
                          <a:cs typeface="Arial"/>
                        </a:rPr>
                        <a:t>H</a:t>
                      </a:r>
                      <a:r>
                        <a:rPr lang="en-IN" sz="2400" baseline="-25000" dirty="0">
                          <a:effectLst/>
                          <a:latin typeface="Arial"/>
                          <a:cs typeface="Arial"/>
                        </a:rPr>
                        <a:t>2</a:t>
                      </a:r>
                      <a:r>
                        <a:rPr lang="en-IN" sz="2400" dirty="0">
                          <a:effectLst/>
                          <a:latin typeface="Arial"/>
                          <a:cs typeface="Arial"/>
                        </a:rPr>
                        <a:t>C=CH-CH=CH</a:t>
                      </a:r>
                      <a:r>
                        <a:rPr lang="en-IN" sz="2400" baseline="-25000" dirty="0">
                          <a:effectLst/>
                          <a:latin typeface="Arial"/>
                          <a:cs typeface="Arial"/>
                        </a:rPr>
                        <a:t>2</a:t>
                      </a:r>
                      <a:endParaRPr lang="en-IN" sz="2400" dirty="0">
                        <a:effectLst/>
                        <a:latin typeface="Arial"/>
                        <a:cs typeface="Arial"/>
                      </a:endParaRPr>
                    </a:p>
                  </a:txBody>
                  <a:tcPr marL="5443" marR="5443" marT="5443" marB="5443" anchor="ctr"/>
                </a:tc>
                <a:tc>
                  <a:txBody>
                    <a:bodyPr/>
                    <a:lstStyle/>
                    <a:p>
                      <a:pPr algn="ctr"/>
                      <a:r>
                        <a:rPr lang="en-IN" sz="2400" dirty="0">
                          <a:effectLst/>
                          <a:latin typeface="Arial"/>
                          <a:cs typeface="Arial"/>
                        </a:rPr>
                        <a:t>polybutadiene</a:t>
                      </a:r>
                    </a:p>
                  </a:txBody>
                  <a:tcPr marL="5443" marR="5443" marT="5443" marB="5443" anchor="ctr"/>
                </a:tc>
                <a:tc>
                  <a:txBody>
                    <a:bodyPr/>
                    <a:lstStyle/>
                    <a:p>
                      <a:pPr algn="ctr"/>
                      <a:r>
                        <a:rPr lang="en-IN" sz="2400" dirty="0">
                          <a:effectLst/>
                          <a:latin typeface="Arial"/>
                          <a:cs typeface="Arial"/>
                        </a:rPr>
                        <a:t>polybutadiene synthetic rubber</a:t>
                      </a:r>
                    </a:p>
                  </a:txBody>
                  <a:tcPr marL="5443" marR="5443" marT="5443" marB="5443" anchor="ctr"/>
                </a:tc>
                <a:tc>
                  <a:txBody>
                    <a:bodyPr/>
                    <a:lstStyle/>
                    <a:p>
                      <a:pPr algn="ctr"/>
                      <a:r>
                        <a:rPr lang="en-IN" sz="2400" dirty="0">
                          <a:effectLst/>
                          <a:latin typeface="Arial" panose="020B0604020202020204" pitchFamily="34" charset="0"/>
                          <a:cs typeface="Arial" panose="020B0604020202020204" pitchFamily="34" charset="0"/>
                        </a:rPr>
                        <a:t>select synthetic rubber applications</a:t>
                      </a:r>
                    </a:p>
                  </a:txBody>
                  <a:tcPr marL="5443" marR="5443" marT="5443" marB="5443" anchor="ctr"/>
                </a:tc>
                <a:extLst>
                  <a:ext uri="{0D108BD9-81ED-4DB2-BD59-A6C34878D82A}">
                    <a16:rowId xmlns:a16="http://schemas.microsoft.com/office/drawing/2014/main" val="2664657177"/>
                  </a:ext>
                </a:extLst>
              </a:tr>
              <a:tr h="694414">
                <a:tc>
                  <a:txBody>
                    <a:bodyPr/>
                    <a:lstStyle/>
                    <a:p>
                      <a:pPr algn="ctr"/>
                      <a:r>
                        <a:rPr lang="en-IN" sz="2400" dirty="0">
                          <a:effectLst/>
                          <a:latin typeface="Arial" panose="020B0604020202020204" pitchFamily="34" charset="0"/>
                          <a:cs typeface="Arial" panose="020B0604020202020204" pitchFamily="34" charset="0"/>
                        </a:rPr>
                        <a:t>H</a:t>
                      </a:r>
                      <a:r>
                        <a:rPr lang="en-IN" sz="2400" baseline="-25000" dirty="0">
                          <a:effectLst/>
                          <a:latin typeface="Arial" panose="020B0604020202020204" pitchFamily="34" charset="0"/>
                          <a:cs typeface="Arial" panose="020B0604020202020204" pitchFamily="34" charset="0"/>
                        </a:rPr>
                        <a:t>2</a:t>
                      </a:r>
                      <a:r>
                        <a:rPr lang="en-IN" sz="2400" dirty="0">
                          <a:effectLst/>
                          <a:latin typeface="Arial" panose="020B0604020202020204" pitchFamily="34" charset="0"/>
                          <a:cs typeface="Arial" panose="020B0604020202020204" pitchFamily="34" charset="0"/>
                        </a:rPr>
                        <a:t>C=CH-</a:t>
                      </a:r>
                      <a:r>
                        <a:rPr lang="en-IN" sz="2400" dirty="0" err="1">
                          <a:effectLst/>
                          <a:latin typeface="Arial" panose="020B0604020202020204" pitchFamily="34" charset="0"/>
                          <a:cs typeface="Arial" panose="020B0604020202020204" pitchFamily="34" charset="0"/>
                        </a:rPr>
                        <a:t>CCl</a:t>
                      </a:r>
                      <a:r>
                        <a:rPr lang="en-IN" sz="2400" dirty="0">
                          <a:effectLst/>
                          <a:latin typeface="Arial" panose="020B0604020202020204" pitchFamily="34" charset="0"/>
                          <a:cs typeface="Arial" panose="020B0604020202020204" pitchFamily="34" charset="0"/>
                        </a:rPr>
                        <a:t>=CH</a:t>
                      </a:r>
                      <a:r>
                        <a:rPr lang="en-IN" sz="2400" baseline="-25000" dirty="0">
                          <a:effectLst/>
                          <a:latin typeface="Arial" panose="020B0604020202020204" pitchFamily="34" charset="0"/>
                          <a:cs typeface="Arial" panose="020B0604020202020204" pitchFamily="34" charset="0"/>
                        </a:rPr>
                        <a:t>2</a:t>
                      </a:r>
                      <a:endParaRPr lang="en-IN" sz="2400" dirty="0">
                        <a:effectLst/>
                        <a:latin typeface="Arial" panose="020B0604020202020204" pitchFamily="34" charset="0"/>
                        <a:cs typeface="Arial" panose="020B0604020202020204" pitchFamily="34" charset="0"/>
                      </a:endParaRPr>
                    </a:p>
                  </a:txBody>
                  <a:tcPr marL="5443" marR="5443" marT="5443" marB="5443" anchor="ctr"/>
                </a:tc>
                <a:tc>
                  <a:txBody>
                    <a:bodyPr/>
                    <a:lstStyle/>
                    <a:p>
                      <a:pPr algn="ctr"/>
                      <a:r>
                        <a:rPr lang="en-IN" sz="2400" dirty="0">
                          <a:effectLst/>
                          <a:latin typeface="Arial"/>
                          <a:cs typeface="Arial"/>
                        </a:rPr>
                        <a:t>polychloroprene</a:t>
                      </a:r>
                    </a:p>
                  </a:txBody>
                  <a:tcPr marL="5443" marR="5443" marT="5443" marB="5443" anchor="ctr"/>
                </a:tc>
                <a:tc>
                  <a:txBody>
                    <a:bodyPr/>
                    <a:lstStyle/>
                    <a:p>
                      <a:pPr algn="ctr"/>
                      <a:r>
                        <a:rPr lang="en-IN" sz="2400" dirty="0">
                          <a:effectLst/>
                          <a:latin typeface="Arial"/>
                          <a:cs typeface="Arial"/>
                        </a:rPr>
                        <a:t>Neoprene</a:t>
                      </a:r>
                    </a:p>
                  </a:txBody>
                  <a:tcPr marL="5443" marR="5443" marT="5443" marB="5443" anchor="ctr"/>
                </a:tc>
                <a:tc>
                  <a:txBody>
                    <a:bodyPr/>
                    <a:lstStyle/>
                    <a:p>
                      <a:pPr algn="ctr"/>
                      <a:r>
                        <a:rPr lang="en-IN" sz="2400" dirty="0">
                          <a:effectLst/>
                          <a:latin typeface="Arial" panose="020B0604020202020204" pitchFamily="34" charset="0"/>
                          <a:cs typeface="Arial" panose="020B0604020202020204" pitchFamily="34" charset="0"/>
                        </a:rPr>
                        <a:t>chemically-resistant rubber</a:t>
                      </a:r>
                    </a:p>
                  </a:txBody>
                  <a:tcPr marL="5443" marR="5443" marT="5443" marB="5443" anchor="ctr"/>
                </a:tc>
                <a:extLst>
                  <a:ext uri="{0D108BD9-81ED-4DB2-BD59-A6C34878D82A}">
                    <a16:rowId xmlns:a16="http://schemas.microsoft.com/office/drawing/2014/main" val="424823921"/>
                  </a:ext>
                </a:extLst>
              </a:tr>
            </a:tbl>
          </a:graphicData>
        </a:graphic>
      </p:graphicFrame>
      <p:sp>
        <p:nvSpPr>
          <p:cNvPr id="5" name="Content Placeholder 2">
            <a:extLst>
              <a:ext uri="{FF2B5EF4-FFF2-40B4-BE49-F238E27FC236}">
                <a16:creationId xmlns:a16="http://schemas.microsoft.com/office/drawing/2014/main" id="{26CD7651-252A-4289-9C9D-7317036671E0}"/>
              </a:ext>
            </a:extLst>
          </p:cNvPr>
          <p:cNvSpPr txBox="1">
            <a:spLocks/>
          </p:cNvSpPr>
          <p:nvPr/>
        </p:nvSpPr>
        <p:spPr>
          <a:xfrm>
            <a:off x="2339281" y="8741327"/>
            <a:ext cx="13609437" cy="821773"/>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400" b="1" dirty="0">
                <a:latin typeface="Arial"/>
                <a:cs typeface="Arial"/>
              </a:rPr>
              <a:t>Source</a:t>
            </a:r>
            <a:r>
              <a:rPr lang="en-US" sz="2400" dirty="0">
                <a:latin typeface="Arial"/>
                <a:cs typeface="Arial"/>
              </a:rPr>
              <a:t>: "</a:t>
            </a:r>
            <a:r>
              <a:rPr lang="en-US" sz="2400" dirty="0">
                <a:latin typeface="Arial"/>
                <a:cs typeface="Arial"/>
                <a:hlinkClick r:id="rId2"/>
              </a:rPr>
              <a:t>10.3: Addition Polymerization - One + One + One + ... Gives One!</a:t>
            </a:r>
            <a:r>
              <a:rPr lang="en-US" sz="2400" dirty="0">
                <a:latin typeface="Arial"/>
                <a:cs typeface="Arial"/>
              </a:rPr>
              <a:t>" In </a:t>
            </a:r>
            <a:r>
              <a:rPr lang="en-US" sz="2400" i="1" dirty="0">
                <a:latin typeface="Arial"/>
                <a:cs typeface="Arial"/>
                <a:hlinkClick r:id="rId3"/>
              </a:rPr>
              <a:t>Map: Chemistry for Changing Times (Hill and McCreary)</a:t>
            </a:r>
            <a:r>
              <a:rPr lang="en-US" sz="2400" dirty="0">
                <a:latin typeface="Arial"/>
                <a:cs typeface="Arial"/>
              </a:rPr>
              <a:t>, </a:t>
            </a:r>
            <a:r>
              <a:rPr lang="en-US" sz="2400" dirty="0">
                <a:latin typeface="Arial"/>
                <a:cs typeface="Arial"/>
                <a:hlinkClick r:id="rId4"/>
              </a:rPr>
              <a:t>CC BY-NC-SA 4.0</a:t>
            </a:r>
            <a:endParaRPr lang="en-IN" sz="2400" dirty="0">
              <a:latin typeface="Arial"/>
              <a:cs typeface="Arial"/>
            </a:endParaRPr>
          </a:p>
        </p:txBody>
      </p:sp>
      <p:sp>
        <p:nvSpPr>
          <p:cNvPr id="4" name="Footer Placeholder 3">
            <a:extLst>
              <a:ext uri="{FF2B5EF4-FFF2-40B4-BE49-F238E27FC236}">
                <a16:creationId xmlns:a16="http://schemas.microsoft.com/office/drawing/2014/main" id="{37C6C05D-0DB5-3792-5EA7-CA13140F5657}"/>
              </a:ext>
            </a:extLst>
          </p:cNvPr>
          <p:cNvSpPr>
            <a:spLocks noGrp="1"/>
          </p:cNvSpPr>
          <p:nvPr>
            <p:ph type="ftr" sz="quarter" idx="11"/>
          </p:nvPr>
        </p:nvSpPr>
        <p:spPr/>
        <p:txBody>
          <a:bodyPr/>
          <a:lstStyle/>
          <a:p>
            <a:r>
              <a:rPr lang="en-US">
                <a:latin typeface="Raleway" pitchFamily="2" charset="0"/>
              </a:rPr>
              <a:t>Organic And Biochemistry Supplement To Enhanced Introductory College Chemistry, CC BY 4.0, except where otherwise noted</a:t>
            </a:r>
            <a:endParaRPr lang="en-US" dirty="0">
              <a:latin typeface="Raleway" pitchFamily="2" charset="0"/>
            </a:endParaRPr>
          </a:p>
        </p:txBody>
      </p:sp>
    </p:spTree>
    <p:extLst>
      <p:ext uri="{BB962C8B-B14F-4D97-AF65-F5344CB8AC3E}">
        <p14:creationId xmlns:p14="http://schemas.microsoft.com/office/powerpoint/2010/main" val="15114111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FDAC38-DB11-B287-EF0F-4277C82C90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37B33F4-5F09-ED57-F4CD-DAA03F778F5C}"/>
              </a:ext>
            </a:extLst>
          </p:cNvPr>
          <p:cNvSpPr>
            <a:spLocks noGrp="1"/>
          </p:cNvSpPr>
          <p:nvPr>
            <p:ph type="title"/>
          </p:nvPr>
        </p:nvSpPr>
        <p:spPr/>
        <p:txBody>
          <a:bodyPr>
            <a:normAutofit/>
          </a:bodyPr>
          <a:lstStyle/>
          <a:p>
            <a:r>
              <a:rPr lang="en-US" sz="4000" dirty="0"/>
              <a:t>Figure 27.4d</a:t>
            </a:r>
            <a:endParaRPr lang="en-IN" sz="4000" dirty="0"/>
          </a:p>
        </p:txBody>
      </p:sp>
      <p:pic>
        <p:nvPicPr>
          <p:cNvPr id="14338" name="Picture 2" descr="The first image shows the polymerization reaction for synthesis of polypropylene, the image on the top right is the Structure of Polypropylene, the third image is the 3D representation on polypropylene and the last image shows multiple materials made from polypropylene.">
            <a:extLst>
              <a:ext uri="{FF2B5EF4-FFF2-40B4-BE49-F238E27FC236}">
                <a16:creationId xmlns:a16="http://schemas.microsoft.com/office/drawing/2014/main" id="{5A332760-FC08-4B8F-D820-046FD65440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88104" y="1368740"/>
            <a:ext cx="5911791" cy="592885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8BF233E2-D58A-0BCB-DB8A-C93DE4EA36E6}"/>
              </a:ext>
            </a:extLst>
          </p:cNvPr>
          <p:cNvSpPr>
            <a:spLocks noGrp="1"/>
          </p:cNvSpPr>
          <p:nvPr>
            <p:ph idx="1"/>
          </p:nvPr>
        </p:nvSpPr>
        <p:spPr>
          <a:xfrm>
            <a:off x="1961059" y="7816187"/>
            <a:ext cx="14382941" cy="1584563"/>
          </a:xfrm>
        </p:spPr>
        <p:txBody>
          <a:bodyPr vert="horz" lIns="91440" tIns="45720" rIns="91440" bIns="45720" rtlCol="0" anchor="t">
            <a:normAutofit/>
          </a:bodyPr>
          <a:lstStyle/>
          <a:p>
            <a:pPr marL="0" indent="0" algn="ctr">
              <a:buNone/>
            </a:pPr>
            <a:r>
              <a:rPr lang="en-IN" b="1" dirty="0"/>
              <a:t>Figure 27.4d.</a:t>
            </a:r>
            <a:r>
              <a:rPr lang="en-IN" dirty="0"/>
              <a:t> a) the polymerization of polypropylene, b) the line structure of polypropylene, c) a 3D rendering of polypropylene and d) examples of materials made from polypropylene. (credit a: </a:t>
            </a:r>
            <a:r>
              <a:rPr lang="en-IN" dirty="0">
                <a:hlinkClick r:id="rId3"/>
              </a:rPr>
              <a:t>Image</a:t>
            </a:r>
            <a:r>
              <a:rPr lang="en-IN" dirty="0"/>
              <a:t> by </a:t>
            </a:r>
            <a:r>
              <a:rPr lang="en-IN" dirty="0">
                <a:hlinkClick r:id="rId4" tooltip="User:Cjp24"/>
              </a:rPr>
              <a:t>Cjp24</a:t>
            </a:r>
            <a:r>
              <a:rPr lang="en-IN" dirty="0"/>
              <a:t> translated by </a:t>
            </a:r>
            <a:r>
              <a:rPr lang="en-IN" dirty="0">
                <a:hlinkClick r:id="rId5" tooltip="User:Vis M"/>
              </a:rPr>
              <a:t>Vis M</a:t>
            </a:r>
            <a:r>
              <a:rPr lang="en-IN" dirty="0"/>
              <a:t>, </a:t>
            </a:r>
            <a:r>
              <a:rPr lang="en-IN" dirty="0">
                <a:hlinkClick r:id="rId6"/>
              </a:rPr>
              <a:t>PDM</a:t>
            </a:r>
            <a:r>
              <a:rPr lang="en-IN" dirty="0"/>
              <a:t>; b: </a:t>
            </a:r>
            <a:r>
              <a:rPr lang="en-IN" dirty="0">
                <a:hlinkClick r:id="rId7"/>
              </a:rPr>
              <a:t>Image</a:t>
            </a:r>
            <a:r>
              <a:rPr lang="en-IN" dirty="0"/>
              <a:t> by </a:t>
            </a:r>
            <a:r>
              <a:rPr lang="en-IN" dirty="0" err="1">
                <a:hlinkClick r:id="rId8" tooltip="User:NEUROtiker"/>
              </a:rPr>
              <a:t>NEUROtiker</a:t>
            </a:r>
            <a:r>
              <a:rPr lang="en-IN" dirty="0"/>
              <a:t>, </a:t>
            </a:r>
            <a:r>
              <a:rPr lang="en-IN" dirty="0">
                <a:hlinkClick r:id="rId6"/>
              </a:rPr>
              <a:t>PDM</a:t>
            </a:r>
            <a:r>
              <a:rPr lang="en-IN" dirty="0"/>
              <a:t>; c: </a:t>
            </a:r>
            <a:r>
              <a:rPr lang="en-IN" dirty="0">
                <a:hlinkClick r:id="rId9"/>
              </a:rPr>
              <a:t>Image</a:t>
            </a:r>
            <a:r>
              <a:rPr lang="en-IN" dirty="0"/>
              <a:t> by </a:t>
            </a:r>
            <a:r>
              <a:rPr lang="en-IN" dirty="0">
                <a:hlinkClick r:id="rId10" tooltip="User:Benjah-bmm27"/>
              </a:rPr>
              <a:t>Benjah-bmm27</a:t>
            </a:r>
            <a:r>
              <a:rPr lang="en-IN" dirty="0"/>
              <a:t>, </a:t>
            </a:r>
            <a:r>
              <a:rPr lang="en-IN" dirty="0">
                <a:hlinkClick r:id="rId6"/>
              </a:rPr>
              <a:t>PDM</a:t>
            </a:r>
            <a:r>
              <a:rPr lang="en-IN" dirty="0"/>
              <a:t>; d: </a:t>
            </a:r>
            <a:r>
              <a:rPr lang="en-IN" dirty="0">
                <a:hlinkClick r:id="rId11"/>
              </a:rPr>
              <a:t>Image</a:t>
            </a:r>
            <a:r>
              <a:rPr lang="en-IN" dirty="0"/>
              <a:t> by Joep </a:t>
            </a:r>
            <a:r>
              <a:rPr lang="en-IN" dirty="0" err="1"/>
              <a:t>Vogels</a:t>
            </a:r>
            <a:r>
              <a:rPr lang="en-IN" dirty="0"/>
              <a:t>, </a:t>
            </a:r>
            <a:r>
              <a:rPr lang="en-IN" dirty="0" err="1"/>
              <a:t>Textielmuseum</a:t>
            </a:r>
            <a:r>
              <a:rPr lang="en-IN" dirty="0"/>
              <a:t> Tilburg, </a:t>
            </a:r>
            <a:r>
              <a:rPr lang="en-IN" dirty="0">
                <a:hlinkClick r:id="rId12"/>
              </a:rPr>
              <a:t>CC BY-SA 4.0</a:t>
            </a:r>
            <a:r>
              <a:rPr lang="en-IN" dirty="0"/>
              <a:t>).</a:t>
            </a:r>
            <a:endParaRPr lang="en-IN" sz="2400" dirty="0">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86BF7B7A-FFBA-3D0D-1B37-C1FECB164EFE}"/>
              </a:ext>
            </a:extLst>
          </p:cNvPr>
          <p:cNvSpPr>
            <a:spLocks noGrp="1"/>
          </p:cNvSpPr>
          <p:nvPr>
            <p:ph type="ftr" sz="quarter" idx="11"/>
          </p:nvPr>
        </p:nvSpPr>
        <p:spPr/>
        <p:txBody>
          <a:bodyPr/>
          <a:lstStyle/>
          <a:p>
            <a:r>
              <a:rPr lang="en-US" dirty="0">
                <a:latin typeface="Arial" panose="020B0604020202020204" pitchFamily="34" charset="0"/>
                <a:cs typeface="Arial" panose="020B0604020202020204" pitchFamily="34"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1944121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A3971F-B2A2-C147-7503-CDBC090212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6FA10A-A0B9-681A-7F47-6E736EB73D66}"/>
              </a:ext>
            </a:extLst>
          </p:cNvPr>
          <p:cNvSpPr>
            <a:spLocks noGrp="1"/>
          </p:cNvSpPr>
          <p:nvPr>
            <p:ph type="title"/>
          </p:nvPr>
        </p:nvSpPr>
        <p:spPr/>
        <p:txBody>
          <a:bodyPr>
            <a:normAutofit/>
          </a:bodyPr>
          <a:lstStyle/>
          <a:p>
            <a:r>
              <a:rPr lang="en-US" sz="4000" dirty="0"/>
              <a:t>Figure 27.4e</a:t>
            </a:r>
            <a:endParaRPr lang="en-IN" sz="4000" dirty="0"/>
          </a:p>
        </p:txBody>
      </p:sp>
      <p:pic>
        <p:nvPicPr>
          <p:cNvPr id="15362" name="Picture 2" descr="The image on top is a chemical reaction diagram showing polystyrene formed by polymerisation of styrene. The second image is the structure of Polystyrene and the image on the bottom is a picture of three s-shaped pieces of polystyrene used to protect items from damage during transit.">
            <a:extLst>
              <a:ext uri="{FF2B5EF4-FFF2-40B4-BE49-F238E27FC236}">
                <a16:creationId xmlns:a16="http://schemas.microsoft.com/office/drawing/2014/main" id="{050E1B84-A8ED-B27B-B31C-C934591CB4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32738" y="2443500"/>
            <a:ext cx="5022524" cy="5400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7BDCE3F6-178A-BD7C-91EB-A9A8A9B13F3E}"/>
              </a:ext>
            </a:extLst>
          </p:cNvPr>
          <p:cNvSpPr>
            <a:spLocks noGrp="1"/>
          </p:cNvSpPr>
          <p:nvPr>
            <p:ph idx="1"/>
          </p:nvPr>
        </p:nvSpPr>
        <p:spPr>
          <a:xfrm>
            <a:off x="1944000" y="8191500"/>
            <a:ext cx="14400000" cy="1209250"/>
          </a:xfrm>
        </p:spPr>
        <p:txBody>
          <a:bodyPr vert="horz" lIns="91440" tIns="45720" rIns="91440" bIns="45720" rtlCol="0" anchor="t">
            <a:normAutofit/>
          </a:bodyPr>
          <a:lstStyle/>
          <a:p>
            <a:pPr marL="0" indent="0" algn="ctr">
              <a:buNone/>
            </a:pPr>
            <a:r>
              <a:rPr lang="en-US" b="1" dirty="0"/>
              <a:t>Figure 27.4e.</a:t>
            </a:r>
            <a:r>
              <a:rPr lang="en-US" dirty="0"/>
              <a:t> a) the polymerization of polystyrene b) the line structure of polystyrene and c) an example of materials made from polystyrene. (credit a: </a:t>
            </a:r>
            <a:r>
              <a:rPr lang="en-US" dirty="0">
                <a:hlinkClick r:id="rId3"/>
              </a:rPr>
              <a:t>Image</a:t>
            </a:r>
            <a:r>
              <a:rPr lang="en-US" dirty="0"/>
              <a:t> by </a:t>
            </a:r>
            <a:r>
              <a:rPr lang="en-US" dirty="0">
                <a:hlinkClick r:id="rId4" tooltip="User:H Padleckas"/>
              </a:rPr>
              <a:t>H </a:t>
            </a:r>
            <a:r>
              <a:rPr lang="en-US" dirty="0" err="1">
                <a:hlinkClick r:id="rId4" tooltip="User:H Padleckas"/>
              </a:rPr>
              <a:t>Padleckas</a:t>
            </a:r>
            <a:r>
              <a:rPr lang="en-US" dirty="0"/>
              <a:t>, </a:t>
            </a:r>
            <a:r>
              <a:rPr lang="en-US" dirty="0">
                <a:hlinkClick r:id="rId5"/>
              </a:rPr>
              <a:t>PDM</a:t>
            </a:r>
            <a:r>
              <a:rPr lang="en-US" dirty="0"/>
              <a:t>; b: </a:t>
            </a:r>
            <a:r>
              <a:rPr lang="en-US" dirty="0">
                <a:hlinkClick r:id="rId6"/>
              </a:rPr>
              <a:t>Image</a:t>
            </a:r>
            <a:r>
              <a:rPr lang="en-US" dirty="0"/>
              <a:t> by </a:t>
            </a:r>
            <a:r>
              <a:rPr lang="en-US" dirty="0" err="1">
                <a:hlinkClick r:id="rId7" tooltip="User:LordOider"/>
              </a:rPr>
              <a:t>LordOider</a:t>
            </a:r>
            <a:r>
              <a:rPr lang="en-US" dirty="0"/>
              <a:t>, </a:t>
            </a:r>
            <a:r>
              <a:rPr lang="en-US" dirty="0">
                <a:hlinkClick r:id="rId5"/>
              </a:rPr>
              <a:t>PDM</a:t>
            </a:r>
            <a:r>
              <a:rPr lang="en-US" dirty="0"/>
              <a:t>; c: </a:t>
            </a:r>
            <a:r>
              <a:rPr lang="en-US" dirty="0">
                <a:hlinkClick r:id="rId8"/>
              </a:rPr>
              <a:t>Image</a:t>
            </a:r>
            <a:r>
              <a:rPr lang="en-US" dirty="0"/>
              <a:t> by </a:t>
            </a:r>
            <a:r>
              <a:rPr lang="en-US" dirty="0">
                <a:hlinkClick r:id="rId9" tooltip="User:John Cross"/>
              </a:rPr>
              <a:t>John Cross</a:t>
            </a:r>
            <a:r>
              <a:rPr lang="en-US" dirty="0"/>
              <a:t>, </a:t>
            </a:r>
            <a:r>
              <a:rPr lang="en-US" dirty="0">
                <a:hlinkClick r:id="rId10"/>
              </a:rPr>
              <a:t>CC BY-SA 4.0</a:t>
            </a:r>
            <a:r>
              <a:rPr lang="en-US" dirty="0"/>
              <a:t>)</a:t>
            </a:r>
            <a:endParaRPr lang="en-IN" sz="2400" dirty="0"/>
          </a:p>
        </p:txBody>
      </p:sp>
      <p:sp>
        <p:nvSpPr>
          <p:cNvPr id="4" name="Footer Placeholder 3">
            <a:extLst>
              <a:ext uri="{FF2B5EF4-FFF2-40B4-BE49-F238E27FC236}">
                <a16:creationId xmlns:a16="http://schemas.microsoft.com/office/drawing/2014/main" id="{F7C38574-41BA-31D0-A288-622F7DBEC60C}"/>
              </a:ext>
            </a:extLst>
          </p:cNvPr>
          <p:cNvSpPr>
            <a:spLocks noGrp="1"/>
          </p:cNvSpPr>
          <p:nvPr>
            <p:ph type="ftr" sz="quarter" idx="11"/>
          </p:nvPr>
        </p:nvSpPr>
        <p:spPr/>
        <p:txBody>
          <a:bodyPr/>
          <a:lstStyle/>
          <a:p>
            <a:r>
              <a:rPr lang="en-US" dirty="0">
                <a:latin typeface="Arial" panose="020B0604020202020204" pitchFamily="34" charset="0"/>
                <a:cs typeface="Arial" panose="020B0604020202020204" pitchFamily="34"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42284031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9E5AA-8805-754D-1AB8-1CAB01A0A5BD}"/>
              </a:ext>
            </a:extLst>
          </p:cNvPr>
          <p:cNvSpPr>
            <a:spLocks noGrp="1"/>
          </p:cNvSpPr>
          <p:nvPr>
            <p:ph type="title"/>
          </p:nvPr>
        </p:nvSpPr>
        <p:spPr/>
        <p:txBody>
          <a:bodyPr>
            <a:normAutofit/>
          </a:bodyPr>
          <a:lstStyle/>
          <a:p>
            <a:r>
              <a:rPr lang="en-US" sz="4000" dirty="0"/>
              <a:t>Figure 27.1a</a:t>
            </a:r>
            <a:endParaRPr lang="en-IN" sz="4000" dirty="0"/>
          </a:p>
        </p:txBody>
      </p:sp>
      <p:pic>
        <p:nvPicPr>
          <p:cNvPr id="1026" name="Picture 2" descr="Monomers undergo polymerization to form polymers, longer chains of individual units.">
            <a:extLst>
              <a:ext uri="{FF2B5EF4-FFF2-40B4-BE49-F238E27FC236}">
                <a16:creationId xmlns:a16="http://schemas.microsoft.com/office/drawing/2014/main" id="{D995B8EE-5E3A-0D22-D036-720996F72E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4000" y="2443500"/>
            <a:ext cx="10800000" cy="5400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554F5101-4FB8-3834-ED7A-2EAEBAB31E90}"/>
              </a:ext>
            </a:extLst>
          </p:cNvPr>
          <p:cNvSpPr>
            <a:spLocks noGrp="1"/>
          </p:cNvSpPr>
          <p:nvPr>
            <p:ph idx="1"/>
          </p:nvPr>
        </p:nvSpPr>
        <p:spPr>
          <a:xfrm>
            <a:off x="1944000" y="8191500"/>
            <a:ext cx="14400000" cy="1209250"/>
          </a:xfrm>
        </p:spPr>
        <p:txBody>
          <a:bodyPr vert="horz" lIns="91440" tIns="45720" rIns="91440" bIns="45720" rtlCol="0" anchor="t">
            <a:normAutofit/>
          </a:bodyPr>
          <a:lstStyle/>
          <a:p>
            <a:pPr marL="0" indent="0" algn="ctr">
              <a:buNone/>
            </a:pPr>
            <a:r>
              <a:rPr lang="en-US" b="1" dirty="0">
                <a:latin typeface="Arial"/>
                <a:cs typeface="Arial"/>
              </a:rPr>
              <a:t>Figure 27.1a.</a:t>
            </a:r>
            <a:r>
              <a:rPr lang="en-US" dirty="0">
                <a:latin typeface="Arial"/>
                <a:cs typeface="Arial"/>
              </a:rPr>
              <a:t> Polymer formation during a polymerization reaction, a large number of monomers become connected by covalent bonds to form a single long molecule, a polymer. (Credit left: </a:t>
            </a:r>
            <a:r>
              <a:rPr lang="en-US" i="1" dirty="0">
                <a:latin typeface="Arial"/>
                <a:cs typeface="Arial"/>
                <a:hlinkClick r:id="rId3"/>
              </a:rPr>
              <a:t>General Chemistry</a:t>
            </a:r>
            <a:r>
              <a:rPr lang="en-US" dirty="0">
                <a:latin typeface="Arial"/>
                <a:cs typeface="Arial"/>
              </a:rPr>
              <a:t>, </a:t>
            </a:r>
            <a:r>
              <a:rPr lang="en-US" dirty="0">
                <a:latin typeface="Arial"/>
                <a:cs typeface="Arial"/>
                <a:hlinkClick r:id="rId4"/>
              </a:rPr>
              <a:t>CC BY-NC-SA 3.0</a:t>
            </a:r>
            <a:r>
              <a:rPr lang="en-US" dirty="0">
                <a:latin typeface="Arial"/>
                <a:cs typeface="Arial"/>
              </a:rPr>
              <a:t>, right: </a:t>
            </a:r>
            <a:r>
              <a:rPr lang="en-US" dirty="0">
                <a:latin typeface="Arial"/>
                <a:cs typeface="Arial"/>
                <a:hlinkClick r:id="rId5"/>
              </a:rPr>
              <a:t>Image</a:t>
            </a:r>
            <a:r>
              <a:rPr lang="en-US" dirty="0">
                <a:latin typeface="Arial"/>
                <a:cs typeface="Arial"/>
              </a:rPr>
              <a:t> by </a:t>
            </a:r>
            <a:r>
              <a:rPr lang="en-US" dirty="0">
                <a:latin typeface="Arial"/>
                <a:cs typeface="Arial"/>
                <a:hlinkClick r:id="rId6"/>
              </a:rPr>
              <a:t>K.R </a:t>
            </a:r>
            <a:r>
              <a:rPr lang="en-US" dirty="0" err="1">
                <a:latin typeface="Arial"/>
                <a:cs typeface="Arial"/>
                <a:hlinkClick r:id="rId6"/>
              </a:rPr>
              <a:t>Roshith</a:t>
            </a:r>
            <a:r>
              <a:rPr lang="en-US" dirty="0">
                <a:latin typeface="Arial"/>
                <a:cs typeface="Arial"/>
              </a:rPr>
              <a:t>, </a:t>
            </a:r>
            <a:r>
              <a:rPr lang="en-US" dirty="0">
                <a:latin typeface="Arial"/>
                <a:cs typeface="Arial"/>
                <a:hlinkClick r:id="rId7"/>
              </a:rPr>
              <a:t>CC BY-SA 4.0</a:t>
            </a:r>
            <a:r>
              <a:rPr lang="en-US" dirty="0">
                <a:latin typeface="Arial"/>
                <a:cs typeface="Arial"/>
              </a:rPr>
              <a:t>)</a:t>
            </a:r>
            <a:endParaRPr lang="en-IN" sz="2400" dirty="0">
              <a:latin typeface="Arial"/>
              <a:cs typeface="Arial"/>
            </a:endParaRPr>
          </a:p>
        </p:txBody>
      </p:sp>
      <p:sp>
        <p:nvSpPr>
          <p:cNvPr id="4" name="Footer Placeholder 3">
            <a:extLst>
              <a:ext uri="{FF2B5EF4-FFF2-40B4-BE49-F238E27FC236}">
                <a16:creationId xmlns:a16="http://schemas.microsoft.com/office/drawing/2014/main" id="{F9E04E52-DA0F-48CA-90D8-EA8A7B112DA8}"/>
              </a:ext>
            </a:extLst>
          </p:cNvPr>
          <p:cNvSpPr>
            <a:spLocks noGrp="1"/>
          </p:cNvSpPr>
          <p:nvPr>
            <p:ph type="ftr" sz="quarter" idx="11"/>
          </p:nvPr>
        </p:nvSpPr>
        <p:spPr/>
        <p:txBody>
          <a:bodyPr/>
          <a:lstStyle/>
          <a:p>
            <a:r>
              <a:rPr lang="en-US" dirty="0">
                <a:latin typeface="Arial" panose="020B0604020202020204" pitchFamily="34" charset="0"/>
                <a:cs typeface="Arial" panose="020B0604020202020204" pitchFamily="34"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5421777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D32ED1-8431-1E73-482A-2576F7B4BF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A1289A-C36C-C767-4F38-78CBA362C507}"/>
              </a:ext>
            </a:extLst>
          </p:cNvPr>
          <p:cNvSpPr>
            <a:spLocks noGrp="1"/>
          </p:cNvSpPr>
          <p:nvPr>
            <p:ph type="title"/>
          </p:nvPr>
        </p:nvSpPr>
        <p:spPr/>
        <p:txBody>
          <a:bodyPr>
            <a:normAutofit/>
          </a:bodyPr>
          <a:lstStyle/>
          <a:p>
            <a:r>
              <a:rPr lang="en-US" sz="4000" dirty="0"/>
              <a:t>Figure 27.4f</a:t>
            </a:r>
            <a:endParaRPr lang="en-IN" sz="4000" dirty="0"/>
          </a:p>
        </p:txBody>
      </p:sp>
      <p:pic>
        <p:nvPicPr>
          <p:cNvPr id="16386" name="Picture 2" descr="The image in top shows the polymerization to form PVC. The image on the bottom is a photo of PVC pipe. ">
            <a:extLst>
              <a:ext uri="{FF2B5EF4-FFF2-40B4-BE49-F238E27FC236}">
                <a16:creationId xmlns:a16="http://schemas.microsoft.com/office/drawing/2014/main" id="{A595FA5C-3BA1-FA8D-AAE8-03EEA309AC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3413" y="2443500"/>
            <a:ext cx="5281174" cy="5400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4931DFB7-84F2-01D7-5FFB-A3DF74B6553C}"/>
              </a:ext>
            </a:extLst>
          </p:cNvPr>
          <p:cNvSpPr>
            <a:spLocks noGrp="1"/>
          </p:cNvSpPr>
          <p:nvPr>
            <p:ph idx="1"/>
          </p:nvPr>
        </p:nvSpPr>
        <p:spPr>
          <a:xfrm>
            <a:off x="1944000" y="8191500"/>
            <a:ext cx="14400000" cy="1209250"/>
          </a:xfrm>
        </p:spPr>
        <p:txBody>
          <a:bodyPr vert="horz" lIns="91440" tIns="45720" rIns="91440" bIns="45720" rtlCol="0" anchor="t">
            <a:normAutofit/>
          </a:bodyPr>
          <a:lstStyle/>
          <a:p>
            <a:pPr marL="0" indent="0" algn="ctr">
              <a:buNone/>
            </a:pPr>
            <a:r>
              <a:rPr lang="en-US" b="1" dirty="0"/>
              <a:t>Figure 27.4f.</a:t>
            </a:r>
            <a:r>
              <a:rPr lang="en-US" dirty="0"/>
              <a:t> The polymerization of vinyl chloride to form PVC and examples of PVC piping. (credit a: Image by </a:t>
            </a:r>
            <a:r>
              <a:rPr lang="en-US" dirty="0" err="1">
                <a:hlinkClick r:id="rId3" tooltip="User:Jü"/>
              </a:rPr>
              <a:t>Jü</a:t>
            </a:r>
            <a:r>
              <a:rPr lang="en-US" dirty="0"/>
              <a:t>, </a:t>
            </a:r>
            <a:r>
              <a:rPr lang="en-US" dirty="0">
                <a:hlinkClick r:id="rId4"/>
              </a:rPr>
              <a:t>PDM</a:t>
            </a:r>
            <a:r>
              <a:rPr lang="en-US" dirty="0"/>
              <a:t>; b: Image by </a:t>
            </a:r>
            <a:r>
              <a:rPr lang="en-US" dirty="0" err="1">
                <a:hlinkClick r:id="rId5" tooltip="User:نیکات"/>
              </a:rPr>
              <a:t>Nikat</a:t>
            </a:r>
            <a:r>
              <a:rPr lang="en-US" dirty="0"/>
              <a:t>, </a:t>
            </a:r>
            <a:r>
              <a:rPr lang="en-US" dirty="0">
                <a:hlinkClick r:id="rId6"/>
              </a:rPr>
              <a:t>CC BY-SA 3.0</a:t>
            </a:r>
            <a:r>
              <a:rPr lang="en-US" dirty="0"/>
              <a:t>)</a:t>
            </a:r>
            <a:endParaRPr lang="en-IN" sz="2400" dirty="0"/>
          </a:p>
        </p:txBody>
      </p:sp>
      <p:sp>
        <p:nvSpPr>
          <p:cNvPr id="4" name="Footer Placeholder 3">
            <a:extLst>
              <a:ext uri="{FF2B5EF4-FFF2-40B4-BE49-F238E27FC236}">
                <a16:creationId xmlns:a16="http://schemas.microsoft.com/office/drawing/2014/main" id="{02B86849-8C4D-7BD5-8085-ABEF01987EC7}"/>
              </a:ext>
            </a:extLst>
          </p:cNvPr>
          <p:cNvSpPr>
            <a:spLocks noGrp="1"/>
          </p:cNvSpPr>
          <p:nvPr>
            <p:ph type="ftr" sz="quarter" idx="11"/>
          </p:nvPr>
        </p:nvSpPr>
        <p:spPr/>
        <p:txBody>
          <a:bodyPr/>
          <a:lstStyle/>
          <a:p>
            <a:r>
              <a:rPr lang="en-US" dirty="0">
                <a:latin typeface="Arial" panose="020B0604020202020204" pitchFamily="34" charset="0"/>
                <a:cs typeface="Arial" panose="020B0604020202020204" pitchFamily="34"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39267378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E3962A-330A-77FE-64A3-EBDD4061A8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FBE34F4-5E93-41C9-B7FD-4B70A73FF822}"/>
              </a:ext>
            </a:extLst>
          </p:cNvPr>
          <p:cNvSpPr>
            <a:spLocks noGrp="1"/>
          </p:cNvSpPr>
          <p:nvPr>
            <p:ph type="title"/>
          </p:nvPr>
        </p:nvSpPr>
        <p:spPr/>
        <p:txBody>
          <a:bodyPr>
            <a:normAutofit/>
          </a:bodyPr>
          <a:lstStyle/>
          <a:p>
            <a:r>
              <a:rPr lang="en-US" sz="4000" dirty="0"/>
              <a:t>Figure 27.5a</a:t>
            </a:r>
            <a:endParaRPr lang="en-IN" sz="4000" dirty="0"/>
          </a:p>
        </p:txBody>
      </p:sp>
      <p:pic>
        <p:nvPicPr>
          <p:cNvPr id="17410" name="Picture 2" descr="An image of rubber tapping cut and tree lace">
            <a:extLst>
              <a:ext uri="{FF2B5EF4-FFF2-40B4-BE49-F238E27FC236}">
                <a16:creationId xmlns:a16="http://schemas.microsoft.com/office/drawing/2014/main" id="{19819B40-0298-63D1-7F51-9CE3A59801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7750" y="2443500"/>
            <a:ext cx="7192500" cy="5400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282377C5-C39D-59B5-6842-B69BF13F7B89}"/>
              </a:ext>
            </a:extLst>
          </p:cNvPr>
          <p:cNvSpPr>
            <a:spLocks noGrp="1"/>
          </p:cNvSpPr>
          <p:nvPr>
            <p:ph idx="1"/>
          </p:nvPr>
        </p:nvSpPr>
        <p:spPr>
          <a:xfrm>
            <a:off x="1944000" y="8191500"/>
            <a:ext cx="14400000" cy="1209250"/>
          </a:xfrm>
        </p:spPr>
        <p:txBody>
          <a:bodyPr vert="horz" lIns="91440" tIns="45720" rIns="91440" bIns="45720" rtlCol="0" anchor="t">
            <a:normAutofit/>
          </a:bodyPr>
          <a:lstStyle/>
          <a:p>
            <a:pPr marL="0" indent="0" algn="ctr">
              <a:buNone/>
            </a:pPr>
            <a:r>
              <a:rPr lang="en-US" b="1" dirty="0"/>
              <a:t>Figure 27.5a.</a:t>
            </a:r>
            <a:r>
              <a:rPr lang="en-US" dirty="0"/>
              <a:t> Rubber (latex) collection from a rubber tree. (Credit: </a:t>
            </a:r>
            <a:r>
              <a:rPr lang="en-US" dirty="0">
                <a:hlinkClick r:id="rId3"/>
              </a:rPr>
              <a:t>Photo</a:t>
            </a:r>
            <a:r>
              <a:rPr lang="en-US" dirty="0"/>
              <a:t> by </a:t>
            </a:r>
            <a:r>
              <a:rPr lang="en-US" dirty="0">
                <a:hlinkClick r:id="rId4"/>
              </a:rPr>
              <a:t>Vis M</a:t>
            </a:r>
            <a:r>
              <a:rPr lang="en-US" dirty="0"/>
              <a:t>, </a:t>
            </a:r>
            <a:r>
              <a:rPr lang="en-US" dirty="0">
                <a:hlinkClick r:id="rId5"/>
              </a:rPr>
              <a:t>CC BY-SA 4.0</a:t>
            </a:r>
            <a:r>
              <a:rPr lang="en-US" dirty="0"/>
              <a:t>)</a:t>
            </a:r>
            <a:endParaRPr lang="en-IN" sz="2400" dirty="0"/>
          </a:p>
        </p:txBody>
      </p:sp>
      <p:sp>
        <p:nvSpPr>
          <p:cNvPr id="4" name="Footer Placeholder 3">
            <a:extLst>
              <a:ext uri="{FF2B5EF4-FFF2-40B4-BE49-F238E27FC236}">
                <a16:creationId xmlns:a16="http://schemas.microsoft.com/office/drawing/2014/main" id="{E728772B-192B-86CF-0E28-8F804FB61CEE}"/>
              </a:ext>
            </a:extLst>
          </p:cNvPr>
          <p:cNvSpPr>
            <a:spLocks noGrp="1"/>
          </p:cNvSpPr>
          <p:nvPr>
            <p:ph type="ftr" sz="quarter" idx="11"/>
          </p:nvPr>
        </p:nvSpPr>
        <p:spPr/>
        <p:txBody>
          <a:bodyPr/>
          <a:lstStyle/>
          <a:p>
            <a:r>
              <a:rPr lang="en-US" dirty="0">
                <a:latin typeface="Arial" panose="020B0604020202020204" pitchFamily="34" charset="0"/>
                <a:cs typeface="Arial" panose="020B0604020202020204" pitchFamily="34"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24533395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F49BBE-CADA-D2DD-0ABC-7083C9C6BC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BEE8C0F-0947-1490-6736-92FFDAFA23DD}"/>
              </a:ext>
            </a:extLst>
          </p:cNvPr>
          <p:cNvSpPr>
            <a:spLocks noGrp="1"/>
          </p:cNvSpPr>
          <p:nvPr>
            <p:ph type="title"/>
          </p:nvPr>
        </p:nvSpPr>
        <p:spPr/>
        <p:txBody>
          <a:bodyPr>
            <a:normAutofit/>
          </a:bodyPr>
          <a:lstStyle/>
          <a:p>
            <a:r>
              <a:rPr lang="en-US" sz="4000" dirty="0"/>
              <a:t>Figure 27.5b</a:t>
            </a:r>
            <a:endParaRPr lang="en-IN" sz="4000" dirty="0"/>
          </a:p>
        </p:txBody>
      </p:sp>
      <p:pic>
        <p:nvPicPr>
          <p:cNvPr id="18434" name="Picture 2" descr="Reaction showing the formation of cis-polyisoprene or rubber from isoprene (2-methyl-1,3-butadiene).">
            <a:extLst>
              <a:ext uri="{FF2B5EF4-FFF2-40B4-BE49-F238E27FC236}">
                <a16:creationId xmlns:a16="http://schemas.microsoft.com/office/drawing/2014/main" id="{26F8CA2F-0018-7461-F35F-346330B653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4000" y="3753202"/>
            <a:ext cx="16200000" cy="2780597"/>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DFF38C75-9211-CDEC-3AC5-39968EBF47C7}"/>
              </a:ext>
            </a:extLst>
          </p:cNvPr>
          <p:cNvSpPr>
            <a:spLocks noGrp="1"/>
          </p:cNvSpPr>
          <p:nvPr>
            <p:ph idx="1"/>
          </p:nvPr>
        </p:nvSpPr>
        <p:spPr>
          <a:xfrm>
            <a:off x="1944000" y="8191500"/>
            <a:ext cx="14400000" cy="1209250"/>
          </a:xfrm>
        </p:spPr>
        <p:txBody>
          <a:bodyPr vert="horz" lIns="91440" tIns="45720" rIns="91440" bIns="45720" rtlCol="0" anchor="t">
            <a:normAutofit/>
          </a:bodyPr>
          <a:lstStyle/>
          <a:p>
            <a:pPr marL="0" indent="0" algn="ctr">
              <a:buNone/>
            </a:pPr>
            <a:r>
              <a:rPr lang="en-IN" b="1" dirty="0"/>
              <a:t>Figure 27.5b.</a:t>
            </a:r>
            <a:r>
              <a:rPr lang="en-IN" dirty="0"/>
              <a:t> Structure of isoprene (2-methyl-1,3-butadiene) and the formation of cis-polyisoprene (rubber) (credit left: </a:t>
            </a:r>
            <a:r>
              <a:rPr lang="en-IN" dirty="0">
                <a:hlinkClick r:id="rId3"/>
              </a:rPr>
              <a:t>Image</a:t>
            </a:r>
            <a:r>
              <a:rPr lang="en-IN" dirty="0"/>
              <a:t> by </a:t>
            </a:r>
            <a:r>
              <a:rPr lang="en-IN" dirty="0" err="1">
                <a:hlinkClick r:id="rId4"/>
              </a:rPr>
              <a:t>Alhadis</a:t>
            </a:r>
            <a:r>
              <a:rPr lang="en-IN" dirty="0"/>
              <a:t>, </a:t>
            </a:r>
            <a:r>
              <a:rPr lang="en-IN" dirty="0">
                <a:hlinkClick r:id="rId5"/>
              </a:rPr>
              <a:t>PDM</a:t>
            </a:r>
            <a:r>
              <a:rPr lang="en-IN" dirty="0"/>
              <a:t>; middle </a:t>
            </a:r>
            <a:r>
              <a:rPr lang="en-IN" dirty="0">
                <a:hlinkClick r:id="rId6"/>
              </a:rPr>
              <a:t>Image</a:t>
            </a:r>
            <a:r>
              <a:rPr lang="en-IN" dirty="0"/>
              <a:t> by </a:t>
            </a:r>
            <a:r>
              <a:rPr lang="en-IN" dirty="0" err="1">
                <a:hlinkClick r:id="rId7"/>
              </a:rPr>
              <a:t>Nevetsjc</a:t>
            </a:r>
            <a:r>
              <a:rPr lang="en-IN" dirty="0"/>
              <a:t> using </a:t>
            </a:r>
            <a:r>
              <a:rPr lang="en-IN" dirty="0">
                <a:hlinkClick r:id="rId8"/>
              </a:rPr>
              <a:t>Inkscape</a:t>
            </a:r>
            <a:r>
              <a:rPr lang="en-IN" dirty="0"/>
              <a:t>, </a:t>
            </a:r>
            <a:r>
              <a:rPr lang="en-IN" dirty="0">
                <a:hlinkClick r:id="rId5"/>
              </a:rPr>
              <a:t>PDM</a:t>
            </a:r>
            <a:r>
              <a:rPr lang="en-IN" dirty="0"/>
              <a:t>; right: </a:t>
            </a:r>
            <a:r>
              <a:rPr lang="en-IN" dirty="0">
                <a:hlinkClick r:id="rId9"/>
              </a:rPr>
              <a:t>Image</a:t>
            </a:r>
            <a:r>
              <a:rPr lang="en-IN" dirty="0"/>
              <a:t> by </a:t>
            </a:r>
            <a:r>
              <a:rPr lang="en-IN" dirty="0" err="1">
                <a:hlinkClick r:id="rId4"/>
              </a:rPr>
              <a:t>Alhadis</a:t>
            </a:r>
            <a:r>
              <a:rPr lang="en-IN" dirty="0"/>
              <a:t>, Public Domain)</a:t>
            </a:r>
            <a:endParaRPr lang="en-US"/>
          </a:p>
        </p:txBody>
      </p:sp>
      <p:sp>
        <p:nvSpPr>
          <p:cNvPr id="4" name="Footer Placeholder 3">
            <a:extLst>
              <a:ext uri="{FF2B5EF4-FFF2-40B4-BE49-F238E27FC236}">
                <a16:creationId xmlns:a16="http://schemas.microsoft.com/office/drawing/2014/main" id="{1E93028D-3CBE-3859-DD63-93D77D660144}"/>
              </a:ext>
            </a:extLst>
          </p:cNvPr>
          <p:cNvSpPr>
            <a:spLocks noGrp="1"/>
          </p:cNvSpPr>
          <p:nvPr>
            <p:ph type="ftr" sz="quarter" idx="11"/>
          </p:nvPr>
        </p:nvSpPr>
        <p:spPr/>
        <p:txBody>
          <a:bodyPr/>
          <a:lstStyle/>
          <a:p>
            <a:r>
              <a:rPr lang="en-US" dirty="0">
                <a:latin typeface="Arial" panose="020B0604020202020204" pitchFamily="34" charset="0"/>
                <a:cs typeface="Arial" panose="020B0604020202020204" pitchFamily="34"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873121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E75FA7-9D0D-6535-621B-C063251A6F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7245F5-6982-6489-020E-F09EB58F323A}"/>
              </a:ext>
            </a:extLst>
          </p:cNvPr>
          <p:cNvSpPr>
            <a:spLocks noGrp="1"/>
          </p:cNvSpPr>
          <p:nvPr>
            <p:ph type="title"/>
          </p:nvPr>
        </p:nvSpPr>
        <p:spPr/>
        <p:txBody>
          <a:bodyPr>
            <a:normAutofit/>
          </a:bodyPr>
          <a:lstStyle/>
          <a:p>
            <a:r>
              <a:rPr lang="en-US" sz="4000" dirty="0"/>
              <a:t>Figure 27.5c</a:t>
            </a:r>
            <a:endParaRPr lang="en-IN" sz="4000" dirty="0"/>
          </a:p>
        </p:txBody>
      </p:sp>
      <p:pic>
        <p:nvPicPr>
          <p:cNvPr id="19458" name="Picture 2" descr="A sketch of the sulfur crosslinks in polymers in the first image. The second image shows chemical structure of vulcanized natural rubber, with crosslinking of two polymer chains. ">
            <a:extLst>
              <a:ext uri="{FF2B5EF4-FFF2-40B4-BE49-F238E27FC236}">
                <a16:creationId xmlns:a16="http://schemas.microsoft.com/office/drawing/2014/main" id="{571129EB-B22E-6F43-339E-8C36A7D4C0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0702" y="3073500"/>
            <a:ext cx="10966596" cy="4140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A0DF8BD0-1F00-C7AA-1011-AACAA5417451}"/>
              </a:ext>
            </a:extLst>
          </p:cNvPr>
          <p:cNvSpPr>
            <a:spLocks noGrp="1"/>
          </p:cNvSpPr>
          <p:nvPr>
            <p:ph idx="1"/>
          </p:nvPr>
        </p:nvSpPr>
        <p:spPr>
          <a:xfrm>
            <a:off x="1944000" y="8191500"/>
            <a:ext cx="14400000" cy="1209250"/>
          </a:xfrm>
        </p:spPr>
        <p:txBody>
          <a:bodyPr vert="horz" lIns="91440" tIns="45720" rIns="91440" bIns="45720" rtlCol="0" anchor="t">
            <a:normAutofit/>
          </a:bodyPr>
          <a:lstStyle/>
          <a:p>
            <a:pPr marL="0" indent="0" algn="ctr">
              <a:buNone/>
            </a:pPr>
            <a:r>
              <a:rPr lang="en-US" b="1" dirty="0"/>
              <a:t>Figure 27.5c.</a:t>
            </a:r>
            <a:r>
              <a:rPr lang="en-US" dirty="0"/>
              <a:t> Sketch of the impact of sulfur cross-links in polymers and general representation of the chemical structure of vulcanized natural rubber showing the crosslinking of two polymer chains (</a:t>
            </a:r>
            <a:r>
              <a:rPr lang="en-US" b="1" dirty="0"/>
              <a:t>blue</a:t>
            </a:r>
            <a:r>
              <a:rPr lang="en-US" dirty="0"/>
              <a:t> and </a:t>
            </a:r>
            <a:r>
              <a:rPr lang="en-US" b="1" dirty="0"/>
              <a:t>green</a:t>
            </a:r>
            <a:r>
              <a:rPr lang="en-US" dirty="0"/>
              <a:t>) with sulfur (n = 0, 1, 2, 3 …). (credit left: Image by </a:t>
            </a:r>
            <a:r>
              <a:rPr lang="en-US" dirty="0">
                <a:hlinkClick r:id="rId3" tooltip="User:Cjp24"/>
              </a:rPr>
              <a:t>Cjp24</a:t>
            </a:r>
            <a:r>
              <a:rPr lang="en-US" dirty="0"/>
              <a:t>, </a:t>
            </a:r>
            <a:r>
              <a:rPr lang="en-US" dirty="0">
                <a:hlinkClick r:id="rId4"/>
              </a:rPr>
              <a:t>CC0</a:t>
            </a:r>
            <a:r>
              <a:rPr lang="en-US" dirty="0"/>
              <a:t>; right: </a:t>
            </a:r>
            <a:r>
              <a:rPr lang="en-US" dirty="0">
                <a:hlinkClick r:id="rId5"/>
              </a:rPr>
              <a:t>photo</a:t>
            </a:r>
            <a:r>
              <a:rPr lang="en-US" dirty="0"/>
              <a:t> by</a:t>
            </a:r>
            <a:r>
              <a:rPr lang="en-US" dirty="0">
                <a:hlinkClick r:id="rId6"/>
              </a:rPr>
              <a:t> </a:t>
            </a:r>
            <a:r>
              <a:rPr lang="en-US" dirty="0" err="1">
                <a:hlinkClick r:id="rId6"/>
              </a:rPr>
              <a:t>Jü</a:t>
            </a:r>
            <a:r>
              <a:rPr lang="en-US" dirty="0"/>
              <a:t> , </a:t>
            </a:r>
            <a:r>
              <a:rPr lang="en-US" dirty="0">
                <a:hlinkClick r:id="rId7"/>
              </a:rPr>
              <a:t>CC0</a:t>
            </a:r>
            <a:r>
              <a:rPr lang="en-US" dirty="0"/>
              <a:t>)</a:t>
            </a:r>
            <a:endParaRPr lang="en-IN" sz="2400" dirty="0"/>
          </a:p>
        </p:txBody>
      </p:sp>
      <p:sp>
        <p:nvSpPr>
          <p:cNvPr id="4" name="Footer Placeholder 3">
            <a:extLst>
              <a:ext uri="{FF2B5EF4-FFF2-40B4-BE49-F238E27FC236}">
                <a16:creationId xmlns:a16="http://schemas.microsoft.com/office/drawing/2014/main" id="{A74FF083-7FD6-BBE6-FE88-B6EAF60172F8}"/>
              </a:ext>
            </a:extLst>
          </p:cNvPr>
          <p:cNvSpPr>
            <a:spLocks noGrp="1"/>
          </p:cNvSpPr>
          <p:nvPr>
            <p:ph type="ftr" sz="quarter" idx="11"/>
          </p:nvPr>
        </p:nvSpPr>
        <p:spPr/>
        <p:txBody>
          <a:bodyPr/>
          <a:lstStyle/>
          <a:p>
            <a:r>
              <a:rPr lang="en-US" dirty="0">
                <a:latin typeface="Arial" panose="020B0604020202020204" pitchFamily="34" charset="0"/>
                <a:cs typeface="Arial" panose="020B0604020202020204" pitchFamily="34"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7500627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2727B8-35B0-97BC-678D-1B108DA1DB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DFEAC7-53FB-6FC1-23E0-F586387EA1A6}"/>
              </a:ext>
            </a:extLst>
          </p:cNvPr>
          <p:cNvSpPr>
            <a:spLocks noGrp="1"/>
          </p:cNvSpPr>
          <p:nvPr>
            <p:ph type="title"/>
          </p:nvPr>
        </p:nvSpPr>
        <p:spPr/>
        <p:txBody>
          <a:bodyPr>
            <a:normAutofit/>
          </a:bodyPr>
          <a:lstStyle/>
          <a:p>
            <a:r>
              <a:rPr lang="en-US" sz="4000" dirty="0"/>
              <a:t>Figure 27.5d</a:t>
            </a:r>
            <a:endParaRPr lang="en-IN" sz="4000" dirty="0"/>
          </a:p>
        </p:txBody>
      </p:sp>
      <p:pic>
        <p:nvPicPr>
          <p:cNvPr id="20482" name="Picture 2" descr="Line diagrams of trans-1,4-polybutadiene on the left and cis-1,4-polybutadiene on the right. ">
            <a:extLst>
              <a:ext uri="{FF2B5EF4-FFF2-40B4-BE49-F238E27FC236}">
                <a16:creationId xmlns:a16="http://schemas.microsoft.com/office/drawing/2014/main" id="{E7612380-E0EA-7F72-808F-E29E3978D7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4000" y="4194918"/>
            <a:ext cx="16200000" cy="189716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FB385777-D07A-A8B7-0B05-AA77BA57793F}"/>
              </a:ext>
            </a:extLst>
          </p:cNvPr>
          <p:cNvSpPr>
            <a:spLocks noGrp="1"/>
          </p:cNvSpPr>
          <p:nvPr>
            <p:ph idx="1"/>
          </p:nvPr>
        </p:nvSpPr>
        <p:spPr>
          <a:xfrm>
            <a:off x="1944000" y="8191500"/>
            <a:ext cx="14400000" cy="1209250"/>
          </a:xfrm>
        </p:spPr>
        <p:txBody>
          <a:bodyPr vert="horz" lIns="91440" tIns="45720" rIns="91440" bIns="45720" rtlCol="0" anchor="t">
            <a:normAutofit/>
          </a:bodyPr>
          <a:lstStyle/>
          <a:p>
            <a:pPr marL="0" indent="0" algn="ctr">
              <a:buNone/>
            </a:pPr>
            <a:r>
              <a:rPr lang="en-US" b="1" dirty="0"/>
              <a:t>Figure 27.5d.</a:t>
            </a:r>
            <a:r>
              <a:rPr lang="en-US" dirty="0"/>
              <a:t> Trans (left) and cis (right) -1,4-polybutadiene (credit Images </a:t>
            </a:r>
            <a:r>
              <a:rPr lang="en-US" dirty="0">
                <a:hlinkClick r:id="rId3"/>
              </a:rPr>
              <a:t>a</a:t>
            </a:r>
            <a:r>
              <a:rPr lang="en-US" dirty="0"/>
              <a:t> &amp; </a:t>
            </a:r>
            <a:r>
              <a:rPr lang="en-US" dirty="0">
                <a:hlinkClick r:id="rId4"/>
              </a:rPr>
              <a:t>b</a:t>
            </a:r>
            <a:r>
              <a:rPr lang="en-US" dirty="0"/>
              <a:t> by </a:t>
            </a:r>
            <a:r>
              <a:rPr lang="en-US" dirty="0" err="1">
                <a:hlinkClick r:id="rId5" tooltip="User:Jü"/>
              </a:rPr>
              <a:t>Jü</a:t>
            </a:r>
            <a:r>
              <a:rPr lang="en-US" dirty="0"/>
              <a:t>; </a:t>
            </a:r>
            <a:r>
              <a:rPr lang="en-US" dirty="0">
                <a:hlinkClick r:id="rId6"/>
              </a:rPr>
              <a:t>CC0</a:t>
            </a:r>
            <a:r>
              <a:rPr lang="en-US" dirty="0"/>
              <a:t>)</a:t>
            </a:r>
            <a:endParaRPr lang="en-IN" sz="2400" dirty="0"/>
          </a:p>
        </p:txBody>
      </p:sp>
      <p:sp>
        <p:nvSpPr>
          <p:cNvPr id="4" name="Footer Placeholder 3">
            <a:extLst>
              <a:ext uri="{FF2B5EF4-FFF2-40B4-BE49-F238E27FC236}">
                <a16:creationId xmlns:a16="http://schemas.microsoft.com/office/drawing/2014/main" id="{A0A5AE90-CE9C-79B5-C690-0C9B4F824C12}"/>
              </a:ext>
            </a:extLst>
          </p:cNvPr>
          <p:cNvSpPr>
            <a:spLocks noGrp="1"/>
          </p:cNvSpPr>
          <p:nvPr>
            <p:ph type="ftr" sz="quarter" idx="11"/>
          </p:nvPr>
        </p:nvSpPr>
        <p:spPr/>
        <p:txBody>
          <a:bodyPr/>
          <a:lstStyle/>
          <a:p>
            <a:r>
              <a:rPr lang="en-US" dirty="0">
                <a:latin typeface="Arial" panose="020B0604020202020204" pitchFamily="34" charset="0"/>
                <a:cs typeface="Arial" panose="020B0604020202020204" pitchFamily="34"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5702638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34D435-A1E6-18BD-3A14-2BBBEE32F4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B270E2-156F-93B1-D705-7D5E58B13440}"/>
              </a:ext>
            </a:extLst>
          </p:cNvPr>
          <p:cNvSpPr>
            <a:spLocks noGrp="1"/>
          </p:cNvSpPr>
          <p:nvPr>
            <p:ph type="title"/>
          </p:nvPr>
        </p:nvSpPr>
        <p:spPr/>
        <p:txBody>
          <a:bodyPr>
            <a:normAutofit/>
          </a:bodyPr>
          <a:lstStyle/>
          <a:p>
            <a:r>
              <a:rPr lang="en-US" sz="4000" dirty="0"/>
              <a:t>Figure 27.5e</a:t>
            </a:r>
            <a:endParaRPr lang="en-IN" sz="4000" dirty="0"/>
          </a:p>
        </p:txBody>
      </p:sp>
      <p:pic>
        <p:nvPicPr>
          <p:cNvPr id="21506" name="Picture 2" descr="Synthesis of free radicals of neoprene from 2-chloro-1,3-butadiene with ultraviolet radiation as a catalyst.">
            <a:extLst>
              <a:ext uri="{FF2B5EF4-FFF2-40B4-BE49-F238E27FC236}">
                <a16:creationId xmlns:a16="http://schemas.microsoft.com/office/drawing/2014/main" id="{39ABF6A8-6B0B-92FD-E48C-CF789209B9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4000" y="3695063"/>
            <a:ext cx="16200000" cy="289687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30B4AD18-AC42-EBF5-F94C-7FAEFF66ED79}"/>
              </a:ext>
            </a:extLst>
          </p:cNvPr>
          <p:cNvSpPr>
            <a:spLocks noGrp="1"/>
          </p:cNvSpPr>
          <p:nvPr>
            <p:ph idx="1"/>
          </p:nvPr>
        </p:nvSpPr>
        <p:spPr>
          <a:xfrm>
            <a:off x="1944000" y="8191500"/>
            <a:ext cx="14400000" cy="1209250"/>
          </a:xfrm>
        </p:spPr>
        <p:txBody>
          <a:bodyPr vert="horz" lIns="91440" tIns="45720" rIns="91440" bIns="45720" rtlCol="0" anchor="t">
            <a:normAutofit/>
          </a:bodyPr>
          <a:lstStyle/>
          <a:p>
            <a:pPr marL="0" indent="0" algn="ctr">
              <a:buNone/>
            </a:pPr>
            <a:r>
              <a:rPr lang="en-US" b="1" dirty="0"/>
              <a:t>Figure 27.4e.</a:t>
            </a:r>
            <a:r>
              <a:rPr lang="en-US" dirty="0"/>
              <a:t> Free radical synthesis of neoprene from 2-chloro-1,3-butadiene. (Credit: </a:t>
            </a:r>
            <a:r>
              <a:rPr lang="en-US" dirty="0">
                <a:hlinkClick r:id="rId3"/>
              </a:rPr>
              <a:t>Photo</a:t>
            </a:r>
            <a:r>
              <a:rPr lang="en-US" dirty="0"/>
              <a:t> by </a:t>
            </a:r>
            <a:r>
              <a:rPr lang="en-US" dirty="0">
                <a:hlinkClick r:id="rId4"/>
              </a:rPr>
              <a:t>Rifleman 82</a:t>
            </a:r>
            <a:r>
              <a:rPr lang="en-US" dirty="0"/>
              <a:t>, </a:t>
            </a:r>
            <a:r>
              <a:rPr lang="en-US" dirty="0">
                <a:hlinkClick r:id="rId5"/>
              </a:rPr>
              <a:t>PDM</a:t>
            </a:r>
            <a:r>
              <a:rPr lang="en-US" dirty="0"/>
              <a:t>)</a:t>
            </a:r>
            <a:endParaRPr lang="en-IN" sz="2400" dirty="0"/>
          </a:p>
        </p:txBody>
      </p:sp>
      <p:sp>
        <p:nvSpPr>
          <p:cNvPr id="4" name="Footer Placeholder 3">
            <a:extLst>
              <a:ext uri="{FF2B5EF4-FFF2-40B4-BE49-F238E27FC236}">
                <a16:creationId xmlns:a16="http://schemas.microsoft.com/office/drawing/2014/main" id="{3597B541-384B-EFC0-C06D-DDFA1401A9FA}"/>
              </a:ext>
            </a:extLst>
          </p:cNvPr>
          <p:cNvSpPr>
            <a:spLocks noGrp="1"/>
          </p:cNvSpPr>
          <p:nvPr>
            <p:ph type="ftr" sz="quarter" idx="11"/>
          </p:nvPr>
        </p:nvSpPr>
        <p:spPr/>
        <p:txBody>
          <a:bodyPr/>
          <a:lstStyle/>
          <a:p>
            <a:r>
              <a:rPr lang="en-US" dirty="0">
                <a:latin typeface="Arial" panose="020B0604020202020204" pitchFamily="34" charset="0"/>
                <a:cs typeface="Arial" panose="020B0604020202020204" pitchFamily="34"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41861899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7DA508-E404-6863-1BA6-68EE99061B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F039A6-C8BC-198C-BFDB-7BE818608564}"/>
              </a:ext>
            </a:extLst>
          </p:cNvPr>
          <p:cNvSpPr>
            <a:spLocks noGrp="1"/>
          </p:cNvSpPr>
          <p:nvPr>
            <p:ph type="title"/>
          </p:nvPr>
        </p:nvSpPr>
        <p:spPr/>
        <p:txBody>
          <a:bodyPr>
            <a:normAutofit/>
          </a:bodyPr>
          <a:lstStyle/>
          <a:p>
            <a:r>
              <a:rPr lang="en-US" sz="4000" dirty="0"/>
              <a:t>Figure 27.5f</a:t>
            </a:r>
            <a:endParaRPr lang="en-IN" sz="4000" dirty="0"/>
          </a:p>
        </p:txBody>
      </p:sp>
      <p:pic>
        <p:nvPicPr>
          <p:cNvPr id="22530" name="Picture 2" descr="The structure of styrene-butadiene polymer. ">
            <a:extLst>
              <a:ext uri="{FF2B5EF4-FFF2-40B4-BE49-F238E27FC236}">
                <a16:creationId xmlns:a16="http://schemas.microsoft.com/office/drawing/2014/main" id="{56328145-5832-E29B-4A36-072EC833BA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9146" y="3073500"/>
            <a:ext cx="10289709" cy="4140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15BC6EE4-691C-BE46-56BD-BCF9E05D2451}"/>
              </a:ext>
            </a:extLst>
          </p:cNvPr>
          <p:cNvSpPr>
            <a:spLocks noGrp="1"/>
          </p:cNvSpPr>
          <p:nvPr>
            <p:ph idx="1"/>
          </p:nvPr>
        </p:nvSpPr>
        <p:spPr>
          <a:xfrm>
            <a:off x="1944000" y="8191500"/>
            <a:ext cx="14400000" cy="1209250"/>
          </a:xfrm>
        </p:spPr>
        <p:txBody>
          <a:bodyPr vert="horz" lIns="91440" tIns="45720" rIns="91440" bIns="45720" rtlCol="0" anchor="t">
            <a:normAutofit/>
          </a:bodyPr>
          <a:lstStyle/>
          <a:p>
            <a:pPr marL="0" indent="0" algn="ctr">
              <a:buNone/>
            </a:pPr>
            <a:r>
              <a:rPr lang="en-US" b="1" dirty="0"/>
              <a:t>Figure 27.4f.</a:t>
            </a:r>
            <a:r>
              <a:rPr lang="en-US" dirty="0"/>
              <a:t> Structure of styrene-butadiene polymer showing repeating styrene (aromatic ring) and butadiene (carbon-carbon double bond) units. (Credit: </a:t>
            </a:r>
            <a:r>
              <a:rPr lang="en-US" dirty="0">
                <a:hlinkClick r:id="rId3"/>
              </a:rPr>
              <a:t>Photo</a:t>
            </a:r>
            <a:r>
              <a:rPr lang="en-US" dirty="0"/>
              <a:t> by </a:t>
            </a:r>
            <a:r>
              <a:rPr lang="en-US" dirty="0" err="1">
                <a:hlinkClick r:id="rId4"/>
              </a:rPr>
              <a:t>Smokefoot</a:t>
            </a:r>
            <a:r>
              <a:rPr lang="en-US" dirty="0"/>
              <a:t>,</a:t>
            </a:r>
            <a:r>
              <a:rPr lang="en-US" dirty="0">
                <a:hlinkClick r:id="rId5"/>
              </a:rPr>
              <a:t> CC BY-SA 3.0</a:t>
            </a:r>
            <a:r>
              <a:rPr lang="en-US" dirty="0"/>
              <a:t>).</a:t>
            </a:r>
            <a:endParaRPr lang="en-IN" sz="2400" dirty="0"/>
          </a:p>
        </p:txBody>
      </p:sp>
      <p:sp>
        <p:nvSpPr>
          <p:cNvPr id="4" name="Footer Placeholder 3">
            <a:extLst>
              <a:ext uri="{FF2B5EF4-FFF2-40B4-BE49-F238E27FC236}">
                <a16:creationId xmlns:a16="http://schemas.microsoft.com/office/drawing/2014/main" id="{8A1A0D56-B361-1544-0F62-B65DA2F441F9}"/>
              </a:ext>
            </a:extLst>
          </p:cNvPr>
          <p:cNvSpPr>
            <a:spLocks noGrp="1"/>
          </p:cNvSpPr>
          <p:nvPr>
            <p:ph type="ftr" sz="quarter" idx="11"/>
          </p:nvPr>
        </p:nvSpPr>
        <p:spPr/>
        <p:txBody>
          <a:bodyPr/>
          <a:lstStyle/>
          <a:p>
            <a:r>
              <a:rPr lang="en-US" dirty="0">
                <a:latin typeface="Arial" panose="020B0604020202020204" pitchFamily="34" charset="0"/>
                <a:cs typeface="Arial" panose="020B0604020202020204" pitchFamily="34"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14150603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7364AB-2334-E331-5978-389B33B10D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B01745-CFDB-B331-AD40-E403A8A98237}"/>
              </a:ext>
            </a:extLst>
          </p:cNvPr>
          <p:cNvSpPr>
            <a:spLocks noGrp="1"/>
          </p:cNvSpPr>
          <p:nvPr>
            <p:ph type="title"/>
          </p:nvPr>
        </p:nvSpPr>
        <p:spPr/>
        <p:txBody>
          <a:bodyPr>
            <a:normAutofit/>
          </a:bodyPr>
          <a:lstStyle/>
          <a:p>
            <a:r>
              <a:rPr lang="en-US" sz="4000" dirty="0"/>
              <a:t>Figure 27.6a</a:t>
            </a:r>
            <a:endParaRPr lang="en-IN" sz="4000" dirty="0"/>
          </a:p>
        </p:txBody>
      </p:sp>
      <p:pic>
        <p:nvPicPr>
          <p:cNvPr id="23554" name="Picture 2" descr="Visual representation of 2 monomers undergoing a condensation/elimination reaction to form a dimer and the eliminated joining groups. ">
            <a:extLst>
              <a:ext uri="{FF2B5EF4-FFF2-40B4-BE49-F238E27FC236}">
                <a16:creationId xmlns:a16="http://schemas.microsoft.com/office/drawing/2014/main" id="{1B386D9E-48F1-4564-CF81-1CF63CEA5F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4000" y="3698546"/>
            <a:ext cx="12600000" cy="2889908"/>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20A049FC-5FA0-BCAD-370F-E9895C75E61F}"/>
              </a:ext>
            </a:extLst>
          </p:cNvPr>
          <p:cNvSpPr>
            <a:spLocks noGrp="1"/>
          </p:cNvSpPr>
          <p:nvPr>
            <p:ph idx="1"/>
          </p:nvPr>
        </p:nvSpPr>
        <p:spPr>
          <a:xfrm>
            <a:off x="1944000" y="8191500"/>
            <a:ext cx="14400000" cy="1209250"/>
          </a:xfrm>
        </p:spPr>
        <p:txBody>
          <a:bodyPr vert="horz" lIns="91440" tIns="45720" rIns="91440" bIns="45720" rtlCol="0" anchor="t">
            <a:normAutofit/>
          </a:bodyPr>
          <a:lstStyle/>
          <a:p>
            <a:pPr marL="0" indent="0" algn="ctr">
              <a:buNone/>
            </a:pPr>
            <a:r>
              <a:rPr lang="en-US" b="1" dirty="0"/>
              <a:t>Figure 27.6a.</a:t>
            </a:r>
            <a:r>
              <a:rPr lang="en-US" dirty="0"/>
              <a:t> Condensation polymerization reaction. (Credit: </a:t>
            </a:r>
            <a:r>
              <a:rPr lang="en-US" dirty="0">
                <a:hlinkClick r:id="rId3"/>
              </a:rPr>
              <a:t>chem1</a:t>
            </a:r>
            <a:r>
              <a:rPr lang="en-US" dirty="0"/>
              <a:t>, </a:t>
            </a:r>
            <a:r>
              <a:rPr lang="en-US" dirty="0">
                <a:hlinkClick r:id="rId4"/>
              </a:rPr>
              <a:t>CC BY-SA 3.0</a:t>
            </a:r>
            <a:r>
              <a:rPr lang="en-US" dirty="0"/>
              <a:t>).</a:t>
            </a:r>
            <a:endParaRPr lang="en-IN" sz="2400" dirty="0"/>
          </a:p>
        </p:txBody>
      </p:sp>
      <p:sp>
        <p:nvSpPr>
          <p:cNvPr id="4" name="Footer Placeholder 3">
            <a:extLst>
              <a:ext uri="{FF2B5EF4-FFF2-40B4-BE49-F238E27FC236}">
                <a16:creationId xmlns:a16="http://schemas.microsoft.com/office/drawing/2014/main" id="{28DE6E43-2E6A-4E66-F32A-006D45469D29}"/>
              </a:ext>
            </a:extLst>
          </p:cNvPr>
          <p:cNvSpPr>
            <a:spLocks noGrp="1"/>
          </p:cNvSpPr>
          <p:nvPr>
            <p:ph type="ftr" sz="quarter" idx="11"/>
          </p:nvPr>
        </p:nvSpPr>
        <p:spPr/>
        <p:txBody>
          <a:bodyPr/>
          <a:lstStyle/>
          <a:p>
            <a:r>
              <a:rPr lang="en-US" dirty="0">
                <a:latin typeface="Arial" panose="020B0604020202020204" pitchFamily="34" charset="0"/>
                <a:cs typeface="Arial" panose="020B0604020202020204" pitchFamily="34"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14770273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7EA12B-0F78-4727-C4A3-C8477CFDFAD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ACF92A-BE61-0A5C-59E7-057886AA05EE}"/>
              </a:ext>
            </a:extLst>
          </p:cNvPr>
          <p:cNvSpPr>
            <a:spLocks noGrp="1"/>
          </p:cNvSpPr>
          <p:nvPr>
            <p:ph type="title"/>
          </p:nvPr>
        </p:nvSpPr>
        <p:spPr/>
        <p:txBody>
          <a:bodyPr>
            <a:normAutofit/>
          </a:bodyPr>
          <a:lstStyle/>
          <a:p>
            <a:r>
              <a:rPr lang="en-US" sz="4000" dirty="0"/>
              <a:t>Figure 27.6b</a:t>
            </a:r>
            <a:endParaRPr lang="en-IN" sz="4000" dirty="0"/>
          </a:p>
        </p:txBody>
      </p:sp>
      <p:pic>
        <p:nvPicPr>
          <p:cNvPr id="24578" name="Picture 2" descr="Detailed structure of collagen gly-pro-hPro triple helix. ">
            <a:extLst>
              <a:ext uri="{FF2B5EF4-FFF2-40B4-BE49-F238E27FC236}">
                <a16:creationId xmlns:a16="http://schemas.microsoft.com/office/drawing/2014/main" id="{38A3F5CE-4104-7046-B2A8-23C8496BA9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5622" y="2443500"/>
            <a:ext cx="8756757" cy="5400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00037517-0DFA-0E73-352C-7B142152C133}"/>
              </a:ext>
            </a:extLst>
          </p:cNvPr>
          <p:cNvSpPr>
            <a:spLocks noGrp="1"/>
          </p:cNvSpPr>
          <p:nvPr>
            <p:ph idx="1"/>
          </p:nvPr>
        </p:nvSpPr>
        <p:spPr>
          <a:xfrm>
            <a:off x="1944000" y="8191500"/>
            <a:ext cx="14400000" cy="1209250"/>
          </a:xfrm>
        </p:spPr>
        <p:txBody>
          <a:bodyPr vert="horz" lIns="91440" tIns="45720" rIns="91440" bIns="45720" rtlCol="0" anchor="t">
            <a:normAutofit/>
          </a:bodyPr>
          <a:lstStyle/>
          <a:p>
            <a:pPr marL="0" indent="0" algn="ctr">
              <a:buNone/>
            </a:pPr>
            <a:r>
              <a:rPr lang="en-US" b="1" dirty="0">
                <a:latin typeface="Arial"/>
                <a:cs typeface="Arial"/>
              </a:rPr>
              <a:t>Figure 27.6b.</a:t>
            </a:r>
            <a:r>
              <a:rPr lang="en-US" dirty="0">
                <a:latin typeface="Arial"/>
                <a:cs typeface="Arial"/>
              </a:rPr>
              <a:t> Detail of collagen </a:t>
            </a:r>
            <a:r>
              <a:rPr lang="en-US" err="1">
                <a:latin typeface="Arial"/>
                <a:cs typeface="Arial"/>
              </a:rPr>
              <a:t>Gly</a:t>
            </a:r>
            <a:r>
              <a:rPr lang="en-US" dirty="0">
                <a:latin typeface="Arial"/>
                <a:cs typeface="Arial"/>
              </a:rPr>
              <a:t>-Pro-</a:t>
            </a:r>
            <a:r>
              <a:rPr lang="en-US" err="1">
                <a:latin typeface="Arial"/>
                <a:cs typeface="Arial"/>
              </a:rPr>
              <a:t>hPro</a:t>
            </a:r>
            <a:r>
              <a:rPr lang="en-US" dirty="0">
                <a:latin typeface="Arial"/>
                <a:cs typeface="Arial"/>
              </a:rPr>
              <a:t> triple helix, with backbone hydrogen bonds (credit: </a:t>
            </a:r>
            <a:r>
              <a:rPr lang="en-US" dirty="0">
                <a:latin typeface="Arial"/>
                <a:cs typeface="Arial"/>
                <a:hlinkClick r:id="rId3"/>
              </a:rPr>
              <a:t>Image</a:t>
            </a:r>
            <a:r>
              <a:rPr lang="en-US" dirty="0">
                <a:latin typeface="Arial"/>
                <a:cs typeface="Arial"/>
              </a:rPr>
              <a:t> by </a:t>
            </a:r>
            <a:r>
              <a:rPr lang="en-US" dirty="0" err="1">
                <a:latin typeface="Arial"/>
                <a:cs typeface="Arial"/>
                <a:hlinkClick r:id="rId4" tooltip="User:Dcrjsr"/>
              </a:rPr>
              <a:t>Dcrjsr</a:t>
            </a:r>
            <a:r>
              <a:rPr lang="en-US" dirty="0">
                <a:latin typeface="Arial"/>
                <a:cs typeface="Arial"/>
              </a:rPr>
              <a:t>, </a:t>
            </a:r>
            <a:r>
              <a:rPr lang="en-US" dirty="0">
                <a:latin typeface="Arial"/>
                <a:cs typeface="Arial"/>
                <a:hlinkClick r:id="rId5"/>
              </a:rPr>
              <a:t>CC BY 3.0</a:t>
            </a:r>
            <a:r>
              <a:rPr lang="en-US" dirty="0">
                <a:latin typeface="Arial"/>
                <a:cs typeface="Arial"/>
              </a:rPr>
              <a:t>).</a:t>
            </a:r>
            <a:endParaRPr lang="en-IN" sz="2400" dirty="0">
              <a:latin typeface="Arial"/>
              <a:cs typeface="Arial"/>
            </a:endParaRPr>
          </a:p>
        </p:txBody>
      </p:sp>
      <p:sp>
        <p:nvSpPr>
          <p:cNvPr id="4" name="Footer Placeholder 3">
            <a:extLst>
              <a:ext uri="{FF2B5EF4-FFF2-40B4-BE49-F238E27FC236}">
                <a16:creationId xmlns:a16="http://schemas.microsoft.com/office/drawing/2014/main" id="{CD692CDC-7564-48DE-E2BB-746B6F367FB1}"/>
              </a:ext>
            </a:extLst>
          </p:cNvPr>
          <p:cNvSpPr>
            <a:spLocks noGrp="1"/>
          </p:cNvSpPr>
          <p:nvPr>
            <p:ph type="ftr" sz="quarter" idx="11"/>
          </p:nvPr>
        </p:nvSpPr>
        <p:spPr/>
        <p:txBody>
          <a:bodyPr/>
          <a:lstStyle/>
          <a:p>
            <a:r>
              <a:rPr lang="en-US" dirty="0">
                <a:latin typeface="Arial" panose="020B0604020202020204" pitchFamily="34" charset="0"/>
                <a:cs typeface="Arial" panose="020B0604020202020204" pitchFamily="34"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15582466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87D64C-703B-1C9A-BDC7-A52AFA24B3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F9F016-0EB8-5696-E7D2-FA429B15398B}"/>
              </a:ext>
            </a:extLst>
          </p:cNvPr>
          <p:cNvSpPr>
            <a:spLocks noGrp="1"/>
          </p:cNvSpPr>
          <p:nvPr>
            <p:ph type="title"/>
          </p:nvPr>
        </p:nvSpPr>
        <p:spPr/>
        <p:txBody>
          <a:bodyPr>
            <a:normAutofit/>
          </a:bodyPr>
          <a:lstStyle/>
          <a:p>
            <a:r>
              <a:rPr lang="en-US" sz="4000" dirty="0"/>
              <a:t>Figure 27.6c</a:t>
            </a:r>
            <a:endParaRPr lang="en-IN" sz="4000" dirty="0"/>
          </a:p>
        </p:txBody>
      </p:sp>
      <p:pic>
        <p:nvPicPr>
          <p:cNvPr id="26626" name="Picture 2" descr="The skeletal formula showing two repeating units of sugars known as muco-polysaccharide chain. ">
            <a:extLst>
              <a:ext uri="{FF2B5EF4-FFF2-40B4-BE49-F238E27FC236}">
                <a16:creationId xmlns:a16="http://schemas.microsoft.com/office/drawing/2014/main" id="{C90297B1-9384-1F54-9A2D-C2C44C84D1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4260" y="2443500"/>
            <a:ext cx="10519481" cy="5400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1F560134-F1F0-454F-A769-66F7008BC502}"/>
              </a:ext>
            </a:extLst>
          </p:cNvPr>
          <p:cNvSpPr>
            <a:spLocks noGrp="1"/>
          </p:cNvSpPr>
          <p:nvPr>
            <p:ph idx="1"/>
          </p:nvPr>
        </p:nvSpPr>
        <p:spPr>
          <a:xfrm>
            <a:off x="1944000" y="8191500"/>
            <a:ext cx="14400000" cy="1209250"/>
          </a:xfrm>
        </p:spPr>
        <p:txBody>
          <a:bodyPr vert="horz" lIns="91440" tIns="45720" rIns="91440" bIns="45720" rtlCol="0" anchor="t">
            <a:normAutofit/>
          </a:bodyPr>
          <a:lstStyle/>
          <a:p>
            <a:pPr marL="0" indent="0" algn="ctr">
              <a:buNone/>
            </a:pPr>
            <a:r>
              <a:rPr lang="en-US" b="1" dirty="0"/>
              <a:t>Figure 27.6c.</a:t>
            </a:r>
            <a:r>
              <a:rPr lang="en-US" dirty="0"/>
              <a:t> Skeletal formula of muco-polysaccharide chain (credit: </a:t>
            </a:r>
            <a:r>
              <a:rPr lang="en-US" dirty="0">
                <a:hlinkClick r:id="rId3"/>
              </a:rPr>
              <a:t>Image</a:t>
            </a:r>
            <a:r>
              <a:rPr lang="en-US" dirty="0"/>
              <a:t> by </a:t>
            </a:r>
            <a:r>
              <a:rPr lang="en-US" dirty="0">
                <a:hlinkClick r:id="rId4" tooltip="User:Vaccinationist"/>
              </a:rPr>
              <a:t>Vaccinationist</a:t>
            </a:r>
            <a:r>
              <a:rPr lang="en-US" dirty="0"/>
              <a:t>, </a:t>
            </a:r>
            <a:r>
              <a:rPr lang="en-US" dirty="0">
                <a:hlinkClick r:id="rId5"/>
              </a:rPr>
              <a:t>PDM</a:t>
            </a:r>
            <a:r>
              <a:rPr lang="en-US" dirty="0"/>
              <a:t>).</a:t>
            </a:r>
            <a:endParaRPr lang="en-IN" sz="2400" dirty="0"/>
          </a:p>
        </p:txBody>
      </p:sp>
      <p:sp>
        <p:nvSpPr>
          <p:cNvPr id="4" name="Footer Placeholder 3">
            <a:extLst>
              <a:ext uri="{FF2B5EF4-FFF2-40B4-BE49-F238E27FC236}">
                <a16:creationId xmlns:a16="http://schemas.microsoft.com/office/drawing/2014/main" id="{ADA2F741-7A7D-CBB4-3C7E-F5861DB2CDF3}"/>
              </a:ext>
            </a:extLst>
          </p:cNvPr>
          <p:cNvSpPr>
            <a:spLocks noGrp="1"/>
          </p:cNvSpPr>
          <p:nvPr>
            <p:ph type="ftr" sz="quarter" idx="11"/>
          </p:nvPr>
        </p:nvSpPr>
        <p:spPr/>
        <p:txBody>
          <a:bodyPr/>
          <a:lstStyle/>
          <a:p>
            <a:r>
              <a:rPr lang="en-US" dirty="0">
                <a:latin typeface="Arial" panose="020B0604020202020204" pitchFamily="34" charset="0"/>
                <a:cs typeface="Arial" panose="020B0604020202020204" pitchFamily="34"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15532450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1FBC0A-91FD-62D0-394D-5E49B197A3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B647C6B-9F2B-8687-3494-ECF3D41CFF81}"/>
              </a:ext>
            </a:extLst>
          </p:cNvPr>
          <p:cNvSpPr>
            <a:spLocks noGrp="1"/>
          </p:cNvSpPr>
          <p:nvPr>
            <p:ph type="title"/>
          </p:nvPr>
        </p:nvSpPr>
        <p:spPr/>
        <p:txBody>
          <a:bodyPr>
            <a:normAutofit/>
          </a:bodyPr>
          <a:lstStyle/>
          <a:p>
            <a:r>
              <a:rPr lang="en-US" sz="4000" dirty="0"/>
              <a:t>Figure 27.1b</a:t>
            </a:r>
            <a:endParaRPr lang="en-IN" sz="4000" dirty="0"/>
          </a:p>
        </p:txBody>
      </p:sp>
      <p:pic>
        <p:nvPicPr>
          <p:cNvPr id="2050" name="Picture 2" descr="Repeating glucose units (each in a chair formation) are connected together by oxygen bonds forming a polymer structure known as starch. ">
            <a:extLst>
              <a:ext uri="{FF2B5EF4-FFF2-40B4-BE49-F238E27FC236}">
                <a16:creationId xmlns:a16="http://schemas.microsoft.com/office/drawing/2014/main" id="{D7C69043-E778-5980-3E5B-5A6DC90A00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1069" y="2443500"/>
            <a:ext cx="9325862" cy="5400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3625551A-1ACE-BC21-9297-ACC6EEB5A5E0}"/>
              </a:ext>
            </a:extLst>
          </p:cNvPr>
          <p:cNvSpPr>
            <a:spLocks noGrp="1"/>
          </p:cNvSpPr>
          <p:nvPr>
            <p:ph idx="1"/>
          </p:nvPr>
        </p:nvSpPr>
        <p:spPr>
          <a:xfrm>
            <a:off x="1944000" y="8191500"/>
            <a:ext cx="14400000" cy="1209250"/>
          </a:xfrm>
        </p:spPr>
        <p:txBody>
          <a:bodyPr vert="horz" lIns="91440" tIns="45720" rIns="91440" bIns="45720" rtlCol="0" anchor="t">
            <a:normAutofit/>
          </a:bodyPr>
          <a:lstStyle/>
          <a:p>
            <a:pPr marL="0" indent="0" algn="ctr">
              <a:buNone/>
            </a:pPr>
            <a:r>
              <a:rPr lang="en-US" b="1" dirty="0"/>
              <a:t>Figure 27.1b.</a:t>
            </a:r>
            <a:r>
              <a:rPr lang="en-US" dirty="0"/>
              <a:t> Polymer structure of starch with repeating glucose units. (Credit: </a:t>
            </a:r>
            <a:r>
              <a:rPr lang="en-US" i="1" dirty="0">
                <a:hlinkClick r:id="rId3"/>
              </a:rPr>
              <a:t>Introductory Chemistry</a:t>
            </a:r>
            <a:r>
              <a:rPr lang="en-US" dirty="0"/>
              <a:t>, </a:t>
            </a:r>
            <a:r>
              <a:rPr lang="en-US" dirty="0">
                <a:hlinkClick r:id="rId4"/>
              </a:rPr>
              <a:t>CC BY-NC-SA 3.0</a:t>
            </a:r>
            <a:r>
              <a:rPr lang="en-US" dirty="0"/>
              <a:t>)</a:t>
            </a:r>
            <a:endParaRPr lang="en-IN" sz="2400" dirty="0"/>
          </a:p>
        </p:txBody>
      </p:sp>
      <p:sp>
        <p:nvSpPr>
          <p:cNvPr id="4" name="Footer Placeholder 3">
            <a:extLst>
              <a:ext uri="{FF2B5EF4-FFF2-40B4-BE49-F238E27FC236}">
                <a16:creationId xmlns:a16="http://schemas.microsoft.com/office/drawing/2014/main" id="{D04E3B20-1EAE-75A8-3AA3-E02776D3C111}"/>
              </a:ext>
            </a:extLst>
          </p:cNvPr>
          <p:cNvSpPr>
            <a:spLocks noGrp="1"/>
          </p:cNvSpPr>
          <p:nvPr>
            <p:ph type="ftr" sz="quarter" idx="11"/>
          </p:nvPr>
        </p:nvSpPr>
        <p:spPr/>
        <p:txBody>
          <a:bodyPr/>
          <a:lstStyle/>
          <a:p>
            <a:r>
              <a:rPr lang="en-US" dirty="0">
                <a:latin typeface="Arial" panose="020B0604020202020204" pitchFamily="34" charset="0"/>
                <a:cs typeface="Arial" panose="020B0604020202020204" pitchFamily="34"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16869591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D17562-E358-CBF9-FBF0-413C73C165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A72C90-18DA-811B-EBE7-4C1A698EA774}"/>
              </a:ext>
            </a:extLst>
          </p:cNvPr>
          <p:cNvSpPr>
            <a:spLocks noGrp="1"/>
          </p:cNvSpPr>
          <p:nvPr>
            <p:ph type="title"/>
          </p:nvPr>
        </p:nvSpPr>
        <p:spPr/>
        <p:txBody>
          <a:bodyPr>
            <a:normAutofit/>
          </a:bodyPr>
          <a:lstStyle/>
          <a:p>
            <a:r>
              <a:rPr lang="en-US" sz="4000" dirty="0"/>
              <a:t>Figure 27.6d</a:t>
            </a:r>
            <a:endParaRPr lang="en-IN" sz="4000" dirty="0"/>
          </a:p>
        </p:txBody>
      </p:sp>
      <p:pic>
        <p:nvPicPr>
          <p:cNvPr id="9" name="Graphic 8" descr="Skeletal diagram of interconnected cellulose forming wood. This polymer is made up of repeating sugar units. ">
            <a:extLst>
              <a:ext uri="{FF2B5EF4-FFF2-40B4-BE49-F238E27FC236}">
                <a16:creationId xmlns:a16="http://schemas.microsoft.com/office/drawing/2014/main" id="{466A2F34-5272-5345-5ACD-11363BAB6D7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162132" y="2443500"/>
            <a:ext cx="5963737" cy="5400000"/>
          </a:xfrm>
          <a:prstGeom prst="rect">
            <a:avLst/>
          </a:prstGeom>
        </p:spPr>
      </p:pic>
      <p:sp>
        <p:nvSpPr>
          <p:cNvPr id="3" name="Content Placeholder 2">
            <a:extLst>
              <a:ext uri="{FF2B5EF4-FFF2-40B4-BE49-F238E27FC236}">
                <a16:creationId xmlns:a16="http://schemas.microsoft.com/office/drawing/2014/main" id="{2392CC18-F3AD-80DF-AE15-7DC28555B7D8}"/>
              </a:ext>
            </a:extLst>
          </p:cNvPr>
          <p:cNvSpPr>
            <a:spLocks noGrp="1"/>
          </p:cNvSpPr>
          <p:nvPr>
            <p:ph idx="1"/>
          </p:nvPr>
        </p:nvSpPr>
        <p:spPr>
          <a:xfrm>
            <a:off x="1944000" y="8191500"/>
            <a:ext cx="14400000" cy="1209250"/>
          </a:xfrm>
        </p:spPr>
        <p:txBody>
          <a:bodyPr vert="horz" lIns="91440" tIns="45720" rIns="91440" bIns="45720" rtlCol="0" anchor="t">
            <a:normAutofit/>
          </a:bodyPr>
          <a:lstStyle/>
          <a:p>
            <a:pPr marL="0" indent="0" algn="ctr">
              <a:buNone/>
            </a:pPr>
            <a:r>
              <a:rPr lang="en-US" b="1" dirty="0"/>
              <a:t>Figure 27.6d.</a:t>
            </a:r>
            <a:r>
              <a:rPr lang="en-US" dirty="0"/>
              <a:t> Interconnected structure of cellulose based on repeating sugar units. This is another condensation polymer (credit: </a:t>
            </a:r>
            <a:r>
              <a:rPr lang="en-US" dirty="0">
                <a:hlinkClick r:id="rId4"/>
              </a:rPr>
              <a:t>Image</a:t>
            </a:r>
            <a:r>
              <a:rPr lang="en-US" dirty="0"/>
              <a:t> by </a:t>
            </a:r>
            <a:r>
              <a:rPr lang="en-US" dirty="0" err="1">
                <a:hlinkClick r:id="rId5" tooltip="User:Laghi.l"/>
              </a:rPr>
              <a:t>Laghi.l</a:t>
            </a:r>
            <a:r>
              <a:rPr lang="en-US" dirty="0"/>
              <a:t>, </a:t>
            </a:r>
            <a:r>
              <a:rPr lang="en-US" dirty="0">
                <a:hlinkClick r:id="rId6"/>
              </a:rPr>
              <a:t>CC BY-SA 3.0</a:t>
            </a:r>
            <a:r>
              <a:rPr lang="en-US" dirty="0"/>
              <a:t>).</a:t>
            </a:r>
            <a:endParaRPr lang="en-IN" sz="2400" dirty="0"/>
          </a:p>
        </p:txBody>
      </p:sp>
      <p:sp>
        <p:nvSpPr>
          <p:cNvPr id="4" name="Footer Placeholder 3">
            <a:extLst>
              <a:ext uri="{FF2B5EF4-FFF2-40B4-BE49-F238E27FC236}">
                <a16:creationId xmlns:a16="http://schemas.microsoft.com/office/drawing/2014/main" id="{FB1ECE35-C9DC-17F2-7162-9991D051BAA7}"/>
              </a:ext>
            </a:extLst>
          </p:cNvPr>
          <p:cNvSpPr>
            <a:spLocks noGrp="1"/>
          </p:cNvSpPr>
          <p:nvPr>
            <p:ph type="ftr" sz="quarter" idx="11"/>
          </p:nvPr>
        </p:nvSpPr>
        <p:spPr/>
        <p:txBody>
          <a:bodyPr/>
          <a:lstStyle/>
          <a:p>
            <a:r>
              <a:rPr lang="en-US" dirty="0">
                <a:latin typeface="Arial" panose="020B0604020202020204" pitchFamily="34" charset="0"/>
                <a:cs typeface="Arial" panose="020B0604020202020204" pitchFamily="34"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27373261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C1E771-5DCA-4A97-EC5B-F4D5D996E1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F7B066-568A-C22B-2066-2F19AF661B59}"/>
              </a:ext>
            </a:extLst>
          </p:cNvPr>
          <p:cNvSpPr>
            <a:spLocks noGrp="1"/>
          </p:cNvSpPr>
          <p:nvPr>
            <p:ph type="title"/>
          </p:nvPr>
        </p:nvSpPr>
        <p:spPr/>
        <p:txBody>
          <a:bodyPr>
            <a:normAutofit/>
          </a:bodyPr>
          <a:lstStyle/>
          <a:p>
            <a:r>
              <a:rPr lang="en-US" sz="4000" dirty="0"/>
              <a:t>Figure 27.6e</a:t>
            </a:r>
            <a:endParaRPr lang="en-IN" sz="4000" dirty="0"/>
          </a:p>
        </p:txBody>
      </p:sp>
      <p:pic>
        <p:nvPicPr>
          <p:cNvPr id="28674" name="Picture 2" descr="Diagram shows the reaction forming Nylon 66. A polyamide adipic acid reacts with hexamethylene diamine under heat to form the repeating units that make up Nylon 66. They arise from the reaction of carboxylic acid and an amine. When prepared from diamines and dicarboxylic acids, the polymerization produces two molecules of water per repeat unit.">
            <a:extLst>
              <a:ext uri="{FF2B5EF4-FFF2-40B4-BE49-F238E27FC236}">
                <a16:creationId xmlns:a16="http://schemas.microsoft.com/office/drawing/2014/main" id="{7239CB8A-305E-6A13-775B-C6A7449634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3189" y="3073500"/>
            <a:ext cx="14881622" cy="4140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EF85FD38-E78E-6521-00F6-A7B6D8CAEAC9}"/>
              </a:ext>
            </a:extLst>
          </p:cNvPr>
          <p:cNvSpPr>
            <a:spLocks noGrp="1"/>
          </p:cNvSpPr>
          <p:nvPr>
            <p:ph idx="1"/>
          </p:nvPr>
        </p:nvSpPr>
        <p:spPr>
          <a:xfrm>
            <a:off x="1944000" y="8191500"/>
            <a:ext cx="14400000" cy="1209250"/>
          </a:xfrm>
        </p:spPr>
        <p:txBody>
          <a:bodyPr vert="horz" lIns="91440" tIns="45720" rIns="91440" bIns="45720" rtlCol="0" anchor="t">
            <a:normAutofit/>
          </a:bodyPr>
          <a:lstStyle/>
          <a:p>
            <a:pPr marL="0" indent="0" algn="ctr">
              <a:buNone/>
            </a:pPr>
            <a:r>
              <a:rPr lang="en-US" b="1" dirty="0"/>
              <a:t>Figure 27.6e.</a:t>
            </a:r>
            <a:r>
              <a:rPr lang="en-US" dirty="0"/>
              <a:t> Synthesis of Nylon 66 from adipic acid and hexamethylene diamine. (Credit </a:t>
            </a:r>
            <a:r>
              <a:rPr lang="en-US" dirty="0">
                <a:hlinkClick r:id="rId3"/>
              </a:rPr>
              <a:t>Virtual Textbook of Organic Chemistry</a:t>
            </a:r>
            <a:r>
              <a:rPr lang="en-US" dirty="0"/>
              <a:t>, edited by </a:t>
            </a:r>
            <a:r>
              <a:rPr lang="en-US" dirty="0">
                <a:hlinkClick r:id="rId4"/>
              </a:rPr>
              <a:t>Chemistry for Changing Times (Hill and McCreary)</a:t>
            </a:r>
            <a:r>
              <a:rPr lang="en-US" dirty="0"/>
              <a:t> , </a:t>
            </a:r>
            <a:r>
              <a:rPr lang="en-US" dirty="0">
                <a:hlinkClick r:id="rId5"/>
              </a:rPr>
              <a:t>CC BY-NC-SA 4.0</a:t>
            </a:r>
            <a:r>
              <a:rPr lang="en-US" dirty="0"/>
              <a:t>)</a:t>
            </a:r>
            <a:endParaRPr lang="en-IN" sz="2400" dirty="0"/>
          </a:p>
        </p:txBody>
      </p:sp>
      <p:sp>
        <p:nvSpPr>
          <p:cNvPr id="4" name="Footer Placeholder 3">
            <a:extLst>
              <a:ext uri="{FF2B5EF4-FFF2-40B4-BE49-F238E27FC236}">
                <a16:creationId xmlns:a16="http://schemas.microsoft.com/office/drawing/2014/main" id="{011E51F6-8AA1-3271-9DCD-1B2509223C09}"/>
              </a:ext>
            </a:extLst>
          </p:cNvPr>
          <p:cNvSpPr>
            <a:spLocks noGrp="1"/>
          </p:cNvSpPr>
          <p:nvPr>
            <p:ph type="ftr" sz="quarter" idx="11"/>
          </p:nvPr>
        </p:nvSpPr>
        <p:spPr/>
        <p:txBody>
          <a:bodyPr/>
          <a:lstStyle/>
          <a:p>
            <a:r>
              <a:rPr lang="en-US" dirty="0">
                <a:latin typeface="Arial" panose="020B0604020202020204" pitchFamily="34" charset="0"/>
                <a:cs typeface="Arial" panose="020B0604020202020204" pitchFamily="34"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28934593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71BF7D-B51C-4711-4DE8-DF60B92F32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64C38F-2DD3-CBD2-0D75-5FF53343EF9A}"/>
              </a:ext>
            </a:extLst>
          </p:cNvPr>
          <p:cNvSpPr>
            <a:spLocks noGrp="1"/>
          </p:cNvSpPr>
          <p:nvPr>
            <p:ph type="title"/>
          </p:nvPr>
        </p:nvSpPr>
        <p:spPr/>
        <p:txBody>
          <a:bodyPr>
            <a:normAutofit/>
          </a:bodyPr>
          <a:lstStyle/>
          <a:p>
            <a:r>
              <a:rPr lang="en-US" sz="4000" dirty="0"/>
              <a:t>Figure 27.6f</a:t>
            </a:r>
            <a:endParaRPr lang="en-IN" sz="4000" dirty="0"/>
          </a:p>
        </p:txBody>
      </p:sp>
      <p:pic>
        <p:nvPicPr>
          <p:cNvPr id="29698" name="Picture 2" descr="This diagram shows the same reaction process as above (apidic acid and hexamethylene diamine producing nylon 66) but highlights the peptide bond formation. ">
            <a:extLst>
              <a:ext uri="{FF2B5EF4-FFF2-40B4-BE49-F238E27FC236}">
                <a16:creationId xmlns:a16="http://schemas.microsoft.com/office/drawing/2014/main" id="{FA55A72E-2382-2D8C-4885-B2666D05CA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4282" y="3073500"/>
            <a:ext cx="9999436" cy="4140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9C1FBDDF-A361-A552-2EF0-B12A1D5D662C}"/>
              </a:ext>
            </a:extLst>
          </p:cNvPr>
          <p:cNvSpPr>
            <a:spLocks noGrp="1"/>
          </p:cNvSpPr>
          <p:nvPr>
            <p:ph idx="1"/>
          </p:nvPr>
        </p:nvSpPr>
        <p:spPr>
          <a:xfrm>
            <a:off x="1944000" y="8191500"/>
            <a:ext cx="14400000" cy="1209250"/>
          </a:xfrm>
        </p:spPr>
        <p:txBody>
          <a:bodyPr vert="horz" lIns="91440" tIns="45720" rIns="91440" bIns="45720" rtlCol="0" anchor="t">
            <a:normAutofit/>
          </a:bodyPr>
          <a:lstStyle/>
          <a:p>
            <a:pPr marL="0" indent="0" algn="ctr">
              <a:buNone/>
            </a:pPr>
            <a:r>
              <a:rPr lang="en-US" b="1" dirty="0"/>
              <a:t>Figure 27.6f.</a:t>
            </a:r>
            <a:r>
              <a:rPr lang="en-US" dirty="0"/>
              <a:t> Synthesis of nylon highlighting the peptide bond (amide link) (credit </a:t>
            </a:r>
            <a:r>
              <a:rPr lang="en-US" i="1" dirty="0">
                <a:hlinkClick r:id="rId3"/>
              </a:rPr>
              <a:t>Chemistry for Changing Times (Hill and McCreary)</a:t>
            </a:r>
            <a:r>
              <a:rPr lang="en-US" dirty="0"/>
              <a:t>, </a:t>
            </a:r>
            <a:r>
              <a:rPr lang="en-US" dirty="0">
                <a:hlinkClick r:id="rId4"/>
              </a:rPr>
              <a:t>CC BY-NC-SA 4.0</a:t>
            </a:r>
            <a:r>
              <a:rPr lang="en-US" dirty="0"/>
              <a:t>).</a:t>
            </a:r>
            <a:endParaRPr lang="en-IN" sz="2400" dirty="0"/>
          </a:p>
        </p:txBody>
      </p:sp>
      <p:sp>
        <p:nvSpPr>
          <p:cNvPr id="4" name="Footer Placeholder 3">
            <a:extLst>
              <a:ext uri="{FF2B5EF4-FFF2-40B4-BE49-F238E27FC236}">
                <a16:creationId xmlns:a16="http://schemas.microsoft.com/office/drawing/2014/main" id="{DC96B3D5-4440-F434-40D6-1D6619D132B9}"/>
              </a:ext>
            </a:extLst>
          </p:cNvPr>
          <p:cNvSpPr>
            <a:spLocks noGrp="1"/>
          </p:cNvSpPr>
          <p:nvPr>
            <p:ph type="ftr" sz="quarter" idx="11"/>
          </p:nvPr>
        </p:nvSpPr>
        <p:spPr/>
        <p:txBody>
          <a:bodyPr/>
          <a:lstStyle/>
          <a:p>
            <a:r>
              <a:rPr lang="en-US" dirty="0">
                <a:latin typeface="Arial" panose="020B0604020202020204" pitchFamily="34" charset="0"/>
                <a:cs typeface="Arial" panose="020B0604020202020204" pitchFamily="34"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32707359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672D92-ABC9-CBEB-AB16-DB65123EEA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D30840-253A-4AEC-FA2B-2B4DE4F2EC25}"/>
              </a:ext>
            </a:extLst>
          </p:cNvPr>
          <p:cNvSpPr>
            <a:spLocks noGrp="1"/>
          </p:cNvSpPr>
          <p:nvPr>
            <p:ph type="title"/>
          </p:nvPr>
        </p:nvSpPr>
        <p:spPr/>
        <p:txBody>
          <a:bodyPr>
            <a:normAutofit/>
          </a:bodyPr>
          <a:lstStyle/>
          <a:p>
            <a:r>
              <a:rPr lang="en-US" sz="4000" dirty="0"/>
              <a:t>Figure 27.6g</a:t>
            </a:r>
            <a:endParaRPr lang="en-IN" sz="4000" dirty="0"/>
          </a:p>
        </p:txBody>
      </p:sp>
      <p:pic>
        <p:nvPicPr>
          <p:cNvPr id="30722" name="Picture 2" descr="Line structure of caprolactam. It is a ring structure made up of 6 carbons and 1 nitrogen within the ring. ">
            <a:extLst>
              <a:ext uri="{FF2B5EF4-FFF2-40B4-BE49-F238E27FC236}">
                <a16:creationId xmlns:a16="http://schemas.microsoft.com/office/drawing/2014/main" id="{3A17B9B4-0418-F88F-AEC0-ED112C7CE0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73149" y="3073500"/>
            <a:ext cx="3141702" cy="4140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6D999716-4D40-ACCB-671E-411BF88A8140}"/>
              </a:ext>
            </a:extLst>
          </p:cNvPr>
          <p:cNvSpPr>
            <a:spLocks noGrp="1"/>
          </p:cNvSpPr>
          <p:nvPr>
            <p:ph idx="1"/>
          </p:nvPr>
        </p:nvSpPr>
        <p:spPr>
          <a:xfrm>
            <a:off x="1944000" y="8191500"/>
            <a:ext cx="14400000" cy="1209250"/>
          </a:xfrm>
        </p:spPr>
        <p:txBody>
          <a:bodyPr vert="horz" lIns="91440" tIns="45720" rIns="91440" bIns="45720" rtlCol="0" anchor="t">
            <a:normAutofit/>
          </a:bodyPr>
          <a:lstStyle/>
          <a:p>
            <a:pPr marL="0" indent="0" algn="ctr">
              <a:buNone/>
            </a:pPr>
            <a:r>
              <a:rPr lang="en-US" b="1" dirty="0"/>
              <a:t>Figure 27.6g.</a:t>
            </a:r>
            <a:r>
              <a:rPr lang="en-US" dirty="0"/>
              <a:t> Structure of caprolactam. (Credit: </a:t>
            </a:r>
            <a:r>
              <a:rPr lang="en-US" i="1" dirty="0">
                <a:hlinkClick r:id="rId3"/>
              </a:rPr>
              <a:t>Supplemental Modules (Organic Chemistry)</a:t>
            </a:r>
            <a:r>
              <a:rPr lang="en-US" dirty="0"/>
              <a:t>, </a:t>
            </a:r>
            <a:r>
              <a:rPr lang="en-US" dirty="0">
                <a:hlinkClick r:id="rId4"/>
              </a:rPr>
              <a:t>CC BY-NC 4.0</a:t>
            </a:r>
            <a:r>
              <a:rPr lang="en-US" dirty="0"/>
              <a:t>)</a:t>
            </a:r>
            <a:endParaRPr lang="en-IN" sz="2400" dirty="0"/>
          </a:p>
        </p:txBody>
      </p:sp>
      <p:sp>
        <p:nvSpPr>
          <p:cNvPr id="4" name="Footer Placeholder 3">
            <a:extLst>
              <a:ext uri="{FF2B5EF4-FFF2-40B4-BE49-F238E27FC236}">
                <a16:creationId xmlns:a16="http://schemas.microsoft.com/office/drawing/2014/main" id="{87D602E9-444A-1F15-A4D8-2789E18151AB}"/>
              </a:ext>
            </a:extLst>
          </p:cNvPr>
          <p:cNvSpPr>
            <a:spLocks noGrp="1"/>
          </p:cNvSpPr>
          <p:nvPr>
            <p:ph type="ftr" sz="quarter" idx="11"/>
          </p:nvPr>
        </p:nvSpPr>
        <p:spPr/>
        <p:txBody>
          <a:bodyPr/>
          <a:lstStyle/>
          <a:p>
            <a:r>
              <a:rPr lang="en-US" dirty="0">
                <a:latin typeface="Arial" panose="020B0604020202020204" pitchFamily="34" charset="0"/>
                <a:cs typeface="Arial" panose="020B0604020202020204" pitchFamily="34"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32146516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A789BE-9BDC-6302-6A4F-1528AE5400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9804FF-176B-9967-33DB-1396CD06D0DD}"/>
              </a:ext>
            </a:extLst>
          </p:cNvPr>
          <p:cNvSpPr>
            <a:spLocks noGrp="1"/>
          </p:cNvSpPr>
          <p:nvPr>
            <p:ph type="title"/>
          </p:nvPr>
        </p:nvSpPr>
        <p:spPr/>
        <p:txBody>
          <a:bodyPr>
            <a:normAutofit/>
          </a:bodyPr>
          <a:lstStyle/>
          <a:p>
            <a:r>
              <a:rPr lang="en-US" sz="4000" dirty="0"/>
              <a:t>Figure 27.6h</a:t>
            </a:r>
            <a:endParaRPr lang="en-IN" sz="4000" dirty="0"/>
          </a:p>
        </p:txBody>
      </p:sp>
      <p:pic>
        <p:nvPicPr>
          <p:cNvPr id="31746" name="Picture 2" descr="Kevlar monomers benzene-1,4-dicarboxyic acid and 1,4-diaminobenzene. ">
            <a:extLst>
              <a:ext uri="{FF2B5EF4-FFF2-40B4-BE49-F238E27FC236}">
                <a16:creationId xmlns:a16="http://schemas.microsoft.com/office/drawing/2014/main" id="{5B733662-9B41-A969-142C-3EDC758251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4000" y="3374876"/>
            <a:ext cx="16200000" cy="3537248"/>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6EB34529-5725-F349-D981-A07F50B392EB}"/>
              </a:ext>
            </a:extLst>
          </p:cNvPr>
          <p:cNvSpPr>
            <a:spLocks noGrp="1"/>
          </p:cNvSpPr>
          <p:nvPr>
            <p:ph idx="1"/>
          </p:nvPr>
        </p:nvSpPr>
        <p:spPr>
          <a:xfrm>
            <a:off x="1944000" y="8191500"/>
            <a:ext cx="14400000" cy="1209250"/>
          </a:xfrm>
        </p:spPr>
        <p:txBody>
          <a:bodyPr vert="horz" lIns="91440" tIns="45720" rIns="91440" bIns="45720" rtlCol="0" anchor="t">
            <a:normAutofit/>
          </a:bodyPr>
          <a:lstStyle/>
          <a:p>
            <a:pPr marL="0" indent="0" algn="ctr">
              <a:buNone/>
            </a:pPr>
            <a:r>
              <a:rPr lang="en-US" b="1" dirty="0"/>
              <a:t>Figure 27.6h.</a:t>
            </a:r>
            <a:r>
              <a:rPr lang="en-US" dirty="0"/>
              <a:t> Monomers of Kevlar (Credit: </a:t>
            </a:r>
            <a:r>
              <a:rPr lang="en-US" i="1" dirty="0">
                <a:hlinkClick r:id="rId3"/>
              </a:rPr>
              <a:t>Supplemental Modules (Organic Chemistry)</a:t>
            </a:r>
            <a:r>
              <a:rPr lang="en-US" dirty="0"/>
              <a:t>, </a:t>
            </a:r>
            <a:r>
              <a:rPr lang="en-US" dirty="0">
                <a:hlinkClick r:id="rId4"/>
              </a:rPr>
              <a:t>CC BY-NC 4.0</a:t>
            </a:r>
            <a:r>
              <a:rPr lang="en-US" dirty="0"/>
              <a:t>)</a:t>
            </a:r>
            <a:endParaRPr lang="en-IN" sz="2400" dirty="0"/>
          </a:p>
        </p:txBody>
      </p:sp>
      <p:sp>
        <p:nvSpPr>
          <p:cNvPr id="4" name="Footer Placeholder 3">
            <a:extLst>
              <a:ext uri="{FF2B5EF4-FFF2-40B4-BE49-F238E27FC236}">
                <a16:creationId xmlns:a16="http://schemas.microsoft.com/office/drawing/2014/main" id="{DFB97004-9C94-4348-7274-74325D5DC841}"/>
              </a:ext>
            </a:extLst>
          </p:cNvPr>
          <p:cNvSpPr>
            <a:spLocks noGrp="1"/>
          </p:cNvSpPr>
          <p:nvPr>
            <p:ph type="ftr" sz="quarter" idx="11"/>
          </p:nvPr>
        </p:nvSpPr>
        <p:spPr/>
        <p:txBody>
          <a:bodyPr/>
          <a:lstStyle/>
          <a:p>
            <a:r>
              <a:rPr lang="en-US" dirty="0">
                <a:latin typeface="Arial" panose="020B0604020202020204" pitchFamily="34" charset="0"/>
                <a:cs typeface="Arial" panose="020B0604020202020204" pitchFamily="34"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11322717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3DE22D-16E1-8D12-E9A6-7176576EAB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AEC143-F16F-3A86-29D3-08B51829E795}"/>
              </a:ext>
            </a:extLst>
          </p:cNvPr>
          <p:cNvSpPr>
            <a:spLocks noGrp="1"/>
          </p:cNvSpPr>
          <p:nvPr>
            <p:ph type="title"/>
          </p:nvPr>
        </p:nvSpPr>
        <p:spPr/>
        <p:txBody>
          <a:bodyPr>
            <a:normAutofit/>
          </a:bodyPr>
          <a:lstStyle/>
          <a:p>
            <a:r>
              <a:rPr lang="en-US" sz="4000" dirty="0"/>
              <a:t>Figure 27.6i</a:t>
            </a:r>
            <a:endParaRPr lang="en-IN" sz="4000" dirty="0"/>
          </a:p>
        </p:txBody>
      </p:sp>
      <p:pic>
        <p:nvPicPr>
          <p:cNvPr id="32770" name="Picture 2" descr="Structure of kevlar. Contains 4 cyclic rings joined by Carbon and Nitrogen atoms. ">
            <a:extLst>
              <a:ext uri="{FF2B5EF4-FFF2-40B4-BE49-F238E27FC236}">
                <a16:creationId xmlns:a16="http://schemas.microsoft.com/office/drawing/2014/main" id="{905ABCCF-BE34-EDAF-D493-98837883EF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4000" y="3465122"/>
            <a:ext cx="16200000" cy="3356757"/>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F3340D32-B787-9371-09E4-CBA320AEB016}"/>
              </a:ext>
            </a:extLst>
          </p:cNvPr>
          <p:cNvSpPr>
            <a:spLocks noGrp="1"/>
          </p:cNvSpPr>
          <p:nvPr>
            <p:ph idx="1"/>
          </p:nvPr>
        </p:nvSpPr>
        <p:spPr>
          <a:xfrm>
            <a:off x="1944000" y="8191500"/>
            <a:ext cx="14400000" cy="1209250"/>
          </a:xfrm>
        </p:spPr>
        <p:txBody>
          <a:bodyPr vert="horz" lIns="91440" tIns="45720" rIns="91440" bIns="45720" rtlCol="0" anchor="t">
            <a:normAutofit/>
          </a:bodyPr>
          <a:lstStyle/>
          <a:p>
            <a:pPr marL="0" indent="0" algn="ctr">
              <a:buNone/>
            </a:pPr>
            <a:r>
              <a:rPr lang="en-US" b="1" dirty="0"/>
              <a:t>Figure 27.6i.</a:t>
            </a:r>
            <a:r>
              <a:rPr lang="en-US" dirty="0"/>
              <a:t> Structure of Kevlar (Credit: </a:t>
            </a:r>
            <a:r>
              <a:rPr lang="en-US" i="1" dirty="0">
                <a:hlinkClick r:id="rId3"/>
              </a:rPr>
              <a:t>Supplemental Modules (Organic Chemistry)</a:t>
            </a:r>
            <a:r>
              <a:rPr lang="en-US" dirty="0"/>
              <a:t>, </a:t>
            </a:r>
            <a:r>
              <a:rPr lang="en-US" dirty="0">
                <a:hlinkClick r:id="rId4"/>
              </a:rPr>
              <a:t>CC BY-NC 4.0</a:t>
            </a:r>
            <a:r>
              <a:rPr lang="en-US" dirty="0"/>
              <a:t>)</a:t>
            </a:r>
            <a:endParaRPr lang="en-IN" sz="2400" dirty="0"/>
          </a:p>
        </p:txBody>
      </p:sp>
      <p:sp>
        <p:nvSpPr>
          <p:cNvPr id="4" name="Footer Placeholder 3">
            <a:extLst>
              <a:ext uri="{FF2B5EF4-FFF2-40B4-BE49-F238E27FC236}">
                <a16:creationId xmlns:a16="http://schemas.microsoft.com/office/drawing/2014/main" id="{38185E63-15CF-A4A6-C735-021F2356CD6E}"/>
              </a:ext>
            </a:extLst>
          </p:cNvPr>
          <p:cNvSpPr>
            <a:spLocks noGrp="1"/>
          </p:cNvSpPr>
          <p:nvPr>
            <p:ph type="ftr" sz="quarter" idx="11"/>
          </p:nvPr>
        </p:nvSpPr>
        <p:spPr/>
        <p:txBody>
          <a:bodyPr/>
          <a:lstStyle/>
          <a:p>
            <a:r>
              <a:rPr lang="en-US" dirty="0">
                <a:latin typeface="Arial" panose="020B0604020202020204" pitchFamily="34" charset="0"/>
                <a:cs typeface="Arial" panose="020B0604020202020204" pitchFamily="34"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2741004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8DDA25-510D-25B8-E0F6-AD02B327FC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3BCD92B-CC3F-F51B-A5D5-BC0152DD8169}"/>
              </a:ext>
            </a:extLst>
          </p:cNvPr>
          <p:cNvSpPr>
            <a:spLocks noGrp="1"/>
          </p:cNvSpPr>
          <p:nvPr>
            <p:ph type="title"/>
          </p:nvPr>
        </p:nvSpPr>
        <p:spPr/>
        <p:txBody>
          <a:bodyPr>
            <a:normAutofit/>
          </a:bodyPr>
          <a:lstStyle/>
          <a:p>
            <a:r>
              <a:rPr lang="en-US" sz="4000" dirty="0"/>
              <a:t>Figure 27.6j</a:t>
            </a:r>
            <a:endParaRPr lang="en-IN" sz="4000" dirty="0"/>
          </a:p>
        </p:txBody>
      </p:sp>
      <p:pic>
        <p:nvPicPr>
          <p:cNvPr id="33794" name="Picture 2" descr="Polymer structure of kevlar using dotted lines to show the hydrogen bonds between each polymer chain.">
            <a:extLst>
              <a:ext uri="{FF2B5EF4-FFF2-40B4-BE49-F238E27FC236}">
                <a16:creationId xmlns:a16="http://schemas.microsoft.com/office/drawing/2014/main" id="{7AE628D4-EF6C-D5E4-A015-2D9E1B1CC5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0957" y="2443500"/>
            <a:ext cx="7826087" cy="5400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CE9A4386-B6E2-E31D-DEC0-5B757BE1FB7D}"/>
              </a:ext>
            </a:extLst>
          </p:cNvPr>
          <p:cNvSpPr>
            <a:spLocks noGrp="1"/>
          </p:cNvSpPr>
          <p:nvPr>
            <p:ph idx="1"/>
          </p:nvPr>
        </p:nvSpPr>
        <p:spPr>
          <a:xfrm>
            <a:off x="1944000" y="8191500"/>
            <a:ext cx="14400000" cy="1209250"/>
          </a:xfrm>
        </p:spPr>
        <p:txBody>
          <a:bodyPr vert="horz" lIns="91440" tIns="45720" rIns="91440" bIns="45720" rtlCol="0" anchor="t">
            <a:normAutofit/>
          </a:bodyPr>
          <a:lstStyle/>
          <a:p>
            <a:pPr marL="0" indent="0" algn="ctr">
              <a:buNone/>
            </a:pPr>
            <a:r>
              <a:rPr lang="en-US" b="1" dirty="0"/>
              <a:t>Figure 27.6j.</a:t>
            </a:r>
            <a:r>
              <a:rPr lang="en-US" dirty="0"/>
              <a:t> The diagram shows the polymer structure of Kevlar, with hydrogen bonds between polymer chains represented by dotted lines (Credit: </a:t>
            </a:r>
            <a:r>
              <a:rPr lang="en-US" i="1" dirty="0">
                <a:hlinkClick r:id="rId3"/>
              </a:rPr>
              <a:t>Chemistry (OpenStax)</a:t>
            </a:r>
            <a:r>
              <a:rPr lang="en-US" dirty="0"/>
              <a:t>, </a:t>
            </a:r>
            <a:r>
              <a:rPr lang="en-US" dirty="0">
                <a:hlinkClick r:id="rId4"/>
              </a:rPr>
              <a:t>CC BY 4.0</a:t>
            </a:r>
            <a:r>
              <a:rPr lang="en-US" dirty="0"/>
              <a:t>).</a:t>
            </a:r>
            <a:endParaRPr lang="en-IN" sz="2400" dirty="0"/>
          </a:p>
        </p:txBody>
      </p:sp>
      <p:sp>
        <p:nvSpPr>
          <p:cNvPr id="4" name="Footer Placeholder 3">
            <a:extLst>
              <a:ext uri="{FF2B5EF4-FFF2-40B4-BE49-F238E27FC236}">
                <a16:creationId xmlns:a16="http://schemas.microsoft.com/office/drawing/2014/main" id="{92B25B26-6CF2-0D75-716A-E25B12E423C8}"/>
              </a:ext>
            </a:extLst>
          </p:cNvPr>
          <p:cNvSpPr>
            <a:spLocks noGrp="1"/>
          </p:cNvSpPr>
          <p:nvPr>
            <p:ph type="ftr" sz="quarter" idx="11"/>
          </p:nvPr>
        </p:nvSpPr>
        <p:spPr/>
        <p:txBody>
          <a:bodyPr/>
          <a:lstStyle/>
          <a:p>
            <a:r>
              <a:rPr lang="en-US" dirty="0">
                <a:latin typeface="Arial" panose="020B0604020202020204" pitchFamily="34" charset="0"/>
                <a:cs typeface="Arial" panose="020B0604020202020204" pitchFamily="34"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36595755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46BBB8-D480-3644-021D-4347AF0706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30D0360-8EFE-DC6E-FD51-A211AECACB9E}"/>
              </a:ext>
            </a:extLst>
          </p:cNvPr>
          <p:cNvSpPr>
            <a:spLocks noGrp="1"/>
          </p:cNvSpPr>
          <p:nvPr>
            <p:ph type="title"/>
          </p:nvPr>
        </p:nvSpPr>
        <p:spPr/>
        <p:txBody>
          <a:bodyPr>
            <a:normAutofit/>
          </a:bodyPr>
          <a:lstStyle/>
          <a:p>
            <a:r>
              <a:rPr lang="en-US" sz="4000" dirty="0"/>
              <a:t>Figure 27.6k</a:t>
            </a:r>
            <a:endParaRPr lang="en-IN" sz="4000" dirty="0"/>
          </a:p>
        </p:txBody>
      </p:sp>
      <p:pic>
        <p:nvPicPr>
          <p:cNvPr id="34818" name="Picture 2" descr="There are 3 images. Image a. Soldiers sorting kevlar helmet. b. a canoe and c. marine mooring lines. ">
            <a:extLst>
              <a:ext uri="{FF2B5EF4-FFF2-40B4-BE49-F238E27FC236}">
                <a16:creationId xmlns:a16="http://schemas.microsoft.com/office/drawing/2014/main" id="{FED46FB0-A477-C3D0-69C8-F35A423653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4000" y="3865500"/>
            <a:ext cx="10800000" cy="2556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55FB6144-D9F5-0763-41DC-24B0EB81E4D9}"/>
              </a:ext>
            </a:extLst>
          </p:cNvPr>
          <p:cNvSpPr>
            <a:spLocks noGrp="1"/>
          </p:cNvSpPr>
          <p:nvPr>
            <p:ph idx="1"/>
          </p:nvPr>
        </p:nvSpPr>
        <p:spPr>
          <a:xfrm>
            <a:off x="1944000" y="7338516"/>
            <a:ext cx="14400000" cy="2062234"/>
          </a:xfrm>
        </p:spPr>
        <p:txBody>
          <a:bodyPr vert="horz" lIns="91440" tIns="45720" rIns="91440" bIns="45720" rtlCol="0" anchor="t">
            <a:normAutofit/>
          </a:bodyPr>
          <a:lstStyle/>
          <a:p>
            <a:pPr marL="0" indent="0" algn="ctr">
              <a:buNone/>
            </a:pPr>
            <a:r>
              <a:rPr lang="en-US" b="1" dirty="0">
                <a:latin typeface="Arial"/>
                <a:cs typeface="Arial"/>
              </a:rPr>
              <a:t>Figure 27.6k.</a:t>
            </a:r>
            <a:r>
              <a:rPr lang="en-US" dirty="0">
                <a:latin typeface="Arial"/>
                <a:cs typeface="Arial"/>
              </a:rPr>
              <a:t> (a) These soldiers are sorting through pieces of a Kevlar helmet that helped absorb a grenade blast. Kevlar is also used to make (b) canoes and (c) marine mooring lines. (credit a: modification of </a:t>
            </a:r>
            <a:r>
              <a:rPr lang="en-US" dirty="0">
                <a:latin typeface="Arial"/>
                <a:cs typeface="Arial"/>
                <a:hlinkClick r:id="rId3"/>
              </a:rPr>
              <a:t>work</a:t>
            </a:r>
            <a:r>
              <a:rPr lang="en-US" dirty="0">
                <a:latin typeface="Arial"/>
                <a:cs typeface="Arial"/>
              </a:rPr>
              <a:t> by Michael T. Gams, USMC, </a:t>
            </a:r>
            <a:r>
              <a:rPr lang="en-US" dirty="0">
                <a:latin typeface="Arial"/>
                <a:cs typeface="Arial"/>
                <a:hlinkClick r:id="rId4"/>
              </a:rPr>
              <a:t>PDM</a:t>
            </a:r>
            <a:r>
              <a:rPr lang="en-US" dirty="0">
                <a:latin typeface="Arial"/>
                <a:cs typeface="Arial"/>
              </a:rPr>
              <a:t>; credit b: </a:t>
            </a:r>
            <a:r>
              <a:rPr lang="en-US" dirty="0">
                <a:latin typeface="Arial"/>
                <a:cs typeface="Arial"/>
                <a:hlinkClick r:id="rId5"/>
              </a:rPr>
              <a:t>Photo</a:t>
            </a:r>
            <a:r>
              <a:rPr lang="en-US" dirty="0">
                <a:latin typeface="Arial"/>
                <a:cs typeface="Arial"/>
              </a:rPr>
              <a:t> by </a:t>
            </a:r>
            <a:r>
              <a:rPr lang="en-US" dirty="0" err="1">
                <a:latin typeface="Arial"/>
                <a:cs typeface="Arial"/>
                <a:hlinkClick r:id="rId6"/>
              </a:rPr>
              <a:t>OakleyOriginals</a:t>
            </a:r>
            <a:r>
              <a:rPr lang="en-US" dirty="0">
                <a:latin typeface="Arial"/>
                <a:cs typeface="Arial"/>
              </a:rPr>
              <a:t>, </a:t>
            </a:r>
            <a:r>
              <a:rPr lang="en-US" dirty="0">
                <a:latin typeface="Arial"/>
                <a:cs typeface="Arial"/>
                <a:hlinkClick r:id="rId7"/>
              </a:rPr>
              <a:t>CC BY 2.0</a:t>
            </a:r>
            <a:r>
              <a:rPr lang="en-US" dirty="0">
                <a:latin typeface="Arial"/>
                <a:cs typeface="Arial"/>
              </a:rPr>
              <a:t>; credit c: modification of </a:t>
            </a:r>
            <a:r>
              <a:rPr lang="en-US" dirty="0">
                <a:latin typeface="Arial"/>
                <a:cs typeface="Arial"/>
                <a:hlinkClick r:id="rId8"/>
              </a:rPr>
              <a:t>work</a:t>
            </a:r>
            <a:r>
              <a:rPr lang="en-US" dirty="0">
                <a:latin typeface="Arial"/>
                <a:cs typeface="Arial"/>
              </a:rPr>
              <a:t> by Casey H. </a:t>
            </a:r>
            <a:r>
              <a:rPr lang="en-US" err="1">
                <a:latin typeface="Arial"/>
                <a:cs typeface="Arial"/>
              </a:rPr>
              <a:t>Kyhl</a:t>
            </a:r>
            <a:r>
              <a:rPr lang="en-US" dirty="0">
                <a:latin typeface="Arial"/>
                <a:cs typeface="Arial"/>
              </a:rPr>
              <a:t>, </a:t>
            </a:r>
            <a:r>
              <a:rPr lang="en-US" dirty="0">
                <a:latin typeface="Arial"/>
                <a:cs typeface="Arial"/>
                <a:hlinkClick r:id="rId4"/>
              </a:rPr>
              <a:t>PDM</a:t>
            </a:r>
            <a:r>
              <a:rPr lang="en-US" dirty="0">
                <a:latin typeface="Arial"/>
                <a:cs typeface="Arial"/>
              </a:rPr>
              <a:t>)</a:t>
            </a:r>
            <a:endParaRPr lang="en-IN" sz="2400" dirty="0">
              <a:latin typeface="Arial"/>
              <a:cs typeface="Arial"/>
            </a:endParaRPr>
          </a:p>
        </p:txBody>
      </p:sp>
      <p:sp>
        <p:nvSpPr>
          <p:cNvPr id="4" name="Footer Placeholder 3">
            <a:extLst>
              <a:ext uri="{FF2B5EF4-FFF2-40B4-BE49-F238E27FC236}">
                <a16:creationId xmlns:a16="http://schemas.microsoft.com/office/drawing/2014/main" id="{A910615B-E618-90A5-CE3D-AC8244618F50}"/>
              </a:ext>
            </a:extLst>
          </p:cNvPr>
          <p:cNvSpPr>
            <a:spLocks noGrp="1"/>
          </p:cNvSpPr>
          <p:nvPr>
            <p:ph type="ftr" sz="quarter" idx="11"/>
          </p:nvPr>
        </p:nvSpPr>
        <p:spPr/>
        <p:txBody>
          <a:bodyPr/>
          <a:lstStyle/>
          <a:p>
            <a:r>
              <a:rPr lang="en-US" dirty="0">
                <a:latin typeface="Arial" panose="020B0604020202020204" pitchFamily="34" charset="0"/>
                <a:cs typeface="Arial" panose="020B0604020202020204" pitchFamily="34"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27137931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886B5B-8467-FE47-28A0-6D67DD4991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BEB38A-3136-0185-A651-6CB904AE22D8}"/>
              </a:ext>
            </a:extLst>
          </p:cNvPr>
          <p:cNvSpPr>
            <a:spLocks noGrp="1"/>
          </p:cNvSpPr>
          <p:nvPr>
            <p:ph type="title"/>
          </p:nvPr>
        </p:nvSpPr>
        <p:spPr/>
        <p:txBody>
          <a:bodyPr>
            <a:normAutofit/>
          </a:bodyPr>
          <a:lstStyle/>
          <a:p>
            <a:r>
              <a:rPr lang="en-US" sz="4000" dirty="0"/>
              <a:t>Figure 27.6l</a:t>
            </a:r>
            <a:endParaRPr lang="en-IN" sz="4000" dirty="0"/>
          </a:p>
        </p:txBody>
      </p:sp>
      <p:pic>
        <p:nvPicPr>
          <p:cNvPr id="35842" name="Picture 2" descr="The reaction producing Dacron a polyester. ">
            <a:extLst>
              <a:ext uri="{FF2B5EF4-FFF2-40B4-BE49-F238E27FC236}">
                <a16:creationId xmlns:a16="http://schemas.microsoft.com/office/drawing/2014/main" id="{C0ACE2C8-47E1-6657-E11C-FCFB32C077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5205" y="3073500"/>
            <a:ext cx="10017591" cy="4140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ACC60629-C313-8C63-48DA-E22EDB4F984B}"/>
              </a:ext>
            </a:extLst>
          </p:cNvPr>
          <p:cNvSpPr>
            <a:spLocks noGrp="1"/>
          </p:cNvSpPr>
          <p:nvPr>
            <p:ph idx="1"/>
          </p:nvPr>
        </p:nvSpPr>
        <p:spPr>
          <a:xfrm>
            <a:off x="1944000" y="8191500"/>
            <a:ext cx="14400000" cy="1209250"/>
          </a:xfrm>
        </p:spPr>
        <p:txBody>
          <a:bodyPr vert="horz" lIns="91440" tIns="45720" rIns="91440" bIns="45720" rtlCol="0" anchor="t">
            <a:normAutofit/>
          </a:bodyPr>
          <a:lstStyle/>
          <a:p>
            <a:pPr marL="0" indent="0" algn="ctr">
              <a:buNone/>
            </a:pPr>
            <a:r>
              <a:rPr lang="en-US" b="1" dirty="0"/>
              <a:t>Figure 27.6l.</a:t>
            </a:r>
            <a:r>
              <a:rPr lang="en-US" dirty="0"/>
              <a:t> The synthesis of Dacron/PETE (a polyester). (Credit: </a:t>
            </a:r>
            <a:r>
              <a:rPr lang="en-US" dirty="0">
                <a:hlinkClick r:id="rId3"/>
              </a:rPr>
              <a:t>Virtual Textbook of Organic Chemistry</a:t>
            </a:r>
            <a:r>
              <a:rPr lang="en-US" dirty="0"/>
              <a:t>, edited by </a:t>
            </a:r>
            <a:r>
              <a:rPr lang="en-US" dirty="0">
                <a:hlinkClick r:id="rId4"/>
              </a:rPr>
              <a:t>Chemistry for Changing Times (Hill and McCreary)</a:t>
            </a:r>
            <a:r>
              <a:rPr lang="en-US" dirty="0"/>
              <a:t> , </a:t>
            </a:r>
            <a:r>
              <a:rPr lang="en-US" dirty="0">
                <a:hlinkClick r:id="rId5"/>
              </a:rPr>
              <a:t>CC BY-NC-SA 4.0</a:t>
            </a:r>
            <a:r>
              <a:rPr lang="en-US" dirty="0"/>
              <a:t>)</a:t>
            </a:r>
            <a:endParaRPr lang="en-IN" sz="2400" dirty="0"/>
          </a:p>
        </p:txBody>
      </p:sp>
      <p:sp>
        <p:nvSpPr>
          <p:cNvPr id="4" name="Footer Placeholder 3">
            <a:extLst>
              <a:ext uri="{FF2B5EF4-FFF2-40B4-BE49-F238E27FC236}">
                <a16:creationId xmlns:a16="http://schemas.microsoft.com/office/drawing/2014/main" id="{5A20DF80-D60B-8A91-B69C-1E90BFEB5ABD}"/>
              </a:ext>
            </a:extLst>
          </p:cNvPr>
          <p:cNvSpPr>
            <a:spLocks noGrp="1"/>
          </p:cNvSpPr>
          <p:nvPr>
            <p:ph type="ftr" sz="quarter" idx="11"/>
          </p:nvPr>
        </p:nvSpPr>
        <p:spPr/>
        <p:txBody>
          <a:bodyPr/>
          <a:lstStyle/>
          <a:p>
            <a:r>
              <a:rPr lang="en-US" dirty="0">
                <a:latin typeface="Arial" panose="020B0604020202020204" pitchFamily="34" charset="0"/>
                <a:cs typeface="Arial" panose="020B0604020202020204" pitchFamily="34"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22681099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A7F0F2-55DB-B311-2315-86CC1C28E5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BD3037-B886-047F-08D0-7B9CCD779A31}"/>
              </a:ext>
            </a:extLst>
          </p:cNvPr>
          <p:cNvSpPr>
            <a:spLocks noGrp="1"/>
          </p:cNvSpPr>
          <p:nvPr>
            <p:ph type="title"/>
          </p:nvPr>
        </p:nvSpPr>
        <p:spPr/>
        <p:txBody>
          <a:bodyPr>
            <a:normAutofit/>
          </a:bodyPr>
          <a:lstStyle/>
          <a:p>
            <a:r>
              <a:rPr lang="en-US" sz="4000" dirty="0"/>
              <a:t>Figure 27.6m</a:t>
            </a:r>
            <a:endParaRPr lang="en-IN" sz="4000" dirty="0"/>
          </a:p>
        </p:txBody>
      </p:sp>
      <p:pic>
        <p:nvPicPr>
          <p:cNvPr id="36866" name="Picture 2" descr="3-D structure of Bakelite, a phenol-formaldehyde polymer. ">
            <a:extLst>
              <a:ext uri="{FF2B5EF4-FFF2-40B4-BE49-F238E27FC236}">
                <a16:creationId xmlns:a16="http://schemas.microsoft.com/office/drawing/2014/main" id="{D9E838F3-6710-8748-40F6-3F2A150B45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7306" y="2443500"/>
            <a:ext cx="6213389" cy="5400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495BA9EC-04FC-0C28-C35B-DF8FECFA2E56}"/>
              </a:ext>
            </a:extLst>
          </p:cNvPr>
          <p:cNvSpPr>
            <a:spLocks noGrp="1"/>
          </p:cNvSpPr>
          <p:nvPr>
            <p:ph idx="1"/>
          </p:nvPr>
        </p:nvSpPr>
        <p:spPr>
          <a:xfrm>
            <a:off x="1944000" y="8191500"/>
            <a:ext cx="14400000" cy="1209250"/>
          </a:xfrm>
        </p:spPr>
        <p:txBody>
          <a:bodyPr vert="horz" lIns="91440" tIns="45720" rIns="91440" bIns="45720" rtlCol="0" anchor="t">
            <a:normAutofit/>
          </a:bodyPr>
          <a:lstStyle/>
          <a:p>
            <a:pPr marL="0" indent="0" algn="ctr">
              <a:buNone/>
            </a:pPr>
            <a:r>
              <a:rPr lang="en-US" b="1" dirty="0"/>
              <a:t>Figure 27.6m.</a:t>
            </a:r>
            <a:r>
              <a:rPr lang="en-US" dirty="0"/>
              <a:t> 3D structure of Bakelite (phenol-formaldehyde polymer).  (Credit: </a:t>
            </a:r>
            <a:r>
              <a:rPr lang="en-US" dirty="0">
                <a:hlinkClick r:id="rId3"/>
              </a:rPr>
              <a:t>Photo</a:t>
            </a:r>
            <a:r>
              <a:rPr lang="en-US" dirty="0"/>
              <a:t> by </a:t>
            </a:r>
            <a:r>
              <a:rPr lang="en-US" dirty="0">
                <a:hlinkClick r:id="rId4" tooltip="User:JohnSRoberts99 (page does not exist)"/>
              </a:rPr>
              <a:t>JohnSRoberts99</a:t>
            </a:r>
            <a:r>
              <a:rPr lang="en-US" dirty="0"/>
              <a:t>,  </a:t>
            </a:r>
            <a:r>
              <a:rPr lang="en-US" dirty="0">
                <a:hlinkClick r:id="rId5"/>
              </a:rPr>
              <a:t>GNU License</a:t>
            </a:r>
            <a:r>
              <a:rPr lang="en-US" dirty="0"/>
              <a:t>, edited by </a:t>
            </a:r>
            <a:r>
              <a:rPr lang="en-US" i="1" dirty="0">
                <a:hlinkClick r:id="rId6"/>
              </a:rPr>
              <a:t>Chemistry for Changing Times (Hill and McCreary)</a:t>
            </a:r>
            <a:r>
              <a:rPr lang="en-US" dirty="0"/>
              <a:t> , </a:t>
            </a:r>
            <a:r>
              <a:rPr lang="en-US" dirty="0">
                <a:hlinkClick r:id="rId7"/>
              </a:rPr>
              <a:t>CC BY-NC-SA 4.0</a:t>
            </a:r>
            <a:r>
              <a:rPr lang="en-US" dirty="0"/>
              <a:t>).</a:t>
            </a:r>
            <a:endParaRPr lang="en-IN" sz="2400" dirty="0"/>
          </a:p>
        </p:txBody>
      </p:sp>
      <p:sp>
        <p:nvSpPr>
          <p:cNvPr id="4" name="Footer Placeholder 3">
            <a:extLst>
              <a:ext uri="{FF2B5EF4-FFF2-40B4-BE49-F238E27FC236}">
                <a16:creationId xmlns:a16="http://schemas.microsoft.com/office/drawing/2014/main" id="{4EDB7205-42E3-EDF2-361D-496E99D3339D}"/>
              </a:ext>
            </a:extLst>
          </p:cNvPr>
          <p:cNvSpPr>
            <a:spLocks noGrp="1"/>
          </p:cNvSpPr>
          <p:nvPr>
            <p:ph type="ftr" sz="quarter" idx="11"/>
          </p:nvPr>
        </p:nvSpPr>
        <p:spPr/>
        <p:txBody>
          <a:bodyPr/>
          <a:lstStyle/>
          <a:p>
            <a:r>
              <a:rPr lang="en-US" dirty="0">
                <a:latin typeface="Arial" panose="020B0604020202020204" pitchFamily="34" charset="0"/>
                <a:cs typeface="Arial" panose="020B0604020202020204" pitchFamily="34"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41834391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25896A-32B0-843C-C23F-6EA4333ED2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D067D2-C96D-6730-85FB-A9455014190B}"/>
              </a:ext>
            </a:extLst>
          </p:cNvPr>
          <p:cNvSpPr>
            <a:spLocks noGrp="1"/>
          </p:cNvSpPr>
          <p:nvPr>
            <p:ph type="title"/>
          </p:nvPr>
        </p:nvSpPr>
        <p:spPr/>
        <p:txBody>
          <a:bodyPr>
            <a:normAutofit/>
          </a:bodyPr>
          <a:lstStyle/>
          <a:p>
            <a:r>
              <a:rPr lang="en-US" sz="4000" dirty="0"/>
              <a:t>Figure 27.1c</a:t>
            </a:r>
            <a:endParaRPr lang="en-IN" sz="4000" dirty="0"/>
          </a:p>
        </p:txBody>
      </p:sp>
      <p:pic>
        <p:nvPicPr>
          <p:cNvPr id="1026" name="Picture 2" descr="The general structural formula of cellulose. There are two repeating units of glucose (each in the chair formation) connected by an oxygen bond to represent the polymer structure of cellulose contained with square brackets and a subscript n ">
            <a:extLst>
              <a:ext uri="{FF2B5EF4-FFF2-40B4-BE49-F238E27FC236}">
                <a16:creationId xmlns:a16="http://schemas.microsoft.com/office/drawing/2014/main" id="{0AFF19B7-F9DA-A27B-C82D-ABA8923E9E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3338" y="3073500"/>
            <a:ext cx="10441324" cy="4140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C4E5866A-3713-874A-038A-EE573E6CCEBE}"/>
              </a:ext>
            </a:extLst>
          </p:cNvPr>
          <p:cNvSpPr>
            <a:spLocks noGrp="1"/>
          </p:cNvSpPr>
          <p:nvPr>
            <p:ph idx="1"/>
          </p:nvPr>
        </p:nvSpPr>
        <p:spPr>
          <a:xfrm>
            <a:off x="1944000" y="8191500"/>
            <a:ext cx="14400000" cy="1209250"/>
          </a:xfrm>
        </p:spPr>
        <p:txBody>
          <a:bodyPr vert="horz" lIns="91440" tIns="45720" rIns="91440" bIns="45720" rtlCol="0" anchor="t">
            <a:normAutofit/>
          </a:bodyPr>
          <a:lstStyle/>
          <a:p>
            <a:pPr marL="0" indent="0" algn="ctr">
              <a:buNone/>
            </a:pPr>
            <a:r>
              <a:rPr lang="en-US" b="1" dirty="0"/>
              <a:t>Figure 27.1c.</a:t>
            </a:r>
            <a:r>
              <a:rPr lang="en-US" dirty="0"/>
              <a:t> Polymer structure of cellulose with repeating glucose units. (Credit: </a:t>
            </a:r>
            <a:r>
              <a:rPr lang="en-US" i="1" dirty="0">
                <a:hlinkClick r:id="rId3"/>
              </a:rPr>
              <a:t>Introductory Chemistry</a:t>
            </a:r>
            <a:r>
              <a:rPr lang="en-US" dirty="0"/>
              <a:t>, </a:t>
            </a:r>
            <a:r>
              <a:rPr lang="en-US" dirty="0">
                <a:hlinkClick r:id="rId4"/>
              </a:rPr>
              <a:t>CC BY-NC-SA 3.0</a:t>
            </a:r>
            <a:r>
              <a:rPr lang="en-US" dirty="0"/>
              <a:t>)</a:t>
            </a:r>
            <a:endParaRPr lang="en-IN" sz="2400" dirty="0"/>
          </a:p>
        </p:txBody>
      </p:sp>
      <p:sp>
        <p:nvSpPr>
          <p:cNvPr id="4" name="Footer Placeholder 3">
            <a:extLst>
              <a:ext uri="{FF2B5EF4-FFF2-40B4-BE49-F238E27FC236}">
                <a16:creationId xmlns:a16="http://schemas.microsoft.com/office/drawing/2014/main" id="{62E695A6-2692-DD32-AF35-AC9DFF055A39}"/>
              </a:ext>
            </a:extLst>
          </p:cNvPr>
          <p:cNvSpPr>
            <a:spLocks noGrp="1"/>
          </p:cNvSpPr>
          <p:nvPr>
            <p:ph type="ftr" sz="quarter" idx="11"/>
          </p:nvPr>
        </p:nvSpPr>
        <p:spPr/>
        <p:txBody>
          <a:bodyPr/>
          <a:lstStyle/>
          <a:p>
            <a:r>
              <a:rPr lang="en-US" dirty="0">
                <a:latin typeface="Arial" panose="020B0604020202020204" pitchFamily="34" charset="0"/>
                <a:cs typeface="Arial" panose="020B0604020202020204" pitchFamily="34"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24826728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AE8D7C-8D1C-F056-C79E-BFFBC14B8D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E5CB0A-A72E-6093-4398-2B81731245E8}"/>
              </a:ext>
            </a:extLst>
          </p:cNvPr>
          <p:cNvSpPr>
            <a:spLocks noGrp="1"/>
          </p:cNvSpPr>
          <p:nvPr>
            <p:ph type="title"/>
          </p:nvPr>
        </p:nvSpPr>
        <p:spPr/>
        <p:txBody>
          <a:bodyPr>
            <a:normAutofit/>
          </a:bodyPr>
          <a:lstStyle/>
          <a:p>
            <a:r>
              <a:rPr lang="en-US" sz="4000" dirty="0"/>
              <a:t>Figure 27.6n</a:t>
            </a:r>
            <a:endParaRPr lang="en-IN" sz="4000" dirty="0"/>
          </a:p>
        </p:txBody>
      </p:sp>
      <p:pic>
        <p:nvPicPr>
          <p:cNvPr id="37890" name="Picture 2" descr="Chemical structure of melamine. A nitrogen carbon ring with 3 NH2 molecules attached to each carbon. Nitrogen and carbon within the ring are double bonded to one another (every other bond is a double bond). ">
            <a:extLst>
              <a:ext uri="{FF2B5EF4-FFF2-40B4-BE49-F238E27FC236}">
                <a16:creationId xmlns:a16="http://schemas.microsoft.com/office/drawing/2014/main" id="{0C5001BD-17D3-94D3-9B50-91F3D8BE18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9460" y="2443500"/>
            <a:ext cx="8249080" cy="5400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87C4196A-E938-CA5F-6C7F-C488FE006966}"/>
              </a:ext>
            </a:extLst>
          </p:cNvPr>
          <p:cNvSpPr>
            <a:spLocks noGrp="1"/>
          </p:cNvSpPr>
          <p:nvPr>
            <p:ph idx="1"/>
          </p:nvPr>
        </p:nvSpPr>
        <p:spPr>
          <a:xfrm>
            <a:off x="1944000" y="8191500"/>
            <a:ext cx="14400000" cy="1209250"/>
          </a:xfrm>
        </p:spPr>
        <p:txBody>
          <a:bodyPr vert="horz" lIns="91440" tIns="45720" rIns="91440" bIns="45720" rtlCol="0" anchor="t">
            <a:normAutofit/>
          </a:bodyPr>
          <a:lstStyle/>
          <a:p>
            <a:pPr marL="0" indent="0" algn="ctr">
              <a:buNone/>
            </a:pPr>
            <a:r>
              <a:rPr lang="en-US" b="1" dirty="0"/>
              <a:t>Figure 27.6n.</a:t>
            </a:r>
            <a:r>
              <a:rPr lang="en-US" dirty="0"/>
              <a:t> Structure of Melamine.(Credit: </a:t>
            </a:r>
            <a:r>
              <a:rPr lang="en-US" dirty="0">
                <a:hlinkClick r:id="rId3"/>
              </a:rPr>
              <a:t>Photo</a:t>
            </a:r>
            <a:r>
              <a:rPr lang="en-US" dirty="0"/>
              <a:t> by </a:t>
            </a:r>
            <a:r>
              <a:rPr lang="en-US" dirty="0">
                <a:hlinkClick r:id="rId4" tooltip="User:Edgar181"/>
              </a:rPr>
              <a:t>User:Edgar181</a:t>
            </a:r>
            <a:r>
              <a:rPr lang="en-US" dirty="0"/>
              <a:t>,  </a:t>
            </a:r>
            <a:r>
              <a:rPr lang="en-US" dirty="0">
                <a:hlinkClick r:id="rId5"/>
              </a:rPr>
              <a:t>PDM</a:t>
            </a:r>
            <a:r>
              <a:rPr lang="en-US" dirty="0"/>
              <a:t>, edited by </a:t>
            </a:r>
            <a:r>
              <a:rPr lang="en-US" i="1" dirty="0">
                <a:hlinkClick r:id="rId6"/>
              </a:rPr>
              <a:t>Chemistry for Changing Times (Hill and McCreary)</a:t>
            </a:r>
            <a:r>
              <a:rPr lang="en-US" dirty="0"/>
              <a:t> , </a:t>
            </a:r>
            <a:r>
              <a:rPr lang="en-US" dirty="0">
                <a:hlinkClick r:id="rId7"/>
              </a:rPr>
              <a:t>CC BY-NC-SA 4.0</a:t>
            </a:r>
            <a:r>
              <a:rPr lang="en-US" dirty="0"/>
              <a:t>).</a:t>
            </a:r>
            <a:endParaRPr lang="en-IN" sz="2400" dirty="0"/>
          </a:p>
        </p:txBody>
      </p:sp>
      <p:sp>
        <p:nvSpPr>
          <p:cNvPr id="4" name="Footer Placeholder 3">
            <a:extLst>
              <a:ext uri="{FF2B5EF4-FFF2-40B4-BE49-F238E27FC236}">
                <a16:creationId xmlns:a16="http://schemas.microsoft.com/office/drawing/2014/main" id="{0033713E-C877-5002-100B-C4D5DD26F35A}"/>
              </a:ext>
            </a:extLst>
          </p:cNvPr>
          <p:cNvSpPr>
            <a:spLocks noGrp="1"/>
          </p:cNvSpPr>
          <p:nvPr>
            <p:ph type="ftr" sz="quarter" idx="11"/>
          </p:nvPr>
        </p:nvSpPr>
        <p:spPr/>
        <p:txBody>
          <a:bodyPr/>
          <a:lstStyle/>
          <a:p>
            <a:r>
              <a:rPr lang="en-US" dirty="0">
                <a:latin typeface="Arial" panose="020B0604020202020204" pitchFamily="34" charset="0"/>
                <a:cs typeface="Arial" panose="020B0604020202020204" pitchFamily="34"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10331527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B91BF3-0273-28FA-769E-4B644A86326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FD7527-5C71-0BCB-BE7F-60CCC9ABCB1C}"/>
              </a:ext>
            </a:extLst>
          </p:cNvPr>
          <p:cNvSpPr>
            <a:spLocks noGrp="1"/>
          </p:cNvSpPr>
          <p:nvPr>
            <p:ph type="title"/>
          </p:nvPr>
        </p:nvSpPr>
        <p:spPr/>
        <p:txBody>
          <a:bodyPr>
            <a:normAutofit/>
          </a:bodyPr>
          <a:lstStyle/>
          <a:p>
            <a:r>
              <a:rPr lang="en-US" sz="4000" dirty="0"/>
              <a:t>Figure 27.6o</a:t>
            </a:r>
            <a:endParaRPr lang="en-IN" sz="4000" dirty="0"/>
          </a:p>
        </p:txBody>
      </p:sp>
      <p:pic>
        <p:nvPicPr>
          <p:cNvPr id="7" name="Graphic 6" descr="Formation of polyurethane by reacting an isocyanate containing two isocyanate groups per molecule with ethylene glycol.">
            <a:extLst>
              <a:ext uri="{FF2B5EF4-FFF2-40B4-BE49-F238E27FC236}">
                <a16:creationId xmlns:a16="http://schemas.microsoft.com/office/drawing/2014/main" id="{96E6370F-4FB0-D920-3785-2A8C481FCD0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126062" y="3073500"/>
            <a:ext cx="12035876" cy="4140000"/>
          </a:xfrm>
          <a:prstGeom prst="rect">
            <a:avLst/>
          </a:prstGeom>
        </p:spPr>
      </p:pic>
      <p:sp>
        <p:nvSpPr>
          <p:cNvPr id="3" name="Content Placeholder 2">
            <a:extLst>
              <a:ext uri="{FF2B5EF4-FFF2-40B4-BE49-F238E27FC236}">
                <a16:creationId xmlns:a16="http://schemas.microsoft.com/office/drawing/2014/main" id="{9B4262E6-7DE7-A807-D4CE-6CD4EBF57EAB}"/>
              </a:ext>
            </a:extLst>
          </p:cNvPr>
          <p:cNvSpPr>
            <a:spLocks noGrp="1"/>
          </p:cNvSpPr>
          <p:nvPr>
            <p:ph idx="1"/>
          </p:nvPr>
        </p:nvSpPr>
        <p:spPr>
          <a:xfrm>
            <a:off x="1944000" y="8191500"/>
            <a:ext cx="14400000" cy="1209250"/>
          </a:xfrm>
        </p:spPr>
        <p:txBody>
          <a:bodyPr vert="horz" lIns="91440" tIns="45720" rIns="91440" bIns="45720" rtlCol="0" anchor="t">
            <a:normAutofit/>
          </a:bodyPr>
          <a:lstStyle/>
          <a:p>
            <a:pPr marL="0" indent="0" algn="ctr">
              <a:buNone/>
            </a:pPr>
            <a:r>
              <a:rPr lang="en-US" b="1" dirty="0"/>
              <a:t>Figure 27.6o.</a:t>
            </a:r>
            <a:r>
              <a:rPr lang="en-US" dirty="0"/>
              <a:t> Synthesis of polyurethane. (Credit: </a:t>
            </a:r>
            <a:r>
              <a:rPr lang="en-US" dirty="0">
                <a:hlinkClick r:id="rId4"/>
              </a:rPr>
              <a:t>Photo</a:t>
            </a:r>
            <a:r>
              <a:rPr lang="en-US" dirty="0"/>
              <a:t> by </a:t>
            </a:r>
            <a:r>
              <a:rPr lang="en-US" dirty="0">
                <a:hlinkClick r:id="rId5" tooltip="User:Hbf878"/>
              </a:rPr>
              <a:t>Hbf878</a:t>
            </a:r>
            <a:r>
              <a:rPr lang="en-US" dirty="0"/>
              <a:t>. </a:t>
            </a:r>
            <a:r>
              <a:rPr lang="en-US" dirty="0">
                <a:hlinkClick r:id="rId6"/>
              </a:rPr>
              <a:t>CC BY-SA 3.0</a:t>
            </a:r>
            <a:r>
              <a:rPr lang="en-US" dirty="0"/>
              <a:t>)</a:t>
            </a:r>
            <a:endParaRPr lang="en-IN" sz="2400" dirty="0"/>
          </a:p>
        </p:txBody>
      </p:sp>
      <p:sp>
        <p:nvSpPr>
          <p:cNvPr id="4" name="Footer Placeholder 3">
            <a:extLst>
              <a:ext uri="{FF2B5EF4-FFF2-40B4-BE49-F238E27FC236}">
                <a16:creationId xmlns:a16="http://schemas.microsoft.com/office/drawing/2014/main" id="{3A7B0606-6A4B-5283-2D42-16CAD5E2F6F1}"/>
              </a:ext>
            </a:extLst>
          </p:cNvPr>
          <p:cNvSpPr>
            <a:spLocks noGrp="1"/>
          </p:cNvSpPr>
          <p:nvPr>
            <p:ph type="ftr" sz="quarter" idx="11"/>
          </p:nvPr>
        </p:nvSpPr>
        <p:spPr/>
        <p:txBody>
          <a:bodyPr/>
          <a:lstStyle/>
          <a:p>
            <a:r>
              <a:rPr lang="en-US" dirty="0">
                <a:latin typeface="Arial" panose="020B0604020202020204" pitchFamily="34" charset="0"/>
                <a:cs typeface="Arial" panose="020B0604020202020204" pitchFamily="34"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33806113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32F624-CDEC-748C-5204-B33DFFDAF5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AE39CA-1FA2-3076-745D-46CE683FA91B}"/>
              </a:ext>
            </a:extLst>
          </p:cNvPr>
          <p:cNvSpPr>
            <a:spLocks noGrp="1"/>
          </p:cNvSpPr>
          <p:nvPr>
            <p:ph type="title"/>
          </p:nvPr>
        </p:nvSpPr>
        <p:spPr/>
        <p:txBody>
          <a:bodyPr>
            <a:normAutofit/>
          </a:bodyPr>
          <a:lstStyle/>
          <a:p>
            <a:r>
              <a:rPr lang="en-US" sz="4000" dirty="0"/>
              <a:t>Figure 27.6p</a:t>
            </a:r>
            <a:endParaRPr lang="en-IN" sz="4000" dirty="0"/>
          </a:p>
        </p:txBody>
      </p:sp>
      <p:pic>
        <p:nvPicPr>
          <p:cNvPr id="39938" name="Picture 2" descr="Production of polycarbonate from bisphenol A and phosgene. ">
            <a:extLst>
              <a:ext uri="{FF2B5EF4-FFF2-40B4-BE49-F238E27FC236}">
                <a16:creationId xmlns:a16="http://schemas.microsoft.com/office/drawing/2014/main" id="{0AA1499C-CF4A-07E0-6CA0-CFAB331677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0640" y="3073500"/>
            <a:ext cx="13446721" cy="4140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4AD87000-48DD-9477-A600-AA03D451A245}"/>
              </a:ext>
            </a:extLst>
          </p:cNvPr>
          <p:cNvSpPr>
            <a:spLocks noGrp="1"/>
          </p:cNvSpPr>
          <p:nvPr>
            <p:ph idx="1"/>
          </p:nvPr>
        </p:nvSpPr>
        <p:spPr>
          <a:xfrm>
            <a:off x="1944000" y="8191500"/>
            <a:ext cx="14400000" cy="1209250"/>
          </a:xfrm>
        </p:spPr>
        <p:txBody>
          <a:bodyPr vert="horz" lIns="91440" tIns="45720" rIns="91440" bIns="45720" rtlCol="0" anchor="t">
            <a:normAutofit/>
          </a:bodyPr>
          <a:lstStyle/>
          <a:p>
            <a:pPr marL="0" indent="0" algn="ctr">
              <a:buNone/>
            </a:pPr>
            <a:r>
              <a:rPr lang="en-US" b="1" dirty="0"/>
              <a:t>Figure 27.6p.</a:t>
            </a:r>
            <a:r>
              <a:rPr lang="en-US" dirty="0"/>
              <a:t> Formation of polycarbonate from bisphenol A and phosgene. (Credit:</a:t>
            </a:r>
            <a:r>
              <a:rPr lang="en-US" dirty="0">
                <a:hlinkClick r:id="rId3"/>
              </a:rPr>
              <a:t> Photo</a:t>
            </a:r>
            <a:r>
              <a:rPr lang="en-US" dirty="0"/>
              <a:t> by </a:t>
            </a:r>
            <a:r>
              <a:rPr lang="en-US" dirty="0">
                <a:hlinkClick r:id="rId4" tooltip="ja:User:Akane700"/>
              </a:rPr>
              <a:t>Akane700</a:t>
            </a:r>
            <a:r>
              <a:rPr lang="en-US" dirty="0"/>
              <a:t>, </a:t>
            </a:r>
            <a:r>
              <a:rPr lang="en-US" dirty="0">
                <a:hlinkClick r:id="rId5"/>
              </a:rPr>
              <a:t>PDM</a:t>
            </a:r>
            <a:r>
              <a:rPr lang="en-US" dirty="0"/>
              <a:t>)</a:t>
            </a:r>
            <a:endParaRPr lang="en-IN" sz="2400" dirty="0"/>
          </a:p>
        </p:txBody>
      </p:sp>
      <p:sp>
        <p:nvSpPr>
          <p:cNvPr id="4" name="Footer Placeholder 3">
            <a:extLst>
              <a:ext uri="{FF2B5EF4-FFF2-40B4-BE49-F238E27FC236}">
                <a16:creationId xmlns:a16="http://schemas.microsoft.com/office/drawing/2014/main" id="{AD579D9E-79AF-4CC1-0953-D777FC995698}"/>
              </a:ext>
            </a:extLst>
          </p:cNvPr>
          <p:cNvSpPr>
            <a:spLocks noGrp="1"/>
          </p:cNvSpPr>
          <p:nvPr>
            <p:ph type="ftr" sz="quarter" idx="11"/>
          </p:nvPr>
        </p:nvSpPr>
        <p:spPr/>
        <p:txBody>
          <a:bodyPr/>
          <a:lstStyle/>
          <a:p>
            <a:r>
              <a:rPr lang="en-US" dirty="0">
                <a:latin typeface="Arial" panose="020B0604020202020204" pitchFamily="34" charset="0"/>
                <a:cs typeface="Arial" panose="020B0604020202020204" pitchFamily="34"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35919690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BA4223-DDC2-90BF-0527-7B3C57CD19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E553F6C-0A82-DA89-F467-4F83D3455622}"/>
              </a:ext>
            </a:extLst>
          </p:cNvPr>
          <p:cNvSpPr>
            <a:spLocks noGrp="1"/>
          </p:cNvSpPr>
          <p:nvPr>
            <p:ph type="title"/>
          </p:nvPr>
        </p:nvSpPr>
        <p:spPr/>
        <p:txBody>
          <a:bodyPr>
            <a:normAutofit/>
          </a:bodyPr>
          <a:lstStyle/>
          <a:p>
            <a:r>
              <a:rPr lang="en-US" sz="4000" dirty="0"/>
              <a:t>Figure 27.7a</a:t>
            </a:r>
            <a:endParaRPr lang="en-IN" sz="4000" dirty="0"/>
          </a:p>
        </p:txBody>
      </p:sp>
      <p:pic>
        <p:nvPicPr>
          <p:cNvPr id="40962" name="Picture 2" descr="Picture of a polymer in which the crystalline parts are represented by straight lines (in blue) while the rest of the image shows dark curvy lines. ">
            <a:extLst>
              <a:ext uri="{FF2B5EF4-FFF2-40B4-BE49-F238E27FC236}">
                <a16:creationId xmlns:a16="http://schemas.microsoft.com/office/drawing/2014/main" id="{9F99D776-832F-67FB-BFC2-FD79EE4AA9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8375" y="3073500"/>
            <a:ext cx="5951250" cy="4140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9652D5CB-5772-597D-9607-3290649D9384}"/>
              </a:ext>
            </a:extLst>
          </p:cNvPr>
          <p:cNvSpPr>
            <a:spLocks noGrp="1"/>
          </p:cNvSpPr>
          <p:nvPr>
            <p:ph idx="1"/>
          </p:nvPr>
        </p:nvSpPr>
        <p:spPr>
          <a:xfrm>
            <a:off x="1944000" y="8191500"/>
            <a:ext cx="14400000" cy="1209250"/>
          </a:xfrm>
        </p:spPr>
        <p:txBody>
          <a:bodyPr vert="horz" lIns="91440" tIns="45720" rIns="91440" bIns="45720" rtlCol="0" anchor="t">
            <a:normAutofit/>
          </a:bodyPr>
          <a:lstStyle/>
          <a:p>
            <a:pPr marL="0" indent="0" algn="ctr">
              <a:buNone/>
            </a:pPr>
            <a:r>
              <a:rPr lang="en-US" b="1" dirty="0"/>
              <a:t>Figure 27.7a.</a:t>
            </a:r>
            <a:r>
              <a:rPr lang="en-US" dirty="0"/>
              <a:t> The crystalline parts of this polymer are shown in blue. (Credit: </a:t>
            </a:r>
            <a:r>
              <a:rPr lang="en-US" i="1" dirty="0">
                <a:hlinkClick r:id="rId3"/>
              </a:rPr>
              <a:t>Virtual Textbook of Organic Chemistry</a:t>
            </a:r>
            <a:r>
              <a:rPr lang="en-US" dirty="0"/>
              <a:t>, </a:t>
            </a:r>
            <a:r>
              <a:rPr lang="en-US" dirty="0">
                <a:hlinkClick r:id="rId4"/>
              </a:rPr>
              <a:t>CC BY-NC-SA 4.0</a:t>
            </a:r>
            <a:r>
              <a:rPr lang="en-US" dirty="0"/>
              <a:t>)</a:t>
            </a:r>
            <a:endParaRPr lang="en-IN" sz="2400" dirty="0"/>
          </a:p>
        </p:txBody>
      </p:sp>
      <p:sp>
        <p:nvSpPr>
          <p:cNvPr id="4" name="Footer Placeholder 3">
            <a:extLst>
              <a:ext uri="{FF2B5EF4-FFF2-40B4-BE49-F238E27FC236}">
                <a16:creationId xmlns:a16="http://schemas.microsoft.com/office/drawing/2014/main" id="{5877958E-202A-6339-4328-06970FE54D2D}"/>
              </a:ext>
            </a:extLst>
          </p:cNvPr>
          <p:cNvSpPr>
            <a:spLocks noGrp="1"/>
          </p:cNvSpPr>
          <p:nvPr>
            <p:ph type="ftr" sz="quarter" idx="11"/>
          </p:nvPr>
        </p:nvSpPr>
        <p:spPr/>
        <p:txBody>
          <a:bodyPr/>
          <a:lstStyle/>
          <a:p>
            <a:r>
              <a:rPr lang="en-US" dirty="0">
                <a:latin typeface="Arial" panose="020B0604020202020204" pitchFamily="34" charset="0"/>
                <a:cs typeface="Arial" panose="020B0604020202020204" pitchFamily="34"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41537523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1D5A7D-2919-B3E8-48A6-1002B5D240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8AF546-0088-0E97-966B-1C1980D262C7}"/>
              </a:ext>
            </a:extLst>
          </p:cNvPr>
          <p:cNvSpPr>
            <a:spLocks noGrp="1"/>
          </p:cNvSpPr>
          <p:nvPr>
            <p:ph type="title"/>
          </p:nvPr>
        </p:nvSpPr>
        <p:spPr/>
        <p:txBody>
          <a:bodyPr>
            <a:normAutofit/>
          </a:bodyPr>
          <a:lstStyle/>
          <a:p>
            <a:r>
              <a:rPr lang="en-US" sz="4000" dirty="0"/>
              <a:t>Figure 27.7b</a:t>
            </a:r>
            <a:endParaRPr lang="en-IN" sz="4000" dirty="0"/>
          </a:p>
        </p:txBody>
      </p:sp>
      <p:pic>
        <p:nvPicPr>
          <p:cNvPr id="41986" name="Picture 2" descr="Polymers can be used in joint replacement. The image shows the use of a synthetic polymer to replace part of the ball and socket hip joint. ">
            <a:extLst>
              <a:ext uri="{FF2B5EF4-FFF2-40B4-BE49-F238E27FC236}">
                <a16:creationId xmlns:a16="http://schemas.microsoft.com/office/drawing/2014/main" id="{07A92153-725F-63B6-1337-1B9C043AA4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71402" y="1914649"/>
            <a:ext cx="8481675" cy="5400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9B139857-ECEA-BE97-81B4-F8F9E993338E}"/>
              </a:ext>
            </a:extLst>
          </p:cNvPr>
          <p:cNvSpPr>
            <a:spLocks noGrp="1"/>
          </p:cNvSpPr>
          <p:nvPr>
            <p:ph idx="1"/>
          </p:nvPr>
        </p:nvSpPr>
        <p:spPr>
          <a:xfrm>
            <a:off x="1944000" y="7645590"/>
            <a:ext cx="14400000" cy="1755160"/>
          </a:xfrm>
        </p:spPr>
        <p:txBody>
          <a:bodyPr vert="horz" lIns="91440" tIns="45720" rIns="91440" bIns="45720" rtlCol="0" anchor="t">
            <a:normAutofit/>
          </a:bodyPr>
          <a:lstStyle/>
          <a:p>
            <a:pPr marL="0" indent="0" algn="ctr">
              <a:buNone/>
            </a:pPr>
            <a:r>
              <a:rPr lang="en-US" b="1" dirty="0"/>
              <a:t>Figure 27.7b.</a:t>
            </a:r>
            <a:r>
              <a:rPr lang="en-US" dirty="0"/>
              <a:t> Hip Joint Replacement. Synthetic polymers are an important part of a hip joint replacement. The hip is much like a ball-and-socket joint, and total hip replacements mimic this with a metal ball that fits in a plastic cup. (Credits: </a:t>
            </a:r>
            <a:r>
              <a:rPr lang="en-US" i="1" dirty="0">
                <a:hlinkClick r:id="rId3"/>
              </a:rPr>
              <a:t>Introduction to Chemistry: GOB (V. 1.0).</a:t>
            </a:r>
            <a:r>
              <a:rPr lang="en-US" dirty="0"/>
              <a:t>, </a:t>
            </a:r>
            <a:r>
              <a:rPr lang="en-US" dirty="0">
                <a:hlinkClick r:id="rId4"/>
              </a:rPr>
              <a:t>CC BY-NC-SA 3.0</a:t>
            </a:r>
            <a:r>
              <a:rPr lang="en-US" dirty="0"/>
              <a:t>), edited by </a:t>
            </a:r>
            <a:r>
              <a:rPr lang="en-US" i="1" dirty="0">
                <a:hlinkClick r:id="rId5"/>
              </a:rPr>
              <a:t>(Ball et al.)</a:t>
            </a:r>
            <a:r>
              <a:rPr lang="en-US" dirty="0"/>
              <a:t>), </a:t>
            </a:r>
            <a:r>
              <a:rPr lang="en-US" dirty="0">
                <a:hlinkClick r:id="rId6"/>
              </a:rPr>
              <a:t>CC BY-NC-SA 4.0</a:t>
            </a:r>
            <a:r>
              <a:rPr lang="en-US" dirty="0"/>
              <a:t>.).</a:t>
            </a:r>
            <a:endParaRPr lang="en-IN" sz="2400" dirty="0"/>
          </a:p>
        </p:txBody>
      </p:sp>
      <p:sp>
        <p:nvSpPr>
          <p:cNvPr id="4" name="Footer Placeholder 3">
            <a:extLst>
              <a:ext uri="{FF2B5EF4-FFF2-40B4-BE49-F238E27FC236}">
                <a16:creationId xmlns:a16="http://schemas.microsoft.com/office/drawing/2014/main" id="{0445473E-A131-CFBE-2ABF-7593EBFA0F84}"/>
              </a:ext>
            </a:extLst>
          </p:cNvPr>
          <p:cNvSpPr>
            <a:spLocks noGrp="1"/>
          </p:cNvSpPr>
          <p:nvPr>
            <p:ph type="ftr" sz="quarter" idx="11"/>
          </p:nvPr>
        </p:nvSpPr>
        <p:spPr/>
        <p:txBody>
          <a:bodyPr/>
          <a:lstStyle/>
          <a:p>
            <a:r>
              <a:rPr lang="en-US" dirty="0">
                <a:latin typeface="Arial" panose="020B0604020202020204" pitchFamily="34" charset="0"/>
                <a:cs typeface="Arial" panose="020B0604020202020204" pitchFamily="34"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7821855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4B6FD5-597F-B9C4-5385-F62C3F92FCC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3F436A-6570-F24F-DBB9-8C700B7C105D}"/>
              </a:ext>
            </a:extLst>
          </p:cNvPr>
          <p:cNvSpPr>
            <a:spLocks noGrp="1"/>
          </p:cNvSpPr>
          <p:nvPr>
            <p:ph type="title"/>
          </p:nvPr>
        </p:nvSpPr>
        <p:spPr/>
        <p:txBody>
          <a:bodyPr>
            <a:normAutofit/>
          </a:bodyPr>
          <a:lstStyle/>
          <a:p>
            <a:r>
              <a:rPr lang="en-US" sz="4000" dirty="0"/>
              <a:t>Figure 27.7c</a:t>
            </a:r>
            <a:endParaRPr lang="en-IN" sz="4000" dirty="0"/>
          </a:p>
        </p:txBody>
      </p:sp>
      <p:pic>
        <p:nvPicPr>
          <p:cNvPr id="43010" name="Picture 2" descr="An image showing a blue nylon fabric ballgown worn on a mannequin. ">
            <a:extLst>
              <a:ext uri="{FF2B5EF4-FFF2-40B4-BE49-F238E27FC236}">
                <a16:creationId xmlns:a16="http://schemas.microsoft.com/office/drawing/2014/main" id="{E680D36A-EC56-3D9F-5453-A67B787246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8000" y="2443500"/>
            <a:ext cx="2952000" cy="5400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4800D284-3EAA-FAD4-7C56-86391CC19A19}"/>
              </a:ext>
            </a:extLst>
          </p:cNvPr>
          <p:cNvSpPr>
            <a:spLocks noGrp="1"/>
          </p:cNvSpPr>
          <p:nvPr>
            <p:ph idx="1"/>
          </p:nvPr>
        </p:nvSpPr>
        <p:spPr>
          <a:xfrm>
            <a:off x="1944000" y="8191500"/>
            <a:ext cx="14400000" cy="1209250"/>
          </a:xfrm>
        </p:spPr>
        <p:txBody>
          <a:bodyPr vert="horz" lIns="91440" tIns="45720" rIns="91440" bIns="45720" rtlCol="0" anchor="t">
            <a:normAutofit/>
          </a:bodyPr>
          <a:lstStyle/>
          <a:p>
            <a:pPr marL="0" indent="0" algn="ctr">
              <a:buNone/>
            </a:pPr>
            <a:r>
              <a:rPr lang="en-US" b="1" dirty="0"/>
              <a:t>Figure 27.7c.</a:t>
            </a:r>
            <a:r>
              <a:rPr lang="en-US" dirty="0"/>
              <a:t> Blue nylon fabric ball gown. (Credit: </a:t>
            </a:r>
            <a:r>
              <a:rPr lang="en-US" dirty="0">
                <a:hlinkClick r:id="rId3"/>
              </a:rPr>
              <a:t>Photo</a:t>
            </a:r>
            <a:r>
              <a:rPr lang="en-US" dirty="0"/>
              <a:t> by </a:t>
            </a:r>
            <a:r>
              <a:rPr lang="en-US" dirty="0">
                <a:hlinkClick r:id="rId4" tooltip="en:Science History Institute"/>
              </a:rPr>
              <a:t>Science History Institute</a:t>
            </a:r>
            <a:r>
              <a:rPr lang="en-US" dirty="0"/>
              <a:t>, </a:t>
            </a:r>
            <a:r>
              <a:rPr lang="en-US" dirty="0">
                <a:hlinkClick r:id="rId5"/>
              </a:rPr>
              <a:t>CC BY-SA 3.0</a:t>
            </a:r>
            <a:r>
              <a:rPr lang="en-US" dirty="0"/>
              <a:t>)</a:t>
            </a:r>
            <a:endParaRPr lang="en-IN" sz="2400" dirty="0"/>
          </a:p>
        </p:txBody>
      </p:sp>
      <p:sp>
        <p:nvSpPr>
          <p:cNvPr id="4" name="Footer Placeholder 3">
            <a:extLst>
              <a:ext uri="{FF2B5EF4-FFF2-40B4-BE49-F238E27FC236}">
                <a16:creationId xmlns:a16="http://schemas.microsoft.com/office/drawing/2014/main" id="{9C5E0A5D-ADEA-8119-F7C5-81CE216008D4}"/>
              </a:ext>
            </a:extLst>
          </p:cNvPr>
          <p:cNvSpPr>
            <a:spLocks noGrp="1"/>
          </p:cNvSpPr>
          <p:nvPr>
            <p:ph type="ftr" sz="quarter" idx="11"/>
          </p:nvPr>
        </p:nvSpPr>
        <p:spPr/>
        <p:txBody>
          <a:bodyPr/>
          <a:lstStyle/>
          <a:p>
            <a:r>
              <a:rPr lang="en-US" dirty="0">
                <a:latin typeface="Arial" panose="020B0604020202020204" pitchFamily="34" charset="0"/>
                <a:cs typeface="Arial" panose="020B0604020202020204" pitchFamily="34"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25464306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7435FA-669B-6E0E-C19E-DA11F3BFEF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18BE2D-983D-B57E-E235-104B6F3C086D}"/>
              </a:ext>
            </a:extLst>
          </p:cNvPr>
          <p:cNvSpPr>
            <a:spLocks noGrp="1"/>
          </p:cNvSpPr>
          <p:nvPr>
            <p:ph type="title"/>
          </p:nvPr>
        </p:nvSpPr>
        <p:spPr/>
        <p:txBody>
          <a:bodyPr>
            <a:normAutofit/>
          </a:bodyPr>
          <a:lstStyle/>
          <a:p>
            <a:r>
              <a:rPr lang="en-US" sz="4000" dirty="0"/>
              <a:t>Figure 27.7d</a:t>
            </a:r>
            <a:endParaRPr lang="en-IN" sz="4000" dirty="0"/>
          </a:p>
        </p:txBody>
      </p:sp>
      <p:pic>
        <p:nvPicPr>
          <p:cNvPr id="44034" name="Picture 2" descr="Image of fingers pulling on and stretching polyester fabric. ">
            <a:extLst>
              <a:ext uri="{FF2B5EF4-FFF2-40B4-BE49-F238E27FC236}">
                <a16:creationId xmlns:a16="http://schemas.microsoft.com/office/drawing/2014/main" id="{7396B279-9933-10C1-16F5-9817B6931F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4000" y="2443500"/>
            <a:ext cx="7200000" cy="5400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67776045-9BB4-3571-F62A-5A410715DDBF}"/>
              </a:ext>
            </a:extLst>
          </p:cNvPr>
          <p:cNvSpPr>
            <a:spLocks noGrp="1"/>
          </p:cNvSpPr>
          <p:nvPr>
            <p:ph idx="1"/>
          </p:nvPr>
        </p:nvSpPr>
        <p:spPr>
          <a:xfrm>
            <a:off x="1944000" y="8191500"/>
            <a:ext cx="14400000" cy="1209250"/>
          </a:xfrm>
        </p:spPr>
        <p:txBody>
          <a:bodyPr vert="horz" lIns="91440" tIns="45720" rIns="91440" bIns="45720" rtlCol="0" anchor="t">
            <a:normAutofit/>
          </a:bodyPr>
          <a:lstStyle/>
          <a:p>
            <a:pPr marL="0" indent="0" algn="ctr">
              <a:buNone/>
            </a:pPr>
            <a:r>
              <a:rPr lang="en-US" b="1" dirty="0"/>
              <a:t>Figure 27.7d.</a:t>
            </a:r>
            <a:r>
              <a:rPr lang="en-US" dirty="0"/>
              <a:t> Stretching polyester fabric.. (Credit: </a:t>
            </a:r>
            <a:r>
              <a:rPr lang="en-US" dirty="0">
                <a:hlinkClick r:id="rId3"/>
              </a:rPr>
              <a:t>Photo</a:t>
            </a:r>
            <a:r>
              <a:rPr lang="en-US" dirty="0"/>
              <a:t> by </a:t>
            </a:r>
            <a:r>
              <a:rPr lang="en-US" dirty="0" err="1">
                <a:hlinkClick r:id="rId4" tooltip="User:Bearas"/>
              </a:rPr>
              <a:t>Bearas</a:t>
            </a:r>
            <a:r>
              <a:rPr lang="en-US" dirty="0"/>
              <a:t>, </a:t>
            </a:r>
            <a:r>
              <a:rPr lang="en-US" dirty="0">
                <a:hlinkClick r:id="rId5"/>
              </a:rPr>
              <a:t>CC BY-SA 4.0</a:t>
            </a:r>
            <a:r>
              <a:rPr lang="en-US" dirty="0"/>
              <a:t>)</a:t>
            </a:r>
            <a:endParaRPr lang="en-IN" sz="2400" dirty="0"/>
          </a:p>
        </p:txBody>
      </p:sp>
      <p:sp>
        <p:nvSpPr>
          <p:cNvPr id="4" name="Footer Placeholder 3">
            <a:extLst>
              <a:ext uri="{FF2B5EF4-FFF2-40B4-BE49-F238E27FC236}">
                <a16:creationId xmlns:a16="http://schemas.microsoft.com/office/drawing/2014/main" id="{FF8E8551-9658-E815-B901-928FA2202C95}"/>
              </a:ext>
            </a:extLst>
          </p:cNvPr>
          <p:cNvSpPr>
            <a:spLocks noGrp="1"/>
          </p:cNvSpPr>
          <p:nvPr>
            <p:ph type="ftr" sz="quarter" idx="11"/>
          </p:nvPr>
        </p:nvSpPr>
        <p:spPr/>
        <p:txBody>
          <a:bodyPr/>
          <a:lstStyle/>
          <a:p>
            <a:r>
              <a:rPr lang="en-US" dirty="0">
                <a:latin typeface="Arial" panose="020B0604020202020204" pitchFamily="34" charset="0"/>
                <a:cs typeface="Arial" panose="020B0604020202020204" pitchFamily="34"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9563088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3CE8C4-3D02-D146-2049-5F4BDB89FB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1168B6E-4AFB-468C-C33C-D84D6A401388}"/>
              </a:ext>
            </a:extLst>
          </p:cNvPr>
          <p:cNvSpPr>
            <a:spLocks noGrp="1"/>
          </p:cNvSpPr>
          <p:nvPr>
            <p:ph type="title"/>
          </p:nvPr>
        </p:nvSpPr>
        <p:spPr/>
        <p:txBody>
          <a:bodyPr>
            <a:normAutofit/>
          </a:bodyPr>
          <a:lstStyle/>
          <a:p>
            <a:r>
              <a:rPr lang="en-US" sz="4000" dirty="0"/>
              <a:t>Figure 27.7e</a:t>
            </a:r>
            <a:endParaRPr lang="en-IN" sz="4000" dirty="0"/>
          </a:p>
        </p:txBody>
      </p:sp>
      <p:pic>
        <p:nvPicPr>
          <p:cNvPr id="45058" name="Picture 2" descr="An image showing the microscopic view of a microfiber being compared to a strand of human hair. ">
            <a:extLst>
              <a:ext uri="{FF2B5EF4-FFF2-40B4-BE49-F238E27FC236}">
                <a16:creationId xmlns:a16="http://schemas.microsoft.com/office/drawing/2014/main" id="{084314E5-CAB4-BE77-D607-C6DF988D3F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58033" y="3073500"/>
            <a:ext cx="7371934" cy="4140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6E0190AC-C1DF-F8DC-31E1-2E23B6618DBF}"/>
              </a:ext>
            </a:extLst>
          </p:cNvPr>
          <p:cNvSpPr>
            <a:spLocks noGrp="1"/>
          </p:cNvSpPr>
          <p:nvPr>
            <p:ph idx="1"/>
          </p:nvPr>
        </p:nvSpPr>
        <p:spPr>
          <a:xfrm>
            <a:off x="1944000" y="8191500"/>
            <a:ext cx="14400000" cy="1209250"/>
          </a:xfrm>
        </p:spPr>
        <p:txBody>
          <a:bodyPr vert="horz" lIns="91440" tIns="45720" rIns="91440" bIns="45720" rtlCol="0" anchor="t">
            <a:normAutofit/>
          </a:bodyPr>
          <a:lstStyle/>
          <a:p>
            <a:pPr marL="0" indent="0" algn="ctr">
              <a:buNone/>
            </a:pPr>
            <a:r>
              <a:rPr lang="en-US" b="1" dirty="0"/>
              <a:t>Figure 27.7e.</a:t>
            </a:r>
            <a:r>
              <a:rPr lang="en-US" dirty="0"/>
              <a:t> Close-up view of microfiber compared to a human hair. (Credit: </a:t>
            </a:r>
            <a:r>
              <a:rPr lang="en-US" dirty="0">
                <a:hlinkClick r:id="rId3"/>
              </a:rPr>
              <a:t>Photo</a:t>
            </a:r>
            <a:r>
              <a:rPr lang="en-US" dirty="0"/>
              <a:t> by </a:t>
            </a:r>
            <a:r>
              <a:rPr lang="en-US" dirty="0" err="1">
                <a:hlinkClick r:id="rId4" tooltip="User:EvSOP HGUM (page does not exist)"/>
              </a:rPr>
              <a:t>EvSOP</a:t>
            </a:r>
            <a:r>
              <a:rPr lang="en-US" dirty="0">
                <a:hlinkClick r:id="rId4" tooltip="User:EvSOP HGUM (page does not exist)"/>
              </a:rPr>
              <a:t> HGUM</a:t>
            </a:r>
            <a:r>
              <a:rPr lang="en-US" dirty="0"/>
              <a:t>, </a:t>
            </a:r>
            <a:r>
              <a:rPr lang="en-US" dirty="0">
                <a:hlinkClick r:id="rId5"/>
              </a:rPr>
              <a:t>CC BY-SA 4.0</a:t>
            </a:r>
            <a:r>
              <a:rPr lang="en-US" dirty="0"/>
              <a:t>)</a:t>
            </a:r>
            <a:endParaRPr lang="en-IN" sz="2400" dirty="0">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AA34B453-BAF5-AC29-D716-05AABF137329}"/>
              </a:ext>
            </a:extLst>
          </p:cNvPr>
          <p:cNvSpPr>
            <a:spLocks noGrp="1"/>
          </p:cNvSpPr>
          <p:nvPr>
            <p:ph type="ftr" sz="quarter" idx="11"/>
          </p:nvPr>
        </p:nvSpPr>
        <p:spPr/>
        <p:txBody>
          <a:bodyPr/>
          <a:lstStyle/>
          <a:p>
            <a:r>
              <a:rPr lang="en-US" dirty="0">
                <a:latin typeface="Arial" panose="020B0604020202020204" pitchFamily="34" charset="0"/>
                <a:cs typeface="Arial" panose="020B0604020202020204" pitchFamily="34"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14565311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EC6332-9A39-89F1-D216-0CFC70F3A62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8B65771-8017-ED9E-D00E-E95BC32062CD}"/>
              </a:ext>
            </a:extLst>
          </p:cNvPr>
          <p:cNvSpPr>
            <a:spLocks noGrp="1"/>
          </p:cNvSpPr>
          <p:nvPr>
            <p:ph type="title"/>
          </p:nvPr>
        </p:nvSpPr>
        <p:spPr/>
        <p:txBody>
          <a:bodyPr>
            <a:normAutofit/>
          </a:bodyPr>
          <a:lstStyle/>
          <a:p>
            <a:r>
              <a:rPr lang="en-US" sz="4000" dirty="0"/>
              <a:t>Figure 27.8a</a:t>
            </a:r>
            <a:endParaRPr lang="en-IN" sz="4000" dirty="0"/>
          </a:p>
        </p:txBody>
      </p:sp>
      <p:pic>
        <p:nvPicPr>
          <p:cNvPr id="46082" name="Picture 2" descr="Plastic identification symbols are show. The outer edges of the triangles are formed from 3 arrows. Inside each triangle is a number and below is a letter code. ">
            <a:extLst>
              <a:ext uri="{FF2B5EF4-FFF2-40B4-BE49-F238E27FC236}">
                <a16:creationId xmlns:a16="http://schemas.microsoft.com/office/drawing/2014/main" id="{EBC25E46-2FCF-117D-70DF-1DB4F7420B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74000" y="3073500"/>
            <a:ext cx="4140000" cy="4140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1E8479CA-AA29-7BB5-EC5F-0CB094462D7C}"/>
              </a:ext>
            </a:extLst>
          </p:cNvPr>
          <p:cNvSpPr>
            <a:spLocks noGrp="1"/>
          </p:cNvSpPr>
          <p:nvPr>
            <p:ph idx="1"/>
          </p:nvPr>
        </p:nvSpPr>
        <p:spPr>
          <a:xfrm>
            <a:off x="1944000" y="8191500"/>
            <a:ext cx="14400000" cy="1209250"/>
          </a:xfrm>
        </p:spPr>
        <p:txBody>
          <a:bodyPr vert="horz" lIns="91440" tIns="45720" rIns="91440" bIns="45720" rtlCol="0" anchor="t">
            <a:normAutofit/>
          </a:bodyPr>
          <a:lstStyle/>
          <a:p>
            <a:pPr marL="0" indent="0" algn="ctr">
              <a:buNone/>
            </a:pPr>
            <a:r>
              <a:rPr lang="en-US" b="1" dirty="0"/>
              <a:t>Figure 27.8a.</a:t>
            </a:r>
            <a:r>
              <a:rPr lang="en-US" dirty="0"/>
              <a:t> Plastic identification codes (PIC) and types of plastic (Credit: </a:t>
            </a:r>
            <a:r>
              <a:rPr lang="en-US" dirty="0">
                <a:hlinkClick r:id="rId3"/>
              </a:rPr>
              <a:t>Image by </a:t>
            </a:r>
            <a:r>
              <a:rPr lang="en-US" dirty="0" err="1">
                <a:hlinkClick r:id="rId3"/>
              </a:rPr>
              <a:t>juicy_fish</a:t>
            </a:r>
            <a:r>
              <a:rPr lang="en-US" dirty="0"/>
              <a:t> on </a:t>
            </a:r>
            <a:r>
              <a:rPr lang="en-US" dirty="0" err="1">
                <a:hlinkClick r:id="rId4"/>
              </a:rPr>
              <a:t>Freepik</a:t>
            </a:r>
            <a:r>
              <a:rPr lang="en-US" dirty="0"/>
              <a:t>).</a:t>
            </a:r>
            <a:endParaRPr lang="en-IN" sz="2400" dirty="0">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18A8DAB6-94F0-6C0B-182C-3C4A68B36F52}"/>
              </a:ext>
            </a:extLst>
          </p:cNvPr>
          <p:cNvSpPr>
            <a:spLocks noGrp="1"/>
          </p:cNvSpPr>
          <p:nvPr>
            <p:ph type="ftr" sz="quarter" idx="11"/>
          </p:nvPr>
        </p:nvSpPr>
        <p:spPr/>
        <p:txBody>
          <a:bodyPr/>
          <a:lstStyle/>
          <a:p>
            <a:r>
              <a:rPr lang="en-US" dirty="0">
                <a:latin typeface="Arial" panose="020B0604020202020204" pitchFamily="34" charset="0"/>
                <a:cs typeface="Arial" panose="020B0604020202020204" pitchFamily="34"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415876124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21711C-B598-76FA-5C6F-E9F3797E46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452684-DEB1-21CE-2523-F81E06714FEA}"/>
              </a:ext>
            </a:extLst>
          </p:cNvPr>
          <p:cNvSpPr>
            <a:spLocks noGrp="1"/>
          </p:cNvSpPr>
          <p:nvPr>
            <p:ph type="title"/>
          </p:nvPr>
        </p:nvSpPr>
        <p:spPr>
          <a:xfrm>
            <a:off x="2303186" y="145940"/>
            <a:ext cx="12306868" cy="1143000"/>
          </a:xfrm>
        </p:spPr>
        <p:txBody>
          <a:bodyPr>
            <a:normAutofit/>
          </a:bodyPr>
          <a:lstStyle/>
          <a:p>
            <a:r>
              <a:rPr lang="en-US" sz="4000" dirty="0">
                <a:latin typeface="Arial"/>
                <a:cs typeface="Arial"/>
              </a:rPr>
              <a:t>Table 27.8a</a:t>
            </a:r>
            <a:endParaRPr lang="en-IN" sz="4000" dirty="0"/>
          </a:p>
        </p:txBody>
      </p:sp>
      <p:sp>
        <p:nvSpPr>
          <p:cNvPr id="3" name="Content Placeholder 2">
            <a:extLst>
              <a:ext uri="{FF2B5EF4-FFF2-40B4-BE49-F238E27FC236}">
                <a16:creationId xmlns:a16="http://schemas.microsoft.com/office/drawing/2014/main" id="{95001B29-323F-543B-A83B-3D5864800E44}"/>
              </a:ext>
            </a:extLst>
          </p:cNvPr>
          <p:cNvSpPr txBox="1">
            <a:spLocks/>
          </p:cNvSpPr>
          <p:nvPr/>
        </p:nvSpPr>
        <p:spPr>
          <a:xfrm>
            <a:off x="2303186" y="1136360"/>
            <a:ext cx="14400000" cy="821773"/>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800" b="1" dirty="0">
                <a:latin typeface="Arial"/>
                <a:ea typeface="+mn-lt"/>
                <a:cs typeface="+mn-lt"/>
              </a:rPr>
              <a:t>Table 27.8a. </a:t>
            </a:r>
            <a:r>
              <a:rPr lang="en-US" sz="2800" dirty="0">
                <a:latin typeface="Arial"/>
                <a:ea typeface="+mn-lt"/>
                <a:cs typeface="+mn-lt"/>
              </a:rPr>
              <a:t>The Major Groups of Plastic Polymers</a:t>
            </a:r>
            <a:endParaRPr lang="en-US" sz="2800" dirty="0">
              <a:latin typeface="Arial"/>
              <a:cs typeface="Arial"/>
            </a:endParaRPr>
          </a:p>
        </p:txBody>
      </p:sp>
      <p:graphicFrame>
        <p:nvGraphicFramePr>
          <p:cNvPr id="7" name="Table 6">
            <a:extLst>
              <a:ext uri="{FF2B5EF4-FFF2-40B4-BE49-F238E27FC236}">
                <a16:creationId xmlns:a16="http://schemas.microsoft.com/office/drawing/2014/main" id="{6769F203-621B-243D-2DC0-F709C0A64857}"/>
              </a:ext>
            </a:extLst>
          </p:cNvPr>
          <p:cNvGraphicFramePr>
            <a:graphicFrameLocks noGrp="1"/>
          </p:cNvGraphicFramePr>
          <p:nvPr>
            <p:extLst>
              <p:ext uri="{D42A27DB-BD31-4B8C-83A1-F6EECF244321}">
                <p14:modId xmlns:p14="http://schemas.microsoft.com/office/powerpoint/2010/main" val="2862041161"/>
              </p:ext>
            </p:extLst>
          </p:nvPr>
        </p:nvGraphicFramePr>
        <p:xfrm>
          <a:off x="762004" y="1855210"/>
          <a:ext cx="16763996" cy="6759491"/>
        </p:xfrm>
        <a:graphic>
          <a:graphicData uri="http://schemas.openxmlformats.org/drawingml/2006/table">
            <a:tbl>
              <a:tblPr firstRow="1">
                <a:tableStyleId>{616DA210-FB5B-4158-B5E0-FEB733F419BA}</a:tableStyleId>
              </a:tblPr>
              <a:tblGrid>
                <a:gridCol w="1912841">
                  <a:extLst>
                    <a:ext uri="{9D8B030D-6E8A-4147-A177-3AD203B41FA5}">
                      <a16:colId xmlns:a16="http://schemas.microsoft.com/office/drawing/2014/main" val="161642244"/>
                    </a:ext>
                  </a:extLst>
                </a:gridCol>
                <a:gridCol w="1633111">
                  <a:extLst>
                    <a:ext uri="{9D8B030D-6E8A-4147-A177-3AD203B41FA5}">
                      <a16:colId xmlns:a16="http://schemas.microsoft.com/office/drawing/2014/main" val="1200988607"/>
                    </a:ext>
                  </a:extLst>
                </a:gridCol>
                <a:gridCol w="2274879">
                  <a:extLst>
                    <a:ext uri="{9D8B030D-6E8A-4147-A177-3AD203B41FA5}">
                      <a16:colId xmlns:a16="http://schemas.microsoft.com/office/drawing/2014/main" val="1831806625"/>
                    </a:ext>
                  </a:extLst>
                </a:gridCol>
                <a:gridCol w="2949222">
                  <a:extLst>
                    <a:ext uri="{9D8B030D-6E8A-4147-A177-3AD203B41FA5}">
                      <a16:colId xmlns:a16="http://schemas.microsoft.com/office/drawing/2014/main" val="115932560"/>
                    </a:ext>
                  </a:extLst>
                </a:gridCol>
                <a:gridCol w="6426728">
                  <a:extLst>
                    <a:ext uri="{9D8B030D-6E8A-4147-A177-3AD203B41FA5}">
                      <a16:colId xmlns:a16="http://schemas.microsoft.com/office/drawing/2014/main" val="179780650"/>
                    </a:ext>
                  </a:extLst>
                </a:gridCol>
                <a:gridCol w="1567215">
                  <a:extLst>
                    <a:ext uri="{9D8B030D-6E8A-4147-A177-3AD203B41FA5}">
                      <a16:colId xmlns:a16="http://schemas.microsoft.com/office/drawing/2014/main" val="2529139430"/>
                    </a:ext>
                  </a:extLst>
                </a:gridCol>
              </a:tblGrid>
              <a:tr h="688125">
                <a:tc>
                  <a:txBody>
                    <a:bodyPr/>
                    <a:lstStyle/>
                    <a:p>
                      <a:pPr algn="ctr"/>
                      <a:r>
                        <a:rPr lang="en-IN" sz="1400" dirty="0">
                          <a:solidFill>
                            <a:schemeClr val="bg1"/>
                          </a:solidFill>
                          <a:effectLst/>
                          <a:latin typeface="Arial" panose="020B0604020202020204" pitchFamily="34" charset="0"/>
                          <a:cs typeface="Arial" panose="020B0604020202020204" pitchFamily="34" charset="0"/>
                        </a:rPr>
                        <a:t>Plastic identification code</a:t>
                      </a:r>
                    </a:p>
                  </a:txBody>
                  <a:tcPr marL="9860" marR="9860" marT="4930" marB="4930" anchor="ctr">
                    <a:solidFill>
                      <a:srgbClr val="166FAC"/>
                    </a:solidFill>
                  </a:tcPr>
                </a:tc>
                <a:tc>
                  <a:txBody>
                    <a:bodyPr/>
                    <a:lstStyle/>
                    <a:p>
                      <a:pPr algn="ctr"/>
                      <a:r>
                        <a:rPr lang="en-IN" sz="1400" dirty="0">
                          <a:solidFill>
                            <a:schemeClr val="bg1"/>
                          </a:solidFill>
                          <a:effectLst/>
                          <a:latin typeface="Arial" panose="020B0604020202020204" pitchFamily="34" charset="0"/>
                          <a:cs typeface="Arial" panose="020B0604020202020204" pitchFamily="34" charset="0"/>
                        </a:rPr>
                        <a:t>Type of plastic polymer</a:t>
                      </a:r>
                    </a:p>
                  </a:txBody>
                  <a:tcPr marL="9860" marR="9860" marT="4930" marB="4930" anchor="ctr">
                    <a:solidFill>
                      <a:srgbClr val="166FAC"/>
                    </a:solidFill>
                  </a:tcPr>
                </a:tc>
                <a:tc>
                  <a:txBody>
                    <a:bodyPr/>
                    <a:lstStyle/>
                    <a:p>
                      <a:pPr algn="ctr"/>
                      <a:r>
                        <a:rPr lang="en-IN" sz="1400" dirty="0">
                          <a:solidFill>
                            <a:schemeClr val="bg1"/>
                          </a:solidFill>
                          <a:effectLst/>
                          <a:latin typeface="Arial" panose="020B0604020202020204" pitchFamily="34" charset="0"/>
                          <a:cs typeface="Arial" panose="020B0604020202020204" pitchFamily="34" charset="0"/>
                        </a:rPr>
                        <a:t>Monomer</a:t>
                      </a:r>
                    </a:p>
                  </a:txBody>
                  <a:tcPr marL="9860" marR="9860" marT="4930" marB="4930" anchor="ctr">
                    <a:solidFill>
                      <a:srgbClr val="166FAC"/>
                    </a:solidFill>
                  </a:tcPr>
                </a:tc>
                <a:tc>
                  <a:txBody>
                    <a:bodyPr/>
                    <a:lstStyle/>
                    <a:p>
                      <a:pPr algn="ctr"/>
                      <a:r>
                        <a:rPr lang="en-IN" sz="1400" dirty="0">
                          <a:solidFill>
                            <a:schemeClr val="bg1"/>
                          </a:solidFill>
                          <a:effectLst/>
                          <a:latin typeface="Arial" panose="020B0604020202020204" pitchFamily="34" charset="0"/>
                          <a:cs typeface="Arial" panose="020B0604020202020204" pitchFamily="34" charset="0"/>
                        </a:rPr>
                        <a:t>Properties</a:t>
                      </a:r>
                    </a:p>
                  </a:txBody>
                  <a:tcPr marL="9860" marR="9860" marT="4930" marB="4930" anchor="ctr">
                    <a:solidFill>
                      <a:srgbClr val="166FAC"/>
                    </a:solidFill>
                  </a:tcPr>
                </a:tc>
                <a:tc>
                  <a:txBody>
                    <a:bodyPr/>
                    <a:lstStyle/>
                    <a:p>
                      <a:pPr algn="ctr"/>
                      <a:r>
                        <a:rPr lang="en-IN" sz="1400" dirty="0">
                          <a:solidFill>
                            <a:schemeClr val="bg1"/>
                          </a:solidFill>
                          <a:effectLst/>
                          <a:latin typeface="Arial" panose="020B0604020202020204" pitchFamily="34" charset="0"/>
                          <a:cs typeface="Arial" panose="020B0604020202020204" pitchFamily="34" charset="0"/>
                        </a:rPr>
                        <a:t>Common packaging applications</a:t>
                      </a:r>
                    </a:p>
                  </a:txBody>
                  <a:tcPr marL="9860" marR="9860" marT="4930" marB="4930" anchor="ctr">
                    <a:solidFill>
                      <a:srgbClr val="166FAC"/>
                    </a:solidFill>
                  </a:tcPr>
                </a:tc>
                <a:tc>
                  <a:txBody>
                    <a:bodyPr/>
                    <a:lstStyle/>
                    <a:p>
                      <a:pPr algn="ctr"/>
                      <a:r>
                        <a:rPr lang="en-IN" sz="1400" dirty="0">
                          <a:solidFill>
                            <a:schemeClr val="bg1"/>
                          </a:solidFill>
                          <a:effectLst/>
                          <a:latin typeface="Arial" panose="020B0604020202020204" pitchFamily="34" charset="0"/>
                          <a:cs typeface="Arial" panose="020B0604020202020204" pitchFamily="34" charset="0"/>
                        </a:rPr>
                        <a:t>Melting temperatures (°C)</a:t>
                      </a:r>
                    </a:p>
                  </a:txBody>
                  <a:tcPr marL="9860" marR="9860" marT="4930" marB="4930" anchor="ctr">
                    <a:solidFill>
                      <a:srgbClr val="166FAC"/>
                    </a:solidFill>
                  </a:tcPr>
                </a:tc>
                <a:extLst>
                  <a:ext uri="{0D108BD9-81ED-4DB2-BD59-A6C34878D82A}">
                    <a16:rowId xmlns:a16="http://schemas.microsoft.com/office/drawing/2014/main" val="11348288"/>
                  </a:ext>
                </a:extLst>
              </a:tr>
              <a:tr h="914020">
                <a:tc>
                  <a:txBody>
                    <a:bodyPr/>
                    <a:lstStyle/>
                    <a:p>
                      <a:pPr algn="ctr"/>
                      <a:endParaRPr lang="en-IN" sz="1400" dirty="0">
                        <a:effectLst/>
                        <a:latin typeface="Arial" panose="020B0604020202020204" pitchFamily="34" charset="0"/>
                        <a:cs typeface="Arial" panose="020B0604020202020204" pitchFamily="34" charset="0"/>
                      </a:endParaRPr>
                    </a:p>
                  </a:txBody>
                  <a:tcPr marL="9860" marR="9860" marT="4930" marB="4930" anchor="ctr"/>
                </a:tc>
                <a:tc>
                  <a:txBody>
                    <a:bodyPr/>
                    <a:lstStyle/>
                    <a:p>
                      <a:pPr algn="ctr"/>
                      <a:r>
                        <a:rPr lang="en-IN" sz="1400" dirty="0">
                          <a:effectLst/>
                          <a:latin typeface="Arial" panose="020B0604020202020204" pitchFamily="34" charset="0"/>
                          <a:cs typeface="Arial" panose="020B0604020202020204" pitchFamily="34" charset="0"/>
                        </a:rPr>
                        <a:t>Polyethylene terephthalate (PET, PETE)</a:t>
                      </a:r>
                    </a:p>
                  </a:txBody>
                  <a:tcPr marL="9860" marR="9860" marT="4930" marB="4930" anchor="ctr"/>
                </a:tc>
                <a:tc>
                  <a:txBody>
                    <a:bodyPr/>
                    <a:lstStyle/>
                    <a:p>
                      <a:pPr algn="ctr"/>
                      <a:r>
                        <a:rPr lang="en-IN" sz="1400" dirty="0">
                          <a:effectLst/>
                          <a:latin typeface="Arial" panose="020B0604020202020204" pitchFamily="34" charset="0"/>
                          <a:cs typeface="Arial" panose="020B0604020202020204" pitchFamily="34" charset="0"/>
                        </a:rPr>
                        <a:t>terephthalic acid (Benzene-1,4-dicarboxylic acid)</a:t>
                      </a:r>
                    </a:p>
                    <a:p>
                      <a:pPr algn="ctr"/>
                      <a:r>
                        <a:rPr lang="en-IN" sz="1400" dirty="0">
                          <a:effectLst/>
                          <a:latin typeface="Arial" panose="020B0604020202020204" pitchFamily="34" charset="0"/>
                          <a:cs typeface="Arial" panose="020B0604020202020204" pitchFamily="34" charset="0"/>
                        </a:rPr>
                        <a:t>and ethylene glycol (etheane-1,2-diol)</a:t>
                      </a:r>
                    </a:p>
                  </a:txBody>
                  <a:tcPr marL="9860" marR="9860" marT="4930" marB="4930" anchor="ctr"/>
                </a:tc>
                <a:tc>
                  <a:txBody>
                    <a:bodyPr/>
                    <a:lstStyle/>
                    <a:p>
                      <a:pPr algn="ctr"/>
                      <a:r>
                        <a:rPr lang="en-US" sz="1400" dirty="0">
                          <a:effectLst/>
                          <a:latin typeface="Arial" panose="020B0604020202020204" pitchFamily="34" charset="0"/>
                          <a:cs typeface="Arial" panose="020B0604020202020204" pitchFamily="34" charset="0"/>
                        </a:rPr>
                        <a:t>Clarity, strength, toughness, barrier to gas and moisture.</a:t>
                      </a:r>
                    </a:p>
                  </a:txBody>
                  <a:tcPr marL="9860" marR="9860" marT="4930" marB="4930" anchor="ctr"/>
                </a:tc>
                <a:tc>
                  <a:txBody>
                    <a:bodyPr/>
                    <a:lstStyle/>
                    <a:p>
                      <a:pPr algn="ctr"/>
                      <a:r>
                        <a:rPr lang="en-US" sz="1400" dirty="0">
                          <a:effectLst/>
                          <a:latin typeface="Arial" panose="020B0604020202020204" pitchFamily="34" charset="0"/>
                          <a:cs typeface="Arial" panose="020B0604020202020204" pitchFamily="34" charset="0"/>
                        </a:rPr>
                        <a:t>Soft drink, water and salad dressing bottles; peanut butter and jam jars; ice cream cone lids; small consumer electronics</a:t>
                      </a:r>
                    </a:p>
                  </a:txBody>
                  <a:tcPr marL="9860" marR="9860" marT="4930" marB="4930" anchor="ctr"/>
                </a:tc>
                <a:tc>
                  <a:txBody>
                    <a:bodyPr/>
                    <a:lstStyle/>
                    <a:p>
                      <a:pPr algn="ctr"/>
                      <a:r>
                        <a:rPr lang="en-IN" sz="1400" dirty="0">
                          <a:effectLst/>
                          <a:latin typeface="Arial"/>
                          <a:cs typeface="Arial"/>
                        </a:rPr>
                        <a:t>250</a:t>
                      </a:r>
                    </a:p>
                  </a:txBody>
                  <a:tcPr marL="9860" marR="9860" marT="4930" marB="4930" anchor="ctr"/>
                </a:tc>
                <a:extLst>
                  <a:ext uri="{0D108BD9-81ED-4DB2-BD59-A6C34878D82A}">
                    <a16:rowId xmlns:a16="http://schemas.microsoft.com/office/drawing/2014/main" val="1067000493"/>
                  </a:ext>
                </a:extLst>
              </a:tr>
              <a:tr h="914020">
                <a:tc>
                  <a:txBody>
                    <a:bodyPr/>
                    <a:lstStyle/>
                    <a:p>
                      <a:pPr algn="ctr"/>
                      <a:r>
                        <a:rPr lang="en-IN" sz="1400" dirty="0">
                          <a:effectLst/>
                          <a:latin typeface="Arial" panose="020B0604020202020204" pitchFamily="34" charset="0"/>
                          <a:cs typeface="Arial" panose="020B0604020202020204" pitchFamily="34" charset="0"/>
                        </a:rPr>
                        <a:t> </a:t>
                      </a:r>
                    </a:p>
                  </a:txBody>
                  <a:tcPr marL="9860" marR="9860" marT="4930" marB="4930" anchor="ctr"/>
                </a:tc>
                <a:tc>
                  <a:txBody>
                    <a:bodyPr/>
                    <a:lstStyle/>
                    <a:p>
                      <a:pPr algn="ctr"/>
                      <a:r>
                        <a:rPr lang="en-IN" sz="1400" dirty="0">
                          <a:effectLst/>
                          <a:latin typeface="Arial" panose="020B0604020202020204" pitchFamily="34" charset="0"/>
                          <a:cs typeface="Arial" panose="020B0604020202020204" pitchFamily="34" charset="0"/>
                        </a:rPr>
                        <a:t>High-density polyethylene (HDPE)</a:t>
                      </a:r>
                    </a:p>
                    <a:p>
                      <a:pPr algn="ctr"/>
                      <a:r>
                        <a:rPr lang="en-IN" sz="1400" dirty="0">
                          <a:effectLst/>
                          <a:latin typeface="Arial" panose="020B0604020202020204" pitchFamily="34" charset="0"/>
                          <a:cs typeface="Arial" panose="020B0604020202020204" pitchFamily="34" charset="0"/>
                        </a:rPr>
                        <a:t> </a:t>
                      </a:r>
                    </a:p>
                  </a:txBody>
                  <a:tcPr marL="9860" marR="9860" marT="4930" marB="4930" anchor="ctr"/>
                </a:tc>
                <a:tc>
                  <a:txBody>
                    <a:bodyPr/>
                    <a:lstStyle/>
                    <a:p>
                      <a:pPr algn="ctr"/>
                      <a:r>
                        <a:rPr lang="en-IN" sz="1400" dirty="0">
                          <a:effectLst/>
                          <a:latin typeface="Arial" panose="020B0604020202020204" pitchFamily="34" charset="0"/>
                          <a:cs typeface="Arial" panose="020B0604020202020204" pitchFamily="34" charset="0"/>
                        </a:rPr>
                        <a:t>ethylene (ethene).</a:t>
                      </a:r>
                    </a:p>
                  </a:txBody>
                  <a:tcPr marL="9860" marR="9860" marT="4930" marB="4930" anchor="ctr"/>
                </a:tc>
                <a:tc>
                  <a:txBody>
                    <a:bodyPr/>
                    <a:lstStyle/>
                    <a:p>
                      <a:pPr algn="ctr"/>
                      <a:r>
                        <a:rPr lang="en-US" sz="1400" dirty="0">
                          <a:effectLst/>
                          <a:latin typeface="Arial" panose="020B0604020202020204" pitchFamily="34" charset="0"/>
                          <a:cs typeface="Arial" panose="020B0604020202020204" pitchFamily="34" charset="0"/>
                        </a:rPr>
                        <a:t>Stiffness, strength, toughness, resistance to moisture, permeability to gas</a:t>
                      </a:r>
                    </a:p>
                  </a:txBody>
                  <a:tcPr marL="9860" marR="9860" marT="4930" marB="4930" anchor="ctr"/>
                </a:tc>
                <a:tc>
                  <a:txBody>
                    <a:bodyPr/>
                    <a:lstStyle/>
                    <a:p>
                      <a:pPr algn="ctr"/>
                      <a:r>
                        <a:rPr lang="en-IN" sz="1400" dirty="0">
                          <a:effectLst/>
                          <a:latin typeface="Arial" panose="020B0604020202020204" pitchFamily="34" charset="0"/>
                          <a:cs typeface="Arial" panose="020B0604020202020204" pitchFamily="34" charset="0"/>
                        </a:rPr>
                        <a:t>Water pipes, Gas &amp; Fire Pipelines, Electrical &amp; Communications conduit, hula hoop rings, five-gallon buckets, milk, juice and water bottles; grocery bags, some shampoo/toiletry bottles</a:t>
                      </a:r>
                    </a:p>
                  </a:txBody>
                  <a:tcPr marL="9860" marR="9860" marT="4930" marB="4930" anchor="ctr"/>
                </a:tc>
                <a:tc>
                  <a:txBody>
                    <a:bodyPr/>
                    <a:lstStyle/>
                    <a:p>
                      <a:pPr algn="ctr"/>
                      <a:r>
                        <a:rPr lang="en-IN" sz="1400" dirty="0">
                          <a:effectLst/>
                          <a:latin typeface="Arial" panose="020B0604020202020204" pitchFamily="34" charset="0"/>
                          <a:cs typeface="Arial" panose="020B0604020202020204" pitchFamily="34" charset="0"/>
                        </a:rPr>
                        <a:t>130</a:t>
                      </a:r>
                    </a:p>
                  </a:txBody>
                  <a:tcPr marL="9860" marR="9860" marT="4930" marB="4930" anchor="ctr"/>
                </a:tc>
                <a:extLst>
                  <a:ext uri="{0D108BD9-81ED-4DB2-BD59-A6C34878D82A}">
                    <a16:rowId xmlns:a16="http://schemas.microsoft.com/office/drawing/2014/main" val="4226609103"/>
                  </a:ext>
                </a:extLst>
              </a:tr>
              <a:tr h="775993">
                <a:tc>
                  <a:txBody>
                    <a:bodyPr/>
                    <a:lstStyle/>
                    <a:p>
                      <a:pPr algn="ctr"/>
                      <a:endParaRPr lang="en-IN" sz="1400" dirty="0">
                        <a:effectLst/>
                        <a:latin typeface="Arial" panose="020B0604020202020204" pitchFamily="34" charset="0"/>
                        <a:cs typeface="Arial" panose="020B0604020202020204" pitchFamily="34" charset="0"/>
                      </a:endParaRPr>
                    </a:p>
                  </a:txBody>
                  <a:tcPr marL="9860" marR="9860" marT="4930" marB="4930" anchor="ctr"/>
                </a:tc>
                <a:tc>
                  <a:txBody>
                    <a:bodyPr/>
                    <a:lstStyle/>
                    <a:p>
                      <a:pPr algn="ctr"/>
                      <a:r>
                        <a:rPr lang="en-IN" sz="1400" dirty="0">
                          <a:effectLst/>
                          <a:latin typeface="Arial" panose="020B0604020202020204" pitchFamily="34" charset="0"/>
                          <a:cs typeface="Arial" panose="020B0604020202020204" pitchFamily="34" charset="0"/>
                        </a:rPr>
                        <a:t>Polyvinyl chloride (PVC)</a:t>
                      </a:r>
                    </a:p>
                  </a:txBody>
                  <a:tcPr marL="9860" marR="9860" marT="4930" marB="4930" anchor="ctr"/>
                </a:tc>
                <a:tc>
                  <a:txBody>
                    <a:bodyPr/>
                    <a:lstStyle/>
                    <a:p>
                      <a:pPr algn="ctr"/>
                      <a:r>
                        <a:rPr lang="en-IN" sz="1400" dirty="0">
                          <a:effectLst/>
                          <a:latin typeface="Arial" panose="020B0604020202020204" pitchFamily="34" charset="0"/>
                          <a:cs typeface="Arial" panose="020B0604020202020204" pitchFamily="34" charset="0"/>
                        </a:rPr>
                        <a:t>vinyl chloride (chloroethene)</a:t>
                      </a:r>
                    </a:p>
                  </a:txBody>
                  <a:tcPr marL="9860" marR="9860" marT="4930" marB="4930" anchor="ctr"/>
                </a:tc>
                <a:tc>
                  <a:txBody>
                    <a:bodyPr/>
                    <a:lstStyle/>
                    <a:p>
                      <a:pPr algn="ctr"/>
                      <a:r>
                        <a:rPr lang="en-US" sz="1400" dirty="0">
                          <a:effectLst/>
                          <a:latin typeface="Arial" panose="020B0604020202020204" pitchFamily="34" charset="0"/>
                          <a:cs typeface="Arial" panose="020B0604020202020204" pitchFamily="34" charset="0"/>
                        </a:rPr>
                        <a:t>Versatility, ease of blending, strength, toughness.</a:t>
                      </a:r>
                    </a:p>
                  </a:txBody>
                  <a:tcPr marL="9860" marR="9860" marT="4930" marB="4930" anchor="ctr"/>
                </a:tc>
                <a:tc>
                  <a:txBody>
                    <a:bodyPr/>
                    <a:lstStyle/>
                    <a:p>
                      <a:pPr algn="ctr"/>
                      <a:r>
                        <a:rPr lang="en-US" sz="1400" dirty="0">
                          <a:effectLst/>
                          <a:latin typeface="Arial" panose="020B0604020202020204" pitchFamily="34" charset="0"/>
                          <a:cs typeface="Arial" panose="020B0604020202020204" pitchFamily="34" charset="0"/>
                        </a:rPr>
                        <a:t>Blister packaging for non-food items; cling films for non-food use. May be used for food packaging with the addition of the plasticizers needed to make natively rigid PVC flexible. Non-packaging uses are electrical cable insulation; rigid piping; vinyl records.</a:t>
                      </a:r>
                    </a:p>
                  </a:txBody>
                  <a:tcPr marL="9860" marR="9860" marT="4930" marB="4930" anchor="ctr"/>
                </a:tc>
                <a:tc>
                  <a:txBody>
                    <a:bodyPr/>
                    <a:lstStyle/>
                    <a:p>
                      <a:pPr algn="ctr"/>
                      <a:r>
                        <a:rPr lang="en-IN" sz="1400" dirty="0">
                          <a:effectLst/>
                          <a:latin typeface="Arial" panose="020B0604020202020204" pitchFamily="34" charset="0"/>
                          <a:cs typeface="Arial" panose="020B0604020202020204" pitchFamily="34" charset="0"/>
                        </a:rPr>
                        <a:t>240</a:t>
                      </a:r>
                    </a:p>
                  </a:txBody>
                  <a:tcPr marL="9860" marR="9860" marT="4930" marB="4930" anchor="ctr"/>
                </a:tc>
                <a:extLst>
                  <a:ext uri="{0D108BD9-81ED-4DB2-BD59-A6C34878D82A}">
                    <a16:rowId xmlns:a16="http://schemas.microsoft.com/office/drawing/2014/main" val="594716684"/>
                  </a:ext>
                </a:extLst>
              </a:tr>
              <a:tr h="914020">
                <a:tc>
                  <a:txBody>
                    <a:bodyPr/>
                    <a:lstStyle/>
                    <a:p>
                      <a:pPr algn="ctr"/>
                      <a:endParaRPr lang="en-IN" sz="1400" dirty="0">
                        <a:effectLst/>
                        <a:latin typeface="Arial" panose="020B0604020202020204" pitchFamily="34" charset="0"/>
                        <a:cs typeface="Arial" panose="020B0604020202020204" pitchFamily="34" charset="0"/>
                      </a:endParaRPr>
                    </a:p>
                  </a:txBody>
                  <a:tcPr marL="9860" marR="9860" marT="4930" marB="4930" anchor="ctr"/>
                </a:tc>
                <a:tc>
                  <a:txBody>
                    <a:bodyPr/>
                    <a:lstStyle/>
                    <a:p>
                      <a:pPr algn="ctr"/>
                      <a:r>
                        <a:rPr lang="en-IN" sz="1400" dirty="0">
                          <a:effectLst/>
                          <a:latin typeface="Arial"/>
                          <a:cs typeface="Arial"/>
                        </a:rPr>
                        <a:t>Low-density polyethylene (LDPE)</a:t>
                      </a:r>
                    </a:p>
                    <a:p>
                      <a:pPr algn="ctr"/>
                      <a:endParaRPr lang="en-IN" sz="1400" dirty="0">
                        <a:effectLst/>
                        <a:latin typeface="Arial"/>
                        <a:cs typeface="Arial"/>
                      </a:endParaRPr>
                    </a:p>
                  </a:txBody>
                  <a:tcPr marL="9860" marR="9860" marT="4930" marB="4930" anchor="ctr"/>
                </a:tc>
                <a:tc>
                  <a:txBody>
                    <a:bodyPr/>
                    <a:lstStyle/>
                    <a:p>
                      <a:pPr algn="ctr"/>
                      <a:r>
                        <a:rPr lang="en-IN" sz="1400" dirty="0">
                          <a:effectLst/>
                          <a:latin typeface="Arial"/>
                          <a:cs typeface="Arial"/>
                        </a:rPr>
                        <a:t>ethylene (ethene).</a:t>
                      </a:r>
                    </a:p>
                  </a:txBody>
                  <a:tcPr marL="9860" marR="9860" marT="4930" marB="4930" anchor="ctr"/>
                </a:tc>
                <a:tc>
                  <a:txBody>
                    <a:bodyPr/>
                    <a:lstStyle/>
                    <a:p>
                      <a:pPr algn="ctr"/>
                      <a:r>
                        <a:rPr lang="en-US" sz="1400" dirty="0">
                          <a:effectLst/>
                          <a:latin typeface="Arial" panose="020B0604020202020204" pitchFamily="34" charset="0"/>
                          <a:cs typeface="Arial" panose="020B0604020202020204" pitchFamily="34" charset="0"/>
                        </a:rPr>
                        <a:t>Ease of processing, strength, toughness, flexibility, ease of sealing, barrier to moisture</a:t>
                      </a:r>
                    </a:p>
                  </a:txBody>
                  <a:tcPr marL="9860" marR="9860" marT="4930" marB="4930" anchor="ctr"/>
                </a:tc>
                <a:tc>
                  <a:txBody>
                    <a:bodyPr/>
                    <a:lstStyle/>
                    <a:p>
                      <a:pPr algn="ctr"/>
                      <a:r>
                        <a:rPr lang="en-US" sz="1400" dirty="0">
                          <a:effectLst/>
                          <a:latin typeface="Arial" panose="020B0604020202020204" pitchFamily="34" charset="0"/>
                          <a:cs typeface="Arial" panose="020B0604020202020204" pitchFamily="34" charset="0"/>
                        </a:rPr>
                        <a:t>Frozen food bags; squeezable bottles, e.g., honey, mustard; cling films; flexible container lids</a:t>
                      </a:r>
                    </a:p>
                  </a:txBody>
                  <a:tcPr marL="9860" marR="9860" marT="4930" marB="4930" anchor="ctr"/>
                </a:tc>
                <a:tc>
                  <a:txBody>
                    <a:bodyPr/>
                    <a:lstStyle/>
                    <a:p>
                      <a:pPr algn="ctr"/>
                      <a:r>
                        <a:rPr lang="en-IN" sz="1400" dirty="0">
                          <a:effectLst/>
                          <a:latin typeface="Arial" panose="020B0604020202020204" pitchFamily="34" charset="0"/>
                          <a:cs typeface="Arial" panose="020B0604020202020204" pitchFamily="34" charset="0"/>
                        </a:rPr>
                        <a:t>120</a:t>
                      </a:r>
                    </a:p>
                  </a:txBody>
                  <a:tcPr marL="9860" marR="9860" marT="4930" marB="4930" anchor="ctr"/>
                </a:tc>
                <a:extLst>
                  <a:ext uri="{0D108BD9-81ED-4DB2-BD59-A6C34878D82A}">
                    <a16:rowId xmlns:a16="http://schemas.microsoft.com/office/drawing/2014/main" val="3093093002"/>
                  </a:ext>
                </a:extLst>
              </a:tr>
              <a:tr h="775993">
                <a:tc>
                  <a:txBody>
                    <a:bodyPr/>
                    <a:lstStyle/>
                    <a:p>
                      <a:pPr algn="ctr"/>
                      <a:endParaRPr lang="en-IN" sz="1400">
                        <a:effectLst/>
                        <a:latin typeface="Arial" panose="020B0604020202020204" pitchFamily="34" charset="0"/>
                        <a:cs typeface="Arial" panose="020B0604020202020204" pitchFamily="34" charset="0"/>
                      </a:endParaRPr>
                    </a:p>
                    <a:p>
                      <a:pPr algn="ctr"/>
                      <a:endParaRPr lang="en-IN" sz="1400" dirty="0">
                        <a:effectLst/>
                        <a:latin typeface="Arial"/>
                        <a:cs typeface="Arial"/>
                      </a:endParaRPr>
                    </a:p>
                  </a:txBody>
                  <a:tcPr marL="9860" marR="9860" marT="4930" marB="4930" anchor="ctr"/>
                </a:tc>
                <a:tc>
                  <a:txBody>
                    <a:bodyPr/>
                    <a:lstStyle/>
                    <a:p>
                      <a:pPr algn="ctr"/>
                      <a:r>
                        <a:rPr lang="en-IN" sz="1400">
                          <a:effectLst/>
                          <a:latin typeface="Arial" panose="020B0604020202020204" pitchFamily="34" charset="0"/>
                          <a:cs typeface="Arial" panose="020B0604020202020204" pitchFamily="34" charset="0"/>
                        </a:rPr>
                        <a:t>Polypropylene (PP)</a:t>
                      </a:r>
                    </a:p>
                  </a:txBody>
                  <a:tcPr marL="9860" marR="9860" marT="4930" marB="4930" anchor="ctr"/>
                </a:tc>
                <a:tc>
                  <a:txBody>
                    <a:bodyPr/>
                    <a:lstStyle/>
                    <a:p>
                      <a:pPr algn="ctr"/>
                      <a:r>
                        <a:rPr lang="en-IN" sz="1400" dirty="0">
                          <a:effectLst/>
                          <a:latin typeface="Arial" panose="020B0604020202020204" pitchFamily="34" charset="0"/>
                          <a:cs typeface="Arial" panose="020B0604020202020204" pitchFamily="34" charset="0"/>
                        </a:rPr>
                        <a:t>propylene (propene)</a:t>
                      </a:r>
                    </a:p>
                  </a:txBody>
                  <a:tcPr marL="9860" marR="9860" marT="4930" marB="4930" anchor="ctr"/>
                </a:tc>
                <a:tc>
                  <a:txBody>
                    <a:bodyPr/>
                    <a:lstStyle/>
                    <a:p>
                      <a:pPr algn="ctr"/>
                      <a:r>
                        <a:rPr lang="en-US" sz="1400" dirty="0">
                          <a:effectLst/>
                          <a:latin typeface="Arial" panose="020B0604020202020204" pitchFamily="34" charset="0"/>
                          <a:cs typeface="Arial" panose="020B0604020202020204" pitchFamily="34" charset="0"/>
                        </a:rPr>
                        <a:t>Strength, toughness, resistance to heat, chemicals, grease and oil, versatile, barrier to moisture.</a:t>
                      </a:r>
                    </a:p>
                  </a:txBody>
                  <a:tcPr marL="9860" marR="9860" marT="4930" marB="4930" anchor="ctr"/>
                </a:tc>
                <a:tc>
                  <a:txBody>
                    <a:bodyPr/>
                    <a:lstStyle/>
                    <a:p>
                      <a:pPr algn="ctr"/>
                      <a:r>
                        <a:rPr lang="en-IN" sz="1400" dirty="0">
                          <a:effectLst/>
                          <a:latin typeface="Arial" panose="020B0604020202020204" pitchFamily="34" charset="0"/>
                          <a:cs typeface="Arial" panose="020B0604020202020204" pitchFamily="34" charset="0"/>
                        </a:rPr>
                        <a:t>Reusable microwaveable ware; kitchenware; yogurt containers; margarine tubs; microwaveable disposable take-away containers; disposable cups; soft drink bottle caps; plates.</a:t>
                      </a:r>
                    </a:p>
                  </a:txBody>
                  <a:tcPr marL="9860" marR="9860" marT="4930" marB="4930" anchor="ctr"/>
                </a:tc>
                <a:tc>
                  <a:txBody>
                    <a:bodyPr/>
                    <a:lstStyle/>
                    <a:p>
                      <a:pPr algn="ctr"/>
                      <a:r>
                        <a:rPr lang="en-IN" sz="1400" dirty="0">
                          <a:effectLst/>
                          <a:latin typeface="Arial" panose="020B0604020202020204" pitchFamily="34" charset="0"/>
                          <a:cs typeface="Arial" panose="020B0604020202020204" pitchFamily="34" charset="0"/>
                        </a:rPr>
                        <a:t>173</a:t>
                      </a:r>
                    </a:p>
                  </a:txBody>
                  <a:tcPr marL="9860" marR="9860" marT="4930" marB="4930" anchor="ctr"/>
                </a:tc>
                <a:extLst>
                  <a:ext uri="{0D108BD9-81ED-4DB2-BD59-A6C34878D82A}">
                    <a16:rowId xmlns:a16="http://schemas.microsoft.com/office/drawing/2014/main" val="1315091751"/>
                  </a:ext>
                </a:extLst>
              </a:tr>
              <a:tr h="775993">
                <a:tc>
                  <a:txBody>
                    <a:bodyPr/>
                    <a:lstStyle/>
                    <a:p>
                      <a:pPr algn="ctr"/>
                      <a:endParaRPr lang="en-IN" sz="1400" dirty="0">
                        <a:effectLst/>
                        <a:latin typeface="Arial" panose="020B0604020202020204" pitchFamily="34" charset="0"/>
                        <a:cs typeface="Arial" panose="020B0604020202020204" pitchFamily="34" charset="0"/>
                      </a:endParaRPr>
                    </a:p>
                  </a:txBody>
                  <a:tcPr marL="9860" marR="9860" marT="4930" marB="4930" anchor="ctr"/>
                </a:tc>
                <a:tc>
                  <a:txBody>
                    <a:bodyPr/>
                    <a:lstStyle/>
                    <a:p>
                      <a:pPr algn="ctr"/>
                      <a:r>
                        <a:rPr lang="en-IN" sz="1400" dirty="0">
                          <a:effectLst/>
                          <a:latin typeface="Arial" panose="020B0604020202020204" pitchFamily="34" charset="0"/>
                          <a:cs typeface="Arial" panose="020B0604020202020204" pitchFamily="34" charset="0"/>
                        </a:rPr>
                        <a:t>Polystyrene (PS)</a:t>
                      </a:r>
                    </a:p>
                  </a:txBody>
                  <a:tcPr marL="9860" marR="9860" marT="4930" marB="4930" anchor="ctr"/>
                </a:tc>
                <a:tc>
                  <a:txBody>
                    <a:bodyPr/>
                    <a:lstStyle/>
                    <a:p>
                      <a:pPr algn="ctr"/>
                      <a:r>
                        <a:rPr lang="en-IN" sz="1400" dirty="0">
                          <a:effectLst/>
                          <a:latin typeface="Arial"/>
                          <a:cs typeface="Arial"/>
                        </a:rPr>
                        <a:t>styrene (</a:t>
                      </a:r>
                      <a:r>
                        <a:rPr lang="en-IN" sz="1400" dirty="0" err="1">
                          <a:effectLst/>
                          <a:latin typeface="Arial"/>
                          <a:cs typeface="Arial"/>
                        </a:rPr>
                        <a:t>Ethenylbenzene</a:t>
                      </a:r>
                      <a:r>
                        <a:rPr lang="en-IN" sz="1400" dirty="0">
                          <a:effectLst/>
                          <a:latin typeface="Arial"/>
                          <a:cs typeface="Arial"/>
                        </a:rPr>
                        <a:t>) </a:t>
                      </a:r>
                    </a:p>
                    <a:p>
                      <a:pPr algn="ctr"/>
                      <a:r>
                        <a:rPr lang="en-IN" sz="1400" dirty="0">
                          <a:effectLst/>
                          <a:latin typeface="Arial"/>
                          <a:cs typeface="Arial"/>
                        </a:rPr>
                        <a:t>styrene (</a:t>
                      </a:r>
                      <a:r>
                        <a:rPr lang="en-IN" sz="1400" dirty="0" err="1">
                          <a:effectLst/>
                          <a:latin typeface="Arial"/>
                          <a:cs typeface="Arial"/>
                        </a:rPr>
                        <a:t>Ethenylbenzene</a:t>
                      </a:r>
                      <a:r>
                        <a:rPr lang="en-IN" sz="1400" dirty="0">
                          <a:effectLst/>
                          <a:latin typeface="Arial"/>
                          <a:cs typeface="Arial"/>
                        </a:rPr>
                        <a:t>)</a:t>
                      </a:r>
                    </a:p>
                  </a:txBody>
                  <a:tcPr marL="9860" marR="9860" marT="4930" marB="4930" anchor="ctr"/>
                </a:tc>
                <a:tc>
                  <a:txBody>
                    <a:bodyPr/>
                    <a:lstStyle/>
                    <a:p>
                      <a:pPr algn="ctr"/>
                      <a:r>
                        <a:rPr lang="en-IN" sz="1400" dirty="0">
                          <a:effectLst/>
                          <a:latin typeface="Arial" panose="020B0604020202020204" pitchFamily="34" charset="0"/>
                          <a:cs typeface="Arial" panose="020B0604020202020204" pitchFamily="34" charset="0"/>
                        </a:rPr>
                        <a:t>Versatility, clarity, easily formed</a:t>
                      </a:r>
                    </a:p>
                  </a:txBody>
                  <a:tcPr marL="9860" marR="9860" marT="4930" marB="4930" anchor="ctr"/>
                </a:tc>
                <a:tc>
                  <a:txBody>
                    <a:bodyPr/>
                    <a:lstStyle/>
                    <a:p>
                      <a:pPr algn="ctr"/>
                      <a:r>
                        <a:rPr lang="en-US" sz="1400" dirty="0">
                          <a:effectLst/>
                          <a:latin typeface="Arial" panose="020B0604020202020204" pitchFamily="34" charset="0"/>
                          <a:cs typeface="Arial" panose="020B0604020202020204" pitchFamily="34" charset="0"/>
                        </a:rPr>
                        <a:t>Egg cartons; packing peanuts; disposable cups, plates, trays and cutlery; disposable take-away containers</a:t>
                      </a:r>
                    </a:p>
                  </a:txBody>
                  <a:tcPr marL="9860" marR="9860" marT="4930" marB="4930" anchor="ctr"/>
                </a:tc>
                <a:tc>
                  <a:txBody>
                    <a:bodyPr/>
                    <a:lstStyle/>
                    <a:p>
                      <a:pPr algn="ctr"/>
                      <a:r>
                        <a:rPr lang="en-IN" sz="1400" dirty="0">
                          <a:effectLst/>
                          <a:latin typeface="Arial" panose="020B0604020202020204" pitchFamily="34" charset="0"/>
                          <a:cs typeface="Arial" panose="020B0604020202020204" pitchFamily="34" charset="0"/>
                        </a:rPr>
                        <a:t>240</a:t>
                      </a:r>
                    </a:p>
                  </a:txBody>
                  <a:tcPr marL="9860" marR="9860" marT="4930" marB="4930" anchor="ctr"/>
                </a:tc>
                <a:extLst>
                  <a:ext uri="{0D108BD9-81ED-4DB2-BD59-A6C34878D82A}">
                    <a16:rowId xmlns:a16="http://schemas.microsoft.com/office/drawing/2014/main" val="2285521071"/>
                  </a:ext>
                </a:extLst>
              </a:tr>
              <a:tr h="914020">
                <a:tc>
                  <a:txBody>
                    <a:bodyPr/>
                    <a:lstStyle/>
                    <a:p>
                      <a:pPr algn="ctr"/>
                      <a:endParaRPr lang="en-IN" sz="1400" dirty="0">
                        <a:effectLst/>
                        <a:latin typeface="Arial" panose="020B0604020202020204" pitchFamily="34" charset="0"/>
                        <a:cs typeface="Arial" panose="020B0604020202020204" pitchFamily="34" charset="0"/>
                      </a:endParaRPr>
                    </a:p>
                    <a:p>
                      <a:pPr algn="ctr"/>
                      <a:r>
                        <a:rPr lang="en-IN" sz="1400" dirty="0">
                          <a:effectLst/>
                          <a:latin typeface="Arial" panose="020B0604020202020204" pitchFamily="34" charset="0"/>
                          <a:cs typeface="Arial" panose="020B0604020202020204" pitchFamily="34" charset="0"/>
                        </a:rPr>
                        <a:t> </a:t>
                      </a:r>
                    </a:p>
                  </a:txBody>
                  <a:tcPr marL="9860" marR="9860" marT="4930" marB="4930" anchor="ctr"/>
                </a:tc>
                <a:tc>
                  <a:txBody>
                    <a:bodyPr/>
                    <a:lstStyle/>
                    <a:p>
                      <a:pPr algn="ctr"/>
                      <a:r>
                        <a:rPr lang="en-US" sz="1400" dirty="0">
                          <a:effectLst/>
                          <a:latin typeface="Arial" panose="020B0604020202020204" pitchFamily="34" charset="0"/>
                          <a:cs typeface="Arial" panose="020B0604020202020204" pitchFamily="34" charset="0"/>
                        </a:rPr>
                        <a:t>Other (often polycarbonate or ABS)</a:t>
                      </a:r>
                    </a:p>
                  </a:txBody>
                  <a:tcPr marL="9860" marR="9860" marT="4930" marB="4930" anchor="ctr"/>
                </a:tc>
                <a:tc>
                  <a:txBody>
                    <a:bodyPr/>
                    <a:lstStyle/>
                    <a:p>
                      <a:pPr algn="ctr"/>
                      <a:r>
                        <a:rPr lang="en-IN" sz="1400" dirty="0">
                          <a:effectLst/>
                          <a:latin typeface="Arial"/>
                          <a:cs typeface="Arial"/>
                        </a:rPr>
                        <a:t>various</a:t>
                      </a:r>
                    </a:p>
                  </a:txBody>
                  <a:tcPr marL="9860" marR="9860" marT="4930" marB="4930" anchor="ctr"/>
                </a:tc>
                <a:tc>
                  <a:txBody>
                    <a:bodyPr/>
                    <a:lstStyle/>
                    <a:p>
                      <a:pPr algn="ctr"/>
                      <a:r>
                        <a:rPr lang="en-US" sz="1400" dirty="0">
                          <a:effectLst/>
                          <a:latin typeface="Arial" panose="020B0604020202020204" pitchFamily="34" charset="0"/>
                          <a:cs typeface="Arial" panose="020B0604020202020204" pitchFamily="34" charset="0"/>
                        </a:rPr>
                        <a:t>Dependent on polymers or combination of polymers</a:t>
                      </a:r>
                    </a:p>
                  </a:txBody>
                  <a:tcPr marL="9860" marR="9860" marT="4930" marB="4930" anchor="ctr"/>
                </a:tc>
                <a:tc>
                  <a:txBody>
                    <a:bodyPr/>
                    <a:lstStyle/>
                    <a:p>
                      <a:pPr algn="ctr"/>
                      <a:r>
                        <a:rPr lang="en-IN" sz="1400" dirty="0">
                          <a:effectLst/>
                          <a:latin typeface="Arial" panose="020B0604020202020204" pitchFamily="34" charset="0"/>
                          <a:cs typeface="Arial" panose="020B0604020202020204" pitchFamily="34" charset="0"/>
                        </a:rPr>
                        <a:t>Beverage bottles, baby milk bottles. Non-packaging uses for polycarbonate, compact discs, "unbreakable" glazing, electronic apparatus housing, lenses (including sunglasses), prescription glasses, automotive headlamps, riot shields, instrument panels.</a:t>
                      </a:r>
                    </a:p>
                  </a:txBody>
                  <a:tcPr marL="9860" marR="9860" marT="4930" marB="4930" anchor="ctr"/>
                </a:tc>
                <a:tc>
                  <a:txBody>
                    <a:bodyPr/>
                    <a:lstStyle/>
                    <a:p>
                      <a:pPr algn="ctr"/>
                      <a:r>
                        <a:rPr lang="en-IN" sz="1400" dirty="0">
                          <a:effectLst/>
                          <a:latin typeface="Arial" panose="020B0604020202020204" pitchFamily="34" charset="0"/>
                          <a:cs typeface="Arial" panose="020B0604020202020204" pitchFamily="34" charset="0"/>
                        </a:rPr>
                        <a:t>n/a</a:t>
                      </a:r>
                    </a:p>
                  </a:txBody>
                  <a:tcPr marL="9860" marR="9860" marT="4930" marB="4930" anchor="ctr"/>
                </a:tc>
                <a:extLst>
                  <a:ext uri="{0D108BD9-81ED-4DB2-BD59-A6C34878D82A}">
                    <a16:rowId xmlns:a16="http://schemas.microsoft.com/office/drawing/2014/main" val="617721649"/>
                  </a:ext>
                </a:extLst>
              </a:tr>
            </a:tbl>
          </a:graphicData>
        </a:graphic>
      </p:graphicFrame>
      <p:pic>
        <p:nvPicPr>
          <p:cNvPr id="16" name="Picture 15" descr="Recycling code 1 PETE (triangle made from three arrows)">
            <a:extLst>
              <a:ext uri="{FF2B5EF4-FFF2-40B4-BE49-F238E27FC236}">
                <a16:creationId xmlns:a16="http://schemas.microsoft.com/office/drawing/2014/main" id="{68665FDD-BD1C-9484-8C8B-5AB8D99EA7D6}"/>
              </a:ext>
            </a:extLst>
          </p:cNvPr>
          <p:cNvPicPr>
            <a:picLocks noChangeAspect="1"/>
          </p:cNvPicPr>
          <p:nvPr/>
        </p:nvPicPr>
        <p:blipFill>
          <a:blip r:embed="rId2"/>
          <a:stretch>
            <a:fillRect/>
          </a:stretch>
        </p:blipFill>
        <p:spPr>
          <a:xfrm>
            <a:off x="1340221" y="2621859"/>
            <a:ext cx="717541" cy="864507"/>
          </a:xfrm>
          <a:prstGeom prst="rect">
            <a:avLst/>
          </a:prstGeom>
        </p:spPr>
      </p:pic>
      <p:pic>
        <p:nvPicPr>
          <p:cNvPr id="18" name="Picture 17" descr="Recycling code 2 HDPE (triangle made from three arrows)">
            <a:extLst>
              <a:ext uri="{FF2B5EF4-FFF2-40B4-BE49-F238E27FC236}">
                <a16:creationId xmlns:a16="http://schemas.microsoft.com/office/drawing/2014/main" id="{E67AFB72-48F9-5DA1-A66F-24F6BAA24075}"/>
              </a:ext>
            </a:extLst>
          </p:cNvPr>
          <p:cNvPicPr>
            <a:picLocks noChangeAspect="1"/>
          </p:cNvPicPr>
          <p:nvPr/>
        </p:nvPicPr>
        <p:blipFill>
          <a:blip r:embed="rId3"/>
          <a:stretch>
            <a:fillRect/>
          </a:stretch>
        </p:blipFill>
        <p:spPr>
          <a:xfrm>
            <a:off x="1348436" y="3540704"/>
            <a:ext cx="717541" cy="864507"/>
          </a:xfrm>
          <a:prstGeom prst="rect">
            <a:avLst/>
          </a:prstGeom>
        </p:spPr>
      </p:pic>
      <p:pic>
        <p:nvPicPr>
          <p:cNvPr id="47120" name="Picture 16" descr="Recycling code 3 V (triangle made from three arrows)">
            <a:extLst>
              <a:ext uri="{FF2B5EF4-FFF2-40B4-BE49-F238E27FC236}">
                <a16:creationId xmlns:a16="http://schemas.microsoft.com/office/drawing/2014/main" id="{49CFFA5D-A4E3-5CCF-F6D3-DED235EA8BD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48436" y="4579844"/>
            <a:ext cx="601936" cy="73483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descr="Recycling code 4 LDPE (triangle made from three arrows)">
            <a:extLst>
              <a:ext uri="{FF2B5EF4-FFF2-40B4-BE49-F238E27FC236}">
                <a16:creationId xmlns:a16="http://schemas.microsoft.com/office/drawing/2014/main" id="{3712FDF8-7781-5055-1803-377F81DF8F85}"/>
              </a:ext>
            </a:extLst>
          </p:cNvPr>
          <p:cNvPicPr>
            <a:picLocks noChangeAspect="1"/>
          </p:cNvPicPr>
          <p:nvPr/>
        </p:nvPicPr>
        <p:blipFill>
          <a:blip r:embed="rId5"/>
          <a:stretch>
            <a:fillRect/>
          </a:stretch>
        </p:blipFill>
        <p:spPr>
          <a:xfrm>
            <a:off x="1394036" y="5366421"/>
            <a:ext cx="609910" cy="734831"/>
          </a:xfrm>
          <a:prstGeom prst="rect">
            <a:avLst/>
          </a:prstGeom>
        </p:spPr>
      </p:pic>
      <p:pic>
        <p:nvPicPr>
          <p:cNvPr id="22" name="Picture 21" descr="Recycling code 5 PP (triangle made from three arrows)">
            <a:extLst>
              <a:ext uri="{FF2B5EF4-FFF2-40B4-BE49-F238E27FC236}">
                <a16:creationId xmlns:a16="http://schemas.microsoft.com/office/drawing/2014/main" id="{B094F8CF-737A-55D0-01C1-EBADA2954AAF}"/>
              </a:ext>
            </a:extLst>
          </p:cNvPr>
          <p:cNvPicPr>
            <a:picLocks noChangeAspect="1"/>
          </p:cNvPicPr>
          <p:nvPr/>
        </p:nvPicPr>
        <p:blipFill>
          <a:blip r:embed="rId6"/>
          <a:stretch>
            <a:fillRect/>
          </a:stretch>
        </p:blipFill>
        <p:spPr>
          <a:xfrm>
            <a:off x="1361545" y="6166910"/>
            <a:ext cx="734831" cy="734831"/>
          </a:xfrm>
          <a:prstGeom prst="rect">
            <a:avLst/>
          </a:prstGeom>
        </p:spPr>
      </p:pic>
      <p:pic>
        <p:nvPicPr>
          <p:cNvPr id="24" name="Picture 23" descr="Recycling code 6 PS (triangle made from three arrows)">
            <a:extLst>
              <a:ext uri="{FF2B5EF4-FFF2-40B4-BE49-F238E27FC236}">
                <a16:creationId xmlns:a16="http://schemas.microsoft.com/office/drawing/2014/main" id="{FD591E76-1812-8A7A-AED7-5694D8C483C9}"/>
              </a:ext>
            </a:extLst>
          </p:cNvPr>
          <p:cNvPicPr>
            <a:picLocks noChangeAspect="1"/>
          </p:cNvPicPr>
          <p:nvPr/>
        </p:nvPicPr>
        <p:blipFill>
          <a:blip r:embed="rId7"/>
          <a:stretch>
            <a:fillRect/>
          </a:stretch>
        </p:blipFill>
        <p:spPr>
          <a:xfrm>
            <a:off x="1352082" y="7023389"/>
            <a:ext cx="734831" cy="734831"/>
          </a:xfrm>
          <a:prstGeom prst="rect">
            <a:avLst/>
          </a:prstGeom>
        </p:spPr>
      </p:pic>
      <p:pic>
        <p:nvPicPr>
          <p:cNvPr id="27" name="Picture 26" descr="Recycling code 7 O (triangle made from three arrows)">
            <a:extLst>
              <a:ext uri="{FF2B5EF4-FFF2-40B4-BE49-F238E27FC236}">
                <a16:creationId xmlns:a16="http://schemas.microsoft.com/office/drawing/2014/main" id="{0220F40A-0400-7B92-3A0C-22F57622BF21}"/>
              </a:ext>
            </a:extLst>
          </p:cNvPr>
          <p:cNvPicPr>
            <a:picLocks noChangeAspect="1"/>
          </p:cNvPicPr>
          <p:nvPr/>
        </p:nvPicPr>
        <p:blipFill>
          <a:blip r:embed="rId8"/>
          <a:stretch>
            <a:fillRect/>
          </a:stretch>
        </p:blipFill>
        <p:spPr>
          <a:xfrm>
            <a:off x="1352082" y="7809966"/>
            <a:ext cx="734831" cy="734831"/>
          </a:xfrm>
          <a:prstGeom prst="rect">
            <a:avLst/>
          </a:prstGeom>
        </p:spPr>
      </p:pic>
      <p:sp>
        <p:nvSpPr>
          <p:cNvPr id="5" name="Content Placeholder 2">
            <a:extLst>
              <a:ext uri="{FF2B5EF4-FFF2-40B4-BE49-F238E27FC236}">
                <a16:creationId xmlns:a16="http://schemas.microsoft.com/office/drawing/2014/main" id="{CECB9711-0D10-DF2C-D8C2-F85A03B533E8}"/>
              </a:ext>
            </a:extLst>
          </p:cNvPr>
          <p:cNvSpPr txBox="1">
            <a:spLocks/>
          </p:cNvSpPr>
          <p:nvPr/>
        </p:nvSpPr>
        <p:spPr>
          <a:xfrm>
            <a:off x="609600" y="8802862"/>
            <a:ext cx="16916400" cy="821773"/>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800" b="1" dirty="0">
                <a:latin typeface="Arial"/>
                <a:cs typeface="Arial"/>
              </a:rPr>
              <a:t>Source:</a:t>
            </a:r>
            <a:r>
              <a:rPr lang="en-US" sz="1800" dirty="0">
                <a:latin typeface="Arial"/>
                <a:cs typeface="Arial"/>
              </a:rPr>
              <a:t> Except where otherwise noted, this table is adapted from "</a:t>
            </a:r>
            <a:r>
              <a:rPr lang="en-US" sz="1800" dirty="0">
                <a:latin typeface="Arial"/>
                <a:cs typeface="Arial"/>
                <a:hlinkClick r:id="rId9"/>
              </a:rPr>
              <a:t>Plastic recycling</a:t>
            </a:r>
            <a:r>
              <a:rPr lang="en-US" sz="1800" dirty="0">
                <a:latin typeface="Arial"/>
                <a:cs typeface="Arial"/>
              </a:rPr>
              <a:t>" and "</a:t>
            </a:r>
            <a:r>
              <a:rPr lang="en-US" sz="1800" dirty="0">
                <a:latin typeface="Arial"/>
                <a:cs typeface="Arial"/>
                <a:hlinkClick r:id="rId10"/>
              </a:rPr>
              <a:t>Resin identification code</a:t>
            </a:r>
            <a:r>
              <a:rPr lang="en-US" sz="1800" dirty="0">
                <a:latin typeface="Arial"/>
                <a:cs typeface="Arial"/>
              </a:rPr>
              <a:t>" on Wikipedia, licensed under </a:t>
            </a:r>
            <a:r>
              <a:rPr lang="en-US" sz="1800" dirty="0">
                <a:latin typeface="Arial"/>
                <a:cs typeface="Arial"/>
                <a:hlinkClick r:id="rId11"/>
              </a:rPr>
              <a:t>CC BY-SA 4.0</a:t>
            </a:r>
            <a:r>
              <a:rPr lang="en-US" sz="1800" dirty="0">
                <a:latin typeface="Arial"/>
                <a:cs typeface="Arial"/>
              </a:rPr>
              <a:t>; edited by Samantha Sullivan Sauer with reference to Hein et al (2014). Except where otherwise noted, all images are in the Public Domain. Image credits for plastic identification code in column 1: 06-PS </a:t>
            </a:r>
            <a:r>
              <a:rPr lang="en-US" sz="1800" dirty="0">
                <a:latin typeface="Arial"/>
                <a:cs typeface="Arial"/>
                <a:hlinkClick r:id="rId12"/>
              </a:rPr>
              <a:t>Image</a:t>
            </a:r>
            <a:r>
              <a:rPr lang="en-US" sz="1800" dirty="0">
                <a:latin typeface="Arial"/>
                <a:cs typeface="Arial"/>
              </a:rPr>
              <a:t> by </a:t>
            </a:r>
            <a:r>
              <a:rPr lang="en-US" sz="1800" dirty="0">
                <a:latin typeface="Arial"/>
                <a:cs typeface="Arial"/>
                <a:hlinkClick r:id="rId13"/>
              </a:rPr>
              <a:t>Anton Poliakov</a:t>
            </a:r>
            <a:r>
              <a:rPr lang="en-US" sz="1800" dirty="0">
                <a:latin typeface="Arial"/>
                <a:cs typeface="Arial"/>
              </a:rPr>
              <a:t>, </a:t>
            </a:r>
            <a:r>
              <a:rPr lang="en-US" sz="1800" dirty="0">
                <a:latin typeface="Arial"/>
                <a:cs typeface="Arial"/>
                <a:hlinkClick r:id="rId14"/>
              </a:rPr>
              <a:t>CC BY-SA 4.0</a:t>
            </a:r>
            <a:r>
              <a:rPr lang="en-US" sz="1800" dirty="0">
                <a:latin typeface="Arial"/>
                <a:cs typeface="Arial"/>
              </a:rPr>
              <a:t>; 07-O </a:t>
            </a:r>
            <a:r>
              <a:rPr lang="en-US" sz="1800" dirty="0">
                <a:latin typeface="Arial"/>
                <a:cs typeface="Arial"/>
                <a:hlinkClick r:id="rId15"/>
              </a:rPr>
              <a:t>Image</a:t>
            </a:r>
            <a:r>
              <a:rPr lang="en-US" sz="1800" dirty="0">
                <a:latin typeface="Arial"/>
                <a:cs typeface="Arial"/>
              </a:rPr>
              <a:t> by </a:t>
            </a:r>
            <a:r>
              <a:rPr lang="en-US" sz="1800" dirty="0">
                <a:latin typeface="Arial"/>
                <a:cs typeface="Arial"/>
                <a:hlinkClick r:id="rId16"/>
              </a:rPr>
              <a:t>Tomia</a:t>
            </a:r>
            <a:r>
              <a:rPr lang="en-US" sz="1800" dirty="0">
                <a:latin typeface="Arial"/>
                <a:cs typeface="Arial"/>
              </a:rPr>
              <a:t>, </a:t>
            </a:r>
            <a:r>
              <a:rPr lang="en-US" sz="1800" dirty="0">
                <a:latin typeface="Arial"/>
                <a:cs typeface="Arial"/>
                <a:hlinkClick r:id="rId17"/>
              </a:rPr>
              <a:t>CC BY 2.5</a:t>
            </a:r>
            <a:r>
              <a:rPr lang="en-US" sz="1800" dirty="0">
                <a:latin typeface="Arial"/>
                <a:cs typeface="Arial"/>
              </a:rPr>
              <a:t>.</a:t>
            </a:r>
            <a:endParaRPr lang="en-IN" dirty="0">
              <a:latin typeface="Arial"/>
              <a:cs typeface="Arial"/>
            </a:endParaRPr>
          </a:p>
        </p:txBody>
      </p:sp>
      <p:sp>
        <p:nvSpPr>
          <p:cNvPr id="4" name="Footer Placeholder 3">
            <a:extLst>
              <a:ext uri="{FF2B5EF4-FFF2-40B4-BE49-F238E27FC236}">
                <a16:creationId xmlns:a16="http://schemas.microsoft.com/office/drawing/2014/main" id="{6085E251-48D3-9A51-49A6-158843E2D220}"/>
              </a:ext>
            </a:extLst>
          </p:cNvPr>
          <p:cNvSpPr>
            <a:spLocks noGrp="1"/>
          </p:cNvSpPr>
          <p:nvPr>
            <p:ph type="ftr" sz="quarter" idx="11"/>
          </p:nvPr>
        </p:nvSpPr>
        <p:spPr/>
        <p:txBody>
          <a:bodyPr/>
          <a:lstStyle/>
          <a:p>
            <a:r>
              <a:rPr lang="en-US">
                <a:latin typeface="Raleway" pitchFamily="2" charset="0"/>
              </a:rPr>
              <a:t>Organic And Biochemistry Supplement To Enhanced Introductory College Chemistry, CC BY 4.0, except where otherwise noted</a:t>
            </a:r>
            <a:endParaRPr lang="en-US" dirty="0">
              <a:latin typeface="Raleway" pitchFamily="2" charset="0"/>
            </a:endParaRPr>
          </a:p>
        </p:txBody>
      </p:sp>
    </p:spTree>
    <p:extLst>
      <p:ext uri="{BB962C8B-B14F-4D97-AF65-F5344CB8AC3E}">
        <p14:creationId xmlns:p14="http://schemas.microsoft.com/office/powerpoint/2010/main" val="26379038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A0D8CF-2E5F-D7F7-B22C-B0AAFD0895C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DEE157-9CA3-9C5E-B415-6A4E259C1670}"/>
              </a:ext>
            </a:extLst>
          </p:cNvPr>
          <p:cNvSpPr>
            <a:spLocks noGrp="1"/>
          </p:cNvSpPr>
          <p:nvPr>
            <p:ph type="title"/>
          </p:nvPr>
        </p:nvSpPr>
        <p:spPr/>
        <p:txBody>
          <a:bodyPr>
            <a:normAutofit/>
          </a:bodyPr>
          <a:lstStyle/>
          <a:p>
            <a:r>
              <a:rPr lang="en-US" sz="4000" dirty="0"/>
              <a:t>Figure 27.1d</a:t>
            </a:r>
            <a:endParaRPr lang="en-IN" sz="4000" dirty="0"/>
          </a:p>
        </p:txBody>
      </p:sp>
      <p:pic>
        <p:nvPicPr>
          <p:cNvPr id="2050" name="Picture 2" descr="An animation that shows a DNA double helix structure rotating. ">
            <a:extLst>
              <a:ext uri="{FF2B5EF4-FFF2-40B4-BE49-F238E27FC236}">
                <a16:creationId xmlns:a16="http://schemas.microsoft.com/office/drawing/2014/main" id="{57DF08AD-EAEF-65D3-0D0E-75E4CEA0FA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46971" y="3073500"/>
            <a:ext cx="2394058" cy="4140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1665BEDB-2C00-BB43-6B79-E12EAB7278C8}"/>
              </a:ext>
            </a:extLst>
          </p:cNvPr>
          <p:cNvSpPr>
            <a:spLocks noGrp="1"/>
          </p:cNvSpPr>
          <p:nvPr>
            <p:ph idx="1"/>
          </p:nvPr>
        </p:nvSpPr>
        <p:spPr>
          <a:xfrm>
            <a:off x="1944000" y="8191500"/>
            <a:ext cx="14400000" cy="1209250"/>
          </a:xfrm>
        </p:spPr>
        <p:txBody>
          <a:bodyPr vert="horz" lIns="91440" tIns="45720" rIns="91440" bIns="45720" rtlCol="0" anchor="t">
            <a:normAutofit/>
          </a:bodyPr>
          <a:lstStyle/>
          <a:p>
            <a:pPr marL="0" indent="0" algn="ctr">
              <a:buNone/>
            </a:pPr>
            <a:r>
              <a:rPr lang="en-US" b="1" dirty="0"/>
              <a:t>Figure 27.1d.</a:t>
            </a:r>
            <a:r>
              <a:rPr lang="en-US" dirty="0"/>
              <a:t> Nucleotides in DNA double helix (credit: </a:t>
            </a:r>
            <a:r>
              <a:rPr lang="en-US" dirty="0">
                <a:hlinkClick r:id="rId3"/>
              </a:rPr>
              <a:t>animation</a:t>
            </a:r>
            <a:r>
              <a:rPr lang="en-US" dirty="0"/>
              <a:t> by </a:t>
            </a:r>
            <a:r>
              <a:rPr lang="en-US" dirty="0">
                <a:hlinkClick r:id="rId4" tooltip="User:Brian0918"/>
              </a:rPr>
              <a:t>brian0918</a:t>
            </a:r>
            <a:r>
              <a:rPr lang="en-US" dirty="0"/>
              <a:t>, </a:t>
            </a:r>
            <a:r>
              <a:rPr lang="en-US" dirty="0">
                <a:hlinkClick r:id="rId5"/>
              </a:rPr>
              <a:t>PDM</a:t>
            </a:r>
            <a:r>
              <a:rPr lang="en-US" dirty="0"/>
              <a:t>).</a:t>
            </a:r>
            <a:endParaRPr lang="en-IN" sz="2400" dirty="0"/>
          </a:p>
        </p:txBody>
      </p:sp>
      <p:sp>
        <p:nvSpPr>
          <p:cNvPr id="4" name="Footer Placeholder 3">
            <a:extLst>
              <a:ext uri="{FF2B5EF4-FFF2-40B4-BE49-F238E27FC236}">
                <a16:creationId xmlns:a16="http://schemas.microsoft.com/office/drawing/2014/main" id="{30F7C9D5-F2A3-CC75-6C3F-738C6B87FAE9}"/>
              </a:ext>
            </a:extLst>
          </p:cNvPr>
          <p:cNvSpPr>
            <a:spLocks noGrp="1"/>
          </p:cNvSpPr>
          <p:nvPr>
            <p:ph type="ftr" sz="quarter" idx="11"/>
          </p:nvPr>
        </p:nvSpPr>
        <p:spPr/>
        <p:txBody>
          <a:bodyPr/>
          <a:lstStyle/>
          <a:p>
            <a:r>
              <a:rPr lang="en-US" dirty="0">
                <a:latin typeface="Arial" panose="020B0604020202020204" pitchFamily="34" charset="0"/>
                <a:cs typeface="Arial" panose="020B0604020202020204" pitchFamily="34"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283068158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29B7BD-D229-93B9-634A-FE791BCE8C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FF2BB8-EC9A-0148-50A3-6FB6A55DFCDD}"/>
              </a:ext>
            </a:extLst>
          </p:cNvPr>
          <p:cNvSpPr>
            <a:spLocks noGrp="1"/>
          </p:cNvSpPr>
          <p:nvPr>
            <p:ph type="title"/>
          </p:nvPr>
        </p:nvSpPr>
        <p:spPr/>
        <p:txBody>
          <a:bodyPr>
            <a:normAutofit/>
          </a:bodyPr>
          <a:lstStyle/>
          <a:p>
            <a:r>
              <a:rPr lang="en-US" sz="4000" dirty="0"/>
              <a:t>Figure 27.8b</a:t>
            </a:r>
            <a:endParaRPr lang="en-IN" sz="4000" dirty="0"/>
          </a:p>
        </p:txBody>
      </p:sp>
      <p:pic>
        <p:nvPicPr>
          <p:cNvPr id="48130" name="Picture 2" descr="Summary of recyclable plastics including recycling symbol, chemical structure, full name, uses and combustion information. Includes polyolefins, aromatic, halogenated and other polymers. Recycling codes 1-6 plus other polymers.">
            <a:extLst>
              <a:ext uri="{FF2B5EF4-FFF2-40B4-BE49-F238E27FC236}">
                <a16:creationId xmlns:a16="http://schemas.microsoft.com/office/drawing/2014/main" id="{65AFCE4C-51D4-4F64-7C27-7FBCBC71EE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7975" y="1385799"/>
            <a:ext cx="4993184" cy="645770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80F5CEE5-8E7F-05E8-2CCB-DFEF7E933244}"/>
              </a:ext>
            </a:extLst>
          </p:cNvPr>
          <p:cNvSpPr>
            <a:spLocks noGrp="1"/>
          </p:cNvSpPr>
          <p:nvPr>
            <p:ph idx="1"/>
          </p:nvPr>
        </p:nvSpPr>
        <p:spPr>
          <a:xfrm>
            <a:off x="1944000" y="8191500"/>
            <a:ext cx="14400000" cy="1209250"/>
          </a:xfrm>
        </p:spPr>
        <p:txBody>
          <a:bodyPr vert="horz" lIns="91440" tIns="45720" rIns="91440" bIns="45720" rtlCol="0" anchor="t">
            <a:normAutofit/>
          </a:bodyPr>
          <a:lstStyle/>
          <a:p>
            <a:pPr marL="0" indent="0" algn="ctr">
              <a:buNone/>
            </a:pPr>
            <a:r>
              <a:rPr lang="en-US" b="1" dirty="0"/>
              <a:t>Figure 27.8b.</a:t>
            </a:r>
            <a:r>
              <a:rPr lang="en-US" dirty="0"/>
              <a:t> Summary of plastics and those that are recyclable. (Credit: </a:t>
            </a:r>
            <a:r>
              <a:rPr lang="en-US" dirty="0">
                <a:hlinkClick r:id="rId3"/>
              </a:rPr>
              <a:t>Image</a:t>
            </a:r>
            <a:r>
              <a:rPr lang="en-US" dirty="0"/>
              <a:t> by </a:t>
            </a:r>
            <a:r>
              <a:rPr lang="en-US" dirty="0">
                <a:hlinkClick r:id="rId4" tooltip="User:Olawlor (page does not exist)"/>
              </a:rPr>
              <a:t>Orion Lawlor</a:t>
            </a:r>
            <a:r>
              <a:rPr lang="en-US" dirty="0"/>
              <a:t>, </a:t>
            </a:r>
            <a:r>
              <a:rPr lang="en-US" dirty="0">
                <a:hlinkClick r:id="rId5"/>
              </a:rPr>
              <a:t>CC0</a:t>
            </a:r>
            <a:r>
              <a:rPr lang="en-US" dirty="0"/>
              <a:t>)</a:t>
            </a:r>
            <a:endParaRPr lang="en-IN" sz="2400" dirty="0"/>
          </a:p>
        </p:txBody>
      </p:sp>
      <p:sp>
        <p:nvSpPr>
          <p:cNvPr id="4" name="Footer Placeholder 3">
            <a:extLst>
              <a:ext uri="{FF2B5EF4-FFF2-40B4-BE49-F238E27FC236}">
                <a16:creationId xmlns:a16="http://schemas.microsoft.com/office/drawing/2014/main" id="{0C45CA7A-869F-52AD-5A69-E071F590D62B}"/>
              </a:ext>
            </a:extLst>
          </p:cNvPr>
          <p:cNvSpPr>
            <a:spLocks noGrp="1"/>
          </p:cNvSpPr>
          <p:nvPr>
            <p:ph type="ftr" sz="quarter" idx="11"/>
          </p:nvPr>
        </p:nvSpPr>
        <p:spPr/>
        <p:txBody>
          <a:bodyPr/>
          <a:lstStyle/>
          <a:p>
            <a:r>
              <a:rPr lang="en-US" dirty="0">
                <a:latin typeface="Arial" panose="020B0604020202020204" pitchFamily="34" charset="0"/>
                <a:cs typeface="Arial" panose="020B0604020202020204" pitchFamily="34"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25642225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C26D66-295D-7D17-EB83-B09081697C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758C56-A9F7-AF9F-13A0-8BA0F275E665}"/>
              </a:ext>
            </a:extLst>
          </p:cNvPr>
          <p:cNvSpPr>
            <a:spLocks noGrp="1"/>
          </p:cNvSpPr>
          <p:nvPr>
            <p:ph type="title"/>
          </p:nvPr>
        </p:nvSpPr>
        <p:spPr/>
        <p:txBody>
          <a:bodyPr>
            <a:normAutofit/>
          </a:bodyPr>
          <a:lstStyle/>
          <a:p>
            <a:r>
              <a:rPr lang="en-US" sz="4000" dirty="0"/>
              <a:t>Figure 27.8c</a:t>
            </a:r>
            <a:endParaRPr lang="en-IN" sz="4000" dirty="0"/>
          </a:p>
        </p:txBody>
      </p:sp>
      <p:pic>
        <p:nvPicPr>
          <p:cNvPr id="49154" name="Picture 2" descr="An image showing a bundle of different plastic bottles gathered for recycling seen at &quot;Centro de Educación Ambiental Acuexcomatl&quot; de Xochimilco, Ciudad de Mexico, Mexico City">
            <a:extLst>
              <a:ext uri="{FF2B5EF4-FFF2-40B4-BE49-F238E27FC236}">
                <a16:creationId xmlns:a16="http://schemas.microsoft.com/office/drawing/2014/main" id="{DA36742A-34AF-B97C-FC7A-1EEA6DEA39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3648" y="2443500"/>
            <a:ext cx="8140704" cy="5400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F6EDFC2E-139B-9F1E-E028-231C92DF7479}"/>
              </a:ext>
            </a:extLst>
          </p:cNvPr>
          <p:cNvSpPr>
            <a:spLocks noGrp="1"/>
          </p:cNvSpPr>
          <p:nvPr>
            <p:ph idx="1"/>
          </p:nvPr>
        </p:nvSpPr>
        <p:spPr>
          <a:xfrm>
            <a:off x="1944000" y="8191500"/>
            <a:ext cx="14400000" cy="1209250"/>
          </a:xfrm>
        </p:spPr>
        <p:txBody>
          <a:bodyPr vert="horz" lIns="91440" tIns="45720" rIns="91440" bIns="45720" rtlCol="0" anchor="t">
            <a:normAutofit/>
          </a:bodyPr>
          <a:lstStyle/>
          <a:p>
            <a:pPr marL="0" indent="0" algn="ctr">
              <a:buNone/>
            </a:pPr>
            <a:r>
              <a:rPr lang="en-US" b="1" dirty="0"/>
              <a:t>Figure 27.8c.</a:t>
            </a:r>
            <a:r>
              <a:rPr lang="en-US" dirty="0"/>
              <a:t> Plastic water bottles present a special recycling problem because of their widespread use in away-from-home locations. (Credit: </a:t>
            </a:r>
            <a:r>
              <a:rPr lang="en-US" dirty="0">
                <a:hlinkClick r:id="rId3"/>
              </a:rPr>
              <a:t>Image</a:t>
            </a:r>
            <a:r>
              <a:rPr lang="en-US" dirty="0"/>
              <a:t> by </a:t>
            </a:r>
            <a:r>
              <a:rPr lang="en-US" dirty="0" err="1">
                <a:hlinkClick r:id="rId4"/>
              </a:rPr>
              <a:t>Celinebj</a:t>
            </a:r>
            <a:r>
              <a:rPr lang="en-US" dirty="0"/>
              <a:t>, </a:t>
            </a:r>
            <a:r>
              <a:rPr lang="en-US" dirty="0">
                <a:hlinkClick r:id="rId5"/>
              </a:rPr>
              <a:t>CC BY-SA 4.0</a:t>
            </a:r>
            <a:r>
              <a:rPr lang="en-US" dirty="0"/>
              <a:t>)</a:t>
            </a:r>
            <a:endParaRPr lang="en-IN" sz="2400" dirty="0">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08100CA5-5C12-415A-2190-8279F69F97D3}"/>
              </a:ext>
            </a:extLst>
          </p:cNvPr>
          <p:cNvSpPr>
            <a:spLocks noGrp="1"/>
          </p:cNvSpPr>
          <p:nvPr>
            <p:ph type="ftr" sz="quarter" idx="11"/>
          </p:nvPr>
        </p:nvSpPr>
        <p:spPr/>
        <p:txBody>
          <a:bodyPr/>
          <a:lstStyle/>
          <a:p>
            <a:r>
              <a:rPr lang="en-US" dirty="0">
                <a:latin typeface="Arial" panose="020B0604020202020204" pitchFamily="34" charset="0"/>
                <a:cs typeface="Arial" panose="020B0604020202020204" pitchFamily="34"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378398785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429C8A-6D09-E7A7-D9EE-AEA1425BC9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621D26-DFF6-8F78-F4A8-11192ACA3F16}"/>
              </a:ext>
            </a:extLst>
          </p:cNvPr>
          <p:cNvSpPr>
            <a:spLocks noGrp="1"/>
          </p:cNvSpPr>
          <p:nvPr>
            <p:ph type="title"/>
          </p:nvPr>
        </p:nvSpPr>
        <p:spPr/>
        <p:txBody>
          <a:bodyPr>
            <a:normAutofit/>
          </a:bodyPr>
          <a:lstStyle/>
          <a:p>
            <a:r>
              <a:rPr lang="en-US" sz="4000" dirty="0"/>
              <a:t>Figure 27.9a</a:t>
            </a:r>
            <a:endParaRPr lang="en-IN" sz="4000" dirty="0"/>
          </a:p>
        </p:txBody>
      </p:sp>
      <p:pic>
        <p:nvPicPr>
          <p:cNvPr id="50178" name="Picture 2" descr="Two images are shown. The first image shows a sea turtle with a plastic bag stuck around its neck. The second image shows the remains of an albatross that mistook bits of plastic as food and eventually died. ">
            <a:extLst>
              <a:ext uri="{FF2B5EF4-FFF2-40B4-BE49-F238E27FC236}">
                <a16:creationId xmlns:a16="http://schemas.microsoft.com/office/drawing/2014/main" id="{6D5AA3A7-592B-51A2-9AD2-788769FA4F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4000" y="2878500"/>
            <a:ext cx="16200000" cy="4530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9913C6CA-2995-09F9-7253-893A4B30B5CC}"/>
              </a:ext>
            </a:extLst>
          </p:cNvPr>
          <p:cNvSpPr>
            <a:spLocks noGrp="1"/>
          </p:cNvSpPr>
          <p:nvPr>
            <p:ph idx="1"/>
          </p:nvPr>
        </p:nvSpPr>
        <p:spPr>
          <a:xfrm>
            <a:off x="1944000" y="7765008"/>
            <a:ext cx="14400000" cy="1635742"/>
          </a:xfrm>
        </p:spPr>
        <p:txBody>
          <a:bodyPr vert="horz" lIns="91440" tIns="45720" rIns="91440" bIns="45720" rtlCol="0" anchor="t">
            <a:normAutofit/>
          </a:bodyPr>
          <a:lstStyle/>
          <a:p>
            <a:pPr marL="0" indent="0" algn="ctr">
              <a:buNone/>
            </a:pPr>
            <a:r>
              <a:rPr lang="en-US" b="1" dirty="0"/>
              <a:t>Figure 27.9a.</a:t>
            </a:r>
            <a:r>
              <a:rPr lang="en-US" dirty="0"/>
              <a:t> A plastic bag (probably mistaken for a jellyfish, the sea turtle's only food) cannot be regurgitated and leads to intestinal blockage and slow death (left) remains of an albatross that mistook bits of plastic junk for food (right) (credit modifications of left: </a:t>
            </a:r>
            <a:r>
              <a:rPr lang="en-US" dirty="0">
                <a:hlinkClick r:id="rId3"/>
              </a:rPr>
              <a:t>work</a:t>
            </a:r>
            <a:r>
              <a:rPr lang="en-US" dirty="0"/>
              <a:t> by </a:t>
            </a:r>
            <a:r>
              <a:rPr lang="en-US" dirty="0" err="1">
                <a:hlinkClick r:id="rId4"/>
              </a:rPr>
              <a:t>Coordinador</a:t>
            </a:r>
            <a:r>
              <a:rPr lang="en-US" dirty="0">
                <a:hlinkClick r:id="rId4"/>
              </a:rPr>
              <a:t> copy</a:t>
            </a:r>
            <a:r>
              <a:rPr lang="en-US" dirty="0"/>
              <a:t>, </a:t>
            </a:r>
            <a:r>
              <a:rPr lang="en-US" dirty="0">
                <a:hlinkClick r:id="rId5"/>
              </a:rPr>
              <a:t>CC BY-SA 4.0</a:t>
            </a:r>
            <a:r>
              <a:rPr lang="en-US" dirty="0"/>
              <a:t>; </a:t>
            </a:r>
            <a:r>
              <a:rPr lang="en-US" dirty="0">
                <a:hlinkClick r:id="rId6"/>
              </a:rPr>
              <a:t>work</a:t>
            </a:r>
            <a:r>
              <a:rPr lang="en-US" dirty="0"/>
              <a:t> by </a:t>
            </a:r>
            <a:r>
              <a:rPr lang="en-US" dirty="0">
                <a:hlinkClick r:id="rId7"/>
              </a:rPr>
              <a:t>USFWS - Pacific Region</a:t>
            </a:r>
            <a:r>
              <a:rPr lang="en-US" dirty="0"/>
              <a:t>, CC BY-NC 2.0)</a:t>
            </a:r>
            <a:endParaRPr lang="en-IN" sz="2400" dirty="0"/>
          </a:p>
        </p:txBody>
      </p:sp>
      <p:sp>
        <p:nvSpPr>
          <p:cNvPr id="4" name="Footer Placeholder 3">
            <a:extLst>
              <a:ext uri="{FF2B5EF4-FFF2-40B4-BE49-F238E27FC236}">
                <a16:creationId xmlns:a16="http://schemas.microsoft.com/office/drawing/2014/main" id="{85763476-0B27-0E58-B356-FE58B563ECA4}"/>
              </a:ext>
            </a:extLst>
          </p:cNvPr>
          <p:cNvSpPr>
            <a:spLocks noGrp="1"/>
          </p:cNvSpPr>
          <p:nvPr>
            <p:ph type="ftr" sz="quarter" idx="11"/>
          </p:nvPr>
        </p:nvSpPr>
        <p:spPr/>
        <p:txBody>
          <a:bodyPr/>
          <a:lstStyle/>
          <a:p>
            <a:r>
              <a:rPr lang="en-US" dirty="0">
                <a:latin typeface="Arial" panose="020B0604020202020204" pitchFamily="34" charset="0"/>
                <a:cs typeface="Arial" panose="020B0604020202020204" pitchFamily="34"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394861407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F3914F-5369-FB23-75B3-AC7F0247A2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7F6EB7-A3DE-14E4-C708-46972D95DD73}"/>
              </a:ext>
            </a:extLst>
          </p:cNvPr>
          <p:cNvSpPr>
            <a:spLocks noGrp="1"/>
          </p:cNvSpPr>
          <p:nvPr>
            <p:ph type="title"/>
          </p:nvPr>
        </p:nvSpPr>
        <p:spPr/>
        <p:txBody>
          <a:bodyPr>
            <a:normAutofit/>
          </a:bodyPr>
          <a:lstStyle/>
          <a:p>
            <a:r>
              <a:rPr lang="en-US" sz="4000" dirty="0"/>
              <a:t>Figure 27.9b</a:t>
            </a:r>
            <a:endParaRPr lang="en-IN" sz="4000" dirty="0"/>
          </a:p>
        </p:txBody>
      </p:sp>
      <p:pic>
        <p:nvPicPr>
          <p:cNvPr id="51202" name="Picture 2" descr="Image of the North Pacific Ocean with marine debris accumulation sites. ">
            <a:extLst>
              <a:ext uri="{FF2B5EF4-FFF2-40B4-BE49-F238E27FC236}">
                <a16:creationId xmlns:a16="http://schemas.microsoft.com/office/drawing/2014/main" id="{066F3101-B487-CACF-BEC6-62F6CE5226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7334" y="2443500"/>
            <a:ext cx="8493333" cy="5400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8AAD57E2-A098-2A99-20A6-C596AEB5ED11}"/>
              </a:ext>
            </a:extLst>
          </p:cNvPr>
          <p:cNvSpPr>
            <a:spLocks noGrp="1"/>
          </p:cNvSpPr>
          <p:nvPr>
            <p:ph idx="1"/>
          </p:nvPr>
        </p:nvSpPr>
        <p:spPr>
          <a:xfrm>
            <a:off x="1944000" y="8191500"/>
            <a:ext cx="14400000" cy="1209250"/>
          </a:xfrm>
        </p:spPr>
        <p:txBody>
          <a:bodyPr vert="horz" lIns="91440" tIns="45720" rIns="91440" bIns="45720" rtlCol="0" anchor="t">
            <a:normAutofit/>
          </a:bodyPr>
          <a:lstStyle/>
          <a:p>
            <a:pPr marL="0" indent="0" algn="ctr">
              <a:buNone/>
            </a:pPr>
            <a:r>
              <a:rPr lang="en-US" b="1" dirty="0"/>
              <a:t>Figure 27.9b.</a:t>
            </a:r>
            <a:r>
              <a:rPr lang="en-US" dirty="0"/>
              <a:t> Marine debris accumulation locations in the North Pacific Ocean (Credit: </a:t>
            </a:r>
            <a:r>
              <a:rPr lang="en-US" dirty="0">
                <a:hlinkClick r:id="rId3"/>
              </a:rPr>
              <a:t>work</a:t>
            </a:r>
            <a:r>
              <a:rPr lang="en-US" dirty="0"/>
              <a:t> by NOAA, </a:t>
            </a:r>
            <a:r>
              <a:rPr lang="en-US" dirty="0">
                <a:hlinkClick r:id="rId4"/>
              </a:rPr>
              <a:t>PD</a:t>
            </a:r>
            <a:r>
              <a:rPr lang="en-US" dirty="0"/>
              <a:t>)</a:t>
            </a:r>
            <a:endParaRPr lang="en-IN" sz="2400" dirty="0"/>
          </a:p>
        </p:txBody>
      </p:sp>
      <p:sp>
        <p:nvSpPr>
          <p:cNvPr id="4" name="Footer Placeholder 3">
            <a:extLst>
              <a:ext uri="{FF2B5EF4-FFF2-40B4-BE49-F238E27FC236}">
                <a16:creationId xmlns:a16="http://schemas.microsoft.com/office/drawing/2014/main" id="{9ACF305B-03E1-A3CC-86A4-0FA1CBD8F9B8}"/>
              </a:ext>
            </a:extLst>
          </p:cNvPr>
          <p:cNvSpPr>
            <a:spLocks noGrp="1"/>
          </p:cNvSpPr>
          <p:nvPr>
            <p:ph type="ftr" sz="quarter" idx="11"/>
          </p:nvPr>
        </p:nvSpPr>
        <p:spPr/>
        <p:txBody>
          <a:bodyPr/>
          <a:lstStyle/>
          <a:p>
            <a:r>
              <a:rPr lang="en-US" dirty="0">
                <a:latin typeface="Arial" panose="020B0604020202020204" pitchFamily="34" charset="0"/>
                <a:cs typeface="Arial" panose="020B0604020202020204" pitchFamily="34"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407365202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E501A6-D039-9B9A-59CD-FC0C1C0F5E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B17AAA-BEFA-ADA6-2E66-DD289821622E}"/>
              </a:ext>
            </a:extLst>
          </p:cNvPr>
          <p:cNvSpPr>
            <a:spLocks noGrp="1"/>
          </p:cNvSpPr>
          <p:nvPr>
            <p:ph type="title"/>
          </p:nvPr>
        </p:nvSpPr>
        <p:spPr/>
        <p:txBody>
          <a:bodyPr>
            <a:normAutofit/>
          </a:bodyPr>
          <a:lstStyle/>
          <a:p>
            <a:r>
              <a:rPr lang="en-US" sz="4000" dirty="0"/>
              <a:t>Figure 27.9d</a:t>
            </a:r>
            <a:endParaRPr lang="en-IN" sz="4000" dirty="0"/>
          </a:p>
        </p:txBody>
      </p:sp>
      <p:pic>
        <p:nvPicPr>
          <p:cNvPr id="52226" name="Picture 2" descr="A photo of a firefighter wearing a Nomex hood.">
            <a:extLst>
              <a:ext uri="{FF2B5EF4-FFF2-40B4-BE49-F238E27FC236}">
                <a16:creationId xmlns:a16="http://schemas.microsoft.com/office/drawing/2014/main" id="{A08192B7-34C7-BF80-D0A6-59F3FEF3BE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8000" y="2443500"/>
            <a:ext cx="8232000" cy="5400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22863484-FD0D-C2CA-9A21-4460A779D754}"/>
              </a:ext>
            </a:extLst>
          </p:cNvPr>
          <p:cNvSpPr>
            <a:spLocks noGrp="1"/>
          </p:cNvSpPr>
          <p:nvPr>
            <p:ph idx="1"/>
          </p:nvPr>
        </p:nvSpPr>
        <p:spPr>
          <a:xfrm>
            <a:off x="1944000" y="8191500"/>
            <a:ext cx="14400000" cy="1209250"/>
          </a:xfrm>
        </p:spPr>
        <p:txBody>
          <a:bodyPr vert="horz" lIns="91440" tIns="45720" rIns="91440" bIns="45720" rtlCol="0" anchor="t">
            <a:normAutofit/>
          </a:bodyPr>
          <a:lstStyle/>
          <a:p>
            <a:pPr marL="0" indent="0" algn="ctr">
              <a:buNone/>
            </a:pPr>
            <a:r>
              <a:rPr lang="en-US" b="1" dirty="0">
                <a:latin typeface="Arial"/>
                <a:cs typeface="Arial"/>
              </a:rPr>
              <a:t>Figure 27.9d.</a:t>
            </a:r>
            <a:r>
              <a:rPr lang="en-US" dirty="0">
                <a:latin typeface="Arial"/>
                <a:cs typeface="Arial"/>
              </a:rPr>
              <a:t> A firefighter in Toronto, Canada wears a Nomex hood in 2007. (Credit:</a:t>
            </a:r>
            <a:r>
              <a:rPr lang="en-US" dirty="0">
                <a:latin typeface="Arial"/>
                <a:cs typeface="Arial"/>
                <a:hlinkClick r:id="rId3"/>
              </a:rPr>
              <a:t> Image</a:t>
            </a:r>
            <a:r>
              <a:rPr lang="en-US" dirty="0">
                <a:latin typeface="Arial"/>
                <a:cs typeface="Arial"/>
              </a:rPr>
              <a:t> by </a:t>
            </a:r>
            <a:r>
              <a:rPr lang="en-US" dirty="0">
                <a:latin typeface="Arial"/>
                <a:cs typeface="Arial"/>
                <a:hlinkClick r:id="rId4"/>
              </a:rPr>
              <a:t>Sherurcij</a:t>
            </a:r>
            <a:r>
              <a:rPr lang="en-US" dirty="0">
                <a:latin typeface="Arial"/>
                <a:cs typeface="Arial"/>
              </a:rPr>
              <a:t>, ©)</a:t>
            </a:r>
            <a:endParaRPr lang="en-IN" sz="2400" dirty="0"/>
          </a:p>
        </p:txBody>
      </p:sp>
      <p:sp>
        <p:nvSpPr>
          <p:cNvPr id="4" name="Footer Placeholder 3">
            <a:extLst>
              <a:ext uri="{FF2B5EF4-FFF2-40B4-BE49-F238E27FC236}">
                <a16:creationId xmlns:a16="http://schemas.microsoft.com/office/drawing/2014/main" id="{AA1A6B42-A391-78CF-49D8-61225ECEDDF2}"/>
              </a:ext>
            </a:extLst>
          </p:cNvPr>
          <p:cNvSpPr>
            <a:spLocks noGrp="1"/>
          </p:cNvSpPr>
          <p:nvPr>
            <p:ph type="ftr" sz="quarter" idx="11"/>
          </p:nvPr>
        </p:nvSpPr>
        <p:spPr/>
        <p:txBody>
          <a:bodyPr/>
          <a:lstStyle/>
          <a:p>
            <a:r>
              <a:rPr lang="en-US" dirty="0">
                <a:latin typeface="Arial" panose="020B0604020202020204" pitchFamily="34" charset="0"/>
                <a:cs typeface="Arial" panose="020B0604020202020204" pitchFamily="34"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364984976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B68AEF-FAA2-3CFD-6C16-606A32C758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DD3912-2572-B6AF-7240-0E3B5385F1FB}"/>
              </a:ext>
            </a:extLst>
          </p:cNvPr>
          <p:cNvSpPr>
            <a:spLocks noGrp="1"/>
          </p:cNvSpPr>
          <p:nvPr>
            <p:ph type="title"/>
          </p:nvPr>
        </p:nvSpPr>
        <p:spPr/>
        <p:txBody>
          <a:bodyPr>
            <a:normAutofit/>
          </a:bodyPr>
          <a:lstStyle/>
          <a:p>
            <a:r>
              <a:rPr lang="en-US" sz="4000" dirty="0"/>
              <a:t>Figure 27.9e</a:t>
            </a:r>
            <a:endParaRPr lang="en-IN" sz="4000" dirty="0"/>
          </a:p>
        </p:txBody>
      </p:sp>
      <p:pic>
        <p:nvPicPr>
          <p:cNvPr id="53250" name="Picture 2" descr="Chemical structure of bisphenol A (BPA). Contains 2 ring structures with a hydroxyl group attached to each and linked by a carbon with 2 methyl groups. ">
            <a:extLst>
              <a:ext uri="{FF2B5EF4-FFF2-40B4-BE49-F238E27FC236}">
                <a16:creationId xmlns:a16="http://schemas.microsoft.com/office/drawing/2014/main" id="{2B95328B-4FA7-1455-6815-4990460C39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4552" y="3073500"/>
            <a:ext cx="10818895" cy="4140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C228ACCC-E0D1-B351-D53E-64CBD6599E72}"/>
              </a:ext>
            </a:extLst>
          </p:cNvPr>
          <p:cNvSpPr>
            <a:spLocks noGrp="1"/>
          </p:cNvSpPr>
          <p:nvPr>
            <p:ph idx="1"/>
          </p:nvPr>
        </p:nvSpPr>
        <p:spPr>
          <a:xfrm>
            <a:off x="1944000" y="8191500"/>
            <a:ext cx="14400000" cy="1209250"/>
          </a:xfrm>
        </p:spPr>
        <p:txBody>
          <a:bodyPr vert="horz" lIns="91440" tIns="45720" rIns="91440" bIns="45720" rtlCol="0" anchor="t">
            <a:normAutofit/>
          </a:bodyPr>
          <a:lstStyle/>
          <a:p>
            <a:pPr marL="0" indent="0" algn="ctr">
              <a:buNone/>
            </a:pPr>
            <a:r>
              <a:rPr lang="en-US" b="1" dirty="0"/>
              <a:t>Figure 27.9e.</a:t>
            </a:r>
            <a:r>
              <a:rPr lang="en-US" dirty="0"/>
              <a:t> Structure of bisphenol-A (BPA). (Credit: </a:t>
            </a:r>
            <a:r>
              <a:rPr lang="en-US" dirty="0">
                <a:hlinkClick r:id="rId3"/>
              </a:rPr>
              <a:t>Image</a:t>
            </a:r>
            <a:r>
              <a:rPr lang="en-US" dirty="0"/>
              <a:t> by</a:t>
            </a:r>
            <a:r>
              <a:rPr lang="en-US" dirty="0">
                <a:hlinkClick r:id="rId4"/>
              </a:rPr>
              <a:t> Edgar181</a:t>
            </a:r>
            <a:r>
              <a:rPr lang="en-US" dirty="0"/>
              <a:t>, </a:t>
            </a:r>
            <a:r>
              <a:rPr lang="en-US" dirty="0">
                <a:hlinkClick r:id="rId5"/>
              </a:rPr>
              <a:t>PDM</a:t>
            </a:r>
            <a:r>
              <a:rPr lang="en-US" dirty="0"/>
              <a:t>)</a:t>
            </a:r>
            <a:endParaRPr lang="en-IN" sz="2400" dirty="0"/>
          </a:p>
        </p:txBody>
      </p:sp>
      <p:sp>
        <p:nvSpPr>
          <p:cNvPr id="4" name="Footer Placeholder 3">
            <a:extLst>
              <a:ext uri="{FF2B5EF4-FFF2-40B4-BE49-F238E27FC236}">
                <a16:creationId xmlns:a16="http://schemas.microsoft.com/office/drawing/2014/main" id="{D4E0C390-8E55-4CC0-021B-282CFB3B8168}"/>
              </a:ext>
            </a:extLst>
          </p:cNvPr>
          <p:cNvSpPr>
            <a:spLocks noGrp="1"/>
          </p:cNvSpPr>
          <p:nvPr>
            <p:ph type="ftr" sz="quarter" idx="11"/>
          </p:nvPr>
        </p:nvSpPr>
        <p:spPr/>
        <p:txBody>
          <a:bodyPr/>
          <a:lstStyle/>
          <a:p>
            <a:r>
              <a:rPr lang="en-US" dirty="0">
                <a:latin typeface="Arial" panose="020B0604020202020204" pitchFamily="34" charset="0"/>
                <a:cs typeface="Arial" panose="020B0604020202020204" pitchFamily="34"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561148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628FB6-3C79-29A1-0AE1-79884D6B05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E7289D-408F-2F93-7FCE-F66756A40419}"/>
              </a:ext>
            </a:extLst>
          </p:cNvPr>
          <p:cNvSpPr>
            <a:spLocks noGrp="1"/>
          </p:cNvSpPr>
          <p:nvPr>
            <p:ph type="title"/>
          </p:nvPr>
        </p:nvSpPr>
        <p:spPr/>
        <p:txBody>
          <a:bodyPr>
            <a:normAutofit/>
          </a:bodyPr>
          <a:lstStyle/>
          <a:p>
            <a:r>
              <a:rPr lang="en-US" sz="4000" dirty="0"/>
              <a:t>Figure 27.1e</a:t>
            </a:r>
            <a:endParaRPr lang="en-IN" sz="4000" dirty="0"/>
          </a:p>
        </p:txBody>
      </p:sp>
      <p:pic>
        <p:nvPicPr>
          <p:cNvPr id="3074" name="Picture 2" descr="A box of 15 billiard balls specifically designed to commemorate the Bicentennial. This set is series #0001 of a limited edition. The Q ball has the dates “1776 / 1976” printed on its surface; the other balls are numbered one through 14.">
            <a:extLst>
              <a:ext uri="{FF2B5EF4-FFF2-40B4-BE49-F238E27FC236}">
                <a16:creationId xmlns:a16="http://schemas.microsoft.com/office/drawing/2014/main" id="{602C48E5-856C-8F9F-F887-6EBA7E88D9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4000" y="3470191"/>
            <a:ext cx="16200000" cy="3346618"/>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92473810-D237-E39A-7A3F-16AA9573FA3A}"/>
              </a:ext>
            </a:extLst>
          </p:cNvPr>
          <p:cNvSpPr>
            <a:spLocks noGrp="1"/>
          </p:cNvSpPr>
          <p:nvPr>
            <p:ph idx="1"/>
          </p:nvPr>
        </p:nvSpPr>
        <p:spPr>
          <a:xfrm>
            <a:off x="1944000" y="8191500"/>
            <a:ext cx="14400000" cy="1209250"/>
          </a:xfrm>
        </p:spPr>
        <p:txBody>
          <a:bodyPr vert="horz" lIns="91440" tIns="45720" rIns="91440" bIns="45720" rtlCol="0" anchor="t">
            <a:normAutofit/>
          </a:bodyPr>
          <a:lstStyle/>
          <a:p>
            <a:pPr marL="0" indent="0" algn="ctr">
              <a:buNone/>
            </a:pPr>
            <a:r>
              <a:rPr lang="en-US" b="1" dirty="0">
                <a:latin typeface="Arial"/>
                <a:cs typeface="Arial"/>
              </a:rPr>
              <a:t>Figure 27.1e.</a:t>
            </a:r>
            <a:r>
              <a:rPr lang="en-US" dirty="0">
                <a:latin typeface="Arial"/>
                <a:cs typeface="Arial"/>
              </a:rPr>
              <a:t> Billard balls representing the Bicentennial. (Credit right: </a:t>
            </a:r>
            <a:r>
              <a:rPr lang="en-US" dirty="0">
                <a:latin typeface="Arial"/>
                <a:cs typeface="Arial"/>
                <a:hlinkClick r:id="rId3"/>
              </a:rPr>
              <a:t>work</a:t>
            </a:r>
            <a:r>
              <a:rPr lang="en-US" dirty="0">
                <a:latin typeface="Arial"/>
                <a:cs typeface="Arial"/>
              </a:rPr>
              <a:t> by </a:t>
            </a:r>
            <a:r>
              <a:rPr lang="en-US" dirty="0" err="1">
                <a:latin typeface="Arial"/>
                <a:cs typeface="Arial"/>
                <a:hlinkClick r:id="rId4" tooltip="User:MaChe (page does not exist)"/>
              </a:rPr>
              <a:t>MaChe</a:t>
            </a:r>
            <a:r>
              <a:rPr lang="en-US" dirty="0">
                <a:latin typeface="Arial"/>
                <a:cs typeface="Arial"/>
              </a:rPr>
              <a:t>, </a:t>
            </a:r>
            <a:r>
              <a:rPr lang="en-US" dirty="0">
                <a:latin typeface="Arial"/>
                <a:cs typeface="Arial"/>
                <a:hlinkClick r:id="rId5"/>
              </a:rPr>
              <a:t>PDM</a:t>
            </a:r>
            <a:r>
              <a:rPr lang="en-US" dirty="0">
                <a:latin typeface="Arial"/>
                <a:cs typeface="Arial"/>
              </a:rPr>
              <a:t>; left: modification of </a:t>
            </a:r>
            <a:r>
              <a:rPr lang="en-US" dirty="0">
                <a:latin typeface="Arial"/>
                <a:cs typeface="Arial"/>
                <a:hlinkClick r:id="rId6"/>
              </a:rPr>
              <a:t>work</a:t>
            </a:r>
            <a:r>
              <a:rPr lang="en-US" dirty="0">
                <a:latin typeface="Arial"/>
                <a:cs typeface="Arial"/>
              </a:rPr>
              <a:t> courtesy of the Gerald R. Ford Presidential Museum, </a:t>
            </a:r>
            <a:r>
              <a:rPr lang="en-US" dirty="0">
                <a:latin typeface="Arial"/>
                <a:cs typeface="Arial"/>
                <a:hlinkClick r:id="rId5"/>
              </a:rPr>
              <a:t>PDM</a:t>
            </a:r>
            <a:r>
              <a:rPr lang="en-US" dirty="0">
                <a:latin typeface="Arial"/>
                <a:cs typeface="Arial"/>
              </a:rPr>
              <a:t>)</a:t>
            </a:r>
            <a:endParaRPr lang="en-IN" sz="2400" dirty="0">
              <a:latin typeface="Arial"/>
              <a:cs typeface="Arial"/>
            </a:endParaRPr>
          </a:p>
        </p:txBody>
      </p:sp>
      <p:sp>
        <p:nvSpPr>
          <p:cNvPr id="4" name="Footer Placeholder 3">
            <a:extLst>
              <a:ext uri="{FF2B5EF4-FFF2-40B4-BE49-F238E27FC236}">
                <a16:creationId xmlns:a16="http://schemas.microsoft.com/office/drawing/2014/main" id="{8976542B-405E-C352-BE4A-ADDC65F32E40}"/>
              </a:ext>
            </a:extLst>
          </p:cNvPr>
          <p:cNvSpPr>
            <a:spLocks noGrp="1"/>
          </p:cNvSpPr>
          <p:nvPr>
            <p:ph type="ftr" sz="quarter" idx="11"/>
          </p:nvPr>
        </p:nvSpPr>
        <p:spPr/>
        <p:txBody>
          <a:bodyPr/>
          <a:lstStyle/>
          <a:p>
            <a:r>
              <a:rPr lang="en-US" dirty="0">
                <a:latin typeface="Arial" panose="020B0604020202020204" pitchFamily="34" charset="0"/>
                <a:cs typeface="Arial" panose="020B0604020202020204" pitchFamily="34"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29568882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859152-FB4D-638E-526C-07F35C21A80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8489A8-13F0-D0B4-EF66-A3B1D732AFA0}"/>
              </a:ext>
            </a:extLst>
          </p:cNvPr>
          <p:cNvSpPr>
            <a:spLocks noGrp="1"/>
          </p:cNvSpPr>
          <p:nvPr>
            <p:ph type="title"/>
          </p:nvPr>
        </p:nvSpPr>
        <p:spPr/>
        <p:txBody>
          <a:bodyPr>
            <a:normAutofit/>
          </a:bodyPr>
          <a:lstStyle/>
          <a:p>
            <a:r>
              <a:rPr lang="en-US" sz="4000" dirty="0"/>
              <a:t>Figure 27.1f</a:t>
            </a:r>
            <a:endParaRPr lang="en-IN" sz="4000" dirty="0"/>
          </a:p>
        </p:txBody>
      </p:sp>
      <p:pic>
        <p:nvPicPr>
          <p:cNvPr id="4098" name="Picture 2" descr="The figure on the left is a set of 24 Phenol formaldehyde resin buttons of various shapes, sizes, and colours; colours include different shades of green, red, white, and amber; some have brass fasteners. The one in the middle is a photo of a black telephone with a rotary dial and the image on the right is a photo of a marble-effect cocktail shaker with lid removed beside it.">
            <a:extLst>
              <a:ext uri="{FF2B5EF4-FFF2-40B4-BE49-F238E27FC236}">
                <a16:creationId xmlns:a16="http://schemas.microsoft.com/office/drawing/2014/main" id="{2EF604BC-C3FE-C912-9CA1-61B31F2C95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4000" y="2864601"/>
            <a:ext cx="16200000" cy="4557798"/>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00BE7AF6-2BAD-23EE-0196-BE24934699B7}"/>
              </a:ext>
            </a:extLst>
          </p:cNvPr>
          <p:cNvSpPr>
            <a:spLocks noGrp="1"/>
          </p:cNvSpPr>
          <p:nvPr>
            <p:ph idx="1"/>
          </p:nvPr>
        </p:nvSpPr>
        <p:spPr>
          <a:xfrm>
            <a:off x="1944000" y="8191500"/>
            <a:ext cx="14400000" cy="1209250"/>
          </a:xfrm>
        </p:spPr>
        <p:txBody>
          <a:bodyPr vert="horz" lIns="91440" tIns="45720" rIns="91440" bIns="45720" rtlCol="0" anchor="t">
            <a:normAutofit/>
          </a:bodyPr>
          <a:lstStyle/>
          <a:p>
            <a:pPr marL="0" indent="0" algn="ctr">
              <a:buNone/>
            </a:pPr>
            <a:r>
              <a:rPr lang="en-US" b="1" dirty="0"/>
              <a:t>Figure 27.1f.</a:t>
            </a:r>
            <a:r>
              <a:rPr lang="en-US" dirty="0"/>
              <a:t> Examples of products made from Bakelite (</a:t>
            </a:r>
            <a:r>
              <a:rPr lang="en-US" b="1" dirty="0"/>
              <a:t>credit</a:t>
            </a:r>
            <a:r>
              <a:rPr lang="en-US" dirty="0"/>
              <a:t> a: "</a:t>
            </a:r>
            <a:r>
              <a:rPr lang="en-US" dirty="0">
                <a:hlinkClick r:id="rId3"/>
              </a:rPr>
              <a:t>Set of Phenol formaldehyde resin buttons</a:t>
            </a:r>
            <a:r>
              <a:rPr lang="en-US" dirty="0"/>
              <a:t>" by Gregory Tobias, </a:t>
            </a:r>
            <a:r>
              <a:rPr lang="en-US" dirty="0">
                <a:hlinkClick r:id="rId4"/>
              </a:rPr>
              <a:t>CC BY-SA 3.0</a:t>
            </a:r>
            <a:r>
              <a:rPr lang="en-US" dirty="0"/>
              <a:t>; b: </a:t>
            </a:r>
            <a:r>
              <a:rPr lang="en-US" dirty="0">
                <a:hlinkClick r:id="rId5"/>
              </a:rPr>
              <a:t>work</a:t>
            </a:r>
            <a:r>
              <a:rPr lang="en-US" dirty="0"/>
              <a:t> by </a:t>
            </a:r>
            <a:r>
              <a:rPr lang="en-US" dirty="0">
                <a:hlinkClick r:id="rId6"/>
              </a:rPr>
              <a:t>William </a:t>
            </a:r>
            <a:r>
              <a:rPr lang="en-US" dirty="0" err="1">
                <a:hlinkClick r:id="rId6"/>
              </a:rPr>
              <a:t>Warby</a:t>
            </a:r>
            <a:r>
              <a:rPr lang="en-US" dirty="0"/>
              <a:t>, </a:t>
            </a:r>
            <a:r>
              <a:rPr lang="en-US" dirty="0">
                <a:hlinkClick r:id="rId7"/>
              </a:rPr>
              <a:t>CC BY 2.0</a:t>
            </a:r>
            <a:r>
              <a:rPr lang="en-US" dirty="0"/>
              <a:t>; c: </a:t>
            </a:r>
            <a:r>
              <a:rPr lang="en-US" dirty="0">
                <a:hlinkClick r:id="rId8"/>
              </a:rPr>
              <a:t>work</a:t>
            </a:r>
            <a:r>
              <a:rPr lang="en-US" dirty="0"/>
              <a:t> by </a:t>
            </a:r>
            <a:r>
              <a:rPr lang="en-US" dirty="0" err="1">
                <a:hlinkClick r:id="rId9" tooltip="User:Tangerineduel"/>
              </a:rPr>
              <a:t>Tangerineduel</a:t>
            </a:r>
            <a:r>
              <a:rPr lang="en-US" dirty="0"/>
              <a:t>, </a:t>
            </a:r>
            <a:r>
              <a:rPr lang="en-US" dirty="0">
                <a:hlinkClick r:id="rId10"/>
              </a:rPr>
              <a:t>CC BY-SA 4.0</a:t>
            </a:r>
            <a:r>
              <a:rPr lang="en-US" dirty="0"/>
              <a:t>).</a:t>
            </a:r>
            <a:endParaRPr lang="en-IN" sz="2400" dirty="0"/>
          </a:p>
        </p:txBody>
      </p:sp>
      <p:sp>
        <p:nvSpPr>
          <p:cNvPr id="4" name="Footer Placeholder 3">
            <a:extLst>
              <a:ext uri="{FF2B5EF4-FFF2-40B4-BE49-F238E27FC236}">
                <a16:creationId xmlns:a16="http://schemas.microsoft.com/office/drawing/2014/main" id="{2B8E644F-7D2A-9B28-AC89-E873884925FF}"/>
              </a:ext>
            </a:extLst>
          </p:cNvPr>
          <p:cNvSpPr>
            <a:spLocks noGrp="1"/>
          </p:cNvSpPr>
          <p:nvPr>
            <p:ph type="ftr" sz="quarter" idx="11"/>
          </p:nvPr>
        </p:nvSpPr>
        <p:spPr/>
        <p:txBody>
          <a:bodyPr/>
          <a:lstStyle/>
          <a:p>
            <a:r>
              <a:rPr lang="en-US" dirty="0">
                <a:latin typeface="Arial" panose="020B0604020202020204" pitchFamily="34" charset="0"/>
                <a:cs typeface="Arial" panose="020B0604020202020204" pitchFamily="34"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9828004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8279D1-CCAD-10DD-4658-0FEEB06D1C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27F576-D286-C333-C69D-3C05AAD5F5AD}"/>
              </a:ext>
            </a:extLst>
          </p:cNvPr>
          <p:cNvSpPr>
            <a:spLocks noGrp="1"/>
          </p:cNvSpPr>
          <p:nvPr>
            <p:ph type="title"/>
          </p:nvPr>
        </p:nvSpPr>
        <p:spPr/>
        <p:txBody>
          <a:bodyPr>
            <a:normAutofit/>
          </a:bodyPr>
          <a:lstStyle/>
          <a:p>
            <a:r>
              <a:rPr lang="en-US" sz="4000" dirty="0"/>
              <a:t>Figure 27.2a</a:t>
            </a:r>
            <a:endParaRPr lang="en-IN" sz="4000" dirty="0"/>
          </a:p>
        </p:txBody>
      </p:sp>
      <p:pic>
        <p:nvPicPr>
          <p:cNvPr id="5122" name="Picture 2" descr="Molecular structure of thermoplastic elastomer is represented by diagram A. Diagram B shows a thermoset elastomer. ">
            <a:extLst>
              <a:ext uri="{FF2B5EF4-FFF2-40B4-BE49-F238E27FC236}">
                <a16:creationId xmlns:a16="http://schemas.microsoft.com/office/drawing/2014/main" id="{CA16DE6E-DB56-FAF2-C6C3-60C0DE6100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2095500"/>
            <a:ext cx="9753600" cy="6096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2800D010-E1F6-100A-AC00-2FCF9F633DC9}"/>
              </a:ext>
            </a:extLst>
          </p:cNvPr>
          <p:cNvSpPr>
            <a:spLocks noGrp="1"/>
          </p:cNvSpPr>
          <p:nvPr>
            <p:ph idx="1"/>
          </p:nvPr>
        </p:nvSpPr>
        <p:spPr>
          <a:xfrm>
            <a:off x="1944000" y="8191500"/>
            <a:ext cx="14400000" cy="1209250"/>
          </a:xfrm>
        </p:spPr>
        <p:txBody>
          <a:bodyPr vert="horz" lIns="91440" tIns="45720" rIns="91440" bIns="45720" rtlCol="0" anchor="t">
            <a:normAutofit/>
          </a:bodyPr>
          <a:lstStyle/>
          <a:p>
            <a:pPr marL="0" indent="0" algn="ctr">
              <a:buNone/>
            </a:pPr>
            <a:r>
              <a:rPr lang="en-US" b="1" dirty="0"/>
              <a:t>Figure 27.2a.</a:t>
            </a:r>
            <a:r>
              <a:rPr lang="en-US" dirty="0"/>
              <a:t> Arrangement of polymer chains in a thermoplastic and thermosetting polymer. (Credit: </a:t>
            </a:r>
            <a:r>
              <a:rPr lang="en-US" dirty="0">
                <a:hlinkClick r:id="rId3"/>
              </a:rPr>
              <a:t>Photo</a:t>
            </a:r>
            <a:r>
              <a:rPr lang="en-US" dirty="0"/>
              <a:t> by </a:t>
            </a:r>
            <a:r>
              <a:rPr lang="en-US" dirty="0" err="1">
                <a:hlinkClick r:id="rId4"/>
              </a:rPr>
              <a:t>LaurensvanLieshout</a:t>
            </a:r>
            <a:r>
              <a:rPr lang="en-US" dirty="0"/>
              <a:t>, </a:t>
            </a:r>
            <a:r>
              <a:rPr lang="en-US" dirty="0">
                <a:hlinkClick r:id="rId5"/>
              </a:rPr>
              <a:t>CC BY-SA 3.0</a:t>
            </a:r>
            <a:r>
              <a:rPr lang="en-US" dirty="0"/>
              <a:t>)</a:t>
            </a:r>
            <a:endParaRPr lang="en-IN" sz="2400" dirty="0"/>
          </a:p>
        </p:txBody>
      </p:sp>
      <p:sp>
        <p:nvSpPr>
          <p:cNvPr id="4" name="Footer Placeholder 3">
            <a:extLst>
              <a:ext uri="{FF2B5EF4-FFF2-40B4-BE49-F238E27FC236}">
                <a16:creationId xmlns:a16="http://schemas.microsoft.com/office/drawing/2014/main" id="{3336DF25-2003-17A4-A4E2-80932FA140D5}"/>
              </a:ext>
            </a:extLst>
          </p:cNvPr>
          <p:cNvSpPr>
            <a:spLocks noGrp="1"/>
          </p:cNvSpPr>
          <p:nvPr>
            <p:ph type="ftr" sz="quarter" idx="11"/>
          </p:nvPr>
        </p:nvSpPr>
        <p:spPr/>
        <p:txBody>
          <a:bodyPr/>
          <a:lstStyle/>
          <a:p>
            <a:r>
              <a:rPr lang="en-US" dirty="0">
                <a:latin typeface="Arial" panose="020B0604020202020204" pitchFamily="34" charset="0"/>
                <a:cs typeface="Arial" panose="020B0604020202020204" pitchFamily="34"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13973088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4E8B1B-2A37-3BDA-5E66-CF53E67E1E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EF6281F-F378-1E88-6444-92DF71D94D65}"/>
              </a:ext>
            </a:extLst>
          </p:cNvPr>
          <p:cNvSpPr>
            <a:spLocks noGrp="1"/>
          </p:cNvSpPr>
          <p:nvPr>
            <p:ph type="title"/>
          </p:nvPr>
        </p:nvSpPr>
        <p:spPr/>
        <p:txBody>
          <a:bodyPr>
            <a:normAutofit/>
          </a:bodyPr>
          <a:lstStyle/>
          <a:p>
            <a:r>
              <a:rPr lang="en-US" sz="4000" dirty="0"/>
              <a:t>Figure 27.2b</a:t>
            </a:r>
            <a:endParaRPr lang="en-IN" sz="4000" dirty="0"/>
          </a:p>
        </p:txBody>
      </p:sp>
      <p:pic>
        <p:nvPicPr>
          <p:cNvPr id="6146" name="Picture 2" descr="Schematic views of a thermoplastic polymer and a thermosetting polymer. ">
            <a:extLst>
              <a:ext uri="{FF2B5EF4-FFF2-40B4-BE49-F238E27FC236}">
                <a16:creationId xmlns:a16="http://schemas.microsoft.com/office/drawing/2014/main" id="{AE9543D0-4901-7E78-3402-E85972D60E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1826" y="1948769"/>
            <a:ext cx="11504348" cy="5400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5515CD1B-534B-D824-B108-73149899A468}"/>
              </a:ext>
            </a:extLst>
          </p:cNvPr>
          <p:cNvSpPr>
            <a:spLocks noGrp="1"/>
          </p:cNvSpPr>
          <p:nvPr>
            <p:ph idx="1"/>
          </p:nvPr>
        </p:nvSpPr>
        <p:spPr>
          <a:xfrm>
            <a:off x="1944000" y="7594411"/>
            <a:ext cx="14400000" cy="1806339"/>
          </a:xfrm>
        </p:spPr>
        <p:txBody>
          <a:bodyPr vert="horz" lIns="91440" tIns="45720" rIns="91440" bIns="45720" rtlCol="0" anchor="t">
            <a:normAutofit/>
          </a:bodyPr>
          <a:lstStyle/>
          <a:p>
            <a:pPr marL="0" indent="0" algn="ctr">
              <a:buNone/>
            </a:pPr>
            <a:r>
              <a:rPr lang="en-US" b="1" dirty="0">
                <a:latin typeface="Arial"/>
                <a:cs typeface="Arial"/>
              </a:rPr>
              <a:t>Figure 27.2b.</a:t>
            </a:r>
            <a:r>
              <a:rPr lang="en-US" dirty="0">
                <a:latin typeface="Arial"/>
                <a:cs typeface="Arial"/>
              </a:rPr>
              <a:t> Schematic views: left, linear chains of macromolecules (case of a thermoplastic polymer); right, a three-dimensional macromolecule (case of a thermosetting polymer). The tri- and tetravalent cross-linking nodes are represented in black. Such a network is insoluble and does not melt. Dimension of a circle (monomer unit): approximately one </a:t>
            </a:r>
            <a:r>
              <a:rPr lang="en-US" err="1">
                <a:latin typeface="Arial"/>
                <a:cs typeface="Arial"/>
              </a:rPr>
              <a:t>ångström</a:t>
            </a:r>
            <a:r>
              <a:rPr lang="en-US" dirty="0">
                <a:latin typeface="Arial"/>
                <a:cs typeface="Arial"/>
              </a:rPr>
              <a:t> (Å). (Credit: </a:t>
            </a:r>
            <a:r>
              <a:rPr lang="en-US" dirty="0">
                <a:latin typeface="Arial"/>
                <a:cs typeface="Arial"/>
                <a:hlinkClick r:id="rId3"/>
              </a:rPr>
              <a:t>Photo</a:t>
            </a:r>
            <a:r>
              <a:rPr lang="en-US" dirty="0">
                <a:latin typeface="Arial"/>
                <a:cs typeface="Arial"/>
              </a:rPr>
              <a:t> by </a:t>
            </a:r>
            <a:r>
              <a:rPr lang="en-US" dirty="0">
                <a:latin typeface="Arial"/>
                <a:cs typeface="Arial"/>
                <a:hlinkClick r:id="rId4"/>
              </a:rPr>
              <a:t>Cjp24</a:t>
            </a:r>
            <a:r>
              <a:rPr lang="en-US" dirty="0">
                <a:latin typeface="Arial"/>
                <a:cs typeface="Arial"/>
              </a:rPr>
              <a:t>, </a:t>
            </a:r>
            <a:r>
              <a:rPr lang="en-US" dirty="0">
                <a:latin typeface="Arial"/>
                <a:cs typeface="Arial"/>
                <a:hlinkClick r:id="rId5"/>
              </a:rPr>
              <a:t>CC BY-SA 3.0</a:t>
            </a:r>
            <a:r>
              <a:rPr lang="en-US" dirty="0">
                <a:latin typeface="Arial"/>
                <a:cs typeface="Arial"/>
              </a:rPr>
              <a:t>)</a:t>
            </a:r>
            <a:endParaRPr lang="en-IN" sz="2400" dirty="0">
              <a:latin typeface="Arial"/>
              <a:cs typeface="Arial"/>
            </a:endParaRPr>
          </a:p>
        </p:txBody>
      </p:sp>
      <p:sp>
        <p:nvSpPr>
          <p:cNvPr id="4" name="Footer Placeholder 3">
            <a:extLst>
              <a:ext uri="{FF2B5EF4-FFF2-40B4-BE49-F238E27FC236}">
                <a16:creationId xmlns:a16="http://schemas.microsoft.com/office/drawing/2014/main" id="{849023BF-AD06-08B9-AA85-0487B52F0566}"/>
              </a:ext>
            </a:extLst>
          </p:cNvPr>
          <p:cNvSpPr>
            <a:spLocks noGrp="1"/>
          </p:cNvSpPr>
          <p:nvPr>
            <p:ph type="ftr" sz="quarter" idx="11"/>
          </p:nvPr>
        </p:nvSpPr>
        <p:spPr/>
        <p:txBody>
          <a:bodyPr/>
          <a:lstStyle/>
          <a:p>
            <a:r>
              <a:rPr lang="en-US" dirty="0">
                <a:latin typeface="Arial" panose="020B0604020202020204" pitchFamily="34" charset="0"/>
                <a:cs typeface="Arial" panose="020B0604020202020204" pitchFamily="34"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9599776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344</TotalTime>
  <Words>3671</Words>
  <Application>Microsoft Office PowerPoint</Application>
  <PresentationFormat>Custom</PresentationFormat>
  <Paragraphs>256</Paragraphs>
  <Slides>55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55</vt:i4>
      </vt:variant>
    </vt:vector>
  </HeadingPairs>
  <TitlesOfParts>
    <vt:vector size="60" baseType="lpstr">
      <vt:lpstr>Raleway</vt:lpstr>
      <vt:lpstr>Arial</vt:lpstr>
      <vt:lpstr>Calibri</vt:lpstr>
      <vt:lpstr>Antic</vt:lpstr>
      <vt:lpstr>Office Theme</vt:lpstr>
      <vt:lpstr>Chapter 27</vt:lpstr>
      <vt:lpstr>Figure 27.1a</vt:lpstr>
      <vt:lpstr>Figure 27.1b</vt:lpstr>
      <vt:lpstr>Figure 27.1c</vt:lpstr>
      <vt:lpstr>Figure 27.1d</vt:lpstr>
      <vt:lpstr>Figure 27.1e</vt:lpstr>
      <vt:lpstr>Figure 27.1f</vt:lpstr>
      <vt:lpstr>Figure 27.2a</vt:lpstr>
      <vt:lpstr>Figure 27.2b</vt:lpstr>
      <vt:lpstr>Figure 27.2c</vt:lpstr>
      <vt:lpstr>Figure 27.2d</vt:lpstr>
      <vt:lpstr>Figure 27.3a</vt:lpstr>
      <vt:lpstr>Figure 27.3b</vt:lpstr>
      <vt:lpstr>Figure 27.4a</vt:lpstr>
      <vt:lpstr>Figure 27.4b</vt:lpstr>
      <vt:lpstr>Figure 27.4c</vt:lpstr>
      <vt:lpstr>Table 27.4a </vt:lpstr>
      <vt:lpstr>Figure 27.4d</vt:lpstr>
      <vt:lpstr>Figure 27.4e</vt:lpstr>
      <vt:lpstr>Figure 27.4f</vt:lpstr>
      <vt:lpstr>Figure 27.5a</vt:lpstr>
      <vt:lpstr>Figure 27.5b</vt:lpstr>
      <vt:lpstr>Figure 27.5c</vt:lpstr>
      <vt:lpstr>Figure 27.5d</vt:lpstr>
      <vt:lpstr>Figure 27.5e</vt:lpstr>
      <vt:lpstr>Figure 27.5f</vt:lpstr>
      <vt:lpstr>Figure 27.6a</vt:lpstr>
      <vt:lpstr>Figure 27.6b</vt:lpstr>
      <vt:lpstr>Figure 27.6c</vt:lpstr>
      <vt:lpstr>Figure 27.6d</vt:lpstr>
      <vt:lpstr>Figure 27.6e</vt:lpstr>
      <vt:lpstr>Figure 27.6f</vt:lpstr>
      <vt:lpstr>Figure 27.6g</vt:lpstr>
      <vt:lpstr>Figure 27.6h</vt:lpstr>
      <vt:lpstr>Figure 27.6i</vt:lpstr>
      <vt:lpstr>Figure 27.6j</vt:lpstr>
      <vt:lpstr>Figure 27.6k</vt:lpstr>
      <vt:lpstr>Figure 27.6l</vt:lpstr>
      <vt:lpstr>Figure 27.6m</vt:lpstr>
      <vt:lpstr>Figure 27.6n</vt:lpstr>
      <vt:lpstr>Figure 27.6o</vt:lpstr>
      <vt:lpstr>Figure 27.6p</vt:lpstr>
      <vt:lpstr>Figure 27.7a</vt:lpstr>
      <vt:lpstr>Figure 27.7b</vt:lpstr>
      <vt:lpstr>Figure 27.7c</vt:lpstr>
      <vt:lpstr>Figure 27.7d</vt:lpstr>
      <vt:lpstr>Figure 27.7e</vt:lpstr>
      <vt:lpstr>Figure 27.8a</vt:lpstr>
      <vt:lpstr>Table 27.8a</vt:lpstr>
      <vt:lpstr>Figure 27.8b</vt:lpstr>
      <vt:lpstr>Figure 27.8c</vt:lpstr>
      <vt:lpstr>Figure 27.9a</vt:lpstr>
      <vt:lpstr>Figure 27.9b</vt:lpstr>
      <vt:lpstr>Figure 27.9d</vt:lpstr>
      <vt:lpstr>Figure 27.9e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Heading</dc:title>
  <dc:creator>Revathi Mahadevan</dc:creator>
  <cp:lastModifiedBy>Samantha Sullivan Sauer</cp:lastModifiedBy>
  <cp:revision>67</cp:revision>
  <dcterms:created xsi:type="dcterms:W3CDTF">2006-08-16T00:00:00Z</dcterms:created>
  <dcterms:modified xsi:type="dcterms:W3CDTF">2024-02-13T19:09:50Z</dcterms:modified>
  <dc:identifier>DAF7aMQEQsw</dc:identifier>
</cp:coreProperties>
</file>