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53"/>
  </p:notesMasterIdLst>
  <p:sldIdLst>
    <p:sldId id="258" r:id="rId5"/>
    <p:sldId id="262" r:id="rId6"/>
    <p:sldId id="265" r:id="rId7"/>
    <p:sldId id="264" r:id="rId8"/>
    <p:sldId id="263" r:id="rId9"/>
    <p:sldId id="269" r:id="rId10"/>
    <p:sldId id="268" r:id="rId11"/>
    <p:sldId id="267" r:id="rId12"/>
    <p:sldId id="266" r:id="rId13"/>
    <p:sldId id="273" r:id="rId14"/>
    <p:sldId id="272" r:id="rId15"/>
    <p:sldId id="271" r:id="rId16"/>
    <p:sldId id="270" r:id="rId17"/>
    <p:sldId id="277" r:id="rId18"/>
    <p:sldId id="276" r:id="rId19"/>
    <p:sldId id="275" r:id="rId20"/>
    <p:sldId id="274" r:id="rId21"/>
    <p:sldId id="318" r:id="rId22"/>
    <p:sldId id="281" r:id="rId23"/>
    <p:sldId id="280" r:id="rId24"/>
    <p:sldId id="279" r:id="rId25"/>
    <p:sldId id="278" r:id="rId26"/>
    <p:sldId id="299" r:id="rId27"/>
    <p:sldId id="298" r:id="rId28"/>
    <p:sldId id="297" r:id="rId29"/>
    <p:sldId id="296" r:id="rId30"/>
    <p:sldId id="295" r:id="rId31"/>
    <p:sldId id="294" r:id="rId32"/>
    <p:sldId id="293" r:id="rId33"/>
    <p:sldId id="292" r:id="rId34"/>
    <p:sldId id="291" r:id="rId35"/>
    <p:sldId id="290" r:id="rId36"/>
    <p:sldId id="319" r:id="rId37"/>
    <p:sldId id="289" r:id="rId38"/>
    <p:sldId id="288" r:id="rId39"/>
    <p:sldId id="287" r:id="rId40"/>
    <p:sldId id="286" r:id="rId41"/>
    <p:sldId id="285" r:id="rId42"/>
    <p:sldId id="284" r:id="rId43"/>
    <p:sldId id="283" r:id="rId44"/>
    <p:sldId id="282" r:id="rId45"/>
    <p:sldId id="317" r:id="rId46"/>
    <p:sldId id="316" r:id="rId47"/>
    <p:sldId id="315" r:id="rId48"/>
    <p:sldId id="314" r:id="rId49"/>
    <p:sldId id="313" r:id="rId50"/>
    <p:sldId id="312" r:id="rId51"/>
    <p:sldId id="311" r:id="rId52"/>
  </p:sldIdLst>
  <p:sldSz cx="18288000" cy="10287000"/>
  <p:notesSz cx="6858000" cy="9144000"/>
  <p:embeddedFontLst>
    <p:embeddedFont>
      <p:font typeface="Antic" panose="020B0604020202020204" charset="0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Raleway" pitchFamily="2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F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3F807-E72E-E19F-6BF2-8BA75D690CF4}" v="43" dt="2024-02-12T20:58:28.823"/>
    <p1510:client id="{8DCEA293-94ED-40CB-B274-9235429FDF9F}" v="6" dt="2024-02-13T18:51:31.833"/>
    <p1510:client id="{C7A5F602-E89D-7CAF-DD00-00B3B2551FFD}" v="94" dt="2024-02-12T23:11:22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252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2.fntdata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8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6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7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vm1514@gmail.com" userId="S::urn:spo:guest#revm1514@gmail.com::" providerId="AD" clId="Web-{1966E8C4-07DC-F6A0-B409-59BE05A5E54F}"/>
    <pc:docChg chg="delSld modSld">
      <pc:chgData name="revm1514@gmail.com" userId="S::urn:spo:guest#revm1514@gmail.com::" providerId="AD" clId="Web-{1966E8C4-07DC-F6A0-B409-59BE05A5E54F}" dt="2024-02-12T00:25:32.800" v="389"/>
      <pc:docMkLst>
        <pc:docMk/>
      </pc:docMkLst>
      <pc:sldChg chg="del">
        <pc:chgData name="revm1514@gmail.com" userId="S::urn:spo:guest#revm1514@gmail.com::" providerId="AD" clId="Web-{1966E8C4-07DC-F6A0-B409-59BE05A5E54F}" dt="2024-02-12T00:25:32.800" v="389"/>
        <pc:sldMkLst>
          <pc:docMk/>
          <pc:sldMk cId="3961770017" sldId="261"/>
        </pc:sldMkLst>
      </pc:sldChg>
      <pc:sldChg chg="addSp delSp modSp">
        <pc:chgData name="revm1514@gmail.com" userId="S::urn:spo:guest#revm1514@gmail.com::" providerId="AD" clId="Web-{1966E8C4-07DC-F6A0-B409-59BE05A5E54F}" dt="2024-02-11T23:55:53.614" v="27"/>
        <pc:sldMkLst>
          <pc:docMk/>
          <pc:sldMk cId="3748041874" sldId="263"/>
        </pc:sldMkLst>
        <pc:spChg chg="mod">
          <ac:chgData name="revm1514@gmail.com" userId="S::urn:spo:guest#revm1514@gmail.com::" providerId="AD" clId="Web-{1966E8C4-07DC-F6A0-B409-59BE05A5E54F}" dt="2024-02-11T23:55:23.738" v="25" actId="14100"/>
          <ac:spMkLst>
            <pc:docMk/>
            <pc:sldMk cId="3748041874" sldId="263"/>
            <ac:spMk id="3" creationId="{554F5101-4FB8-3834-ED7A-2EAEBAB31E90}"/>
          </ac:spMkLst>
        </pc:spChg>
        <pc:picChg chg="add del mod">
          <ac:chgData name="revm1514@gmail.com" userId="S::urn:spo:guest#revm1514@gmail.com::" providerId="AD" clId="Web-{1966E8C4-07DC-F6A0-B409-59BE05A5E54F}" dt="2024-02-11T23:54:43.378" v="21"/>
          <ac:picMkLst>
            <pc:docMk/>
            <pc:sldMk cId="3748041874" sldId="263"/>
            <ac:picMk id="5" creationId="{D78307AA-088C-E872-DFE0-CE2925AFF649}"/>
          </ac:picMkLst>
        </pc:picChg>
        <pc:picChg chg="add mod">
          <ac:chgData name="revm1514@gmail.com" userId="S::urn:spo:guest#revm1514@gmail.com::" providerId="AD" clId="Web-{1966E8C4-07DC-F6A0-B409-59BE05A5E54F}" dt="2024-02-11T23:55:53.614" v="27"/>
          <ac:picMkLst>
            <pc:docMk/>
            <pc:sldMk cId="3748041874" sldId="263"/>
            <ac:picMk id="6" creationId="{47E408F3-91E9-CF21-2EFF-02360211A687}"/>
          </ac:picMkLst>
        </pc:picChg>
      </pc:sldChg>
      <pc:sldChg chg="addSp delSp modSp">
        <pc:chgData name="revm1514@gmail.com" userId="S::urn:spo:guest#revm1514@gmail.com::" providerId="AD" clId="Web-{1966E8C4-07DC-F6A0-B409-59BE05A5E54F}" dt="2024-02-11T23:53:50.767" v="18"/>
        <pc:sldMkLst>
          <pc:docMk/>
          <pc:sldMk cId="2692957743" sldId="264"/>
        </pc:sldMkLst>
        <pc:picChg chg="add del mod">
          <ac:chgData name="revm1514@gmail.com" userId="S::urn:spo:guest#revm1514@gmail.com::" providerId="AD" clId="Web-{1966E8C4-07DC-F6A0-B409-59BE05A5E54F}" dt="2024-02-11T23:52:54.577" v="15"/>
          <ac:picMkLst>
            <pc:docMk/>
            <pc:sldMk cId="2692957743" sldId="264"/>
            <ac:picMk id="5" creationId="{1C448817-928A-6C93-F038-1F36DABFF3AE}"/>
          </ac:picMkLst>
        </pc:picChg>
        <pc:picChg chg="add mod">
          <ac:chgData name="revm1514@gmail.com" userId="S::urn:spo:guest#revm1514@gmail.com::" providerId="AD" clId="Web-{1966E8C4-07DC-F6A0-B409-59BE05A5E54F}" dt="2024-02-11T23:53:50.767" v="18"/>
          <ac:picMkLst>
            <pc:docMk/>
            <pc:sldMk cId="2692957743" sldId="264"/>
            <ac:picMk id="6" creationId="{A040F1AB-F633-B335-7362-30BA37F273A3}"/>
          </ac:picMkLst>
        </pc:picChg>
      </pc:sldChg>
      <pc:sldChg chg="addSp delSp modSp">
        <pc:chgData name="revm1514@gmail.com" userId="S::urn:spo:guest#revm1514@gmail.com::" providerId="AD" clId="Web-{1966E8C4-07DC-F6A0-B409-59BE05A5E54F}" dt="2024-02-11T23:51:51.435" v="13" actId="1076"/>
        <pc:sldMkLst>
          <pc:docMk/>
          <pc:sldMk cId="2761825387" sldId="265"/>
        </pc:sldMkLst>
        <pc:picChg chg="add del mod">
          <ac:chgData name="revm1514@gmail.com" userId="S::urn:spo:guest#revm1514@gmail.com::" providerId="AD" clId="Web-{1966E8C4-07DC-F6A0-B409-59BE05A5E54F}" dt="2024-02-11T23:50:00.181" v="5"/>
          <ac:picMkLst>
            <pc:docMk/>
            <pc:sldMk cId="2761825387" sldId="265"/>
            <ac:picMk id="5" creationId="{61D1F96D-C202-AE26-BCA9-8EAC2C8FEDCB}"/>
          </ac:picMkLst>
        </pc:picChg>
        <pc:picChg chg="add del mod">
          <ac:chgData name="revm1514@gmail.com" userId="S::urn:spo:guest#revm1514@gmail.com::" providerId="AD" clId="Web-{1966E8C4-07DC-F6A0-B409-59BE05A5E54F}" dt="2024-02-11T23:50:47.870" v="7"/>
          <ac:picMkLst>
            <pc:docMk/>
            <pc:sldMk cId="2761825387" sldId="265"/>
            <ac:picMk id="6" creationId="{2EEFFFBE-5CA7-BA54-249E-436B89E5A2F4}"/>
          </ac:picMkLst>
        </pc:picChg>
        <pc:picChg chg="add mod">
          <ac:chgData name="revm1514@gmail.com" userId="S::urn:spo:guest#revm1514@gmail.com::" providerId="AD" clId="Web-{1966E8C4-07DC-F6A0-B409-59BE05A5E54F}" dt="2024-02-11T23:51:51.435" v="13" actId="1076"/>
          <ac:picMkLst>
            <pc:docMk/>
            <pc:sldMk cId="2761825387" sldId="265"/>
            <ac:picMk id="7" creationId="{7D9C54FE-360D-5C64-DA37-BE6D98EEFA41}"/>
          </ac:picMkLst>
        </pc:picChg>
      </pc:sldChg>
      <pc:sldChg chg="addSp modSp">
        <pc:chgData name="revm1514@gmail.com" userId="S::urn:spo:guest#revm1514@gmail.com::" providerId="AD" clId="Web-{1966E8C4-07DC-F6A0-B409-59BE05A5E54F}" dt="2024-02-12T00:09:07.123" v="39" actId="1076"/>
        <pc:sldMkLst>
          <pc:docMk/>
          <pc:sldMk cId="587847420" sldId="266"/>
        </pc:sldMkLst>
        <pc:picChg chg="add mod">
          <ac:chgData name="revm1514@gmail.com" userId="S::urn:spo:guest#revm1514@gmail.com::" providerId="AD" clId="Web-{1966E8C4-07DC-F6A0-B409-59BE05A5E54F}" dt="2024-02-12T00:09:07.123" v="39" actId="1076"/>
          <ac:picMkLst>
            <pc:docMk/>
            <pc:sldMk cId="587847420" sldId="266"/>
            <ac:picMk id="5" creationId="{64FD4D00-EC55-C155-AC50-55168512C24C}"/>
          </ac:picMkLst>
        </pc:picChg>
      </pc:sldChg>
      <pc:sldChg chg="addSp modSp">
        <pc:chgData name="revm1514@gmail.com" userId="S::urn:spo:guest#revm1514@gmail.com::" providerId="AD" clId="Web-{1966E8C4-07DC-F6A0-B409-59BE05A5E54F}" dt="2024-02-12T00:08:20.746" v="36" actId="1076"/>
        <pc:sldMkLst>
          <pc:docMk/>
          <pc:sldMk cId="2451261854" sldId="268"/>
        </pc:sldMkLst>
        <pc:picChg chg="add mod">
          <ac:chgData name="revm1514@gmail.com" userId="S::urn:spo:guest#revm1514@gmail.com::" providerId="AD" clId="Web-{1966E8C4-07DC-F6A0-B409-59BE05A5E54F}" dt="2024-02-12T00:08:20.746" v="36" actId="1076"/>
          <ac:picMkLst>
            <pc:docMk/>
            <pc:sldMk cId="2451261854" sldId="268"/>
            <ac:picMk id="5" creationId="{FBFEDDB6-A384-5989-5964-1CD44218E9E9}"/>
          </ac:picMkLst>
        </pc:picChg>
      </pc:sldChg>
      <pc:sldChg chg="addSp modSp">
        <pc:chgData name="revm1514@gmail.com" userId="S::urn:spo:guest#revm1514@gmail.com::" providerId="AD" clId="Web-{1966E8C4-07DC-F6A0-B409-59BE05A5E54F}" dt="2024-02-12T00:07:29.885" v="33" actId="1076"/>
        <pc:sldMkLst>
          <pc:docMk/>
          <pc:sldMk cId="2708484489" sldId="269"/>
        </pc:sldMkLst>
        <pc:picChg chg="add mod">
          <ac:chgData name="revm1514@gmail.com" userId="S::urn:spo:guest#revm1514@gmail.com::" providerId="AD" clId="Web-{1966E8C4-07DC-F6A0-B409-59BE05A5E54F}" dt="2024-02-12T00:07:29.885" v="33" actId="1076"/>
          <ac:picMkLst>
            <pc:docMk/>
            <pc:sldMk cId="2708484489" sldId="269"/>
            <ac:picMk id="5" creationId="{05AF99B6-2F33-A18D-4AB7-7E4FA9727DB2}"/>
          </ac:picMkLst>
        </pc:picChg>
      </pc:sldChg>
      <pc:sldChg chg="addSp modSp">
        <pc:chgData name="revm1514@gmail.com" userId="S::urn:spo:guest#revm1514@gmail.com::" providerId="AD" clId="Web-{1966E8C4-07DC-F6A0-B409-59BE05A5E54F}" dt="2024-02-12T00:12:42.896" v="49" actId="1076"/>
        <pc:sldMkLst>
          <pc:docMk/>
          <pc:sldMk cId="854113251" sldId="270"/>
        </pc:sldMkLst>
        <pc:picChg chg="add mod">
          <ac:chgData name="revm1514@gmail.com" userId="S::urn:spo:guest#revm1514@gmail.com::" providerId="AD" clId="Web-{1966E8C4-07DC-F6A0-B409-59BE05A5E54F}" dt="2024-02-12T00:12:42.896" v="49" actId="1076"/>
          <ac:picMkLst>
            <pc:docMk/>
            <pc:sldMk cId="854113251" sldId="270"/>
            <ac:picMk id="5" creationId="{9B40AE47-89DA-CD15-54BC-B78AE9D35D74}"/>
          </ac:picMkLst>
        </pc:picChg>
      </pc:sldChg>
      <pc:sldChg chg="addSp modSp">
        <pc:chgData name="revm1514@gmail.com" userId="S::urn:spo:guest#revm1514@gmail.com::" providerId="AD" clId="Web-{1966E8C4-07DC-F6A0-B409-59BE05A5E54F}" dt="2024-02-12T00:11:48.332" v="46" actId="1076"/>
        <pc:sldMkLst>
          <pc:docMk/>
          <pc:sldMk cId="3768982820" sldId="271"/>
        </pc:sldMkLst>
        <pc:picChg chg="add mod">
          <ac:chgData name="revm1514@gmail.com" userId="S::urn:spo:guest#revm1514@gmail.com::" providerId="AD" clId="Web-{1966E8C4-07DC-F6A0-B409-59BE05A5E54F}" dt="2024-02-12T00:11:48.332" v="46" actId="1076"/>
          <ac:picMkLst>
            <pc:docMk/>
            <pc:sldMk cId="3768982820" sldId="271"/>
            <ac:picMk id="5" creationId="{F009E7A5-0717-55C0-4519-2FF15D59C037}"/>
          </ac:picMkLst>
        </pc:picChg>
      </pc:sldChg>
      <pc:sldChg chg="addSp modSp">
        <pc:chgData name="revm1514@gmail.com" userId="S::urn:spo:guest#revm1514@gmail.com::" providerId="AD" clId="Web-{1966E8C4-07DC-F6A0-B409-59BE05A5E54F}" dt="2024-02-12T00:10:46.689" v="43" actId="1076"/>
        <pc:sldMkLst>
          <pc:docMk/>
          <pc:sldMk cId="3863605774" sldId="272"/>
        </pc:sldMkLst>
        <pc:picChg chg="add mod">
          <ac:chgData name="revm1514@gmail.com" userId="S::urn:spo:guest#revm1514@gmail.com::" providerId="AD" clId="Web-{1966E8C4-07DC-F6A0-B409-59BE05A5E54F}" dt="2024-02-12T00:10:46.689" v="43" actId="1076"/>
          <ac:picMkLst>
            <pc:docMk/>
            <pc:sldMk cId="3863605774" sldId="272"/>
            <ac:picMk id="5" creationId="{CF39B36E-398B-0201-B1C1-278D9736FE1B}"/>
          </ac:picMkLst>
        </pc:picChg>
      </pc:sldChg>
      <pc:sldChg chg="addSp modSp">
        <pc:chgData name="revm1514@gmail.com" userId="S::urn:spo:guest#revm1514@gmail.com::" providerId="AD" clId="Web-{1966E8C4-07DC-F6A0-B409-59BE05A5E54F}" dt="2024-02-12T00:15:09.979" v="59" actId="1076"/>
        <pc:sldMkLst>
          <pc:docMk/>
          <pc:sldMk cId="4203646714" sldId="275"/>
        </pc:sldMkLst>
        <pc:picChg chg="add mod">
          <ac:chgData name="revm1514@gmail.com" userId="S::urn:spo:guest#revm1514@gmail.com::" providerId="AD" clId="Web-{1966E8C4-07DC-F6A0-B409-59BE05A5E54F}" dt="2024-02-12T00:15:09.979" v="59" actId="1076"/>
          <ac:picMkLst>
            <pc:docMk/>
            <pc:sldMk cId="4203646714" sldId="275"/>
            <ac:picMk id="5" creationId="{C9E9D92C-9C73-16F8-AB49-3D415B4AD0B6}"/>
          </ac:picMkLst>
        </pc:picChg>
      </pc:sldChg>
      <pc:sldChg chg="addSp modSp">
        <pc:chgData name="revm1514@gmail.com" userId="S::urn:spo:guest#revm1514@gmail.com::" providerId="AD" clId="Web-{1966E8C4-07DC-F6A0-B409-59BE05A5E54F}" dt="2024-02-12T00:14:24.665" v="55"/>
        <pc:sldMkLst>
          <pc:docMk/>
          <pc:sldMk cId="239215564" sldId="276"/>
        </pc:sldMkLst>
        <pc:picChg chg="add mod">
          <ac:chgData name="revm1514@gmail.com" userId="S::urn:spo:guest#revm1514@gmail.com::" providerId="AD" clId="Web-{1966E8C4-07DC-F6A0-B409-59BE05A5E54F}" dt="2024-02-12T00:14:24.665" v="55"/>
          <ac:picMkLst>
            <pc:docMk/>
            <pc:sldMk cId="239215564" sldId="276"/>
            <ac:picMk id="5" creationId="{6B1AB2A0-306D-D6F8-899D-C09D09AED67C}"/>
          </ac:picMkLst>
        </pc:picChg>
      </pc:sldChg>
      <pc:sldChg chg="addSp modSp">
        <pc:chgData name="revm1514@gmail.com" userId="S::urn:spo:guest#revm1514@gmail.com::" providerId="AD" clId="Web-{1966E8C4-07DC-F6A0-B409-59BE05A5E54F}" dt="2024-02-12T00:13:38.992" v="52"/>
        <pc:sldMkLst>
          <pc:docMk/>
          <pc:sldMk cId="821497589" sldId="277"/>
        </pc:sldMkLst>
        <pc:picChg chg="add mod">
          <ac:chgData name="revm1514@gmail.com" userId="S::urn:spo:guest#revm1514@gmail.com::" providerId="AD" clId="Web-{1966E8C4-07DC-F6A0-B409-59BE05A5E54F}" dt="2024-02-12T00:13:38.992" v="52"/>
          <ac:picMkLst>
            <pc:docMk/>
            <pc:sldMk cId="821497589" sldId="277"/>
            <ac:picMk id="5" creationId="{0AF92A96-1840-EF3A-9150-62F51F0E8A84}"/>
          </ac:picMkLst>
        </pc:picChg>
      </pc:sldChg>
      <pc:sldChg chg="addSp modSp">
        <pc:chgData name="revm1514@gmail.com" userId="S::urn:spo:guest#revm1514@gmail.com::" providerId="AD" clId="Web-{1966E8C4-07DC-F6A0-B409-59BE05A5E54F}" dt="2024-02-12T00:17:54.781" v="215"/>
        <pc:sldMkLst>
          <pc:docMk/>
          <pc:sldMk cId="2703141409" sldId="280"/>
        </pc:sldMkLst>
        <pc:spChg chg="mod">
          <ac:chgData name="revm1514@gmail.com" userId="S::urn:spo:guest#revm1514@gmail.com::" providerId="AD" clId="Web-{1966E8C4-07DC-F6A0-B409-59BE05A5E54F}" dt="2024-02-12T00:17:30.936" v="212" actId="14100"/>
          <ac:spMkLst>
            <pc:docMk/>
            <pc:sldMk cId="2703141409" sldId="280"/>
            <ac:spMk id="3" creationId="{554F5101-4FB8-3834-ED7A-2EAEBAB31E90}"/>
          </ac:spMkLst>
        </pc:spChg>
        <pc:picChg chg="add mod">
          <ac:chgData name="revm1514@gmail.com" userId="S::urn:spo:guest#revm1514@gmail.com::" providerId="AD" clId="Web-{1966E8C4-07DC-F6A0-B409-59BE05A5E54F}" dt="2024-02-12T00:17:54.781" v="215"/>
          <ac:picMkLst>
            <pc:docMk/>
            <pc:sldMk cId="2703141409" sldId="280"/>
            <ac:picMk id="5" creationId="{7799065E-495B-AE90-B3DB-A30C5BCC0003}"/>
          </ac:picMkLst>
        </pc:picChg>
      </pc:sldChg>
      <pc:sldChg chg="addSp delSp modSp">
        <pc:chgData name="revm1514@gmail.com" userId="S::urn:spo:guest#revm1514@gmail.com::" providerId="AD" clId="Web-{1966E8C4-07DC-F6A0-B409-59BE05A5E54F}" dt="2024-02-12T00:25:24.909" v="388"/>
        <pc:sldMkLst>
          <pc:docMk/>
          <pc:sldMk cId="2979078647" sldId="314"/>
        </pc:sldMkLst>
        <pc:picChg chg="add del mod">
          <ac:chgData name="revm1514@gmail.com" userId="S::urn:spo:guest#revm1514@gmail.com::" providerId="AD" clId="Web-{1966E8C4-07DC-F6A0-B409-59BE05A5E54F}" dt="2024-02-12T00:23:50.547" v="376"/>
          <ac:picMkLst>
            <pc:docMk/>
            <pc:sldMk cId="2979078647" sldId="314"/>
            <ac:picMk id="5" creationId="{8BA412DF-2ACE-6446-291E-1E1DA0ED2FA9}"/>
          </ac:picMkLst>
        </pc:picChg>
        <pc:picChg chg="add mod modCrop">
          <ac:chgData name="revm1514@gmail.com" userId="S::urn:spo:guest#revm1514@gmail.com::" providerId="AD" clId="Web-{1966E8C4-07DC-F6A0-B409-59BE05A5E54F}" dt="2024-02-12T00:25:24.909" v="388"/>
          <ac:picMkLst>
            <pc:docMk/>
            <pc:sldMk cId="2979078647" sldId="314"/>
            <ac:picMk id="6" creationId="{0A262DB0-9C55-17EE-2110-F5970882A7D4}"/>
          </ac:picMkLst>
        </pc:picChg>
      </pc:sldChg>
      <pc:sldChg chg="addSp modSp">
        <pc:chgData name="revm1514@gmail.com" userId="S::urn:spo:guest#revm1514@gmail.com::" providerId="AD" clId="Web-{1966E8C4-07DC-F6A0-B409-59BE05A5E54F}" dt="2024-02-12T00:23:14.389" v="374"/>
        <pc:sldMkLst>
          <pc:docMk/>
          <pc:sldMk cId="4035646063" sldId="315"/>
        </pc:sldMkLst>
        <pc:picChg chg="add mod modCrop">
          <ac:chgData name="revm1514@gmail.com" userId="S::urn:spo:guest#revm1514@gmail.com::" providerId="AD" clId="Web-{1966E8C4-07DC-F6A0-B409-59BE05A5E54F}" dt="2024-02-12T00:23:14.389" v="374"/>
          <ac:picMkLst>
            <pc:docMk/>
            <pc:sldMk cId="4035646063" sldId="315"/>
            <ac:picMk id="5" creationId="{3A682173-0BC4-1920-A91B-B4B0C81B3B32}"/>
          </ac:picMkLst>
        </pc:picChg>
      </pc:sldChg>
      <pc:sldChg chg="addSp modSp">
        <pc:chgData name="revm1514@gmail.com" userId="S::urn:spo:guest#revm1514@gmail.com::" providerId="AD" clId="Web-{1966E8C4-07DC-F6A0-B409-59BE05A5E54F}" dt="2024-02-12T00:21:41.491" v="362"/>
        <pc:sldMkLst>
          <pc:docMk/>
          <pc:sldMk cId="1461853465" sldId="316"/>
        </pc:sldMkLst>
        <pc:picChg chg="add mod">
          <ac:chgData name="revm1514@gmail.com" userId="S::urn:spo:guest#revm1514@gmail.com::" providerId="AD" clId="Web-{1966E8C4-07DC-F6A0-B409-59BE05A5E54F}" dt="2024-02-12T00:21:41.491" v="362"/>
          <ac:picMkLst>
            <pc:docMk/>
            <pc:sldMk cId="1461853465" sldId="316"/>
            <ac:picMk id="5" creationId="{CEBE0332-04E0-5575-FB83-45178717329F}"/>
          </ac:picMkLst>
        </pc:picChg>
      </pc:sldChg>
      <pc:sldChg chg="addSp modSp">
        <pc:chgData name="revm1514@gmail.com" userId="S::urn:spo:guest#revm1514@gmail.com::" providerId="AD" clId="Web-{1966E8C4-07DC-F6A0-B409-59BE05A5E54F}" dt="2024-02-12T00:16:19.387" v="210"/>
        <pc:sldMkLst>
          <pc:docMk/>
          <pc:sldMk cId="1971103299" sldId="318"/>
        </pc:sldMkLst>
        <pc:graphicFrameChg chg="add mod modGraphic">
          <ac:chgData name="revm1514@gmail.com" userId="S::urn:spo:guest#revm1514@gmail.com::" providerId="AD" clId="Web-{1966E8C4-07DC-F6A0-B409-59BE05A5E54F}" dt="2024-02-12T00:16:19.387" v="210"/>
          <ac:graphicFrameMkLst>
            <pc:docMk/>
            <pc:sldMk cId="1971103299" sldId="318"/>
            <ac:graphicFrameMk id="6" creationId="{5173C7CD-90A3-6CED-6DA7-3BFEDC037718}"/>
          </ac:graphicFrameMkLst>
        </pc:graphicFrameChg>
      </pc:sldChg>
      <pc:sldChg chg="addSp delSp modSp">
        <pc:chgData name="revm1514@gmail.com" userId="S::urn:spo:guest#revm1514@gmail.com::" providerId="AD" clId="Web-{1966E8C4-07DC-F6A0-B409-59BE05A5E54F}" dt="2024-02-12T00:20:19.332" v="359"/>
        <pc:sldMkLst>
          <pc:docMk/>
          <pc:sldMk cId="2605706026" sldId="319"/>
        </pc:sldMkLst>
        <pc:graphicFrameChg chg="add mod modGraphic">
          <ac:chgData name="revm1514@gmail.com" userId="S::urn:spo:guest#revm1514@gmail.com::" providerId="AD" clId="Web-{1966E8C4-07DC-F6A0-B409-59BE05A5E54F}" dt="2024-02-12T00:20:19.332" v="359"/>
          <ac:graphicFrameMkLst>
            <pc:docMk/>
            <pc:sldMk cId="2605706026" sldId="319"/>
            <ac:graphicFrameMk id="6" creationId="{E9F2DA31-A1B8-E594-408D-C619148C729A}"/>
          </ac:graphicFrameMkLst>
        </pc:graphicFrameChg>
        <pc:graphicFrameChg chg="add del mod">
          <ac:chgData name="revm1514@gmail.com" userId="S::urn:spo:guest#revm1514@gmail.com::" providerId="AD" clId="Web-{1966E8C4-07DC-F6A0-B409-59BE05A5E54F}" dt="2024-02-12T00:19:05.236" v="220"/>
          <ac:graphicFrameMkLst>
            <pc:docMk/>
            <pc:sldMk cId="2605706026" sldId="319"/>
            <ac:graphicFrameMk id="8" creationId="{90F3E6F8-3E19-F833-F949-CF3C33E7F934}"/>
          </ac:graphicFrameMkLst>
        </pc:graphicFrameChg>
      </pc:sldChg>
    </pc:docChg>
  </pc:docChgLst>
  <pc:docChgLst>
    <pc:chgData name="Adrienne Richards" userId="S::adrienne.richards@georgiancollege.ca::bcd77ec0-3859-46f9-a15a-134c9aca8844" providerId="AD" clId="Web-{5C13F807-E72E-E19F-6BF2-8BA75D690CF4}"/>
    <pc:docChg chg="modSld">
      <pc:chgData name="Adrienne Richards" userId="S::adrienne.richards@georgiancollege.ca::bcd77ec0-3859-46f9-a15a-134c9aca8844" providerId="AD" clId="Web-{5C13F807-E72E-E19F-6BF2-8BA75D690CF4}" dt="2024-02-12T20:58:27.839" v="11"/>
      <pc:docMkLst>
        <pc:docMk/>
      </pc:docMkLst>
      <pc:sldChg chg="modSp">
        <pc:chgData name="Adrienne Richards" userId="S::adrienne.richards@georgiancollege.ca::bcd77ec0-3859-46f9-a15a-134c9aca8844" providerId="AD" clId="Web-{5C13F807-E72E-E19F-6BF2-8BA75D690CF4}" dt="2024-02-12T20:57:17.712" v="5"/>
        <pc:sldMkLst>
          <pc:docMk/>
          <pc:sldMk cId="1971103299" sldId="318"/>
        </pc:sldMkLst>
        <pc:spChg chg="mod">
          <ac:chgData name="Adrienne Richards" userId="S::adrienne.richards@georgiancollege.ca::bcd77ec0-3859-46f9-a15a-134c9aca8844" providerId="AD" clId="Web-{5C13F807-E72E-E19F-6BF2-8BA75D690CF4}" dt="2024-02-12T20:57:09.149" v="2" actId="14100"/>
          <ac:spMkLst>
            <pc:docMk/>
            <pc:sldMk cId="1971103299" sldId="318"/>
            <ac:spMk id="2" creationId="{3812691A-3281-F58A-ADC0-90A37A0714C2}"/>
          </ac:spMkLst>
        </pc:spChg>
        <pc:graphicFrameChg chg="mod modGraphic">
          <ac:chgData name="Adrienne Richards" userId="S::adrienne.richards@georgiancollege.ca::bcd77ec0-3859-46f9-a15a-134c9aca8844" providerId="AD" clId="Web-{5C13F807-E72E-E19F-6BF2-8BA75D690CF4}" dt="2024-02-12T20:57:17.712" v="5"/>
          <ac:graphicFrameMkLst>
            <pc:docMk/>
            <pc:sldMk cId="1971103299" sldId="318"/>
            <ac:graphicFrameMk id="6" creationId="{5173C7CD-90A3-6CED-6DA7-3BFEDC037718}"/>
          </ac:graphicFrameMkLst>
        </pc:graphicFrameChg>
      </pc:sldChg>
      <pc:sldChg chg="modSp">
        <pc:chgData name="Adrienne Richards" userId="S::adrienne.richards@georgiancollege.ca::bcd77ec0-3859-46f9-a15a-134c9aca8844" providerId="AD" clId="Web-{5C13F807-E72E-E19F-6BF2-8BA75D690CF4}" dt="2024-02-12T20:58:27.839" v="11"/>
        <pc:sldMkLst>
          <pc:docMk/>
          <pc:sldMk cId="2605706026" sldId="319"/>
        </pc:sldMkLst>
        <pc:spChg chg="mod">
          <ac:chgData name="Adrienne Richards" userId="S::adrienne.richards@georgiancollege.ca::bcd77ec0-3859-46f9-a15a-134c9aca8844" providerId="AD" clId="Web-{5C13F807-E72E-E19F-6BF2-8BA75D690CF4}" dt="2024-02-12T20:58:15.182" v="9" actId="14100"/>
          <ac:spMkLst>
            <pc:docMk/>
            <pc:sldMk cId="2605706026" sldId="319"/>
            <ac:spMk id="2" creationId="{3812691A-3281-F58A-ADC0-90A37A0714C2}"/>
          </ac:spMkLst>
        </pc:spChg>
        <pc:graphicFrameChg chg="mod modGraphic">
          <ac:chgData name="Adrienne Richards" userId="S::adrienne.richards@georgiancollege.ca::bcd77ec0-3859-46f9-a15a-134c9aca8844" providerId="AD" clId="Web-{5C13F807-E72E-E19F-6BF2-8BA75D690CF4}" dt="2024-02-12T20:58:27.839" v="11"/>
          <ac:graphicFrameMkLst>
            <pc:docMk/>
            <pc:sldMk cId="2605706026" sldId="319"/>
            <ac:graphicFrameMk id="6" creationId="{E9F2DA31-A1B8-E594-408D-C619148C729A}"/>
          </ac:graphicFrameMkLst>
        </pc:graphicFrameChg>
      </pc:sldChg>
    </pc:docChg>
  </pc:docChgLst>
  <pc:docChgLst>
    <pc:chgData name="cfahey@loyalistcollege.com" userId="S::urn:spo:guest#cfahey@loyalistcollege.com::" providerId="AD" clId="Web-{2BCDED67-5830-6107-EA90-AD6B3896E808}"/>
    <pc:docChg chg="addSld delSld modSld">
      <pc:chgData name="cfahey@loyalistcollege.com" userId="S::urn:spo:guest#cfahey@loyalistcollege.com::" providerId="AD" clId="Web-{2BCDED67-5830-6107-EA90-AD6B3896E808}" dt="2024-02-10T18:52:16.780" v="513"/>
      <pc:docMkLst>
        <pc:docMk/>
      </pc:docMkLst>
      <pc:sldChg chg="del">
        <pc:chgData name="cfahey@loyalistcollege.com" userId="S::urn:spo:guest#cfahey@loyalistcollege.com::" providerId="AD" clId="Web-{2BCDED67-5830-6107-EA90-AD6B3896E808}" dt="2024-02-10T18:52:16.780" v="513"/>
        <pc:sldMkLst>
          <pc:docMk/>
          <pc:sldMk cId="1511411136" sldId="260"/>
        </pc:sldMkLst>
      </pc:sldChg>
      <pc:sldChg chg="modSp">
        <pc:chgData name="cfahey@loyalistcollege.com" userId="S::urn:spo:guest#cfahey@loyalistcollege.com::" providerId="AD" clId="Web-{2BCDED67-5830-6107-EA90-AD6B3896E808}" dt="2024-02-10T17:54:28.602" v="50" actId="20577"/>
        <pc:sldMkLst>
          <pc:docMk/>
          <pc:sldMk cId="587847420" sldId="266"/>
        </pc:sldMkLst>
        <pc:spChg chg="mod">
          <ac:chgData name="cfahey@loyalistcollege.com" userId="S::urn:spo:guest#cfahey@loyalistcollege.com::" providerId="AD" clId="Web-{2BCDED67-5830-6107-EA90-AD6B3896E808}" dt="2024-02-10T17:54:10.914" v="46" actId="20577"/>
          <ac:spMkLst>
            <pc:docMk/>
            <pc:sldMk cId="587847420" sldId="266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7:54:28.602" v="50" actId="20577"/>
          <ac:spMkLst>
            <pc:docMk/>
            <pc:sldMk cId="587847420" sldId="266"/>
            <ac:spMk id="3" creationId="{554F5101-4FB8-3834-ED7A-2EAEBAB31E90}"/>
          </ac:spMkLst>
        </pc:spChg>
      </pc:sldChg>
      <pc:sldChg chg="addSp modSp">
        <pc:chgData name="cfahey@loyalistcollege.com" userId="S::urn:spo:guest#cfahey@loyalistcollege.com::" providerId="AD" clId="Web-{2BCDED67-5830-6107-EA90-AD6B3896E808}" dt="2024-02-10T17:54:03.726" v="41" actId="20577"/>
        <pc:sldMkLst>
          <pc:docMk/>
          <pc:sldMk cId="2228104439" sldId="267"/>
        </pc:sldMkLst>
        <pc:spChg chg="mod">
          <ac:chgData name="cfahey@loyalistcollege.com" userId="S::urn:spo:guest#cfahey@loyalistcollege.com::" providerId="AD" clId="Web-{2BCDED67-5830-6107-EA90-AD6B3896E808}" dt="2024-02-10T17:53:32.006" v="36" actId="20577"/>
          <ac:spMkLst>
            <pc:docMk/>
            <pc:sldMk cId="2228104439" sldId="267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7:54:03.726" v="41" actId="20577"/>
          <ac:spMkLst>
            <pc:docMk/>
            <pc:sldMk cId="2228104439" sldId="267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7:53:45.726" v="38" actId="1076"/>
          <ac:picMkLst>
            <pc:docMk/>
            <pc:sldMk cId="2228104439" sldId="267"/>
            <ac:picMk id="5" creationId="{B05F154E-66A0-C3F2-8450-66FB12095137}"/>
          </ac:picMkLst>
        </pc:picChg>
      </pc:sldChg>
      <pc:sldChg chg="modSp">
        <pc:chgData name="cfahey@loyalistcollege.com" userId="S::urn:spo:guest#cfahey@loyalistcollege.com::" providerId="AD" clId="Web-{2BCDED67-5830-6107-EA90-AD6B3896E808}" dt="2024-02-10T17:52:40.177" v="31" actId="20577"/>
        <pc:sldMkLst>
          <pc:docMk/>
          <pc:sldMk cId="2451261854" sldId="268"/>
        </pc:sldMkLst>
        <pc:spChg chg="mod">
          <ac:chgData name="cfahey@loyalistcollege.com" userId="S::urn:spo:guest#cfahey@loyalistcollege.com::" providerId="AD" clId="Web-{2BCDED67-5830-6107-EA90-AD6B3896E808}" dt="2024-02-10T17:52:16.723" v="27" actId="20577"/>
          <ac:spMkLst>
            <pc:docMk/>
            <pc:sldMk cId="2451261854" sldId="268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7:52:40.177" v="31" actId="20577"/>
          <ac:spMkLst>
            <pc:docMk/>
            <pc:sldMk cId="2451261854" sldId="268"/>
            <ac:spMk id="3" creationId="{554F5101-4FB8-3834-ED7A-2EAEBAB31E90}"/>
          </ac:spMkLst>
        </pc:spChg>
      </pc:sldChg>
      <pc:sldChg chg="modSp">
        <pc:chgData name="cfahey@loyalistcollege.com" userId="S::urn:spo:guest#cfahey@loyalistcollege.com::" providerId="AD" clId="Web-{2BCDED67-5830-6107-EA90-AD6B3896E808}" dt="2024-02-10T17:51:37.816" v="18" actId="20577"/>
        <pc:sldMkLst>
          <pc:docMk/>
          <pc:sldMk cId="2708484489" sldId="269"/>
        </pc:sldMkLst>
        <pc:spChg chg="mod">
          <ac:chgData name="cfahey@loyalistcollege.com" userId="S::urn:spo:guest#cfahey@loyalistcollege.com::" providerId="AD" clId="Web-{2BCDED67-5830-6107-EA90-AD6B3896E808}" dt="2024-02-10T17:51:01.533" v="13" actId="20577"/>
          <ac:spMkLst>
            <pc:docMk/>
            <pc:sldMk cId="2708484489" sldId="269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7:51:37.816" v="18" actId="20577"/>
          <ac:spMkLst>
            <pc:docMk/>
            <pc:sldMk cId="2708484489" sldId="269"/>
            <ac:spMk id="3" creationId="{554F5101-4FB8-3834-ED7A-2EAEBAB31E90}"/>
          </ac:spMkLst>
        </pc:spChg>
      </pc:sldChg>
      <pc:sldChg chg="modSp">
        <pc:chgData name="cfahey@loyalistcollege.com" userId="S::urn:spo:guest#cfahey@loyalistcollege.com::" providerId="AD" clId="Web-{2BCDED67-5830-6107-EA90-AD6B3896E808}" dt="2024-02-10T18:01:47.020" v="88" actId="20577"/>
        <pc:sldMkLst>
          <pc:docMk/>
          <pc:sldMk cId="854113251" sldId="270"/>
        </pc:sldMkLst>
        <pc:spChg chg="mod">
          <ac:chgData name="cfahey@loyalistcollege.com" userId="S::urn:spo:guest#cfahey@loyalistcollege.com::" providerId="AD" clId="Web-{2BCDED67-5830-6107-EA90-AD6B3896E808}" dt="2024-02-10T18:01:12.894" v="85" actId="20577"/>
          <ac:spMkLst>
            <pc:docMk/>
            <pc:sldMk cId="854113251" sldId="270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01:47.020" v="88" actId="20577"/>
          <ac:spMkLst>
            <pc:docMk/>
            <pc:sldMk cId="854113251" sldId="270"/>
            <ac:spMk id="3" creationId="{554F5101-4FB8-3834-ED7A-2EAEBAB31E90}"/>
          </ac:spMkLst>
        </pc:spChg>
      </pc:sldChg>
      <pc:sldChg chg="modSp">
        <pc:chgData name="cfahey@loyalistcollege.com" userId="S::urn:spo:guest#cfahey@loyalistcollege.com::" providerId="AD" clId="Web-{2BCDED67-5830-6107-EA90-AD6B3896E808}" dt="2024-02-10T17:59:16.672" v="80" actId="20577"/>
        <pc:sldMkLst>
          <pc:docMk/>
          <pc:sldMk cId="3768982820" sldId="271"/>
        </pc:sldMkLst>
        <pc:spChg chg="mod">
          <ac:chgData name="cfahey@loyalistcollege.com" userId="S::urn:spo:guest#cfahey@loyalistcollege.com::" providerId="AD" clId="Web-{2BCDED67-5830-6107-EA90-AD6B3896E808}" dt="2024-02-10T17:58:54.765" v="77" actId="20577"/>
          <ac:spMkLst>
            <pc:docMk/>
            <pc:sldMk cId="3768982820" sldId="271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7:59:16.672" v="80" actId="20577"/>
          <ac:spMkLst>
            <pc:docMk/>
            <pc:sldMk cId="3768982820" sldId="271"/>
            <ac:spMk id="3" creationId="{554F5101-4FB8-3834-ED7A-2EAEBAB31E90}"/>
          </ac:spMkLst>
        </pc:spChg>
      </pc:sldChg>
      <pc:sldChg chg="modSp">
        <pc:chgData name="cfahey@loyalistcollege.com" userId="S::urn:spo:guest#cfahey@loyalistcollege.com::" providerId="AD" clId="Web-{2BCDED67-5830-6107-EA90-AD6B3896E808}" dt="2024-02-10T17:57:05.638" v="73" actId="20577"/>
        <pc:sldMkLst>
          <pc:docMk/>
          <pc:sldMk cId="3863605774" sldId="272"/>
        </pc:sldMkLst>
        <pc:spChg chg="mod">
          <ac:chgData name="cfahey@loyalistcollege.com" userId="S::urn:spo:guest#cfahey@loyalistcollege.com::" providerId="AD" clId="Web-{2BCDED67-5830-6107-EA90-AD6B3896E808}" dt="2024-02-10T17:56:19.199" v="70" actId="20577"/>
          <ac:spMkLst>
            <pc:docMk/>
            <pc:sldMk cId="3863605774" sldId="272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7:57:05.638" v="73" actId="20577"/>
          <ac:spMkLst>
            <pc:docMk/>
            <pc:sldMk cId="3863605774" sldId="272"/>
            <ac:spMk id="3" creationId="{554F5101-4FB8-3834-ED7A-2EAEBAB31E90}"/>
          </ac:spMkLst>
        </pc:spChg>
      </pc:sldChg>
      <pc:sldChg chg="addSp modSp">
        <pc:chgData name="cfahey@loyalistcollege.com" userId="S::urn:spo:guest#cfahey@loyalistcollege.com::" providerId="AD" clId="Web-{2BCDED67-5830-6107-EA90-AD6B3896E808}" dt="2024-02-10T17:56:03.073" v="64" actId="1076"/>
        <pc:sldMkLst>
          <pc:docMk/>
          <pc:sldMk cId="790603290" sldId="273"/>
        </pc:sldMkLst>
        <pc:spChg chg="mod">
          <ac:chgData name="cfahey@loyalistcollege.com" userId="S::urn:spo:guest#cfahey@loyalistcollege.com::" providerId="AD" clId="Web-{2BCDED67-5830-6107-EA90-AD6B3896E808}" dt="2024-02-10T17:55:29.088" v="56" actId="20577"/>
          <ac:spMkLst>
            <pc:docMk/>
            <pc:sldMk cId="790603290" sldId="273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7:56:00.167" v="63" actId="20577"/>
          <ac:spMkLst>
            <pc:docMk/>
            <pc:sldMk cId="790603290" sldId="273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7:56:03.073" v="64" actId="1076"/>
          <ac:picMkLst>
            <pc:docMk/>
            <pc:sldMk cId="790603290" sldId="273"/>
            <ac:picMk id="5" creationId="{30A23BC5-7EF7-88A0-C931-A965F327095B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05:43.667" v="132" actId="20577"/>
        <pc:sldMkLst>
          <pc:docMk/>
          <pc:sldMk cId="496843721" sldId="274"/>
        </pc:sldMkLst>
        <pc:spChg chg="mod">
          <ac:chgData name="cfahey@loyalistcollege.com" userId="S::urn:spo:guest#cfahey@loyalistcollege.com::" providerId="AD" clId="Web-{2BCDED67-5830-6107-EA90-AD6B3896E808}" dt="2024-02-10T18:05:03.994" v="125" actId="20577"/>
          <ac:spMkLst>
            <pc:docMk/>
            <pc:sldMk cId="496843721" sldId="274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05:43.667" v="132" actId="20577"/>
          <ac:spMkLst>
            <pc:docMk/>
            <pc:sldMk cId="496843721" sldId="274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05:26.151" v="129" actId="1076"/>
          <ac:picMkLst>
            <pc:docMk/>
            <pc:sldMk cId="496843721" sldId="274"/>
            <ac:picMk id="5" creationId="{C27C0EF1-E0B0-FA9D-C02B-F4B5B573D463}"/>
          </ac:picMkLst>
        </pc:picChg>
      </pc:sldChg>
      <pc:sldChg chg="modSp">
        <pc:chgData name="cfahey@loyalistcollege.com" userId="S::urn:spo:guest#cfahey@loyalistcollege.com::" providerId="AD" clId="Web-{2BCDED67-5830-6107-EA90-AD6B3896E808}" dt="2024-02-10T18:04:27.571" v="117" actId="20577"/>
        <pc:sldMkLst>
          <pc:docMk/>
          <pc:sldMk cId="4203646714" sldId="275"/>
        </pc:sldMkLst>
        <pc:spChg chg="mod">
          <ac:chgData name="cfahey@loyalistcollege.com" userId="S::urn:spo:guest#cfahey@loyalistcollege.com::" providerId="AD" clId="Web-{2BCDED67-5830-6107-EA90-AD6B3896E808}" dt="2024-02-10T18:04:18.399" v="114" actId="20577"/>
          <ac:spMkLst>
            <pc:docMk/>
            <pc:sldMk cId="4203646714" sldId="275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04:27.571" v="117" actId="20577"/>
          <ac:spMkLst>
            <pc:docMk/>
            <pc:sldMk cId="4203646714" sldId="275"/>
            <ac:spMk id="3" creationId="{554F5101-4FB8-3834-ED7A-2EAEBAB31E90}"/>
          </ac:spMkLst>
        </pc:spChg>
      </pc:sldChg>
      <pc:sldChg chg="modSp">
        <pc:chgData name="cfahey@loyalistcollege.com" userId="S::urn:spo:guest#cfahey@loyalistcollege.com::" providerId="AD" clId="Web-{2BCDED67-5830-6107-EA90-AD6B3896E808}" dt="2024-02-10T18:03:59.445" v="108" actId="20577"/>
        <pc:sldMkLst>
          <pc:docMk/>
          <pc:sldMk cId="239215564" sldId="276"/>
        </pc:sldMkLst>
        <pc:spChg chg="mod">
          <ac:chgData name="cfahey@loyalistcollege.com" userId="S::urn:spo:guest#cfahey@loyalistcollege.com::" providerId="AD" clId="Web-{2BCDED67-5830-6107-EA90-AD6B3896E808}" dt="2024-02-10T18:03:41.601" v="105" actId="20577"/>
          <ac:spMkLst>
            <pc:docMk/>
            <pc:sldMk cId="239215564" sldId="276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03:59.445" v="108" actId="20577"/>
          <ac:spMkLst>
            <pc:docMk/>
            <pc:sldMk cId="239215564" sldId="276"/>
            <ac:spMk id="3" creationId="{554F5101-4FB8-3834-ED7A-2EAEBAB31E90}"/>
          </ac:spMkLst>
        </pc:spChg>
      </pc:sldChg>
      <pc:sldChg chg="modSp">
        <pc:chgData name="cfahey@loyalistcollege.com" userId="S::urn:spo:guest#cfahey@loyalistcollege.com::" providerId="AD" clId="Web-{2BCDED67-5830-6107-EA90-AD6B3896E808}" dt="2024-02-10T18:03:28.351" v="101" actId="20577"/>
        <pc:sldMkLst>
          <pc:docMk/>
          <pc:sldMk cId="821497589" sldId="277"/>
        </pc:sldMkLst>
        <pc:spChg chg="mod">
          <ac:chgData name="cfahey@loyalistcollege.com" userId="S::urn:spo:guest#cfahey@loyalistcollege.com::" providerId="AD" clId="Web-{2BCDED67-5830-6107-EA90-AD6B3896E808}" dt="2024-02-10T18:02:04.255" v="97" actId="20577"/>
          <ac:spMkLst>
            <pc:docMk/>
            <pc:sldMk cId="821497589" sldId="277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03:28.351" v="101" actId="20577"/>
          <ac:spMkLst>
            <pc:docMk/>
            <pc:sldMk cId="821497589" sldId="277"/>
            <ac:spMk id="3" creationId="{554F5101-4FB8-3834-ED7A-2EAEBAB31E90}"/>
          </ac:spMkLst>
        </pc:spChg>
      </pc:sldChg>
      <pc:sldChg chg="addSp modSp">
        <pc:chgData name="cfahey@loyalistcollege.com" userId="S::urn:spo:guest#cfahey@loyalistcollege.com::" providerId="AD" clId="Web-{2BCDED67-5830-6107-EA90-AD6B3896E808}" dt="2024-02-10T18:13:24.119" v="197" actId="20577"/>
        <pc:sldMkLst>
          <pc:docMk/>
          <pc:sldMk cId="844955095" sldId="278"/>
        </pc:sldMkLst>
        <pc:spChg chg="mod">
          <ac:chgData name="cfahey@loyalistcollege.com" userId="S::urn:spo:guest#cfahey@loyalistcollege.com::" providerId="AD" clId="Web-{2BCDED67-5830-6107-EA90-AD6B3896E808}" dt="2024-02-10T18:12:54.165" v="191" actId="20577"/>
          <ac:spMkLst>
            <pc:docMk/>
            <pc:sldMk cId="844955095" sldId="278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13:24.119" v="197" actId="20577"/>
          <ac:spMkLst>
            <pc:docMk/>
            <pc:sldMk cId="844955095" sldId="278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13:07.806" v="194" actId="1076"/>
          <ac:picMkLst>
            <pc:docMk/>
            <pc:sldMk cId="844955095" sldId="278"/>
            <ac:picMk id="5" creationId="{9BA70B02-58AA-1927-AB5F-96167816650F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12:39.024" v="185" actId="20577"/>
        <pc:sldMkLst>
          <pc:docMk/>
          <pc:sldMk cId="4126235720" sldId="279"/>
        </pc:sldMkLst>
        <pc:spChg chg="mod">
          <ac:chgData name="cfahey@loyalistcollege.com" userId="S::urn:spo:guest#cfahey@loyalistcollege.com::" providerId="AD" clId="Web-{2BCDED67-5830-6107-EA90-AD6B3896E808}" dt="2024-02-10T18:12:06.038" v="179" actId="20577"/>
          <ac:spMkLst>
            <pc:docMk/>
            <pc:sldMk cId="4126235720" sldId="279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12:39.024" v="185" actId="20577"/>
          <ac:spMkLst>
            <pc:docMk/>
            <pc:sldMk cId="4126235720" sldId="279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12:21.586" v="182" actId="1076"/>
          <ac:picMkLst>
            <pc:docMk/>
            <pc:sldMk cId="4126235720" sldId="279"/>
            <ac:picMk id="5" creationId="{F1153086-C630-3CF5-8A41-A054CD163D48}"/>
          </ac:picMkLst>
        </pc:picChg>
      </pc:sldChg>
      <pc:sldChg chg="modSp">
        <pc:chgData name="cfahey@loyalistcollege.com" userId="S::urn:spo:guest#cfahey@loyalistcollege.com::" providerId="AD" clId="Web-{2BCDED67-5830-6107-EA90-AD6B3896E808}" dt="2024-02-10T18:11:49.054" v="173" actId="20577"/>
        <pc:sldMkLst>
          <pc:docMk/>
          <pc:sldMk cId="2703141409" sldId="280"/>
        </pc:sldMkLst>
        <pc:spChg chg="mod">
          <ac:chgData name="cfahey@loyalistcollege.com" userId="S::urn:spo:guest#cfahey@loyalistcollege.com::" providerId="AD" clId="Web-{2BCDED67-5830-6107-EA90-AD6B3896E808}" dt="2024-02-10T18:10:37.706" v="170" actId="20577"/>
          <ac:spMkLst>
            <pc:docMk/>
            <pc:sldMk cId="2703141409" sldId="280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11:49.054" v="173" actId="20577"/>
          <ac:spMkLst>
            <pc:docMk/>
            <pc:sldMk cId="2703141409" sldId="280"/>
            <ac:spMk id="3" creationId="{554F5101-4FB8-3834-ED7A-2EAEBAB31E90}"/>
          </ac:spMkLst>
        </pc:spChg>
      </pc:sldChg>
      <pc:sldChg chg="addSp modSp">
        <pc:chgData name="cfahey@loyalistcollege.com" userId="S::urn:spo:guest#cfahey@loyalistcollege.com::" providerId="AD" clId="Web-{2BCDED67-5830-6107-EA90-AD6B3896E808}" dt="2024-02-10T18:09:07.329" v="157" actId="20577"/>
        <pc:sldMkLst>
          <pc:docMk/>
          <pc:sldMk cId="2255243299" sldId="281"/>
        </pc:sldMkLst>
        <pc:spChg chg="mod">
          <ac:chgData name="cfahey@loyalistcollege.com" userId="S::urn:spo:guest#cfahey@loyalistcollege.com::" providerId="AD" clId="Web-{2BCDED67-5830-6107-EA90-AD6B3896E808}" dt="2024-02-10T18:08:26.109" v="151" actId="20577"/>
          <ac:spMkLst>
            <pc:docMk/>
            <pc:sldMk cId="2255243299" sldId="281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09:07.329" v="157" actId="20577"/>
          <ac:spMkLst>
            <pc:docMk/>
            <pc:sldMk cId="2255243299" sldId="281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08:46.219" v="154" actId="1076"/>
          <ac:picMkLst>
            <pc:docMk/>
            <pc:sldMk cId="2255243299" sldId="281"/>
            <ac:picMk id="5" creationId="{B11697C6-A61C-62D9-0488-0246CEA406CA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42:43.056" v="428" actId="20577"/>
        <pc:sldMkLst>
          <pc:docMk/>
          <pc:sldMk cId="255775420" sldId="282"/>
        </pc:sldMkLst>
        <pc:spChg chg="mod">
          <ac:chgData name="cfahey@loyalistcollege.com" userId="S::urn:spo:guest#cfahey@loyalistcollege.com::" providerId="AD" clId="Web-{2BCDED67-5830-6107-EA90-AD6B3896E808}" dt="2024-02-10T18:42:43.056" v="428" actId="20577"/>
          <ac:spMkLst>
            <pc:docMk/>
            <pc:sldMk cId="255775420" sldId="282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42:35.368" v="421" actId="20577"/>
          <ac:spMkLst>
            <pc:docMk/>
            <pc:sldMk cId="255775420" sldId="282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42:17.305" v="418" actId="1076"/>
          <ac:picMkLst>
            <pc:docMk/>
            <pc:sldMk cId="255775420" sldId="282"/>
            <ac:picMk id="5" creationId="{4E35E4BF-F98D-E282-2C1E-821B88103079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40:54.913" v="415" actId="20577"/>
        <pc:sldMkLst>
          <pc:docMk/>
          <pc:sldMk cId="3002758100" sldId="283"/>
        </pc:sldMkLst>
        <pc:spChg chg="mod">
          <ac:chgData name="cfahey@loyalistcollege.com" userId="S::urn:spo:guest#cfahey@loyalistcollege.com::" providerId="AD" clId="Web-{2BCDED67-5830-6107-EA90-AD6B3896E808}" dt="2024-02-10T18:40:08.724" v="409" actId="20577"/>
          <ac:spMkLst>
            <pc:docMk/>
            <pc:sldMk cId="3002758100" sldId="283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40:54.913" v="415" actId="20577"/>
          <ac:spMkLst>
            <pc:docMk/>
            <pc:sldMk cId="3002758100" sldId="283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40:26.412" v="412" actId="1076"/>
          <ac:picMkLst>
            <pc:docMk/>
            <pc:sldMk cId="3002758100" sldId="283"/>
            <ac:picMk id="5" creationId="{38377037-FFA2-A465-B49E-A5E6EC97A087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39:55.130" v="402" actId="1076"/>
        <pc:sldMkLst>
          <pc:docMk/>
          <pc:sldMk cId="8183369" sldId="284"/>
        </pc:sldMkLst>
        <pc:spChg chg="mod">
          <ac:chgData name="cfahey@loyalistcollege.com" userId="S::urn:spo:guest#cfahey@loyalistcollege.com::" providerId="AD" clId="Web-{2BCDED67-5830-6107-EA90-AD6B3896E808}" dt="2024-02-10T18:39:35.504" v="397" actId="20577"/>
          <ac:spMkLst>
            <pc:docMk/>
            <pc:sldMk cId="8183369" sldId="284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39:47.036" v="400" actId="20577"/>
          <ac:spMkLst>
            <pc:docMk/>
            <pc:sldMk cId="8183369" sldId="284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39:55.130" v="402" actId="1076"/>
          <ac:picMkLst>
            <pc:docMk/>
            <pc:sldMk cId="8183369" sldId="284"/>
            <ac:picMk id="5" creationId="{4EEB939B-1ED2-967F-C342-92E68EBF36D5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37:35.032" v="391" actId="20577"/>
        <pc:sldMkLst>
          <pc:docMk/>
          <pc:sldMk cId="2741858503" sldId="285"/>
        </pc:sldMkLst>
        <pc:spChg chg="mod">
          <ac:chgData name="cfahey@loyalistcollege.com" userId="S::urn:spo:guest#cfahey@loyalistcollege.com::" providerId="AD" clId="Web-{2BCDED67-5830-6107-EA90-AD6B3896E808}" dt="2024-02-10T18:36:56.312" v="384" actId="20577"/>
          <ac:spMkLst>
            <pc:docMk/>
            <pc:sldMk cId="2741858503" sldId="285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37:35.032" v="391" actId="20577"/>
          <ac:spMkLst>
            <pc:docMk/>
            <pc:sldMk cId="2741858503" sldId="285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37:16.251" v="388" actId="1076"/>
          <ac:picMkLst>
            <pc:docMk/>
            <pc:sldMk cId="2741858503" sldId="285"/>
            <ac:picMk id="5" creationId="{2DA7FF1D-5A3F-FCBD-FE89-8CD392EE1815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36:23.733" v="377" actId="20577"/>
        <pc:sldMkLst>
          <pc:docMk/>
          <pc:sldMk cId="690475747" sldId="286"/>
        </pc:sldMkLst>
        <pc:spChg chg="mod">
          <ac:chgData name="cfahey@loyalistcollege.com" userId="S::urn:spo:guest#cfahey@loyalistcollege.com::" providerId="AD" clId="Web-{2BCDED67-5830-6107-EA90-AD6B3896E808}" dt="2024-02-10T18:35:58.217" v="371" actId="20577"/>
          <ac:spMkLst>
            <pc:docMk/>
            <pc:sldMk cId="690475747" sldId="286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36:23.733" v="377" actId="20577"/>
          <ac:spMkLst>
            <pc:docMk/>
            <pc:sldMk cId="690475747" sldId="286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36:08.733" v="374" actId="1076"/>
          <ac:picMkLst>
            <pc:docMk/>
            <pc:sldMk cId="690475747" sldId="286"/>
            <ac:picMk id="5" creationId="{24BE3347-EC2A-F2E8-4229-701C04B2383B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35:34.685" v="364" actId="20577"/>
        <pc:sldMkLst>
          <pc:docMk/>
          <pc:sldMk cId="4259942580" sldId="287"/>
        </pc:sldMkLst>
        <pc:spChg chg="mod">
          <ac:chgData name="cfahey@loyalistcollege.com" userId="S::urn:spo:guest#cfahey@loyalistcollege.com::" providerId="AD" clId="Web-{2BCDED67-5830-6107-EA90-AD6B3896E808}" dt="2024-02-10T18:34:55.059" v="358" actId="20577"/>
          <ac:spMkLst>
            <pc:docMk/>
            <pc:sldMk cId="4259942580" sldId="287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35:34.685" v="364" actId="20577"/>
          <ac:spMkLst>
            <pc:docMk/>
            <pc:sldMk cId="4259942580" sldId="287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35:18.372" v="361" actId="1076"/>
          <ac:picMkLst>
            <pc:docMk/>
            <pc:sldMk cId="4259942580" sldId="287"/>
            <ac:picMk id="5" creationId="{795F91B2-FFC2-05FE-FDE5-7928363E464E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28:01.454" v="354" actId="20577"/>
        <pc:sldMkLst>
          <pc:docMk/>
          <pc:sldMk cId="490842347" sldId="288"/>
        </pc:sldMkLst>
        <pc:spChg chg="mod">
          <ac:chgData name="cfahey@loyalistcollege.com" userId="S::urn:spo:guest#cfahey@loyalistcollege.com::" providerId="AD" clId="Web-{2BCDED67-5830-6107-EA90-AD6B3896E808}" dt="2024-02-10T18:27:17" v="346" actId="20577"/>
          <ac:spMkLst>
            <pc:docMk/>
            <pc:sldMk cId="490842347" sldId="288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28:01.454" v="354" actId="20577"/>
          <ac:spMkLst>
            <pc:docMk/>
            <pc:sldMk cId="490842347" sldId="288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27:33.001" v="349" actId="1076"/>
          <ac:picMkLst>
            <pc:docMk/>
            <pc:sldMk cId="490842347" sldId="288"/>
            <ac:picMk id="5" creationId="{BF2F497F-FD4B-F608-8BC5-BC3A4DE6AAAE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26:49.859" v="343" actId="20577"/>
        <pc:sldMkLst>
          <pc:docMk/>
          <pc:sldMk cId="744281342" sldId="289"/>
        </pc:sldMkLst>
        <pc:spChg chg="mod">
          <ac:chgData name="cfahey@loyalistcollege.com" userId="S::urn:spo:guest#cfahey@loyalistcollege.com::" providerId="AD" clId="Web-{2BCDED67-5830-6107-EA90-AD6B3896E808}" dt="2024-02-10T18:26:15.780" v="335" actId="20577"/>
          <ac:spMkLst>
            <pc:docMk/>
            <pc:sldMk cId="744281342" sldId="289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26:49.859" v="343" actId="20577"/>
          <ac:spMkLst>
            <pc:docMk/>
            <pc:sldMk cId="744281342" sldId="289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26:29.905" v="338" actId="1076"/>
          <ac:picMkLst>
            <pc:docMk/>
            <pc:sldMk cId="744281342" sldId="289"/>
            <ac:picMk id="5" creationId="{D907D1D7-D82F-D8F0-45DB-C87ADFD8BAAD}"/>
          </ac:picMkLst>
        </pc:picChg>
      </pc:sldChg>
      <pc:sldChg chg="addSp delSp modSp">
        <pc:chgData name="cfahey@loyalistcollege.com" userId="S::urn:spo:guest#cfahey@loyalistcollege.com::" providerId="AD" clId="Web-{2BCDED67-5830-6107-EA90-AD6B3896E808}" dt="2024-02-10T18:23:44.073" v="316"/>
        <pc:sldMkLst>
          <pc:docMk/>
          <pc:sldMk cId="4133303009" sldId="290"/>
        </pc:sldMkLst>
        <pc:spChg chg="mod">
          <ac:chgData name="cfahey@loyalistcollege.com" userId="S::urn:spo:guest#cfahey@loyalistcollege.com::" providerId="AD" clId="Web-{2BCDED67-5830-6107-EA90-AD6B3896E808}" dt="2024-02-10T18:21:38.522" v="307" actId="20577"/>
          <ac:spMkLst>
            <pc:docMk/>
            <pc:sldMk cId="4133303009" sldId="290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23:01.056" v="313" actId="20577"/>
          <ac:spMkLst>
            <pc:docMk/>
            <pc:sldMk cId="4133303009" sldId="290"/>
            <ac:spMk id="3" creationId="{554F5101-4FB8-3834-ED7A-2EAEBAB31E90}"/>
          </ac:spMkLst>
        </pc:spChg>
        <pc:spChg chg="add del mod">
          <ac:chgData name="cfahey@loyalistcollege.com" userId="S::urn:spo:guest#cfahey@loyalistcollege.com::" providerId="AD" clId="Web-{2BCDED67-5830-6107-EA90-AD6B3896E808}" dt="2024-02-10T18:23:44.073" v="316"/>
          <ac:spMkLst>
            <pc:docMk/>
            <pc:sldMk cId="4133303009" sldId="290"/>
            <ac:spMk id="6" creationId="{4A8A2756-B31F-DE31-CC7C-2D184F1F0B49}"/>
          </ac:spMkLst>
        </pc:spChg>
        <pc:picChg chg="add mod">
          <ac:chgData name="cfahey@loyalistcollege.com" userId="S::urn:spo:guest#cfahey@loyalistcollege.com::" providerId="AD" clId="Web-{2BCDED67-5830-6107-EA90-AD6B3896E808}" dt="2024-02-10T18:22:39.227" v="310" actId="1076"/>
          <ac:picMkLst>
            <pc:docMk/>
            <pc:sldMk cId="4133303009" sldId="290"/>
            <ac:picMk id="5" creationId="{A84E4FF2-C9D2-0AD5-B023-E9997AA0A91F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21:13.944" v="305" actId="20577"/>
        <pc:sldMkLst>
          <pc:docMk/>
          <pc:sldMk cId="763433207" sldId="291"/>
        </pc:sldMkLst>
        <pc:spChg chg="mod">
          <ac:chgData name="cfahey@loyalistcollege.com" userId="S::urn:spo:guest#cfahey@loyalistcollege.com::" providerId="AD" clId="Web-{2BCDED67-5830-6107-EA90-AD6B3896E808}" dt="2024-02-10T18:20:39.099" v="299" actId="20577"/>
          <ac:spMkLst>
            <pc:docMk/>
            <pc:sldMk cId="763433207" sldId="291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21:13.944" v="305" actId="20577"/>
          <ac:spMkLst>
            <pc:docMk/>
            <pc:sldMk cId="763433207" sldId="291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20:56.787" v="302" actId="1076"/>
          <ac:picMkLst>
            <pc:docMk/>
            <pc:sldMk cId="763433207" sldId="291"/>
            <ac:picMk id="5" creationId="{1C71A0BD-607A-DC6B-3B8F-FC3A28106FD1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20:25.755" v="292" actId="20577"/>
        <pc:sldMkLst>
          <pc:docMk/>
          <pc:sldMk cId="3287838870" sldId="292"/>
        </pc:sldMkLst>
        <pc:spChg chg="mod">
          <ac:chgData name="cfahey@loyalistcollege.com" userId="S::urn:spo:guest#cfahey@loyalistcollege.com::" providerId="AD" clId="Web-{2BCDED67-5830-6107-EA90-AD6B3896E808}" dt="2024-02-10T18:19:49.660" v="286" actId="20577"/>
          <ac:spMkLst>
            <pc:docMk/>
            <pc:sldMk cId="3287838870" sldId="292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20:25.755" v="292" actId="20577"/>
          <ac:spMkLst>
            <pc:docMk/>
            <pc:sldMk cId="3287838870" sldId="292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20:07.754" v="289" actId="1076"/>
          <ac:picMkLst>
            <pc:docMk/>
            <pc:sldMk cId="3287838870" sldId="292"/>
            <ac:picMk id="5" creationId="{0F42B4BF-3237-1844-FB49-902BC7DBB69F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19:34.738" v="282" actId="20577"/>
        <pc:sldMkLst>
          <pc:docMk/>
          <pc:sldMk cId="3871730497" sldId="293"/>
        </pc:sldMkLst>
        <pc:spChg chg="mod">
          <ac:chgData name="cfahey@loyalistcollege.com" userId="S::urn:spo:guest#cfahey@loyalistcollege.com::" providerId="AD" clId="Web-{2BCDED67-5830-6107-EA90-AD6B3896E808}" dt="2024-02-10T18:19:05.768" v="276" actId="20577"/>
          <ac:spMkLst>
            <pc:docMk/>
            <pc:sldMk cId="3871730497" sldId="293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19:34.738" v="282" actId="20577"/>
          <ac:spMkLst>
            <pc:docMk/>
            <pc:sldMk cId="3871730497" sldId="293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19:19.472" v="279" actId="1076"/>
          <ac:picMkLst>
            <pc:docMk/>
            <pc:sldMk cId="3871730497" sldId="293"/>
            <ac:picMk id="5" creationId="{1BC2E012-0AF2-BE45-32EC-54063113C253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18:50.955" v="269" actId="20577"/>
        <pc:sldMkLst>
          <pc:docMk/>
          <pc:sldMk cId="4016214702" sldId="294"/>
        </pc:sldMkLst>
        <pc:spChg chg="mod">
          <ac:chgData name="cfahey@loyalistcollege.com" userId="S::urn:spo:guest#cfahey@loyalistcollege.com::" providerId="AD" clId="Web-{2BCDED67-5830-6107-EA90-AD6B3896E808}" dt="2024-02-10T18:18:19.361" v="263" actId="20577"/>
          <ac:spMkLst>
            <pc:docMk/>
            <pc:sldMk cId="4016214702" sldId="294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18:50.955" v="269" actId="20577"/>
          <ac:spMkLst>
            <pc:docMk/>
            <pc:sldMk cId="4016214702" sldId="294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18:32.861" v="266" actId="1076"/>
          <ac:picMkLst>
            <pc:docMk/>
            <pc:sldMk cId="4016214702" sldId="294"/>
            <ac:picMk id="5" creationId="{7045D5DB-3E74-1919-9972-DAE91086B946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17:54.751" v="256" actId="20577"/>
        <pc:sldMkLst>
          <pc:docMk/>
          <pc:sldMk cId="3922956954" sldId="295"/>
        </pc:sldMkLst>
        <pc:spChg chg="mod">
          <ac:chgData name="cfahey@loyalistcollege.com" userId="S::urn:spo:guest#cfahey@loyalistcollege.com::" providerId="AD" clId="Web-{2BCDED67-5830-6107-EA90-AD6B3896E808}" dt="2024-02-10T18:17:19.687" v="249" actId="20577"/>
          <ac:spMkLst>
            <pc:docMk/>
            <pc:sldMk cId="3922956954" sldId="295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17:54.751" v="256" actId="20577"/>
          <ac:spMkLst>
            <pc:docMk/>
            <pc:sldMk cId="3922956954" sldId="295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17:38.266" v="253" actId="1076"/>
          <ac:picMkLst>
            <pc:docMk/>
            <pc:sldMk cId="3922956954" sldId="295"/>
            <ac:picMk id="5" creationId="{8E54E59D-0E72-EF33-D5A4-5DFC6BF6EBF6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17:05" v="243" actId="20577"/>
        <pc:sldMkLst>
          <pc:docMk/>
          <pc:sldMk cId="2971695921" sldId="296"/>
        </pc:sldMkLst>
        <pc:spChg chg="mod">
          <ac:chgData name="cfahey@loyalistcollege.com" userId="S::urn:spo:guest#cfahey@loyalistcollege.com::" providerId="AD" clId="Web-{2BCDED67-5830-6107-EA90-AD6B3896E808}" dt="2024-02-10T18:16:30.420" v="237" actId="20577"/>
          <ac:spMkLst>
            <pc:docMk/>
            <pc:sldMk cId="2971695921" sldId="296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17:05" v="243" actId="20577"/>
          <ac:spMkLst>
            <pc:docMk/>
            <pc:sldMk cId="2971695921" sldId="296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16:47.796" v="240" actId="1076"/>
          <ac:picMkLst>
            <pc:docMk/>
            <pc:sldMk cId="2971695921" sldId="296"/>
            <ac:picMk id="5" creationId="{A5DC386B-368B-B833-FAFD-046355C377A9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16:13.342" v="229" actId="20577"/>
        <pc:sldMkLst>
          <pc:docMk/>
          <pc:sldMk cId="1005983373" sldId="297"/>
        </pc:sldMkLst>
        <pc:spChg chg="mod">
          <ac:chgData name="cfahey@loyalistcollege.com" userId="S::urn:spo:guest#cfahey@loyalistcollege.com::" providerId="AD" clId="Web-{2BCDED67-5830-6107-EA90-AD6B3896E808}" dt="2024-02-10T18:15:42.122" v="223" actId="20577"/>
          <ac:spMkLst>
            <pc:docMk/>
            <pc:sldMk cId="1005983373" sldId="297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16:13.342" v="229" actId="20577"/>
          <ac:spMkLst>
            <pc:docMk/>
            <pc:sldMk cId="1005983373" sldId="297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15:56.623" v="226" actId="1076"/>
          <ac:picMkLst>
            <pc:docMk/>
            <pc:sldMk cId="1005983373" sldId="297"/>
            <ac:picMk id="5" creationId="{DF0C314A-D5F2-7259-9E00-B97D9ED9530F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14:58.887" v="216" actId="20577"/>
        <pc:sldMkLst>
          <pc:docMk/>
          <pc:sldMk cId="3961673316" sldId="298"/>
        </pc:sldMkLst>
        <pc:spChg chg="mod">
          <ac:chgData name="cfahey@loyalistcollege.com" userId="S::urn:spo:guest#cfahey@loyalistcollege.com::" providerId="AD" clId="Web-{2BCDED67-5830-6107-EA90-AD6B3896E808}" dt="2024-02-10T18:14:26.464" v="210" actId="20577"/>
          <ac:spMkLst>
            <pc:docMk/>
            <pc:sldMk cId="3961673316" sldId="298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14:58.887" v="216" actId="20577"/>
          <ac:spMkLst>
            <pc:docMk/>
            <pc:sldMk cId="3961673316" sldId="298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14:41.402" v="213" actId="1076"/>
          <ac:picMkLst>
            <pc:docMk/>
            <pc:sldMk cId="3961673316" sldId="298"/>
            <ac:picMk id="5" creationId="{7D02FE5B-FBA3-3751-904E-6948135DDACB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14:13.354" v="207" actId="20577"/>
        <pc:sldMkLst>
          <pc:docMk/>
          <pc:sldMk cId="2821145705" sldId="299"/>
        </pc:sldMkLst>
        <pc:spChg chg="mod">
          <ac:chgData name="cfahey@loyalistcollege.com" userId="S::urn:spo:guest#cfahey@loyalistcollege.com::" providerId="AD" clId="Web-{2BCDED67-5830-6107-EA90-AD6B3896E808}" dt="2024-02-10T18:13:40.307" v="201" actId="20577"/>
          <ac:spMkLst>
            <pc:docMk/>
            <pc:sldMk cId="2821145705" sldId="299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14:13.354" v="207" actId="20577"/>
          <ac:spMkLst>
            <pc:docMk/>
            <pc:sldMk cId="2821145705" sldId="299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13:57.463" v="204" actId="1076"/>
          <ac:picMkLst>
            <pc:docMk/>
            <pc:sldMk cId="2821145705" sldId="299"/>
            <ac:picMk id="5" creationId="{F685BD1E-178D-77BE-292B-501D0A85F079}"/>
          </ac:picMkLst>
        </pc:picChg>
      </pc:sldChg>
      <pc:sldChg chg="del">
        <pc:chgData name="cfahey@loyalistcollege.com" userId="S::urn:spo:guest#cfahey@loyalistcollege.com::" providerId="AD" clId="Web-{2BCDED67-5830-6107-EA90-AD6B3896E808}" dt="2024-02-10T18:52:02.311" v="507"/>
        <pc:sldMkLst>
          <pc:docMk/>
          <pc:sldMk cId="381940898" sldId="300"/>
        </pc:sldMkLst>
      </pc:sldChg>
      <pc:sldChg chg="del">
        <pc:chgData name="cfahey@loyalistcollege.com" userId="S::urn:spo:guest#cfahey@loyalistcollege.com::" providerId="AD" clId="Web-{2BCDED67-5830-6107-EA90-AD6B3896E808}" dt="2024-02-10T18:52:02.311" v="508"/>
        <pc:sldMkLst>
          <pc:docMk/>
          <pc:sldMk cId="1788152881" sldId="301"/>
        </pc:sldMkLst>
      </pc:sldChg>
      <pc:sldChg chg="del">
        <pc:chgData name="cfahey@loyalistcollege.com" userId="S::urn:spo:guest#cfahey@loyalistcollege.com::" providerId="AD" clId="Web-{2BCDED67-5830-6107-EA90-AD6B3896E808}" dt="2024-02-10T18:52:02.311" v="509"/>
        <pc:sldMkLst>
          <pc:docMk/>
          <pc:sldMk cId="2206688218" sldId="302"/>
        </pc:sldMkLst>
      </pc:sldChg>
      <pc:sldChg chg="del">
        <pc:chgData name="cfahey@loyalistcollege.com" userId="S::urn:spo:guest#cfahey@loyalistcollege.com::" providerId="AD" clId="Web-{2BCDED67-5830-6107-EA90-AD6B3896E808}" dt="2024-02-10T18:52:08.342" v="510"/>
        <pc:sldMkLst>
          <pc:docMk/>
          <pc:sldMk cId="2316614360" sldId="303"/>
        </pc:sldMkLst>
      </pc:sldChg>
      <pc:sldChg chg="del">
        <pc:chgData name="cfahey@loyalistcollege.com" userId="S::urn:spo:guest#cfahey@loyalistcollege.com::" providerId="AD" clId="Web-{2BCDED67-5830-6107-EA90-AD6B3896E808}" dt="2024-02-10T18:52:08.342" v="511"/>
        <pc:sldMkLst>
          <pc:docMk/>
          <pc:sldMk cId="3537151768" sldId="304"/>
        </pc:sldMkLst>
      </pc:sldChg>
      <pc:sldChg chg="del">
        <pc:chgData name="cfahey@loyalistcollege.com" userId="S::urn:spo:guest#cfahey@loyalistcollege.com::" providerId="AD" clId="Web-{2BCDED67-5830-6107-EA90-AD6B3896E808}" dt="2024-02-10T18:51:50.701" v="506"/>
        <pc:sldMkLst>
          <pc:docMk/>
          <pc:sldMk cId="2906014809" sldId="305"/>
        </pc:sldMkLst>
      </pc:sldChg>
      <pc:sldChg chg="del">
        <pc:chgData name="cfahey@loyalistcollege.com" userId="S::urn:spo:guest#cfahey@loyalistcollege.com::" providerId="AD" clId="Web-{2BCDED67-5830-6107-EA90-AD6B3896E808}" dt="2024-02-10T18:52:08.342" v="512"/>
        <pc:sldMkLst>
          <pc:docMk/>
          <pc:sldMk cId="2342026197" sldId="306"/>
        </pc:sldMkLst>
      </pc:sldChg>
      <pc:sldChg chg="del">
        <pc:chgData name="cfahey@loyalistcollege.com" userId="S::urn:spo:guest#cfahey@loyalistcollege.com::" providerId="AD" clId="Web-{2BCDED67-5830-6107-EA90-AD6B3896E808}" dt="2024-02-10T18:51:48.763" v="505"/>
        <pc:sldMkLst>
          <pc:docMk/>
          <pc:sldMk cId="1494352296" sldId="307"/>
        </pc:sldMkLst>
      </pc:sldChg>
      <pc:sldChg chg="del">
        <pc:chgData name="cfahey@loyalistcollege.com" userId="S::urn:spo:guest#cfahey@loyalistcollege.com::" providerId="AD" clId="Web-{2BCDED67-5830-6107-EA90-AD6B3896E808}" dt="2024-02-10T18:51:47.857" v="504"/>
        <pc:sldMkLst>
          <pc:docMk/>
          <pc:sldMk cId="564540568" sldId="308"/>
        </pc:sldMkLst>
      </pc:sldChg>
      <pc:sldChg chg="del">
        <pc:chgData name="cfahey@loyalistcollege.com" userId="S::urn:spo:guest#cfahey@loyalistcollege.com::" providerId="AD" clId="Web-{2BCDED67-5830-6107-EA90-AD6B3896E808}" dt="2024-02-10T18:51:46.123" v="503"/>
        <pc:sldMkLst>
          <pc:docMk/>
          <pc:sldMk cId="1778985648" sldId="309"/>
        </pc:sldMkLst>
      </pc:sldChg>
      <pc:sldChg chg="del">
        <pc:chgData name="cfahey@loyalistcollege.com" userId="S::urn:spo:guest#cfahey@loyalistcollege.com::" providerId="AD" clId="Web-{2BCDED67-5830-6107-EA90-AD6B3896E808}" dt="2024-02-10T18:51:44.435" v="502"/>
        <pc:sldMkLst>
          <pc:docMk/>
          <pc:sldMk cId="714295190" sldId="310"/>
        </pc:sldMkLst>
      </pc:sldChg>
      <pc:sldChg chg="addSp modSp">
        <pc:chgData name="cfahey@loyalistcollege.com" userId="S::urn:spo:guest#cfahey@loyalistcollege.com::" providerId="AD" clId="Web-{2BCDED67-5830-6107-EA90-AD6B3896E808}" dt="2024-02-10T18:50:33.996" v="501" actId="20577"/>
        <pc:sldMkLst>
          <pc:docMk/>
          <pc:sldMk cId="2509399561" sldId="311"/>
        </pc:sldMkLst>
        <pc:spChg chg="mod">
          <ac:chgData name="cfahey@loyalistcollege.com" userId="S::urn:spo:guest#cfahey@loyalistcollege.com::" providerId="AD" clId="Web-{2BCDED67-5830-6107-EA90-AD6B3896E808}" dt="2024-02-10T18:49:50.385" v="493" actId="20577"/>
          <ac:spMkLst>
            <pc:docMk/>
            <pc:sldMk cId="2509399561" sldId="311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50:33.996" v="501" actId="20577"/>
          <ac:spMkLst>
            <pc:docMk/>
            <pc:sldMk cId="2509399561" sldId="311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50:16.652" v="498" actId="1076"/>
          <ac:picMkLst>
            <pc:docMk/>
            <pc:sldMk cId="2509399561" sldId="311"/>
            <ac:picMk id="5" creationId="{ADD7BBCF-911F-71B7-40C2-E35614242EC2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49:33.463" v="488" actId="20577"/>
        <pc:sldMkLst>
          <pc:docMk/>
          <pc:sldMk cId="1002931578" sldId="312"/>
        </pc:sldMkLst>
        <pc:spChg chg="mod">
          <ac:chgData name="cfahey@loyalistcollege.com" userId="S::urn:spo:guest#cfahey@loyalistcollege.com::" providerId="AD" clId="Web-{2BCDED67-5830-6107-EA90-AD6B3896E808}" dt="2024-02-10T18:49:33.463" v="488" actId="20577"/>
          <ac:spMkLst>
            <pc:docMk/>
            <pc:sldMk cId="1002931578" sldId="312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49:31.744" v="487" actId="20577"/>
          <ac:spMkLst>
            <pc:docMk/>
            <pc:sldMk cId="1002931578" sldId="312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49:13.931" v="484" actId="1076"/>
          <ac:picMkLst>
            <pc:docMk/>
            <pc:sldMk cId="1002931578" sldId="312"/>
            <ac:picMk id="5" creationId="{37666CB1-B8EC-F373-430B-77C996E7CBC2}"/>
          </ac:picMkLst>
        </pc:picChg>
      </pc:sldChg>
      <pc:sldChg chg="addSp modSp">
        <pc:chgData name="cfahey@loyalistcollege.com" userId="S::urn:spo:guest#cfahey@loyalistcollege.com::" providerId="AD" clId="Web-{2BCDED67-5830-6107-EA90-AD6B3896E808}" dt="2024-02-10T18:48:44.180" v="477" actId="20577"/>
        <pc:sldMkLst>
          <pc:docMk/>
          <pc:sldMk cId="2608071092" sldId="313"/>
        </pc:sldMkLst>
        <pc:spChg chg="mod">
          <ac:chgData name="cfahey@loyalistcollege.com" userId="S::urn:spo:guest#cfahey@loyalistcollege.com::" providerId="AD" clId="Web-{2BCDED67-5830-6107-EA90-AD6B3896E808}" dt="2024-02-10T18:48:04.632" v="471" actId="20577"/>
          <ac:spMkLst>
            <pc:docMk/>
            <pc:sldMk cId="2608071092" sldId="313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48:44.180" v="477" actId="20577"/>
          <ac:spMkLst>
            <pc:docMk/>
            <pc:sldMk cId="2608071092" sldId="313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48:24.086" v="474" actId="1076"/>
          <ac:picMkLst>
            <pc:docMk/>
            <pc:sldMk cId="2608071092" sldId="313"/>
            <ac:picMk id="5" creationId="{7F5AF565-AEC0-CF35-4717-123F4A61957C}"/>
          </ac:picMkLst>
        </pc:picChg>
      </pc:sldChg>
      <pc:sldChg chg="modSp">
        <pc:chgData name="cfahey@loyalistcollege.com" userId="S::urn:spo:guest#cfahey@loyalistcollege.com::" providerId="AD" clId="Web-{2BCDED67-5830-6107-EA90-AD6B3896E808}" dt="2024-02-10T18:47:18.944" v="466" actId="20577"/>
        <pc:sldMkLst>
          <pc:docMk/>
          <pc:sldMk cId="2979078647" sldId="314"/>
        </pc:sldMkLst>
        <pc:spChg chg="mod">
          <ac:chgData name="cfahey@loyalistcollege.com" userId="S::urn:spo:guest#cfahey@loyalistcollege.com::" providerId="AD" clId="Web-{2BCDED67-5830-6107-EA90-AD6B3896E808}" dt="2024-02-10T18:46:44.208" v="463" actId="20577"/>
          <ac:spMkLst>
            <pc:docMk/>
            <pc:sldMk cId="2979078647" sldId="314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47:18.944" v="466" actId="20577"/>
          <ac:spMkLst>
            <pc:docMk/>
            <pc:sldMk cId="2979078647" sldId="314"/>
            <ac:spMk id="3" creationId="{554F5101-4FB8-3834-ED7A-2EAEBAB31E90}"/>
          </ac:spMkLst>
        </pc:spChg>
      </pc:sldChg>
      <pc:sldChg chg="modSp">
        <pc:chgData name="cfahey@loyalistcollege.com" userId="S::urn:spo:guest#cfahey@loyalistcollege.com::" providerId="AD" clId="Web-{2BCDED67-5830-6107-EA90-AD6B3896E808}" dt="2024-02-10T18:46:05.567" v="455" actId="20577"/>
        <pc:sldMkLst>
          <pc:docMk/>
          <pc:sldMk cId="4035646063" sldId="315"/>
        </pc:sldMkLst>
        <pc:spChg chg="mod">
          <ac:chgData name="cfahey@loyalistcollege.com" userId="S::urn:spo:guest#cfahey@loyalistcollege.com::" providerId="AD" clId="Web-{2BCDED67-5830-6107-EA90-AD6B3896E808}" dt="2024-02-10T18:45:02.081" v="452" actId="20577"/>
          <ac:spMkLst>
            <pc:docMk/>
            <pc:sldMk cId="4035646063" sldId="315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46:05.567" v="455" actId="20577"/>
          <ac:spMkLst>
            <pc:docMk/>
            <pc:sldMk cId="4035646063" sldId="315"/>
            <ac:spMk id="3" creationId="{554F5101-4FB8-3834-ED7A-2EAEBAB31E90}"/>
          </ac:spMkLst>
        </pc:spChg>
      </pc:sldChg>
      <pc:sldChg chg="modSp">
        <pc:chgData name="cfahey@loyalistcollege.com" userId="S::urn:spo:guest#cfahey@loyalistcollege.com::" providerId="AD" clId="Web-{2BCDED67-5830-6107-EA90-AD6B3896E808}" dt="2024-02-10T18:44:38.059" v="448" actId="20577"/>
        <pc:sldMkLst>
          <pc:docMk/>
          <pc:sldMk cId="1461853465" sldId="316"/>
        </pc:sldMkLst>
        <pc:spChg chg="mod">
          <ac:chgData name="cfahey@loyalistcollege.com" userId="S::urn:spo:guest#cfahey@loyalistcollege.com::" providerId="AD" clId="Web-{2BCDED67-5830-6107-EA90-AD6B3896E808}" dt="2024-02-10T18:43:48.136" v="443" actId="20577"/>
          <ac:spMkLst>
            <pc:docMk/>
            <pc:sldMk cId="1461853465" sldId="316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44:38.059" v="448" actId="20577"/>
          <ac:spMkLst>
            <pc:docMk/>
            <pc:sldMk cId="1461853465" sldId="316"/>
            <ac:spMk id="3" creationId="{554F5101-4FB8-3834-ED7A-2EAEBAB31E90}"/>
          </ac:spMkLst>
        </pc:spChg>
      </pc:sldChg>
      <pc:sldChg chg="addSp modSp">
        <pc:chgData name="cfahey@loyalistcollege.com" userId="S::urn:spo:guest#cfahey@loyalistcollege.com::" providerId="AD" clId="Web-{2BCDED67-5830-6107-EA90-AD6B3896E808}" dt="2024-02-10T18:43:24.901" v="437" actId="1076"/>
        <pc:sldMkLst>
          <pc:docMk/>
          <pc:sldMk cId="3746085551" sldId="317"/>
        </pc:sldMkLst>
        <pc:spChg chg="mod">
          <ac:chgData name="cfahey@loyalistcollege.com" userId="S::urn:spo:guest#cfahey@loyalistcollege.com::" providerId="AD" clId="Web-{2BCDED67-5830-6107-EA90-AD6B3896E808}" dt="2024-02-10T18:42:55.072" v="431" actId="20577"/>
          <ac:spMkLst>
            <pc:docMk/>
            <pc:sldMk cId="3746085551" sldId="317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2BCDED67-5830-6107-EA90-AD6B3896E808}" dt="2024-02-10T18:43:15.776" v="435" actId="20577"/>
          <ac:spMkLst>
            <pc:docMk/>
            <pc:sldMk cId="3746085551" sldId="317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2BCDED67-5830-6107-EA90-AD6B3896E808}" dt="2024-02-10T18:43:24.901" v="437" actId="1076"/>
          <ac:picMkLst>
            <pc:docMk/>
            <pc:sldMk cId="3746085551" sldId="317"/>
            <ac:picMk id="5" creationId="{A7519422-6F6B-7CC9-794C-8C936250BB67}"/>
          </ac:picMkLst>
        </pc:picChg>
      </pc:sldChg>
      <pc:sldChg chg="modSp add replId">
        <pc:chgData name="cfahey@loyalistcollege.com" userId="S::urn:spo:guest#cfahey@loyalistcollege.com::" providerId="AD" clId="Web-{2BCDED67-5830-6107-EA90-AD6B3896E808}" dt="2024-02-10T18:07:08.263" v="148" actId="1076"/>
        <pc:sldMkLst>
          <pc:docMk/>
          <pc:sldMk cId="1971103299" sldId="318"/>
        </pc:sldMkLst>
        <pc:spChg chg="mod">
          <ac:chgData name="cfahey@loyalistcollege.com" userId="S::urn:spo:guest#cfahey@loyalistcollege.com::" providerId="AD" clId="Web-{2BCDED67-5830-6107-EA90-AD6B3896E808}" dt="2024-02-10T18:06:36.012" v="141" actId="20577"/>
          <ac:spMkLst>
            <pc:docMk/>
            <pc:sldMk cId="1971103299" sldId="318"/>
            <ac:spMk id="2" creationId="{3812691A-3281-F58A-ADC0-90A37A0714C2}"/>
          </ac:spMkLst>
        </pc:spChg>
        <pc:spChg chg="mod">
          <ac:chgData name="cfahey@loyalistcollege.com" userId="S::urn:spo:guest#cfahey@loyalistcollege.com::" providerId="AD" clId="Web-{2BCDED67-5830-6107-EA90-AD6B3896E808}" dt="2024-02-10T18:07:08.263" v="148" actId="1076"/>
          <ac:spMkLst>
            <pc:docMk/>
            <pc:sldMk cId="1971103299" sldId="318"/>
            <ac:spMk id="3" creationId="{F173EC43-D186-32D1-D0E9-FF1E2221AB82}"/>
          </ac:spMkLst>
        </pc:spChg>
      </pc:sldChg>
      <pc:sldChg chg="delSp modSp add del replId">
        <pc:chgData name="cfahey@loyalistcollege.com" userId="S::urn:spo:guest#cfahey@loyalistcollege.com::" providerId="AD" clId="Web-{2BCDED67-5830-6107-EA90-AD6B3896E808}" dt="2024-02-10T17:49:20.609" v="6"/>
        <pc:sldMkLst>
          <pc:docMk/>
          <pc:sldMk cId="3474612124" sldId="318"/>
        </pc:sldMkLst>
        <pc:spChg chg="mod">
          <ac:chgData name="cfahey@loyalistcollege.com" userId="S::urn:spo:guest#cfahey@loyalistcollege.com::" providerId="AD" clId="Web-{2BCDED67-5830-6107-EA90-AD6B3896E808}" dt="2024-02-10T17:48:44.014" v="3" actId="20577"/>
          <ac:spMkLst>
            <pc:docMk/>
            <pc:sldMk cId="3474612124" sldId="318"/>
            <ac:spMk id="2" creationId="{EF59E5AA-8805-754D-1AB8-1CAB01A0A5BD}"/>
          </ac:spMkLst>
        </pc:spChg>
        <pc:picChg chg="del">
          <ac:chgData name="cfahey@loyalistcollege.com" userId="S::urn:spo:guest#cfahey@loyalistcollege.com::" providerId="AD" clId="Web-{2BCDED67-5830-6107-EA90-AD6B3896E808}" dt="2024-02-10T17:48:45.545" v="4"/>
          <ac:picMkLst>
            <pc:docMk/>
            <pc:sldMk cId="3474612124" sldId="318"/>
            <ac:picMk id="5" creationId="{BD8491FE-C5FF-8819-DA7E-E1E32FA0E065}"/>
          </ac:picMkLst>
        </pc:picChg>
      </pc:sldChg>
      <pc:sldChg chg="add del replId">
        <pc:chgData name="cfahey@loyalistcollege.com" userId="S::urn:spo:guest#cfahey@loyalistcollege.com::" providerId="AD" clId="Web-{2BCDED67-5830-6107-EA90-AD6B3896E808}" dt="2024-02-10T17:49:18.078" v="5"/>
        <pc:sldMkLst>
          <pc:docMk/>
          <pc:sldMk cId="742429921" sldId="319"/>
        </pc:sldMkLst>
      </pc:sldChg>
      <pc:sldChg chg="modSp add replId">
        <pc:chgData name="cfahey@loyalistcollege.com" userId="S::urn:spo:guest#cfahey@loyalistcollege.com::" providerId="AD" clId="Web-{2BCDED67-5830-6107-EA90-AD6B3896E808}" dt="2024-02-10T18:24:48.168" v="330" actId="1076"/>
        <pc:sldMkLst>
          <pc:docMk/>
          <pc:sldMk cId="2605706026" sldId="319"/>
        </pc:sldMkLst>
        <pc:spChg chg="mod">
          <ac:chgData name="cfahey@loyalistcollege.com" userId="S::urn:spo:guest#cfahey@loyalistcollege.com::" providerId="AD" clId="Web-{2BCDED67-5830-6107-EA90-AD6B3896E808}" dt="2024-02-10T18:24:23.699" v="322" actId="20577"/>
          <ac:spMkLst>
            <pc:docMk/>
            <pc:sldMk cId="2605706026" sldId="319"/>
            <ac:spMk id="2" creationId="{3812691A-3281-F58A-ADC0-90A37A0714C2}"/>
          </ac:spMkLst>
        </pc:spChg>
        <pc:spChg chg="mod">
          <ac:chgData name="cfahey@loyalistcollege.com" userId="S::urn:spo:guest#cfahey@loyalistcollege.com::" providerId="AD" clId="Web-{2BCDED67-5830-6107-EA90-AD6B3896E808}" dt="2024-02-10T18:24:48.168" v="330" actId="1076"/>
          <ac:spMkLst>
            <pc:docMk/>
            <pc:sldMk cId="2605706026" sldId="319"/>
            <ac:spMk id="3" creationId="{F173EC43-D186-32D1-D0E9-FF1E2221AB82}"/>
          </ac:spMkLst>
        </pc:spChg>
      </pc:sldChg>
    </pc:docChg>
  </pc:docChgLst>
  <pc:docChgLst>
    <pc:chgData name="Samantha Sullivan Sauer" userId="db6c8d62-cc93-4a4e-9e21-89806dc604a0" providerId="ADAL" clId="{8DCEA293-94ED-40CB-B274-9235429FDF9F}"/>
    <pc:docChg chg="custSel modSld">
      <pc:chgData name="Samantha Sullivan Sauer" userId="db6c8d62-cc93-4a4e-9e21-89806dc604a0" providerId="ADAL" clId="{8DCEA293-94ED-40CB-B274-9235429FDF9F}" dt="2024-02-13T18:56:12.380" v="318" actId="13244"/>
      <pc:docMkLst>
        <pc:docMk/>
      </pc:docMkLst>
      <pc:sldChg chg="modSp mod">
        <pc:chgData name="Samantha Sullivan Sauer" userId="db6c8d62-cc93-4a4e-9e21-89806dc604a0" providerId="ADAL" clId="{8DCEA293-94ED-40CB-B274-9235429FDF9F}" dt="2024-02-02T00:41:09.834" v="18" actId="20577"/>
        <pc:sldMkLst>
          <pc:docMk/>
          <pc:sldMk cId="2568429511" sldId="258"/>
        </pc:sldMkLst>
        <pc:spChg chg="mod">
          <ac:chgData name="Samantha Sullivan Sauer" userId="db6c8d62-cc93-4a4e-9e21-89806dc604a0" providerId="ADAL" clId="{8DCEA293-94ED-40CB-B274-9235429FDF9F}" dt="2024-02-02T00:40:55.061" v="1" actId="20577"/>
          <ac:spMkLst>
            <pc:docMk/>
            <pc:sldMk cId="2568429511" sldId="258"/>
            <ac:spMk id="2" creationId="{A165E782-E1DF-0CB0-63FE-6A79AAC2141F}"/>
          </ac:spMkLst>
        </pc:spChg>
        <pc:spChg chg="mod">
          <ac:chgData name="Samantha Sullivan Sauer" userId="db6c8d62-cc93-4a4e-9e21-89806dc604a0" providerId="ADAL" clId="{8DCEA293-94ED-40CB-B274-9235429FDF9F}" dt="2024-02-02T00:41:09.834" v="18" actId="20577"/>
          <ac:spMkLst>
            <pc:docMk/>
            <pc:sldMk cId="2568429511" sldId="258"/>
            <ac:spMk id="3" creationId="{AC26731A-B968-8B31-3116-D9B31971C08D}"/>
          </ac:spMkLst>
        </pc:spChg>
      </pc:sldChg>
      <pc:sldChg chg="modSp mod">
        <pc:chgData name="Samantha Sullivan Sauer" userId="db6c8d62-cc93-4a4e-9e21-89806dc604a0" providerId="ADAL" clId="{8DCEA293-94ED-40CB-B274-9235429FDF9F}" dt="2024-02-13T18:55:07.917" v="313"/>
        <pc:sldMkLst>
          <pc:docMk/>
          <pc:sldMk cId="2741858503" sldId="285"/>
        </pc:sldMkLst>
        <pc:spChg chg="mod">
          <ac:chgData name="Samantha Sullivan Sauer" userId="db6c8d62-cc93-4a4e-9e21-89806dc604a0" providerId="ADAL" clId="{8DCEA293-94ED-40CB-B274-9235429FDF9F}" dt="2024-02-13T18:55:07.917" v="313"/>
          <ac:spMkLst>
            <pc:docMk/>
            <pc:sldMk cId="2741858503" sldId="285"/>
            <ac:spMk id="3" creationId="{554F5101-4FB8-3834-ED7A-2EAEBAB31E90}"/>
          </ac:spMkLst>
        </pc:spChg>
      </pc:sldChg>
      <pc:sldChg chg="modSp mod">
        <pc:chgData name="Samantha Sullivan Sauer" userId="db6c8d62-cc93-4a4e-9e21-89806dc604a0" providerId="ADAL" clId="{8DCEA293-94ED-40CB-B274-9235429FDF9F}" dt="2024-02-13T18:54:54.929" v="311" actId="20577"/>
        <pc:sldMkLst>
          <pc:docMk/>
          <pc:sldMk cId="690475747" sldId="286"/>
        </pc:sldMkLst>
        <pc:spChg chg="mod">
          <ac:chgData name="Samantha Sullivan Sauer" userId="db6c8d62-cc93-4a4e-9e21-89806dc604a0" providerId="ADAL" clId="{8DCEA293-94ED-40CB-B274-9235429FDF9F}" dt="2024-02-13T18:54:54.929" v="311" actId="20577"/>
          <ac:spMkLst>
            <pc:docMk/>
            <pc:sldMk cId="690475747" sldId="286"/>
            <ac:spMk id="3" creationId="{554F5101-4FB8-3834-ED7A-2EAEBAB31E90}"/>
          </ac:spMkLst>
        </pc:spChg>
      </pc:sldChg>
      <pc:sldChg chg="modSp mod">
        <pc:chgData name="Samantha Sullivan Sauer" userId="db6c8d62-cc93-4a4e-9e21-89806dc604a0" providerId="ADAL" clId="{8DCEA293-94ED-40CB-B274-9235429FDF9F}" dt="2024-02-13T18:53:37.281" v="296" actId="207"/>
        <pc:sldMkLst>
          <pc:docMk/>
          <pc:sldMk cId="490842347" sldId="288"/>
        </pc:sldMkLst>
        <pc:spChg chg="mod">
          <ac:chgData name="Samantha Sullivan Sauer" userId="db6c8d62-cc93-4a4e-9e21-89806dc604a0" providerId="ADAL" clId="{8DCEA293-94ED-40CB-B274-9235429FDF9F}" dt="2024-02-13T18:53:37.281" v="296" actId="207"/>
          <ac:spMkLst>
            <pc:docMk/>
            <pc:sldMk cId="490842347" sldId="288"/>
            <ac:spMk id="3" creationId="{554F5101-4FB8-3834-ED7A-2EAEBAB31E90}"/>
          </ac:spMkLst>
        </pc:spChg>
      </pc:sldChg>
      <pc:sldChg chg="modSp mod">
        <pc:chgData name="Samantha Sullivan Sauer" userId="db6c8d62-cc93-4a4e-9e21-89806dc604a0" providerId="ADAL" clId="{8DCEA293-94ED-40CB-B274-9235429FDF9F}" dt="2024-02-13T18:55:42.077" v="316" actId="255"/>
        <pc:sldMkLst>
          <pc:docMk/>
          <pc:sldMk cId="1461853465" sldId="316"/>
        </pc:sldMkLst>
        <pc:spChg chg="mod">
          <ac:chgData name="Samantha Sullivan Sauer" userId="db6c8d62-cc93-4a4e-9e21-89806dc604a0" providerId="ADAL" clId="{8DCEA293-94ED-40CB-B274-9235429FDF9F}" dt="2024-02-13T18:55:42.077" v="316" actId="255"/>
          <ac:spMkLst>
            <pc:docMk/>
            <pc:sldMk cId="1461853465" sldId="316"/>
            <ac:spMk id="3" creationId="{554F5101-4FB8-3834-ED7A-2EAEBAB31E90}"/>
          </ac:spMkLst>
        </pc:spChg>
      </pc:sldChg>
      <pc:sldChg chg="addSp modSp mod">
        <pc:chgData name="Samantha Sullivan Sauer" userId="db6c8d62-cc93-4a4e-9e21-89806dc604a0" providerId="ADAL" clId="{8DCEA293-94ED-40CB-B274-9235429FDF9F}" dt="2024-02-13T18:56:04.831" v="317" actId="13244"/>
        <pc:sldMkLst>
          <pc:docMk/>
          <pc:sldMk cId="1971103299" sldId="318"/>
        </pc:sldMkLst>
        <pc:spChg chg="mod">
          <ac:chgData name="Samantha Sullivan Sauer" userId="db6c8d62-cc93-4a4e-9e21-89806dc604a0" providerId="ADAL" clId="{8DCEA293-94ED-40CB-B274-9235429FDF9F}" dt="2024-02-13T18:50:16.898" v="157" actId="1076"/>
          <ac:spMkLst>
            <pc:docMk/>
            <pc:sldMk cId="1971103299" sldId="318"/>
            <ac:spMk id="2" creationId="{3812691A-3281-F58A-ADC0-90A37A0714C2}"/>
          </ac:spMkLst>
        </pc:spChg>
        <pc:spChg chg="add mod ord">
          <ac:chgData name="Samantha Sullivan Sauer" userId="db6c8d62-cc93-4a4e-9e21-89806dc604a0" providerId="ADAL" clId="{8DCEA293-94ED-40CB-B274-9235429FDF9F}" dt="2024-02-13T18:56:04.831" v="317" actId="13244"/>
          <ac:spMkLst>
            <pc:docMk/>
            <pc:sldMk cId="1971103299" sldId="318"/>
            <ac:spMk id="5" creationId="{8F154C8F-BF51-1C52-6197-BA3B7F9C6F2C}"/>
          </ac:spMkLst>
        </pc:spChg>
        <pc:graphicFrameChg chg="mod modGraphic">
          <ac:chgData name="Samantha Sullivan Sauer" userId="db6c8d62-cc93-4a4e-9e21-89806dc604a0" providerId="ADAL" clId="{8DCEA293-94ED-40CB-B274-9235429FDF9F}" dt="2024-02-13T18:51:17.005" v="172" actId="1076"/>
          <ac:graphicFrameMkLst>
            <pc:docMk/>
            <pc:sldMk cId="1971103299" sldId="318"/>
            <ac:graphicFrameMk id="6" creationId="{5173C7CD-90A3-6CED-6DA7-3BFEDC037718}"/>
          </ac:graphicFrameMkLst>
        </pc:graphicFrameChg>
      </pc:sldChg>
      <pc:sldChg chg="addSp modSp mod">
        <pc:chgData name="Samantha Sullivan Sauer" userId="db6c8d62-cc93-4a4e-9e21-89806dc604a0" providerId="ADAL" clId="{8DCEA293-94ED-40CB-B274-9235429FDF9F}" dt="2024-02-13T18:56:12.380" v="318" actId="13244"/>
        <pc:sldMkLst>
          <pc:docMk/>
          <pc:sldMk cId="2605706026" sldId="319"/>
        </pc:sldMkLst>
        <pc:spChg chg="mod">
          <ac:chgData name="Samantha Sullivan Sauer" userId="db6c8d62-cc93-4a4e-9e21-89806dc604a0" providerId="ADAL" clId="{8DCEA293-94ED-40CB-B274-9235429FDF9F}" dt="2024-02-13T18:51:58.211" v="278" actId="1076"/>
          <ac:spMkLst>
            <pc:docMk/>
            <pc:sldMk cId="2605706026" sldId="319"/>
            <ac:spMk id="2" creationId="{3812691A-3281-F58A-ADC0-90A37A0714C2}"/>
          </ac:spMkLst>
        </pc:spChg>
        <pc:spChg chg="add mod ord">
          <ac:chgData name="Samantha Sullivan Sauer" userId="db6c8d62-cc93-4a4e-9e21-89806dc604a0" providerId="ADAL" clId="{8DCEA293-94ED-40CB-B274-9235429FDF9F}" dt="2024-02-13T18:56:12.380" v="318" actId="13244"/>
          <ac:spMkLst>
            <pc:docMk/>
            <pc:sldMk cId="2605706026" sldId="319"/>
            <ac:spMk id="5" creationId="{A630FB00-AF07-092B-9506-943D9D66DDFA}"/>
          </ac:spMkLst>
        </pc:spChg>
        <pc:graphicFrameChg chg="mod modGraphic">
          <ac:chgData name="Samantha Sullivan Sauer" userId="db6c8d62-cc93-4a4e-9e21-89806dc604a0" providerId="ADAL" clId="{8DCEA293-94ED-40CB-B274-9235429FDF9F}" dt="2024-02-13T18:52:25.199" v="287" actId="1076"/>
          <ac:graphicFrameMkLst>
            <pc:docMk/>
            <pc:sldMk cId="2605706026" sldId="319"/>
            <ac:graphicFrameMk id="6" creationId="{E9F2DA31-A1B8-E594-408D-C619148C729A}"/>
          </ac:graphicFrameMkLst>
        </pc:graphicFrameChg>
      </pc:sldChg>
    </pc:docChg>
  </pc:docChgLst>
  <pc:docChgLst>
    <pc:chgData name="cfahey@loyalistcollege.com" userId="S::urn:spo:guest#cfahey@loyalistcollege.com::" providerId="AD" clId="Web-{F10D8AA1-84DD-6963-6FD7-92D93AB07AF1}"/>
    <pc:docChg chg="addSld modSld">
      <pc:chgData name="cfahey@loyalistcollege.com" userId="S::urn:spo:guest#cfahey@loyalistcollege.com::" providerId="AD" clId="Web-{F10D8AA1-84DD-6963-6FD7-92D93AB07AF1}" dt="2024-02-10T17:42:11.387" v="91" actId="20577"/>
      <pc:docMkLst>
        <pc:docMk/>
      </pc:docMkLst>
      <pc:sldChg chg="addSp modSp">
        <pc:chgData name="cfahey@loyalistcollege.com" userId="S::urn:spo:guest#cfahey@loyalistcollege.com::" providerId="AD" clId="Web-{F10D8AA1-84DD-6963-6FD7-92D93AB07AF1}" dt="2024-02-10T17:36:11.390" v="64" actId="1076"/>
        <pc:sldMkLst>
          <pc:docMk/>
          <pc:sldMk cId="3291467616" sldId="262"/>
        </pc:sldMkLst>
        <pc:spChg chg="mod">
          <ac:chgData name="cfahey@loyalistcollege.com" userId="S::urn:spo:guest#cfahey@loyalistcollege.com::" providerId="AD" clId="Web-{F10D8AA1-84DD-6963-6FD7-92D93AB07AF1}" dt="2024-02-10T17:35:25.654" v="57" actId="20577"/>
          <ac:spMkLst>
            <pc:docMk/>
            <pc:sldMk cId="3291467616" sldId="262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F10D8AA1-84DD-6963-6FD7-92D93AB07AF1}" dt="2024-02-10T17:35:58.280" v="62" actId="20577"/>
          <ac:spMkLst>
            <pc:docMk/>
            <pc:sldMk cId="3291467616" sldId="262"/>
            <ac:spMk id="3" creationId="{554F5101-4FB8-3834-ED7A-2EAEBAB31E90}"/>
          </ac:spMkLst>
        </pc:spChg>
        <pc:picChg chg="add mod">
          <ac:chgData name="cfahey@loyalistcollege.com" userId="S::urn:spo:guest#cfahey@loyalistcollege.com::" providerId="AD" clId="Web-{F10D8AA1-84DD-6963-6FD7-92D93AB07AF1}" dt="2024-02-10T17:36:11.390" v="64" actId="1076"/>
          <ac:picMkLst>
            <pc:docMk/>
            <pc:sldMk cId="3291467616" sldId="262"/>
            <ac:picMk id="5" creationId="{BD8491FE-C5FF-8819-DA7E-E1E32FA0E065}"/>
          </ac:picMkLst>
        </pc:picChg>
      </pc:sldChg>
      <pc:sldChg chg="modSp add replId">
        <pc:chgData name="cfahey@loyalistcollege.com" userId="S::urn:spo:guest#cfahey@loyalistcollege.com::" providerId="AD" clId="Web-{F10D8AA1-84DD-6963-6FD7-92D93AB07AF1}" dt="2024-02-10T17:42:11.387" v="91" actId="20577"/>
        <pc:sldMkLst>
          <pc:docMk/>
          <pc:sldMk cId="3748041874" sldId="263"/>
        </pc:sldMkLst>
        <pc:spChg chg="mod">
          <ac:chgData name="cfahey@loyalistcollege.com" userId="S::urn:spo:guest#cfahey@loyalistcollege.com::" providerId="AD" clId="Web-{F10D8AA1-84DD-6963-6FD7-92D93AB07AF1}" dt="2024-02-10T17:41:52.543" v="88" actId="20577"/>
          <ac:spMkLst>
            <pc:docMk/>
            <pc:sldMk cId="3748041874" sldId="263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F10D8AA1-84DD-6963-6FD7-92D93AB07AF1}" dt="2024-02-10T17:42:11.387" v="91" actId="20577"/>
          <ac:spMkLst>
            <pc:docMk/>
            <pc:sldMk cId="3748041874" sldId="263"/>
            <ac:spMk id="3" creationId="{554F5101-4FB8-3834-ED7A-2EAEBAB31E90}"/>
          </ac:spMkLst>
        </pc:spChg>
      </pc:sldChg>
      <pc:sldChg chg="modSp add replId">
        <pc:chgData name="cfahey@loyalistcollege.com" userId="S::urn:spo:guest#cfahey@loyalistcollege.com::" providerId="AD" clId="Web-{F10D8AA1-84DD-6963-6FD7-92D93AB07AF1}" dt="2024-02-10T17:41:21.729" v="85" actId="20577"/>
        <pc:sldMkLst>
          <pc:docMk/>
          <pc:sldMk cId="2692957743" sldId="264"/>
        </pc:sldMkLst>
        <pc:spChg chg="mod">
          <ac:chgData name="cfahey@loyalistcollege.com" userId="S::urn:spo:guest#cfahey@loyalistcollege.com::" providerId="AD" clId="Web-{F10D8AA1-84DD-6963-6FD7-92D93AB07AF1}" dt="2024-02-10T17:40:28.258" v="82" actId="20577"/>
          <ac:spMkLst>
            <pc:docMk/>
            <pc:sldMk cId="2692957743" sldId="264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F10D8AA1-84DD-6963-6FD7-92D93AB07AF1}" dt="2024-02-10T17:41:21.729" v="85" actId="20577"/>
          <ac:spMkLst>
            <pc:docMk/>
            <pc:sldMk cId="2692957743" sldId="264"/>
            <ac:spMk id="3" creationId="{554F5101-4FB8-3834-ED7A-2EAEBAB31E90}"/>
          </ac:spMkLst>
        </pc:spChg>
      </pc:sldChg>
      <pc:sldChg chg="modSp add replId">
        <pc:chgData name="cfahey@loyalistcollege.com" userId="S::urn:spo:guest#cfahey@loyalistcollege.com::" providerId="AD" clId="Web-{F10D8AA1-84DD-6963-6FD7-92D93AB07AF1}" dt="2024-02-10T17:39:41.929" v="74" actId="20577"/>
        <pc:sldMkLst>
          <pc:docMk/>
          <pc:sldMk cId="2761825387" sldId="265"/>
        </pc:sldMkLst>
        <pc:spChg chg="mod">
          <ac:chgData name="cfahey@loyalistcollege.com" userId="S::urn:spo:guest#cfahey@loyalistcollege.com::" providerId="AD" clId="Web-{F10D8AA1-84DD-6963-6FD7-92D93AB07AF1}" dt="2024-02-10T17:36:38" v="71" actId="20577"/>
          <ac:spMkLst>
            <pc:docMk/>
            <pc:sldMk cId="2761825387" sldId="265"/>
            <ac:spMk id="2" creationId="{EF59E5AA-8805-754D-1AB8-1CAB01A0A5BD}"/>
          </ac:spMkLst>
        </pc:spChg>
        <pc:spChg chg="mod">
          <ac:chgData name="cfahey@loyalistcollege.com" userId="S::urn:spo:guest#cfahey@loyalistcollege.com::" providerId="AD" clId="Web-{F10D8AA1-84DD-6963-6FD7-92D93AB07AF1}" dt="2024-02-10T17:39:41.929" v="74" actId="20577"/>
          <ac:spMkLst>
            <pc:docMk/>
            <pc:sldMk cId="2761825387" sldId="265"/>
            <ac:spMk id="3" creationId="{554F5101-4FB8-3834-ED7A-2EAEBAB31E90}"/>
          </ac:spMkLst>
        </pc:spChg>
      </pc:sldChg>
      <pc:sldChg chg="add replId">
        <pc:chgData name="cfahey@loyalistcollege.com" userId="S::urn:spo:guest#cfahey@loyalistcollege.com::" providerId="AD" clId="Web-{F10D8AA1-84DD-6963-6FD7-92D93AB07AF1}" dt="2024-02-10T17:33:26.743" v="3"/>
        <pc:sldMkLst>
          <pc:docMk/>
          <pc:sldMk cId="587847420" sldId="266"/>
        </pc:sldMkLst>
      </pc:sldChg>
      <pc:sldChg chg="add replId">
        <pc:chgData name="cfahey@loyalistcollege.com" userId="S::urn:spo:guest#cfahey@loyalistcollege.com::" providerId="AD" clId="Web-{F10D8AA1-84DD-6963-6FD7-92D93AB07AF1}" dt="2024-02-10T17:33:26.774" v="4"/>
        <pc:sldMkLst>
          <pc:docMk/>
          <pc:sldMk cId="2228104439" sldId="267"/>
        </pc:sldMkLst>
      </pc:sldChg>
      <pc:sldChg chg="add replId">
        <pc:chgData name="cfahey@loyalistcollege.com" userId="S::urn:spo:guest#cfahey@loyalistcollege.com::" providerId="AD" clId="Web-{F10D8AA1-84DD-6963-6FD7-92D93AB07AF1}" dt="2024-02-10T17:33:26.821" v="5"/>
        <pc:sldMkLst>
          <pc:docMk/>
          <pc:sldMk cId="2451261854" sldId="268"/>
        </pc:sldMkLst>
      </pc:sldChg>
      <pc:sldChg chg="add replId">
        <pc:chgData name="cfahey@loyalistcollege.com" userId="S::urn:spo:guest#cfahey@loyalistcollege.com::" providerId="AD" clId="Web-{F10D8AA1-84DD-6963-6FD7-92D93AB07AF1}" dt="2024-02-10T17:33:26.868" v="6"/>
        <pc:sldMkLst>
          <pc:docMk/>
          <pc:sldMk cId="2708484489" sldId="269"/>
        </pc:sldMkLst>
      </pc:sldChg>
      <pc:sldChg chg="add replId">
        <pc:chgData name="cfahey@loyalistcollege.com" userId="S::urn:spo:guest#cfahey@loyalistcollege.com::" providerId="AD" clId="Web-{F10D8AA1-84DD-6963-6FD7-92D93AB07AF1}" dt="2024-02-10T17:33:29.946" v="7"/>
        <pc:sldMkLst>
          <pc:docMk/>
          <pc:sldMk cId="854113251" sldId="270"/>
        </pc:sldMkLst>
      </pc:sldChg>
      <pc:sldChg chg="add replId">
        <pc:chgData name="cfahey@loyalistcollege.com" userId="S::urn:spo:guest#cfahey@loyalistcollege.com::" providerId="AD" clId="Web-{F10D8AA1-84DD-6963-6FD7-92D93AB07AF1}" dt="2024-02-10T17:33:29.993" v="8"/>
        <pc:sldMkLst>
          <pc:docMk/>
          <pc:sldMk cId="3768982820" sldId="271"/>
        </pc:sldMkLst>
      </pc:sldChg>
      <pc:sldChg chg="add replId">
        <pc:chgData name="cfahey@loyalistcollege.com" userId="S::urn:spo:guest#cfahey@loyalistcollege.com::" providerId="AD" clId="Web-{F10D8AA1-84DD-6963-6FD7-92D93AB07AF1}" dt="2024-02-10T17:33:30.040" v="9"/>
        <pc:sldMkLst>
          <pc:docMk/>
          <pc:sldMk cId="3863605774" sldId="272"/>
        </pc:sldMkLst>
      </pc:sldChg>
      <pc:sldChg chg="add replId">
        <pc:chgData name="cfahey@loyalistcollege.com" userId="S::urn:spo:guest#cfahey@loyalistcollege.com::" providerId="AD" clId="Web-{F10D8AA1-84DD-6963-6FD7-92D93AB07AF1}" dt="2024-02-10T17:33:30.071" v="10"/>
        <pc:sldMkLst>
          <pc:docMk/>
          <pc:sldMk cId="790603290" sldId="273"/>
        </pc:sldMkLst>
      </pc:sldChg>
      <pc:sldChg chg="add replId">
        <pc:chgData name="cfahey@loyalistcollege.com" userId="S::urn:spo:guest#cfahey@loyalistcollege.com::" providerId="AD" clId="Web-{F10D8AA1-84DD-6963-6FD7-92D93AB07AF1}" dt="2024-02-10T17:33:32.915" v="11"/>
        <pc:sldMkLst>
          <pc:docMk/>
          <pc:sldMk cId="496843721" sldId="274"/>
        </pc:sldMkLst>
      </pc:sldChg>
      <pc:sldChg chg="add replId">
        <pc:chgData name="cfahey@loyalistcollege.com" userId="S::urn:spo:guest#cfahey@loyalistcollege.com::" providerId="AD" clId="Web-{F10D8AA1-84DD-6963-6FD7-92D93AB07AF1}" dt="2024-02-10T17:33:32.947" v="12"/>
        <pc:sldMkLst>
          <pc:docMk/>
          <pc:sldMk cId="4203646714" sldId="275"/>
        </pc:sldMkLst>
      </pc:sldChg>
      <pc:sldChg chg="add replId">
        <pc:chgData name="cfahey@loyalistcollege.com" userId="S::urn:spo:guest#cfahey@loyalistcollege.com::" providerId="AD" clId="Web-{F10D8AA1-84DD-6963-6FD7-92D93AB07AF1}" dt="2024-02-10T17:33:32.993" v="13"/>
        <pc:sldMkLst>
          <pc:docMk/>
          <pc:sldMk cId="239215564" sldId="276"/>
        </pc:sldMkLst>
      </pc:sldChg>
      <pc:sldChg chg="add replId">
        <pc:chgData name="cfahey@loyalistcollege.com" userId="S::urn:spo:guest#cfahey@loyalistcollege.com::" providerId="AD" clId="Web-{F10D8AA1-84DD-6963-6FD7-92D93AB07AF1}" dt="2024-02-10T17:33:33.025" v="14"/>
        <pc:sldMkLst>
          <pc:docMk/>
          <pc:sldMk cId="821497589" sldId="277"/>
        </pc:sldMkLst>
      </pc:sldChg>
      <pc:sldChg chg="add replId">
        <pc:chgData name="cfahey@loyalistcollege.com" userId="S::urn:spo:guest#cfahey@loyalistcollege.com::" providerId="AD" clId="Web-{F10D8AA1-84DD-6963-6FD7-92D93AB07AF1}" dt="2024-02-10T17:33:36.931" v="15"/>
        <pc:sldMkLst>
          <pc:docMk/>
          <pc:sldMk cId="844955095" sldId="278"/>
        </pc:sldMkLst>
      </pc:sldChg>
      <pc:sldChg chg="add replId">
        <pc:chgData name="cfahey@loyalistcollege.com" userId="S::urn:spo:guest#cfahey@loyalistcollege.com::" providerId="AD" clId="Web-{F10D8AA1-84DD-6963-6FD7-92D93AB07AF1}" dt="2024-02-10T17:33:36.962" v="16"/>
        <pc:sldMkLst>
          <pc:docMk/>
          <pc:sldMk cId="4126235720" sldId="279"/>
        </pc:sldMkLst>
      </pc:sldChg>
      <pc:sldChg chg="add replId">
        <pc:chgData name="cfahey@loyalistcollege.com" userId="S::urn:spo:guest#cfahey@loyalistcollege.com::" providerId="AD" clId="Web-{F10D8AA1-84DD-6963-6FD7-92D93AB07AF1}" dt="2024-02-10T17:33:37.009" v="17"/>
        <pc:sldMkLst>
          <pc:docMk/>
          <pc:sldMk cId="2703141409" sldId="280"/>
        </pc:sldMkLst>
      </pc:sldChg>
      <pc:sldChg chg="add replId">
        <pc:chgData name="cfahey@loyalistcollege.com" userId="S::urn:spo:guest#cfahey@loyalistcollege.com::" providerId="AD" clId="Web-{F10D8AA1-84DD-6963-6FD7-92D93AB07AF1}" dt="2024-02-10T17:33:37.040" v="18"/>
        <pc:sldMkLst>
          <pc:docMk/>
          <pc:sldMk cId="2255243299" sldId="281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307" v="19"/>
        <pc:sldMkLst>
          <pc:docMk/>
          <pc:sldMk cId="255775420" sldId="282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354" v="20"/>
        <pc:sldMkLst>
          <pc:docMk/>
          <pc:sldMk cId="3002758100" sldId="283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385" v="21"/>
        <pc:sldMkLst>
          <pc:docMk/>
          <pc:sldMk cId="8183369" sldId="284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416" v="22"/>
        <pc:sldMkLst>
          <pc:docMk/>
          <pc:sldMk cId="2741858503" sldId="285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463" v="23"/>
        <pc:sldMkLst>
          <pc:docMk/>
          <pc:sldMk cId="690475747" sldId="286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494" v="24"/>
        <pc:sldMkLst>
          <pc:docMk/>
          <pc:sldMk cId="4259942580" sldId="287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541" v="25"/>
        <pc:sldMkLst>
          <pc:docMk/>
          <pc:sldMk cId="490842347" sldId="288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572" v="26"/>
        <pc:sldMkLst>
          <pc:docMk/>
          <pc:sldMk cId="744281342" sldId="289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619" v="27"/>
        <pc:sldMkLst>
          <pc:docMk/>
          <pc:sldMk cId="4133303009" sldId="290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650" v="28"/>
        <pc:sldMkLst>
          <pc:docMk/>
          <pc:sldMk cId="763433207" sldId="291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697" v="29"/>
        <pc:sldMkLst>
          <pc:docMk/>
          <pc:sldMk cId="3287838870" sldId="292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729" v="30"/>
        <pc:sldMkLst>
          <pc:docMk/>
          <pc:sldMk cId="3871730497" sldId="293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760" v="31"/>
        <pc:sldMkLst>
          <pc:docMk/>
          <pc:sldMk cId="4016214702" sldId="294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807" v="32"/>
        <pc:sldMkLst>
          <pc:docMk/>
          <pc:sldMk cId="3922956954" sldId="295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838" v="33"/>
        <pc:sldMkLst>
          <pc:docMk/>
          <pc:sldMk cId="2971695921" sldId="296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885" v="34"/>
        <pc:sldMkLst>
          <pc:docMk/>
          <pc:sldMk cId="1005983373" sldId="297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916" v="35"/>
        <pc:sldMkLst>
          <pc:docMk/>
          <pc:sldMk cId="3961673316" sldId="298"/>
        </pc:sldMkLst>
      </pc:sldChg>
      <pc:sldChg chg="add replId">
        <pc:chgData name="cfahey@loyalistcollege.com" userId="S::urn:spo:guest#cfahey@loyalistcollege.com::" providerId="AD" clId="Web-{F10D8AA1-84DD-6963-6FD7-92D93AB07AF1}" dt="2024-02-10T17:33:53.963" v="36"/>
        <pc:sldMkLst>
          <pc:docMk/>
          <pc:sldMk cId="2821145705" sldId="299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370" v="37"/>
        <pc:sldMkLst>
          <pc:docMk/>
          <pc:sldMk cId="381940898" sldId="300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401" v="38"/>
        <pc:sldMkLst>
          <pc:docMk/>
          <pc:sldMk cId="1788152881" sldId="301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448" v="39"/>
        <pc:sldMkLst>
          <pc:docMk/>
          <pc:sldMk cId="2206688218" sldId="302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495" v="40"/>
        <pc:sldMkLst>
          <pc:docMk/>
          <pc:sldMk cId="2316614360" sldId="303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541" v="41"/>
        <pc:sldMkLst>
          <pc:docMk/>
          <pc:sldMk cId="3537151768" sldId="304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588" v="42"/>
        <pc:sldMkLst>
          <pc:docMk/>
          <pc:sldMk cId="2906014809" sldId="305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635" v="43"/>
        <pc:sldMkLst>
          <pc:docMk/>
          <pc:sldMk cId="2342026197" sldId="306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666" v="44"/>
        <pc:sldMkLst>
          <pc:docMk/>
          <pc:sldMk cId="1494352296" sldId="307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713" v="45"/>
        <pc:sldMkLst>
          <pc:docMk/>
          <pc:sldMk cId="564540568" sldId="308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745" v="46"/>
        <pc:sldMkLst>
          <pc:docMk/>
          <pc:sldMk cId="1778985648" sldId="309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791" v="47"/>
        <pc:sldMkLst>
          <pc:docMk/>
          <pc:sldMk cId="714295190" sldId="310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823" v="48"/>
        <pc:sldMkLst>
          <pc:docMk/>
          <pc:sldMk cId="2509399561" sldId="311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854" v="49"/>
        <pc:sldMkLst>
          <pc:docMk/>
          <pc:sldMk cId="1002931578" sldId="312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901" v="50"/>
        <pc:sldMkLst>
          <pc:docMk/>
          <pc:sldMk cId="2608071092" sldId="313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948" v="51"/>
        <pc:sldMkLst>
          <pc:docMk/>
          <pc:sldMk cId="2979078647" sldId="314"/>
        </pc:sldMkLst>
      </pc:sldChg>
      <pc:sldChg chg="add replId">
        <pc:chgData name="cfahey@loyalistcollege.com" userId="S::urn:spo:guest#cfahey@loyalistcollege.com::" providerId="AD" clId="Web-{F10D8AA1-84DD-6963-6FD7-92D93AB07AF1}" dt="2024-02-10T17:34:05.995" v="52"/>
        <pc:sldMkLst>
          <pc:docMk/>
          <pc:sldMk cId="4035646063" sldId="315"/>
        </pc:sldMkLst>
      </pc:sldChg>
      <pc:sldChg chg="add replId">
        <pc:chgData name="cfahey@loyalistcollege.com" userId="S::urn:spo:guest#cfahey@loyalistcollege.com::" providerId="AD" clId="Web-{F10D8AA1-84DD-6963-6FD7-92D93AB07AF1}" dt="2024-02-10T17:34:06.057" v="53"/>
        <pc:sldMkLst>
          <pc:docMk/>
          <pc:sldMk cId="1461853465" sldId="316"/>
        </pc:sldMkLst>
      </pc:sldChg>
      <pc:sldChg chg="add replId">
        <pc:chgData name="cfahey@loyalistcollege.com" userId="S::urn:spo:guest#cfahey@loyalistcollege.com::" providerId="AD" clId="Web-{F10D8AA1-84DD-6963-6FD7-92D93AB07AF1}" dt="2024-02-10T17:34:06.104" v="54"/>
        <pc:sldMkLst>
          <pc:docMk/>
          <pc:sldMk cId="3746085551" sldId="317"/>
        </pc:sldMkLst>
      </pc:sldChg>
    </pc:docChg>
  </pc:docChgLst>
  <pc:docChgLst>
    <pc:chgData name="Adrienne Richards" userId="S::adrienne.richards@georgiancollege.ca::bcd77ec0-3859-46f9-a15a-134c9aca8844" providerId="AD" clId="Web-{C7A5F602-E89D-7CAF-DD00-00B3B2551FFD}"/>
    <pc:docChg chg="modSld">
      <pc:chgData name="Adrienne Richards" userId="S::adrienne.richards@georgiancollege.ca::bcd77ec0-3859-46f9-a15a-134c9aca8844" providerId="AD" clId="Web-{C7A5F602-E89D-7CAF-DD00-00B3B2551FFD}" dt="2024-02-12T23:11:22.824" v="93"/>
      <pc:docMkLst>
        <pc:docMk/>
      </pc:docMkLst>
      <pc:sldChg chg="modSp">
        <pc:chgData name="Adrienne Richards" userId="S::adrienne.richards@georgiancollege.ca::bcd77ec0-3859-46f9-a15a-134c9aca8844" providerId="AD" clId="Web-{C7A5F602-E89D-7CAF-DD00-00B3B2551FFD}" dt="2024-02-12T23:09:13.008" v="1"/>
        <pc:sldMkLst>
          <pc:docMk/>
          <pc:sldMk cId="3291467616" sldId="262"/>
        </pc:sldMkLst>
        <pc:picChg chg="ord">
          <ac:chgData name="Adrienne Richards" userId="S::adrienne.richards@georgiancollege.ca::bcd77ec0-3859-46f9-a15a-134c9aca8844" providerId="AD" clId="Web-{C7A5F602-E89D-7CAF-DD00-00B3B2551FFD}" dt="2024-02-12T23:09:13.008" v="1"/>
          <ac:picMkLst>
            <pc:docMk/>
            <pc:sldMk cId="3291467616" sldId="262"/>
            <ac:picMk id="5" creationId="{BD8491FE-C5FF-8819-DA7E-E1E32FA0E065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20.664" v="7"/>
        <pc:sldMkLst>
          <pc:docMk/>
          <pc:sldMk cId="3748041874" sldId="263"/>
        </pc:sldMkLst>
        <pc:picChg chg="ord">
          <ac:chgData name="Adrienne Richards" userId="S::adrienne.richards@georgiancollege.ca::bcd77ec0-3859-46f9-a15a-134c9aca8844" providerId="AD" clId="Web-{C7A5F602-E89D-7CAF-DD00-00B3B2551FFD}" dt="2024-02-12T23:09:20.664" v="7"/>
          <ac:picMkLst>
            <pc:docMk/>
            <pc:sldMk cId="3748041874" sldId="263"/>
            <ac:picMk id="6" creationId="{47E408F3-91E9-CF21-2EFF-02360211A687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17.773" v="5"/>
        <pc:sldMkLst>
          <pc:docMk/>
          <pc:sldMk cId="2692957743" sldId="264"/>
        </pc:sldMkLst>
        <pc:picChg chg="ord">
          <ac:chgData name="Adrienne Richards" userId="S::adrienne.richards@georgiancollege.ca::bcd77ec0-3859-46f9-a15a-134c9aca8844" providerId="AD" clId="Web-{C7A5F602-E89D-7CAF-DD00-00B3B2551FFD}" dt="2024-02-12T23:09:17.773" v="5"/>
          <ac:picMkLst>
            <pc:docMk/>
            <pc:sldMk cId="2692957743" sldId="264"/>
            <ac:picMk id="6" creationId="{A040F1AB-F633-B335-7362-30BA37F273A3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15.320" v="3"/>
        <pc:sldMkLst>
          <pc:docMk/>
          <pc:sldMk cId="2761825387" sldId="265"/>
        </pc:sldMkLst>
        <pc:picChg chg="ord">
          <ac:chgData name="Adrienne Richards" userId="S::adrienne.richards@georgiancollege.ca::bcd77ec0-3859-46f9-a15a-134c9aca8844" providerId="AD" clId="Web-{C7A5F602-E89D-7CAF-DD00-00B3B2551FFD}" dt="2024-02-12T23:09:15.320" v="3"/>
          <ac:picMkLst>
            <pc:docMk/>
            <pc:sldMk cId="2761825387" sldId="265"/>
            <ac:picMk id="7" creationId="{7D9C54FE-360D-5C64-DA37-BE6D98EEFA41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30.274" v="15"/>
        <pc:sldMkLst>
          <pc:docMk/>
          <pc:sldMk cId="587847420" sldId="266"/>
        </pc:sldMkLst>
        <pc:picChg chg="ord">
          <ac:chgData name="Adrienne Richards" userId="S::adrienne.richards@georgiancollege.ca::bcd77ec0-3859-46f9-a15a-134c9aca8844" providerId="AD" clId="Web-{C7A5F602-E89D-7CAF-DD00-00B3B2551FFD}" dt="2024-02-12T23:09:30.274" v="15"/>
          <ac:picMkLst>
            <pc:docMk/>
            <pc:sldMk cId="587847420" sldId="266"/>
            <ac:picMk id="5" creationId="{64FD4D00-EC55-C155-AC50-55168512C24C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28.180" v="13"/>
        <pc:sldMkLst>
          <pc:docMk/>
          <pc:sldMk cId="2228104439" sldId="267"/>
        </pc:sldMkLst>
        <pc:picChg chg="ord">
          <ac:chgData name="Adrienne Richards" userId="S::adrienne.richards@georgiancollege.ca::bcd77ec0-3859-46f9-a15a-134c9aca8844" providerId="AD" clId="Web-{C7A5F602-E89D-7CAF-DD00-00B3B2551FFD}" dt="2024-02-12T23:09:28.180" v="13"/>
          <ac:picMkLst>
            <pc:docMk/>
            <pc:sldMk cId="2228104439" sldId="267"/>
            <ac:picMk id="5" creationId="{B05F154E-66A0-C3F2-8450-66FB12095137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25.602" v="11"/>
        <pc:sldMkLst>
          <pc:docMk/>
          <pc:sldMk cId="2451261854" sldId="268"/>
        </pc:sldMkLst>
        <pc:picChg chg="ord">
          <ac:chgData name="Adrienne Richards" userId="S::adrienne.richards@georgiancollege.ca::bcd77ec0-3859-46f9-a15a-134c9aca8844" providerId="AD" clId="Web-{C7A5F602-E89D-7CAF-DD00-00B3B2551FFD}" dt="2024-02-12T23:09:25.602" v="11"/>
          <ac:picMkLst>
            <pc:docMk/>
            <pc:sldMk cId="2451261854" sldId="268"/>
            <ac:picMk id="5" creationId="{FBFEDDB6-A384-5989-5964-1CD44218E9E9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23.055" v="9"/>
        <pc:sldMkLst>
          <pc:docMk/>
          <pc:sldMk cId="2708484489" sldId="269"/>
        </pc:sldMkLst>
        <pc:picChg chg="ord">
          <ac:chgData name="Adrienne Richards" userId="S::adrienne.richards@georgiancollege.ca::bcd77ec0-3859-46f9-a15a-134c9aca8844" providerId="AD" clId="Web-{C7A5F602-E89D-7CAF-DD00-00B3B2551FFD}" dt="2024-02-12T23:09:23.055" v="9"/>
          <ac:picMkLst>
            <pc:docMk/>
            <pc:sldMk cId="2708484489" sldId="269"/>
            <ac:picMk id="5" creationId="{05AF99B6-2F33-A18D-4AB7-7E4FA9727DB2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44.040" v="23"/>
        <pc:sldMkLst>
          <pc:docMk/>
          <pc:sldMk cId="854113251" sldId="270"/>
        </pc:sldMkLst>
        <pc:picChg chg="ord">
          <ac:chgData name="Adrienne Richards" userId="S::adrienne.richards@georgiancollege.ca::bcd77ec0-3859-46f9-a15a-134c9aca8844" providerId="AD" clId="Web-{C7A5F602-E89D-7CAF-DD00-00B3B2551FFD}" dt="2024-02-12T23:09:44.040" v="23"/>
          <ac:picMkLst>
            <pc:docMk/>
            <pc:sldMk cId="854113251" sldId="270"/>
            <ac:picMk id="5" creationId="{9B40AE47-89DA-CD15-54BC-B78AE9D35D74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42.118" v="21"/>
        <pc:sldMkLst>
          <pc:docMk/>
          <pc:sldMk cId="3768982820" sldId="271"/>
        </pc:sldMkLst>
        <pc:picChg chg="ord">
          <ac:chgData name="Adrienne Richards" userId="S::adrienne.richards@georgiancollege.ca::bcd77ec0-3859-46f9-a15a-134c9aca8844" providerId="AD" clId="Web-{C7A5F602-E89D-7CAF-DD00-00B3B2551FFD}" dt="2024-02-12T23:09:42.118" v="21"/>
          <ac:picMkLst>
            <pc:docMk/>
            <pc:sldMk cId="3768982820" sldId="271"/>
            <ac:picMk id="5" creationId="{F009E7A5-0717-55C0-4519-2FF15D59C037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39.055" v="19"/>
        <pc:sldMkLst>
          <pc:docMk/>
          <pc:sldMk cId="3863605774" sldId="272"/>
        </pc:sldMkLst>
        <pc:picChg chg="ord">
          <ac:chgData name="Adrienne Richards" userId="S::adrienne.richards@georgiancollege.ca::bcd77ec0-3859-46f9-a15a-134c9aca8844" providerId="AD" clId="Web-{C7A5F602-E89D-7CAF-DD00-00B3B2551FFD}" dt="2024-02-12T23:09:39.055" v="19"/>
          <ac:picMkLst>
            <pc:docMk/>
            <pc:sldMk cId="3863605774" sldId="272"/>
            <ac:picMk id="5" creationId="{CF39B36E-398B-0201-B1C1-278D9736FE1B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32.571" v="17"/>
        <pc:sldMkLst>
          <pc:docMk/>
          <pc:sldMk cId="790603290" sldId="273"/>
        </pc:sldMkLst>
        <pc:picChg chg="ord">
          <ac:chgData name="Adrienne Richards" userId="S::adrienne.richards@georgiancollege.ca::bcd77ec0-3859-46f9-a15a-134c9aca8844" providerId="AD" clId="Web-{C7A5F602-E89D-7CAF-DD00-00B3B2551FFD}" dt="2024-02-12T23:09:32.571" v="17"/>
          <ac:picMkLst>
            <pc:docMk/>
            <pc:sldMk cId="790603290" sldId="273"/>
            <ac:picMk id="5" creationId="{30A23BC5-7EF7-88A0-C931-A965F327095B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56.837" v="31"/>
        <pc:sldMkLst>
          <pc:docMk/>
          <pc:sldMk cId="496843721" sldId="274"/>
        </pc:sldMkLst>
        <pc:picChg chg="ord">
          <ac:chgData name="Adrienne Richards" userId="S::adrienne.richards@georgiancollege.ca::bcd77ec0-3859-46f9-a15a-134c9aca8844" providerId="AD" clId="Web-{C7A5F602-E89D-7CAF-DD00-00B3B2551FFD}" dt="2024-02-12T23:09:56.837" v="31"/>
          <ac:picMkLst>
            <pc:docMk/>
            <pc:sldMk cId="496843721" sldId="274"/>
            <ac:picMk id="5" creationId="{C27C0EF1-E0B0-FA9D-C02B-F4B5B573D463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51.431" v="29"/>
        <pc:sldMkLst>
          <pc:docMk/>
          <pc:sldMk cId="4203646714" sldId="275"/>
        </pc:sldMkLst>
        <pc:picChg chg="ord">
          <ac:chgData name="Adrienne Richards" userId="S::adrienne.richards@georgiancollege.ca::bcd77ec0-3859-46f9-a15a-134c9aca8844" providerId="AD" clId="Web-{C7A5F602-E89D-7CAF-DD00-00B3B2551FFD}" dt="2024-02-12T23:09:51.431" v="29"/>
          <ac:picMkLst>
            <pc:docMk/>
            <pc:sldMk cId="4203646714" sldId="275"/>
            <ac:picMk id="5" creationId="{C9E9D92C-9C73-16F8-AB49-3D415B4AD0B6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49.087" v="27"/>
        <pc:sldMkLst>
          <pc:docMk/>
          <pc:sldMk cId="239215564" sldId="276"/>
        </pc:sldMkLst>
        <pc:picChg chg="ord">
          <ac:chgData name="Adrienne Richards" userId="S::adrienne.richards@georgiancollege.ca::bcd77ec0-3859-46f9-a15a-134c9aca8844" providerId="AD" clId="Web-{C7A5F602-E89D-7CAF-DD00-00B3B2551FFD}" dt="2024-02-12T23:09:49.087" v="27"/>
          <ac:picMkLst>
            <pc:docMk/>
            <pc:sldMk cId="239215564" sldId="276"/>
            <ac:picMk id="5" creationId="{6B1AB2A0-306D-D6F8-899D-C09D09AED67C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46.821" v="25"/>
        <pc:sldMkLst>
          <pc:docMk/>
          <pc:sldMk cId="821497589" sldId="277"/>
        </pc:sldMkLst>
        <pc:picChg chg="ord">
          <ac:chgData name="Adrienne Richards" userId="S::adrienne.richards@georgiancollege.ca::bcd77ec0-3859-46f9-a15a-134c9aca8844" providerId="AD" clId="Web-{C7A5F602-E89D-7CAF-DD00-00B3B2551FFD}" dt="2024-02-12T23:09:46.821" v="25"/>
          <ac:picMkLst>
            <pc:docMk/>
            <pc:sldMk cId="821497589" sldId="277"/>
            <ac:picMk id="5" creationId="{0AF92A96-1840-EF3A-9150-62F51F0E8A84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10.056" v="41"/>
        <pc:sldMkLst>
          <pc:docMk/>
          <pc:sldMk cId="844955095" sldId="278"/>
        </pc:sldMkLst>
        <pc:picChg chg="ord">
          <ac:chgData name="Adrienne Richards" userId="S::adrienne.richards@georgiancollege.ca::bcd77ec0-3859-46f9-a15a-134c9aca8844" providerId="AD" clId="Web-{C7A5F602-E89D-7CAF-DD00-00B3B2551FFD}" dt="2024-02-12T23:10:10.056" v="41"/>
          <ac:picMkLst>
            <pc:docMk/>
            <pc:sldMk cId="844955095" sldId="278"/>
            <ac:picMk id="5" creationId="{9BA70B02-58AA-1927-AB5F-96167816650F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07.322" v="39"/>
        <pc:sldMkLst>
          <pc:docMk/>
          <pc:sldMk cId="4126235720" sldId="279"/>
        </pc:sldMkLst>
        <pc:picChg chg="ord">
          <ac:chgData name="Adrienne Richards" userId="S::adrienne.richards@georgiancollege.ca::bcd77ec0-3859-46f9-a15a-134c9aca8844" providerId="AD" clId="Web-{C7A5F602-E89D-7CAF-DD00-00B3B2551FFD}" dt="2024-02-12T23:10:07.322" v="39"/>
          <ac:picMkLst>
            <pc:docMk/>
            <pc:sldMk cId="4126235720" sldId="279"/>
            <ac:picMk id="5" creationId="{F1153086-C630-3CF5-8A41-A054CD163D48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04.994" v="37"/>
        <pc:sldMkLst>
          <pc:docMk/>
          <pc:sldMk cId="2703141409" sldId="280"/>
        </pc:sldMkLst>
        <pc:picChg chg="ord">
          <ac:chgData name="Adrienne Richards" userId="S::adrienne.richards@georgiancollege.ca::bcd77ec0-3859-46f9-a15a-134c9aca8844" providerId="AD" clId="Web-{C7A5F602-E89D-7CAF-DD00-00B3B2551FFD}" dt="2024-02-12T23:10:04.994" v="37"/>
          <ac:picMkLst>
            <pc:docMk/>
            <pc:sldMk cId="2703141409" sldId="280"/>
            <ac:picMk id="5" creationId="{7799065E-495B-AE90-B3DB-A30C5BCC0003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01.837" v="35"/>
        <pc:sldMkLst>
          <pc:docMk/>
          <pc:sldMk cId="2255243299" sldId="281"/>
        </pc:sldMkLst>
        <pc:picChg chg="ord">
          <ac:chgData name="Adrienne Richards" userId="S::adrienne.richards@georgiancollege.ca::bcd77ec0-3859-46f9-a15a-134c9aca8844" providerId="AD" clId="Web-{C7A5F602-E89D-7CAF-DD00-00B3B2551FFD}" dt="2024-02-12T23:10:01.837" v="35"/>
          <ac:picMkLst>
            <pc:docMk/>
            <pc:sldMk cId="2255243299" sldId="281"/>
            <ac:picMk id="5" creationId="{B11697C6-A61C-62D9-0488-0246CEA406CA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58.683" v="79"/>
        <pc:sldMkLst>
          <pc:docMk/>
          <pc:sldMk cId="255775420" sldId="282"/>
        </pc:sldMkLst>
        <pc:picChg chg="ord">
          <ac:chgData name="Adrienne Richards" userId="S::adrienne.richards@georgiancollege.ca::bcd77ec0-3859-46f9-a15a-134c9aca8844" providerId="AD" clId="Web-{C7A5F602-E89D-7CAF-DD00-00B3B2551FFD}" dt="2024-02-12T23:10:58.683" v="79"/>
          <ac:picMkLst>
            <pc:docMk/>
            <pc:sldMk cId="255775420" sldId="282"/>
            <ac:picMk id="5" creationId="{4E35E4BF-F98D-E282-2C1E-821B88103079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56.417" v="77"/>
        <pc:sldMkLst>
          <pc:docMk/>
          <pc:sldMk cId="3002758100" sldId="283"/>
        </pc:sldMkLst>
        <pc:picChg chg="ord">
          <ac:chgData name="Adrienne Richards" userId="S::adrienne.richards@georgiancollege.ca::bcd77ec0-3859-46f9-a15a-134c9aca8844" providerId="AD" clId="Web-{C7A5F602-E89D-7CAF-DD00-00B3B2551FFD}" dt="2024-02-12T23:10:56.417" v="77"/>
          <ac:picMkLst>
            <pc:docMk/>
            <pc:sldMk cId="3002758100" sldId="283"/>
            <ac:picMk id="5" creationId="{38377037-FFA2-A465-B49E-A5E6EC97A087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53.761" v="75"/>
        <pc:sldMkLst>
          <pc:docMk/>
          <pc:sldMk cId="8183369" sldId="284"/>
        </pc:sldMkLst>
        <pc:picChg chg="ord">
          <ac:chgData name="Adrienne Richards" userId="S::adrienne.richards@georgiancollege.ca::bcd77ec0-3859-46f9-a15a-134c9aca8844" providerId="AD" clId="Web-{C7A5F602-E89D-7CAF-DD00-00B3B2551FFD}" dt="2024-02-12T23:10:53.761" v="75"/>
          <ac:picMkLst>
            <pc:docMk/>
            <pc:sldMk cId="8183369" sldId="284"/>
            <ac:picMk id="5" creationId="{4EEB939B-1ED2-967F-C342-92E68EBF36D5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50.901" v="73"/>
        <pc:sldMkLst>
          <pc:docMk/>
          <pc:sldMk cId="2741858503" sldId="285"/>
        </pc:sldMkLst>
        <pc:picChg chg="ord">
          <ac:chgData name="Adrienne Richards" userId="S::adrienne.richards@georgiancollege.ca::bcd77ec0-3859-46f9-a15a-134c9aca8844" providerId="AD" clId="Web-{C7A5F602-E89D-7CAF-DD00-00B3B2551FFD}" dt="2024-02-12T23:10:50.901" v="73"/>
          <ac:picMkLst>
            <pc:docMk/>
            <pc:sldMk cId="2741858503" sldId="285"/>
            <ac:picMk id="5" creationId="{2DA7FF1D-5A3F-FCBD-FE89-8CD392EE1815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48.495" v="71"/>
        <pc:sldMkLst>
          <pc:docMk/>
          <pc:sldMk cId="690475747" sldId="286"/>
        </pc:sldMkLst>
        <pc:picChg chg="ord">
          <ac:chgData name="Adrienne Richards" userId="S::adrienne.richards@georgiancollege.ca::bcd77ec0-3859-46f9-a15a-134c9aca8844" providerId="AD" clId="Web-{C7A5F602-E89D-7CAF-DD00-00B3B2551FFD}" dt="2024-02-12T23:10:48.495" v="71"/>
          <ac:picMkLst>
            <pc:docMk/>
            <pc:sldMk cId="690475747" sldId="286"/>
            <ac:picMk id="5" creationId="{24BE3347-EC2A-F2E8-4229-701C04B2383B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45.901" v="69"/>
        <pc:sldMkLst>
          <pc:docMk/>
          <pc:sldMk cId="4259942580" sldId="287"/>
        </pc:sldMkLst>
        <pc:picChg chg="ord">
          <ac:chgData name="Adrienne Richards" userId="S::adrienne.richards@georgiancollege.ca::bcd77ec0-3859-46f9-a15a-134c9aca8844" providerId="AD" clId="Web-{C7A5F602-E89D-7CAF-DD00-00B3B2551FFD}" dt="2024-02-12T23:10:45.901" v="69"/>
          <ac:picMkLst>
            <pc:docMk/>
            <pc:sldMk cId="4259942580" sldId="287"/>
            <ac:picMk id="5" creationId="{795F91B2-FFC2-05FE-FDE5-7928363E464E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43.776" v="67"/>
        <pc:sldMkLst>
          <pc:docMk/>
          <pc:sldMk cId="490842347" sldId="288"/>
        </pc:sldMkLst>
        <pc:picChg chg="ord">
          <ac:chgData name="Adrienne Richards" userId="S::adrienne.richards@georgiancollege.ca::bcd77ec0-3859-46f9-a15a-134c9aca8844" providerId="AD" clId="Web-{C7A5F602-E89D-7CAF-DD00-00B3B2551FFD}" dt="2024-02-12T23:10:43.776" v="67"/>
          <ac:picMkLst>
            <pc:docMk/>
            <pc:sldMk cId="490842347" sldId="288"/>
            <ac:picMk id="5" creationId="{BF2F497F-FD4B-F608-8BC5-BC3A4DE6AAAE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40.385" v="65"/>
        <pc:sldMkLst>
          <pc:docMk/>
          <pc:sldMk cId="744281342" sldId="289"/>
        </pc:sldMkLst>
        <pc:picChg chg="ord">
          <ac:chgData name="Adrienne Richards" userId="S::adrienne.richards@georgiancollege.ca::bcd77ec0-3859-46f9-a15a-134c9aca8844" providerId="AD" clId="Web-{C7A5F602-E89D-7CAF-DD00-00B3B2551FFD}" dt="2024-02-12T23:10:40.385" v="65"/>
          <ac:picMkLst>
            <pc:docMk/>
            <pc:sldMk cId="744281342" sldId="289"/>
            <ac:picMk id="5" creationId="{D907D1D7-D82F-D8F0-45DB-C87ADFD8BAAD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34.854" v="61"/>
        <pc:sldMkLst>
          <pc:docMk/>
          <pc:sldMk cId="4133303009" sldId="290"/>
        </pc:sldMkLst>
        <pc:picChg chg="ord">
          <ac:chgData name="Adrienne Richards" userId="S::adrienne.richards@georgiancollege.ca::bcd77ec0-3859-46f9-a15a-134c9aca8844" providerId="AD" clId="Web-{C7A5F602-E89D-7CAF-DD00-00B3B2551FFD}" dt="2024-02-12T23:10:34.854" v="61"/>
          <ac:picMkLst>
            <pc:docMk/>
            <pc:sldMk cId="4133303009" sldId="290"/>
            <ac:picMk id="5" creationId="{A84E4FF2-C9D2-0AD5-B023-E9997AA0A91F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32.166" v="59"/>
        <pc:sldMkLst>
          <pc:docMk/>
          <pc:sldMk cId="763433207" sldId="291"/>
        </pc:sldMkLst>
        <pc:picChg chg="ord">
          <ac:chgData name="Adrienne Richards" userId="S::adrienne.richards@georgiancollege.ca::bcd77ec0-3859-46f9-a15a-134c9aca8844" providerId="AD" clId="Web-{C7A5F602-E89D-7CAF-DD00-00B3B2551FFD}" dt="2024-02-12T23:10:32.166" v="59"/>
          <ac:picMkLst>
            <pc:docMk/>
            <pc:sldMk cId="763433207" sldId="291"/>
            <ac:picMk id="5" creationId="{1C71A0BD-607A-DC6B-3B8F-FC3A28106FD1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29.932" v="57"/>
        <pc:sldMkLst>
          <pc:docMk/>
          <pc:sldMk cId="3287838870" sldId="292"/>
        </pc:sldMkLst>
        <pc:picChg chg="ord">
          <ac:chgData name="Adrienne Richards" userId="S::adrienne.richards@georgiancollege.ca::bcd77ec0-3859-46f9-a15a-134c9aca8844" providerId="AD" clId="Web-{C7A5F602-E89D-7CAF-DD00-00B3B2551FFD}" dt="2024-02-12T23:10:29.932" v="57"/>
          <ac:picMkLst>
            <pc:docMk/>
            <pc:sldMk cId="3287838870" sldId="292"/>
            <ac:picMk id="5" creationId="{0F42B4BF-3237-1844-FB49-902BC7DBB69F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26.854" v="55"/>
        <pc:sldMkLst>
          <pc:docMk/>
          <pc:sldMk cId="3871730497" sldId="293"/>
        </pc:sldMkLst>
        <pc:picChg chg="ord">
          <ac:chgData name="Adrienne Richards" userId="S::adrienne.richards@georgiancollege.ca::bcd77ec0-3859-46f9-a15a-134c9aca8844" providerId="AD" clId="Web-{C7A5F602-E89D-7CAF-DD00-00B3B2551FFD}" dt="2024-02-12T23:10:26.854" v="55"/>
          <ac:picMkLst>
            <pc:docMk/>
            <pc:sldMk cId="3871730497" sldId="293"/>
            <ac:picMk id="5" creationId="{1BC2E012-0AF2-BE45-32EC-54063113C253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24.729" v="53"/>
        <pc:sldMkLst>
          <pc:docMk/>
          <pc:sldMk cId="4016214702" sldId="294"/>
        </pc:sldMkLst>
        <pc:picChg chg="ord">
          <ac:chgData name="Adrienne Richards" userId="S::adrienne.richards@georgiancollege.ca::bcd77ec0-3859-46f9-a15a-134c9aca8844" providerId="AD" clId="Web-{C7A5F602-E89D-7CAF-DD00-00B3B2551FFD}" dt="2024-02-12T23:10:24.729" v="53"/>
          <ac:picMkLst>
            <pc:docMk/>
            <pc:sldMk cId="4016214702" sldId="294"/>
            <ac:picMk id="5" creationId="{7045D5DB-3E74-1919-9972-DAE91086B946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22.010" v="51"/>
        <pc:sldMkLst>
          <pc:docMk/>
          <pc:sldMk cId="3922956954" sldId="295"/>
        </pc:sldMkLst>
        <pc:picChg chg="ord">
          <ac:chgData name="Adrienne Richards" userId="S::adrienne.richards@georgiancollege.ca::bcd77ec0-3859-46f9-a15a-134c9aca8844" providerId="AD" clId="Web-{C7A5F602-E89D-7CAF-DD00-00B3B2551FFD}" dt="2024-02-12T23:10:22.010" v="51"/>
          <ac:picMkLst>
            <pc:docMk/>
            <pc:sldMk cId="3922956954" sldId="295"/>
            <ac:picMk id="5" creationId="{8E54E59D-0E72-EF33-D5A4-5DFC6BF6EBF6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19.369" v="49"/>
        <pc:sldMkLst>
          <pc:docMk/>
          <pc:sldMk cId="2971695921" sldId="296"/>
        </pc:sldMkLst>
        <pc:picChg chg="ord">
          <ac:chgData name="Adrienne Richards" userId="S::adrienne.richards@georgiancollege.ca::bcd77ec0-3859-46f9-a15a-134c9aca8844" providerId="AD" clId="Web-{C7A5F602-E89D-7CAF-DD00-00B3B2551FFD}" dt="2024-02-12T23:10:19.369" v="49"/>
          <ac:picMkLst>
            <pc:docMk/>
            <pc:sldMk cId="2971695921" sldId="296"/>
            <ac:picMk id="5" creationId="{A5DC386B-368B-B833-FAFD-046355C377A9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17.025" v="47"/>
        <pc:sldMkLst>
          <pc:docMk/>
          <pc:sldMk cId="1005983373" sldId="297"/>
        </pc:sldMkLst>
        <pc:picChg chg="ord">
          <ac:chgData name="Adrienne Richards" userId="S::adrienne.richards@georgiancollege.ca::bcd77ec0-3859-46f9-a15a-134c9aca8844" providerId="AD" clId="Web-{C7A5F602-E89D-7CAF-DD00-00B3B2551FFD}" dt="2024-02-12T23:10:17.025" v="47"/>
          <ac:picMkLst>
            <pc:docMk/>
            <pc:sldMk cId="1005983373" sldId="297"/>
            <ac:picMk id="5" creationId="{DF0C314A-D5F2-7259-9E00-B97D9ED9530F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14.525" v="45"/>
        <pc:sldMkLst>
          <pc:docMk/>
          <pc:sldMk cId="3961673316" sldId="298"/>
        </pc:sldMkLst>
        <pc:picChg chg="ord">
          <ac:chgData name="Adrienne Richards" userId="S::adrienne.richards@georgiancollege.ca::bcd77ec0-3859-46f9-a15a-134c9aca8844" providerId="AD" clId="Web-{C7A5F602-E89D-7CAF-DD00-00B3B2551FFD}" dt="2024-02-12T23:10:14.525" v="45"/>
          <ac:picMkLst>
            <pc:docMk/>
            <pc:sldMk cId="3961673316" sldId="298"/>
            <ac:picMk id="5" creationId="{7D02FE5B-FBA3-3751-904E-6948135DDACB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0:12.697" v="43"/>
        <pc:sldMkLst>
          <pc:docMk/>
          <pc:sldMk cId="2821145705" sldId="299"/>
        </pc:sldMkLst>
        <pc:picChg chg="ord">
          <ac:chgData name="Adrienne Richards" userId="S::adrienne.richards@georgiancollege.ca::bcd77ec0-3859-46f9-a15a-134c9aca8844" providerId="AD" clId="Web-{C7A5F602-E89D-7CAF-DD00-00B3B2551FFD}" dt="2024-02-12T23:10:12.697" v="43"/>
          <ac:picMkLst>
            <pc:docMk/>
            <pc:sldMk cId="2821145705" sldId="299"/>
            <ac:picMk id="5" creationId="{F685BD1E-178D-77BE-292B-501D0A85F079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1:22.824" v="93"/>
        <pc:sldMkLst>
          <pc:docMk/>
          <pc:sldMk cId="2509399561" sldId="311"/>
        </pc:sldMkLst>
        <pc:picChg chg="ord">
          <ac:chgData name="Adrienne Richards" userId="S::adrienne.richards@georgiancollege.ca::bcd77ec0-3859-46f9-a15a-134c9aca8844" providerId="AD" clId="Web-{C7A5F602-E89D-7CAF-DD00-00B3B2551FFD}" dt="2024-02-12T23:11:22.824" v="93"/>
          <ac:picMkLst>
            <pc:docMk/>
            <pc:sldMk cId="2509399561" sldId="311"/>
            <ac:picMk id="5" creationId="{ADD7BBCF-911F-71B7-40C2-E35614242EC2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1:20.855" v="91"/>
        <pc:sldMkLst>
          <pc:docMk/>
          <pc:sldMk cId="1002931578" sldId="312"/>
        </pc:sldMkLst>
        <pc:picChg chg="ord">
          <ac:chgData name="Adrienne Richards" userId="S::adrienne.richards@georgiancollege.ca::bcd77ec0-3859-46f9-a15a-134c9aca8844" providerId="AD" clId="Web-{C7A5F602-E89D-7CAF-DD00-00B3B2551FFD}" dt="2024-02-12T23:11:20.855" v="91"/>
          <ac:picMkLst>
            <pc:docMk/>
            <pc:sldMk cId="1002931578" sldId="312"/>
            <ac:picMk id="5" creationId="{37666CB1-B8EC-F373-430B-77C996E7CBC2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1:18.402" v="89"/>
        <pc:sldMkLst>
          <pc:docMk/>
          <pc:sldMk cId="2608071092" sldId="313"/>
        </pc:sldMkLst>
        <pc:picChg chg="ord">
          <ac:chgData name="Adrienne Richards" userId="S::adrienne.richards@georgiancollege.ca::bcd77ec0-3859-46f9-a15a-134c9aca8844" providerId="AD" clId="Web-{C7A5F602-E89D-7CAF-DD00-00B3B2551FFD}" dt="2024-02-12T23:11:18.402" v="89"/>
          <ac:picMkLst>
            <pc:docMk/>
            <pc:sldMk cId="2608071092" sldId="313"/>
            <ac:picMk id="5" creationId="{7F5AF565-AEC0-CF35-4717-123F4A61957C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1:16.496" v="87"/>
        <pc:sldMkLst>
          <pc:docMk/>
          <pc:sldMk cId="2979078647" sldId="314"/>
        </pc:sldMkLst>
        <pc:picChg chg="ord">
          <ac:chgData name="Adrienne Richards" userId="S::adrienne.richards@georgiancollege.ca::bcd77ec0-3859-46f9-a15a-134c9aca8844" providerId="AD" clId="Web-{C7A5F602-E89D-7CAF-DD00-00B3B2551FFD}" dt="2024-02-12T23:11:16.496" v="87"/>
          <ac:picMkLst>
            <pc:docMk/>
            <pc:sldMk cId="2979078647" sldId="314"/>
            <ac:picMk id="6" creationId="{0A262DB0-9C55-17EE-2110-F5970882A7D4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1:05.917" v="85"/>
        <pc:sldMkLst>
          <pc:docMk/>
          <pc:sldMk cId="4035646063" sldId="315"/>
        </pc:sldMkLst>
        <pc:picChg chg="ord">
          <ac:chgData name="Adrienne Richards" userId="S::adrienne.richards@georgiancollege.ca::bcd77ec0-3859-46f9-a15a-134c9aca8844" providerId="AD" clId="Web-{C7A5F602-E89D-7CAF-DD00-00B3B2551FFD}" dt="2024-02-12T23:11:05.917" v="85"/>
          <ac:picMkLst>
            <pc:docMk/>
            <pc:sldMk cId="4035646063" sldId="315"/>
            <ac:picMk id="5" creationId="{3A682173-0BC4-1920-A91B-B4B0C81B3B32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1:03.402" v="83"/>
        <pc:sldMkLst>
          <pc:docMk/>
          <pc:sldMk cId="1461853465" sldId="316"/>
        </pc:sldMkLst>
        <pc:picChg chg="ord">
          <ac:chgData name="Adrienne Richards" userId="S::adrienne.richards@georgiancollege.ca::bcd77ec0-3859-46f9-a15a-134c9aca8844" providerId="AD" clId="Web-{C7A5F602-E89D-7CAF-DD00-00B3B2551FFD}" dt="2024-02-12T23:11:03.402" v="83"/>
          <ac:picMkLst>
            <pc:docMk/>
            <pc:sldMk cId="1461853465" sldId="316"/>
            <ac:picMk id="5" creationId="{CEBE0332-04E0-5575-FB83-45178717329F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11:00.683" v="81"/>
        <pc:sldMkLst>
          <pc:docMk/>
          <pc:sldMk cId="3746085551" sldId="317"/>
        </pc:sldMkLst>
        <pc:picChg chg="ord">
          <ac:chgData name="Adrienne Richards" userId="S::adrienne.richards@georgiancollege.ca::bcd77ec0-3859-46f9-a15a-134c9aca8844" providerId="AD" clId="Web-{C7A5F602-E89D-7CAF-DD00-00B3B2551FFD}" dt="2024-02-12T23:11:00.683" v="81"/>
          <ac:picMkLst>
            <pc:docMk/>
            <pc:sldMk cId="3746085551" sldId="317"/>
            <ac:picMk id="5" creationId="{A7519422-6F6B-7CC9-794C-8C936250BB67}"/>
          </ac:picMkLst>
        </pc:picChg>
      </pc:sldChg>
      <pc:sldChg chg="modSp">
        <pc:chgData name="Adrienne Richards" userId="S::adrienne.richards@georgiancollege.ca::bcd77ec0-3859-46f9-a15a-134c9aca8844" providerId="AD" clId="Web-{C7A5F602-E89D-7CAF-DD00-00B3B2551FFD}" dt="2024-02-12T23:09:59.322" v="33"/>
        <pc:sldMkLst>
          <pc:docMk/>
          <pc:sldMk cId="1971103299" sldId="318"/>
        </pc:sldMkLst>
        <pc:graphicFrameChg chg="ord">
          <ac:chgData name="Adrienne Richards" userId="S::adrienne.richards@georgiancollege.ca::bcd77ec0-3859-46f9-a15a-134c9aca8844" providerId="AD" clId="Web-{C7A5F602-E89D-7CAF-DD00-00B3B2551FFD}" dt="2024-02-12T23:09:59.322" v="33"/>
          <ac:graphicFrameMkLst>
            <pc:docMk/>
            <pc:sldMk cId="1971103299" sldId="318"/>
            <ac:graphicFrameMk id="6" creationId="{5173C7CD-90A3-6CED-6DA7-3BFEDC037718}"/>
          </ac:graphicFrameMkLst>
        </pc:graphicFrameChg>
      </pc:sldChg>
      <pc:sldChg chg="modSp">
        <pc:chgData name="Adrienne Richards" userId="S::adrienne.richards@georgiancollege.ca::bcd77ec0-3859-46f9-a15a-134c9aca8844" providerId="AD" clId="Web-{C7A5F602-E89D-7CAF-DD00-00B3B2551FFD}" dt="2024-02-12T23:10:37.479" v="63"/>
        <pc:sldMkLst>
          <pc:docMk/>
          <pc:sldMk cId="2605706026" sldId="319"/>
        </pc:sldMkLst>
        <pc:graphicFrameChg chg="ord">
          <ac:chgData name="Adrienne Richards" userId="S::adrienne.richards@georgiancollege.ca::bcd77ec0-3859-46f9-a15a-134c9aca8844" providerId="AD" clId="Web-{C7A5F602-E89D-7CAF-DD00-00B3B2551FFD}" dt="2024-02-12T23:10:37.479" v="63"/>
          <ac:graphicFrameMkLst>
            <pc:docMk/>
            <pc:sldMk cId="2605706026" sldId="319"/>
            <ac:graphicFrameMk id="6" creationId="{E9F2DA31-A1B8-E594-408D-C619148C729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452DA-7809-4017-838C-422ECDA58A69}" type="datetimeFigureOut">
              <a:rPr lang="en-IN" smtClean="0"/>
              <a:t>13-02-2024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08595-1078-418F-B85E-BFED71DE20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679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087" y="2416176"/>
            <a:ext cx="11029818" cy="109235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086" y="3662923"/>
            <a:ext cx="11029817" cy="11232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000" y="9522589"/>
            <a:ext cx="126000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166F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003180"/>
                </a:solidFill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  <p:grpSp>
        <p:nvGrpSpPr>
          <p:cNvPr id="93" name="Group 2">
            <a:extLst>
              <a:ext uri="{FF2B5EF4-FFF2-40B4-BE49-F238E27FC236}">
                <a16:creationId xmlns:a16="http://schemas.microsoft.com/office/drawing/2014/main" id="{F72F3236-0BE3-A92B-F149-EAFD9C50651A}"/>
              </a:ext>
            </a:extLst>
          </p:cNvPr>
          <p:cNvGrpSpPr/>
          <p:nvPr userDrawn="1"/>
        </p:nvGrpSpPr>
        <p:grpSpPr>
          <a:xfrm>
            <a:off x="0" y="4786168"/>
            <a:ext cx="18288000" cy="601748"/>
            <a:chOff x="0" y="0"/>
            <a:chExt cx="4816593" cy="158485"/>
          </a:xfrm>
        </p:grpSpPr>
        <p:sp>
          <p:nvSpPr>
            <p:cNvPr id="94" name="Freeform 3">
              <a:extLst>
                <a:ext uri="{FF2B5EF4-FFF2-40B4-BE49-F238E27FC236}">
                  <a16:creationId xmlns:a16="http://schemas.microsoft.com/office/drawing/2014/main" id="{F6FF0816-EAA7-B9FA-DDF8-A7067556D33E}"/>
                </a:ext>
              </a:extLst>
            </p:cNvPr>
            <p:cNvSpPr/>
            <p:nvPr/>
          </p:nvSpPr>
          <p:spPr>
            <a:xfrm>
              <a:off x="0" y="0"/>
              <a:ext cx="4816592" cy="158485"/>
            </a:xfrm>
            <a:custGeom>
              <a:avLst/>
              <a:gdLst/>
              <a:ahLst/>
              <a:cxnLst/>
              <a:rect l="l" t="t" r="r" b="b"/>
              <a:pathLst>
                <a:path w="4816592" h="158485">
                  <a:moveTo>
                    <a:pt x="0" y="0"/>
                  </a:moveTo>
                  <a:lnTo>
                    <a:pt x="4816592" y="0"/>
                  </a:lnTo>
                  <a:lnTo>
                    <a:pt x="4816592" y="158485"/>
                  </a:lnTo>
                  <a:lnTo>
                    <a:pt x="0" y="158485"/>
                  </a:lnTo>
                  <a:close/>
                </a:path>
              </a:pathLst>
            </a:custGeom>
            <a:solidFill>
              <a:srgbClr val="166FAC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5" name="TextBox 4">
              <a:extLst>
                <a:ext uri="{FF2B5EF4-FFF2-40B4-BE49-F238E27FC236}">
                  <a16:creationId xmlns:a16="http://schemas.microsoft.com/office/drawing/2014/main" id="{5D25B84A-D285-13C9-0DDC-6955DD9EEAF6}"/>
                </a:ext>
              </a:extLst>
            </p:cNvPr>
            <p:cNvSpPr txBox="1"/>
            <p:nvPr/>
          </p:nvSpPr>
          <p:spPr>
            <a:xfrm>
              <a:off x="0" y="-47625"/>
              <a:ext cx="4816593" cy="20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6" name="Group 5">
            <a:extLst>
              <a:ext uri="{FF2B5EF4-FFF2-40B4-BE49-F238E27FC236}">
                <a16:creationId xmlns:a16="http://schemas.microsoft.com/office/drawing/2014/main" id="{4EC00632-964A-8020-B53A-919B68C052A0}"/>
              </a:ext>
            </a:extLst>
          </p:cNvPr>
          <p:cNvGrpSpPr/>
          <p:nvPr userDrawn="1"/>
        </p:nvGrpSpPr>
        <p:grpSpPr>
          <a:xfrm>
            <a:off x="15188573" y="7930567"/>
            <a:ext cx="2711900" cy="2137397"/>
            <a:chOff x="0" y="0"/>
            <a:chExt cx="3615867" cy="2849862"/>
          </a:xfrm>
        </p:grpSpPr>
        <p:grpSp>
          <p:nvGrpSpPr>
            <p:cNvPr id="97" name="Group 6">
              <a:extLst>
                <a:ext uri="{FF2B5EF4-FFF2-40B4-BE49-F238E27FC236}">
                  <a16:creationId xmlns:a16="http://schemas.microsoft.com/office/drawing/2014/main" id="{3D31E3C9-795C-DDFE-AD98-FB2E371BE433}"/>
                </a:ext>
              </a:extLst>
            </p:cNvPr>
            <p:cNvGrpSpPr/>
            <p:nvPr/>
          </p:nvGrpSpPr>
          <p:grpSpPr>
            <a:xfrm>
              <a:off x="2792200" y="0"/>
              <a:ext cx="135248" cy="135248"/>
              <a:chOff x="0" y="0"/>
              <a:chExt cx="812800" cy="812800"/>
            </a:xfrm>
          </p:grpSpPr>
          <p:sp>
            <p:nvSpPr>
              <p:cNvPr id="155" name="Freeform 7">
                <a:extLst>
                  <a:ext uri="{FF2B5EF4-FFF2-40B4-BE49-F238E27FC236}">
                    <a16:creationId xmlns:a16="http://schemas.microsoft.com/office/drawing/2014/main" id="{EC4B0856-E4B5-F8A5-9646-FF01AFEE637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6" name="TextBox 8">
                <a:extLst>
                  <a:ext uri="{FF2B5EF4-FFF2-40B4-BE49-F238E27FC236}">
                    <a16:creationId xmlns:a16="http://schemas.microsoft.com/office/drawing/2014/main" id="{4BF91D0A-AB7E-3347-5B04-0BB7F4D282B6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8" name="Group 9">
              <a:extLst>
                <a:ext uri="{FF2B5EF4-FFF2-40B4-BE49-F238E27FC236}">
                  <a16:creationId xmlns:a16="http://schemas.microsoft.com/office/drawing/2014/main" id="{C7C40C27-5F1D-4100-3E56-75F5C95908BC}"/>
                </a:ext>
              </a:extLst>
            </p:cNvPr>
            <p:cNvGrpSpPr/>
            <p:nvPr/>
          </p:nvGrpSpPr>
          <p:grpSpPr>
            <a:xfrm>
              <a:off x="1404358" y="1854"/>
              <a:ext cx="135248" cy="135248"/>
              <a:chOff x="0" y="0"/>
              <a:chExt cx="812800" cy="812800"/>
            </a:xfrm>
          </p:grpSpPr>
          <p:sp>
            <p:nvSpPr>
              <p:cNvPr id="153" name="Freeform 10">
                <a:extLst>
                  <a:ext uri="{FF2B5EF4-FFF2-40B4-BE49-F238E27FC236}">
                    <a16:creationId xmlns:a16="http://schemas.microsoft.com/office/drawing/2014/main" id="{A3C78D22-750B-552D-F8CE-E29318FA4A1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4" name="TextBox 11">
                <a:extLst>
                  <a:ext uri="{FF2B5EF4-FFF2-40B4-BE49-F238E27FC236}">
                    <a16:creationId xmlns:a16="http://schemas.microsoft.com/office/drawing/2014/main" id="{52191AE5-9B2F-0A2A-4AAC-87EBD8F4AB66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9" name="Group 12">
              <a:extLst>
                <a:ext uri="{FF2B5EF4-FFF2-40B4-BE49-F238E27FC236}">
                  <a16:creationId xmlns:a16="http://schemas.microsoft.com/office/drawing/2014/main" id="{1CF21FEE-C9A8-9915-0C18-DC5407D4A1C3}"/>
                </a:ext>
              </a:extLst>
            </p:cNvPr>
            <p:cNvGrpSpPr/>
            <p:nvPr/>
          </p:nvGrpSpPr>
          <p:grpSpPr>
            <a:xfrm rot="5400000">
              <a:off x="2078951" y="146318"/>
              <a:ext cx="1561747" cy="1404358"/>
              <a:chOff x="0" y="0"/>
              <a:chExt cx="812800" cy="730888"/>
            </a:xfrm>
          </p:grpSpPr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60EFC735-AB25-017D-617B-751FF2E985C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2" name="TextBox 14">
                <a:extLst>
                  <a:ext uri="{FF2B5EF4-FFF2-40B4-BE49-F238E27FC236}">
                    <a16:creationId xmlns:a16="http://schemas.microsoft.com/office/drawing/2014/main" id="{3713CDB9-89C2-A0CC-71DE-53C8576CFFB4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0" name="Group 15">
              <a:extLst>
                <a:ext uri="{FF2B5EF4-FFF2-40B4-BE49-F238E27FC236}">
                  <a16:creationId xmlns:a16="http://schemas.microsoft.com/office/drawing/2014/main" id="{7DCB8B73-7C1F-7EFF-9983-E6F993201E52}"/>
                </a:ext>
              </a:extLst>
            </p:cNvPr>
            <p:cNvGrpSpPr/>
            <p:nvPr/>
          </p:nvGrpSpPr>
          <p:grpSpPr>
            <a:xfrm rot="5400000">
              <a:off x="688354" y="146318"/>
              <a:ext cx="1561747" cy="1404358"/>
              <a:chOff x="0" y="0"/>
              <a:chExt cx="812800" cy="730888"/>
            </a:xfrm>
          </p:grpSpPr>
          <p:sp>
            <p:nvSpPr>
              <p:cNvPr id="149" name="Freeform 16">
                <a:extLst>
                  <a:ext uri="{FF2B5EF4-FFF2-40B4-BE49-F238E27FC236}">
                    <a16:creationId xmlns:a16="http://schemas.microsoft.com/office/drawing/2014/main" id="{89B07185-15E7-F7CF-ECE9-62406AF1D64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0" name="TextBox 17">
                <a:extLst>
                  <a:ext uri="{FF2B5EF4-FFF2-40B4-BE49-F238E27FC236}">
                    <a16:creationId xmlns:a16="http://schemas.microsoft.com/office/drawing/2014/main" id="{A8C3061F-ECD9-4D08-1231-B9F74C29132F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1" name="Group 18">
              <a:extLst>
                <a:ext uri="{FF2B5EF4-FFF2-40B4-BE49-F238E27FC236}">
                  <a16:creationId xmlns:a16="http://schemas.microsoft.com/office/drawing/2014/main" id="{05815A51-E426-645D-4DFD-FAC8884A926A}"/>
                </a:ext>
              </a:extLst>
            </p:cNvPr>
            <p:cNvGrpSpPr/>
            <p:nvPr/>
          </p:nvGrpSpPr>
          <p:grpSpPr>
            <a:xfrm rot="5400000">
              <a:off x="1376772" y="1299186"/>
              <a:ext cx="1561747" cy="1404358"/>
              <a:chOff x="0" y="0"/>
              <a:chExt cx="812800" cy="730888"/>
            </a:xfrm>
          </p:grpSpPr>
          <p:sp>
            <p:nvSpPr>
              <p:cNvPr id="147" name="Freeform 19">
                <a:extLst>
                  <a:ext uri="{FF2B5EF4-FFF2-40B4-BE49-F238E27FC236}">
                    <a16:creationId xmlns:a16="http://schemas.microsoft.com/office/drawing/2014/main" id="{BD3F2721-262F-AC7F-4722-EA50DE1D4BA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8" name="TextBox 20">
                <a:extLst>
                  <a:ext uri="{FF2B5EF4-FFF2-40B4-BE49-F238E27FC236}">
                    <a16:creationId xmlns:a16="http://schemas.microsoft.com/office/drawing/2014/main" id="{88A4FF8F-3C2D-BA4B-22A0-29605ABF6EF4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2" name="Group 21">
              <a:extLst>
                <a:ext uri="{FF2B5EF4-FFF2-40B4-BE49-F238E27FC236}">
                  <a16:creationId xmlns:a16="http://schemas.microsoft.com/office/drawing/2014/main" id="{277766E4-DA00-0BF9-C3A6-86CC770A3DE6}"/>
                </a:ext>
              </a:extLst>
            </p:cNvPr>
            <p:cNvGrpSpPr/>
            <p:nvPr/>
          </p:nvGrpSpPr>
          <p:grpSpPr>
            <a:xfrm rot="5400000">
              <a:off x="-13825" y="1312947"/>
              <a:ext cx="1561747" cy="1404358"/>
              <a:chOff x="0" y="0"/>
              <a:chExt cx="812800" cy="730888"/>
            </a:xfrm>
          </p:grpSpPr>
          <p:sp>
            <p:nvSpPr>
              <p:cNvPr id="145" name="Freeform 22">
                <a:extLst>
                  <a:ext uri="{FF2B5EF4-FFF2-40B4-BE49-F238E27FC236}">
                    <a16:creationId xmlns:a16="http://schemas.microsoft.com/office/drawing/2014/main" id="{21B557C1-C301-89F1-8001-82330E1102E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" name="TextBox 23">
                <a:extLst>
                  <a:ext uri="{FF2B5EF4-FFF2-40B4-BE49-F238E27FC236}">
                    <a16:creationId xmlns:a16="http://schemas.microsoft.com/office/drawing/2014/main" id="{A5A398B5-FC64-5560-4FE9-9CB6D0A5AEC2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3" name="Group 24">
              <a:extLst>
                <a:ext uri="{FF2B5EF4-FFF2-40B4-BE49-F238E27FC236}">
                  <a16:creationId xmlns:a16="http://schemas.microsoft.com/office/drawing/2014/main" id="{CB7006B2-9C81-67BE-BED8-CCF918F7719F}"/>
                </a:ext>
              </a:extLst>
            </p:cNvPr>
            <p:cNvGrpSpPr/>
            <p:nvPr/>
          </p:nvGrpSpPr>
          <p:grpSpPr>
            <a:xfrm>
              <a:off x="3480619" y="410308"/>
              <a:ext cx="135248" cy="135248"/>
              <a:chOff x="0" y="0"/>
              <a:chExt cx="812800" cy="812800"/>
            </a:xfrm>
          </p:grpSpPr>
          <p:sp>
            <p:nvSpPr>
              <p:cNvPr id="143" name="Freeform 25">
                <a:extLst>
                  <a:ext uri="{FF2B5EF4-FFF2-40B4-BE49-F238E27FC236}">
                    <a16:creationId xmlns:a16="http://schemas.microsoft.com/office/drawing/2014/main" id="{B08BA848-A2F5-6A8F-0B6F-8A6B02ECFE7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4" name="TextBox 26">
                <a:extLst>
                  <a:ext uri="{FF2B5EF4-FFF2-40B4-BE49-F238E27FC236}">
                    <a16:creationId xmlns:a16="http://schemas.microsoft.com/office/drawing/2014/main" id="{B9E4839E-BAAB-6919-E3C7-AAD9F3ABF03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4" name="Group 27">
              <a:extLst>
                <a:ext uri="{FF2B5EF4-FFF2-40B4-BE49-F238E27FC236}">
                  <a16:creationId xmlns:a16="http://schemas.microsoft.com/office/drawing/2014/main" id="{7CDC6224-6FF3-54F6-C4A1-16733139E336}"/>
                </a:ext>
              </a:extLst>
            </p:cNvPr>
            <p:cNvGrpSpPr/>
            <p:nvPr/>
          </p:nvGrpSpPr>
          <p:grpSpPr>
            <a:xfrm>
              <a:off x="3480619" y="1152868"/>
              <a:ext cx="135248" cy="135248"/>
              <a:chOff x="0" y="0"/>
              <a:chExt cx="812800" cy="812800"/>
            </a:xfrm>
          </p:grpSpPr>
          <p:sp>
            <p:nvSpPr>
              <p:cNvPr id="141" name="Freeform 28">
                <a:extLst>
                  <a:ext uri="{FF2B5EF4-FFF2-40B4-BE49-F238E27FC236}">
                    <a16:creationId xmlns:a16="http://schemas.microsoft.com/office/drawing/2014/main" id="{FC7815D2-DDD9-12D7-9CF6-5BD5F2E2C4B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2" name="TextBox 29">
                <a:extLst>
                  <a:ext uri="{FF2B5EF4-FFF2-40B4-BE49-F238E27FC236}">
                    <a16:creationId xmlns:a16="http://schemas.microsoft.com/office/drawing/2014/main" id="{4191F592-31DA-68DB-DAED-EE8DDD9299C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5" name="Group 30">
              <a:extLst>
                <a:ext uri="{FF2B5EF4-FFF2-40B4-BE49-F238E27FC236}">
                  <a16:creationId xmlns:a16="http://schemas.microsoft.com/office/drawing/2014/main" id="{C8FE1317-6292-C7C2-32D1-ADF1F5A51E20}"/>
                </a:ext>
              </a:extLst>
            </p:cNvPr>
            <p:cNvGrpSpPr/>
            <p:nvPr/>
          </p:nvGrpSpPr>
          <p:grpSpPr>
            <a:xfrm>
              <a:off x="2090021" y="410308"/>
              <a:ext cx="135248" cy="135248"/>
              <a:chOff x="0" y="0"/>
              <a:chExt cx="812800" cy="812800"/>
            </a:xfrm>
          </p:grpSpPr>
          <p:sp>
            <p:nvSpPr>
              <p:cNvPr id="139" name="Freeform 31">
                <a:extLst>
                  <a:ext uri="{FF2B5EF4-FFF2-40B4-BE49-F238E27FC236}">
                    <a16:creationId xmlns:a16="http://schemas.microsoft.com/office/drawing/2014/main" id="{9E5C57D0-714A-DB56-F8C4-0CF39DBB030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0" name="TextBox 32">
                <a:extLst>
                  <a:ext uri="{FF2B5EF4-FFF2-40B4-BE49-F238E27FC236}">
                    <a16:creationId xmlns:a16="http://schemas.microsoft.com/office/drawing/2014/main" id="{56711CFE-750B-DE81-0685-C2662CBC865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6" name="Group 33">
              <a:extLst>
                <a:ext uri="{FF2B5EF4-FFF2-40B4-BE49-F238E27FC236}">
                  <a16:creationId xmlns:a16="http://schemas.microsoft.com/office/drawing/2014/main" id="{50BA1B9A-5C26-02E0-310A-272649F15598}"/>
                </a:ext>
              </a:extLst>
            </p:cNvPr>
            <p:cNvGrpSpPr/>
            <p:nvPr/>
          </p:nvGrpSpPr>
          <p:grpSpPr>
            <a:xfrm>
              <a:off x="2090021" y="1152868"/>
              <a:ext cx="135248" cy="135248"/>
              <a:chOff x="0" y="0"/>
              <a:chExt cx="812800" cy="812800"/>
            </a:xfrm>
          </p:grpSpPr>
          <p:sp>
            <p:nvSpPr>
              <p:cNvPr id="137" name="Freeform 34">
                <a:extLst>
                  <a:ext uri="{FF2B5EF4-FFF2-40B4-BE49-F238E27FC236}">
                    <a16:creationId xmlns:a16="http://schemas.microsoft.com/office/drawing/2014/main" id="{490D6524-5DE4-05D3-D48C-A03E6B2C680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8" name="TextBox 35">
                <a:extLst>
                  <a:ext uri="{FF2B5EF4-FFF2-40B4-BE49-F238E27FC236}">
                    <a16:creationId xmlns:a16="http://schemas.microsoft.com/office/drawing/2014/main" id="{12874C96-78DE-CA52-BEB3-58A33238B75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7" name="Group 36">
              <a:extLst>
                <a:ext uri="{FF2B5EF4-FFF2-40B4-BE49-F238E27FC236}">
                  <a16:creationId xmlns:a16="http://schemas.microsoft.com/office/drawing/2014/main" id="{A2DB9465-C213-F57F-F71D-9C7BB9FA7E12}"/>
                </a:ext>
              </a:extLst>
            </p:cNvPr>
            <p:cNvGrpSpPr/>
            <p:nvPr/>
          </p:nvGrpSpPr>
          <p:grpSpPr>
            <a:xfrm>
              <a:off x="2792200" y="1561747"/>
              <a:ext cx="135248" cy="135248"/>
              <a:chOff x="0" y="0"/>
              <a:chExt cx="812800" cy="812800"/>
            </a:xfrm>
          </p:grpSpPr>
          <p:sp>
            <p:nvSpPr>
              <p:cNvPr id="135" name="Freeform 37">
                <a:extLst>
                  <a:ext uri="{FF2B5EF4-FFF2-40B4-BE49-F238E27FC236}">
                    <a16:creationId xmlns:a16="http://schemas.microsoft.com/office/drawing/2014/main" id="{50065756-3797-1EA2-40AB-0EBD2C75E30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6" name="TextBox 38">
                <a:extLst>
                  <a:ext uri="{FF2B5EF4-FFF2-40B4-BE49-F238E27FC236}">
                    <a16:creationId xmlns:a16="http://schemas.microsoft.com/office/drawing/2014/main" id="{3989D01D-4A98-2720-8B8A-F76913AC99F2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8" name="Group 39">
              <a:extLst>
                <a:ext uri="{FF2B5EF4-FFF2-40B4-BE49-F238E27FC236}">
                  <a16:creationId xmlns:a16="http://schemas.microsoft.com/office/drawing/2014/main" id="{E9AE76B3-85C9-1404-19EA-FE123264CBD6}"/>
                </a:ext>
              </a:extLst>
            </p:cNvPr>
            <p:cNvGrpSpPr/>
            <p:nvPr/>
          </p:nvGrpSpPr>
          <p:grpSpPr>
            <a:xfrm>
              <a:off x="702179" y="1152868"/>
              <a:ext cx="135248" cy="135248"/>
              <a:chOff x="0" y="0"/>
              <a:chExt cx="812800" cy="812800"/>
            </a:xfrm>
          </p:grpSpPr>
          <p:sp>
            <p:nvSpPr>
              <p:cNvPr id="133" name="Freeform 40">
                <a:extLst>
                  <a:ext uri="{FF2B5EF4-FFF2-40B4-BE49-F238E27FC236}">
                    <a16:creationId xmlns:a16="http://schemas.microsoft.com/office/drawing/2014/main" id="{351AB620-0C9D-C852-F775-0973249523E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4" name="TextBox 41">
                <a:extLst>
                  <a:ext uri="{FF2B5EF4-FFF2-40B4-BE49-F238E27FC236}">
                    <a16:creationId xmlns:a16="http://schemas.microsoft.com/office/drawing/2014/main" id="{3E6BECA8-BC2A-D098-F513-A6014CB9E9E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9" name="Group 42">
              <a:extLst>
                <a:ext uri="{FF2B5EF4-FFF2-40B4-BE49-F238E27FC236}">
                  <a16:creationId xmlns:a16="http://schemas.microsoft.com/office/drawing/2014/main" id="{EC070B2A-D675-5158-3B1B-A656C5D3790C}"/>
                </a:ext>
              </a:extLst>
            </p:cNvPr>
            <p:cNvGrpSpPr/>
            <p:nvPr/>
          </p:nvGrpSpPr>
          <p:grpSpPr>
            <a:xfrm>
              <a:off x="1390597" y="1563176"/>
              <a:ext cx="135248" cy="135248"/>
              <a:chOff x="0" y="0"/>
              <a:chExt cx="812800" cy="812800"/>
            </a:xfrm>
          </p:grpSpPr>
          <p:sp>
            <p:nvSpPr>
              <p:cNvPr id="131" name="Freeform 43">
                <a:extLst>
                  <a:ext uri="{FF2B5EF4-FFF2-40B4-BE49-F238E27FC236}">
                    <a16:creationId xmlns:a16="http://schemas.microsoft.com/office/drawing/2014/main" id="{E286142C-852E-73BA-5B8D-8B226A5D280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2" name="TextBox 44">
                <a:extLst>
                  <a:ext uri="{FF2B5EF4-FFF2-40B4-BE49-F238E27FC236}">
                    <a16:creationId xmlns:a16="http://schemas.microsoft.com/office/drawing/2014/main" id="{63306BE0-9AA2-8AE8-6767-2B9EC4DA212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0" name="Group 45">
              <a:extLst>
                <a:ext uri="{FF2B5EF4-FFF2-40B4-BE49-F238E27FC236}">
                  <a16:creationId xmlns:a16="http://schemas.microsoft.com/office/drawing/2014/main" id="{014292AA-C92A-4858-6963-707D8BFC315A}"/>
                </a:ext>
              </a:extLst>
            </p:cNvPr>
            <p:cNvGrpSpPr/>
            <p:nvPr/>
          </p:nvGrpSpPr>
          <p:grpSpPr>
            <a:xfrm>
              <a:off x="1390597" y="2305735"/>
              <a:ext cx="135248" cy="135248"/>
              <a:chOff x="0" y="0"/>
              <a:chExt cx="812800" cy="812800"/>
            </a:xfrm>
          </p:grpSpPr>
          <p:sp>
            <p:nvSpPr>
              <p:cNvPr id="129" name="Freeform 46">
                <a:extLst>
                  <a:ext uri="{FF2B5EF4-FFF2-40B4-BE49-F238E27FC236}">
                    <a16:creationId xmlns:a16="http://schemas.microsoft.com/office/drawing/2014/main" id="{FB6EEAF5-4826-82D9-A66C-50A164FDC09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0" name="TextBox 47">
                <a:extLst>
                  <a:ext uri="{FF2B5EF4-FFF2-40B4-BE49-F238E27FC236}">
                    <a16:creationId xmlns:a16="http://schemas.microsoft.com/office/drawing/2014/main" id="{9C9093A1-6085-C5DD-EE70-056E734316B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1" name="Group 48">
              <a:extLst>
                <a:ext uri="{FF2B5EF4-FFF2-40B4-BE49-F238E27FC236}">
                  <a16:creationId xmlns:a16="http://schemas.microsoft.com/office/drawing/2014/main" id="{877B7448-09B8-DD3C-50BC-7E8F88767ED2}"/>
                </a:ext>
              </a:extLst>
            </p:cNvPr>
            <p:cNvGrpSpPr/>
            <p:nvPr/>
          </p:nvGrpSpPr>
          <p:grpSpPr>
            <a:xfrm>
              <a:off x="0" y="1563176"/>
              <a:ext cx="135248" cy="135248"/>
              <a:chOff x="0" y="0"/>
              <a:chExt cx="812800" cy="812800"/>
            </a:xfrm>
          </p:grpSpPr>
          <p:sp>
            <p:nvSpPr>
              <p:cNvPr id="127" name="Freeform 49">
                <a:extLst>
                  <a:ext uri="{FF2B5EF4-FFF2-40B4-BE49-F238E27FC236}">
                    <a16:creationId xmlns:a16="http://schemas.microsoft.com/office/drawing/2014/main" id="{5370C33E-C461-78C4-C709-9CCBF19D1FA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" name="TextBox 50">
                <a:extLst>
                  <a:ext uri="{FF2B5EF4-FFF2-40B4-BE49-F238E27FC236}">
                    <a16:creationId xmlns:a16="http://schemas.microsoft.com/office/drawing/2014/main" id="{8EE81863-B00C-FA69-62A6-CED4FE835BD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2" name="Group 51">
              <a:extLst>
                <a:ext uri="{FF2B5EF4-FFF2-40B4-BE49-F238E27FC236}">
                  <a16:creationId xmlns:a16="http://schemas.microsoft.com/office/drawing/2014/main" id="{0C99A96B-F910-FB4E-56A0-0384508CDBEC}"/>
                </a:ext>
              </a:extLst>
            </p:cNvPr>
            <p:cNvGrpSpPr/>
            <p:nvPr/>
          </p:nvGrpSpPr>
          <p:grpSpPr>
            <a:xfrm>
              <a:off x="0" y="2305735"/>
              <a:ext cx="135248" cy="135248"/>
              <a:chOff x="0" y="0"/>
              <a:chExt cx="812800" cy="812800"/>
            </a:xfrm>
          </p:grpSpPr>
          <p:sp>
            <p:nvSpPr>
              <p:cNvPr id="125" name="Freeform 52">
                <a:extLst>
                  <a:ext uri="{FF2B5EF4-FFF2-40B4-BE49-F238E27FC236}">
                    <a16:creationId xmlns:a16="http://schemas.microsoft.com/office/drawing/2014/main" id="{6D7566C9-168E-908E-A5F1-C40EC6C3210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6" name="TextBox 53">
                <a:extLst>
                  <a:ext uri="{FF2B5EF4-FFF2-40B4-BE49-F238E27FC236}">
                    <a16:creationId xmlns:a16="http://schemas.microsoft.com/office/drawing/2014/main" id="{604ECC74-E19C-42F2-9D42-E3DE91A774B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3" name="Group 54">
              <a:extLst>
                <a:ext uri="{FF2B5EF4-FFF2-40B4-BE49-F238E27FC236}">
                  <a16:creationId xmlns:a16="http://schemas.microsoft.com/office/drawing/2014/main" id="{BBADDA53-0835-E85B-B82E-6ED23EEA9EA8}"/>
                </a:ext>
              </a:extLst>
            </p:cNvPr>
            <p:cNvGrpSpPr/>
            <p:nvPr/>
          </p:nvGrpSpPr>
          <p:grpSpPr>
            <a:xfrm>
              <a:off x="702179" y="2714614"/>
              <a:ext cx="135248" cy="135248"/>
              <a:chOff x="0" y="0"/>
              <a:chExt cx="812800" cy="812800"/>
            </a:xfrm>
          </p:grpSpPr>
          <p:sp>
            <p:nvSpPr>
              <p:cNvPr id="123" name="Freeform 55">
                <a:extLst>
                  <a:ext uri="{FF2B5EF4-FFF2-40B4-BE49-F238E27FC236}">
                    <a16:creationId xmlns:a16="http://schemas.microsoft.com/office/drawing/2014/main" id="{4131A010-CAC7-93E4-AC51-97D907E1DDF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4" name="TextBox 56">
                <a:extLst>
                  <a:ext uri="{FF2B5EF4-FFF2-40B4-BE49-F238E27FC236}">
                    <a16:creationId xmlns:a16="http://schemas.microsoft.com/office/drawing/2014/main" id="{4FBDA61D-902B-0EE8-0715-93703AF51CC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4" name="Group 57">
              <a:extLst>
                <a:ext uri="{FF2B5EF4-FFF2-40B4-BE49-F238E27FC236}">
                  <a16:creationId xmlns:a16="http://schemas.microsoft.com/office/drawing/2014/main" id="{10E335B1-8F22-E7CE-37CD-22488521CD3E}"/>
                </a:ext>
              </a:extLst>
            </p:cNvPr>
            <p:cNvGrpSpPr/>
            <p:nvPr/>
          </p:nvGrpSpPr>
          <p:grpSpPr>
            <a:xfrm>
              <a:off x="702179" y="412162"/>
              <a:ext cx="135248" cy="135248"/>
              <a:chOff x="0" y="0"/>
              <a:chExt cx="812800" cy="812800"/>
            </a:xfrm>
          </p:grpSpPr>
          <p:sp>
            <p:nvSpPr>
              <p:cNvPr id="121" name="Freeform 58">
                <a:extLst>
                  <a:ext uri="{FF2B5EF4-FFF2-40B4-BE49-F238E27FC236}">
                    <a16:creationId xmlns:a16="http://schemas.microsoft.com/office/drawing/2014/main" id="{BE83594E-7525-DC25-CBE6-8DA7AB84359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2" name="TextBox 59">
                <a:extLst>
                  <a:ext uri="{FF2B5EF4-FFF2-40B4-BE49-F238E27FC236}">
                    <a16:creationId xmlns:a16="http://schemas.microsoft.com/office/drawing/2014/main" id="{463F3691-5521-44CF-423C-986BCD71476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5" name="Group 60">
              <a:extLst>
                <a:ext uri="{FF2B5EF4-FFF2-40B4-BE49-F238E27FC236}">
                  <a16:creationId xmlns:a16="http://schemas.microsoft.com/office/drawing/2014/main" id="{45D886A2-2096-2377-0EDF-E007D405B308}"/>
                </a:ext>
              </a:extLst>
            </p:cNvPr>
            <p:cNvGrpSpPr/>
            <p:nvPr/>
          </p:nvGrpSpPr>
          <p:grpSpPr>
            <a:xfrm>
              <a:off x="2778440" y="2302452"/>
              <a:ext cx="135248" cy="135248"/>
              <a:chOff x="0" y="0"/>
              <a:chExt cx="812800" cy="812800"/>
            </a:xfrm>
          </p:grpSpPr>
          <p:sp>
            <p:nvSpPr>
              <p:cNvPr id="119" name="Freeform 61">
                <a:extLst>
                  <a:ext uri="{FF2B5EF4-FFF2-40B4-BE49-F238E27FC236}">
                    <a16:creationId xmlns:a16="http://schemas.microsoft.com/office/drawing/2014/main" id="{8B272295-D79A-0BAE-8B36-07DEE8FDFD5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" name="TextBox 62">
                <a:extLst>
                  <a:ext uri="{FF2B5EF4-FFF2-40B4-BE49-F238E27FC236}">
                    <a16:creationId xmlns:a16="http://schemas.microsoft.com/office/drawing/2014/main" id="{5F711C4D-9975-9066-5872-653BD90E8F9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6" name="Group 63">
              <a:extLst>
                <a:ext uri="{FF2B5EF4-FFF2-40B4-BE49-F238E27FC236}">
                  <a16:creationId xmlns:a16="http://schemas.microsoft.com/office/drawing/2014/main" id="{AED8D070-32E7-9486-E2E4-62A210D2CE72}"/>
                </a:ext>
              </a:extLst>
            </p:cNvPr>
            <p:cNvGrpSpPr/>
            <p:nvPr/>
          </p:nvGrpSpPr>
          <p:grpSpPr>
            <a:xfrm>
              <a:off x="2090021" y="2711331"/>
              <a:ext cx="135248" cy="135248"/>
              <a:chOff x="0" y="0"/>
              <a:chExt cx="812800" cy="812800"/>
            </a:xfrm>
          </p:grpSpPr>
          <p:sp>
            <p:nvSpPr>
              <p:cNvPr id="117" name="Freeform 64">
                <a:extLst>
                  <a:ext uri="{FF2B5EF4-FFF2-40B4-BE49-F238E27FC236}">
                    <a16:creationId xmlns:a16="http://schemas.microsoft.com/office/drawing/2014/main" id="{5FA2B8F1-969C-7E4D-4D09-51CB824D476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" name="TextBox 65">
                <a:extLst>
                  <a:ext uri="{FF2B5EF4-FFF2-40B4-BE49-F238E27FC236}">
                    <a16:creationId xmlns:a16="http://schemas.microsoft.com/office/drawing/2014/main" id="{5DF00C34-81F9-78B7-5629-3D66CD20CFB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57" name="Group 66">
            <a:extLst>
              <a:ext uri="{FF2B5EF4-FFF2-40B4-BE49-F238E27FC236}">
                <a16:creationId xmlns:a16="http://schemas.microsoft.com/office/drawing/2014/main" id="{5244F06E-5CD4-9041-95FC-64D96A88EFC4}"/>
              </a:ext>
            </a:extLst>
          </p:cNvPr>
          <p:cNvGrpSpPr/>
          <p:nvPr userDrawn="1"/>
        </p:nvGrpSpPr>
        <p:grpSpPr>
          <a:xfrm>
            <a:off x="13848739" y="0"/>
            <a:ext cx="2103152" cy="2205744"/>
            <a:chOff x="0" y="0"/>
            <a:chExt cx="2804202" cy="2940993"/>
          </a:xfrm>
        </p:grpSpPr>
        <p:grpSp>
          <p:nvGrpSpPr>
            <p:cNvPr id="158" name="Group 67">
              <a:extLst>
                <a:ext uri="{FF2B5EF4-FFF2-40B4-BE49-F238E27FC236}">
                  <a16:creationId xmlns:a16="http://schemas.microsoft.com/office/drawing/2014/main" id="{798E0772-C6C6-6A26-02B1-388FA42EB45C}"/>
                </a:ext>
              </a:extLst>
            </p:cNvPr>
            <p:cNvGrpSpPr/>
            <p:nvPr/>
          </p:nvGrpSpPr>
          <p:grpSpPr>
            <a:xfrm>
              <a:off x="0" y="1200182"/>
              <a:ext cx="1740810" cy="1740810"/>
              <a:chOff x="0" y="0"/>
              <a:chExt cx="812800" cy="812800"/>
            </a:xfrm>
          </p:grpSpPr>
          <p:sp>
            <p:nvSpPr>
              <p:cNvPr id="165" name="Freeform 68">
                <a:extLst>
                  <a:ext uri="{FF2B5EF4-FFF2-40B4-BE49-F238E27FC236}">
                    <a16:creationId xmlns:a16="http://schemas.microsoft.com/office/drawing/2014/main" id="{E9417354-B6C8-2733-D662-91B1B5A9F3A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5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6" name="TextBox 69">
                <a:extLst>
                  <a:ext uri="{FF2B5EF4-FFF2-40B4-BE49-F238E27FC236}">
                    <a16:creationId xmlns:a16="http://schemas.microsoft.com/office/drawing/2014/main" id="{692474C9-F5F6-9794-6D1B-10F0BB193552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9" name="Group 70">
              <a:extLst>
                <a:ext uri="{FF2B5EF4-FFF2-40B4-BE49-F238E27FC236}">
                  <a16:creationId xmlns:a16="http://schemas.microsoft.com/office/drawing/2014/main" id="{F5B6CBB1-F48C-2B0D-A5A8-828829F1A477}"/>
                </a:ext>
              </a:extLst>
            </p:cNvPr>
            <p:cNvGrpSpPr/>
            <p:nvPr/>
          </p:nvGrpSpPr>
          <p:grpSpPr>
            <a:xfrm>
              <a:off x="1740810" y="764422"/>
              <a:ext cx="1063392" cy="1063392"/>
              <a:chOff x="0" y="0"/>
              <a:chExt cx="812800" cy="812800"/>
            </a:xfrm>
          </p:grpSpPr>
          <p:sp>
            <p:nvSpPr>
              <p:cNvPr id="163" name="Freeform 71">
                <a:extLst>
                  <a:ext uri="{FF2B5EF4-FFF2-40B4-BE49-F238E27FC236}">
                    <a16:creationId xmlns:a16="http://schemas.microsoft.com/office/drawing/2014/main" id="{5A8578BC-F2E8-9F4D-8927-5B3B1C6AD55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5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4" name="TextBox 72">
                <a:extLst>
                  <a:ext uri="{FF2B5EF4-FFF2-40B4-BE49-F238E27FC236}">
                    <a16:creationId xmlns:a16="http://schemas.microsoft.com/office/drawing/2014/main" id="{63C4CC2E-01C5-50AF-76C7-E227CCA9337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0" name="Group 73">
              <a:extLst>
                <a:ext uri="{FF2B5EF4-FFF2-40B4-BE49-F238E27FC236}">
                  <a16:creationId xmlns:a16="http://schemas.microsoft.com/office/drawing/2014/main" id="{DDEAB73A-F941-C20C-15F4-4FCC1CF0A840}"/>
                </a:ext>
              </a:extLst>
            </p:cNvPr>
            <p:cNvGrpSpPr/>
            <p:nvPr/>
          </p:nvGrpSpPr>
          <p:grpSpPr>
            <a:xfrm>
              <a:off x="1469022" y="0"/>
              <a:ext cx="572840" cy="572840"/>
              <a:chOff x="0" y="0"/>
              <a:chExt cx="812800" cy="812800"/>
            </a:xfrm>
          </p:grpSpPr>
          <p:sp>
            <p:nvSpPr>
              <p:cNvPr id="161" name="Freeform 74">
                <a:extLst>
                  <a:ext uri="{FF2B5EF4-FFF2-40B4-BE49-F238E27FC236}">
                    <a16:creationId xmlns:a16="http://schemas.microsoft.com/office/drawing/2014/main" id="{3F89D18A-E58B-EFB8-86F3-605E42E704C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5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2" name="TextBox 75">
                <a:extLst>
                  <a:ext uri="{FF2B5EF4-FFF2-40B4-BE49-F238E27FC236}">
                    <a16:creationId xmlns:a16="http://schemas.microsoft.com/office/drawing/2014/main" id="{5B7A7204-53EB-5D90-364D-96CD56277EC6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67" name="Group 76">
            <a:extLst>
              <a:ext uri="{FF2B5EF4-FFF2-40B4-BE49-F238E27FC236}">
                <a16:creationId xmlns:a16="http://schemas.microsoft.com/office/drawing/2014/main" id="{56FA9906-FFF9-3949-3CF5-AA702C895075}"/>
              </a:ext>
            </a:extLst>
          </p:cNvPr>
          <p:cNvGrpSpPr/>
          <p:nvPr userDrawn="1"/>
        </p:nvGrpSpPr>
        <p:grpSpPr>
          <a:xfrm>
            <a:off x="-1265773" y="6795835"/>
            <a:ext cx="2800373" cy="2936977"/>
            <a:chOff x="0" y="0"/>
            <a:chExt cx="3733831" cy="3915969"/>
          </a:xfrm>
        </p:grpSpPr>
        <p:grpSp>
          <p:nvGrpSpPr>
            <p:cNvPr id="168" name="Group 77">
              <a:extLst>
                <a:ext uri="{FF2B5EF4-FFF2-40B4-BE49-F238E27FC236}">
                  <a16:creationId xmlns:a16="http://schemas.microsoft.com/office/drawing/2014/main" id="{A3CC7E0B-1624-F713-EDDA-144DD076C0BA}"/>
                </a:ext>
              </a:extLst>
            </p:cNvPr>
            <p:cNvGrpSpPr/>
            <p:nvPr/>
          </p:nvGrpSpPr>
          <p:grpSpPr>
            <a:xfrm>
              <a:off x="0" y="1598058"/>
              <a:ext cx="2317911" cy="2317911"/>
              <a:chOff x="0" y="0"/>
              <a:chExt cx="812800" cy="812800"/>
            </a:xfrm>
          </p:grpSpPr>
          <p:sp>
            <p:nvSpPr>
              <p:cNvPr id="175" name="Freeform 78">
                <a:extLst>
                  <a:ext uri="{FF2B5EF4-FFF2-40B4-BE49-F238E27FC236}">
                    <a16:creationId xmlns:a16="http://schemas.microsoft.com/office/drawing/2014/main" id="{40B5E2E5-1E81-A339-F1B1-71014C317D4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6" name="TextBox 79">
                <a:extLst>
                  <a:ext uri="{FF2B5EF4-FFF2-40B4-BE49-F238E27FC236}">
                    <a16:creationId xmlns:a16="http://schemas.microsoft.com/office/drawing/2014/main" id="{D60554A2-2D2D-0F12-0CC2-45CC56DFBE6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9" name="Group 80">
              <a:extLst>
                <a:ext uri="{FF2B5EF4-FFF2-40B4-BE49-F238E27FC236}">
                  <a16:creationId xmlns:a16="http://schemas.microsoft.com/office/drawing/2014/main" id="{E21D5B05-C36B-91BD-8E02-F06EFDE02AC9}"/>
                </a:ext>
              </a:extLst>
            </p:cNvPr>
            <p:cNvGrpSpPr/>
            <p:nvPr/>
          </p:nvGrpSpPr>
          <p:grpSpPr>
            <a:xfrm>
              <a:off x="2317911" y="1017838"/>
              <a:ext cx="1415920" cy="1415920"/>
              <a:chOff x="0" y="0"/>
              <a:chExt cx="812800" cy="812800"/>
            </a:xfrm>
          </p:grpSpPr>
          <p:sp>
            <p:nvSpPr>
              <p:cNvPr id="173" name="Freeform 81">
                <a:extLst>
                  <a:ext uri="{FF2B5EF4-FFF2-40B4-BE49-F238E27FC236}">
                    <a16:creationId xmlns:a16="http://schemas.microsoft.com/office/drawing/2014/main" id="{AEFDA149-B593-0DCC-DF62-61E2A722B57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4" name="TextBox 82">
                <a:extLst>
                  <a:ext uri="{FF2B5EF4-FFF2-40B4-BE49-F238E27FC236}">
                    <a16:creationId xmlns:a16="http://schemas.microsoft.com/office/drawing/2014/main" id="{7F307CD3-E194-A8A1-4639-1D3CED26603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0" name="Group 83">
              <a:extLst>
                <a:ext uri="{FF2B5EF4-FFF2-40B4-BE49-F238E27FC236}">
                  <a16:creationId xmlns:a16="http://schemas.microsoft.com/office/drawing/2014/main" id="{A1317001-EDB3-4116-EF81-BC6D2B24BCF9}"/>
                </a:ext>
              </a:extLst>
            </p:cNvPr>
            <p:cNvGrpSpPr/>
            <p:nvPr/>
          </p:nvGrpSpPr>
          <p:grpSpPr>
            <a:xfrm>
              <a:off x="1956022" y="0"/>
              <a:ext cx="762743" cy="762743"/>
              <a:chOff x="0" y="0"/>
              <a:chExt cx="812800" cy="812800"/>
            </a:xfrm>
          </p:grpSpPr>
          <p:sp>
            <p:nvSpPr>
              <p:cNvPr id="171" name="Freeform 84">
                <a:extLst>
                  <a:ext uri="{FF2B5EF4-FFF2-40B4-BE49-F238E27FC236}">
                    <a16:creationId xmlns:a16="http://schemas.microsoft.com/office/drawing/2014/main" id="{FC4D8CC8-3808-9FD2-693B-857C902AD9A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2" name="TextBox 85">
                <a:extLst>
                  <a:ext uri="{FF2B5EF4-FFF2-40B4-BE49-F238E27FC236}">
                    <a16:creationId xmlns:a16="http://schemas.microsoft.com/office/drawing/2014/main" id="{3ECA998D-210D-589B-C609-BCDF2E08104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77" name="Group 86">
            <a:extLst>
              <a:ext uri="{FF2B5EF4-FFF2-40B4-BE49-F238E27FC236}">
                <a16:creationId xmlns:a16="http://schemas.microsoft.com/office/drawing/2014/main" id="{9048198D-D07C-0EDB-7129-A9599B2BD29F}"/>
              </a:ext>
            </a:extLst>
          </p:cNvPr>
          <p:cNvGrpSpPr/>
          <p:nvPr userDrawn="1"/>
        </p:nvGrpSpPr>
        <p:grpSpPr>
          <a:xfrm>
            <a:off x="15951891" y="2728632"/>
            <a:ext cx="2336109" cy="2063610"/>
            <a:chOff x="0" y="0"/>
            <a:chExt cx="3114812" cy="2751480"/>
          </a:xfrm>
        </p:grpSpPr>
        <p:grpSp>
          <p:nvGrpSpPr>
            <p:cNvPr id="178" name="Group 87">
              <a:extLst>
                <a:ext uri="{FF2B5EF4-FFF2-40B4-BE49-F238E27FC236}">
                  <a16:creationId xmlns:a16="http://schemas.microsoft.com/office/drawing/2014/main" id="{5BB8874A-61D8-A52C-A260-65F75AD5606D}"/>
                </a:ext>
              </a:extLst>
            </p:cNvPr>
            <p:cNvGrpSpPr/>
            <p:nvPr/>
          </p:nvGrpSpPr>
          <p:grpSpPr>
            <a:xfrm>
              <a:off x="0" y="1339129"/>
              <a:ext cx="3114812" cy="1302514"/>
              <a:chOff x="0" y="0"/>
              <a:chExt cx="856537" cy="358176"/>
            </a:xfrm>
          </p:grpSpPr>
          <p:sp>
            <p:nvSpPr>
              <p:cNvPr id="185" name="Freeform 88">
                <a:extLst>
                  <a:ext uri="{FF2B5EF4-FFF2-40B4-BE49-F238E27FC236}">
                    <a16:creationId xmlns:a16="http://schemas.microsoft.com/office/drawing/2014/main" id="{E2D798BC-CB3A-814E-F8F2-B132DE5FA4C0}"/>
                  </a:ext>
                </a:extLst>
              </p:cNvPr>
              <p:cNvSpPr/>
              <p:nvPr/>
            </p:nvSpPr>
            <p:spPr>
              <a:xfrm>
                <a:off x="0" y="0"/>
                <a:ext cx="856537" cy="358176"/>
              </a:xfrm>
              <a:custGeom>
                <a:avLst/>
                <a:gdLst/>
                <a:ahLst/>
                <a:cxnLst/>
                <a:rect l="l" t="t" r="r" b="b"/>
                <a:pathLst>
                  <a:path w="856537" h="358176">
                    <a:moveTo>
                      <a:pt x="428269" y="0"/>
                    </a:moveTo>
                    <a:lnTo>
                      <a:pt x="856537" y="358176"/>
                    </a:lnTo>
                    <a:lnTo>
                      <a:pt x="0" y="358176"/>
                    </a:lnTo>
                    <a:lnTo>
                      <a:pt x="428269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86" name="TextBox 89">
                <a:extLst>
                  <a:ext uri="{FF2B5EF4-FFF2-40B4-BE49-F238E27FC236}">
                    <a16:creationId xmlns:a16="http://schemas.microsoft.com/office/drawing/2014/main" id="{A73C11CA-378E-7E8C-CC2D-EBF1F421ACA1}"/>
                  </a:ext>
                </a:extLst>
              </p:cNvPr>
              <p:cNvSpPr txBox="1"/>
              <p:nvPr/>
            </p:nvSpPr>
            <p:spPr>
              <a:xfrm>
                <a:off x="133834" y="118671"/>
                <a:ext cx="588869" cy="213921"/>
              </a:xfrm>
              <a:prstGeom prst="rect">
                <a:avLst/>
              </a:prstGeom>
            </p:spPr>
            <p:txBody>
              <a:bodyPr lIns="84028" tIns="84028" rIns="84028" bIns="84028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9" name="Group 90">
              <a:extLst>
                <a:ext uri="{FF2B5EF4-FFF2-40B4-BE49-F238E27FC236}">
                  <a16:creationId xmlns:a16="http://schemas.microsoft.com/office/drawing/2014/main" id="{03FC78A0-819E-8446-2CEA-164B0DDD0FBA}"/>
                </a:ext>
              </a:extLst>
            </p:cNvPr>
            <p:cNvGrpSpPr/>
            <p:nvPr/>
          </p:nvGrpSpPr>
          <p:grpSpPr>
            <a:xfrm>
              <a:off x="0" y="2355453"/>
              <a:ext cx="3114812" cy="396026"/>
              <a:chOff x="0" y="0"/>
              <a:chExt cx="856537" cy="108903"/>
            </a:xfrm>
          </p:grpSpPr>
          <p:sp>
            <p:nvSpPr>
              <p:cNvPr id="183" name="Freeform 91">
                <a:extLst>
                  <a:ext uri="{FF2B5EF4-FFF2-40B4-BE49-F238E27FC236}">
                    <a16:creationId xmlns:a16="http://schemas.microsoft.com/office/drawing/2014/main" id="{7E312C3C-FAE6-D121-9FA8-7CF08EE045F3}"/>
                  </a:ext>
                </a:extLst>
              </p:cNvPr>
              <p:cNvSpPr/>
              <p:nvPr/>
            </p:nvSpPr>
            <p:spPr>
              <a:xfrm>
                <a:off x="0" y="0"/>
                <a:ext cx="856537" cy="108903"/>
              </a:xfrm>
              <a:custGeom>
                <a:avLst/>
                <a:gdLst/>
                <a:ahLst/>
                <a:cxnLst/>
                <a:rect l="l" t="t" r="r" b="b"/>
                <a:pathLst>
                  <a:path w="856537" h="108903">
                    <a:moveTo>
                      <a:pt x="0" y="0"/>
                    </a:moveTo>
                    <a:lnTo>
                      <a:pt x="856537" y="0"/>
                    </a:lnTo>
                    <a:lnTo>
                      <a:pt x="856537" y="108903"/>
                    </a:lnTo>
                    <a:lnTo>
                      <a:pt x="0" y="108903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84" name="TextBox 92">
                <a:extLst>
                  <a:ext uri="{FF2B5EF4-FFF2-40B4-BE49-F238E27FC236}">
                    <a16:creationId xmlns:a16="http://schemas.microsoft.com/office/drawing/2014/main" id="{9D69B023-120F-BE55-CB2B-557C72EEF0E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56537" cy="156528"/>
              </a:xfrm>
              <a:prstGeom prst="rect">
                <a:avLst/>
              </a:prstGeom>
            </p:spPr>
            <p:txBody>
              <a:bodyPr lIns="84028" tIns="84028" rIns="84028" bIns="84028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80" name="AutoShape 93">
              <a:extLst>
                <a:ext uri="{FF2B5EF4-FFF2-40B4-BE49-F238E27FC236}">
                  <a16:creationId xmlns:a16="http://schemas.microsoft.com/office/drawing/2014/main" id="{68E48E6C-C938-848F-8479-0ED7D93F1D95}"/>
                </a:ext>
              </a:extLst>
            </p:cNvPr>
            <p:cNvSpPr/>
            <p:nvPr/>
          </p:nvSpPr>
          <p:spPr>
            <a:xfrm>
              <a:off x="1647974" y="716389"/>
              <a:ext cx="0" cy="708796"/>
            </a:xfrm>
            <a:prstGeom prst="line">
              <a:avLst/>
            </a:prstGeom>
            <a:ln w="21510" cap="flat">
              <a:solidFill>
                <a:srgbClr val="166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1" name="AutoShape 94">
              <a:extLst>
                <a:ext uri="{FF2B5EF4-FFF2-40B4-BE49-F238E27FC236}">
                  <a16:creationId xmlns:a16="http://schemas.microsoft.com/office/drawing/2014/main" id="{05E99FDC-3BCD-504D-8487-BD5879FE0BF2}"/>
                </a:ext>
              </a:extLst>
            </p:cNvPr>
            <p:cNvSpPr/>
            <p:nvPr/>
          </p:nvSpPr>
          <p:spPr>
            <a:xfrm>
              <a:off x="1466838" y="716389"/>
              <a:ext cx="0" cy="708796"/>
            </a:xfrm>
            <a:prstGeom prst="line">
              <a:avLst/>
            </a:prstGeom>
            <a:ln w="21510" cap="flat">
              <a:solidFill>
                <a:srgbClr val="166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2" name="TextBox 95">
              <a:extLst>
                <a:ext uri="{FF2B5EF4-FFF2-40B4-BE49-F238E27FC236}">
                  <a16:creationId xmlns:a16="http://schemas.microsoft.com/office/drawing/2014/main" id="{4D37D3A9-C8D9-B2C2-2C0A-98D7D2D6D4A2}"/>
                </a:ext>
              </a:extLst>
            </p:cNvPr>
            <p:cNvSpPr txBox="1"/>
            <p:nvPr/>
          </p:nvSpPr>
          <p:spPr>
            <a:xfrm>
              <a:off x="1306188" y="-76200"/>
              <a:ext cx="502436" cy="792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7"/>
                </a:lnSpc>
              </a:pPr>
              <a:r>
                <a:rPr lang="en-US" sz="3533">
                  <a:solidFill>
                    <a:srgbClr val="166FAC"/>
                  </a:solidFill>
                  <a:latin typeface="Antic"/>
                </a:rPr>
                <a:t>O</a:t>
              </a:r>
            </a:p>
          </p:txBody>
        </p:sp>
      </p:grpSp>
      <p:sp>
        <p:nvSpPr>
          <p:cNvPr id="187" name="AutoShape 96">
            <a:extLst>
              <a:ext uri="{FF2B5EF4-FFF2-40B4-BE49-F238E27FC236}">
                <a16:creationId xmlns:a16="http://schemas.microsoft.com/office/drawing/2014/main" id="{1ED7DD3D-A3B0-8F52-9AFC-55525574A947}"/>
              </a:ext>
            </a:extLst>
          </p:cNvPr>
          <p:cNvSpPr/>
          <p:nvPr userDrawn="1"/>
        </p:nvSpPr>
        <p:spPr>
          <a:xfrm flipH="1">
            <a:off x="3972809" y="5492158"/>
            <a:ext cx="26599" cy="3240000"/>
          </a:xfrm>
          <a:prstGeom prst="line">
            <a:avLst/>
          </a:prstGeom>
          <a:ln w="38100" cap="flat">
            <a:solidFill>
              <a:srgbClr val="166FA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pSp>
        <p:nvGrpSpPr>
          <p:cNvPr id="188" name="Group 97">
            <a:extLst>
              <a:ext uri="{FF2B5EF4-FFF2-40B4-BE49-F238E27FC236}">
                <a16:creationId xmlns:a16="http://schemas.microsoft.com/office/drawing/2014/main" id="{C6C280B0-290F-CE35-C9B8-9E8C9623F2A1}"/>
              </a:ext>
            </a:extLst>
          </p:cNvPr>
          <p:cNvGrpSpPr/>
          <p:nvPr userDrawn="1"/>
        </p:nvGrpSpPr>
        <p:grpSpPr>
          <a:xfrm>
            <a:off x="-1932618" y="628409"/>
            <a:ext cx="4848511" cy="3782002"/>
            <a:chOff x="0" y="0"/>
            <a:chExt cx="6464681" cy="5042669"/>
          </a:xfrm>
        </p:grpSpPr>
        <p:grpSp>
          <p:nvGrpSpPr>
            <p:cNvPr id="189" name="Group 98">
              <a:extLst>
                <a:ext uri="{FF2B5EF4-FFF2-40B4-BE49-F238E27FC236}">
                  <a16:creationId xmlns:a16="http://schemas.microsoft.com/office/drawing/2014/main" id="{58AC5EB2-C5D3-7F38-17F8-410430B6D46D}"/>
                </a:ext>
              </a:extLst>
            </p:cNvPr>
            <p:cNvGrpSpPr/>
            <p:nvPr/>
          </p:nvGrpSpPr>
          <p:grpSpPr>
            <a:xfrm>
              <a:off x="4940639" y="0"/>
              <a:ext cx="239314" cy="239314"/>
              <a:chOff x="0" y="0"/>
              <a:chExt cx="812800" cy="812800"/>
            </a:xfrm>
          </p:grpSpPr>
          <p:sp>
            <p:nvSpPr>
              <p:cNvPr id="247" name="Freeform 99">
                <a:extLst>
                  <a:ext uri="{FF2B5EF4-FFF2-40B4-BE49-F238E27FC236}">
                    <a16:creationId xmlns:a16="http://schemas.microsoft.com/office/drawing/2014/main" id="{0789CBC2-0B01-4DEE-851A-B4E7E054443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8" name="TextBox 100">
                <a:extLst>
                  <a:ext uri="{FF2B5EF4-FFF2-40B4-BE49-F238E27FC236}">
                    <a16:creationId xmlns:a16="http://schemas.microsoft.com/office/drawing/2014/main" id="{0F9E4D01-5D01-08B0-BF2E-92723676ED81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0" name="Group 101">
              <a:extLst>
                <a:ext uri="{FF2B5EF4-FFF2-40B4-BE49-F238E27FC236}">
                  <a16:creationId xmlns:a16="http://schemas.microsoft.com/office/drawing/2014/main" id="{E89C0588-9455-2AA7-9005-B2004274F2F3}"/>
                </a:ext>
              </a:extLst>
            </p:cNvPr>
            <p:cNvGrpSpPr/>
            <p:nvPr/>
          </p:nvGrpSpPr>
          <p:grpSpPr>
            <a:xfrm>
              <a:off x="2484931" y="3281"/>
              <a:ext cx="239314" cy="239314"/>
              <a:chOff x="0" y="0"/>
              <a:chExt cx="812800" cy="812800"/>
            </a:xfrm>
          </p:grpSpPr>
          <p:sp>
            <p:nvSpPr>
              <p:cNvPr id="245" name="Freeform 102">
                <a:extLst>
                  <a:ext uri="{FF2B5EF4-FFF2-40B4-BE49-F238E27FC236}">
                    <a16:creationId xmlns:a16="http://schemas.microsoft.com/office/drawing/2014/main" id="{CF6142BE-16A1-3F5D-F5CA-146804085EA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6" name="TextBox 103">
                <a:extLst>
                  <a:ext uri="{FF2B5EF4-FFF2-40B4-BE49-F238E27FC236}">
                    <a16:creationId xmlns:a16="http://schemas.microsoft.com/office/drawing/2014/main" id="{1406B492-3ADE-6F76-2075-FF6D3E05DA5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1" name="Group 104">
              <a:extLst>
                <a:ext uri="{FF2B5EF4-FFF2-40B4-BE49-F238E27FC236}">
                  <a16:creationId xmlns:a16="http://schemas.microsoft.com/office/drawing/2014/main" id="{A566DDC9-7F0A-B340-3569-BD11639CD347}"/>
                </a:ext>
              </a:extLst>
            </p:cNvPr>
            <p:cNvGrpSpPr/>
            <p:nvPr/>
          </p:nvGrpSpPr>
          <p:grpSpPr>
            <a:xfrm rot="5400000">
              <a:off x="3759545" y="177944"/>
              <a:ext cx="2763422" cy="2646850"/>
              <a:chOff x="0" y="-47625"/>
              <a:chExt cx="812800" cy="778513"/>
            </a:xfrm>
          </p:grpSpPr>
          <p:sp>
            <p:nvSpPr>
              <p:cNvPr id="243" name="Freeform 105">
                <a:extLst>
                  <a:ext uri="{FF2B5EF4-FFF2-40B4-BE49-F238E27FC236}">
                    <a16:creationId xmlns:a16="http://schemas.microsoft.com/office/drawing/2014/main" id="{67CD8CBA-6A47-68CF-5BE0-8EEB0D7A5383}"/>
                  </a:ext>
                </a:extLst>
              </p:cNvPr>
              <p:cNvSpPr/>
              <p:nvPr/>
            </p:nvSpPr>
            <p:spPr>
              <a:xfrm>
                <a:off x="0" y="1104"/>
                <a:ext cx="812800" cy="72490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4" name="TextBox 106">
                <a:extLst>
                  <a:ext uri="{FF2B5EF4-FFF2-40B4-BE49-F238E27FC236}">
                    <a16:creationId xmlns:a16="http://schemas.microsoft.com/office/drawing/2014/main" id="{29D0A11E-A780-B044-6D1D-5C273E30D2A5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2" name="Group 107">
              <a:extLst>
                <a:ext uri="{FF2B5EF4-FFF2-40B4-BE49-F238E27FC236}">
                  <a16:creationId xmlns:a16="http://schemas.microsoft.com/office/drawing/2014/main" id="{39F1B8A0-3F26-1099-1FE2-09ACF7CA9FA3}"/>
                </a:ext>
              </a:extLst>
            </p:cNvPr>
            <p:cNvGrpSpPr/>
            <p:nvPr/>
          </p:nvGrpSpPr>
          <p:grpSpPr>
            <a:xfrm rot="5400000">
              <a:off x="1218003" y="258902"/>
              <a:ext cx="2763422" cy="2484931"/>
              <a:chOff x="0" y="0"/>
              <a:chExt cx="812800" cy="730888"/>
            </a:xfrm>
          </p:grpSpPr>
          <p:sp>
            <p:nvSpPr>
              <p:cNvPr id="241" name="Freeform 108">
                <a:extLst>
                  <a:ext uri="{FF2B5EF4-FFF2-40B4-BE49-F238E27FC236}">
                    <a16:creationId xmlns:a16="http://schemas.microsoft.com/office/drawing/2014/main" id="{77F049B9-FD0F-C0E7-632F-413E2D74CEF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2" name="TextBox 109">
                <a:extLst>
                  <a:ext uri="{FF2B5EF4-FFF2-40B4-BE49-F238E27FC236}">
                    <a16:creationId xmlns:a16="http://schemas.microsoft.com/office/drawing/2014/main" id="{183FF5F4-4F3F-3A18-3BE3-2E0D0769F0A5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3" name="Group 110">
              <a:extLst>
                <a:ext uri="{FF2B5EF4-FFF2-40B4-BE49-F238E27FC236}">
                  <a16:creationId xmlns:a16="http://schemas.microsoft.com/office/drawing/2014/main" id="{FC90FF47-1B4C-2F14-1A03-2F5D07F9DC77}"/>
                </a:ext>
              </a:extLst>
            </p:cNvPr>
            <p:cNvGrpSpPr/>
            <p:nvPr/>
          </p:nvGrpSpPr>
          <p:grpSpPr>
            <a:xfrm rot="5400000">
              <a:off x="2523048" y="2251773"/>
              <a:ext cx="2751489" cy="2646850"/>
              <a:chOff x="11724" y="-47625"/>
              <a:chExt cx="809290" cy="778513"/>
            </a:xfrm>
          </p:grpSpPr>
          <p:sp>
            <p:nvSpPr>
              <p:cNvPr id="239" name="Freeform 111">
                <a:extLst>
                  <a:ext uri="{FF2B5EF4-FFF2-40B4-BE49-F238E27FC236}">
                    <a16:creationId xmlns:a16="http://schemas.microsoft.com/office/drawing/2014/main" id="{D895C3CD-B411-B230-2B75-57ADB9DE88FA}"/>
                  </a:ext>
                </a:extLst>
              </p:cNvPr>
              <p:cNvSpPr/>
              <p:nvPr/>
            </p:nvSpPr>
            <p:spPr>
              <a:xfrm>
                <a:off x="11724" y="-3525"/>
                <a:ext cx="809290" cy="72490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0" name="TextBox 112">
                <a:extLst>
                  <a:ext uri="{FF2B5EF4-FFF2-40B4-BE49-F238E27FC236}">
                    <a16:creationId xmlns:a16="http://schemas.microsoft.com/office/drawing/2014/main" id="{ACE7BAB1-2151-17F8-D9A8-3C1C4A9489DD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4" name="Group 113">
              <a:extLst>
                <a:ext uri="{FF2B5EF4-FFF2-40B4-BE49-F238E27FC236}">
                  <a16:creationId xmlns:a16="http://schemas.microsoft.com/office/drawing/2014/main" id="{75894102-8BB5-5935-B6E4-70990FE216FF}"/>
                </a:ext>
              </a:extLst>
            </p:cNvPr>
            <p:cNvGrpSpPr/>
            <p:nvPr/>
          </p:nvGrpSpPr>
          <p:grpSpPr>
            <a:xfrm rot="5400000">
              <a:off x="-24463" y="2323184"/>
              <a:ext cx="2763422" cy="2484931"/>
              <a:chOff x="0" y="0"/>
              <a:chExt cx="812800" cy="730888"/>
            </a:xfrm>
          </p:grpSpPr>
          <p:sp>
            <p:nvSpPr>
              <p:cNvPr id="237" name="Freeform 114">
                <a:extLst>
                  <a:ext uri="{FF2B5EF4-FFF2-40B4-BE49-F238E27FC236}">
                    <a16:creationId xmlns:a16="http://schemas.microsoft.com/office/drawing/2014/main" id="{FFDD22D3-ADDD-EDF1-6EFF-DA435F6EED0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8" name="TextBox 115">
                <a:extLst>
                  <a:ext uri="{FF2B5EF4-FFF2-40B4-BE49-F238E27FC236}">
                    <a16:creationId xmlns:a16="http://schemas.microsoft.com/office/drawing/2014/main" id="{86C84414-868A-BD14-9850-7823A2042826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5" name="Group 116">
              <a:extLst>
                <a:ext uri="{FF2B5EF4-FFF2-40B4-BE49-F238E27FC236}">
                  <a16:creationId xmlns:a16="http://schemas.microsoft.com/office/drawing/2014/main" id="{5F2311E5-7D9B-24BA-1EA4-4452C224A0CB}"/>
                </a:ext>
              </a:extLst>
            </p:cNvPr>
            <p:cNvGrpSpPr/>
            <p:nvPr/>
          </p:nvGrpSpPr>
          <p:grpSpPr>
            <a:xfrm>
              <a:off x="6158756" y="726017"/>
              <a:ext cx="239314" cy="239314"/>
              <a:chOff x="0" y="0"/>
              <a:chExt cx="812800" cy="812800"/>
            </a:xfrm>
          </p:grpSpPr>
          <p:sp>
            <p:nvSpPr>
              <p:cNvPr id="235" name="Freeform 117">
                <a:extLst>
                  <a:ext uri="{FF2B5EF4-FFF2-40B4-BE49-F238E27FC236}">
                    <a16:creationId xmlns:a16="http://schemas.microsoft.com/office/drawing/2014/main" id="{5EA29493-CE04-F57B-B473-EE5FF0179C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6" name="TextBox 118">
                <a:extLst>
                  <a:ext uri="{FF2B5EF4-FFF2-40B4-BE49-F238E27FC236}">
                    <a16:creationId xmlns:a16="http://schemas.microsoft.com/office/drawing/2014/main" id="{C3E3445B-2EEC-D4B9-FC83-E32B426BF9B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6" name="Group 119">
              <a:extLst>
                <a:ext uri="{FF2B5EF4-FFF2-40B4-BE49-F238E27FC236}">
                  <a16:creationId xmlns:a16="http://schemas.microsoft.com/office/drawing/2014/main" id="{CF3ED1DD-D60B-0271-6DEB-9D7B815E2150}"/>
                </a:ext>
              </a:extLst>
            </p:cNvPr>
            <p:cNvGrpSpPr/>
            <p:nvPr/>
          </p:nvGrpSpPr>
          <p:grpSpPr>
            <a:xfrm>
              <a:off x="6158756" y="2039934"/>
              <a:ext cx="239314" cy="239314"/>
              <a:chOff x="0" y="0"/>
              <a:chExt cx="812800" cy="812800"/>
            </a:xfrm>
          </p:grpSpPr>
          <p:sp>
            <p:nvSpPr>
              <p:cNvPr id="233" name="Freeform 120">
                <a:extLst>
                  <a:ext uri="{FF2B5EF4-FFF2-40B4-BE49-F238E27FC236}">
                    <a16:creationId xmlns:a16="http://schemas.microsoft.com/office/drawing/2014/main" id="{D387B0EF-DB19-C617-A813-930938CC7CA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4" name="TextBox 121">
                <a:extLst>
                  <a:ext uri="{FF2B5EF4-FFF2-40B4-BE49-F238E27FC236}">
                    <a16:creationId xmlns:a16="http://schemas.microsoft.com/office/drawing/2014/main" id="{0CCC5D42-DC8F-FD14-A552-C415BCEEFA6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7" name="Group 122">
              <a:extLst>
                <a:ext uri="{FF2B5EF4-FFF2-40B4-BE49-F238E27FC236}">
                  <a16:creationId xmlns:a16="http://schemas.microsoft.com/office/drawing/2014/main" id="{C16C97BF-559C-05D5-6011-EB6445A834E6}"/>
                </a:ext>
              </a:extLst>
            </p:cNvPr>
            <p:cNvGrpSpPr/>
            <p:nvPr/>
          </p:nvGrpSpPr>
          <p:grpSpPr>
            <a:xfrm>
              <a:off x="3698174" y="726017"/>
              <a:ext cx="239314" cy="239314"/>
              <a:chOff x="0" y="0"/>
              <a:chExt cx="812800" cy="812800"/>
            </a:xfrm>
          </p:grpSpPr>
          <p:sp>
            <p:nvSpPr>
              <p:cNvPr id="231" name="Freeform 123">
                <a:extLst>
                  <a:ext uri="{FF2B5EF4-FFF2-40B4-BE49-F238E27FC236}">
                    <a16:creationId xmlns:a16="http://schemas.microsoft.com/office/drawing/2014/main" id="{5D4C479E-9D2E-81C7-C530-249D188D176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2" name="TextBox 124">
                <a:extLst>
                  <a:ext uri="{FF2B5EF4-FFF2-40B4-BE49-F238E27FC236}">
                    <a16:creationId xmlns:a16="http://schemas.microsoft.com/office/drawing/2014/main" id="{AFCEF566-3647-703A-C1EE-9F75664A72A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8" name="Group 125">
              <a:extLst>
                <a:ext uri="{FF2B5EF4-FFF2-40B4-BE49-F238E27FC236}">
                  <a16:creationId xmlns:a16="http://schemas.microsoft.com/office/drawing/2014/main" id="{B975B3E0-A38D-F897-641E-306308ACFAB1}"/>
                </a:ext>
              </a:extLst>
            </p:cNvPr>
            <p:cNvGrpSpPr/>
            <p:nvPr/>
          </p:nvGrpSpPr>
          <p:grpSpPr>
            <a:xfrm>
              <a:off x="3698174" y="2039934"/>
              <a:ext cx="239314" cy="239314"/>
              <a:chOff x="0" y="0"/>
              <a:chExt cx="812800" cy="812800"/>
            </a:xfrm>
          </p:grpSpPr>
          <p:sp>
            <p:nvSpPr>
              <p:cNvPr id="229" name="Freeform 126">
                <a:extLst>
                  <a:ext uri="{FF2B5EF4-FFF2-40B4-BE49-F238E27FC236}">
                    <a16:creationId xmlns:a16="http://schemas.microsoft.com/office/drawing/2014/main" id="{6619684D-B461-8A2B-0957-F039E8A8225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0" name="TextBox 127">
                <a:extLst>
                  <a:ext uri="{FF2B5EF4-FFF2-40B4-BE49-F238E27FC236}">
                    <a16:creationId xmlns:a16="http://schemas.microsoft.com/office/drawing/2014/main" id="{95318EA3-63DB-2277-D7B2-0174F41C4B3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9" name="Group 128">
              <a:extLst>
                <a:ext uri="{FF2B5EF4-FFF2-40B4-BE49-F238E27FC236}">
                  <a16:creationId xmlns:a16="http://schemas.microsoft.com/office/drawing/2014/main" id="{82859213-5D48-75F1-8041-D2663C7944E4}"/>
                </a:ext>
              </a:extLst>
            </p:cNvPr>
            <p:cNvGrpSpPr/>
            <p:nvPr/>
          </p:nvGrpSpPr>
          <p:grpSpPr>
            <a:xfrm>
              <a:off x="4940639" y="2763422"/>
              <a:ext cx="239314" cy="239314"/>
              <a:chOff x="0" y="0"/>
              <a:chExt cx="812800" cy="812800"/>
            </a:xfrm>
          </p:grpSpPr>
          <p:sp>
            <p:nvSpPr>
              <p:cNvPr id="227" name="Freeform 129">
                <a:extLst>
                  <a:ext uri="{FF2B5EF4-FFF2-40B4-BE49-F238E27FC236}">
                    <a16:creationId xmlns:a16="http://schemas.microsoft.com/office/drawing/2014/main" id="{9B2D9B3E-ECC2-AB67-A6A6-7C8907AB417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8" name="TextBox 130">
                <a:extLst>
                  <a:ext uri="{FF2B5EF4-FFF2-40B4-BE49-F238E27FC236}">
                    <a16:creationId xmlns:a16="http://schemas.microsoft.com/office/drawing/2014/main" id="{3DC16777-6AD4-7277-DDEA-3D60CFAF07F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0" name="Group 131">
              <a:extLst>
                <a:ext uri="{FF2B5EF4-FFF2-40B4-BE49-F238E27FC236}">
                  <a16:creationId xmlns:a16="http://schemas.microsoft.com/office/drawing/2014/main" id="{03BBE11C-B7A1-0654-AA4D-B94D0F604629}"/>
                </a:ext>
              </a:extLst>
            </p:cNvPr>
            <p:cNvGrpSpPr/>
            <p:nvPr/>
          </p:nvGrpSpPr>
          <p:grpSpPr>
            <a:xfrm>
              <a:off x="1242465" y="2039934"/>
              <a:ext cx="239314" cy="239314"/>
              <a:chOff x="0" y="0"/>
              <a:chExt cx="812800" cy="812800"/>
            </a:xfrm>
          </p:grpSpPr>
          <p:sp>
            <p:nvSpPr>
              <p:cNvPr id="225" name="Freeform 132">
                <a:extLst>
                  <a:ext uri="{FF2B5EF4-FFF2-40B4-BE49-F238E27FC236}">
                    <a16:creationId xmlns:a16="http://schemas.microsoft.com/office/drawing/2014/main" id="{32EF9F42-B8F1-56A9-3CF2-A72C2F37A50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6" name="TextBox 133">
                <a:extLst>
                  <a:ext uri="{FF2B5EF4-FFF2-40B4-BE49-F238E27FC236}">
                    <a16:creationId xmlns:a16="http://schemas.microsoft.com/office/drawing/2014/main" id="{7E3A5CED-7DDC-4E4B-C74C-5C9C046E952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1" name="Group 134">
              <a:extLst>
                <a:ext uri="{FF2B5EF4-FFF2-40B4-BE49-F238E27FC236}">
                  <a16:creationId xmlns:a16="http://schemas.microsoft.com/office/drawing/2014/main" id="{4AECBBF8-6145-12F9-3806-9EC761113FFA}"/>
                </a:ext>
              </a:extLst>
            </p:cNvPr>
            <p:cNvGrpSpPr/>
            <p:nvPr/>
          </p:nvGrpSpPr>
          <p:grpSpPr>
            <a:xfrm>
              <a:off x="2460583" y="2765950"/>
              <a:ext cx="239314" cy="239314"/>
              <a:chOff x="0" y="0"/>
              <a:chExt cx="812800" cy="812800"/>
            </a:xfrm>
          </p:grpSpPr>
          <p:sp>
            <p:nvSpPr>
              <p:cNvPr id="223" name="Freeform 135">
                <a:extLst>
                  <a:ext uri="{FF2B5EF4-FFF2-40B4-BE49-F238E27FC236}">
                    <a16:creationId xmlns:a16="http://schemas.microsoft.com/office/drawing/2014/main" id="{7AB24BDD-39C5-E73E-4D94-1D55617C293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4" name="TextBox 136">
                <a:extLst>
                  <a:ext uri="{FF2B5EF4-FFF2-40B4-BE49-F238E27FC236}">
                    <a16:creationId xmlns:a16="http://schemas.microsoft.com/office/drawing/2014/main" id="{ED6FB63D-591F-4D60-8EEF-7843CCE8BF0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2" name="Group 137">
              <a:extLst>
                <a:ext uri="{FF2B5EF4-FFF2-40B4-BE49-F238E27FC236}">
                  <a16:creationId xmlns:a16="http://schemas.microsoft.com/office/drawing/2014/main" id="{7BB1A68D-C549-1957-ACDA-A33609A5A288}"/>
                </a:ext>
              </a:extLst>
            </p:cNvPr>
            <p:cNvGrpSpPr/>
            <p:nvPr/>
          </p:nvGrpSpPr>
          <p:grpSpPr>
            <a:xfrm>
              <a:off x="2460583" y="4079867"/>
              <a:ext cx="239314" cy="239314"/>
              <a:chOff x="0" y="0"/>
              <a:chExt cx="812800" cy="812800"/>
            </a:xfrm>
          </p:grpSpPr>
          <p:sp>
            <p:nvSpPr>
              <p:cNvPr id="221" name="Freeform 138">
                <a:extLst>
                  <a:ext uri="{FF2B5EF4-FFF2-40B4-BE49-F238E27FC236}">
                    <a16:creationId xmlns:a16="http://schemas.microsoft.com/office/drawing/2014/main" id="{8BC9E8A8-8968-A1EA-D7EE-1F6709DD17C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2" name="TextBox 139">
                <a:extLst>
                  <a:ext uri="{FF2B5EF4-FFF2-40B4-BE49-F238E27FC236}">
                    <a16:creationId xmlns:a16="http://schemas.microsoft.com/office/drawing/2014/main" id="{4171482C-8E98-71B4-8F0E-283A6B027CD2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3" name="Group 140">
              <a:extLst>
                <a:ext uri="{FF2B5EF4-FFF2-40B4-BE49-F238E27FC236}">
                  <a16:creationId xmlns:a16="http://schemas.microsoft.com/office/drawing/2014/main" id="{FEC5B2DE-0D8B-A4E8-5961-007D35DD1BE2}"/>
                </a:ext>
              </a:extLst>
            </p:cNvPr>
            <p:cNvGrpSpPr/>
            <p:nvPr/>
          </p:nvGrpSpPr>
          <p:grpSpPr>
            <a:xfrm>
              <a:off x="0" y="2765950"/>
              <a:ext cx="239314" cy="239314"/>
              <a:chOff x="0" y="0"/>
              <a:chExt cx="812800" cy="812800"/>
            </a:xfrm>
          </p:grpSpPr>
          <p:sp>
            <p:nvSpPr>
              <p:cNvPr id="219" name="Freeform 141">
                <a:extLst>
                  <a:ext uri="{FF2B5EF4-FFF2-40B4-BE49-F238E27FC236}">
                    <a16:creationId xmlns:a16="http://schemas.microsoft.com/office/drawing/2014/main" id="{ADB6251B-00D0-F317-854C-363220E7782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0" name="TextBox 142">
                <a:extLst>
                  <a:ext uri="{FF2B5EF4-FFF2-40B4-BE49-F238E27FC236}">
                    <a16:creationId xmlns:a16="http://schemas.microsoft.com/office/drawing/2014/main" id="{9681CA5F-4AD9-49A3-CFB7-CCB1F10E48A1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4" name="Group 143">
              <a:extLst>
                <a:ext uri="{FF2B5EF4-FFF2-40B4-BE49-F238E27FC236}">
                  <a16:creationId xmlns:a16="http://schemas.microsoft.com/office/drawing/2014/main" id="{75EE5EB4-7619-C6A8-8A40-732F37120660}"/>
                </a:ext>
              </a:extLst>
            </p:cNvPr>
            <p:cNvGrpSpPr/>
            <p:nvPr/>
          </p:nvGrpSpPr>
          <p:grpSpPr>
            <a:xfrm>
              <a:off x="0" y="4079867"/>
              <a:ext cx="239314" cy="239314"/>
              <a:chOff x="0" y="0"/>
              <a:chExt cx="812800" cy="812800"/>
            </a:xfrm>
          </p:grpSpPr>
          <p:sp>
            <p:nvSpPr>
              <p:cNvPr id="217" name="Freeform 144">
                <a:extLst>
                  <a:ext uri="{FF2B5EF4-FFF2-40B4-BE49-F238E27FC236}">
                    <a16:creationId xmlns:a16="http://schemas.microsoft.com/office/drawing/2014/main" id="{78E5B4EF-8572-354C-6745-F2313041ED7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8" name="TextBox 145">
                <a:extLst>
                  <a:ext uri="{FF2B5EF4-FFF2-40B4-BE49-F238E27FC236}">
                    <a16:creationId xmlns:a16="http://schemas.microsoft.com/office/drawing/2014/main" id="{635CC5AD-3BCC-3204-B050-9C404641D1A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5" name="Group 146">
              <a:extLst>
                <a:ext uri="{FF2B5EF4-FFF2-40B4-BE49-F238E27FC236}">
                  <a16:creationId xmlns:a16="http://schemas.microsoft.com/office/drawing/2014/main" id="{09AE2E1D-4678-46BA-6228-63FAF0913E3A}"/>
                </a:ext>
              </a:extLst>
            </p:cNvPr>
            <p:cNvGrpSpPr/>
            <p:nvPr/>
          </p:nvGrpSpPr>
          <p:grpSpPr>
            <a:xfrm>
              <a:off x="1242465" y="4803355"/>
              <a:ext cx="239314" cy="239314"/>
              <a:chOff x="0" y="0"/>
              <a:chExt cx="812800" cy="812800"/>
            </a:xfrm>
          </p:grpSpPr>
          <p:sp>
            <p:nvSpPr>
              <p:cNvPr id="215" name="Freeform 147">
                <a:extLst>
                  <a:ext uri="{FF2B5EF4-FFF2-40B4-BE49-F238E27FC236}">
                    <a16:creationId xmlns:a16="http://schemas.microsoft.com/office/drawing/2014/main" id="{6C8AC1F9-F7B0-9751-1BD8-F6675BEF914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6" name="TextBox 148">
                <a:extLst>
                  <a:ext uri="{FF2B5EF4-FFF2-40B4-BE49-F238E27FC236}">
                    <a16:creationId xmlns:a16="http://schemas.microsoft.com/office/drawing/2014/main" id="{37D8007B-8E74-A8BD-A05B-F381BB39A66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6" name="Group 149">
              <a:extLst>
                <a:ext uri="{FF2B5EF4-FFF2-40B4-BE49-F238E27FC236}">
                  <a16:creationId xmlns:a16="http://schemas.microsoft.com/office/drawing/2014/main" id="{C845CC0A-37EC-8534-9A52-EC48194D4A50}"/>
                </a:ext>
              </a:extLst>
            </p:cNvPr>
            <p:cNvGrpSpPr/>
            <p:nvPr/>
          </p:nvGrpSpPr>
          <p:grpSpPr>
            <a:xfrm>
              <a:off x="1242465" y="729298"/>
              <a:ext cx="239314" cy="239314"/>
              <a:chOff x="0" y="0"/>
              <a:chExt cx="812800" cy="812800"/>
            </a:xfrm>
          </p:grpSpPr>
          <p:sp>
            <p:nvSpPr>
              <p:cNvPr id="213" name="Freeform 150">
                <a:extLst>
                  <a:ext uri="{FF2B5EF4-FFF2-40B4-BE49-F238E27FC236}">
                    <a16:creationId xmlns:a16="http://schemas.microsoft.com/office/drawing/2014/main" id="{1461D8E8-F0F1-436A-89A2-A43C853F27E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" name="TextBox 151">
                <a:extLst>
                  <a:ext uri="{FF2B5EF4-FFF2-40B4-BE49-F238E27FC236}">
                    <a16:creationId xmlns:a16="http://schemas.microsoft.com/office/drawing/2014/main" id="{CC4E9F51-D9AC-DFBC-4846-44A61641908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7" name="Group 152">
              <a:extLst>
                <a:ext uri="{FF2B5EF4-FFF2-40B4-BE49-F238E27FC236}">
                  <a16:creationId xmlns:a16="http://schemas.microsoft.com/office/drawing/2014/main" id="{FA227587-1CD1-69DF-502A-D757C2DBE862}"/>
                </a:ext>
              </a:extLst>
            </p:cNvPr>
            <p:cNvGrpSpPr/>
            <p:nvPr/>
          </p:nvGrpSpPr>
          <p:grpSpPr>
            <a:xfrm>
              <a:off x="4916291" y="4074057"/>
              <a:ext cx="239314" cy="239314"/>
              <a:chOff x="0" y="0"/>
              <a:chExt cx="812800" cy="812800"/>
            </a:xfrm>
          </p:grpSpPr>
          <p:sp>
            <p:nvSpPr>
              <p:cNvPr id="211" name="Freeform 153">
                <a:extLst>
                  <a:ext uri="{FF2B5EF4-FFF2-40B4-BE49-F238E27FC236}">
                    <a16:creationId xmlns:a16="http://schemas.microsoft.com/office/drawing/2014/main" id="{47CC0138-154A-C395-13AC-9C3BBD59FB3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2" name="TextBox 154">
                <a:extLst>
                  <a:ext uri="{FF2B5EF4-FFF2-40B4-BE49-F238E27FC236}">
                    <a16:creationId xmlns:a16="http://schemas.microsoft.com/office/drawing/2014/main" id="{A57E086F-ECED-D952-5C02-105D7ABC6F5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8" name="Group 155">
              <a:extLst>
                <a:ext uri="{FF2B5EF4-FFF2-40B4-BE49-F238E27FC236}">
                  <a16:creationId xmlns:a16="http://schemas.microsoft.com/office/drawing/2014/main" id="{2B157B61-3A83-1082-C889-B7E18154FF91}"/>
                </a:ext>
              </a:extLst>
            </p:cNvPr>
            <p:cNvGrpSpPr/>
            <p:nvPr/>
          </p:nvGrpSpPr>
          <p:grpSpPr>
            <a:xfrm>
              <a:off x="3698174" y="4797545"/>
              <a:ext cx="239314" cy="239314"/>
              <a:chOff x="0" y="0"/>
              <a:chExt cx="812800" cy="812800"/>
            </a:xfrm>
          </p:grpSpPr>
          <p:sp>
            <p:nvSpPr>
              <p:cNvPr id="209" name="Freeform 156">
                <a:extLst>
                  <a:ext uri="{FF2B5EF4-FFF2-40B4-BE49-F238E27FC236}">
                    <a16:creationId xmlns:a16="http://schemas.microsoft.com/office/drawing/2014/main" id="{4F2A00D6-E784-322F-A87F-15E82E6B497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0" name="TextBox 157">
                <a:extLst>
                  <a:ext uri="{FF2B5EF4-FFF2-40B4-BE49-F238E27FC236}">
                    <a16:creationId xmlns:a16="http://schemas.microsoft.com/office/drawing/2014/main" id="{D398815C-84DB-702F-D122-880C39FD21C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49" name="AutoShape 158">
            <a:extLst>
              <a:ext uri="{FF2B5EF4-FFF2-40B4-BE49-F238E27FC236}">
                <a16:creationId xmlns:a16="http://schemas.microsoft.com/office/drawing/2014/main" id="{B1BC3C24-EB40-0593-7CA8-28F39EBF9E59}"/>
              </a:ext>
            </a:extLst>
          </p:cNvPr>
          <p:cNvSpPr/>
          <p:nvPr userDrawn="1"/>
        </p:nvSpPr>
        <p:spPr>
          <a:xfrm flipH="1">
            <a:off x="3989884" y="2205893"/>
            <a:ext cx="19050" cy="2438259"/>
          </a:xfrm>
          <a:prstGeom prst="line">
            <a:avLst/>
          </a:prstGeom>
          <a:ln w="38100" cap="flat">
            <a:solidFill>
              <a:srgbClr val="166FA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7" y="59317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000" y="7335704"/>
            <a:ext cx="14400000" cy="20650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73D13A9-FF69-9A8F-A8D2-4743D71041BA}"/>
              </a:ext>
            </a:extLst>
          </p:cNvPr>
          <p:cNvGrpSpPr/>
          <p:nvPr userDrawn="1"/>
        </p:nvGrpSpPr>
        <p:grpSpPr>
          <a:xfrm>
            <a:off x="0" y="9685252"/>
            <a:ext cx="18288000" cy="601748"/>
            <a:chOff x="0" y="0"/>
            <a:chExt cx="4816593" cy="158485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F48FF52B-7C68-9B7E-7907-BCB833FD3CE7}"/>
                </a:ext>
              </a:extLst>
            </p:cNvPr>
            <p:cNvSpPr/>
            <p:nvPr/>
          </p:nvSpPr>
          <p:spPr>
            <a:xfrm>
              <a:off x="0" y="0"/>
              <a:ext cx="4816592" cy="158485"/>
            </a:xfrm>
            <a:custGeom>
              <a:avLst/>
              <a:gdLst/>
              <a:ahLst/>
              <a:cxnLst/>
              <a:rect l="l" t="t" r="r" b="b"/>
              <a:pathLst>
                <a:path w="4816592" h="158485">
                  <a:moveTo>
                    <a:pt x="0" y="0"/>
                  </a:moveTo>
                  <a:lnTo>
                    <a:pt x="4816592" y="0"/>
                  </a:lnTo>
                  <a:lnTo>
                    <a:pt x="4816592" y="158485"/>
                  </a:lnTo>
                  <a:lnTo>
                    <a:pt x="0" y="158485"/>
                  </a:lnTo>
                  <a:close/>
                </a:path>
              </a:pathLst>
            </a:custGeom>
            <a:solidFill>
              <a:srgbClr val="166FAC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68C8E1C-45E6-EF75-C691-3EF48765DAF9}"/>
                </a:ext>
              </a:extLst>
            </p:cNvPr>
            <p:cNvSpPr txBox="1"/>
            <p:nvPr/>
          </p:nvSpPr>
          <p:spPr>
            <a:xfrm>
              <a:off x="0" y="-47625"/>
              <a:ext cx="4816593" cy="20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7447E3F0-C7FD-94A7-5E6F-F087DC62CFA2}"/>
              </a:ext>
            </a:extLst>
          </p:cNvPr>
          <p:cNvGrpSpPr/>
          <p:nvPr userDrawn="1"/>
        </p:nvGrpSpPr>
        <p:grpSpPr>
          <a:xfrm>
            <a:off x="16488514" y="8173839"/>
            <a:ext cx="2711900" cy="2137397"/>
            <a:chOff x="0" y="0"/>
            <a:chExt cx="3615867" cy="2849862"/>
          </a:xfrm>
        </p:grpSpPr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4D574A3A-29F8-AFF9-A5A2-D688DEF60BB7}"/>
                </a:ext>
              </a:extLst>
            </p:cNvPr>
            <p:cNvGrpSpPr/>
            <p:nvPr/>
          </p:nvGrpSpPr>
          <p:grpSpPr>
            <a:xfrm>
              <a:off x="2792200" y="0"/>
              <a:ext cx="135248" cy="135248"/>
              <a:chOff x="0" y="0"/>
              <a:chExt cx="812800" cy="812800"/>
            </a:xfrm>
          </p:grpSpPr>
          <p:sp>
            <p:nvSpPr>
              <p:cNvPr id="69" name="Freeform 7">
                <a:extLst>
                  <a:ext uri="{FF2B5EF4-FFF2-40B4-BE49-F238E27FC236}">
                    <a16:creationId xmlns:a16="http://schemas.microsoft.com/office/drawing/2014/main" id="{5DFEA858-1CCC-7AFE-359D-C4AB4311AF4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0" name="TextBox 8">
                <a:extLst>
                  <a:ext uri="{FF2B5EF4-FFF2-40B4-BE49-F238E27FC236}">
                    <a16:creationId xmlns:a16="http://schemas.microsoft.com/office/drawing/2014/main" id="{F1E1AD24-22EA-96D2-3535-CEAB9C0E23D6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95EE174B-141D-73FB-85AB-EF5F6273004A}"/>
                </a:ext>
              </a:extLst>
            </p:cNvPr>
            <p:cNvGrpSpPr/>
            <p:nvPr/>
          </p:nvGrpSpPr>
          <p:grpSpPr>
            <a:xfrm>
              <a:off x="1404358" y="1854"/>
              <a:ext cx="135248" cy="135248"/>
              <a:chOff x="0" y="0"/>
              <a:chExt cx="812800" cy="812800"/>
            </a:xfrm>
          </p:grpSpPr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FABF7FC3-B86B-FD0A-BF88-6C569F30C50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8" name="TextBox 11">
                <a:extLst>
                  <a:ext uri="{FF2B5EF4-FFF2-40B4-BE49-F238E27FC236}">
                    <a16:creationId xmlns:a16="http://schemas.microsoft.com/office/drawing/2014/main" id="{8C31EC3D-6351-85D7-8C95-05AB132FF781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11DA2F-F61E-582C-1413-D59E06E3BDF6}"/>
                </a:ext>
              </a:extLst>
            </p:cNvPr>
            <p:cNvGrpSpPr/>
            <p:nvPr/>
          </p:nvGrpSpPr>
          <p:grpSpPr>
            <a:xfrm rot="5400000">
              <a:off x="2078951" y="146318"/>
              <a:ext cx="1561747" cy="1404358"/>
              <a:chOff x="0" y="0"/>
              <a:chExt cx="812800" cy="730888"/>
            </a:xfrm>
          </p:grpSpPr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32260F9B-C3C5-6860-8BEC-50563FAEBC6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6" name="TextBox 14">
                <a:extLst>
                  <a:ext uri="{FF2B5EF4-FFF2-40B4-BE49-F238E27FC236}">
                    <a16:creationId xmlns:a16="http://schemas.microsoft.com/office/drawing/2014/main" id="{51E81CC1-6A9B-B59D-A8C9-7E4B1BF8007B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51ADCD82-C680-99F9-9169-DE08ED920A6C}"/>
                </a:ext>
              </a:extLst>
            </p:cNvPr>
            <p:cNvGrpSpPr/>
            <p:nvPr/>
          </p:nvGrpSpPr>
          <p:grpSpPr>
            <a:xfrm rot="5400000">
              <a:off x="688354" y="146318"/>
              <a:ext cx="1561747" cy="1404358"/>
              <a:chOff x="0" y="0"/>
              <a:chExt cx="812800" cy="730888"/>
            </a:xfrm>
          </p:grpSpPr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FA27CC0C-AB1A-952B-5141-C057DEC9C9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" name="TextBox 17">
                <a:extLst>
                  <a:ext uri="{FF2B5EF4-FFF2-40B4-BE49-F238E27FC236}">
                    <a16:creationId xmlns:a16="http://schemas.microsoft.com/office/drawing/2014/main" id="{35AC05EE-1214-824B-0013-5E669E3604C3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id="{758DA383-D8A5-59D2-623A-888DE29B8C34}"/>
                </a:ext>
              </a:extLst>
            </p:cNvPr>
            <p:cNvGrpSpPr/>
            <p:nvPr/>
          </p:nvGrpSpPr>
          <p:grpSpPr>
            <a:xfrm rot="5400000">
              <a:off x="1376772" y="1299186"/>
              <a:ext cx="1561747" cy="1404358"/>
              <a:chOff x="0" y="0"/>
              <a:chExt cx="812800" cy="730888"/>
            </a:xfrm>
          </p:grpSpPr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104D0B1C-07EF-AFE5-7C96-14D49FF259B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2" name="TextBox 20">
                <a:extLst>
                  <a:ext uri="{FF2B5EF4-FFF2-40B4-BE49-F238E27FC236}">
                    <a16:creationId xmlns:a16="http://schemas.microsoft.com/office/drawing/2014/main" id="{6D741A08-36DD-173C-F95C-50EE179842B7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09B42B1C-F92A-7FCB-1792-3E9091756379}"/>
                </a:ext>
              </a:extLst>
            </p:cNvPr>
            <p:cNvGrpSpPr/>
            <p:nvPr/>
          </p:nvGrpSpPr>
          <p:grpSpPr>
            <a:xfrm rot="5400000">
              <a:off x="-13825" y="1312947"/>
              <a:ext cx="1561747" cy="1404358"/>
              <a:chOff x="0" y="0"/>
              <a:chExt cx="812800" cy="730888"/>
            </a:xfrm>
          </p:grpSpPr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F152520A-52B5-5E80-DD5E-FB566D079BF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0" name="TextBox 23">
                <a:extLst>
                  <a:ext uri="{FF2B5EF4-FFF2-40B4-BE49-F238E27FC236}">
                    <a16:creationId xmlns:a16="http://schemas.microsoft.com/office/drawing/2014/main" id="{64EECA7F-2E8A-ED0D-532A-153E82199711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1966B766-3536-D4EA-760E-5F407B35EFBB}"/>
                </a:ext>
              </a:extLst>
            </p:cNvPr>
            <p:cNvGrpSpPr/>
            <p:nvPr/>
          </p:nvGrpSpPr>
          <p:grpSpPr>
            <a:xfrm>
              <a:off x="3480619" y="410308"/>
              <a:ext cx="135248" cy="135248"/>
              <a:chOff x="0" y="0"/>
              <a:chExt cx="812800" cy="812800"/>
            </a:xfrm>
          </p:grpSpPr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B247E226-CCFE-1CDB-2C2B-BF3C15E2434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8" name="TextBox 26">
                <a:extLst>
                  <a:ext uri="{FF2B5EF4-FFF2-40B4-BE49-F238E27FC236}">
                    <a16:creationId xmlns:a16="http://schemas.microsoft.com/office/drawing/2014/main" id="{9881EF05-2610-E323-23FF-E5E3AE93561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27">
              <a:extLst>
                <a:ext uri="{FF2B5EF4-FFF2-40B4-BE49-F238E27FC236}">
                  <a16:creationId xmlns:a16="http://schemas.microsoft.com/office/drawing/2014/main" id="{BD6219C6-BCAF-2B89-526F-1F574658AD71}"/>
                </a:ext>
              </a:extLst>
            </p:cNvPr>
            <p:cNvGrpSpPr/>
            <p:nvPr/>
          </p:nvGrpSpPr>
          <p:grpSpPr>
            <a:xfrm>
              <a:off x="3480619" y="1152868"/>
              <a:ext cx="135248" cy="135248"/>
              <a:chOff x="0" y="0"/>
              <a:chExt cx="812800" cy="812800"/>
            </a:xfrm>
          </p:grpSpPr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E25A610E-9D39-1090-CDE1-A47212E44FB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6" name="TextBox 29">
                <a:extLst>
                  <a:ext uri="{FF2B5EF4-FFF2-40B4-BE49-F238E27FC236}">
                    <a16:creationId xmlns:a16="http://schemas.microsoft.com/office/drawing/2014/main" id="{ADFF8554-ECB7-22AF-D716-6107D4EE658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30">
              <a:extLst>
                <a:ext uri="{FF2B5EF4-FFF2-40B4-BE49-F238E27FC236}">
                  <a16:creationId xmlns:a16="http://schemas.microsoft.com/office/drawing/2014/main" id="{42895B60-AE75-A181-9982-753A9777A95C}"/>
                </a:ext>
              </a:extLst>
            </p:cNvPr>
            <p:cNvGrpSpPr/>
            <p:nvPr/>
          </p:nvGrpSpPr>
          <p:grpSpPr>
            <a:xfrm>
              <a:off x="2090021" y="410308"/>
              <a:ext cx="135248" cy="135248"/>
              <a:chOff x="0" y="0"/>
              <a:chExt cx="812800" cy="812800"/>
            </a:xfrm>
          </p:grpSpPr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632C5ECC-3D54-010B-2D2E-2D31E9CAC08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4" name="TextBox 32">
                <a:extLst>
                  <a:ext uri="{FF2B5EF4-FFF2-40B4-BE49-F238E27FC236}">
                    <a16:creationId xmlns:a16="http://schemas.microsoft.com/office/drawing/2014/main" id="{4B28A901-9673-D271-A385-0A4CC48B725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33">
              <a:extLst>
                <a:ext uri="{FF2B5EF4-FFF2-40B4-BE49-F238E27FC236}">
                  <a16:creationId xmlns:a16="http://schemas.microsoft.com/office/drawing/2014/main" id="{9BDE2B9A-7B43-21EF-28D6-F28041DAC0F8}"/>
                </a:ext>
              </a:extLst>
            </p:cNvPr>
            <p:cNvGrpSpPr/>
            <p:nvPr/>
          </p:nvGrpSpPr>
          <p:grpSpPr>
            <a:xfrm>
              <a:off x="2090021" y="1152868"/>
              <a:ext cx="135248" cy="135248"/>
              <a:chOff x="0" y="0"/>
              <a:chExt cx="812800" cy="812800"/>
            </a:xfrm>
          </p:grpSpPr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05CCF522-97E1-4521-D142-EAE6803ACE3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2" name="TextBox 35">
                <a:extLst>
                  <a:ext uri="{FF2B5EF4-FFF2-40B4-BE49-F238E27FC236}">
                    <a16:creationId xmlns:a16="http://schemas.microsoft.com/office/drawing/2014/main" id="{1C22D4DE-A3F6-82F6-20A0-7F706237EB4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36">
              <a:extLst>
                <a:ext uri="{FF2B5EF4-FFF2-40B4-BE49-F238E27FC236}">
                  <a16:creationId xmlns:a16="http://schemas.microsoft.com/office/drawing/2014/main" id="{3F8EF035-8F3F-30DB-F68B-3A4A84E8FD58}"/>
                </a:ext>
              </a:extLst>
            </p:cNvPr>
            <p:cNvGrpSpPr/>
            <p:nvPr/>
          </p:nvGrpSpPr>
          <p:grpSpPr>
            <a:xfrm>
              <a:off x="2792200" y="1561747"/>
              <a:ext cx="135248" cy="135248"/>
              <a:chOff x="0" y="0"/>
              <a:chExt cx="812800" cy="812800"/>
            </a:xfrm>
          </p:grpSpPr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1F99B8B4-DCBB-FC7B-9FB3-98582B501FC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0" name="TextBox 38">
                <a:extLst>
                  <a:ext uri="{FF2B5EF4-FFF2-40B4-BE49-F238E27FC236}">
                    <a16:creationId xmlns:a16="http://schemas.microsoft.com/office/drawing/2014/main" id="{C1A9482F-870F-8C52-8669-BE1F0E6B4E4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39">
              <a:extLst>
                <a:ext uri="{FF2B5EF4-FFF2-40B4-BE49-F238E27FC236}">
                  <a16:creationId xmlns:a16="http://schemas.microsoft.com/office/drawing/2014/main" id="{267A1C91-EB62-F118-8737-679F4A463C88}"/>
                </a:ext>
              </a:extLst>
            </p:cNvPr>
            <p:cNvGrpSpPr/>
            <p:nvPr/>
          </p:nvGrpSpPr>
          <p:grpSpPr>
            <a:xfrm>
              <a:off x="702179" y="1152868"/>
              <a:ext cx="135248" cy="135248"/>
              <a:chOff x="0" y="0"/>
              <a:chExt cx="812800" cy="812800"/>
            </a:xfrm>
          </p:grpSpPr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AF51DC6A-6711-54DB-15F1-157F70D0277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8" name="TextBox 41">
                <a:extLst>
                  <a:ext uri="{FF2B5EF4-FFF2-40B4-BE49-F238E27FC236}">
                    <a16:creationId xmlns:a16="http://schemas.microsoft.com/office/drawing/2014/main" id="{5B665A0B-EFB7-E56F-D45E-FBC907C7EB43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42">
              <a:extLst>
                <a:ext uri="{FF2B5EF4-FFF2-40B4-BE49-F238E27FC236}">
                  <a16:creationId xmlns:a16="http://schemas.microsoft.com/office/drawing/2014/main" id="{86D7344B-C5D9-E8CA-984F-E10B0EA3C54B}"/>
                </a:ext>
              </a:extLst>
            </p:cNvPr>
            <p:cNvGrpSpPr/>
            <p:nvPr/>
          </p:nvGrpSpPr>
          <p:grpSpPr>
            <a:xfrm>
              <a:off x="1390597" y="1563176"/>
              <a:ext cx="135248" cy="135248"/>
              <a:chOff x="0" y="0"/>
              <a:chExt cx="812800" cy="812800"/>
            </a:xfrm>
          </p:grpSpPr>
          <p:sp>
            <p:nvSpPr>
              <p:cNvPr id="45" name="Freeform 43">
                <a:extLst>
                  <a:ext uri="{FF2B5EF4-FFF2-40B4-BE49-F238E27FC236}">
                    <a16:creationId xmlns:a16="http://schemas.microsoft.com/office/drawing/2014/main" id="{085426CC-F193-CAFB-8A12-7758F8605EE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" name="TextBox 44">
                <a:extLst>
                  <a:ext uri="{FF2B5EF4-FFF2-40B4-BE49-F238E27FC236}">
                    <a16:creationId xmlns:a16="http://schemas.microsoft.com/office/drawing/2014/main" id="{DCB48739-1D1B-4D71-170B-B4F5748C83E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45">
              <a:extLst>
                <a:ext uri="{FF2B5EF4-FFF2-40B4-BE49-F238E27FC236}">
                  <a16:creationId xmlns:a16="http://schemas.microsoft.com/office/drawing/2014/main" id="{42B966A4-444A-F3C8-F47B-05CAF0A6129A}"/>
                </a:ext>
              </a:extLst>
            </p:cNvPr>
            <p:cNvGrpSpPr/>
            <p:nvPr/>
          </p:nvGrpSpPr>
          <p:grpSpPr>
            <a:xfrm>
              <a:off x="1390597" y="2305735"/>
              <a:ext cx="135248" cy="135248"/>
              <a:chOff x="0" y="0"/>
              <a:chExt cx="812800" cy="812800"/>
            </a:xfrm>
          </p:grpSpPr>
          <p:sp>
            <p:nvSpPr>
              <p:cNvPr id="43" name="Freeform 46">
                <a:extLst>
                  <a:ext uri="{FF2B5EF4-FFF2-40B4-BE49-F238E27FC236}">
                    <a16:creationId xmlns:a16="http://schemas.microsoft.com/office/drawing/2014/main" id="{5A7E75C6-F59D-43CD-0801-F60E49A1E6B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4" name="TextBox 47">
                <a:extLst>
                  <a:ext uri="{FF2B5EF4-FFF2-40B4-BE49-F238E27FC236}">
                    <a16:creationId xmlns:a16="http://schemas.microsoft.com/office/drawing/2014/main" id="{9F73B4E0-88B9-1A96-6B71-54483D00DAE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5" name="Group 48">
              <a:extLst>
                <a:ext uri="{FF2B5EF4-FFF2-40B4-BE49-F238E27FC236}">
                  <a16:creationId xmlns:a16="http://schemas.microsoft.com/office/drawing/2014/main" id="{130CA8FC-3156-A467-4069-ED014CDC48E4}"/>
                </a:ext>
              </a:extLst>
            </p:cNvPr>
            <p:cNvGrpSpPr/>
            <p:nvPr/>
          </p:nvGrpSpPr>
          <p:grpSpPr>
            <a:xfrm>
              <a:off x="0" y="1563176"/>
              <a:ext cx="135248" cy="135248"/>
              <a:chOff x="0" y="0"/>
              <a:chExt cx="812800" cy="812800"/>
            </a:xfrm>
          </p:grpSpPr>
          <p:sp>
            <p:nvSpPr>
              <p:cNvPr id="41" name="Freeform 49">
                <a:extLst>
                  <a:ext uri="{FF2B5EF4-FFF2-40B4-BE49-F238E27FC236}">
                    <a16:creationId xmlns:a16="http://schemas.microsoft.com/office/drawing/2014/main" id="{8C6CED11-5822-B5EF-B346-FEF32329D0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2" name="TextBox 50">
                <a:extLst>
                  <a:ext uri="{FF2B5EF4-FFF2-40B4-BE49-F238E27FC236}">
                    <a16:creationId xmlns:a16="http://schemas.microsoft.com/office/drawing/2014/main" id="{8EFC8F86-6EA7-4BB4-38D1-7632BA437783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6" name="Group 51">
              <a:extLst>
                <a:ext uri="{FF2B5EF4-FFF2-40B4-BE49-F238E27FC236}">
                  <a16:creationId xmlns:a16="http://schemas.microsoft.com/office/drawing/2014/main" id="{0C212B78-7B7B-5F85-1287-EEA4C503D913}"/>
                </a:ext>
              </a:extLst>
            </p:cNvPr>
            <p:cNvGrpSpPr/>
            <p:nvPr/>
          </p:nvGrpSpPr>
          <p:grpSpPr>
            <a:xfrm>
              <a:off x="0" y="2305735"/>
              <a:ext cx="135248" cy="135248"/>
              <a:chOff x="0" y="0"/>
              <a:chExt cx="812800" cy="812800"/>
            </a:xfrm>
          </p:grpSpPr>
          <p:sp>
            <p:nvSpPr>
              <p:cNvPr id="39" name="Freeform 52">
                <a:extLst>
                  <a:ext uri="{FF2B5EF4-FFF2-40B4-BE49-F238E27FC236}">
                    <a16:creationId xmlns:a16="http://schemas.microsoft.com/office/drawing/2014/main" id="{47F814F0-AA21-C327-3C5B-06FC02923CF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" name="TextBox 53">
                <a:extLst>
                  <a:ext uri="{FF2B5EF4-FFF2-40B4-BE49-F238E27FC236}">
                    <a16:creationId xmlns:a16="http://schemas.microsoft.com/office/drawing/2014/main" id="{1C001A57-4BB3-A754-A234-351FA95AD6F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54">
              <a:extLst>
                <a:ext uri="{FF2B5EF4-FFF2-40B4-BE49-F238E27FC236}">
                  <a16:creationId xmlns:a16="http://schemas.microsoft.com/office/drawing/2014/main" id="{9CFB26D8-EC67-B255-7D4D-6FB51E7C3303}"/>
                </a:ext>
              </a:extLst>
            </p:cNvPr>
            <p:cNvGrpSpPr/>
            <p:nvPr/>
          </p:nvGrpSpPr>
          <p:grpSpPr>
            <a:xfrm>
              <a:off x="702179" y="2714614"/>
              <a:ext cx="135248" cy="135248"/>
              <a:chOff x="0" y="0"/>
              <a:chExt cx="812800" cy="812800"/>
            </a:xfrm>
          </p:grpSpPr>
          <p:sp>
            <p:nvSpPr>
              <p:cNvPr id="37" name="Freeform 55">
                <a:extLst>
                  <a:ext uri="{FF2B5EF4-FFF2-40B4-BE49-F238E27FC236}">
                    <a16:creationId xmlns:a16="http://schemas.microsoft.com/office/drawing/2014/main" id="{F77432AF-C12C-2425-653C-1EDDD04B8CD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8" name="TextBox 56">
                <a:extLst>
                  <a:ext uri="{FF2B5EF4-FFF2-40B4-BE49-F238E27FC236}">
                    <a16:creationId xmlns:a16="http://schemas.microsoft.com/office/drawing/2014/main" id="{8C3A85A5-92BC-EE44-D5AE-B8406AABF7D3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8" name="Group 57">
              <a:extLst>
                <a:ext uri="{FF2B5EF4-FFF2-40B4-BE49-F238E27FC236}">
                  <a16:creationId xmlns:a16="http://schemas.microsoft.com/office/drawing/2014/main" id="{0E4920F6-7C79-212A-91FB-B8DDA0858257}"/>
                </a:ext>
              </a:extLst>
            </p:cNvPr>
            <p:cNvGrpSpPr/>
            <p:nvPr/>
          </p:nvGrpSpPr>
          <p:grpSpPr>
            <a:xfrm>
              <a:off x="702179" y="412162"/>
              <a:ext cx="135248" cy="135248"/>
              <a:chOff x="0" y="0"/>
              <a:chExt cx="812800" cy="812800"/>
            </a:xfrm>
          </p:grpSpPr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EB75C6D9-5847-D7C3-B4EE-528887B797C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6" name="TextBox 59">
                <a:extLst>
                  <a:ext uri="{FF2B5EF4-FFF2-40B4-BE49-F238E27FC236}">
                    <a16:creationId xmlns:a16="http://schemas.microsoft.com/office/drawing/2014/main" id="{5334FFF5-6405-98D1-31C9-5C4AA2B2BA6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60">
              <a:extLst>
                <a:ext uri="{FF2B5EF4-FFF2-40B4-BE49-F238E27FC236}">
                  <a16:creationId xmlns:a16="http://schemas.microsoft.com/office/drawing/2014/main" id="{92A59FCE-DEBD-5AB3-B458-FDE173C2D6A4}"/>
                </a:ext>
              </a:extLst>
            </p:cNvPr>
            <p:cNvGrpSpPr/>
            <p:nvPr/>
          </p:nvGrpSpPr>
          <p:grpSpPr>
            <a:xfrm>
              <a:off x="2778440" y="2302452"/>
              <a:ext cx="135248" cy="135248"/>
              <a:chOff x="0" y="0"/>
              <a:chExt cx="812800" cy="812800"/>
            </a:xfrm>
          </p:grpSpPr>
          <p:sp>
            <p:nvSpPr>
              <p:cNvPr id="33" name="Freeform 61">
                <a:extLst>
                  <a:ext uri="{FF2B5EF4-FFF2-40B4-BE49-F238E27FC236}">
                    <a16:creationId xmlns:a16="http://schemas.microsoft.com/office/drawing/2014/main" id="{843B9217-76C2-5D47-9F48-055494BFF76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4" name="TextBox 62">
                <a:extLst>
                  <a:ext uri="{FF2B5EF4-FFF2-40B4-BE49-F238E27FC236}">
                    <a16:creationId xmlns:a16="http://schemas.microsoft.com/office/drawing/2014/main" id="{88872ED8-0C72-6FDE-41D6-ED5B3845D06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63">
              <a:extLst>
                <a:ext uri="{FF2B5EF4-FFF2-40B4-BE49-F238E27FC236}">
                  <a16:creationId xmlns:a16="http://schemas.microsoft.com/office/drawing/2014/main" id="{B618E0DE-E645-D890-9385-69DBB29C431A}"/>
                </a:ext>
              </a:extLst>
            </p:cNvPr>
            <p:cNvGrpSpPr/>
            <p:nvPr/>
          </p:nvGrpSpPr>
          <p:grpSpPr>
            <a:xfrm>
              <a:off x="2090021" y="2711331"/>
              <a:ext cx="135248" cy="135248"/>
              <a:chOff x="0" y="0"/>
              <a:chExt cx="812800" cy="812800"/>
            </a:xfrm>
          </p:grpSpPr>
          <p:sp>
            <p:nvSpPr>
              <p:cNvPr id="31" name="Freeform 64">
                <a:extLst>
                  <a:ext uri="{FF2B5EF4-FFF2-40B4-BE49-F238E27FC236}">
                    <a16:creationId xmlns:a16="http://schemas.microsoft.com/office/drawing/2014/main" id="{EC667ED6-9C44-FA18-E43E-D3DD563DECD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" name="TextBox 65">
                <a:extLst>
                  <a:ext uri="{FF2B5EF4-FFF2-40B4-BE49-F238E27FC236}">
                    <a16:creationId xmlns:a16="http://schemas.microsoft.com/office/drawing/2014/main" id="{F28BB44D-9F43-6C2B-C6BB-06AEB01E091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1" name="Group 66">
            <a:extLst>
              <a:ext uri="{FF2B5EF4-FFF2-40B4-BE49-F238E27FC236}">
                <a16:creationId xmlns:a16="http://schemas.microsoft.com/office/drawing/2014/main" id="{A89C4735-8625-0D39-29D9-0D8F44677008}"/>
              </a:ext>
            </a:extLst>
          </p:cNvPr>
          <p:cNvGrpSpPr/>
          <p:nvPr userDrawn="1"/>
        </p:nvGrpSpPr>
        <p:grpSpPr>
          <a:xfrm>
            <a:off x="14682493" y="276361"/>
            <a:ext cx="2103152" cy="2205744"/>
            <a:chOff x="0" y="0"/>
            <a:chExt cx="2804202" cy="2940993"/>
          </a:xfrm>
        </p:grpSpPr>
        <p:grpSp>
          <p:nvGrpSpPr>
            <p:cNvPr id="72" name="Group 67">
              <a:extLst>
                <a:ext uri="{FF2B5EF4-FFF2-40B4-BE49-F238E27FC236}">
                  <a16:creationId xmlns:a16="http://schemas.microsoft.com/office/drawing/2014/main" id="{A1906CBF-4D8C-DD15-4928-AE36D075F0D8}"/>
                </a:ext>
              </a:extLst>
            </p:cNvPr>
            <p:cNvGrpSpPr/>
            <p:nvPr/>
          </p:nvGrpSpPr>
          <p:grpSpPr>
            <a:xfrm>
              <a:off x="0" y="1200182"/>
              <a:ext cx="1740810" cy="1740810"/>
              <a:chOff x="0" y="0"/>
              <a:chExt cx="812800" cy="812800"/>
            </a:xfrm>
          </p:grpSpPr>
          <p:sp>
            <p:nvSpPr>
              <p:cNvPr id="79" name="Freeform 68">
                <a:extLst>
                  <a:ext uri="{FF2B5EF4-FFF2-40B4-BE49-F238E27FC236}">
                    <a16:creationId xmlns:a16="http://schemas.microsoft.com/office/drawing/2014/main" id="{586A60B2-A289-7C23-6DD0-48DA6DCB3DB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0" name="TextBox 69">
                <a:extLst>
                  <a:ext uri="{FF2B5EF4-FFF2-40B4-BE49-F238E27FC236}">
                    <a16:creationId xmlns:a16="http://schemas.microsoft.com/office/drawing/2014/main" id="{0311A0D9-20D9-023B-93D4-294E2739250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3" name="Group 70">
              <a:extLst>
                <a:ext uri="{FF2B5EF4-FFF2-40B4-BE49-F238E27FC236}">
                  <a16:creationId xmlns:a16="http://schemas.microsoft.com/office/drawing/2014/main" id="{19E3DA1A-EBE5-D431-CABB-01DC844589EE}"/>
                </a:ext>
              </a:extLst>
            </p:cNvPr>
            <p:cNvGrpSpPr/>
            <p:nvPr/>
          </p:nvGrpSpPr>
          <p:grpSpPr>
            <a:xfrm>
              <a:off x="1740810" y="764422"/>
              <a:ext cx="1063392" cy="1063392"/>
              <a:chOff x="0" y="0"/>
              <a:chExt cx="812800" cy="812800"/>
            </a:xfrm>
          </p:grpSpPr>
          <p:sp>
            <p:nvSpPr>
              <p:cNvPr id="77" name="Freeform 71">
                <a:extLst>
                  <a:ext uri="{FF2B5EF4-FFF2-40B4-BE49-F238E27FC236}">
                    <a16:creationId xmlns:a16="http://schemas.microsoft.com/office/drawing/2014/main" id="{6BCD56F0-A15A-DF4F-AE5B-CCE8CDC4C9C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" name="TextBox 72">
                <a:extLst>
                  <a:ext uri="{FF2B5EF4-FFF2-40B4-BE49-F238E27FC236}">
                    <a16:creationId xmlns:a16="http://schemas.microsoft.com/office/drawing/2014/main" id="{806A2035-B4B7-D263-BF03-81E4EB28B702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EF1C240-468E-49B0-5565-5234E39E5520}"/>
                </a:ext>
              </a:extLst>
            </p:cNvPr>
            <p:cNvGrpSpPr/>
            <p:nvPr/>
          </p:nvGrpSpPr>
          <p:grpSpPr>
            <a:xfrm>
              <a:off x="1469022" y="0"/>
              <a:ext cx="572840" cy="572840"/>
              <a:chOff x="0" y="0"/>
              <a:chExt cx="812800" cy="81280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1655212-991F-036A-735F-AD6498889B1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C821D55-FE8F-2D4F-2719-71E28BFA7F10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81" name="Group 76">
            <a:extLst>
              <a:ext uri="{FF2B5EF4-FFF2-40B4-BE49-F238E27FC236}">
                <a16:creationId xmlns:a16="http://schemas.microsoft.com/office/drawing/2014/main" id="{A3986777-554C-0D82-C1F4-9220909331FF}"/>
              </a:ext>
            </a:extLst>
          </p:cNvPr>
          <p:cNvGrpSpPr/>
          <p:nvPr userDrawn="1"/>
        </p:nvGrpSpPr>
        <p:grpSpPr>
          <a:xfrm>
            <a:off x="-1265773" y="7789812"/>
            <a:ext cx="2800373" cy="2936977"/>
            <a:chOff x="0" y="0"/>
            <a:chExt cx="3733831" cy="3915969"/>
          </a:xfrm>
        </p:grpSpPr>
        <p:grpSp>
          <p:nvGrpSpPr>
            <p:cNvPr id="82" name="Group 77">
              <a:extLst>
                <a:ext uri="{FF2B5EF4-FFF2-40B4-BE49-F238E27FC236}">
                  <a16:creationId xmlns:a16="http://schemas.microsoft.com/office/drawing/2014/main" id="{A6064988-E5C7-8F22-8F61-14BF7252B914}"/>
                </a:ext>
              </a:extLst>
            </p:cNvPr>
            <p:cNvGrpSpPr/>
            <p:nvPr/>
          </p:nvGrpSpPr>
          <p:grpSpPr>
            <a:xfrm>
              <a:off x="0" y="1598058"/>
              <a:ext cx="2317911" cy="2317911"/>
              <a:chOff x="0" y="0"/>
              <a:chExt cx="812800" cy="812800"/>
            </a:xfrm>
          </p:grpSpPr>
          <p:sp>
            <p:nvSpPr>
              <p:cNvPr id="89" name="Freeform 78">
                <a:extLst>
                  <a:ext uri="{FF2B5EF4-FFF2-40B4-BE49-F238E27FC236}">
                    <a16:creationId xmlns:a16="http://schemas.microsoft.com/office/drawing/2014/main" id="{46587EC0-1B39-703C-E98F-FF7DABE1493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0" name="TextBox 79">
                <a:extLst>
                  <a:ext uri="{FF2B5EF4-FFF2-40B4-BE49-F238E27FC236}">
                    <a16:creationId xmlns:a16="http://schemas.microsoft.com/office/drawing/2014/main" id="{40C03291-390E-7167-CAB7-EC656408CF0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3" name="Group 80">
              <a:extLst>
                <a:ext uri="{FF2B5EF4-FFF2-40B4-BE49-F238E27FC236}">
                  <a16:creationId xmlns:a16="http://schemas.microsoft.com/office/drawing/2014/main" id="{627CDA42-7885-1A9D-CC44-280AEBD8FE39}"/>
                </a:ext>
              </a:extLst>
            </p:cNvPr>
            <p:cNvGrpSpPr/>
            <p:nvPr/>
          </p:nvGrpSpPr>
          <p:grpSpPr>
            <a:xfrm>
              <a:off x="2317911" y="1017838"/>
              <a:ext cx="1415920" cy="1415920"/>
              <a:chOff x="0" y="0"/>
              <a:chExt cx="812800" cy="812800"/>
            </a:xfrm>
          </p:grpSpPr>
          <p:sp>
            <p:nvSpPr>
              <p:cNvPr id="87" name="Freeform 81">
                <a:extLst>
                  <a:ext uri="{FF2B5EF4-FFF2-40B4-BE49-F238E27FC236}">
                    <a16:creationId xmlns:a16="http://schemas.microsoft.com/office/drawing/2014/main" id="{CE5C9CFC-54E5-2BDF-DEC3-88AC003E035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5407893F-AC8D-BBF4-C7DD-5A9471E22EE1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9EF8749-9864-EE0F-B782-69A06C746AD2}"/>
                </a:ext>
              </a:extLst>
            </p:cNvPr>
            <p:cNvGrpSpPr/>
            <p:nvPr/>
          </p:nvGrpSpPr>
          <p:grpSpPr>
            <a:xfrm>
              <a:off x="1956022" y="0"/>
              <a:ext cx="762743" cy="762743"/>
              <a:chOff x="0" y="0"/>
              <a:chExt cx="812800" cy="812800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920B9C8C-D974-C957-D81E-BB0827F134E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B8C44C4-94BB-EE75-9604-108B03F7EEC5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1" name="Group 86">
            <a:extLst>
              <a:ext uri="{FF2B5EF4-FFF2-40B4-BE49-F238E27FC236}">
                <a16:creationId xmlns:a16="http://schemas.microsoft.com/office/drawing/2014/main" id="{13C1144A-95BA-0A8B-A343-82AD29C58200}"/>
              </a:ext>
            </a:extLst>
          </p:cNvPr>
          <p:cNvGrpSpPr/>
          <p:nvPr userDrawn="1"/>
        </p:nvGrpSpPr>
        <p:grpSpPr>
          <a:xfrm>
            <a:off x="16091245" y="2482106"/>
            <a:ext cx="2336109" cy="2063610"/>
            <a:chOff x="0" y="0"/>
            <a:chExt cx="3114812" cy="2751480"/>
          </a:xfrm>
        </p:grpSpPr>
        <p:grpSp>
          <p:nvGrpSpPr>
            <p:cNvPr id="92" name="Group 87">
              <a:extLst>
                <a:ext uri="{FF2B5EF4-FFF2-40B4-BE49-F238E27FC236}">
                  <a16:creationId xmlns:a16="http://schemas.microsoft.com/office/drawing/2014/main" id="{A309A6C1-7F3A-D7EC-C978-B770711AF6EC}"/>
                </a:ext>
              </a:extLst>
            </p:cNvPr>
            <p:cNvGrpSpPr/>
            <p:nvPr/>
          </p:nvGrpSpPr>
          <p:grpSpPr>
            <a:xfrm>
              <a:off x="0" y="1339129"/>
              <a:ext cx="3114812" cy="1302514"/>
              <a:chOff x="0" y="0"/>
              <a:chExt cx="856537" cy="358176"/>
            </a:xfrm>
          </p:grpSpPr>
          <p:sp>
            <p:nvSpPr>
              <p:cNvPr id="99" name="Freeform 88">
                <a:extLst>
                  <a:ext uri="{FF2B5EF4-FFF2-40B4-BE49-F238E27FC236}">
                    <a16:creationId xmlns:a16="http://schemas.microsoft.com/office/drawing/2014/main" id="{E7B40F12-E2A0-1668-44DC-16C7AE217D47}"/>
                  </a:ext>
                </a:extLst>
              </p:cNvPr>
              <p:cNvSpPr/>
              <p:nvPr/>
            </p:nvSpPr>
            <p:spPr>
              <a:xfrm>
                <a:off x="0" y="0"/>
                <a:ext cx="856537" cy="358176"/>
              </a:xfrm>
              <a:custGeom>
                <a:avLst/>
                <a:gdLst/>
                <a:ahLst/>
                <a:cxnLst/>
                <a:rect l="l" t="t" r="r" b="b"/>
                <a:pathLst>
                  <a:path w="856537" h="358176">
                    <a:moveTo>
                      <a:pt x="428269" y="0"/>
                    </a:moveTo>
                    <a:lnTo>
                      <a:pt x="856537" y="358176"/>
                    </a:lnTo>
                    <a:lnTo>
                      <a:pt x="0" y="358176"/>
                    </a:lnTo>
                    <a:lnTo>
                      <a:pt x="428269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0" name="TextBox 89">
                <a:extLst>
                  <a:ext uri="{FF2B5EF4-FFF2-40B4-BE49-F238E27FC236}">
                    <a16:creationId xmlns:a16="http://schemas.microsoft.com/office/drawing/2014/main" id="{D35413ED-39ED-CC9B-2E56-759CFEA0DCD2}"/>
                  </a:ext>
                </a:extLst>
              </p:cNvPr>
              <p:cNvSpPr txBox="1"/>
              <p:nvPr/>
            </p:nvSpPr>
            <p:spPr>
              <a:xfrm>
                <a:off x="133834" y="118671"/>
                <a:ext cx="588869" cy="213921"/>
              </a:xfrm>
              <a:prstGeom prst="rect">
                <a:avLst/>
              </a:prstGeom>
            </p:spPr>
            <p:txBody>
              <a:bodyPr lIns="84028" tIns="84028" rIns="84028" bIns="84028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93" name="Group 90">
              <a:extLst>
                <a:ext uri="{FF2B5EF4-FFF2-40B4-BE49-F238E27FC236}">
                  <a16:creationId xmlns:a16="http://schemas.microsoft.com/office/drawing/2014/main" id="{7B4F9528-C2E4-BEDA-0686-7A67623D8196}"/>
                </a:ext>
              </a:extLst>
            </p:cNvPr>
            <p:cNvGrpSpPr/>
            <p:nvPr/>
          </p:nvGrpSpPr>
          <p:grpSpPr>
            <a:xfrm>
              <a:off x="0" y="2355453"/>
              <a:ext cx="3114812" cy="396026"/>
              <a:chOff x="0" y="0"/>
              <a:chExt cx="856537" cy="108903"/>
            </a:xfrm>
          </p:grpSpPr>
          <p:sp>
            <p:nvSpPr>
              <p:cNvPr id="97" name="Freeform 91">
                <a:extLst>
                  <a:ext uri="{FF2B5EF4-FFF2-40B4-BE49-F238E27FC236}">
                    <a16:creationId xmlns:a16="http://schemas.microsoft.com/office/drawing/2014/main" id="{0F7A02E0-1131-7E9F-3731-FC3B25662A63}"/>
                  </a:ext>
                </a:extLst>
              </p:cNvPr>
              <p:cNvSpPr/>
              <p:nvPr/>
            </p:nvSpPr>
            <p:spPr>
              <a:xfrm>
                <a:off x="0" y="0"/>
                <a:ext cx="856537" cy="108903"/>
              </a:xfrm>
              <a:custGeom>
                <a:avLst/>
                <a:gdLst/>
                <a:ahLst/>
                <a:cxnLst/>
                <a:rect l="l" t="t" r="r" b="b"/>
                <a:pathLst>
                  <a:path w="856537" h="108903">
                    <a:moveTo>
                      <a:pt x="0" y="0"/>
                    </a:moveTo>
                    <a:lnTo>
                      <a:pt x="856537" y="0"/>
                    </a:lnTo>
                    <a:lnTo>
                      <a:pt x="856537" y="108903"/>
                    </a:lnTo>
                    <a:lnTo>
                      <a:pt x="0" y="108903"/>
                    </a:lnTo>
                    <a:close/>
                  </a:path>
                </a:pathLst>
              </a:custGeom>
              <a:solidFill>
                <a:srgbClr val="FEFEFE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8" name="TextBox 92">
                <a:extLst>
                  <a:ext uri="{FF2B5EF4-FFF2-40B4-BE49-F238E27FC236}">
                    <a16:creationId xmlns:a16="http://schemas.microsoft.com/office/drawing/2014/main" id="{B7124644-FDA8-DBD6-EEB5-3E7E2EB4BFA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56537" cy="156528"/>
              </a:xfrm>
              <a:prstGeom prst="rect">
                <a:avLst/>
              </a:prstGeom>
            </p:spPr>
            <p:txBody>
              <a:bodyPr lIns="84028" tIns="84028" rIns="84028" bIns="84028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94" name="AutoShape 93">
              <a:extLst>
                <a:ext uri="{FF2B5EF4-FFF2-40B4-BE49-F238E27FC236}">
                  <a16:creationId xmlns:a16="http://schemas.microsoft.com/office/drawing/2014/main" id="{06E13791-A5EB-450F-0F0E-9BF6A6279D4A}"/>
                </a:ext>
              </a:extLst>
            </p:cNvPr>
            <p:cNvSpPr/>
            <p:nvPr/>
          </p:nvSpPr>
          <p:spPr>
            <a:xfrm>
              <a:off x="1647974" y="716389"/>
              <a:ext cx="0" cy="708796"/>
            </a:xfrm>
            <a:prstGeom prst="line">
              <a:avLst/>
            </a:prstGeom>
            <a:ln w="21510" cap="flat">
              <a:solidFill>
                <a:srgbClr val="166FAC">
                  <a:alpha val="2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5" name="AutoShape 94">
              <a:extLst>
                <a:ext uri="{FF2B5EF4-FFF2-40B4-BE49-F238E27FC236}">
                  <a16:creationId xmlns:a16="http://schemas.microsoft.com/office/drawing/2014/main" id="{1FDEF9A7-802F-9DA0-9269-9143E8918E27}"/>
                </a:ext>
              </a:extLst>
            </p:cNvPr>
            <p:cNvSpPr/>
            <p:nvPr/>
          </p:nvSpPr>
          <p:spPr>
            <a:xfrm>
              <a:off x="1466838" y="716389"/>
              <a:ext cx="0" cy="708796"/>
            </a:xfrm>
            <a:prstGeom prst="line">
              <a:avLst/>
            </a:prstGeom>
            <a:ln w="21510" cap="flat">
              <a:solidFill>
                <a:srgbClr val="166FAC">
                  <a:alpha val="2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3EC41A0-9884-A094-1DD5-33411820CAE2}"/>
                </a:ext>
              </a:extLst>
            </p:cNvPr>
            <p:cNvSpPr txBox="1"/>
            <p:nvPr/>
          </p:nvSpPr>
          <p:spPr>
            <a:xfrm>
              <a:off x="1306188" y="-76200"/>
              <a:ext cx="502436" cy="792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7"/>
                </a:lnSpc>
              </a:pPr>
              <a:r>
                <a:rPr lang="en-US" sz="3533">
                  <a:solidFill>
                    <a:srgbClr val="267FFF">
                      <a:alpha val="29804"/>
                    </a:srgbClr>
                  </a:solidFill>
                  <a:latin typeface="Antic"/>
                </a:rPr>
                <a:t>O</a:t>
              </a:r>
            </a:p>
          </p:txBody>
        </p:sp>
      </p:grpSp>
      <p:grpSp>
        <p:nvGrpSpPr>
          <p:cNvPr id="101" name="Group 96">
            <a:extLst>
              <a:ext uri="{FF2B5EF4-FFF2-40B4-BE49-F238E27FC236}">
                <a16:creationId xmlns:a16="http://schemas.microsoft.com/office/drawing/2014/main" id="{E93D5931-CDF0-C254-35BC-89A6674CCB51}"/>
              </a:ext>
            </a:extLst>
          </p:cNvPr>
          <p:cNvGrpSpPr/>
          <p:nvPr userDrawn="1"/>
        </p:nvGrpSpPr>
        <p:grpSpPr>
          <a:xfrm>
            <a:off x="-2833007" y="681337"/>
            <a:ext cx="4866237" cy="3782002"/>
            <a:chOff x="0" y="0"/>
            <a:chExt cx="6488316" cy="5042669"/>
          </a:xfrm>
        </p:grpSpPr>
        <p:grpSp>
          <p:nvGrpSpPr>
            <p:cNvPr id="102" name="Group 97">
              <a:extLst>
                <a:ext uri="{FF2B5EF4-FFF2-40B4-BE49-F238E27FC236}">
                  <a16:creationId xmlns:a16="http://schemas.microsoft.com/office/drawing/2014/main" id="{55342759-BD93-D46F-6A9F-08B21199774C}"/>
                </a:ext>
              </a:extLst>
            </p:cNvPr>
            <p:cNvGrpSpPr/>
            <p:nvPr/>
          </p:nvGrpSpPr>
          <p:grpSpPr>
            <a:xfrm>
              <a:off x="4940639" y="0"/>
              <a:ext cx="239314" cy="239314"/>
              <a:chOff x="0" y="0"/>
              <a:chExt cx="812800" cy="812800"/>
            </a:xfrm>
          </p:grpSpPr>
          <p:sp>
            <p:nvSpPr>
              <p:cNvPr id="160" name="Freeform 98">
                <a:extLst>
                  <a:ext uri="{FF2B5EF4-FFF2-40B4-BE49-F238E27FC236}">
                    <a16:creationId xmlns:a16="http://schemas.microsoft.com/office/drawing/2014/main" id="{91AB0488-9208-09D2-D45D-2BB85BBF258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1" name="TextBox 99">
                <a:extLst>
                  <a:ext uri="{FF2B5EF4-FFF2-40B4-BE49-F238E27FC236}">
                    <a16:creationId xmlns:a16="http://schemas.microsoft.com/office/drawing/2014/main" id="{4C16EAE8-9CAB-B137-8589-8978678AF8F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3" name="Group 100">
              <a:extLst>
                <a:ext uri="{FF2B5EF4-FFF2-40B4-BE49-F238E27FC236}">
                  <a16:creationId xmlns:a16="http://schemas.microsoft.com/office/drawing/2014/main" id="{6BCECA83-3B01-D4A4-1C2C-80726D39214D}"/>
                </a:ext>
              </a:extLst>
            </p:cNvPr>
            <p:cNvGrpSpPr/>
            <p:nvPr/>
          </p:nvGrpSpPr>
          <p:grpSpPr>
            <a:xfrm>
              <a:off x="2484931" y="3281"/>
              <a:ext cx="239314" cy="239314"/>
              <a:chOff x="0" y="0"/>
              <a:chExt cx="812800" cy="812800"/>
            </a:xfrm>
          </p:grpSpPr>
          <p:sp>
            <p:nvSpPr>
              <p:cNvPr id="158" name="Freeform 101">
                <a:extLst>
                  <a:ext uri="{FF2B5EF4-FFF2-40B4-BE49-F238E27FC236}">
                    <a16:creationId xmlns:a16="http://schemas.microsoft.com/office/drawing/2014/main" id="{DE9AA5E3-4E3D-F081-3CEC-1DB81A9C3C6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9" name="TextBox 102">
                <a:extLst>
                  <a:ext uri="{FF2B5EF4-FFF2-40B4-BE49-F238E27FC236}">
                    <a16:creationId xmlns:a16="http://schemas.microsoft.com/office/drawing/2014/main" id="{3176FAE2-0C4B-3F1C-F1F3-24D9AD7D638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191ED22-3294-6ABA-8A04-40A1C6FBAD10}"/>
                </a:ext>
              </a:extLst>
            </p:cNvPr>
            <p:cNvGrpSpPr/>
            <p:nvPr/>
          </p:nvGrpSpPr>
          <p:grpSpPr>
            <a:xfrm rot="5400000">
              <a:off x="3783179" y="177943"/>
              <a:ext cx="2763422" cy="2646852"/>
              <a:chOff x="0" y="-54577"/>
              <a:chExt cx="812800" cy="778514"/>
            </a:xfrm>
          </p:grpSpPr>
          <p:sp>
            <p:nvSpPr>
              <p:cNvPr id="156" name="Freeform 104">
                <a:extLst>
                  <a:ext uri="{FF2B5EF4-FFF2-40B4-BE49-F238E27FC236}">
                    <a16:creationId xmlns:a16="http://schemas.microsoft.com/office/drawing/2014/main" id="{4DA8EC5D-5942-F8FF-7ACA-6840DA18E52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2393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7" name="TextBox 105">
                <a:extLst>
                  <a:ext uri="{FF2B5EF4-FFF2-40B4-BE49-F238E27FC236}">
                    <a16:creationId xmlns:a16="http://schemas.microsoft.com/office/drawing/2014/main" id="{9D0FE44F-EC06-DDB5-CBC5-ED6232893147}"/>
                  </a:ext>
                </a:extLst>
              </p:cNvPr>
              <p:cNvSpPr txBox="1"/>
              <p:nvPr/>
            </p:nvSpPr>
            <p:spPr>
              <a:xfrm>
                <a:off x="114299" y="-54577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5" name="Group 106">
              <a:extLst>
                <a:ext uri="{FF2B5EF4-FFF2-40B4-BE49-F238E27FC236}">
                  <a16:creationId xmlns:a16="http://schemas.microsoft.com/office/drawing/2014/main" id="{07D8BA46-283E-E809-5193-62FE18EC2A15}"/>
                </a:ext>
              </a:extLst>
            </p:cNvPr>
            <p:cNvGrpSpPr/>
            <p:nvPr/>
          </p:nvGrpSpPr>
          <p:grpSpPr>
            <a:xfrm rot="5400000">
              <a:off x="1218003" y="258902"/>
              <a:ext cx="2763422" cy="2484931"/>
              <a:chOff x="0" y="0"/>
              <a:chExt cx="812800" cy="730888"/>
            </a:xfrm>
          </p:grpSpPr>
          <p:sp>
            <p:nvSpPr>
              <p:cNvPr id="154" name="Freeform 107">
                <a:extLst>
                  <a:ext uri="{FF2B5EF4-FFF2-40B4-BE49-F238E27FC236}">
                    <a16:creationId xmlns:a16="http://schemas.microsoft.com/office/drawing/2014/main" id="{212E57B9-C1E9-8807-58B4-B7455882179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5" name="TextBox 108">
                <a:extLst>
                  <a:ext uri="{FF2B5EF4-FFF2-40B4-BE49-F238E27FC236}">
                    <a16:creationId xmlns:a16="http://schemas.microsoft.com/office/drawing/2014/main" id="{4BA1433B-4022-4393-03B2-319A16F2F994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6" name="Group 109">
              <a:extLst>
                <a:ext uri="{FF2B5EF4-FFF2-40B4-BE49-F238E27FC236}">
                  <a16:creationId xmlns:a16="http://schemas.microsoft.com/office/drawing/2014/main" id="{E1DE3FCE-39CE-2C32-3853-1C302E15A47C}"/>
                </a:ext>
              </a:extLst>
            </p:cNvPr>
            <p:cNvGrpSpPr/>
            <p:nvPr/>
          </p:nvGrpSpPr>
          <p:grpSpPr>
            <a:xfrm rot="5400000">
              <a:off x="2529373" y="2247073"/>
              <a:ext cx="2738837" cy="2646850"/>
              <a:chOff x="12204" y="-47625"/>
              <a:chExt cx="805569" cy="778513"/>
            </a:xfrm>
          </p:grpSpPr>
          <p:sp>
            <p:nvSpPr>
              <p:cNvPr id="152" name="Freeform 110">
                <a:extLst>
                  <a:ext uri="{FF2B5EF4-FFF2-40B4-BE49-F238E27FC236}">
                    <a16:creationId xmlns:a16="http://schemas.microsoft.com/office/drawing/2014/main" id="{0A1A54D4-DE0D-E3F8-B88E-7E0AD2B45D88}"/>
                  </a:ext>
                </a:extLst>
              </p:cNvPr>
              <p:cNvSpPr/>
              <p:nvPr/>
            </p:nvSpPr>
            <p:spPr>
              <a:xfrm>
                <a:off x="12204" y="563"/>
                <a:ext cx="805569" cy="7213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3" name="TextBox 111">
                <a:extLst>
                  <a:ext uri="{FF2B5EF4-FFF2-40B4-BE49-F238E27FC236}">
                    <a16:creationId xmlns:a16="http://schemas.microsoft.com/office/drawing/2014/main" id="{E0C90289-D89B-5AF3-A45A-2F2CD7FAEE1D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7" name="Group 112">
              <a:extLst>
                <a:ext uri="{FF2B5EF4-FFF2-40B4-BE49-F238E27FC236}">
                  <a16:creationId xmlns:a16="http://schemas.microsoft.com/office/drawing/2014/main" id="{6B360F31-935C-ECA0-BCEB-25C9F33C64BE}"/>
                </a:ext>
              </a:extLst>
            </p:cNvPr>
            <p:cNvGrpSpPr/>
            <p:nvPr/>
          </p:nvGrpSpPr>
          <p:grpSpPr>
            <a:xfrm rot="5400000">
              <a:off x="-24463" y="2323184"/>
              <a:ext cx="2763422" cy="2484931"/>
              <a:chOff x="0" y="0"/>
              <a:chExt cx="812800" cy="730888"/>
            </a:xfrm>
          </p:grpSpPr>
          <p:sp>
            <p:nvSpPr>
              <p:cNvPr id="150" name="Freeform 113">
                <a:extLst>
                  <a:ext uri="{FF2B5EF4-FFF2-40B4-BE49-F238E27FC236}">
                    <a16:creationId xmlns:a16="http://schemas.microsoft.com/office/drawing/2014/main" id="{224CD98F-3162-00D2-0D15-55523C4D17B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1" name="TextBox 114">
                <a:extLst>
                  <a:ext uri="{FF2B5EF4-FFF2-40B4-BE49-F238E27FC236}">
                    <a16:creationId xmlns:a16="http://schemas.microsoft.com/office/drawing/2014/main" id="{1658BF1E-9485-CF70-0CD2-A07EAD6CB37B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8" name="Group 115">
              <a:extLst>
                <a:ext uri="{FF2B5EF4-FFF2-40B4-BE49-F238E27FC236}">
                  <a16:creationId xmlns:a16="http://schemas.microsoft.com/office/drawing/2014/main" id="{A5C171E9-603D-1755-4B24-5296E8F7F7F7}"/>
                </a:ext>
              </a:extLst>
            </p:cNvPr>
            <p:cNvGrpSpPr/>
            <p:nvPr/>
          </p:nvGrpSpPr>
          <p:grpSpPr>
            <a:xfrm>
              <a:off x="6158756" y="726017"/>
              <a:ext cx="239314" cy="239314"/>
              <a:chOff x="0" y="0"/>
              <a:chExt cx="812800" cy="812800"/>
            </a:xfrm>
          </p:grpSpPr>
          <p:sp>
            <p:nvSpPr>
              <p:cNvPr id="148" name="Freeform 116">
                <a:extLst>
                  <a:ext uri="{FF2B5EF4-FFF2-40B4-BE49-F238E27FC236}">
                    <a16:creationId xmlns:a16="http://schemas.microsoft.com/office/drawing/2014/main" id="{46FBA827-0C2E-EEB6-E3A1-D55D8DE498E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9" name="TextBox 117">
                <a:extLst>
                  <a:ext uri="{FF2B5EF4-FFF2-40B4-BE49-F238E27FC236}">
                    <a16:creationId xmlns:a16="http://schemas.microsoft.com/office/drawing/2014/main" id="{EDB7C1B5-049D-12A2-64C8-B618F6131BA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9" name="Group 118">
              <a:extLst>
                <a:ext uri="{FF2B5EF4-FFF2-40B4-BE49-F238E27FC236}">
                  <a16:creationId xmlns:a16="http://schemas.microsoft.com/office/drawing/2014/main" id="{9AFEE21E-8748-471B-0896-4AF7B1AFE1BE}"/>
                </a:ext>
              </a:extLst>
            </p:cNvPr>
            <p:cNvGrpSpPr/>
            <p:nvPr/>
          </p:nvGrpSpPr>
          <p:grpSpPr>
            <a:xfrm>
              <a:off x="6158756" y="2039934"/>
              <a:ext cx="239314" cy="239314"/>
              <a:chOff x="0" y="0"/>
              <a:chExt cx="812800" cy="812800"/>
            </a:xfrm>
          </p:grpSpPr>
          <p:sp>
            <p:nvSpPr>
              <p:cNvPr id="146" name="Freeform 119">
                <a:extLst>
                  <a:ext uri="{FF2B5EF4-FFF2-40B4-BE49-F238E27FC236}">
                    <a16:creationId xmlns:a16="http://schemas.microsoft.com/office/drawing/2014/main" id="{EA20F931-5171-F22B-1A4B-425A58B14A5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7" name="TextBox 120">
                <a:extLst>
                  <a:ext uri="{FF2B5EF4-FFF2-40B4-BE49-F238E27FC236}">
                    <a16:creationId xmlns:a16="http://schemas.microsoft.com/office/drawing/2014/main" id="{F59579AC-2A9D-7218-02F2-E44AF08046A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0" name="Group 121">
              <a:extLst>
                <a:ext uri="{FF2B5EF4-FFF2-40B4-BE49-F238E27FC236}">
                  <a16:creationId xmlns:a16="http://schemas.microsoft.com/office/drawing/2014/main" id="{1B8DE089-FB96-F39F-0BFC-B05BBE4A4A55}"/>
                </a:ext>
              </a:extLst>
            </p:cNvPr>
            <p:cNvGrpSpPr/>
            <p:nvPr/>
          </p:nvGrpSpPr>
          <p:grpSpPr>
            <a:xfrm>
              <a:off x="3698174" y="726017"/>
              <a:ext cx="239314" cy="239314"/>
              <a:chOff x="0" y="0"/>
              <a:chExt cx="812800" cy="812800"/>
            </a:xfrm>
          </p:grpSpPr>
          <p:sp>
            <p:nvSpPr>
              <p:cNvPr id="144" name="Freeform 122">
                <a:extLst>
                  <a:ext uri="{FF2B5EF4-FFF2-40B4-BE49-F238E27FC236}">
                    <a16:creationId xmlns:a16="http://schemas.microsoft.com/office/drawing/2014/main" id="{C5F43699-3A48-AA99-0D2E-6DB5EEC9C66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" name="TextBox 123">
                <a:extLst>
                  <a:ext uri="{FF2B5EF4-FFF2-40B4-BE49-F238E27FC236}">
                    <a16:creationId xmlns:a16="http://schemas.microsoft.com/office/drawing/2014/main" id="{E1885342-109F-B608-9F8E-3C023F479350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1" name="Group 124">
              <a:extLst>
                <a:ext uri="{FF2B5EF4-FFF2-40B4-BE49-F238E27FC236}">
                  <a16:creationId xmlns:a16="http://schemas.microsoft.com/office/drawing/2014/main" id="{CE3B7F05-B0F8-1E3D-BC3E-674583ADB5F4}"/>
                </a:ext>
              </a:extLst>
            </p:cNvPr>
            <p:cNvGrpSpPr/>
            <p:nvPr/>
          </p:nvGrpSpPr>
          <p:grpSpPr>
            <a:xfrm>
              <a:off x="3698174" y="2039934"/>
              <a:ext cx="239314" cy="239314"/>
              <a:chOff x="0" y="0"/>
              <a:chExt cx="812800" cy="812800"/>
            </a:xfrm>
          </p:grpSpPr>
          <p:sp>
            <p:nvSpPr>
              <p:cNvPr id="142" name="Freeform 125">
                <a:extLst>
                  <a:ext uri="{FF2B5EF4-FFF2-40B4-BE49-F238E27FC236}">
                    <a16:creationId xmlns:a16="http://schemas.microsoft.com/office/drawing/2014/main" id="{DA4B5777-2DF2-3C0D-A567-C4B6B991D34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" name="TextBox 126">
                <a:extLst>
                  <a:ext uri="{FF2B5EF4-FFF2-40B4-BE49-F238E27FC236}">
                    <a16:creationId xmlns:a16="http://schemas.microsoft.com/office/drawing/2014/main" id="{B2C6BA45-66B0-FDA9-B799-1F5E7C118D0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2" name="Group 127">
              <a:extLst>
                <a:ext uri="{FF2B5EF4-FFF2-40B4-BE49-F238E27FC236}">
                  <a16:creationId xmlns:a16="http://schemas.microsoft.com/office/drawing/2014/main" id="{B3310A64-4FE8-4177-F8EA-C7D8E93BACC4}"/>
                </a:ext>
              </a:extLst>
            </p:cNvPr>
            <p:cNvGrpSpPr/>
            <p:nvPr/>
          </p:nvGrpSpPr>
          <p:grpSpPr>
            <a:xfrm>
              <a:off x="4940639" y="2763422"/>
              <a:ext cx="239314" cy="239314"/>
              <a:chOff x="0" y="0"/>
              <a:chExt cx="812800" cy="812800"/>
            </a:xfrm>
          </p:grpSpPr>
          <p:sp>
            <p:nvSpPr>
              <p:cNvPr id="140" name="Freeform 128">
                <a:extLst>
                  <a:ext uri="{FF2B5EF4-FFF2-40B4-BE49-F238E27FC236}">
                    <a16:creationId xmlns:a16="http://schemas.microsoft.com/office/drawing/2014/main" id="{7DCFBEA1-E823-4BE1-F132-ABC12987296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1" name="TextBox 129">
                <a:extLst>
                  <a:ext uri="{FF2B5EF4-FFF2-40B4-BE49-F238E27FC236}">
                    <a16:creationId xmlns:a16="http://schemas.microsoft.com/office/drawing/2014/main" id="{6D42F432-B29E-086A-6641-4C7A3113132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3" name="Group 130">
              <a:extLst>
                <a:ext uri="{FF2B5EF4-FFF2-40B4-BE49-F238E27FC236}">
                  <a16:creationId xmlns:a16="http://schemas.microsoft.com/office/drawing/2014/main" id="{E8E30D70-4C4C-B6C8-63F3-B4BD53E7C052}"/>
                </a:ext>
              </a:extLst>
            </p:cNvPr>
            <p:cNvGrpSpPr/>
            <p:nvPr/>
          </p:nvGrpSpPr>
          <p:grpSpPr>
            <a:xfrm>
              <a:off x="1242465" y="2039934"/>
              <a:ext cx="239314" cy="239314"/>
              <a:chOff x="0" y="0"/>
              <a:chExt cx="812800" cy="812800"/>
            </a:xfrm>
          </p:grpSpPr>
          <p:sp>
            <p:nvSpPr>
              <p:cNvPr id="138" name="Freeform 131">
                <a:extLst>
                  <a:ext uri="{FF2B5EF4-FFF2-40B4-BE49-F238E27FC236}">
                    <a16:creationId xmlns:a16="http://schemas.microsoft.com/office/drawing/2014/main" id="{38567AD9-ED73-85E9-75AA-0A853C7DCBF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9" name="TextBox 132">
                <a:extLst>
                  <a:ext uri="{FF2B5EF4-FFF2-40B4-BE49-F238E27FC236}">
                    <a16:creationId xmlns:a16="http://schemas.microsoft.com/office/drawing/2014/main" id="{11AFC430-ADD5-0D7B-4883-C33F19818BB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4" name="Group 133">
              <a:extLst>
                <a:ext uri="{FF2B5EF4-FFF2-40B4-BE49-F238E27FC236}">
                  <a16:creationId xmlns:a16="http://schemas.microsoft.com/office/drawing/2014/main" id="{F5434BA1-9BB3-3BC9-CBE6-F5942B43254A}"/>
                </a:ext>
              </a:extLst>
            </p:cNvPr>
            <p:cNvGrpSpPr/>
            <p:nvPr/>
          </p:nvGrpSpPr>
          <p:grpSpPr>
            <a:xfrm>
              <a:off x="2460583" y="2765950"/>
              <a:ext cx="239314" cy="239314"/>
              <a:chOff x="0" y="0"/>
              <a:chExt cx="812800" cy="812800"/>
            </a:xfrm>
          </p:grpSpPr>
          <p:sp>
            <p:nvSpPr>
              <p:cNvPr id="136" name="Freeform 134">
                <a:extLst>
                  <a:ext uri="{FF2B5EF4-FFF2-40B4-BE49-F238E27FC236}">
                    <a16:creationId xmlns:a16="http://schemas.microsoft.com/office/drawing/2014/main" id="{E7171E11-B362-527F-D88D-E58845C1F0A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7" name="TextBox 135">
                <a:extLst>
                  <a:ext uri="{FF2B5EF4-FFF2-40B4-BE49-F238E27FC236}">
                    <a16:creationId xmlns:a16="http://schemas.microsoft.com/office/drawing/2014/main" id="{BA4BA6F0-3054-6A14-172F-E2A464D293B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5" name="Group 136">
              <a:extLst>
                <a:ext uri="{FF2B5EF4-FFF2-40B4-BE49-F238E27FC236}">
                  <a16:creationId xmlns:a16="http://schemas.microsoft.com/office/drawing/2014/main" id="{880C773D-2AD2-EAE7-23BC-BA14D322DEDC}"/>
                </a:ext>
              </a:extLst>
            </p:cNvPr>
            <p:cNvGrpSpPr/>
            <p:nvPr/>
          </p:nvGrpSpPr>
          <p:grpSpPr>
            <a:xfrm>
              <a:off x="2460583" y="4079867"/>
              <a:ext cx="239314" cy="239314"/>
              <a:chOff x="0" y="0"/>
              <a:chExt cx="812800" cy="812800"/>
            </a:xfrm>
          </p:grpSpPr>
          <p:sp>
            <p:nvSpPr>
              <p:cNvPr id="134" name="Freeform 137">
                <a:extLst>
                  <a:ext uri="{FF2B5EF4-FFF2-40B4-BE49-F238E27FC236}">
                    <a16:creationId xmlns:a16="http://schemas.microsoft.com/office/drawing/2014/main" id="{33C573C9-964E-F573-E548-8D7C971B192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5" name="TextBox 138">
                <a:extLst>
                  <a:ext uri="{FF2B5EF4-FFF2-40B4-BE49-F238E27FC236}">
                    <a16:creationId xmlns:a16="http://schemas.microsoft.com/office/drawing/2014/main" id="{220FE0F7-3DC9-323E-0CB2-AD844B4D0B6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6" name="Group 139">
              <a:extLst>
                <a:ext uri="{FF2B5EF4-FFF2-40B4-BE49-F238E27FC236}">
                  <a16:creationId xmlns:a16="http://schemas.microsoft.com/office/drawing/2014/main" id="{12C13DB5-9171-6B47-54A3-E649CB22F64D}"/>
                </a:ext>
              </a:extLst>
            </p:cNvPr>
            <p:cNvGrpSpPr/>
            <p:nvPr/>
          </p:nvGrpSpPr>
          <p:grpSpPr>
            <a:xfrm>
              <a:off x="0" y="2765950"/>
              <a:ext cx="239314" cy="239314"/>
              <a:chOff x="0" y="0"/>
              <a:chExt cx="812800" cy="812800"/>
            </a:xfrm>
          </p:grpSpPr>
          <p:sp>
            <p:nvSpPr>
              <p:cNvPr id="132" name="Freeform 140">
                <a:extLst>
                  <a:ext uri="{FF2B5EF4-FFF2-40B4-BE49-F238E27FC236}">
                    <a16:creationId xmlns:a16="http://schemas.microsoft.com/office/drawing/2014/main" id="{FAE5588E-B6C1-B25B-9122-02EDB539829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3" name="TextBox 141">
                <a:extLst>
                  <a:ext uri="{FF2B5EF4-FFF2-40B4-BE49-F238E27FC236}">
                    <a16:creationId xmlns:a16="http://schemas.microsoft.com/office/drawing/2014/main" id="{6A178691-5719-B297-24E9-C92EB045958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7" name="Group 142">
              <a:extLst>
                <a:ext uri="{FF2B5EF4-FFF2-40B4-BE49-F238E27FC236}">
                  <a16:creationId xmlns:a16="http://schemas.microsoft.com/office/drawing/2014/main" id="{89AFE0A5-C5A0-6698-7988-5FC7667461E4}"/>
                </a:ext>
              </a:extLst>
            </p:cNvPr>
            <p:cNvGrpSpPr/>
            <p:nvPr/>
          </p:nvGrpSpPr>
          <p:grpSpPr>
            <a:xfrm>
              <a:off x="0" y="4079867"/>
              <a:ext cx="239314" cy="239314"/>
              <a:chOff x="0" y="0"/>
              <a:chExt cx="812800" cy="812800"/>
            </a:xfrm>
          </p:grpSpPr>
          <p:sp>
            <p:nvSpPr>
              <p:cNvPr id="130" name="Freeform 143">
                <a:extLst>
                  <a:ext uri="{FF2B5EF4-FFF2-40B4-BE49-F238E27FC236}">
                    <a16:creationId xmlns:a16="http://schemas.microsoft.com/office/drawing/2014/main" id="{00235309-82EF-D54C-F311-BED71311E93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" name="TextBox 144">
                <a:extLst>
                  <a:ext uri="{FF2B5EF4-FFF2-40B4-BE49-F238E27FC236}">
                    <a16:creationId xmlns:a16="http://schemas.microsoft.com/office/drawing/2014/main" id="{9CAA6863-4D7D-5EE5-B2E9-D7F05D13753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8" name="Group 145">
              <a:extLst>
                <a:ext uri="{FF2B5EF4-FFF2-40B4-BE49-F238E27FC236}">
                  <a16:creationId xmlns:a16="http://schemas.microsoft.com/office/drawing/2014/main" id="{DE318A5E-29B6-065A-47E8-0B2B401918F3}"/>
                </a:ext>
              </a:extLst>
            </p:cNvPr>
            <p:cNvGrpSpPr/>
            <p:nvPr/>
          </p:nvGrpSpPr>
          <p:grpSpPr>
            <a:xfrm>
              <a:off x="1242465" y="4803355"/>
              <a:ext cx="239314" cy="239314"/>
              <a:chOff x="0" y="0"/>
              <a:chExt cx="812800" cy="812800"/>
            </a:xfrm>
          </p:grpSpPr>
          <p:sp>
            <p:nvSpPr>
              <p:cNvPr id="128" name="Freeform 146">
                <a:extLst>
                  <a:ext uri="{FF2B5EF4-FFF2-40B4-BE49-F238E27FC236}">
                    <a16:creationId xmlns:a16="http://schemas.microsoft.com/office/drawing/2014/main" id="{E8341F5D-4EBB-CFDF-9240-4FC65D53266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9" name="TextBox 147">
                <a:extLst>
                  <a:ext uri="{FF2B5EF4-FFF2-40B4-BE49-F238E27FC236}">
                    <a16:creationId xmlns:a16="http://schemas.microsoft.com/office/drawing/2014/main" id="{1168D67F-6C23-F342-535A-C3E9D9237E13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9" name="Group 148">
              <a:extLst>
                <a:ext uri="{FF2B5EF4-FFF2-40B4-BE49-F238E27FC236}">
                  <a16:creationId xmlns:a16="http://schemas.microsoft.com/office/drawing/2014/main" id="{04E8B073-CB53-8231-56F5-742485AD3AA5}"/>
                </a:ext>
              </a:extLst>
            </p:cNvPr>
            <p:cNvGrpSpPr/>
            <p:nvPr/>
          </p:nvGrpSpPr>
          <p:grpSpPr>
            <a:xfrm>
              <a:off x="1242465" y="729298"/>
              <a:ext cx="239314" cy="239314"/>
              <a:chOff x="0" y="0"/>
              <a:chExt cx="812800" cy="812800"/>
            </a:xfrm>
          </p:grpSpPr>
          <p:sp>
            <p:nvSpPr>
              <p:cNvPr id="126" name="Freeform 149">
                <a:extLst>
                  <a:ext uri="{FF2B5EF4-FFF2-40B4-BE49-F238E27FC236}">
                    <a16:creationId xmlns:a16="http://schemas.microsoft.com/office/drawing/2014/main" id="{88A2C813-4DD5-A7A5-0BC1-8295017C916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7" name="TextBox 150">
                <a:extLst>
                  <a:ext uri="{FF2B5EF4-FFF2-40B4-BE49-F238E27FC236}">
                    <a16:creationId xmlns:a16="http://schemas.microsoft.com/office/drawing/2014/main" id="{DC938EC1-DCC0-5F4C-C3ED-0FCF353492D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0" name="Group 151">
              <a:extLst>
                <a:ext uri="{FF2B5EF4-FFF2-40B4-BE49-F238E27FC236}">
                  <a16:creationId xmlns:a16="http://schemas.microsoft.com/office/drawing/2014/main" id="{CB7848EB-C792-CE49-2BAA-865C6A82077F}"/>
                </a:ext>
              </a:extLst>
            </p:cNvPr>
            <p:cNvGrpSpPr/>
            <p:nvPr/>
          </p:nvGrpSpPr>
          <p:grpSpPr>
            <a:xfrm>
              <a:off x="4916291" y="4074057"/>
              <a:ext cx="239314" cy="239314"/>
              <a:chOff x="0" y="0"/>
              <a:chExt cx="812800" cy="812800"/>
            </a:xfrm>
          </p:grpSpPr>
          <p:sp>
            <p:nvSpPr>
              <p:cNvPr id="124" name="Freeform 152">
                <a:extLst>
                  <a:ext uri="{FF2B5EF4-FFF2-40B4-BE49-F238E27FC236}">
                    <a16:creationId xmlns:a16="http://schemas.microsoft.com/office/drawing/2014/main" id="{3BFDEE2D-1D0F-176E-F48C-747E1BE0C88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5" name="TextBox 153">
                <a:extLst>
                  <a:ext uri="{FF2B5EF4-FFF2-40B4-BE49-F238E27FC236}">
                    <a16:creationId xmlns:a16="http://schemas.microsoft.com/office/drawing/2014/main" id="{2FD8133B-A741-9A98-C896-BC8CA30B0CC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1" name="Group 154">
              <a:extLst>
                <a:ext uri="{FF2B5EF4-FFF2-40B4-BE49-F238E27FC236}">
                  <a16:creationId xmlns:a16="http://schemas.microsoft.com/office/drawing/2014/main" id="{D628B4BC-E7BD-F6FA-5A13-3556B868C62B}"/>
                </a:ext>
              </a:extLst>
            </p:cNvPr>
            <p:cNvGrpSpPr/>
            <p:nvPr/>
          </p:nvGrpSpPr>
          <p:grpSpPr>
            <a:xfrm>
              <a:off x="3698174" y="4797545"/>
              <a:ext cx="239314" cy="239314"/>
              <a:chOff x="0" y="0"/>
              <a:chExt cx="812800" cy="812800"/>
            </a:xfrm>
          </p:grpSpPr>
          <p:sp>
            <p:nvSpPr>
              <p:cNvPr id="122" name="Freeform 155">
                <a:extLst>
                  <a:ext uri="{FF2B5EF4-FFF2-40B4-BE49-F238E27FC236}">
                    <a16:creationId xmlns:a16="http://schemas.microsoft.com/office/drawing/2014/main" id="{562ABB4C-46F7-FB56-1491-E7A74643892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" name="TextBox 156">
                <a:extLst>
                  <a:ext uri="{FF2B5EF4-FFF2-40B4-BE49-F238E27FC236}">
                    <a16:creationId xmlns:a16="http://schemas.microsoft.com/office/drawing/2014/main" id="{F9ACCCA4-5774-7E2E-8F1B-6FA162EEFB5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000" y="9801101"/>
            <a:ext cx="126000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2" name="Footer Placeholder 4">
            <a:extLst>
              <a:ext uri="{FF2B5EF4-FFF2-40B4-BE49-F238E27FC236}">
                <a16:creationId xmlns:a16="http://schemas.microsoft.com/office/drawing/2014/main" id="{8A5DE2C1-351E-6A06-0AA2-29650039C73B}"/>
              </a:ext>
            </a:extLst>
          </p:cNvPr>
          <p:cNvSpPr txBox="1">
            <a:spLocks/>
          </p:cNvSpPr>
          <p:nvPr userDrawn="1"/>
        </p:nvSpPr>
        <p:spPr>
          <a:xfrm>
            <a:off x="2844000" y="9801101"/>
            <a:ext cx="1260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campusontario.pressbooks.pub/orgbiochemsupplemen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1-amines-structures-and-names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24-1-naming-amin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24-1-naming-amin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24-1-naming-amin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24-1-naming-amin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24-1-naming-amine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24-1-naming-amin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2-physical-properties-of-amines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Introductory_Chemistry/Basics_of_General_Organic_and_Biological_Chemistry_(Ball_et_al.)" TargetMode="External"/><Relationship Id="rId2" Type="http://schemas.openxmlformats.org/officeDocument/2006/relationships/hyperlink" Target="https://chem.libretexts.org/Bookshelves/Introductory_Chemistry/Basics_of_General_Organic_and_Biological_Chemistry_(Ball_et_al.)/15%3A_Organic_Acids_and_Bases_and_Some_of_Their_Derivatives/15.11%3A_Physical_Properties_of_Amin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2-physical-properties-of-amines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ish_market_in_Lisbon_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s://commons.wikimedia.org/wiki/User:Dudv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24-1-naming-amine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3-amines-as-bases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3-amines-as-bases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3-amines-as-bases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3-amines-as-bases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3-amines-as-bases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3-amines-as-bases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3-amines-as-bases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4-amides-structures-and-names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4-amides-structures-and-names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21-why-this-chapt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oisestate.pressbooks.pub/chemistry/chapter/21-4-amines-and-amides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oisestate.pressbooks.pub/chemistry/chapter/21-4-amines-and-amides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arnstoff.sv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public_domain" TargetMode="External"/><Relationship Id="rId4" Type="http://schemas.openxmlformats.org/officeDocument/2006/relationships/hyperlink" Target="https://commons.wikimedia.org/wiki/User:NEUROtiker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Introductory_Chemistry/Basics_of_General_Organic_and_Biological_Chemistry_(Ball_et_al.)" TargetMode="External"/><Relationship Id="rId2" Type="http://schemas.openxmlformats.org/officeDocument/2006/relationships/hyperlink" Target="https://chem.libretexts.org/Bookshelves/Introductory_Chemistry/Basics_of_General_Organic_and_Biological_Chemistry_(Ball_et_al.)/15%3A_Organic_Acids_and_Bases_and_Some_of_Their_Derivatives/15.14%3A_Physical_Properties_of_Amid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5-physical-properties-of-amides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4.0" TargetMode="External"/><Relationship Id="rId5" Type="http://schemas.openxmlformats.org/officeDocument/2006/relationships/hyperlink" Target="https://chem.libretexts.org/Bookshelves/Introductory_Chemistry/Basics_of_General_Organic_and_Biological_Chemistry_(Ball_et_al.)" TargetMode="External"/><Relationship Id="rId4" Type="http://schemas.openxmlformats.org/officeDocument/2006/relationships/hyperlink" Target="https://creativecommons.org/licenses/by-nc-sa/3.0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arnstoff.sv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public_domain" TargetMode="External"/><Relationship Id="rId4" Type="http://schemas.openxmlformats.org/officeDocument/2006/relationships/hyperlink" Target="https://commons.wikimedia.org/wiki/User:NEUROtiker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7-chemical-properties-of-amides-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7-chemical-properties-of-amides-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7-chemical-properties-of-amides-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6-formation-of-amides.htm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chemistry-2e/pages/20-4-amines-and-amid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chemistry/pages/20-4-amines-and-amides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08-preparation-of-esters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6-formation-of-amides.htm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21-7-chemistry-of-amides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21-7-chemistry-of-amide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21-7-chemistry-of-amides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Organic_Chemistry_(Morsch_et_al.)/20%3A_Carboxylic_Acids_and_Nitriles/20.07%3A_Chemistry_of_Nitriles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Organic_Chemistry_(Morsch_et_al.)/20%3A_Carboxylic_Acids_and_Nitriles/20.07%3A_Chemistry_of_Nitriles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Supplemental_Modules_(Organic_Chemistry)/Alkyl_Halides/Reactivity_of_Alkyl_Halides/Reaction_of_Alkyl_Halides_with_Ammonia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cover.3ds.com/biovia-draw-academic" TargetMode="External"/><Relationship Id="rId4" Type="http://schemas.openxmlformats.org/officeDocument/2006/relationships/hyperlink" Target="https://creativecommons.org/licenses/by-nc/4.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chemistry-2e/pages/20-4-amines-and-amid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chemistry-2e/pages/20-4-amines-and-amide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8-11-amines-structures-and-name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24-1-naming-amin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E782-E1DF-0CB0-63FE-6A79AAC21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2171701"/>
            <a:ext cx="11506200" cy="1143000"/>
          </a:xfrm>
        </p:spPr>
        <p:txBody>
          <a:bodyPr>
            <a:normAutofit/>
          </a:bodyPr>
          <a:lstStyle/>
          <a:p>
            <a:r>
              <a:rPr lang="en-IN" sz="6000">
                <a:solidFill>
                  <a:schemeClr val="tx2">
                    <a:lumMod val="50000"/>
                  </a:schemeClr>
                </a:solidFill>
              </a:rPr>
              <a:t>Chapter 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6731A-B968-8B31-3116-D9B31971C08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43400" y="3408218"/>
            <a:ext cx="11506200" cy="1278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5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Amides and Amines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FBB15-6F7C-E8D7-8F4B-5E0E0ECCA24D}"/>
              </a:ext>
            </a:extLst>
          </p:cNvPr>
          <p:cNvSpPr txBox="1"/>
          <p:nvPr/>
        </p:nvSpPr>
        <p:spPr>
          <a:xfrm>
            <a:off x="4343400" y="5600701"/>
            <a:ext cx="11506200" cy="338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i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Slides to accompany Organic and Biochemistry Supplement to Enhanced Introductory College Chemistry by Gregory Anderson, Jen Booth, Caryn Fahey, Adrienne Richards, Samantha Sullivan Sauer, and David Wegman</a:t>
            </a:r>
          </a:p>
          <a:p>
            <a:pPr algn="l">
              <a:lnSpc>
                <a:spcPct val="120000"/>
              </a:lnSpc>
            </a:pPr>
            <a:endParaRPr lang="en-US" sz="2000" i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000" i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Slide design and template by Revathi Mahadevan</a:t>
            </a:r>
          </a:p>
          <a:p>
            <a:pPr algn="l">
              <a:lnSpc>
                <a:spcPct val="120000"/>
              </a:lnSpc>
            </a:pPr>
            <a:endParaRPr lang="en-US" sz="2000" i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i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Except where otherwise noted, images, tables &amp; diagrams are reused from </a:t>
            </a:r>
            <a:r>
              <a:rPr lang="en-US" sz="2000" i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Organic and Biochemistry Supplement to Enhanced Introductory College Chemistry</a:t>
            </a:r>
            <a:endParaRPr lang="en-US" sz="20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000" i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Slides are licensed under CC-BY 4.0, Except while otherwise noted</a:t>
            </a:r>
            <a:endParaRPr lang="en-IN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FAF7653-FF33-7040-C653-43C44039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4000" y="9563100"/>
            <a:ext cx="12600000" cy="365125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56842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26.1e</a:t>
            </a:r>
            <a:endParaRPr lang="en-IN" sz="4000">
              <a:latin typeface="Arial"/>
              <a:cs typeface="Arial"/>
            </a:endParaRPr>
          </a:p>
        </p:txBody>
      </p:sp>
      <p:pic>
        <p:nvPicPr>
          <p:cNvPr id="5" name="Picture 4" descr="Isopropylamine is a 3 carbon chain with a nitrogen group bonded to the second/middle carbon. Isopropyl alcohol is a 3 carbon chain with a hydroxyl group bonded to the second/middle carbon.">
            <a:extLst>
              <a:ext uri="{FF2B5EF4-FFF2-40B4-BE49-F238E27FC236}">
                <a16:creationId xmlns:a16="http://schemas.microsoft.com/office/drawing/2014/main" id="{30A23BC5-7EF7-88A0-C931-A965F327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162" y="2847705"/>
            <a:ext cx="11565147" cy="26290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26.1e.</a:t>
            </a:r>
            <a:r>
              <a:rPr lang="en-US" sz="2400">
                <a:latin typeface="Arial"/>
                <a:ea typeface="+mn-lt"/>
                <a:cs typeface="+mn-lt"/>
              </a:rPr>
              <a:t> Comparison of an amine and an alcohol.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.)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790603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26.1f</a:t>
            </a:r>
            <a:endParaRPr lang="en-IN" sz="4000"/>
          </a:p>
        </p:txBody>
      </p:sp>
      <p:pic>
        <p:nvPicPr>
          <p:cNvPr id="5" name="Picture 4" descr="The structure of a quaternary ammonium salt, which is a nitrogen positive linked to four R groups and an X negative ion.">
            <a:extLst>
              <a:ext uri="{FF2B5EF4-FFF2-40B4-BE49-F238E27FC236}">
                <a16:creationId xmlns:a16="http://schemas.microsoft.com/office/drawing/2014/main" id="{CF39B36E-398B-0201-B1C1-278D9736F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801" y="3287630"/>
            <a:ext cx="13498428" cy="30981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26.1f.</a:t>
            </a:r>
            <a:r>
              <a:rPr lang="en-US" sz="2400">
                <a:latin typeface="Arial"/>
                <a:ea typeface="+mn-lt"/>
                <a:cs typeface="+mn-lt"/>
              </a:rPr>
              <a:t> Example of a quaternary salt. (</a:t>
            </a:r>
            <a:r>
              <a:rPr lang="en-US" sz="2400" b="1">
                <a:latin typeface="Arial"/>
                <a:ea typeface="+mn-lt"/>
                <a:cs typeface="+mn-lt"/>
              </a:rPr>
              <a:t>Credit:</a:t>
            </a:r>
            <a:r>
              <a:rPr lang="en-US" sz="2400">
                <a:latin typeface="Arial"/>
                <a:ea typeface="+mn-lt"/>
                <a:cs typeface="+mn-lt"/>
              </a:rPr>
              <a:t>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Organic Chemistry, OpenStax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86360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26.1g</a:t>
            </a:r>
            <a:endParaRPr lang="en-IN" sz="4000"/>
          </a:p>
        </p:txBody>
      </p:sp>
      <p:pic>
        <p:nvPicPr>
          <p:cNvPr id="5" name="Picture 4" descr="The structures of tertiary-butyl amine, cyclohexylamine, and aniline. Aniline is enclosed in square parentheses.">
            <a:extLst>
              <a:ext uri="{FF2B5EF4-FFF2-40B4-BE49-F238E27FC236}">
                <a16:creationId xmlns:a16="http://schemas.microsoft.com/office/drawing/2014/main" id="{F009E7A5-0717-55C0-4519-2FF15D59C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8" y="3030705"/>
            <a:ext cx="11706225" cy="31908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26.1g.</a:t>
            </a:r>
            <a:r>
              <a:rPr lang="en-US" sz="2400">
                <a:latin typeface="Arial"/>
                <a:ea typeface="+mn-lt"/>
                <a:cs typeface="+mn-lt"/>
              </a:rPr>
              <a:t> Linear and ring structure examples of amines. (</a:t>
            </a:r>
            <a:r>
              <a:rPr lang="en-US" sz="2400" b="1">
                <a:latin typeface="Arial"/>
                <a:ea typeface="+mn-lt"/>
                <a:cs typeface="+mn-lt"/>
              </a:rPr>
              <a:t>Credit:</a:t>
            </a:r>
            <a:r>
              <a:rPr lang="en-US" sz="2400">
                <a:latin typeface="Arial"/>
                <a:ea typeface="+mn-lt"/>
                <a:cs typeface="+mn-lt"/>
              </a:rPr>
              <a:t>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Organic Chemistry, OpenStax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76898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26.1h</a:t>
            </a:r>
            <a:endParaRPr lang="en-IN" sz="4000"/>
          </a:p>
        </p:txBody>
      </p:sp>
      <p:pic>
        <p:nvPicPr>
          <p:cNvPr id="5" name="Picture 4" descr="The structures of 4,4-dimethylcyclohexanamine and 1,4-butanediamine. 4,4-dimethylcyclohexanamine has cyclohexane ring with two methyl groups on C4 and amine on C1. 1,4-butanediamine is four-carbon chain with amines on C1 and C4.">
            <a:extLst>
              <a:ext uri="{FF2B5EF4-FFF2-40B4-BE49-F238E27FC236}">
                <a16:creationId xmlns:a16="http://schemas.microsoft.com/office/drawing/2014/main" id="{9B40AE47-89DA-CD15-54BC-B78AE9D35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38" y="2965283"/>
            <a:ext cx="11896725" cy="31051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26.1h.</a:t>
            </a:r>
            <a:r>
              <a:rPr lang="en-US" sz="2400">
                <a:latin typeface="Arial"/>
                <a:ea typeface="+mn-lt"/>
                <a:cs typeface="+mn-lt"/>
              </a:rPr>
              <a:t> Examples of naming amines. (</a:t>
            </a:r>
            <a:r>
              <a:rPr lang="en-US" sz="2400" b="1">
                <a:latin typeface="Arial"/>
                <a:ea typeface="+mn-lt"/>
                <a:cs typeface="+mn-lt"/>
              </a:rPr>
              <a:t>Credit:</a:t>
            </a:r>
            <a:r>
              <a:rPr lang="en-US" sz="2400">
                <a:latin typeface="Arial"/>
                <a:ea typeface="+mn-lt"/>
                <a:cs typeface="+mn-lt"/>
              </a:rPr>
              <a:t>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Organic Chemistry, OpenStax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854113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26.1i</a:t>
            </a:r>
            <a:endParaRPr lang="en-IN" sz="4000"/>
          </a:p>
        </p:txBody>
      </p:sp>
      <p:pic>
        <p:nvPicPr>
          <p:cNvPr id="5" name="Picture 4" descr="The structures of 2-aminobutanoic acid, 2,4-diaminobenzoic acid and 4-amino-2-butanone. The carbon atoms of 2-aminobutanoic acid and 4-amino-2-butanone are numbered explicitly.">
            <a:extLst>
              <a:ext uri="{FF2B5EF4-FFF2-40B4-BE49-F238E27FC236}">
                <a16:creationId xmlns:a16="http://schemas.microsoft.com/office/drawing/2014/main" id="{0AF92A96-1840-EF3A-9150-62F51F0E8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247" y="2402556"/>
            <a:ext cx="14316075" cy="45434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26.1i.</a:t>
            </a:r>
            <a:r>
              <a:rPr lang="en-US" sz="2400">
                <a:latin typeface="Arial"/>
                <a:ea typeface="+mn-lt"/>
                <a:cs typeface="+mn-lt"/>
              </a:rPr>
              <a:t> Examples of naming amines with more than one functional group. (</a:t>
            </a:r>
            <a:r>
              <a:rPr lang="en-US" sz="2400" b="1">
                <a:latin typeface="Arial"/>
                <a:ea typeface="+mn-lt"/>
                <a:cs typeface="+mn-lt"/>
              </a:rPr>
              <a:t>Credit:</a:t>
            </a:r>
            <a:r>
              <a:rPr lang="en-US" sz="2400">
                <a:latin typeface="Arial"/>
                <a:ea typeface="+mn-lt"/>
                <a:cs typeface="+mn-lt"/>
              </a:rPr>
              <a:t>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Organic Chemistry, OpenStax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82149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26.1j</a:t>
            </a:r>
            <a:endParaRPr lang="en-IN" sz="4000"/>
          </a:p>
        </p:txBody>
      </p:sp>
      <p:pic>
        <p:nvPicPr>
          <p:cNvPr id="5" name="Picture 4" descr="The structures of diphenylamine and triethylamine. Diphenylamine has two benzene rings linked to an N H group. Triethylamine has a nitrogen atom linked to three ethyl groups.">
            <a:extLst>
              <a:ext uri="{FF2B5EF4-FFF2-40B4-BE49-F238E27FC236}">
                <a16:creationId xmlns:a16="http://schemas.microsoft.com/office/drawing/2014/main" id="{6B1AB2A0-306D-D6F8-899D-C09D09AED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2723228"/>
            <a:ext cx="11220450" cy="35623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26.1j.</a:t>
            </a:r>
            <a:r>
              <a:rPr lang="en-US" sz="2400">
                <a:latin typeface="Arial"/>
                <a:ea typeface="+mn-lt"/>
                <a:cs typeface="+mn-lt"/>
              </a:rPr>
              <a:t> Examples of symmetrical secondary and tertiary amines. (</a:t>
            </a:r>
            <a:r>
              <a:rPr lang="en-US" sz="2400" b="1">
                <a:latin typeface="Arial"/>
                <a:ea typeface="+mn-lt"/>
                <a:cs typeface="+mn-lt"/>
              </a:rPr>
              <a:t>Credit:</a:t>
            </a:r>
            <a:r>
              <a:rPr lang="en-US" sz="2400">
                <a:latin typeface="Arial"/>
                <a:ea typeface="+mn-lt"/>
                <a:cs typeface="+mn-lt"/>
              </a:rPr>
              <a:t>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Organic Chemistry, OpenStax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39215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26.1k</a:t>
            </a:r>
            <a:endParaRPr lang="en-IN" sz="4000">
              <a:latin typeface="Arial"/>
              <a:cs typeface="Arial"/>
            </a:endParaRPr>
          </a:p>
        </p:txBody>
      </p:sp>
      <p:pic>
        <p:nvPicPr>
          <p:cNvPr id="5" name="Picture 4" descr="N,N-dimethylpropylamine has a nitrogen linked to two methyl and a propyl group. N-ethyl-N-methylcyclohexylamine has cyclohexane linked to a nitrogen. This is connected to methyl and ethyl group.">
            <a:extLst>
              <a:ext uri="{FF2B5EF4-FFF2-40B4-BE49-F238E27FC236}">
                <a16:creationId xmlns:a16="http://schemas.microsoft.com/office/drawing/2014/main" id="{C9E9D92C-9C73-16F8-AB49-3D415B4AD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735430"/>
            <a:ext cx="12496800" cy="37814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26.1k.</a:t>
            </a:r>
            <a:r>
              <a:rPr lang="en-US" sz="2400">
                <a:latin typeface="Arial"/>
                <a:ea typeface="+mn-lt"/>
                <a:cs typeface="+mn-lt"/>
              </a:rPr>
              <a:t> Examples of unsymmetrical secondary and tertiary amines. (</a:t>
            </a:r>
            <a:r>
              <a:rPr lang="en-US" sz="2400" b="1">
                <a:latin typeface="Arial"/>
                <a:ea typeface="+mn-lt"/>
                <a:cs typeface="+mn-lt"/>
              </a:rPr>
              <a:t>Credit:</a:t>
            </a:r>
            <a:r>
              <a:rPr lang="en-US" sz="2400">
                <a:latin typeface="Arial"/>
                <a:ea typeface="+mn-lt"/>
                <a:cs typeface="+mn-lt"/>
              </a:rPr>
              <a:t>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Organic Chemistry, OpenStax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20364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26.2a</a:t>
            </a:r>
            <a:endParaRPr lang="en-IN" sz="4000"/>
          </a:p>
        </p:txBody>
      </p:sp>
      <p:pic>
        <p:nvPicPr>
          <p:cNvPr id="5" name="Picture 4" descr="Diagram (a) below shows a 3D molecule of an amine forming hydrogen bonds with another amine. Diagram (b) shows that an amine can also form hydrogen bonds with water molecules.">
            <a:extLst>
              <a:ext uri="{FF2B5EF4-FFF2-40B4-BE49-F238E27FC236}">
                <a16:creationId xmlns:a16="http://schemas.microsoft.com/office/drawing/2014/main" id="{C27C0EF1-E0B0-FA9D-C02B-F4B5B573D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577" y="1727708"/>
            <a:ext cx="11888637" cy="5127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26.2a.</a:t>
            </a:r>
            <a:r>
              <a:rPr lang="en-US" sz="2400">
                <a:latin typeface="Arial"/>
                <a:ea typeface="+mn-lt"/>
                <a:cs typeface="+mn-lt"/>
              </a:rPr>
              <a:t> Hydrogen Bonding. (a) Amine molecules are associated through hydrogen bonding. (b) An amine molecule can form a hydrogen bond with water molecules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9684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691A-3281-F58A-ADC0-90A37A07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842" y="229428"/>
            <a:ext cx="13483041" cy="141595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Table 26.2a.</a:t>
            </a: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154C8F-BF51-1C52-6197-BA3B7F9C6F2C}"/>
              </a:ext>
            </a:extLst>
          </p:cNvPr>
          <p:cNvSpPr txBox="1">
            <a:spLocks/>
          </p:cNvSpPr>
          <p:nvPr/>
        </p:nvSpPr>
        <p:spPr>
          <a:xfrm>
            <a:off x="1935362" y="2295409"/>
            <a:ext cx="14400000" cy="82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>
                <a:latin typeface="Arial"/>
                <a:ea typeface="+mn-lt"/>
                <a:cs typeface="+mn-lt"/>
              </a:rPr>
              <a:t>Table 26.2a. </a:t>
            </a:r>
            <a:r>
              <a:rPr lang="en-US" sz="2800" dirty="0">
                <a:latin typeface="Arial"/>
                <a:ea typeface="+mn-lt"/>
                <a:cs typeface="+mn-lt"/>
              </a:rPr>
              <a:t>Physical Properties of Some Amines and Comparable Oxygen-Containing Compounds</a:t>
            </a:r>
            <a:endParaRPr lang="en-US" sz="2800" dirty="0">
              <a:latin typeface="Arial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73C7CD-90A3-6CED-6DA7-3BFEDC037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014395"/>
              </p:ext>
            </p:extLst>
          </p:nvPr>
        </p:nvGraphicFramePr>
        <p:xfrm>
          <a:off x="1571352" y="3659523"/>
          <a:ext cx="15128019" cy="4332068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2326419">
                  <a:extLst>
                    <a:ext uri="{9D8B030D-6E8A-4147-A177-3AD203B41FA5}">
                      <a16:colId xmlns:a16="http://schemas.microsoft.com/office/drawing/2014/main" val="1317845495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9502969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765002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90063485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738587060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276972226"/>
                    </a:ext>
                  </a:extLst>
                </a:gridCol>
              </a:tblGrid>
              <a:tr h="10176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Condensed Structural Formula</a:t>
                      </a: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 (°C)</a:t>
                      </a: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Solubility at 25°C (g/100 g Water)</a:t>
                      </a: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5047"/>
                  </a:ext>
                </a:extLst>
              </a:tr>
              <a:tr h="5524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butylamine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miscible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5709448"/>
                  </a:ext>
                </a:extLst>
              </a:tr>
              <a:tr h="552411"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diethylamine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miscible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581204"/>
                  </a:ext>
                </a:extLst>
              </a:tr>
              <a:tr h="5524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butyl alcohol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4221259"/>
                  </a:ext>
                </a:extLst>
              </a:tr>
              <a:tr h="552411"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dipropylamine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4679398"/>
                  </a:ext>
                </a:extLst>
              </a:tr>
              <a:tr h="5524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triethylamine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0960046"/>
                  </a:ext>
                </a:extLst>
              </a:tr>
              <a:tr h="5524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dipropyl ether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018945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3EC43-D186-32D1-D0E9-FF1E2221A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329302"/>
            <a:ext cx="14400000" cy="821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Source</a:t>
            </a:r>
            <a:r>
              <a:rPr lang="en-US" sz="2400">
                <a:latin typeface="Arial"/>
                <a:ea typeface="+mn-lt"/>
                <a:cs typeface="+mn-lt"/>
              </a:rPr>
              <a:t>: "</a:t>
            </a:r>
            <a:r>
              <a:rPr lang="en-US" sz="2400">
                <a:latin typeface="Arial"/>
                <a:ea typeface="+mn-lt"/>
                <a:cs typeface="+mn-lt"/>
                <a:hlinkClick r:id="rId2"/>
              </a:rPr>
              <a:t>15.11: Physical Properties of Amines</a:t>
            </a:r>
            <a:r>
              <a:rPr lang="en-US" sz="2400">
                <a:latin typeface="Arial"/>
                <a:ea typeface="+mn-lt"/>
                <a:cs typeface="+mn-lt"/>
              </a:rPr>
              <a:t>" In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Basics of GOB Chemistry (Ball et al.)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>
                <a:latin typeface="Arial"/>
                <a:ea typeface="+mn-lt"/>
                <a:cs typeface="+mn-lt"/>
              </a:rPr>
              <a:t>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6C05D-0DB5-3792-5EA7-CA13140F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1971103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26.2b</a:t>
            </a:r>
            <a:endParaRPr lang="en-IN" sz="4000">
              <a:latin typeface="Arial"/>
              <a:cs typeface="Arial"/>
            </a:endParaRPr>
          </a:p>
        </p:txBody>
      </p:sp>
      <p:pic>
        <p:nvPicPr>
          <p:cNvPr id="5" name="Picture 4" descr="Two heterocyclic carbon rings attached to one another with an amino group (NH2) off of one of the carbon atoms in the ring.">
            <a:extLst>
              <a:ext uri="{FF2B5EF4-FFF2-40B4-BE49-F238E27FC236}">
                <a16:creationId xmlns:a16="http://schemas.microsoft.com/office/drawing/2014/main" id="{B11697C6-A61C-62D9-0488-0246CEA4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98" y="3015832"/>
            <a:ext cx="13443728" cy="27025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26.2b. </a:t>
            </a:r>
            <a:r>
              <a:rPr lang="en-US" sz="2400">
                <a:latin typeface="Arial"/>
                <a:ea typeface="+mn-lt"/>
                <a:cs typeface="+mn-lt"/>
              </a:rPr>
              <a:t>Structure of beta-naphthylamine.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25524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26.0a</a:t>
            </a:r>
            <a:endParaRPr lang="en-IN" sz="4000">
              <a:latin typeface="Arial"/>
              <a:cs typeface="Arial"/>
            </a:endParaRPr>
          </a:p>
        </p:txBody>
      </p:sp>
      <p:pic>
        <p:nvPicPr>
          <p:cNvPr id="5" name="Picture 4" descr="Variety of fish on ice at a fish market.">
            <a:extLst>
              <a:ext uri="{FF2B5EF4-FFF2-40B4-BE49-F238E27FC236}">
                <a16:creationId xmlns:a16="http://schemas.microsoft.com/office/drawing/2014/main" id="{BD8491FE-C5FF-8819-DA7E-E1E32FA0E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1" y="1893768"/>
            <a:ext cx="6739385" cy="50545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26.0a.</a:t>
            </a:r>
            <a:r>
              <a:rPr lang="en-US" sz="2400">
                <a:latin typeface="Arial"/>
                <a:ea typeface="+mn-lt"/>
                <a:cs typeface="+mn-lt"/>
              </a:rPr>
              <a:t> The characteristic and unmistakable </a:t>
            </a:r>
            <a:r>
              <a:rPr lang="en-US" sz="2400" err="1">
                <a:latin typeface="Arial"/>
                <a:ea typeface="+mn-lt"/>
                <a:cs typeface="+mn-lt"/>
              </a:rPr>
              <a:t>odour</a:t>
            </a:r>
            <a:r>
              <a:rPr lang="en-US" sz="2400">
                <a:latin typeface="Arial"/>
                <a:ea typeface="+mn-lt"/>
                <a:cs typeface="+mn-lt"/>
              </a:rPr>
              <a:t> of fish is due to a mixture of simple alkylamines. (credit: </a:t>
            </a:r>
            <a:r>
              <a:rPr lang="en-US" sz="2400">
                <a:latin typeface="Arial"/>
                <a:ea typeface="+mn-lt"/>
                <a:cs typeface="+mn-lt"/>
                <a:hlinkClick r:id="rId3"/>
              </a:rPr>
              <a:t>Photo</a:t>
            </a:r>
            <a:r>
              <a:rPr lang="en-US" sz="2400">
                <a:latin typeface="Arial"/>
                <a:ea typeface="+mn-lt"/>
                <a:cs typeface="+mn-lt"/>
              </a:rPr>
              <a:t> by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Dudva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5"/>
              </a:rPr>
              <a:t>CC BY-SA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291467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26.3a</a:t>
            </a:r>
            <a:endParaRPr lang="en-IN" sz="4000"/>
          </a:p>
        </p:txBody>
      </p:sp>
      <p:pic>
        <p:nvPicPr>
          <p:cNvPr id="5" name="Picture 4" descr="The structures of pyridine, pyrrole, quinoline, imidazole, indole, pyrimidine, pyrrolidine, and piperidine. The compounds are numbered from the nitrogen atom.">
            <a:extLst>
              <a:ext uri="{FF2B5EF4-FFF2-40B4-BE49-F238E27FC236}">
                <a16:creationId xmlns:a16="http://schemas.microsoft.com/office/drawing/2014/main" id="{7799065E-495B-AE90-B3DB-A30C5BCC0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447" y="1959643"/>
            <a:ext cx="10149139" cy="63797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550893"/>
            <a:ext cx="14400000" cy="8498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26.3a.</a:t>
            </a:r>
            <a:r>
              <a:rPr lang="en-US" sz="2400">
                <a:latin typeface="Arial"/>
                <a:ea typeface="+mn-lt"/>
                <a:cs typeface="+mn-lt"/>
              </a:rPr>
              <a:t> Examples of heterocyclic amines. (</a:t>
            </a:r>
            <a:r>
              <a:rPr lang="en-US" sz="2400" b="1">
                <a:latin typeface="Arial"/>
                <a:ea typeface="+mn-lt"/>
                <a:cs typeface="+mn-lt"/>
              </a:rPr>
              <a:t>Credit:</a:t>
            </a:r>
            <a:r>
              <a:rPr lang="en-US" sz="2400">
                <a:latin typeface="Arial"/>
                <a:ea typeface="+mn-lt"/>
                <a:cs typeface="+mn-lt"/>
              </a:rPr>
              <a:t>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Organic Chemistry, OpenStax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703141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26.3b</a:t>
            </a:r>
            <a:endParaRPr lang="en-IN" sz="4000"/>
          </a:p>
        </p:txBody>
      </p:sp>
      <p:pic>
        <p:nvPicPr>
          <p:cNvPr id="5" name="Picture 4" descr="Chemical structure for caffeine. Contains two heterocyclic rings.">
            <a:extLst>
              <a:ext uri="{FF2B5EF4-FFF2-40B4-BE49-F238E27FC236}">
                <a16:creationId xmlns:a16="http://schemas.microsoft.com/office/drawing/2014/main" id="{F1153086-C630-3CF5-8A41-A054CD163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83" y="2406770"/>
            <a:ext cx="9483125" cy="42226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26.3b.</a:t>
            </a:r>
            <a:r>
              <a:rPr lang="en-US" sz="2400">
                <a:latin typeface="Arial"/>
                <a:ea typeface="+mn-lt"/>
                <a:cs typeface="+mn-lt"/>
              </a:rPr>
              <a:t> Structural diagram for Caffeine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126235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26.3c</a:t>
            </a:r>
            <a:endParaRPr lang="en-IN" sz="4000">
              <a:latin typeface="Arial"/>
              <a:cs typeface="Arial"/>
            </a:endParaRPr>
          </a:p>
        </p:txBody>
      </p:sp>
      <p:pic>
        <p:nvPicPr>
          <p:cNvPr id="5" name="Picture 4" descr="Chemical structure for nicotine. Contains two heterocyclic rings.">
            <a:extLst>
              <a:ext uri="{FF2B5EF4-FFF2-40B4-BE49-F238E27FC236}">
                <a16:creationId xmlns:a16="http://schemas.microsoft.com/office/drawing/2014/main" id="{9BA70B02-58AA-1927-AB5F-96167816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052" y="2476051"/>
            <a:ext cx="10987896" cy="37390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26.3c.</a:t>
            </a:r>
            <a:r>
              <a:rPr lang="en-US" sz="2400">
                <a:latin typeface="Arial"/>
                <a:ea typeface="+mn-lt"/>
                <a:cs typeface="+mn-lt"/>
              </a:rPr>
              <a:t> Structural diagram for Nicotine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84495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26.3d</a:t>
            </a:r>
            <a:endParaRPr lang="en-IN" sz="4000"/>
          </a:p>
        </p:txBody>
      </p:sp>
      <p:pic>
        <p:nvPicPr>
          <p:cNvPr id="5" name="Picture 4" descr="Chemical structure for cocaine. Contains two heterocyclic rings.">
            <a:extLst>
              <a:ext uri="{FF2B5EF4-FFF2-40B4-BE49-F238E27FC236}">
                <a16:creationId xmlns:a16="http://schemas.microsoft.com/office/drawing/2014/main" id="{F685BD1E-178D-77BE-292B-501D0A85F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91" y="1908775"/>
            <a:ext cx="8445619" cy="50892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26.3d.</a:t>
            </a:r>
            <a:r>
              <a:rPr lang="en-US" sz="2400">
                <a:latin typeface="Arial"/>
                <a:ea typeface="+mn-lt"/>
                <a:cs typeface="+mn-lt"/>
              </a:rPr>
              <a:t> Structural diagram for Cocaine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821145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26.3e</a:t>
            </a:r>
            <a:endParaRPr lang="en-IN" sz="4000"/>
          </a:p>
        </p:txBody>
      </p:sp>
      <p:pic>
        <p:nvPicPr>
          <p:cNvPr id="5" name="Picture 4" descr="In the chemical reaction shown, Cocaine (C17H21O4N) reacts with hydrochloric acid (HCl) to form cocaine hydrochloride (C17H21O4NH4+Cl-)">
            <a:extLst>
              <a:ext uri="{FF2B5EF4-FFF2-40B4-BE49-F238E27FC236}">
                <a16:creationId xmlns:a16="http://schemas.microsoft.com/office/drawing/2014/main" id="{7D02FE5B-FBA3-3751-904E-6948135DD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70" y="3452004"/>
            <a:ext cx="15998765" cy="21537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26.3e.</a:t>
            </a:r>
            <a:r>
              <a:rPr lang="en-US" sz="2400">
                <a:latin typeface="Arial"/>
                <a:ea typeface="+mn-lt"/>
                <a:cs typeface="+mn-lt"/>
              </a:rPr>
              <a:t> Chemical reaction of Cocaine with Hydrochloric acid.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961673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26.4a</a:t>
            </a:r>
            <a:endParaRPr lang="en-IN" sz="4000"/>
          </a:p>
        </p:txBody>
      </p:sp>
      <p:pic>
        <p:nvPicPr>
          <p:cNvPr id="5" name="Picture 4" descr="Two reactions are shown. In the reactions shown, ammonia reacts with water. An unshared pair of electron dots sits above the N atom. To the left, right, and bottom, H atoms are bonded. This is followed by a plus symbol and an H atom with a subscript two and an O atom. To the right of the reaction arrow, ammonium ion is shown in brackets with a superscript plus symbol outside. Inside the brackets, the N atom is shown with H atoms bonded on all four sides.">
            <a:extLst>
              <a:ext uri="{FF2B5EF4-FFF2-40B4-BE49-F238E27FC236}">
                <a16:creationId xmlns:a16="http://schemas.microsoft.com/office/drawing/2014/main" id="{DF0C314A-D5F2-7259-9E00-B97D9ED95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35" y="2577950"/>
            <a:ext cx="13743316" cy="35783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26.4a.</a:t>
            </a:r>
            <a:r>
              <a:rPr lang="en-US" sz="2400">
                <a:latin typeface="Arial"/>
                <a:ea typeface="+mn-lt"/>
                <a:cs typeface="+mn-lt"/>
              </a:rPr>
              <a:t> Amines accepting protons from water to form ions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1005983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26.4b</a:t>
            </a:r>
            <a:endParaRPr lang="en-IN" sz="4000"/>
          </a:p>
        </p:txBody>
      </p:sp>
      <p:pic>
        <p:nvPicPr>
          <p:cNvPr id="5" name="Picture 4" descr="methyl amine reacts with H superscript plus to yield methyl ammonium ion. The methyl amine structure is like ammonia except a C H subscript 3 group is attached in place of the left most H atom in the structure. Similarly, the resulting methyl ammonium ion is represented in brackets with a superscript plus symbol appearing outside. Inside, the structure is similar to that of methyl amine except that an H atom appears at the top of the N atom where the unshared electron pair was previously shown.">
            <a:extLst>
              <a:ext uri="{FF2B5EF4-FFF2-40B4-BE49-F238E27FC236}">
                <a16:creationId xmlns:a16="http://schemas.microsoft.com/office/drawing/2014/main" id="{A5DC386B-368B-B833-FAFD-046355C37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74" y="3348577"/>
            <a:ext cx="16956656" cy="25762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26.4b.</a:t>
            </a:r>
            <a:r>
              <a:rPr lang="en-US" sz="2400">
                <a:latin typeface="Arial"/>
                <a:ea typeface="+mn-lt"/>
                <a:cs typeface="+mn-lt"/>
              </a:rPr>
              <a:t> Specific reaction of methylamine with water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971695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26.4c</a:t>
            </a:r>
            <a:endParaRPr lang="en-IN" sz="4000"/>
          </a:p>
        </p:txBody>
      </p:sp>
      <p:pic>
        <p:nvPicPr>
          <p:cNvPr id="5" name="Picture 4" descr="Reaction of octylamine (an insoluble amine) with HNO3 to produce octylammonium nitrate (a soluble salt).">
            <a:extLst>
              <a:ext uri="{FF2B5EF4-FFF2-40B4-BE49-F238E27FC236}">
                <a16:creationId xmlns:a16="http://schemas.microsoft.com/office/drawing/2014/main" id="{8E54E59D-0E72-EF33-D5A4-5DFC6BF6E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19" y="3614648"/>
            <a:ext cx="15188241" cy="23244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26.4c.</a:t>
            </a:r>
            <a:r>
              <a:rPr lang="en-US" sz="2400">
                <a:latin typeface="Arial"/>
                <a:ea typeface="+mn-lt"/>
                <a:cs typeface="+mn-lt"/>
              </a:rPr>
              <a:t> An insoluble amine reacting with an acid to form a soluble salt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922956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26.5a</a:t>
            </a:r>
            <a:endParaRPr lang="en-IN" sz="4000"/>
          </a:p>
        </p:txBody>
      </p:sp>
      <p:pic>
        <p:nvPicPr>
          <p:cNvPr id="5" name="Picture 4" descr="The diagram shows the structural formulas representing an amide group. It then distinguishes between a simple amide which has hydrogens attached to the remaining bond space of nitrogen vs substituted amides which have alkyl or aryl groups as well as a hydrogen attached to the bond space of the nitrogen.">
            <a:extLst>
              <a:ext uri="{FF2B5EF4-FFF2-40B4-BE49-F238E27FC236}">
                <a16:creationId xmlns:a16="http://schemas.microsoft.com/office/drawing/2014/main" id="{7045D5DB-3E74-1919-9972-DAE91086B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823" y="2963623"/>
            <a:ext cx="13311996" cy="34324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26.5a. Amide groups </a:t>
            </a:r>
            <a:r>
              <a:rPr lang="en-US" sz="2400">
                <a:latin typeface="Arial"/>
                <a:ea typeface="+mn-lt"/>
                <a:cs typeface="+mn-lt"/>
              </a:rPr>
              <a:t>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Introduction to Chemistry: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016214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26.5b</a:t>
            </a:r>
            <a:endParaRPr lang="en-IN" sz="4000">
              <a:latin typeface="Arial"/>
              <a:cs typeface="Arial"/>
            </a:endParaRPr>
          </a:p>
        </p:txBody>
      </p:sp>
      <p:pic>
        <p:nvPicPr>
          <p:cNvPr id="5" name="Picture 4" descr="The image depicts the structural formula for formic acid, which displays a carbon double bonded to an oxygen and bonded to a hydroxide group. It also shows a formamide group, which displays carbon double bonded to oxygen and bonded to nitrogen.">
            <a:extLst>
              <a:ext uri="{FF2B5EF4-FFF2-40B4-BE49-F238E27FC236}">
                <a16:creationId xmlns:a16="http://schemas.microsoft.com/office/drawing/2014/main" id="{1BC2E012-0AF2-BE45-32EC-54063113C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276" y="2905665"/>
            <a:ext cx="14131505" cy="34189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26.5b. </a:t>
            </a:r>
            <a:r>
              <a:rPr lang="en-US" sz="2400">
                <a:latin typeface="Arial"/>
                <a:ea typeface="+mn-lt"/>
                <a:cs typeface="+mn-lt"/>
              </a:rPr>
              <a:t>Comparison of Formic acid and Formamide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Introduction to Chemistry: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87173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26.0b</a:t>
            </a:r>
            <a:endParaRPr lang="en-IN" sz="4000"/>
          </a:p>
        </p:txBody>
      </p:sp>
      <p:pic>
        <p:nvPicPr>
          <p:cNvPr id="7" name="Picture 6" descr="A chemical reaction shows the nucleophilic acyl substitution reaction of carboxylic acid derivative. The leaving group is denoted as Y.">
            <a:extLst>
              <a:ext uri="{FF2B5EF4-FFF2-40B4-BE49-F238E27FC236}">
                <a16:creationId xmlns:a16="http://schemas.microsoft.com/office/drawing/2014/main" id="{7D9C54FE-360D-5C64-DA37-BE6D98EEF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35" y="3118670"/>
            <a:ext cx="15269496" cy="26977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26.0b.</a:t>
            </a:r>
            <a:r>
              <a:rPr lang="en-US" sz="2400">
                <a:latin typeface="Arial"/>
                <a:ea typeface="+mn-lt"/>
                <a:cs typeface="+mn-lt"/>
              </a:rPr>
              <a:t> A nucleophilic acyl substitution reaction of carboxylic acid derivative.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Organic Chemistry (OpenStax)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761825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26.5c</a:t>
            </a:r>
            <a:endParaRPr lang="en-IN" sz="4000">
              <a:latin typeface="Arial"/>
              <a:cs typeface="Arial"/>
            </a:endParaRPr>
          </a:p>
        </p:txBody>
      </p:sp>
      <p:pic>
        <p:nvPicPr>
          <p:cNvPr id="5" name="Picture 4" descr="This figure shows three structures. Two examples are provided. The basic structure has an H atom or R group bonded to a C atom which is double bonded to an O atom. The O atom as two sets of electron dots. The C atom is bonded to an N atom which in turn is bonded to two R groups or two H atoms. The N atom as one set of electron dots. The next structure includes acetamide, which has C H subscript 3 bonded to a C atom with a doubly bonded O atom. The second C atom is also bonded to N H subscript 2. Hexanamide has a hydrocarbon chain of length 6 involving all single bonds. The condensed structure is shown here. To the sixth C atom at the right end of the chain, an O atom is double bonded and an N H subscript 2 group is single bonded.">
            <a:extLst>
              <a:ext uri="{FF2B5EF4-FFF2-40B4-BE49-F238E27FC236}">
                <a16:creationId xmlns:a16="http://schemas.microsoft.com/office/drawing/2014/main" id="{0F42B4BF-3237-1844-FB49-902BC7DBB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168" y="1991085"/>
            <a:ext cx="8865438" cy="48383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26.5c.</a:t>
            </a:r>
            <a:r>
              <a:rPr lang="en-US" sz="2400">
                <a:latin typeface="Arial"/>
                <a:ea typeface="+mn-lt"/>
                <a:cs typeface="+mn-lt"/>
              </a:rPr>
              <a:t> Basic structure of an amide showcasing functional groups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General Chemistry 1 &amp; 2</a:t>
            </a:r>
            <a:r>
              <a:rPr lang="en-US" sz="2400">
                <a:latin typeface="Arial"/>
                <a:ea typeface="+mn-lt"/>
                <a:cs typeface="+mn-lt"/>
              </a:rPr>
              <a:t> 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 4.0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287838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26.5d</a:t>
            </a:r>
            <a:endParaRPr lang="en-IN" sz="4000"/>
          </a:p>
        </p:txBody>
      </p:sp>
      <p:pic>
        <p:nvPicPr>
          <p:cNvPr id="5" name="Picture 4" descr="A chemical reaction is shown between a carboxylic acid and amine to form an amide and water. Structures are shown. The carboxylic acid is shown as a C H subscript 3 group bonded to a C H subscript 2 group bonded to a C atom with a double bonded O atom above and an O H group bonded to the right. There is a plus sign. The amine is shown as an N atom with two H atoms bonded to the bottom and left sides. A C H subscript 3 group is bonded to the right side of the N atom. To the right of an arrow, an amide is shown as a C H subscript 3 group bonded to a C H subscript 2 group bonded to a C atom which is double bonded to an O atom above and an N with an H atom bonded below. The N atom is bonded to a C H subscript 3 group. The final product indicated after a plus sign is water, H subscript 2 O.">
            <a:extLst>
              <a:ext uri="{FF2B5EF4-FFF2-40B4-BE49-F238E27FC236}">
                <a16:creationId xmlns:a16="http://schemas.microsoft.com/office/drawing/2014/main" id="{1C71A0BD-607A-DC6B-3B8F-FC3A28106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26" y="3805328"/>
            <a:ext cx="14646933" cy="23097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26.5d.</a:t>
            </a:r>
            <a:r>
              <a:rPr lang="en-US" sz="2400">
                <a:latin typeface="Arial"/>
                <a:ea typeface="+mn-lt"/>
                <a:cs typeface="+mn-lt"/>
              </a:rPr>
              <a:t> Chemical reaction for formation of an amide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General Chemistry 1 &amp; 2</a:t>
            </a:r>
            <a:r>
              <a:rPr lang="en-US" sz="2400">
                <a:latin typeface="Arial"/>
                <a:ea typeface="+mn-lt"/>
                <a:cs typeface="+mn-lt"/>
              </a:rPr>
              <a:t> 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 4.0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763433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26.5e</a:t>
            </a:r>
            <a:endParaRPr lang="en-IN" sz="4000">
              <a:latin typeface="Arial"/>
              <a:cs typeface="Arial"/>
            </a:endParaRPr>
          </a:p>
        </p:txBody>
      </p:sp>
      <p:pic>
        <p:nvPicPr>
          <p:cNvPr id="5" name="Picture 4" descr="The molecular structure of urea in which a carbonyl group (carbon doubled bonded oxygen) is joined by two amine groups at each end.">
            <a:extLst>
              <a:ext uri="{FF2B5EF4-FFF2-40B4-BE49-F238E27FC236}">
                <a16:creationId xmlns:a16="http://schemas.microsoft.com/office/drawing/2014/main" id="{A84E4FF2-C9D2-0AD5-B023-E9997AA0A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1" y="2706628"/>
            <a:ext cx="5112588" cy="32131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26.5e.</a:t>
            </a:r>
            <a:r>
              <a:rPr lang="en-US" sz="2400">
                <a:latin typeface="Arial"/>
                <a:ea typeface="+mn-lt"/>
                <a:cs typeface="+mn-lt"/>
              </a:rPr>
              <a:t> The molecular structure of urea (credit: </a:t>
            </a:r>
            <a:r>
              <a:rPr lang="en-US" sz="2400">
                <a:latin typeface="Arial"/>
                <a:ea typeface="+mn-lt"/>
                <a:cs typeface="+mn-lt"/>
                <a:hlinkClick r:id="rId3"/>
              </a:rPr>
              <a:t>Image</a:t>
            </a:r>
            <a:r>
              <a:rPr lang="en-US" sz="2400">
                <a:latin typeface="Arial"/>
                <a:ea typeface="+mn-lt"/>
                <a:cs typeface="+mn-lt"/>
              </a:rPr>
              <a:t> by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NEUROtiker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5"/>
              </a:rPr>
              <a:t>PDM)</a:t>
            </a:r>
            <a:r>
              <a:rPr lang="en-US" sz="2400">
                <a:latin typeface="Arial"/>
                <a:ea typeface="+mn-lt"/>
                <a:cs typeface="+mn-lt"/>
              </a:rPr>
              <a:t>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133303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691A-3281-F58A-ADC0-90A37A07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626" y="382390"/>
            <a:ext cx="13144374" cy="148419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Table 26.5a. </a:t>
            </a: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30FB00-AF07-092B-9506-943D9D66DDFA}"/>
              </a:ext>
            </a:extLst>
          </p:cNvPr>
          <p:cNvSpPr txBox="1">
            <a:spLocks/>
          </p:cNvSpPr>
          <p:nvPr/>
        </p:nvSpPr>
        <p:spPr>
          <a:xfrm>
            <a:off x="2072523" y="2197794"/>
            <a:ext cx="14400000" cy="82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>
                <a:latin typeface="Arial"/>
                <a:ea typeface="+mn-lt"/>
                <a:cs typeface="+mn-lt"/>
              </a:rPr>
              <a:t>Table 26.5a. </a:t>
            </a:r>
            <a:r>
              <a:rPr lang="en-US" sz="2800" dirty="0">
                <a:latin typeface="Arial"/>
                <a:ea typeface="+mn-lt"/>
                <a:cs typeface="+mn-lt"/>
              </a:rPr>
              <a:t>Physical Constants of Some Unsubstituted Amides</a:t>
            </a:r>
            <a:endParaRPr lang="en-US" sz="2800" dirty="0">
              <a:latin typeface="Arial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F2DA31-A1B8-E594-408D-C619148C7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091359"/>
              </p:ext>
            </p:extLst>
          </p:nvPr>
        </p:nvGraphicFramePr>
        <p:xfrm>
          <a:off x="2700630" y="3368064"/>
          <a:ext cx="12743370" cy="4114591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2982738">
                  <a:extLst>
                    <a:ext uri="{9D8B030D-6E8A-4147-A177-3AD203B41FA5}">
                      <a16:colId xmlns:a16="http://schemas.microsoft.com/office/drawing/2014/main" val="1104425760"/>
                    </a:ext>
                  </a:extLst>
                </a:gridCol>
                <a:gridCol w="2399712">
                  <a:extLst>
                    <a:ext uri="{9D8B030D-6E8A-4147-A177-3AD203B41FA5}">
                      <a16:colId xmlns:a16="http://schemas.microsoft.com/office/drawing/2014/main" val="3666901154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913709977"/>
                    </a:ext>
                  </a:extLst>
                </a:gridCol>
                <a:gridCol w="2407920">
                  <a:extLst>
                    <a:ext uri="{9D8B030D-6E8A-4147-A177-3AD203B41FA5}">
                      <a16:colId xmlns:a16="http://schemas.microsoft.com/office/drawing/2014/main" val="2278080838"/>
                    </a:ext>
                  </a:extLst>
                </a:gridCol>
                <a:gridCol w="2529840">
                  <a:extLst>
                    <a:ext uri="{9D8B030D-6E8A-4147-A177-3AD203B41FA5}">
                      <a16:colId xmlns:a16="http://schemas.microsoft.com/office/drawing/2014/main" val="1785911765"/>
                    </a:ext>
                  </a:extLst>
                </a:gridCol>
              </a:tblGrid>
              <a:tr h="1133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Condensed Structural Formula</a:t>
                      </a: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Melting Point (°C)</a:t>
                      </a: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 (°C)</a:t>
                      </a: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Solubility in Water</a:t>
                      </a: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35933"/>
                  </a:ext>
                </a:extLst>
              </a:tr>
              <a:tr h="5963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HCONH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formamide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soluble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1772440"/>
                  </a:ext>
                </a:extLst>
              </a:tr>
              <a:tr h="5963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acetamide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soluble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3012937"/>
                  </a:ext>
                </a:extLst>
              </a:tr>
              <a:tr h="5963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propionamide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soluble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3848886"/>
                  </a:ext>
                </a:extLst>
              </a:tr>
              <a:tr h="5963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butyramide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soluble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2084372"/>
                  </a:ext>
                </a:extLst>
              </a:tr>
              <a:tr h="5963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benzamide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Slightly soluble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95094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3EC43-D186-32D1-D0E9-FF1E2221A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167" y="8498635"/>
            <a:ext cx="14400000" cy="8217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Source</a:t>
            </a:r>
            <a:r>
              <a:rPr lang="en-US" sz="2400">
                <a:latin typeface="Arial"/>
                <a:ea typeface="+mn-lt"/>
                <a:cs typeface="+mn-lt"/>
              </a:rPr>
              <a:t>: "</a:t>
            </a:r>
            <a:r>
              <a:rPr lang="en-US" sz="2400">
                <a:latin typeface="Arial"/>
                <a:ea typeface="+mn-lt"/>
                <a:cs typeface="+mn-lt"/>
                <a:hlinkClick r:id="rId2"/>
              </a:rPr>
              <a:t>15.14: Physical Properties of Amides</a:t>
            </a:r>
            <a:r>
              <a:rPr lang="en-US" sz="2400">
                <a:latin typeface="Arial"/>
                <a:ea typeface="+mn-lt"/>
                <a:cs typeface="+mn-lt"/>
              </a:rPr>
              <a:t>" In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Basics of GOB Chemistry (Ball et al.)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>
                <a:latin typeface="Arial"/>
                <a:ea typeface="+mn-lt"/>
                <a:cs typeface="+mn-lt"/>
              </a:rPr>
              <a:t>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6C05D-0DB5-3792-5EA7-CA13140F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605706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26.5f</a:t>
            </a:r>
            <a:endParaRPr lang="en-IN" sz="4000"/>
          </a:p>
        </p:txBody>
      </p:sp>
      <p:pic>
        <p:nvPicPr>
          <p:cNvPr id="5" name="Picture 4" descr="Images represent hydrogen bonding in amides. Hydrogen bonding is shown by a dotted line between the hydrogen that is connect to the nitrogen within the amide to the oxygen from the water molecule.">
            <a:extLst>
              <a:ext uri="{FF2B5EF4-FFF2-40B4-BE49-F238E27FC236}">
                <a16:creationId xmlns:a16="http://schemas.microsoft.com/office/drawing/2014/main" id="{D907D1D7-D82F-D8F0-45DB-C87ADFD8B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879" y="2413689"/>
            <a:ext cx="12082732" cy="45322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26.5f.</a:t>
            </a:r>
            <a:r>
              <a:rPr lang="en-US" sz="2400">
                <a:latin typeface="Arial"/>
                <a:ea typeface="+mn-lt"/>
                <a:cs typeface="+mn-lt"/>
              </a:rPr>
              <a:t> Hydrogen Bonding in Amides. Amide molecules can engage in hydrogen bonding with water molecules (a). Those amides with a hydrogen atom on the nitrogen atom can also engage in hydrogen bonding (b). Both hydrogen bonding networks extend in all directions.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, edited by </a:t>
            </a:r>
            <a:r>
              <a:rPr lang="en-US" sz="2400" i="1">
                <a:latin typeface="Arial"/>
                <a:ea typeface="+mn-lt"/>
                <a:cs typeface="+mn-lt"/>
                <a:hlinkClick r:id="rId5"/>
              </a:rPr>
              <a:t>(Ball et al.)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6"/>
              </a:rPr>
              <a:t>CC BY-NC-SA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744281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26.5g</a:t>
            </a:r>
            <a:endParaRPr lang="en-IN" sz="4000">
              <a:latin typeface="Arial"/>
              <a:cs typeface="Arial"/>
            </a:endParaRPr>
          </a:p>
        </p:txBody>
      </p:sp>
      <p:pic>
        <p:nvPicPr>
          <p:cNvPr id="5" name="Picture 4" descr="The molecular structure of urea in which a carbonyl group (carbon doubled bonded oxygen) is joined by two amine groups at each end.">
            <a:extLst>
              <a:ext uri="{FF2B5EF4-FFF2-40B4-BE49-F238E27FC236}">
                <a16:creationId xmlns:a16="http://schemas.microsoft.com/office/drawing/2014/main" id="{BF2F497F-FD4B-F608-8BC5-BC3A4DE6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575" y="2663495"/>
            <a:ext cx="5198852" cy="3320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Figure 26.5g. 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molecular structure of urea. </a:t>
            </a:r>
            <a:r>
              <a:rPr lang="en-US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(credit: </a:t>
            </a:r>
            <a:r>
              <a:rPr lang="en-US" sz="2400" b="0" i="1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Image</a:t>
            </a:r>
            <a:r>
              <a:rPr lang="en-US" sz="2400" b="0" i="1" dirty="0">
                <a:solidFill>
                  <a:srgbClr val="0031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by </a:t>
            </a:r>
            <a:r>
              <a:rPr lang="en-US" sz="2400" b="0" i="1" u="sng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User:NEUROtiker"/>
              </a:rPr>
              <a:t>NEUROtiker</a:t>
            </a:r>
            <a:r>
              <a:rPr lang="en-US" sz="2400" b="0" i="1" dirty="0">
                <a:solidFill>
                  <a:srgbClr val="0031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400" b="0" i="1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PDM)</a:t>
            </a:r>
            <a:r>
              <a:rPr lang="en-US" sz="2400" b="0" i="1" dirty="0">
                <a:solidFill>
                  <a:srgbClr val="0031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90842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26.6a</a:t>
            </a:r>
            <a:endParaRPr lang="en-IN" sz="4000">
              <a:latin typeface="Arial"/>
              <a:cs typeface="Arial"/>
            </a:endParaRPr>
          </a:p>
        </p:txBody>
      </p:sp>
      <p:pic>
        <p:nvPicPr>
          <p:cNvPr id="5" name="Picture 4" descr="Hydrolysis reaction of an amide (CH3CH2CONH2) and water (H2O) using enzymes in an acid solution to form a carboxylic acid (CH3CH2COOH) and ammonia (NH3).">
            <a:extLst>
              <a:ext uri="{FF2B5EF4-FFF2-40B4-BE49-F238E27FC236}">
                <a16:creationId xmlns:a16="http://schemas.microsoft.com/office/drawing/2014/main" id="{795F91B2-FFC2-05FE-FDE5-7928363E4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04" y="3613839"/>
            <a:ext cx="16870392" cy="21535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26.6a. </a:t>
            </a:r>
            <a:r>
              <a:rPr lang="en-US" sz="2400">
                <a:latin typeface="Arial"/>
                <a:ea typeface="+mn-lt"/>
                <a:cs typeface="+mn-lt"/>
              </a:rPr>
              <a:t>Hydrolysis of an amide in acid solution actually gives a carboxylic acid and the </a:t>
            </a:r>
            <a:r>
              <a:rPr lang="en-US" sz="2400" i="1">
                <a:latin typeface="Arial"/>
                <a:ea typeface="+mn-lt"/>
                <a:cs typeface="+mn-lt"/>
              </a:rPr>
              <a:t>salt</a:t>
            </a:r>
            <a:r>
              <a:rPr lang="en-US" sz="2400">
                <a:latin typeface="Arial"/>
                <a:ea typeface="+mn-lt"/>
                <a:cs typeface="+mn-lt"/>
              </a:rPr>
              <a:t> of ammonia or an amine (the ammonia or amine initially formed is neutralized by the acid). Basic hydrolysis gives a salt of the carboxylic acid and ammonia or an amine.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259942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26.6b</a:t>
            </a:r>
            <a:endParaRPr lang="en-IN" sz="4000"/>
          </a:p>
        </p:txBody>
      </p:sp>
      <p:pic>
        <p:nvPicPr>
          <p:cNvPr id="5" name="Picture 4" descr="Butyramide (CH3CH2CH2CONH3) and water (H2O) react to form a carboxylic acid, butyric acid, (CH3CH2CH2COOH) and ammonia (NH3).">
            <a:extLst>
              <a:ext uri="{FF2B5EF4-FFF2-40B4-BE49-F238E27FC236}">
                <a16:creationId xmlns:a16="http://schemas.microsoft.com/office/drawing/2014/main" id="{24BE3347-EC2A-F2E8-4229-701C04B23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955" y="3390810"/>
            <a:ext cx="13657052" cy="2729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26.6b.</a:t>
            </a:r>
            <a:r>
              <a:rPr lang="en-US" sz="2400" dirty="0">
                <a:latin typeface="Arial"/>
                <a:ea typeface="+mn-lt"/>
                <a:cs typeface="+mn-lt"/>
              </a:rPr>
              <a:t> Solution for reaction of butyramide and water. (credit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Intro Chem: GOB (V. 1.0).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CC BY-NC-SA 3.0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690475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26.6c</a:t>
            </a:r>
            <a:endParaRPr lang="en-IN" sz="4000"/>
          </a:p>
        </p:txBody>
      </p:sp>
      <p:pic>
        <p:nvPicPr>
          <p:cNvPr id="5" name="Picture 4" descr="Benzamide and water (H2O) react to form a carboxylic acid, benzoic acid and ammonia (NH3).">
            <a:extLst>
              <a:ext uri="{FF2B5EF4-FFF2-40B4-BE49-F238E27FC236}">
                <a16:creationId xmlns:a16="http://schemas.microsoft.com/office/drawing/2014/main" id="{2DA7FF1D-5A3F-FCBD-FE89-8CD392EE1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97" y="3377422"/>
            <a:ext cx="16352807" cy="25185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26.6c.</a:t>
            </a:r>
            <a:r>
              <a:rPr lang="en-US" sz="2400" dirty="0">
                <a:latin typeface="Arial"/>
                <a:ea typeface="+mn-lt"/>
                <a:cs typeface="+mn-lt"/>
              </a:rPr>
              <a:t> Reaction of benzamide and water. (credit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Intro Chem: GOB (V. 1.0).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CC BY-NC-SA 3.0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741858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26.6d</a:t>
            </a:r>
            <a:endParaRPr lang="en-IN" sz="4000"/>
          </a:p>
        </p:txBody>
      </p:sp>
      <p:pic>
        <p:nvPicPr>
          <p:cNvPr id="5" name="Picture 4" descr="The reactions shows acetic acid (CH3COOH) reacting with ammonia (NH3) to form acetamide (CH3CONH2) and water (H2O).">
            <a:extLst>
              <a:ext uri="{FF2B5EF4-FFF2-40B4-BE49-F238E27FC236}">
                <a16:creationId xmlns:a16="http://schemas.microsoft.com/office/drawing/2014/main" id="{4EEB939B-1ED2-967F-C342-92E68EBF3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7" y="3531799"/>
            <a:ext cx="17819298" cy="19510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26.6d.</a:t>
            </a:r>
            <a:r>
              <a:rPr lang="en-US" sz="2400">
                <a:latin typeface="Arial"/>
                <a:ea typeface="+mn-lt"/>
                <a:cs typeface="+mn-lt"/>
              </a:rPr>
              <a:t> Reaction of acetic acid with ammonia.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81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26.0c</a:t>
            </a:r>
            <a:endParaRPr lang="en-IN" sz="4000"/>
          </a:p>
        </p:txBody>
      </p:sp>
      <p:pic>
        <p:nvPicPr>
          <p:cNvPr id="6" name="Picture 5" descr="This figure shows three structures. Two examples are provided. The basic structure has an H atom or R group bonded to a C atom which is double bonded to an O atom. The O atom as two sets of electron dots. The C atom is bonded to an N atom which in turn is bonded to two R groups or two H atoms. The N atom as one set of electron dots. The next structure includes acetamide, which has C H subscript 3 bonded to a C atom with a doubly bonded O atom. The second C atom is also bonded to N H subscript 2. Hexanamide has a hydrocarbon chain of length 6 involving all single bonds. The condensed structure is shown here. To the sixth C atom at the right end of the chain, an O atom is double bonded and an N H subscript 2 group is single bonded.">
            <a:extLst>
              <a:ext uri="{FF2B5EF4-FFF2-40B4-BE49-F238E27FC236}">
                <a16:creationId xmlns:a16="http://schemas.microsoft.com/office/drawing/2014/main" id="{A040F1AB-F633-B335-7362-30BA37F27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5" y="2315578"/>
            <a:ext cx="8286750" cy="40195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26.0c.</a:t>
            </a:r>
            <a:r>
              <a:rPr lang="en-US" sz="2400">
                <a:latin typeface="Arial"/>
                <a:ea typeface="+mn-lt"/>
                <a:cs typeface="+mn-lt"/>
              </a:rPr>
              <a:t> The image represents the functional groups for amides. It also shows two specific examples of amides.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Chemistry 2e (OpenStax)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 CC BY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692957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26.6e</a:t>
            </a:r>
            <a:endParaRPr lang="en-IN" sz="4000"/>
          </a:p>
        </p:txBody>
      </p:sp>
      <p:pic>
        <p:nvPicPr>
          <p:cNvPr id="5" name="Picture 4" descr="The chemical reaction shows a carboxylic acid (CH3CH2COOH) reacting with an amine (CH3NH2) to form an amide (CH3CH2CONHCH3) and water (H2O).">
            <a:extLst>
              <a:ext uri="{FF2B5EF4-FFF2-40B4-BE49-F238E27FC236}">
                <a16:creationId xmlns:a16="http://schemas.microsoft.com/office/drawing/2014/main" id="{38377037-FFA2-A465-B49E-A5E6EC97A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63" y="3255304"/>
            <a:ext cx="16029316" cy="25255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26.6e.</a:t>
            </a:r>
            <a:r>
              <a:rPr lang="en-US" sz="2400">
                <a:latin typeface="Arial"/>
                <a:ea typeface="+mn-lt"/>
                <a:cs typeface="+mn-lt"/>
              </a:rPr>
              <a:t> Reaction of a carboxylic aid and amine produce an amide and water.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Chemistry (OpenStax)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002758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26.6f</a:t>
            </a:r>
            <a:endParaRPr lang="en-IN" sz="4000"/>
          </a:p>
        </p:txBody>
      </p:sp>
      <p:pic>
        <p:nvPicPr>
          <p:cNvPr id="5" name="Picture 4" descr="Here we see the reaction of a carboxylic acid and an alcohol to form an ester and water.">
            <a:extLst>
              <a:ext uri="{FF2B5EF4-FFF2-40B4-BE49-F238E27FC236}">
                <a16:creationId xmlns:a16="http://schemas.microsoft.com/office/drawing/2014/main" id="{4E35E4BF-F98D-E282-2C1E-821B88103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6" y="3476895"/>
            <a:ext cx="18164354" cy="21255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26.6f.</a:t>
            </a:r>
            <a:r>
              <a:rPr lang="en-US" sz="2400">
                <a:latin typeface="Arial"/>
                <a:ea typeface="+mn-lt"/>
                <a:cs typeface="+mn-lt"/>
              </a:rPr>
              <a:t> Formation of an ester.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55775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26.6g</a:t>
            </a:r>
            <a:endParaRPr lang="en-IN" sz="4000"/>
          </a:p>
        </p:txBody>
      </p:sp>
      <p:pic>
        <p:nvPicPr>
          <p:cNvPr id="5" name="Picture 4" descr="Here we see the reaction of acetic acid (CH3COOH), a carboxylic acid, with ammonia (NH3) to form an amide, acetamide (CH3CONH2) and water (H2O).">
            <a:extLst>
              <a:ext uri="{FF2B5EF4-FFF2-40B4-BE49-F238E27FC236}">
                <a16:creationId xmlns:a16="http://schemas.microsoft.com/office/drawing/2014/main" id="{A7519422-6F6B-7CC9-794C-8C936250B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73" y="3423969"/>
            <a:ext cx="18444713" cy="20157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26.6g.</a:t>
            </a:r>
            <a:r>
              <a:rPr lang="en-US" sz="2400">
                <a:latin typeface="Arial"/>
                <a:ea typeface="+mn-lt"/>
                <a:cs typeface="+mn-lt"/>
              </a:rPr>
              <a:t> Formation of an amide.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746085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26.6h</a:t>
            </a:r>
            <a:endParaRPr lang="en-IN" sz="4000"/>
          </a:p>
        </p:txBody>
      </p:sp>
      <p:pic>
        <p:nvPicPr>
          <p:cNvPr id="5" name="Picture 4" descr="The reduction reaction of N-methyldodecanamide with lithium aluminum hydride followed by hydrolysis gives dodecylmethylamine (ninety-five percent). The carbonyl group is reduced to C H 2.">
            <a:extLst>
              <a:ext uri="{FF2B5EF4-FFF2-40B4-BE49-F238E27FC236}">
                <a16:creationId xmlns:a16="http://schemas.microsoft.com/office/drawing/2014/main" id="{CEBE0332-04E0-5575-FB83-45178717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520" y="2920666"/>
            <a:ext cx="14297025" cy="33147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Arial"/>
              </a:rPr>
              <a:t>Figure 26.6h. </a:t>
            </a:r>
            <a:r>
              <a:rPr lang="en-US" sz="2400" dirty="0">
                <a:latin typeface="Arial"/>
                <a:ea typeface="+mn-lt"/>
                <a:cs typeface="Arial"/>
              </a:rPr>
              <a:t>Reaction of an amide with lithium aluminum hydride and hydrolysis to form an </a:t>
            </a:r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amine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Credit: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Organic Chemistry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(OpenStax)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CC BY-NC-SA 4.0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1461853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26.6i</a:t>
            </a:r>
            <a:endParaRPr lang="en-IN" sz="4000"/>
          </a:p>
        </p:txBody>
      </p:sp>
      <p:pic>
        <p:nvPicPr>
          <p:cNvPr id="5" name="Picture 4" descr="The structure of N-ethylaniline, a derivative of aniline where an ethyl group replaces one of the hydrogen atoms of the amine.">
            <a:extLst>
              <a:ext uri="{FF2B5EF4-FFF2-40B4-BE49-F238E27FC236}">
                <a16:creationId xmlns:a16="http://schemas.microsoft.com/office/drawing/2014/main" id="{3A682173-0BC4-1920-A91B-B4B0C81B3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7" r="695" b="504"/>
          <a:stretch/>
        </p:blipFill>
        <p:spPr>
          <a:xfrm>
            <a:off x="4811880" y="2978818"/>
            <a:ext cx="8664307" cy="2933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26.6i.</a:t>
            </a:r>
            <a:r>
              <a:rPr lang="en-US" sz="2400">
                <a:latin typeface="Arial"/>
                <a:ea typeface="+mn-lt"/>
                <a:cs typeface="+mn-lt"/>
              </a:rPr>
              <a:t> Reduction of an amide with lithium aluminum hydride to produce N-</a:t>
            </a:r>
            <a:r>
              <a:rPr lang="en-US" sz="2400" err="1">
                <a:latin typeface="Arial"/>
                <a:ea typeface="+mn-lt"/>
                <a:cs typeface="+mn-lt"/>
              </a:rPr>
              <a:t>ethylaniline</a:t>
            </a:r>
            <a:r>
              <a:rPr lang="en-US" sz="2400">
                <a:latin typeface="Arial"/>
                <a:ea typeface="+mn-lt"/>
                <a:cs typeface="+mn-lt"/>
              </a:rPr>
              <a:t> (</a:t>
            </a:r>
            <a:r>
              <a:rPr lang="en-US" sz="2400" b="1">
                <a:latin typeface="Arial"/>
                <a:ea typeface="+mn-lt"/>
                <a:cs typeface="+mn-lt"/>
              </a:rPr>
              <a:t>Credit:</a:t>
            </a:r>
            <a:r>
              <a:rPr lang="en-US" sz="2400">
                <a:latin typeface="Arial"/>
                <a:ea typeface="+mn-lt"/>
                <a:cs typeface="+mn-lt"/>
              </a:rPr>
              <a:t>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Organic Chemistry</a:t>
            </a:r>
            <a:r>
              <a:rPr lang="en-US" sz="2400">
                <a:latin typeface="Arial"/>
                <a:ea typeface="+mn-lt"/>
                <a:cs typeface="+mn-lt"/>
                <a:hlinkClick r:id="rId3"/>
              </a:rPr>
              <a:t> (OpenStax)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035646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26.6j</a:t>
            </a:r>
            <a:endParaRPr lang="en-IN" sz="4000"/>
          </a:p>
        </p:txBody>
      </p:sp>
      <p:pic>
        <p:nvPicPr>
          <p:cNvPr id="6" name="Picture 5" descr="The reaction shows the reduction of N-phenylacetamide using lithium aluminum hydride in ether followed by addition of water to form N-ethylaniline.">
            <a:extLst>
              <a:ext uri="{FF2B5EF4-FFF2-40B4-BE49-F238E27FC236}">
                <a16:creationId xmlns:a16="http://schemas.microsoft.com/office/drawing/2014/main" id="{0A262DB0-9C55-17EE-2110-F5970882A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" t="973" r="-97" b="389"/>
          <a:stretch/>
        </p:blipFill>
        <p:spPr>
          <a:xfrm>
            <a:off x="3496413" y="3108306"/>
            <a:ext cx="11585715" cy="28405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26.6j.</a:t>
            </a:r>
            <a:r>
              <a:rPr lang="en-US" sz="2400">
                <a:latin typeface="Arial"/>
                <a:ea typeface="+mn-lt"/>
                <a:cs typeface="+mn-lt"/>
              </a:rPr>
              <a:t> Reduction of an amide with lithium aluminum hydride and hydrolysis to form an N-</a:t>
            </a:r>
            <a:r>
              <a:rPr lang="en-US" sz="2400" err="1">
                <a:latin typeface="Arial"/>
                <a:ea typeface="+mn-lt"/>
                <a:cs typeface="+mn-lt"/>
              </a:rPr>
              <a:t>Ethylaniline</a:t>
            </a:r>
            <a:r>
              <a:rPr lang="en-US" sz="2400">
                <a:latin typeface="Arial"/>
                <a:ea typeface="+mn-lt"/>
                <a:cs typeface="+mn-lt"/>
              </a:rPr>
              <a:t>. (</a:t>
            </a:r>
            <a:r>
              <a:rPr lang="en-US" sz="2400" b="1">
                <a:latin typeface="Arial"/>
                <a:ea typeface="+mn-lt"/>
                <a:cs typeface="+mn-lt"/>
              </a:rPr>
              <a:t>Credit:</a:t>
            </a:r>
            <a:r>
              <a:rPr lang="en-US" sz="2400">
                <a:latin typeface="Arial"/>
                <a:ea typeface="+mn-lt"/>
                <a:cs typeface="+mn-lt"/>
              </a:rPr>
              <a:t>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Organic Chemistry</a:t>
            </a:r>
            <a:r>
              <a:rPr lang="en-US" sz="2400">
                <a:latin typeface="Arial"/>
                <a:ea typeface="+mn-lt"/>
                <a:cs typeface="+mn-lt"/>
                <a:hlinkClick r:id="rId3"/>
              </a:rPr>
              <a:t> (OpenStax)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979078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26.6k</a:t>
            </a:r>
            <a:endParaRPr lang="en-IN" sz="4000"/>
          </a:p>
        </p:txBody>
      </p:sp>
      <p:pic>
        <p:nvPicPr>
          <p:cNvPr id="5" name="Picture 4" descr="Reaction of a nitrile with lithium aluminum hydride to produce a primary amine.">
            <a:extLst>
              <a:ext uri="{FF2B5EF4-FFF2-40B4-BE49-F238E27FC236}">
                <a16:creationId xmlns:a16="http://schemas.microsoft.com/office/drawing/2014/main" id="{7F5AF565-AEC0-CF35-4717-123F4A61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540" y="2694946"/>
            <a:ext cx="8222411" cy="25248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26.6k. </a:t>
            </a:r>
            <a:r>
              <a:rPr lang="en-US" sz="2400">
                <a:latin typeface="Arial"/>
                <a:ea typeface="+mn-lt"/>
                <a:cs typeface="+mn-lt"/>
              </a:rPr>
              <a:t>Reduction of a nitrile to form a primary amine.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Organic Chemistry (Morsch et al.)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BY-SA 4.0</a:t>
            </a:r>
            <a:r>
              <a:rPr lang="en-US" sz="2400">
                <a:latin typeface="Arial"/>
                <a:ea typeface="+mn-lt"/>
                <a:cs typeface="+mn-lt"/>
              </a:rPr>
              <a:t>. 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608071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26.6l</a:t>
            </a:r>
            <a:endParaRPr lang="en-IN" sz="4000">
              <a:latin typeface="Arial"/>
              <a:cs typeface="Arial"/>
            </a:endParaRPr>
          </a:p>
        </p:txBody>
      </p:sp>
      <p:pic>
        <p:nvPicPr>
          <p:cNvPr id="5" name="Picture 4" descr="In this reaction of a nitrile, the two pi bonds are removed and two sigma bonds are added to the carbon and nitrogen. Lastly a hydrogen is added to each bond to produce the primary amine. The hydrogens come from a hydride source.">
            <a:extLst>
              <a:ext uri="{FF2B5EF4-FFF2-40B4-BE49-F238E27FC236}">
                <a16:creationId xmlns:a16="http://schemas.microsoft.com/office/drawing/2014/main" id="{37666CB1-B8EC-F373-430B-77C996E7C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938" y="3078553"/>
            <a:ext cx="14632916" cy="28143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26.6l. </a:t>
            </a:r>
            <a:r>
              <a:rPr lang="en-US" sz="2400">
                <a:latin typeface="Arial"/>
                <a:ea typeface="+mn-lt"/>
                <a:cs typeface="+mn-lt"/>
              </a:rPr>
              <a:t>Prediction of product of nitrile reduction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Organic Chemistry (Morsch et al.)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BY-SA 4.0</a:t>
            </a:r>
            <a:r>
              <a:rPr lang="en-US" sz="240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1002931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26.6m</a:t>
            </a:r>
            <a:endParaRPr lang="en-IN" sz="4000"/>
          </a:p>
        </p:txBody>
      </p:sp>
      <p:pic>
        <p:nvPicPr>
          <p:cNvPr id="5" name="Picture 4" descr="Reaction 1 shows ethyl bromide reacting with ammonia to produce a primary amine. Reaction 2 sows ethyl bromide with ethyl amine to produce a secondary amine. Reaction 3 shows ethyl bromide reacting with diethyl amine to produce a tertiary amine.">
            <a:extLst>
              <a:ext uri="{FF2B5EF4-FFF2-40B4-BE49-F238E27FC236}">
                <a16:creationId xmlns:a16="http://schemas.microsoft.com/office/drawing/2014/main" id="{ADD7BBCF-911F-71B7-40C2-E3561424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471" y="2309364"/>
            <a:ext cx="9992623" cy="44174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26.6m.</a:t>
            </a:r>
            <a:r>
              <a:rPr lang="en-US" sz="2400">
                <a:latin typeface="Arial"/>
                <a:ea typeface="+mn-lt"/>
                <a:cs typeface="+mn-lt"/>
              </a:rPr>
              <a:t> Formation of primary amine from ammonia, secondary amine from primary amine, and tertiary amine from secondary amine through alkylation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Supplemental Modules</a:t>
            </a:r>
            <a:r>
              <a:rPr lang="en-US" sz="2400" i="1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 4.0</a:t>
            </a:r>
            <a:r>
              <a:rPr lang="en-US" sz="2400">
                <a:latin typeface="Arial"/>
                <a:ea typeface="+mn-lt"/>
                <a:cs typeface="+mn-lt"/>
              </a:rPr>
              <a:t> / Adapted by Samantha Sullivan Sauer / </a:t>
            </a:r>
            <a:r>
              <a:rPr lang="en-US" sz="2400">
                <a:latin typeface="Arial"/>
                <a:ea typeface="+mn-lt"/>
                <a:cs typeface="+mn-lt"/>
                <a:hlinkClick r:id="rId5"/>
              </a:rPr>
              <a:t>Biovia Draw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50939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26.0d</a:t>
            </a:r>
            <a:endParaRPr lang="en-IN" sz="4000">
              <a:latin typeface="Arial"/>
              <a:cs typeface="Arial"/>
            </a:endParaRPr>
          </a:p>
        </p:txBody>
      </p:sp>
      <p:pic>
        <p:nvPicPr>
          <p:cNvPr id="6" name="Picture 5" descr="This table provides compound names, structures with functional groups in red, and examples that include formulas, structural formulas, ball-and-stick models, and names. Compound names include alkene, alkyne, alcohol, ether, aldehyde, ketone, carboxylic acid, ester, amine, and amide. Alkenes have a double bond. A formula is C subscript 2 H subscript 4 which is named ethene. The ball-and-stick model shows two black balls forming a double bond and each is bonded to two white balls. Alkynes have a triple bond. A formula is C subscript 2 H subscript 2 which is named ethyne. The ball-and-stick model shows two black balls with a triple bond between them each bonded to one white ball. Alcohols have an O H group. The O has two pairs of electron dots. A formula is C H subscript 3 C H subscript 2 O H which is named ethanol. The ball-and-stick model shows two black balls and one red ball bonded to each other with a single bond. There are four white balls visible. Ethers have an O atom in the structure between two R groups. The O atom has two sets of electron dots. A formula is ( C subscript 2 H subscript 5 ) subscript 2 O which is named ethanal. The ball-and-stick model shows two black balls bonded to a red ball which is bonded to two more black balls. All bonds are single. There are five white balls visible. Aldehydes have a C atom to which a double bonded O and an H and an R are included in the structure. The O atom has two sets of electron dots. A formula is C H subscript 3 C H O which is named Ethanal. The ball-and-stick model shows two black bonds bonded to two red balls. The ball-and-stick model shows two black balls bonded with a single bond and the second black ball forms a double bond with a red ball. There are three white balls visible. Ketones show a C atom to which a double bonded O is attached. The left side of the C atom is bonded to R and the right side is bonded to R prime. The O atom as two sets of electron dots. The formula is C H subscript 3 C O C H subscript 2 C H subscript 3 and is named methyl ethyl ketone. The ball-and-stick models shows four black balls all forming single bonds with each other. The second black ball forms a double bond with a red ball. There are five white balls visible. Carboxylic acids have a C to which a double bonded O and an O H are included in the structure. Each O atom has two sets of electron dots. A formula is C H subscript 3 C O O H which is named ethanoic or acetic acid. The ball-and-stick model shows two black balls and one red ball forming single bonds with each other. The second black ball also forms a double bond with another red ball. Three white balls are visible. Esters have a C atom which forms a double bond with an O atom and single bond with another O atom which has an attached hydrocarbon group in the structure. Each O atom has two sets of electron dots. A formula is C H subscript 3 C O subscript 2 C H subscript 2 C H subscript 3 which is named ethyl acetate. The ball-and-stick model shows two black balls, a red ball, and two more black balls forming single bonds with each other. The second black ball forms a double bond with another red ball. There are five white balls visible. Amines have an N atom in the structure to which three hydrocarbon groups, two hydrocarbon groups and one H atom, or one hydrocarbon group and two H atoms may be bonded. Each n has a single set of electron dots. A formula is C subscript 2 H subscript 5 N H subscript 2 which is named ethylamine. The ball-and-stick model shows two black balls and one blue ball forming single bonds with each other. There are five white balls visible. Amides have a C to which a double bonded O and single N incorporated in a structure between two hydrocarbon groups. One hydrocarbon group is bonded to the C, the other to the N. Amides can also have a H atom bonded to the N. The O atom as two sets of electron dots, and the N atom has one set. A formula is C H subscript 3 C O N H subscript 2 which is named ethanamide or acetamide. The ball-and-stick model shows two black balls and one blue ball forming single bonds with each other. The second black ball forms a double bond with one red ball. There are four white balls visible.">
            <a:extLst>
              <a:ext uri="{FF2B5EF4-FFF2-40B4-BE49-F238E27FC236}">
                <a16:creationId xmlns:a16="http://schemas.microsoft.com/office/drawing/2014/main" id="{47E408F3-91E9-CF21-2EFF-02360211A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464" y="1740820"/>
            <a:ext cx="7212431" cy="66008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514798"/>
            <a:ext cx="14400000" cy="885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26.0d. </a:t>
            </a:r>
            <a:r>
              <a:rPr lang="en-US" sz="2400">
                <a:latin typeface="Arial"/>
                <a:ea typeface="+mn-lt"/>
                <a:cs typeface="+mn-lt"/>
              </a:rPr>
              <a:t>Summary of Organic Compounds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Chemistry 2e (OpenStax)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74804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26.1a</a:t>
            </a:r>
            <a:endParaRPr lang="en-IN" sz="4000"/>
          </a:p>
        </p:txBody>
      </p:sp>
      <p:pic>
        <p:nvPicPr>
          <p:cNvPr id="5" name="Picture 4" descr="Three structures are shown, each with a red, central N atom which has a pair of electron dots indicated in red above the N atoms. The first structure is labeled methyl amine. To the left of the N, a C H subscript 3 group is bonded. H atoms are bonded to the right and bottom of the central N atom. The second structure is labeled dimethyl amine. This structure has C H subscript 3 groups bonded to the left and right of the N atom and a single H atom is bonded below. The third structure is labeled trimethyl amine, which has C H subscript 3 groups bonded to the left, right, and below the central N atom.">
            <a:extLst>
              <a:ext uri="{FF2B5EF4-FFF2-40B4-BE49-F238E27FC236}">
                <a16:creationId xmlns:a16="http://schemas.microsoft.com/office/drawing/2014/main" id="{05AF99B6-2F33-A18D-4AB7-7E4FA9727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492" y="3445544"/>
            <a:ext cx="14675018" cy="31913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Arial"/>
              </a:rPr>
              <a:t>Figure 26.1a. </a:t>
            </a:r>
            <a:r>
              <a:rPr lang="en-US" sz="2400">
                <a:latin typeface="Arial"/>
                <a:ea typeface="+mn-lt"/>
                <a:cs typeface="Arial"/>
              </a:rPr>
              <a:t>Examples of amines. (Credit: Chemistry 2e, OpenStax, CC BY 4.0)</a:t>
            </a:r>
            <a:endParaRPr lang="en-US" sz="2400">
              <a:latin typeface="Arial"/>
              <a:ea typeface="Calibri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70848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26.1b</a:t>
            </a:r>
            <a:endParaRPr lang="en-IN" sz="4000"/>
          </a:p>
        </p:txBody>
      </p:sp>
      <p:pic>
        <p:nvPicPr>
          <p:cNvPr id="5" name="Picture 4" descr="A molecular structure is shown. A ring of five C atoms and one N atom is shown with alternating double bonds. Single H atoms are bonded, appearing at the outside of the ring on each C atom. The N atom has an unshared electron pair shown on the N atom on the outer side of the ring. The N atom, electron dot pair, and bonds connected to it in the ring are shown in red.">
            <a:extLst>
              <a:ext uri="{FF2B5EF4-FFF2-40B4-BE49-F238E27FC236}">
                <a16:creationId xmlns:a16="http://schemas.microsoft.com/office/drawing/2014/main" id="{FBFEDDB6-A384-5989-5964-1CD44218E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5" y="2937711"/>
            <a:ext cx="6572250" cy="381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26.1b.</a:t>
            </a:r>
            <a:r>
              <a:rPr lang="en-US" sz="2400">
                <a:latin typeface="Arial"/>
                <a:ea typeface="+mn-lt"/>
                <a:cs typeface="+mn-lt"/>
              </a:rPr>
              <a:t> The illustration shows one of the resonance structures of pyridine. (</a:t>
            </a:r>
            <a:r>
              <a:rPr lang="en-US" sz="2400" b="1">
                <a:latin typeface="Arial"/>
                <a:ea typeface="+mn-lt"/>
                <a:cs typeface="+mn-lt"/>
              </a:rPr>
              <a:t>Credit:</a:t>
            </a:r>
            <a:r>
              <a:rPr lang="en-US" sz="2400">
                <a:latin typeface="Arial"/>
                <a:ea typeface="+mn-lt"/>
                <a:cs typeface="+mn-lt"/>
              </a:rPr>
              <a:t>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Chemistry 2e, OpenStax</a:t>
            </a:r>
            <a:r>
              <a:rPr lang="en-US" sz="2400">
                <a:latin typeface="Arial"/>
                <a:ea typeface="+mn-lt"/>
                <a:cs typeface="+mn-lt"/>
              </a:rPr>
              <a:t>, 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45126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26.1c</a:t>
            </a:r>
            <a:endParaRPr lang="en-IN" sz="4000"/>
          </a:p>
        </p:txBody>
      </p:sp>
      <p:pic>
        <p:nvPicPr>
          <p:cNvPr id="5" name="Picture 4" descr="Each individual compound represents a different molecule or organic compound. The first one represents water (2 hydrogen, 1 oxygen). The second represents an alcohol with a hydroxyl group (OH). The third represents an ether with an O bonded to 2 carbons. The bottom row represents Ammonia and then a primary, secondary and tertiary amine. We can see how ammonia is nitrogen with 3 surrounding hydrogens. A primary amine is nitrogen with 1 carbon and 2 hydrogens. A secondary amine is a nitrogen with 2 carbons and 1 hydrogen. Lastly a tertiary amine is a nitrogen with 3 carbons.">
            <a:extLst>
              <a:ext uri="{FF2B5EF4-FFF2-40B4-BE49-F238E27FC236}">
                <a16:creationId xmlns:a16="http://schemas.microsoft.com/office/drawing/2014/main" id="{B05F154E-66A0-C3F2-8450-66FB12095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590675"/>
            <a:ext cx="9753600" cy="48196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26.1c.</a:t>
            </a:r>
            <a:r>
              <a:rPr lang="en-US" sz="2400">
                <a:latin typeface="Arial"/>
                <a:ea typeface="+mn-lt"/>
                <a:cs typeface="+mn-lt"/>
              </a:rPr>
              <a:t> The Structure of Amines Compared to Water, an Alcohol, and an Ether. (Credit: </a:t>
            </a:r>
            <a:r>
              <a:rPr lang="en-US" sz="2400" i="1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>
                <a:latin typeface="Arial"/>
                <a:ea typeface="+mn-lt"/>
                <a:cs typeface="+mn-lt"/>
              </a:rPr>
              <a:t>, </a:t>
            </a:r>
            <a:r>
              <a:rPr lang="en-US" sz="240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>
                <a:latin typeface="Arial"/>
                <a:ea typeface="+mn-lt"/>
                <a:cs typeface="+mn-lt"/>
              </a:rPr>
              <a:t>.)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22810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E5AA-8805-754D-1AB8-1CAB01A0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26.1d</a:t>
            </a:r>
            <a:endParaRPr lang="en-IN" sz="4000"/>
          </a:p>
        </p:txBody>
      </p:sp>
      <p:pic>
        <p:nvPicPr>
          <p:cNvPr id="5" name="Picture 4" descr="Three structures show tertiary-butyl alcohol (a tertiary alcohol), trimethylamine (a tertiary amine) and tertiary butyl amine (a primary amine).">
            <a:extLst>
              <a:ext uri="{FF2B5EF4-FFF2-40B4-BE49-F238E27FC236}">
                <a16:creationId xmlns:a16="http://schemas.microsoft.com/office/drawing/2014/main" id="{64FD4D00-EC55-C155-AC50-55168512C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8" y="2876550"/>
            <a:ext cx="12392025" cy="3619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F5101-4FB8-3834-ED7A-2EAEBAB31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>
                <a:latin typeface="Arial"/>
                <a:ea typeface="+mn-lt"/>
                <a:cs typeface="+mn-lt"/>
              </a:rPr>
              <a:t>Figure 26.1d.</a:t>
            </a:r>
            <a:r>
              <a:rPr lang="en-US" sz="2400">
                <a:latin typeface="Arial"/>
                <a:ea typeface="+mn-lt"/>
                <a:cs typeface="+mn-lt"/>
              </a:rPr>
              <a:t> Comparison of tertiary alcohol and tertiary amine. (Credit: </a:t>
            </a:r>
            <a:r>
              <a:rPr lang="en-US" sz="2400">
                <a:latin typeface="Arial"/>
                <a:ea typeface="+mn-lt"/>
                <a:cs typeface="+mn-lt"/>
                <a:hlinkClick r:id="rId3"/>
              </a:rPr>
              <a:t>Organic Chemistry, OpenStax, CC BY-NC-SA 4.0</a:t>
            </a:r>
            <a:r>
              <a:rPr lang="en-US" sz="240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4E52-DA0F-48CA-90D8-EA8A7B11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58784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d613c2f-ec96-4a26-b230-097ac645d2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966276881B104C93581CE0E966CA06" ma:contentTypeVersion="18" ma:contentTypeDescription="Create a new document." ma:contentTypeScope="" ma:versionID="4cddf7e39a562c1b0dd1d64d3f892817">
  <xsd:schema xmlns:xsd="http://www.w3.org/2001/XMLSchema" xmlns:xs="http://www.w3.org/2001/XMLSchema" xmlns:p="http://schemas.microsoft.com/office/2006/metadata/properties" xmlns:ns3="dd613c2f-ec96-4a26-b230-097ac645d2df" xmlns:ns4="36d4da47-f79c-4ed6-a65a-415e2f572cf4" targetNamespace="http://schemas.microsoft.com/office/2006/metadata/properties" ma:root="true" ma:fieldsID="95912a75eb4c9b5dcae321dd66edb795" ns3:_="" ns4:_="">
    <xsd:import namespace="dd613c2f-ec96-4a26-b230-097ac645d2df"/>
    <xsd:import namespace="36d4da47-f79c-4ed6-a65a-415e2f572c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13c2f-ec96-4a26-b230-097ac645d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4da47-f79c-4ed6-a65a-415e2f572c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0F2D21-956A-4AFE-950A-B36B8A2C76FF}">
  <ds:schemaRefs>
    <ds:schemaRef ds:uri="36d4da47-f79c-4ed6-a65a-415e2f572cf4"/>
    <ds:schemaRef ds:uri="dd613c2f-ec96-4a26-b230-097ac645d2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FEDE95-BB74-499D-80B6-4FED891EA2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192700-D5E6-4CEC-BB79-2F334B290A8F}">
  <ds:schemaRefs>
    <ds:schemaRef ds:uri="36d4da47-f79c-4ed6-a65a-415e2f572cf4"/>
    <ds:schemaRef ds:uri="dd613c2f-ec96-4a26-b230-097ac645d2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2465</Words>
  <Application>Microsoft Office PowerPoint</Application>
  <PresentationFormat>Custom</PresentationFormat>
  <Paragraphs>224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Raleway</vt:lpstr>
      <vt:lpstr>Arial</vt:lpstr>
      <vt:lpstr>Calibri</vt:lpstr>
      <vt:lpstr>Antic</vt:lpstr>
      <vt:lpstr>Office Theme</vt:lpstr>
      <vt:lpstr>Chapter 26</vt:lpstr>
      <vt:lpstr>Figure 26.0a</vt:lpstr>
      <vt:lpstr>Figure 26.0b</vt:lpstr>
      <vt:lpstr>Figure 26.0c</vt:lpstr>
      <vt:lpstr>Figure 26.0d</vt:lpstr>
      <vt:lpstr>Figure 26.1a</vt:lpstr>
      <vt:lpstr>Figure 26.1b</vt:lpstr>
      <vt:lpstr>Figure 26.1c</vt:lpstr>
      <vt:lpstr>Figure 26.1d</vt:lpstr>
      <vt:lpstr>Figure 26.1e</vt:lpstr>
      <vt:lpstr>Figure 26.1f</vt:lpstr>
      <vt:lpstr>Figure 26.1g</vt:lpstr>
      <vt:lpstr>Figure 26.1h</vt:lpstr>
      <vt:lpstr>Figure 26.1i</vt:lpstr>
      <vt:lpstr>Figure 26.1j</vt:lpstr>
      <vt:lpstr>Figure 26.1k</vt:lpstr>
      <vt:lpstr>Figure 26.2a</vt:lpstr>
      <vt:lpstr>Table 26.2a.</vt:lpstr>
      <vt:lpstr>Figure 26.2b</vt:lpstr>
      <vt:lpstr>Figure 26.3a</vt:lpstr>
      <vt:lpstr>Figure 26.3b</vt:lpstr>
      <vt:lpstr>Figure 26.3c</vt:lpstr>
      <vt:lpstr>Figure 26.3d</vt:lpstr>
      <vt:lpstr>Figure 26.3e</vt:lpstr>
      <vt:lpstr>Figure 26.4a</vt:lpstr>
      <vt:lpstr>Figure 26.4b</vt:lpstr>
      <vt:lpstr>Figure 26.4c</vt:lpstr>
      <vt:lpstr>Figure 26.5a</vt:lpstr>
      <vt:lpstr>Figure 26.5b</vt:lpstr>
      <vt:lpstr>Figure 26.5c</vt:lpstr>
      <vt:lpstr>Figure 26.5d</vt:lpstr>
      <vt:lpstr>Figure 26.5e</vt:lpstr>
      <vt:lpstr>Table 26.5a. </vt:lpstr>
      <vt:lpstr>Figure 26.5f</vt:lpstr>
      <vt:lpstr>Figure 26.5g</vt:lpstr>
      <vt:lpstr>Figure 26.6a</vt:lpstr>
      <vt:lpstr>Figure 26.6b</vt:lpstr>
      <vt:lpstr>Figure 26.6c</vt:lpstr>
      <vt:lpstr>Figure 26.6d</vt:lpstr>
      <vt:lpstr>Figure 26.6e</vt:lpstr>
      <vt:lpstr>Figure 26.6f</vt:lpstr>
      <vt:lpstr>Figure 26.6g</vt:lpstr>
      <vt:lpstr>Figure 26.6h</vt:lpstr>
      <vt:lpstr>Figure 26.6i</vt:lpstr>
      <vt:lpstr>Figure 26.6j</vt:lpstr>
      <vt:lpstr>Figure 26.6k</vt:lpstr>
      <vt:lpstr>Figure 26.6l</vt:lpstr>
      <vt:lpstr>Figure 26.6m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Revathi Mahadevan</dc:creator>
  <cp:lastModifiedBy>Samantha Sullivan Sauer</cp:lastModifiedBy>
  <cp:revision>1</cp:revision>
  <dcterms:created xsi:type="dcterms:W3CDTF">2006-08-16T00:00:00Z</dcterms:created>
  <dcterms:modified xsi:type="dcterms:W3CDTF">2024-02-13T18:56:14Z</dcterms:modified>
  <dc:identifier>DAF7aMQEQsw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0x01010053966276881B104C93581CE0E966CA06</vt:lpwstr>
  </property>
</Properties>
</file>